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5" r:id="rId5"/>
  </p:sldMasterIdLst>
  <p:notesMasterIdLst>
    <p:notesMasterId r:id="rId7"/>
  </p:notesMasterIdLst>
  <p:sldIdLst>
    <p:sldId id="256" r:id="rId6"/>
    <p:sldId id="323" r:id="rId8"/>
    <p:sldId id="263" r:id="rId9"/>
    <p:sldId id="324" r:id="rId10"/>
    <p:sldId id="265" r:id="rId11"/>
    <p:sldId id="266" r:id="rId12"/>
    <p:sldId id="267" r:id="rId13"/>
    <p:sldId id="268" r:id="rId14"/>
    <p:sldId id="273" r:id="rId15"/>
    <p:sldId id="274" r:id="rId16"/>
    <p:sldId id="271" r:id="rId17"/>
    <p:sldId id="272" r:id="rId18"/>
    <p:sldId id="275" r:id="rId19"/>
    <p:sldId id="276" r:id="rId20"/>
    <p:sldId id="269" r:id="rId21"/>
    <p:sldId id="282" r:id="rId22"/>
    <p:sldId id="278" r:id="rId23"/>
    <p:sldId id="277" r:id="rId24"/>
    <p:sldId id="281" r:id="rId25"/>
    <p:sldId id="283" r:id="rId26"/>
    <p:sldId id="280" r:id="rId27"/>
    <p:sldId id="284" r:id="rId28"/>
    <p:sldId id="285" r:id="rId29"/>
    <p:sldId id="286" r:id="rId30"/>
    <p:sldId id="287" r:id="rId31"/>
    <p:sldId id="289" r:id="rId32"/>
    <p:sldId id="290" r:id="rId33"/>
    <p:sldId id="288" r:id="rId34"/>
    <p:sldId id="291" r:id="rId35"/>
    <p:sldId id="297" r:id="rId36"/>
    <p:sldId id="292" r:id="rId37"/>
    <p:sldId id="298" r:id="rId38"/>
    <p:sldId id="295" r:id="rId39"/>
    <p:sldId id="296" r:id="rId40"/>
    <p:sldId id="299" r:id="rId41"/>
    <p:sldId id="300" r:id="rId42"/>
    <p:sldId id="302" r:id="rId43"/>
    <p:sldId id="301" r:id="rId44"/>
    <p:sldId id="294" r:id="rId45"/>
    <p:sldId id="293"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9" r:id="rId62"/>
    <p:sldId id="320" r:id="rId63"/>
    <p:sldId id="321" r:id="rId64"/>
    <p:sldId id="279" r:id="rId6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1" d="100"/>
          <a:sy n="71" d="100"/>
        </p:scale>
        <p:origin x="84"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842114"/>
            <a:ext cx="7886700" cy="1790921"/>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628650" y="2702100"/>
            <a:ext cx="7886700" cy="1241737"/>
          </a:xfrm>
        </p:spPr>
        <p:txBody>
          <a:bodyPr/>
          <a:lstStyle>
            <a:lvl1pPr marL="0" indent="0" algn="ctr">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45299"/>
            <a:ext cx="7886700" cy="4388233"/>
          </a:xfrm>
        </p:spPr>
        <p:txBody>
          <a:bodyPr/>
          <a:lstStyle>
            <a:lvl2pPr>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842114"/>
            <a:ext cx="7886700" cy="1790921"/>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628650" y="2702100"/>
            <a:ext cx="7886700" cy="1241737"/>
          </a:xfrm>
        </p:spPr>
        <p:txBody>
          <a:bodyPr/>
          <a:lstStyle>
            <a:lvl1pPr marL="0" indent="0" algn="ctr">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276984"/>
            <a:ext cx="7886700" cy="3356548"/>
          </a:xfrm>
        </p:spPr>
        <p:txBody>
          <a:bodyPr/>
          <a:lstStyle>
            <a:lvl2pPr>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219599"/>
            <a:ext cx="7886700" cy="2086232"/>
          </a:xfrm>
        </p:spPr>
        <p:txBody>
          <a:bodyPr anchor="t" anchorCtr="0"/>
          <a:lstStyle>
            <a:lvl1pPr>
              <a:defRPr sz="36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291749"/>
            <a:ext cx="7886700" cy="827348"/>
          </a:xfrm>
        </p:spPr>
        <p:txBody>
          <a:bodyPr lIns="144145" anchor="b" anchorCtr="0"/>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3878"/>
            <a:ext cx="7886700" cy="600149"/>
          </a:xfrm>
        </p:spPr>
        <p:txBody>
          <a:bodyPr anchor="ctr" anchorCtr="0"/>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603" y="1111705"/>
            <a:ext cx="3915728"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8650" y="1776632"/>
            <a:ext cx="3916680" cy="2865950"/>
          </a:xfrm>
        </p:spPr>
        <p:txBody>
          <a:bodyPr/>
          <a:lstStyle>
            <a:lvl1pPr>
              <a:defRPr sz="2100"/>
            </a:lvl1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491" y="1111705"/>
            <a:ext cx="3822859"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491" y="1776632"/>
            <a:ext cx="3822859" cy="2865950"/>
          </a:xfrm>
        </p:spPr>
        <p:txBody>
          <a:bodyPr/>
          <a:lstStyle>
            <a:lvl1pPr>
              <a:defRPr sz="2100"/>
            </a:lvl1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smtClean="0"/>
              <a:t>单击此处编辑母版标题样式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5" y="-1429"/>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5512594" y="342942"/>
            <a:ext cx="3294221" cy="791625"/>
          </a:xfrm>
        </p:spPr>
        <p:txBody>
          <a:bodyPr anchor="b" anchorCtr="0"/>
          <a:lstStyle>
            <a:lvl1pPr>
              <a:defRPr sz="24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5512118" y="1270792"/>
            <a:ext cx="3295174"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276984"/>
            <a:ext cx="7886700" cy="3356548"/>
          </a:xfrm>
        </p:spPr>
        <p:txBody>
          <a:bodyPr/>
          <a:lstStyle>
            <a:lvl2pPr>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29" y="-5716"/>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307181" y="342942"/>
            <a:ext cx="3209925" cy="791625"/>
          </a:xfrm>
        </p:spPr>
        <p:txBody>
          <a:bodyPr anchor="t" anchorCtr="0"/>
          <a:lstStyle>
            <a:lvl1pPr>
              <a:defRPr sz="24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307181" y="1270792"/>
            <a:ext cx="3210401"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
        <p:nvSpPr>
          <p:cNvPr id="3" name="竖排标题 1"/>
          <p:cNvSpPr>
            <a:spLocks noGrp="1"/>
          </p:cNvSpPr>
          <p:nvPr>
            <p:ph type="title" orient="vert"/>
          </p:nvPr>
        </p:nvSpPr>
        <p:spPr>
          <a:xfrm>
            <a:off x="6543675" y="273878"/>
            <a:ext cx="1971675" cy="4359417"/>
          </a:xfrm>
        </p:spPr>
        <p:txBody>
          <a:bodyPr vert="eaVert"/>
          <a:lstStyle/>
          <a:p>
            <a:r>
              <a:rPr lang="zh-CN" altLang="en-US" smtClean="0"/>
              <a:t>单击此处编辑母版标题样式</a:t>
            </a:r>
            <a:endParaRPr lang="zh-CN" altLang="en-US"/>
          </a:p>
        </p:txBody>
      </p:sp>
      <p:sp>
        <p:nvSpPr>
          <p:cNvPr id="7" name="竖排文字占位符 2"/>
          <p:cNvSpPr>
            <a:spLocks noGrp="1"/>
          </p:cNvSpPr>
          <p:nvPr>
            <p:ph type="body" orient="vert" idx="1"/>
          </p:nvPr>
        </p:nvSpPr>
        <p:spPr>
          <a:xfrm>
            <a:off x="628650" y="273878"/>
            <a:ext cx="5800725" cy="435941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45299"/>
            <a:ext cx="7886700" cy="4388233"/>
          </a:xfrm>
        </p:spPr>
        <p:txBody>
          <a:bodyPr/>
          <a:lstStyle>
            <a:lvl2pPr>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842114"/>
            <a:ext cx="7886700" cy="1790921"/>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628650" y="2702100"/>
            <a:ext cx="7886700" cy="1241737"/>
          </a:xfrm>
        </p:spPr>
        <p:txBody>
          <a:bodyPr/>
          <a:lstStyle>
            <a:lvl1pPr marL="0" indent="0" algn="ctr">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276984"/>
            <a:ext cx="7886700" cy="3356548"/>
          </a:xfrm>
        </p:spPr>
        <p:txBody>
          <a:bodyPr/>
          <a:lstStyle>
            <a:lvl2pPr>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219599"/>
            <a:ext cx="7886700" cy="2086232"/>
          </a:xfrm>
        </p:spPr>
        <p:txBody>
          <a:bodyPr anchor="t" anchorCtr="0"/>
          <a:lstStyle>
            <a:lvl1pPr>
              <a:defRPr sz="36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291749"/>
            <a:ext cx="7886700" cy="827348"/>
          </a:xfrm>
        </p:spPr>
        <p:txBody>
          <a:bodyPr lIns="144145" anchor="b" anchorCtr="0"/>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3878"/>
            <a:ext cx="7886700" cy="600149"/>
          </a:xfrm>
        </p:spPr>
        <p:txBody>
          <a:bodyPr anchor="ctr" anchorCtr="0"/>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603" y="1111705"/>
            <a:ext cx="3915728"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8650" y="1776632"/>
            <a:ext cx="3916680" cy="2865950"/>
          </a:xfrm>
        </p:spPr>
        <p:txBody>
          <a:bodyPr/>
          <a:lstStyle>
            <a:lvl1pPr>
              <a:defRPr sz="2100"/>
            </a:lvl1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491" y="1111705"/>
            <a:ext cx="3822859"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491" y="1776632"/>
            <a:ext cx="3822859" cy="2865950"/>
          </a:xfrm>
        </p:spPr>
        <p:txBody>
          <a:bodyPr/>
          <a:lstStyle>
            <a:lvl1pPr>
              <a:defRPr sz="2100"/>
            </a:lvl1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smtClean="0"/>
              <a:t>单击此处编辑母版标题样式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219599"/>
            <a:ext cx="7886700" cy="2086232"/>
          </a:xfrm>
        </p:spPr>
        <p:txBody>
          <a:bodyPr anchor="t" anchorCtr="0"/>
          <a:lstStyle>
            <a:lvl1pPr>
              <a:defRPr sz="36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291749"/>
            <a:ext cx="7886700" cy="827348"/>
          </a:xfrm>
        </p:spPr>
        <p:txBody>
          <a:bodyPr lIns="144145" anchor="b" anchorCtr="0"/>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5" y="-1429"/>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5512594" y="342942"/>
            <a:ext cx="3294221" cy="791625"/>
          </a:xfrm>
        </p:spPr>
        <p:txBody>
          <a:bodyPr anchor="b" anchorCtr="0"/>
          <a:lstStyle>
            <a:lvl1pPr>
              <a:defRPr sz="24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5512118" y="1270792"/>
            <a:ext cx="3295174"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29" y="-5716"/>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307181" y="342942"/>
            <a:ext cx="3209925" cy="791625"/>
          </a:xfrm>
        </p:spPr>
        <p:txBody>
          <a:bodyPr anchor="t" anchorCtr="0"/>
          <a:lstStyle>
            <a:lvl1pPr>
              <a:defRPr sz="24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307181" y="1270792"/>
            <a:ext cx="3210401"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
        <p:nvSpPr>
          <p:cNvPr id="3" name="竖排标题 1"/>
          <p:cNvSpPr>
            <a:spLocks noGrp="1"/>
          </p:cNvSpPr>
          <p:nvPr>
            <p:ph type="title" orient="vert"/>
          </p:nvPr>
        </p:nvSpPr>
        <p:spPr>
          <a:xfrm>
            <a:off x="6543675" y="273878"/>
            <a:ext cx="1971675" cy="4359417"/>
          </a:xfrm>
        </p:spPr>
        <p:txBody>
          <a:bodyPr vert="eaVert"/>
          <a:lstStyle/>
          <a:p>
            <a:r>
              <a:rPr lang="zh-CN" altLang="en-US" smtClean="0"/>
              <a:t>单击此处编辑母版标题样式</a:t>
            </a:r>
            <a:endParaRPr lang="zh-CN" altLang="en-US"/>
          </a:p>
        </p:txBody>
      </p:sp>
      <p:sp>
        <p:nvSpPr>
          <p:cNvPr id="7" name="竖排文字占位符 2"/>
          <p:cNvSpPr>
            <a:spLocks noGrp="1"/>
          </p:cNvSpPr>
          <p:nvPr>
            <p:ph type="body" orient="vert" idx="1"/>
          </p:nvPr>
        </p:nvSpPr>
        <p:spPr>
          <a:xfrm>
            <a:off x="628650" y="273878"/>
            <a:ext cx="5800725" cy="435941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45299"/>
            <a:ext cx="7886700" cy="4388233"/>
          </a:xfrm>
        </p:spPr>
        <p:txBody>
          <a:bodyPr/>
          <a:lstStyle>
            <a:lvl2pPr>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842114"/>
            <a:ext cx="7886700" cy="1790921"/>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628650" y="2702100"/>
            <a:ext cx="7886700" cy="1241737"/>
          </a:xfrm>
        </p:spPr>
        <p:txBody>
          <a:bodyPr/>
          <a:lstStyle>
            <a:lvl1pPr marL="0" indent="0" algn="ctr">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276984"/>
            <a:ext cx="7886700" cy="3356548"/>
          </a:xfrm>
        </p:spPr>
        <p:txBody>
          <a:bodyPr/>
          <a:lstStyle>
            <a:lvl2pPr>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219599"/>
            <a:ext cx="7886700" cy="2086232"/>
          </a:xfrm>
        </p:spPr>
        <p:txBody>
          <a:bodyPr anchor="t" anchorCtr="0"/>
          <a:lstStyle>
            <a:lvl1pPr>
              <a:defRPr sz="36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291749"/>
            <a:ext cx="7886700" cy="827348"/>
          </a:xfrm>
        </p:spPr>
        <p:txBody>
          <a:bodyPr lIns="144145" anchor="b" anchorCtr="0"/>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3878"/>
            <a:ext cx="7886700" cy="600149"/>
          </a:xfrm>
        </p:spPr>
        <p:txBody>
          <a:bodyPr anchor="ctr" anchorCtr="0"/>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603" y="1111705"/>
            <a:ext cx="3915728"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8650" y="1776632"/>
            <a:ext cx="3916680" cy="2865950"/>
          </a:xfrm>
        </p:spPr>
        <p:txBody>
          <a:bodyPr/>
          <a:lstStyle>
            <a:lvl1pPr>
              <a:defRPr sz="2100"/>
            </a:lvl1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491" y="1111705"/>
            <a:ext cx="3822859"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491" y="1776632"/>
            <a:ext cx="3822859" cy="2865950"/>
          </a:xfrm>
        </p:spPr>
        <p:txBody>
          <a:bodyPr/>
          <a:lstStyle>
            <a:lvl1pPr>
              <a:defRPr sz="2100"/>
            </a:lvl1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smtClean="0"/>
              <a:t>单击此处编辑母版标题样式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5" y="-1429"/>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5512594" y="342942"/>
            <a:ext cx="3294221" cy="791625"/>
          </a:xfrm>
        </p:spPr>
        <p:txBody>
          <a:bodyPr anchor="b" anchorCtr="0"/>
          <a:lstStyle>
            <a:lvl1pPr>
              <a:defRPr sz="24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5512118" y="1270792"/>
            <a:ext cx="3295174"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29" y="-5716"/>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307181" y="342942"/>
            <a:ext cx="3209925" cy="791625"/>
          </a:xfrm>
        </p:spPr>
        <p:txBody>
          <a:bodyPr anchor="t" anchorCtr="0"/>
          <a:lstStyle>
            <a:lvl1pPr>
              <a:defRPr sz="24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307181" y="1270792"/>
            <a:ext cx="3210401"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
        <p:nvSpPr>
          <p:cNvPr id="3" name="竖排标题 1"/>
          <p:cNvSpPr>
            <a:spLocks noGrp="1"/>
          </p:cNvSpPr>
          <p:nvPr>
            <p:ph type="title" orient="vert"/>
          </p:nvPr>
        </p:nvSpPr>
        <p:spPr>
          <a:xfrm>
            <a:off x="6543675" y="273878"/>
            <a:ext cx="1971675" cy="4359417"/>
          </a:xfrm>
        </p:spPr>
        <p:txBody>
          <a:bodyPr vert="eaVert"/>
          <a:lstStyle/>
          <a:p>
            <a:r>
              <a:rPr lang="zh-CN" altLang="en-US" smtClean="0"/>
              <a:t>单击此处编辑母版标题样式</a:t>
            </a:r>
            <a:endParaRPr lang="zh-CN" altLang="en-US"/>
          </a:p>
        </p:txBody>
      </p:sp>
      <p:sp>
        <p:nvSpPr>
          <p:cNvPr id="7" name="竖排文字占位符 2"/>
          <p:cNvSpPr>
            <a:spLocks noGrp="1"/>
          </p:cNvSpPr>
          <p:nvPr>
            <p:ph type="body" orient="vert" idx="1"/>
          </p:nvPr>
        </p:nvSpPr>
        <p:spPr>
          <a:xfrm>
            <a:off x="628650" y="273878"/>
            <a:ext cx="5800725" cy="435941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45299"/>
            <a:ext cx="7886700" cy="4388233"/>
          </a:xfrm>
        </p:spPr>
        <p:txBody>
          <a:bodyPr/>
          <a:lstStyle>
            <a:lvl2pPr>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3878"/>
            <a:ext cx="7886700" cy="600149"/>
          </a:xfrm>
        </p:spPr>
        <p:txBody>
          <a:bodyPr anchor="ctr" anchorCtr="0"/>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603" y="1111705"/>
            <a:ext cx="3915728"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8650" y="1776632"/>
            <a:ext cx="3916680" cy="2865950"/>
          </a:xfrm>
        </p:spPr>
        <p:txBody>
          <a:bodyPr/>
          <a:lstStyle>
            <a:lvl1pPr>
              <a:defRPr sz="2100"/>
            </a:lvl1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491" y="1111705"/>
            <a:ext cx="3822859"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491" y="1776632"/>
            <a:ext cx="3822859" cy="2865950"/>
          </a:xfrm>
        </p:spPr>
        <p:txBody>
          <a:bodyPr/>
          <a:lstStyle>
            <a:lvl1pPr>
              <a:defRPr sz="2100"/>
            </a:lvl1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smtClean="0"/>
              <a:t>单击此处编辑母版标题样式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5" y="-1429"/>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5512594" y="342942"/>
            <a:ext cx="3294221" cy="791625"/>
          </a:xfrm>
        </p:spPr>
        <p:txBody>
          <a:bodyPr anchor="b" anchorCtr="0"/>
          <a:lstStyle>
            <a:lvl1pPr>
              <a:defRPr sz="24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5512118" y="1270792"/>
            <a:ext cx="3295174"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29" y="-5716"/>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307181" y="342942"/>
            <a:ext cx="3209925" cy="791625"/>
          </a:xfrm>
        </p:spPr>
        <p:txBody>
          <a:bodyPr anchor="t" anchorCtr="0"/>
          <a:lstStyle>
            <a:lvl1pPr>
              <a:defRPr sz="24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307181" y="1270792"/>
            <a:ext cx="3210401"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
        <p:nvSpPr>
          <p:cNvPr id="3" name="竖排标题 1"/>
          <p:cNvSpPr>
            <a:spLocks noGrp="1"/>
          </p:cNvSpPr>
          <p:nvPr>
            <p:ph type="title" orient="vert"/>
          </p:nvPr>
        </p:nvSpPr>
        <p:spPr>
          <a:xfrm>
            <a:off x="6543675" y="273878"/>
            <a:ext cx="1971675" cy="4359417"/>
          </a:xfrm>
        </p:spPr>
        <p:txBody>
          <a:bodyPr vert="eaVert"/>
          <a:lstStyle/>
          <a:p>
            <a:r>
              <a:rPr lang="zh-CN" altLang="en-US" smtClean="0"/>
              <a:t>单击此处编辑母版标题样式</a:t>
            </a:r>
            <a:endParaRPr lang="zh-CN" altLang="en-US"/>
          </a:p>
        </p:txBody>
      </p:sp>
      <p:sp>
        <p:nvSpPr>
          <p:cNvPr id="7" name="竖排文字占位符 2"/>
          <p:cNvSpPr>
            <a:spLocks noGrp="1"/>
          </p:cNvSpPr>
          <p:nvPr>
            <p:ph type="body" orient="vert" idx="1"/>
          </p:nvPr>
        </p:nvSpPr>
        <p:spPr>
          <a:xfrm>
            <a:off x="628650" y="273878"/>
            <a:ext cx="5800725" cy="435941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4" Type="http://schemas.openxmlformats.org/officeDocument/2006/relationships/theme" Target="../theme/theme4.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8" name="直接连接符 17"/>
          <p:cNvCxnSpPr/>
          <p:nvPr/>
        </p:nvCxnSpPr>
        <p:spPr>
          <a:xfrm>
            <a:off x="1514475" y="471805"/>
            <a:ext cx="6115050" cy="0"/>
          </a:xfrm>
          <a:prstGeom prst="line">
            <a:avLst/>
          </a:prstGeom>
          <a:ln w="9525">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3" name="L 形 12"/>
          <p:cNvSpPr/>
          <p:nvPr userDrawn="1"/>
        </p:nvSpPr>
        <p:spPr>
          <a:xfrm rot="5400000">
            <a:off x="151174" y="20149"/>
            <a:ext cx="288925" cy="433387"/>
          </a:xfrm>
          <a:prstGeom prst="corner">
            <a:avLst>
              <a:gd name="adj1" fmla="val 22649"/>
              <a:gd name="adj2" fmla="val 20696"/>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350"/>
          </a:p>
        </p:txBody>
      </p:sp>
      <p:sp>
        <p:nvSpPr>
          <p:cNvPr id="10" name="L 形 9"/>
          <p:cNvSpPr/>
          <p:nvPr userDrawn="1"/>
        </p:nvSpPr>
        <p:spPr>
          <a:xfrm rot="10800000" flipV="1">
            <a:off x="8762409" y="4634694"/>
            <a:ext cx="288925" cy="433387"/>
          </a:xfrm>
          <a:prstGeom prst="corner">
            <a:avLst>
              <a:gd name="adj1" fmla="val 22649"/>
              <a:gd name="adj2" fmla="val 20696"/>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6191" y="1471586"/>
            <a:ext cx="9135428" cy="1709261"/>
          </a:xfrm>
          <a:prstGeom prst="rect">
            <a:avLst/>
          </a:prstGeom>
          <a:solidFill>
            <a:schemeClr val="bg1">
              <a:alpha val="7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lt"/>
            </a:endParaRPr>
          </a:p>
        </p:txBody>
      </p:sp>
      <p:sp>
        <p:nvSpPr>
          <p:cNvPr id="8" name="椭圆 7"/>
          <p:cNvSpPr/>
          <p:nvPr userDrawn="1"/>
        </p:nvSpPr>
        <p:spPr>
          <a:xfrm>
            <a:off x="2453640" y="1979269"/>
            <a:ext cx="592455" cy="622459"/>
          </a:xfrm>
          <a:prstGeom prst="ellipse">
            <a:avLst/>
          </a:prstGeom>
          <a:solidFill>
            <a:srgbClr val="26262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charset="-122"/>
              <a:ea typeface="微软雅黑" panose="020B0503020204020204" charset="-122"/>
            </a:endParaRPr>
          </a:p>
        </p:txBody>
      </p:sp>
      <p:sp>
        <p:nvSpPr>
          <p:cNvPr id="9" name="矩形 8"/>
          <p:cNvSpPr/>
          <p:nvPr userDrawn="1"/>
        </p:nvSpPr>
        <p:spPr>
          <a:xfrm>
            <a:off x="4286" y="3372776"/>
            <a:ext cx="9135428" cy="168593"/>
          </a:xfrm>
          <a:prstGeom prst="rect">
            <a:avLst/>
          </a:prstGeom>
          <a:solidFill>
            <a:schemeClr val="bg1">
              <a:alpha val="7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lt"/>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247174" y="333349"/>
            <a:ext cx="8533924" cy="4050030"/>
          </a:xfrm>
          <a:prstGeom prst="rect">
            <a:avLst/>
          </a:prstGeom>
          <a:solidFill>
            <a:schemeClr val="bg1">
              <a:alpha val="7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lt"/>
            </a:endParaRPr>
          </a:p>
        </p:txBody>
      </p:sp>
      <p:sp>
        <p:nvSpPr>
          <p:cNvPr id="8" name="文本框 7"/>
          <p:cNvSpPr txBox="1"/>
          <p:nvPr userDrawn="1"/>
        </p:nvSpPr>
        <p:spPr>
          <a:xfrm>
            <a:off x="1011396" y="1699075"/>
            <a:ext cx="2854643" cy="829945"/>
          </a:xfrm>
          <a:prstGeom prst="rect">
            <a:avLst/>
          </a:prstGeom>
          <a:noFill/>
        </p:spPr>
        <p:txBody>
          <a:bodyPr wrap="square" rtlCol="0">
            <a:spAutoFit/>
          </a:bodyPr>
          <a:lstStyle/>
          <a:p>
            <a:pPr algn="ctr"/>
            <a:r>
              <a:rPr lang="zh-CN" altLang="en-US" sz="4800" b="1">
                <a:solidFill>
                  <a:srgbClr val="385674"/>
                </a:solidFill>
                <a:latin typeface="微软雅黑" panose="020B0503020204020204" charset="-122"/>
                <a:ea typeface="微软雅黑" panose="020B0503020204020204" charset="-122"/>
              </a:rPr>
              <a:t>目 录</a:t>
            </a:r>
            <a:endParaRPr lang="zh-CN" altLang="en-US" sz="4800" b="1">
              <a:solidFill>
                <a:srgbClr val="385674"/>
              </a:solidFill>
              <a:latin typeface="微软雅黑" panose="020B0503020204020204" charset="-122"/>
              <a:ea typeface="微软雅黑" panose="020B0503020204020204" charset="-122"/>
            </a:endParaRPr>
          </a:p>
        </p:txBody>
      </p:sp>
      <p:sp>
        <p:nvSpPr>
          <p:cNvPr id="9" name="文本框 8"/>
          <p:cNvSpPr txBox="1"/>
          <p:nvPr userDrawn="1"/>
        </p:nvSpPr>
        <p:spPr>
          <a:xfrm>
            <a:off x="1776413" y="2565056"/>
            <a:ext cx="1324451" cy="299085"/>
          </a:xfrm>
          <a:prstGeom prst="rect">
            <a:avLst/>
          </a:prstGeom>
          <a:noFill/>
        </p:spPr>
        <p:txBody>
          <a:bodyPr wrap="square" rtlCol="0">
            <a:spAutoFit/>
          </a:bodyPr>
          <a:lstStyle/>
          <a:p>
            <a:pPr algn="ctr"/>
            <a:r>
              <a:rPr lang="en-US" altLang="zh-CN" sz="1350">
                <a:solidFill>
                  <a:schemeClr val="tx1"/>
                </a:solidFill>
              </a:rPr>
              <a:t>CONTENTS</a:t>
            </a:r>
            <a:endParaRPr lang="en-US" altLang="zh-CN" sz="1350">
              <a:solidFill>
                <a:schemeClr val="tx1"/>
              </a:solidFill>
            </a:endParaRPr>
          </a:p>
        </p:txBody>
      </p:sp>
      <p:grpSp>
        <p:nvGrpSpPr>
          <p:cNvPr id="12" name="组合 11"/>
          <p:cNvGrpSpPr/>
          <p:nvPr userDrawn="1"/>
        </p:nvGrpSpPr>
        <p:grpSpPr>
          <a:xfrm>
            <a:off x="4382770" y="1073150"/>
            <a:ext cx="635000" cy="460375"/>
            <a:chOff x="6939" y="1618"/>
            <a:chExt cx="1000" cy="725"/>
          </a:xfrm>
        </p:grpSpPr>
        <p:sp>
          <p:nvSpPr>
            <p:cNvPr id="10" name="椭圆 9"/>
            <p:cNvSpPr/>
            <p:nvPr/>
          </p:nvSpPr>
          <p:spPr>
            <a:xfrm>
              <a:off x="7135" y="1663"/>
              <a:ext cx="581" cy="611"/>
            </a:xfrm>
            <a:prstGeom prst="ellipse">
              <a:avLst/>
            </a:prstGeom>
            <a:solidFill>
              <a:srgbClr val="26262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charset="-122"/>
                <a:ea typeface="微软雅黑" panose="020B0503020204020204" charset="-122"/>
              </a:endParaRPr>
            </a:p>
          </p:txBody>
        </p:sp>
        <p:sp>
          <p:nvSpPr>
            <p:cNvPr id="11" name="文本框 10"/>
            <p:cNvSpPr txBox="1"/>
            <p:nvPr/>
          </p:nvSpPr>
          <p:spPr>
            <a:xfrm>
              <a:off x="6939" y="1618"/>
              <a:ext cx="1000" cy="72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zh-CN" sz="2400" b="1">
                  <a:solidFill>
                    <a:schemeClr val="bg1">
                      <a:lumMod val="95000"/>
                    </a:schemeClr>
                  </a:soli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1</a:t>
              </a:r>
              <a:endParaRPr lang="en-US" altLang="zh-CN" sz="2400" b="1">
                <a:solidFill>
                  <a:schemeClr val="bg1">
                    <a:lumMod val="95000"/>
                  </a:schemeClr>
                </a:solidFill>
                <a:effectLst>
                  <a:outerShdw blurRad="50800" dist="38100" dir="5400000" algn="t" rotWithShape="0">
                    <a:prstClr val="black">
                      <a:alpha val="40000"/>
                    </a:prstClr>
                  </a:outerShdw>
                </a:effectLst>
                <a:latin typeface="微软雅黑" panose="020B0503020204020204" charset="-122"/>
                <a:ea typeface="微软雅黑" panose="020B0503020204020204" charset="-122"/>
              </a:endParaRPr>
            </a:p>
          </p:txBody>
        </p:sp>
      </p:grpSp>
      <p:sp>
        <p:nvSpPr>
          <p:cNvPr id="30" name="半闭框 29"/>
          <p:cNvSpPr/>
          <p:nvPr userDrawn="1"/>
        </p:nvSpPr>
        <p:spPr>
          <a:xfrm rot="10800000">
            <a:off x="4382929" y="2950819"/>
            <a:ext cx="4664869" cy="1915954"/>
          </a:xfrm>
          <a:prstGeom prst="halfFrame">
            <a:avLst>
              <a:gd name="adj1" fmla="val 9967"/>
              <a:gd name="adj2" fmla="val 8575"/>
            </a:avLst>
          </a:pr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nvGrpSpPr>
          <p:cNvPr id="13" name="组合 12"/>
          <p:cNvGrpSpPr/>
          <p:nvPr userDrawn="1"/>
        </p:nvGrpSpPr>
        <p:grpSpPr>
          <a:xfrm>
            <a:off x="4382770" y="2104390"/>
            <a:ext cx="635000" cy="460375"/>
            <a:chOff x="6939" y="2760"/>
            <a:chExt cx="1000" cy="725"/>
          </a:xfrm>
        </p:grpSpPr>
        <p:sp>
          <p:nvSpPr>
            <p:cNvPr id="15" name="椭圆 14"/>
            <p:cNvSpPr/>
            <p:nvPr/>
          </p:nvSpPr>
          <p:spPr>
            <a:xfrm>
              <a:off x="7132" y="2806"/>
              <a:ext cx="581" cy="611"/>
            </a:xfrm>
            <a:prstGeom prst="ellipse">
              <a:avLst/>
            </a:prstGeom>
            <a:solidFill>
              <a:srgbClr val="385674"/>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charset="-122"/>
                <a:ea typeface="微软雅黑" panose="020B0503020204020204" charset="-122"/>
              </a:endParaRPr>
            </a:p>
          </p:txBody>
        </p:sp>
        <p:sp>
          <p:nvSpPr>
            <p:cNvPr id="16" name="文本框 15"/>
            <p:cNvSpPr txBox="1"/>
            <p:nvPr/>
          </p:nvSpPr>
          <p:spPr>
            <a:xfrm>
              <a:off x="6939" y="2760"/>
              <a:ext cx="1000" cy="72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zh-CN" sz="2400" b="1">
                  <a:solidFill>
                    <a:schemeClr val="bg1">
                      <a:lumMod val="95000"/>
                    </a:schemeClr>
                  </a:solidFill>
                  <a:latin typeface="微软雅黑" panose="020B0503020204020204" charset="-122"/>
                  <a:ea typeface="微软雅黑" panose="020B0503020204020204" charset="-122"/>
                </a:rPr>
                <a:t>2</a:t>
              </a:r>
              <a:endParaRPr lang="en-US" altLang="zh-CN" sz="2400" b="1">
                <a:solidFill>
                  <a:schemeClr val="bg1">
                    <a:lumMod val="95000"/>
                  </a:schemeClr>
                </a:solidFill>
                <a:latin typeface="微软雅黑" panose="020B0503020204020204" charset="-122"/>
                <a:ea typeface="微软雅黑" panose="020B0503020204020204" charset="-122"/>
              </a:endParaRPr>
            </a:p>
          </p:txBody>
        </p:sp>
      </p:grpSp>
      <p:grpSp>
        <p:nvGrpSpPr>
          <p:cNvPr id="18" name="组合 17"/>
          <p:cNvGrpSpPr/>
          <p:nvPr userDrawn="1"/>
        </p:nvGrpSpPr>
        <p:grpSpPr>
          <a:xfrm>
            <a:off x="4382770" y="3143250"/>
            <a:ext cx="635000" cy="460375"/>
            <a:chOff x="6926" y="3829"/>
            <a:chExt cx="1000" cy="725"/>
          </a:xfrm>
        </p:grpSpPr>
        <p:sp>
          <p:nvSpPr>
            <p:cNvPr id="20" name="椭圆 19"/>
            <p:cNvSpPr/>
            <p:nvPr/>
          </p:nvSpPr>
          <p:spPr>
            <a:xfrm>
              <a:off x="7140" y="3874"/>
              <a:ext cx="581" cy="611"/>
            </a:xfrm>
            <a:prstGeom prst="ellipse">
              <a:avLst/>
            </a:prstGeom>
            <a:solidFill>
              <a:srgbClr val="26262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charset="-122"/>
                <a:ea typeface="微软雅黑" panose="020B0503020204020204" charset="-122"/>
              </a:endParaRPr>
            </a:p>
          </p:txBody>
        </p:sp>
        <p:sp>
          <p:nvSpPr>
            <p:cNvPr id="21" name="文本框 20"/>
            <p:cNvSpPr txBox="1"/>
            <p:nvPr/>
          </p:nvSpPr>
          <p:spPr>
            <a:xfrm>
              <a:off x="6926" y="3829"/>
              <a:ext cx="1000" cy="72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zh-CN" sz="2400" b="1">
                  <a:solidFill>
                    <a:schemeClr val="bg1">
                      <a:lumMod val="95000"/>
                    </a:schemeClr>
                  </a:solidFill>
                  <a:latin typeface="微软雅黑" panose="020B0503020204020204" charset="-122"/>
                  <a:ea typeface="微软雅黑" panose="020B0503020204020204" charset="-122"/>
                </a:rPr>
                <a:t>3</a:t>
              </a:r>
              <a:endParaRPr lang="en-US" altLang="zh-CN" sz="2400" b="1">
                <a:solidFill>
                  <a:schemeClr val="bg1">
                    <a:lumMod val="95000"/>
                  </a:schemeClr>
                </a:solidFill>
                <a:latin typeface="微软雅黑" panose="020B0503020204020204" charset="-122"/>
                <a:ea typeface="微软雅黑" panose="020B0503020204020204" charset="-122"/>
              </a:endParaRPr>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1529239" y="1298231"/>
            <a:ext cx="5976461" cy="1624965"/>
          </a:xfrm>
          <a:prstGeom prst="rect">
            <a:avLst/>
          </a:prstGeom>
          <a:solidFill>
            <a:schemeClr val="bg1">
              <a:alpha val="7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lt"/>
            </a:endParaRPr>
          </a:p>
        </p:txBody>
      </p:sp>
      <p:sp>
        <p:nvSpPr>
          <p:cNvPr id="8" name="矩形 7"/>
          <p:cNvSpPr/>
          <p:nvPr userDrawn="1"/>
        </p:nvSpPr>
        <p:spPr>
          <a:xfrm>
            <a:off x="1744980" y="1480159"/>
            <a:ext cx="5643086" cy="126111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outerShdw blurRad="50800" dist="38100" dir="2700000" algn="tl" rotWithShape="0">
                  <a:prstClr val="black">
                    <a:alpha val="40000"/>
                  </a:prstClr>
                </a:outerShdw>
              </a:effectLst>
            </a:endParaRPr>
          </a:p>
        </p:txBody>
      </p:sp>
      <p:pic>
        <p:nvPicPr>
          <p:cNvPr id="11" name="图片 10" descr="66556片1"/>
          <p:cNvPicPr>
            <a:picLocks noChangeAspect="1"/>
          </p:cNvPicPr>
          <p:nvPr userDrawn="1"/>
        </p:nvPicPr>
        <p:blipFill>
          <a:blip r:embed="rId13"/>
          <a:stretch>
            <a:fillRect/>
          </a:stretch>
        </p:blipFill>
        <p:spPr>
          <a:xfrm>
            <a:off x="3461385" y="3163570"/>
            <a:ext cx="1953260" cy="1778635"/>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0.jpeg"/><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image" Target="../media/image2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9.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image" Target="../media/image3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image" Target="../media/image32.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NULL" TargetMode="Externa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316990" y="1633855"/>
            <a:ext cx="6595745" cy="553720"/>
          </a:xfrm>
          <a:prstGeom prst="rect">
            <a:avLst/>
          </a:prstGeom>
          <a:noFill/>
        </p:spPr>
        <p:txBody>
          <a:bodyPr wrap="square" lIns="404812" tIns="0" rIns="540067" bIns="0" rtlCol="0" anchor="ctr" anchorCtr="0">
            <a:spAutoFit/>
          </a:bodyPr>
          <a:lstStyle/>
          <a:p>
            <a:pPr lvl="0" algn="ctr"/>
            <a:r>
              <a:rPr sz="3600" b="1" dirty="0" err="1">
                <a:solidFill>
                  <a:schemeClr val="tx1">
                    <a:lumMod val="75000"/>
                    <a:lumOff val="25000"/>
                  </a:schemeClr>
                </a:solidFill>
                <a:latin typeface="微软雅黑" panose="020B0503020204020204" charset="-122"/>
                <a:ea typeface="微软雅黑" panose="020B0503020204020204" charset="-122"/>
                <a:cs typeface="新宋体" panose="02010609030101010101" charset="-122"/>
              </a:rPr>
              <a:t>餐饮场所液化燃气使用安全</a:t>
            </a:r>
            <a:endParaRPr sz="3600" b="1" dirty="0">
              <a:solidFill>
                <a:schemeClr val="tx1">
                  <a:lumMod val="75000"/>
                  <a:lumOff val="25000"/>
                </a:schemeClr>
              </a:solidFill>
              <a:latin typeface="微软雅黑" panose="020B0503020204020204" charset="-122"/>
              <a:ea typeface="微软雅黑" panose="020B0503020204020204" charset="-122"/>
              <a:cs typeface="新宋体"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6435"/>
            <a:ext cx="2205355"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液化石油气钢瓶角阀</a:t>
            </a:r>
            <a:endParaRPr lang="zh-CN" altLang="en-US" sz="1700">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758825" y="1181735"/>
            <a:ext cx="6788150" cy="337185"/>
          </a:xfrm>
          <a:prstGeom prst="rect">
            <a:avLst/>
          </a:prstGeom>
          <a:noFill/>
        </p:spPr>
        <p:txBody>
          <a:bodyPr wrap="square" rtlCol="0" anchor="t">
            <a:spAutoFit/>
          </a:bodyPr>
          <a:lstStyle/>
          <a:p>
            <a:r>
              <a:rPr lang="zh-CN" altLang="en-US" sz="1600">
                <a:solidFill>
                  <a:schemeClr val="tx1">
                    <a:lumMod val="75000"/>
                    <a:lumOff val="25000"/>
                  </a:schemeClr>
                </a:solidFill>
                <a:latin typeface="微软雅黑" panose="020B0503020204020204" charset="-122"/>
                <a:ea typeface="微软雅黑" panose="020B0503020204020204" charset="-122"/>
              </a:rPr>
              <a:t>可拆卸角阀常见引起漏气的部位及原因主要为：</a:t>
            </a:r>
            <a:endParaRPr lang="zh-CN" altLang="en-US" sz="1600">
              <a:solidFill>
                <a:schemeClr val="tx1">
                  <a:lumMod val="75000"/>
                  <a:lumOff val="25000"/>
                </a:schemeClr>
              </a:solidFill>
              <a:latin typeface="微软雅黑" panose="020B0503020204020204" charset="-122"/>
              <a:ea typeface="微软雅黑" panose="020B0503020204020204" charset="-122"/>
            </a:endParaRPr>
          </a:p>
        </p:txBody>
      </p:sp>
      <p:graphicFrame>
        <p:nvGraphicFramePr>
          <p:cNvPr id="5" name="表格 4"/>
          <p:cNvGraphicFramePr>
            <a:graphicFrameLocks noGrp="1"/>
          </p:cNvGraphicFramePr>
          <p:nvPr/>
        </p:nvGraphicFramePr>
        <p:xfrm>
          <a:off x="1473835" y="1713230"/>
          <a:ext cx="6196330" cy="2682875"/>
        </p:xfrm>
        <a:graphic>
          <a:graphicData uri="http://schemas.openxmlformats.org/drawingml/2006/table">
            <a:tbl>
              <a:tblPr firstRow="1" firstCol="1" bandRow="1">
                <a:tableStyleId>{5C22544A-7EE6-4342-B048-85BDC9FD1C3A}</a:tableStyleId>
              </a:tblPr>
              <a:tblGrid>
                <a:gridCol w="3098165"/>
                <a:gridCol w="3098165"/>
              </a:tblGrid>
              <a:tr h="447040">
                <a:tc>
                  <a:txBody>
                    <a:bodyPr/>
                    <a:lstStyle/>
                    <a:p>
                      <a:pPr algn="ctr">
                        <a:lnSpc>
                          <a:spcPct val="150000"/>
                        </a:lnSpc>
                        <a:spcAft>
                          <a:spcPts val="0"/>
                        </a:spcAft>
                      </a:pPr>
                      <a:r>
                        <a:rPr lang="zh-CN" sz="1400" kern="0" dirty="0">
                          <a:effectLst/>
                          <a:latin typeface="微软雅黑" panose="020B0503020204020204" charset="-122"/>
                          <a:ea typeface="微软雅黑" panose="020B0503020204020204" charset="-122"/>
                        </a:rPr>
                        <a:t>泄漏部位</a:t>
                      </a:r>
                      <a:endParaRPr lang="zh-CN" sz="1400" kern="0" dirty="0">
                        <a:effectLst/>
                        <a:latin typeface="微软雅黑" panose="020B0503020204020204" charset="-122"/>
                        <a:ea typeface="微软雅黑" panose="020B0503020204020204" charset="-122"/>
                      </a:endParaRPr>
                    </a:p>
                  </a:txBody>
                  <a:tcPr marL="68580" marR="68580" marT="0" marB="0" anchor="ctr"/>
                </a:tc>
                <a:tc>
                  <a:txBody>
                    <a:bodyPr/>
                    <a:lstStyle/>
                    <a:p>
                      <a:pPr algn="ctr">
                        <a:lnSpc>
                          <a:spcPct val="150000"/>
                        </a:lnSpc>
                        <a:spcAft>
                          <a:spcPts val="0"/>
                        </a:spcAft>
                      </a:pPr>
                      <a:r>
                        <a:rPr lang="zh-CN" sz="1400" kern="0">
                          <a:effectLst/>
                          <a:latin typeface="微软雅黑" panose="020B0503020204020204" charset="-122"/>
                          <a:ea typeface="微软雅黑" panose="020B0503020204020204" charset="-122"/>
                        </a:rPr>
                        <a:t>主要原因</a:t>
                      </a:r>
                      <a:endParaRPr lang="zh-CN" sz="1400" kern="0">
                        <a:effectLst/>
                        <a:latin typeface="微软雅黑" panose="020B0503020204020204" charset="-122"/>
                        <a:ea typeface="微软雅黑" panose="020B0503020204020204" charset="-122"/>
                      </a:endParaRPr>
                    </a:p>
                  </a:txBody>
                  <a:tcPr marL="68580" marR="68580" marT="0" marB="0" anchor="ctr"/>
                </a:tc>
              </a:tr>
              <a:tr h="447040">
                <a:tc>
                  <a:txBody>
                    <a:bodyPr/>
                    <a:lstStyle/>
                    <a:p>
                      <a:pPr algn="ctr">
                        <a:lnSpc>
                          <a:spcPct val="150000"/>
                        </a:lnSpc>
                        <a:spcAft>
                          <a:spcPts val="0"/>
                        </a:spcAft>
                      </a:pPr>
                      <a:r>
                        <a:rPr lang="zh-CN" sz="1400" kern="0" dirty="0">
                          <a:effectLst/>
                          <a:latin typeface="微软雅黑" panose="020B0503020204020204" charset="-122"/>
                          <a:ea typeface="微软雅黑" panose="020B0503020204020204" charset="-122"/>
                        </a:rPr>
                        <a:t>阀杆漏</a:t>
                      </a:r>
                      <a:endParaRPr lang="zh-CN" sz="1400" kern="0" dirty="0">
                        <a:effectLst/>
                        <a:latin typeface="微软雅黑" panose="020B0503020204020204" charset="-122"/>
                        <a:ea typeface="微软雅黑" panose="020B0503020204020204" charset="-122"/>
                      </a:endParaRPr>
                    </a:p>
                  </a:txBody>
                  <a:tcPr marL="68580" marR="68580" marT="0" marB="0" anchor="ctr"/>
                </a:tc>
                <a:tc>
                  <a:txBody>
                    <a:bodyPr/>
                    <a:lstStyle/>
                    <a:p>
                      <a:pPr algn="ctr">
                        <a:lnSpc>
                          <a:spcPct val="150000"/>
                        </a:lnSpc>
                        <a:spcAft>
                          <a:spcPts val="0"/>
                        </a:spcAft>
                      </a:pPr>
                      <a:r>
                        <a:rPr lang="en-US" sz="1400" kern="0" dirty="0">
                          <a:effectLst/>
                          <a:latin typeface="微软雅黑" panose="020B0503020204020204" charset="-122"/>
                          <a:ea typeface="微软雅黑" panose="020B0503020204020204" charset="-122"/>
                          <a:cs typeface="微软雅黑" panose="020B0503020204020204" charset="-122"/>
                        </a:rPr>
                        <a:t>O</a:t>
                      </a:r>
                      <a:r>
                        <a:rPr lang="zh-CN" sz="1400" kern="0" dirty="0">
                          <a:effectLst/>
                          <a:latin typeface="微软雅黑" panose="020B0503020204020204" charset="-122"/>
                          <a:ea typeface="微软雅黑" panose="020B0503020204020204" charset="-122"/>
                          <a:cs typeface="微软雅黑" panose="020B0503020204020204" charset="-122"/>
                        </a:rPr>
                        <a:t>型密封圈破损</a:t>
                      </a:r>
                      <a:endParaRPr lang="zh-CN" sz="1400" kern="0" dirty="0">
                        <a:effectLst/>
                        <a:latin typeface="微软雅黑" panose="020B0503020204020204" charset="-122"/>
                        <a:ea typeface="微软雅黑" panose="020B0503020204020204" charset="-122"/>
                        <a:cs typeface="微软雅黑" panose="020B0503020204020204" charset="-122"/>
                      </a:endParaRPr>
                    </a:p>
                  </a:txBody>
                  <a:tcPr marL="68580" marR="68580" marT="0" marB="0" anchor="ctr"/>
                </a:tc>
              </a:tr>
              <a:tr h="894080">
                <a:tc>
                  <a:txBody>
                    <a:bodyPr/>
                    <a:lstStyle/>
                    <a:p>
                      <a:pPr algn="ctr">
                        <a:lnSpc>
                          <a:spcPct val="150000"/>
                        </a:lnSpc>
                        <a:spcAft>
                          <a:spcPts val="0"/>
                        </a:spcAft>
                      </a:pPr>
                      <a:r>
                        <a:rPr lang="zh-CN" sz="1400" kern="0">
                          <a:effectLst/>
                          <a:latin typeface="微软雅黑" panose="020B0503020204020204" charset="-122"/>
                          <a:ea typeface="微软雅黑" panose="020B0503020204020204" charset="-122"/>
                        </a:rPr>
                        <a:t>压母（螺母）漏</a:t>
                      </a:r>
                      <a:endParaRPr lang="zh-CN" sz="1400" kern="0">
                        <a:effectLst/>
                        <a:latin typeface="微软雅黑" panose="020B0503020204020204" charset="-122"/>
                        <a:ea typeface="微软雅黑" panose="020B0503020204020204" charset="-122"/>
                      </a:endParaRPr>
                    </a:p>
                  </a:txBody>
                  <a:tcPr marL="68580" marR="68580" marT="0" marB="0" anchor="ctr"/>
                </a:tc>
                <a:tc>
                  <a:txBody>
                    <a:bodyPr/>
                    <a:lstStyle/>
                    <a:p>
                      <a:pPr algn="ctr">
                        <a:lnSpc>
                          <a:spcPct val="150000"/>
                        </a:lnSpc>
                        <a:spcAft>
                          <a:spcPts val="0"/>
                        </a:spcAft>
                      </a:pPr>
                      <a:r>
                        <a:rPr lang="zh-CN" sz="1400" kern="0" dirty="0">
                          <a:effectLst/>
                          <a:latin typeface="微软雅黑" panose="020B0503020204020204" charset="-122"/>
                          <a:ea typeface="微软雅黑" panose="020B0503020204020204" charset="-122"/>
                        </a:rPr>
                        <a:t>密封圈（密封垫平垫）破损</a:t>
                      </a:r>
                      <a:endParaRPr lang="zh-CN" sz="1400" kern="0" dirty="0">
                        <a:effectLst/>
                        <a:latin typeface="微软雅黑" panose="020B0503020204020204" charset="-122"/>
                        <a:ea typeface="微软雅黑" panose="020B0503020204020204" charset="-122"/>
                      </a:endParaRPr>
                    </a:p>
                  </a:txBody>
                  <a:tcPr marL="68580" marR="68580" marT="0" marB="0" anchor="ctr"/>
                </a:tc>
              </a:tr>
              <a:tr h="447675">
                <a:tc>
                  <a:txBody>
                    <a:bodyPr/>
                    <a:lstStyle/>
                    <a:p>
                      <a:pPr algn="ctr">
                        <a:lnSpc>
                          <a:spcPct val="150000"/>
                        </a:lnSpc>
                        <a:spcAft>
                          <a:spcPts val="0"/>
                        </a:spcAft>
                      </a:pPr>
                      <a:r>
                        <a:rPr lang="zh-CN" sz="1400" kern="0">
                          <a:effectLst/>
                          <a:latin typeface="微软雅黑" panose="020B0503020204020204" charset="-122"/>
                          <a:ea typeface="微软雅黑" panose="020B0503020204020204" charset="-122"/>
                        </a:rPr>
                        <a:t>角阀关不死（内漏）</a:t>
                      </a:r>
                      <a:endParaRPr lang="zh-CN" sz="1400" kern="0">
                        <a:effectLst/>
                        <a:latin typeface="微软雅黑" panose="020B0503020204020204" charset="-122"/>
                        <a:ea typeface="微软雅黑" panose="020B0503020204020204" charset="-122"/>
                      </a:endParaRPr>
                    </a:p>
                  </a:txBody>
                  <a:tcPr marL="68580" marR="68580" marT="0" marB="0" anchor="ctr"/>
                </a:tc>
                <a:tc>
                  <a:txBody>
                    <a:bodyPr/>
                    <a:lstStyle/>
                    <a:p>
                      <a:pPr algn="ctr">
                        <a:lnSpc>
                          <a:spcPct val="150000"/>
                        </a:lnSpc>
                        <a:spcAft>
                          <a:spcPts val="0"/>
                        </a:spcAft>
                      </a:pPr>
                      <a:r>
                        <a:rPr lang="zh-CN" sz="1400" kern="0" dirty="0">
                          <a:effectLst/>
                          <a:latin typeface="微软雅黑" panose="020B0503020204020204" charset="-122"/>
                          <a:ea typeface="微软雅黑" panose="020B0503020204020204" charset="-122"/>
                        </a:rPr>
                        <a:t>阀芯损坏</a:t>
                      </a:r>
                      <a:endParaRPr lang="zh-CN" sz="1400" kern="0" dirty="0">
                        <a:effectLst/>
                        <a:latin typeface="微软雅黑" panose="020B0503020204020204" charset="-122"/>
                        <a:ea typeface="微软雅黑" panose="020B0503020204020204" charset="-122"/>
                      </a:endParaRPr>
                    </a:p>
                  </a:txBody>
                  <a:tcPr marL="68580" marR="68580" marT="0" marB="0" anchor="ctr"/>
                </a:tc>
              </a:tr>
              <a:tr h="447040">
                <a:tc>
                  <a:txBody>
                    <a:bodyPr/>
                    <a:lstStyle/>
                    <a:p>
                      <a:pPr algn="ctr">
                        <a:lnSpc>
                          <a:spcPct val="150000"/>
                        </a:lnSpc>
                        <a:spcAft>
                          <a:spcPts val="0"/>
                        </a:spcAft>
                      </a:pPr>
                      <a:r>
                        <a:rPr lang="zh-CN" sz="1400" kern="0">
                          <a:effectLst/>
                          <a:latin typeface="微软雅黑" panose="020B0503020204020204" charset="-122"/>
                          <a:ea typeface="微软雅黑" panose="020B0503020204020204" charset="-122"/>
                        </a:rPr>
                        <a:t>阀座漏</a:t>
                      </a:r>
                      <a:endParaRPr lang="zh-CN" sz="1400" kern="0">
                        <a:effectLst/>
                        <a:latin typeface="微软雅黑" panose="020B0503020204020204" charset="-122"/>
                        <a:ea typeface="微软雅黑" panose="020B0503020204020204" charset="-122"/>
                      </a:endParaRPr>
                    </a:p>
                  </a:txBody>
                  <a:tcPr marL="68580" marR="68580" marT="0" marB="0" anchor="ctr"/>
                </a:tc>
                <a:tc>
                  <a:txBody>
                    <a:bodyPr/>
                    <a:lstStyle/>
                    <a:p>
                      <a:pPr algn="ctr">
                        <a:lnSpc>
                          <a:spcPct val="150000"/>
                        </a:lnSpc>
                        <a:spcAft>
                          <a:spcPts val="0"/>
                        </a:spcAft>
                      </a:pPr>
                      <a:r>
                        <a:rPr lang="zh-CN" sz="1400" kern="0" dirty="0">
                          <a:effectLst/>
                          <a:latin typeface="微软雅黑" panose="020B0503020204020204" charset="-122"/>
                          <a:ea typeface="微软雅黑" panose="020B0503020204020204" charset="-122"/>
                        </a:rPr>
                        <a:t>螺纹密封损坏</a:t>
                      </a:r>
                      <a:endParaRPr lang="zh-CN" sz="1400" kern="0" dirty="0">
                        <a:effectLst/>
                        <a:latin typeface="微软雅黑" panose="020B0503020204020204" charset="-122"/>
                        <a:ea typeface="微软雅黑" panose="020B0503020204020204" charset="-122"/>
                      </a:endParaRPr>
                    </a:p>
                  </a:txBody>
                  <a:tcPr marL="68580" marR="6858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734060"/>
            <a:ext cx="232029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液化石油气减压阀</a:t>
            </a:r>
            <a:endParaRPr lang="zh-CN" altLang="en-US" sz="1700">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17245" y="1105535"/>
            <a:ext cx="7491095" cy="3646170"/>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减压阀的作用是把气态的液化石油气从高压变成稳定的低压气体，供燃烧器使用。家用液化石油气减压阀把气瓶中0.03～1.56MPa压力的气相液化石油气通过一次降压，降低到0.023～0.033MPa的压力，在这个范围内，无论入口压力如何变化，出口压力都是稳定的，从而保证了灶具的稳定燃烧。</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使用低压燃气具的家庭和企业，减压阀应根据燃气具热流量的大小，选用液化石油气低压减压阀。常用的有JYT—0.6和JYT—2.0两种型号，液化气输出压力均为(2800±500)Pa；输出流量分别为0.6m3/h和2.0m3/h。</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使用中压燃气具的商业用户，燃气减压阀应根据燃气具额定压力和额定热流量的大小，选用适合使用的液化石油气中压减压阀的型号。</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indent="0">
              <a:lnSpc>
                <a:spcPct val="150000"/>
              </a:lnSpc>
              <a:buFont typeface="+mj-lt"/>
              <a:buNone/>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特别提醒：</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减压阀使用寿命一般不超过五年，具体使用期限以产品说明书为准，超过使用期限的减压阀，应及时更换。</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39750" y="667385"/>
            <a:ext cx="1796415"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燃气软管</a:t>
            </a:r>
            <a:endParaRPr lang="zh-CN" altLang="en-US" sz="1700">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711200" y="1019810"/>
            <a:ext cx="7882255" cy="1383665"/>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rPr>
              <a:t>根据液化石油气的性质和使用要求，柔性胶管必须具有耐油性、耐压性、气密性以及耐热、耐寒和抗老化性，而液化石油气对天然橡胶有一定的溶解作用，使橡胶溶胀而软化从而降低胶管的强度，因此，不能使用一般的橡胶管，必须使用液化气专用耐油丁晴胶管，千万不要用其它胶管代替，以免造成事故。</a:t>
            </a:r>
            <a:endParaRPr lang="zh-CN" altLang="en-US" sz="1400">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635000" y="2384425"/>
            <a:ext cx="3397250" cy="337185"/>
          </a:xfrm>
          <a:prstGeom prst="rect">
            <a:avLst/>
          </a:prstGeom>
          <a:noFill/>
        </p:spPr>
        <p:txBody>
          <a:bodyPr wrap="square" rtlCol="0" anchor="t">
            <a:spAutoFit/>
          </a:bodyPr>
          <a:lstStyle/>
          <a:p>
            <a:r>
              <a:rPr lang="zh-CN" altLang="en-US" sz="1600">
                <a:solidFill>
                  <a:schemeClr val="tx1">
                    <a:lumMod val="75000"/>
                    <a:lumOff val="25000"/>
                  </a:schemeClr>
                </a:solidFill>
                <a:latin typeface="微软雅黑" panose="020B0503020204020204" charset="-122"/>
                <a:ea typeface="微软雅黑" panose="020B0503020204020204" charset="-122"/>
              </a:rPr>
              <a:t>耐油胶管使用的安全注意事项：</a:t>
            </a:r>
            <a:endParaRPr lang="zh-CN" altLang="en-US" sz="1600">
              <a:solidFill>
                <a:schemeClr val="tx1">
                  <a:lumMod val="75000"/>
                  <a:lumOff val="25000"/>
                </a:schemeClr>
              </a:solidFill>
              <a:latin typeface="微软雅黑" panose="020B0503020204020204" charset="-122"/>
              <a:ea typeface="微软雅黑" panose="020B0503020204020204" charset="-122"/>
            </a:endParaRPr>
          </a:p>
        </p:txBody>
      </p:sp>
      <p:sp>
        <p:nvSpPr>
          <p:cNvPr id="5" name="文本框 4"/>
          <p:cNvSpPr txBox="1"/>
          <p:nvPr/>
        </p:nvSpPr>
        <p:spPr>
          <a:xfrm>
            <a:off x="863600" y="2721610"/>
            <a:ext cx="7578090" cy="1706880"/>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① 燃气胶管长度以1～2米为宜，禁止穿墙；</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② 燃气胶管与减压阀、燃气器具联接处应用专用喉箍固定；</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③ 使用过程应经常注意检查，避免胶管被老鼠等小动物咬破或由于其他原因造成的泄漏。</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④ 液化气专用耐油丁晴胶管使用期限一般为18个月，超过18个月或出现硬化、老化、龟裂等异常情况应及时更换胶管。</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5062220" y="1106170"/>
            <a:ext cx="2559685" cy="398780"/>
          </a:xfrm>
          <a:prstGeom prst="rect">
            <a:avLst/>
          </a:prstGeom>
          <a:noFill/>
        </p:spPr>
        <p:txBody>
          <a:bodyPr wrap="square" rtlCol="0">
            <a:spAutoFit/>
          </a:bodyPr>
          <a:lstStyle/>
          <a:p>
            <a:pPr algn="l"/>
            <a:r>
              <a:rPr lang="zh-CN" altLang="en-US" sz="2000" b="1">
                <a:latin typeface="微软雅黑" panose="020B0503020204020204" charset="-122"/>
                <a:ea typeface="微软雅黑" panose="020B0503020204020204" charset="-122"/>
              </a:rPr>
              <a:t>餐饮场所基本情况</a:t>
            </a:r>
            <a:endParaRPr lang="zh-CN" altLang="en-US" sz="2000" b="1">
              <a:latin typeface="微软雅黑" panose="020B0503020204020204" charset="-122"/>
              <a:ea typeface="微软雅黑" panose="020B0503020204020204" charset="-122"/>
            </a:endParaRPr>
          </a:p>
        </p:txBody>
      </p:sp>
      <p:sp>
        <p:nvSpPr>
          <p:cNvPr id="8" name="文本框 7"/>
          <p:cNvSpPr txBox="1"/>
          <p:nvPr/>
        </p:nvSpPr>
        <p:spPr>
          <a:xfrm>
            <a:off x="5062220" y="2115185"/>
            <a:ext cx="2788920" cy="398780"/>
          </a:xfrm>
          <a:prstGeom prst="rect">
            <a:avLst/>
          </a:prstGeom>
          <a:noFill/>
        </p:spPr>
        <p:txBody>
          <a:bodyPr wrap="square" rtlCol="0">
            <a:spAutoFit/>
          </a:bodyPr>
          <a:lstStyle/>
          <a:p>
            <a:pPr algn="l"/>
            <a:r>
              <a:rPr lang="zh-CN" altLang="en-US" sz="2000" b="1">
                <a:latin typeface="微软雅黑" panose="020B0503020204020204" charset="-122"/>
                <a:ea typeface="微软雅黑" panose="020B0503020204020204" charset="-122"/>
              </a:rPr>
              <a:t>液化石油气气瓶及来源</a:t>
            </a:r>
            <a:endParaRPr lang="zh-CN" altLang="en-US" sz="2000" b="1">
              <a:latin typeface="微软雅黑" panose="020B0503020204020204" charset="-122"/>
              <a:ea typeface="微软雅黑" panose="020B0503020204020204" charset="-122"/>
            </a:endParaRPr>
          </a:p>
        </p:txBody>
      </p:sp>
      <p:sp>
        <p:nvSpPr>
          <p:cNvPr id="10" name="文本框 9"/>
          <p:cNvSpPr txBox="1"/>
          <p:nvPr/>
        </p:nvSpPr>
        <p:spPr>
          <a:xfrm>
            <a:off x="5070475" y="3135630"/>
            <a:ext cx="2559685" cy="398780"/>
          </a:xfrm>
          <a:prstGeom prst="rect">
            <a:avLst/>
          </a:prstGeom>
          <a:noFill/>
        </p:spPr>
        <p:txBody>
          <a:bodyPr wrap="square" rtlCol="0">
            <a:spAutoFit/>
          </a:bodyPr>
          <a:lstStyle/>
          <a:p>
            <a:pPr algn="l"/>
            <a:r>
              <a:rPr lang="zh-CN" altLang="en-US" sz="2000" b="1">
                <a:latin typeface="微软雅黑" panose="020B0503020204020204" charset="-122"/>
                <a:ea typeface="微软雅黑" panose="020B0503020204020204" charset="-122"/>
              </a:rPr>
              <a:t>用气场所安全要求</a:t>
            </a:r>
            <a:endParaRPr lang="zh-CN" altLang="en-US" sz="2000" b="1">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3128486" y="2003081"/>
            <a:ext cx="3960019" cy="506730"/>
          </a:xfrm>
          <a:prstGeom prst="rect">
            <a:avLst/>
          </a:prstGeom>
          <a:noFill/>
        </p:spPr>
        <p:txBody>
          <a:bodyPr wrap="square" rtlCol="0">
            <a:spAutoFit/>
          </a:bodyPr>
          <a:lstStyle/>
          <a:p>
            <a:pPr algn="l"/>
            <a:r>
              <a:rPr lang="zh-CN" altLang="en-US" sz="2700" b="1">
                <a:latin typeface="微软雅黑" panose="020B0503020204020204" charset="-122"/>
                <a:ea typeface="微软雅黑" panose="020B0503020204020204" charset="-122"/>
              </a:rPr>
              <a:t>餐饮场所基本情况</a:t>
            </a:r>
            <a:endParaRPr lang="zh-CN" altLang="en-US" sz="2700" b="1">
              <a:latin typeface="微软雅黑" panose="020B0503020204020204" charset="-122"/>
              <a:ea typeface="微软雅黑" panose="020B0503020204020204" charset="-122"/>
            </a:endParaRPr>
          </a:p>
        </p:txBody>
      </p:sp>
      <p:sp>
        <p:nvSpPr>
          <p:cNvPr id="3" name="文本框 2"/>
          <p:cNvSpPr txBox="1"/>
          <p:nvPr/>
        </p:nvSpPr>
        <p:spPr>
          <a:xfrm>
            <a:off x="2503805" y="1967230"/>
            <a:ext cx="472440" cy="645160"/>
          </a:xfrm>
          <a:prstGeom prst="rect">
            <a:avLst/>
          </a:prstGeom>
          <a:noFill/>
        </p:spPr>
        <p:txBody>
          <a:bodyPr wrap="square" rtlCol="0">
            <a:spAutoFit/>
          </a:bodyPr>
          <a:lstStyle/>
          <a:p>
            <a:r>
              <a:rPr lang="en-US" altLang="zh-CN" sz="3600" b="1">
                <a:solidFill>
                  <a:schemeClr val="bg1"/>
                </a:solidFill>
                <a:latin typeface="微软雅黑" panose="020B0503020204020204" charset="-122"/>
                <a:ea typeface="微软雅黑" panose="020B0503020204020204" charset="-122"/>
              </a:rPr>
              <a:t>1</a:t>
            </a:r>
            <a:endParaRPr lang="en-US" altLang="zh-CN" sz="3600" b="1">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一、餐饮场所基本情况</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graphicFrame>
        <p:nvGraphicFramePr>
          <p:cNvPr id="5" name="表格 4"/>
          <p:cNvGraphicFramePr/>
          <p:nvPr/>
        </p:nvGraphicFramePr>
        <p:xfrm>
          <a:off x="1372870" y="1419225"/>
          <a:ext cx="6397625" cy="1143000"/>
        </p:xfrm>
        <a:graphic>
          <a:graphicData uri="http://schemas.openxmlformats.org/drawingml/2006/table">
            <a:tbl>
              <a:tblPr firstRow="1" bandRow="1">
                <a:tableStyleId>{5C22544A-7EE6-4342-B048-85BDC9FD1C3A}</a:tableStyleId>
              </a:tblPr>
              <a:tblGrid>
                <a:gridCol w="1279525"/>
                <a:gridCol w="1422400"/>
                <a:gridCol w="1136650"/>
                <a:gridCol w="1812925"/>
                <a:gridCol w="746125"/>
              </a:tblGrid>
              <a:tr h="381000">
                <a:tc rowSpan="3">
                  <a:txBody>
                    <a:bodyPr/>
                    <a:lstStyle/>
                    <a:p>
                      <a:pPr algn="ctr">
                        <a:buNone/>
                      </a:pPr>
                      <a:r>
                        <a:rPr lang="zh-CN" altLang="en-US">
                          <a:solidFill>
                            <a:schemeClr val="bg1"/>
                          </a:solidFill>
                          <a:latin typeface="微软雅黑" panose="020B0503020204020204" charset="-122"/>
                          <a:ea typeface="微软雅黑" panose="020B0503020204020204" charset="-122"/>
                        </a:rPr>
                        <a:t>一、基本情况</a:t>
                      </a:r>
                      <a:endParaRPr lang="zh-CN" altLang="en-US">
                        <a:solidFill>
                          <a:schemeClr val="bg1"/>
                        </a:solidFill>
                        <a:latin typeface="微软雅黑" panose="020B0503020204020204" charset="-122"/>
                        <a:ea typeface="微软雅黑" panose="020B0503020204020204" charset="-122"/>
                      </a:endParaRPr>
                    </a:p>
                  </a:txBody>
                  <a:tcPr anchor="ctr">
                    <a:solidFill>
                      <a:schemeClr val="accent1">
                        <a:lumMod val="75000"/>
                      </a:schemeClr>
                    </a:solidFill>
                  </a:tcPr>
                </a:tc>
                <a:tc>
                  <a:txBody>
                    <a:bodyPr/>
                    <a:lstStyle/>
                    <a:p>
                      <a:pPr>
                        <a:buNone/>
                      </a:pPr>
                      <a:r>
                        <a:rPr lang="zh-CN" altLang="en-US" b="0">
                          <a:solidFill>
                            <a:schemeClr val="tx1">
                              <a:lumMod val="75000"/>
                              <a:lumOff val="25000"/>
                            </a:schemeClr>
                          </a:solidFill>
                          <a:latin typeface="微软雅黑" panose="020B0503020204020204" charset="-122"/>
                          <a:ea typeface="微软雅黑" panose="020B0503020204020204" charset="-122"/>
                        </a:rPr>
                        <a:t>餐饮经营名称</a:t>
                      </a:r>
                      <a:endParaRPr lang="zh-CN" altLang="en-US" b="0">
                        <a:solidFill>
                          <a:schemeClr val="tx1">
                            <a:lumMod val="75000"/>
                            <a:lumOff val="25000"/>
                          </a:schemeClr>
                        </a:solidFill>
                        <a:latin typeface="微软雅黑" panose="020B0503020204020204" charset="-122"/>
                        <a:ea typeface="微软雅黑" panose="020B0503020204020204" charset="-122"/>
                      </a:endParaRPr>
                    </a:p>
                  </a:txBody>
                  <a:tcPr>
                    <a:solidFill>
                      <a:srgbClr val="EAEFF7"/>
                    </a:solidFill>
                  </a:tcPr>
                </a:tc>
                <a:tc>
                  <a:txBody>
                    <a:bodyPr/>
                    <a:lstStyle/>
                    <a:p>
                      <a:pPr>
                        <a:buNone/>
                      </a:pPr>
                      <a:endParaRPr lang="zh-CN" altLang="en-US" b="0">
                        <a:solidFill>
                          <a:schemeClr val="tx1">
                            <a:lumMod val="75000"/>
                            <a:lumOff val="25000"/>
                          </a:schemeClr>
                        </a:solidFill>
                        <a:latin typeface="微软雅黑" panose="020B0503020204020204" charset="-122"/>
                        <a:ea typeface="微软雅黑" panose="020B0503020204020204" charset="-122"/>
                      </a:endParaRPr>
                    </a:p>
                  </a:txBody>
                  <a:tcPr>
                    <a:solidFill>
                      <a:srgbClr val="EAEFF7"/>
                    </a:solidFill>
                  </a:tcPr>
                </a:tc>
                <a:tc>
                  <a:txBody>
                    <a:bodyPr/>
                    <a:lstStyle/>
                    <a:p>
                      <a:pPr>
                        <a:buNone/>
                      </a:pPr>
                      <a:r>
                        <a:rPr lang="zh-CN" altLang="en-US" b="0">
                          <a:solidFill>
                            <a:schemeClr val="tx1">
                              <a:lumMod val="75000"/>
                              <a:lumOff val="25000"/>
                            </a:schemeClr>
                          </a:solidFill>
                          <a:latin typeface="微软雅黑" panose="020B0503020204020204" charset="-122"/>
                          <a:ea typeface="微软雅黑" panose="020B0503020204020204" charset="-122"/>
                        </a:rPr>
                        <a:t>工商营业执照注册号</a:t>
                      </a:r>
                      <a:endParaRPr lang="zh-CN" altLang="en-US" b="0">
                        <a:solidFill>
                          <a:schemeClr val="tx1">
                            <a:lumMod val="75000"/>
                            <a:lumOff val="25000"/>
                          </a:schemeClr>
                        </a:solidFill>
                        <a:latin typeface="微软雅黑" panose="020B0503020204020204" charset="-122"/>
                        <a:ea typeface="微软雅黑" panose="020B0503020204020204" charset="-122"/>
                      </a:endParaRPr>
                    </a:p>
                  </a:txBody>
                  <a:tcPr>
                    <a:solidFill>
                      <a:srgbClr val="EAEFF7"/>
                    </a:solidFill>
                  </a:tcPr>
                </a:tc>
                <a:tc>
                  <a:txBody>
                    <a:bodyPr/>
                    <a:lstStyle/>
                    <a:p>
                      <a:pPr>
                        <a:buNone/>
                      </a:pPr>
                      <a:endParaRPr lang="zh-CN" altLang="en-US"/>
                    </a:p>
                  </a:txBody>
                  <a:tcPr>
                    <a:solidFill>
                      <a:srgbClr val="EAEFF7"/>
                    </a:solidFill>
                  </a:tcPr>
                </a:tc>
              </a:tr>
              <a:tr h="381000">
                <a:tc vMerge="1">
                  <a:tcPr/>
                </a:tc>
                <a:tc>
                  <a:txBody>
                    <a:bodyPr/>
                    <a:lstStyle/>
                    <a:p>
                      <a:pPr>
                        <a:buNone/>
                      </a:pPr>
                      <a:r>
                        <a:rPr lang="zh-CN" altLang="en-US" b="0">
                          <a:solidFill>
                            <a:schemeClr val="tx1">
                              <a:lumMod val="75000"/>
                              <a:lumOff val="25000"/>
                            </a:schemeClr>
                          </a:solidFill>
                          <a:latin typeface="微软雅黑" panose="020B0503020204020204" charset="-122"/>
                          <a:ea typeface="微软雅黑" panose="020B0503020204020204" charset="-122"/>
                        </a:rPr>
                        <a:t>营业地址</a:t>
                      </a:r>
                      <a:endParaRPr lang="zh-CN" altLang="en-US" b="0">
                        <a:solidFill>
                          <a:schemeClr val="tx1">
                            <a:lumMod val="75000"/>
                            <a:lumOff val="25000"/>
                          </a:schemeClr>
                        </a:solidFill>
                        <a:latin typeface="微软雅黑" panose="020B0503020204020204" charset="-122"/>
                        <a:ea typeface="微软雅黑" panose="020B0503020204020204" charset="-122"/>
                      </a:endParaRPr>
                    </a:p>
                  </a:txBody>
                  <a:tcPr/>
                </a:tc>
                <a:tc>
                  <a:txBody>
                    <a:bodyPr/>
                    <a:lstStyle/>
                    <a:p>
                      <a:pPr>
                        <a:buNone/>
                      </a:pPr>
                      <a:endParaRPr lang="zh-CN" altLang="en-US" b="0">
                        <a:solidFill>
                          <a:schemeClr val="tx1">
                            <a:lumMod val="75000"/>
                            <a:lumOff val="25000"/>
                          </a:schemeClr>
                        </a:solidFill>
                        <a:latin typeface="微软雅黑" panose="020B0503020204020204" charset="-122"/>
                        <a:ea typeface="微软雅黑" panose="020B0503020204020204" charset="-122"/>
                      </a:endParaRPr>
                    </a:p>
                  </a:txBody>
                  <a:tcPr/>
                </a:tc>
                <a:tc>
                  <a:txBody>
                    <a:bodyPr/>
                    <a:lstStyle/>
                    <a:p>
                      <a:pPr>
                        <a:buNone/>
                      </a:pPr>
                      <a:r>
                        <a:rPr lang="zh-CN" altLang="en-US" b="0">
                          <a:solidFill>
                            <a:schemeClr val="tx1">
                              <a:lumMod val="75000"/>
                              <a:lumOff val="25000"/>
                            </a:schemeClr>
                          </a:solidFill>
                          <a:latin typeface="微软雅黑" panose="020B0503020204020204" charset="-122"/>
                          <a:ea typeface="微软雅黑" panose="020B0503020204020204" charset="-122"/>
                        </a:rPr>
                        <a:t>负责人</a:t>
                      </a:r>
                      <a:endParaRPr lang="zh-CN" altLang="en-US" b="0">
                        <a:solidFill>
                          <a:schemeClr val="tx1">
                            <a:lumMod val="75000"/>
                            <a:lumOff val="25000"/>
                          </a:schemeClr>
                        </a:solidFill>
                        <a:latin typeface="微软雅黑" panose="020B0503020204020204" charset="-122"/>
                        <a:ea typeface="微软雅黑" panose="020B0503020204020204" charset="-122"/>
                      </a:endParaRPr>
                    </a:p>
                  </a:txBody>
                  <a:tcPr/>
                </a:tc>
                <a:tc>
                  <a:txBody>
                    <a:bodyPr/>
                    <a:lstStyle/>
                    <a:p>
                      <a:pPr>
                        <a:buNone/>
                      </a:pPr>
                      <a:endParaRPr lang="zh-CN" altLang="en-US"/>
                    </a:p>
                  </a:txBody>
                  <a:tcPr/>
                </a:tc>
              </a:tr>
              <a:tr h="381000">
                <a:tc vMerge="1">
                  <a:tcPr/>
                </a:tc>
                <a:tc>
                  <a:txBody>
                    <a:bodyPr/>
                    <a:lstStyle/>
                    <a:p>
                      <a:pPr>
                        <a:buNone/>
                      </a:pPr>
                      <a:r>
                        <a:rPr lang="zh-CN" altLang="en-US" b="0">
                          <a:solidFill>
                            <a:schemeClr val="tx1">
                              <a:lumMod val="75000"/>
                              <a:lumOff val="25000"/>
                            </a:schemeClr>
                          </a:solidFill>
                          <a:latin typeface="微软雅黑" panose="020B0503020204020204" charset="-122"/>
                          <a:ea typeface="微软雅黑" panose="020B0503020204020204" charset="-122"/>
                        </a:rPr>
                        <a:t>联系电话</a:t>
                      </a:r>
                      <a:endParaRPr lang="zh-CN" altLang="en-US" b="0">
                        <a:solidFill>
                          <a:schemeClr val="tx1">
                            <a:lumMod val="75000"/>
                            <a:lumOff val="25000"/>
                          </a:schemeClr>
                        </a:solidFill>
                        <a:latin typeface="微软雅黑" panose="020B0503020204020204" charset="-122"/>
                        <a:ea typeface="微软雅黑" panose="020B0503020204020204" charset="-122"/>
                      </a:endParaRPr>
                    </a:p>
                  </a:txBody>
                  <a:tcPr/>
                </a:tc>
                <a:tc>
                  <a:txBody>
                    <a:bodyPr/>
                    <a:lstStyle/>
                    <a:p>
                      <a:pPr>
                        <a:buNone/>
                      </a:pPr>
                      <a:endParaRPr lang="zh-CN" altLang="en-US" b="0">
                        <a:solidFill>
                          <a:schemeClr val="tx1">
                            <a:lumMod val="75000"/>
                            <a:lumOff val="25000"/>
                          </a:schemeClr>
                        </a:solidFill>
                        <a:latin typeface="微软雅黑" panose="020B0503020204020204" charset="-122"/>
                        <a:ea typeface="微软雅黑" panose="020B0503020204020204" charset="-122"/>
                      </a:endParaRPr>
                    </a:p>
                  </a:txBody>
                  <a:tcPr/>
                </a:tc>
                <a:tc>
                  <a:txBody>
                    <a:bodyPr/>
                    <a:lstStyle/>
                    <a:p>
                      <a:pPr>
                        <a:buNone/>
                      </a:pPr>
                      <a:r>
                        <a:rPr lang="zh-CN" altLang="en-US" b="0">
                          <a:solidFill>
                            <a:schemeClr val="tx1">
                              <a:lumMod val="75000"/>
                              <a:lumOff val="25000"/>
                            </a:schemeClr>
                          </a:solidFill>
                          <a:latin typeface="微软雅黑" panose="020B0503020204020204" charset="-122"/>
                          <a:ea typeface="微软雅黑" panose="020B0503020204020204" charset="-122"/>
                        </a:rPr>
                        <a:t>检查日期</a:t>
                      </a:r>
                      <a:endParaRPr lang="zh-CN" altLang="en-US" b="0">
                        <a:solidFill>
                          <a:schemeClr val="tx1">
                            <a:lumMod val="75000"/>
                            <a:lumOff val="25000"/>
                          </a:schemeClr>
                        </a:solidFill>
                        <a:latin typeface="微软雅黑" panose="020B0503020204020204" charset="-122"/>
                        <a:ea typeface="微软雅黑" panose="020B0503020204020204" charset="-122"/>
                      </a:endParaRPr>
                    </a:p>
                  </a:txBody>
                  <a:tcPr/>
                </a:tc>
                <a:tc>
                  <a:txBody>
                    <a:bodyPr/>
                    <a:lstStyle/>
                    <a:p>
                      <a:pPr>
                        <a:buNone/>
                      </a:pPr>
                      <a:endParaRPr lang="zh-CN" altLang="en-US"/>
                    </a:p>
                  </a:txBody>
                  <a:tcPr/>
                </a:tc>
              </a:tr>
            </a:tbl>
          </a:graphicData>
        </a:graphic>
      </p:graphicFrame>
      <p:grpSp>
        <p:nvGrpSpPr>
          <p:cNvPr id="19" name="组合 1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35" y="3557905"/>
            <a:ext cx="9152890" cy="1593850"/>
            <a:chOff x="1277144" y="2582863"/>
            <a:chExt cx="9637713" cy="1692276"/>
          </a:xfrm>
          <a:solidFill>
            <a:schemeClr val="accent1">
              <a:lumMod val="75000"/>
            </a:schemeClr>
          </a:solidFill>
        </p:grpSpPr>
        <p:sp>
          <p:nvSpPr>
            <p:cNvPr id="20" name="íslidè"/>
            <p:cNvSpPr/>
            <p:nvPr/>
          </p:nvSpPr>
          <p:spPr bwMode="auto">
            <a:xfrm>
              <a:off x="1277144" y="4108451"/>
              <a:ext cx="9637713"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2" name="îşliḍé"/>
            <p:cNvSpPr/>
            <p:nvPr/>
          </p:nvSpPr>
          <p:spPr bwMode="auto">
            <a:xfrm>
              <a:off x="2259807" y="2851151"/>
              <a:ext cx="1609725" cy="1397000"/>
            </a:xfrm>
            <a:custGeom>
              <a:avLst/>
              <a:gdLst>
                <a:gd name="T0" fmla="*/ 19 w 290"/>
                <a:gd name="T1" fmla="*/ 60 h 250"/>
                <a:gd name="T2" fmla="*/ 202 w 290"/>
                <a:gd name="T3" fmla="*/ 4 h 250"/>
                <a:gd name="T4" fmla="*/ 214 w 290"/>
                <a:gd name="T5" fmla="*/ 73 h 250"/>
                <a:gd name="T6" fmla="*/ 274 w 290"/>
                <a:gd name="T7" fmla="*/ 24 h 250"/>
                <a:gd name="T8" fmla="*/ 290 w 290"/>
                <a:gd name="T9" fmla="*/ 249 h 250"/>
                <a:gd name="T10" fmla="*/ 195 w 290"/>
                <a:gd name="T11" fmla="*/ 240 h 250"/>
                <a:gd name="T12" fmla="*/ 38 w 290"/>
                <a:gd name="T13" fmla="*/ 241 h 250"/>
                <a:gd name="T14" fmla="*/ 0 w 290"/>
                <a:gd name="T15" fmla="*/ 250 h 250"/>
                <a:gd name="T16" fmla="*/ 91 w 290"/>
                <a:gd name="T17" fmla="*/ 248 h 250"/>
                <a:gd name="T18" fmla="*/ 76 w 290"/>
                <a:gd name="T19" fmla="*/ 204 h 250"/>
                <a:gd name="T20" fmla="*/ 136 w 290"/>
                <a:gd name="T21" fmla="*/ 248 h 250"/>
                <a:gd name="T22" fmla="*/ 152 w 290"/>
                <a:gd name="T23" fmla="*/ 202 h 250"/>
                <a:gd name="T24" fmla="*/ 136 w 290"/>
                <a:gd name="T25" fmla="*/ 248 h 250"/>
                <a:gd name="T26" fmla="*/ 131 w 290"/>
                <a:gd name="T27" fmla="*/ 225 h 250"/>
                <a:gd name="T28" fmla="*/ 116 w 290"/>
                <a:gd name="T29" fmla="*/ 225 h 250"/>
                <a:gd name="T30" fmla="*/ 111 w 290"/>
                <a:gd name="T31" fmla="*/ 248 h 250"/>
                <a:gd name="T32" fmla="*/ 96 w 290"/>
                <a:gd name="T33" fmla="*/ 203 h 250"/>
                <a:gd name="T34" fmla="*/ 88 w 290"/>
                <a:gd name="T35" fmla="*/ 169 h 250"/>
                <a:gd name="T36" fmla="*/ 106 w 290"/>
                <a:gd name="T37" fmla="*/ 168 h 250"/>
                <a:gd name="T38" fmla="*/ 87 w 290"/>
                <a:gd name="T39" fmla="*/ 95 h 250"/>
                <a:gd name="T40" fmla="*/ 87 w 290"/>
                <a:gd name="T41" fmla="*/ 73 h 250"/>
                <a:gd name="T42" fmla="*/ 79 w 290"/>
                <a:gd name="T43" fmla="*/ 97 h 250"/>
                <a:gd name="T44" fmla="*/ 115 w 290"/>
                <a:gd name="T45" fmla="*/ 67 h 250"/>
                <a:gd name="T46" fmla="*/ 134 w 290"/>
                <a:gd name="T47" fmla="*/ 63 h 250"/>
                <a:gd name="T48" fmla="*/ 144 w 290"/>
                <a:gd name="T49" fmla="*/ 85 h 250"/>
                <a:gd name="T50" fmla="*/ 144 w 290"/>
                <a:gd name="T51" fmla="*/ 60 h 250"/>
                <a:gd name="T52" fmla="*/ 106 w 290"/>
                <a:gd name="T53" fmla="*/ 125 h 250"/>
                <a:gd name="T54" fmla="*/ 63 w 290"/>
                <a:gd name="T55" fmla="*/ 109 h 250"/>
                <a:gd name="T56" fmla="*/ 79 w 290"/>
                <a:gd name="T57" fmla="*/ 107 h 250"/>
                <a:gd name="T58" fmla="*/ 115 w 290"/>
                <a:gd name="T59" fmla="*/ 123 h 250"/>
                <a:gd name="T60" fmla="*/ 115 w 290"/>
                <a:gd name="T61" fmla="*/ 100 h 250"/>
                <a:gd name="T62" fmla="*/ 166 w 290"/>
                <a:gd name="T63" fmla="*/ 116 h 250"/>
                <a:gd name="T64" fmla="*/ 88 w 290"/>
                <a:gd name="T65" fmla="*/ 138 h 250"/>
                <a:gd name="T66" fmla="*/ 106 w 290"/>
                <a:gd name="T67" fmla="*/ 135 h 250"/>
                <a:gd name="T68" fmla="*/ 63 w 290"/>
                <a:gd name="T69" fmla="*/ 162 h 250"/>
                <a:gd name="T70" fmla="*/ 63 w 290"/>
                <a:gd name="T71" fmla="*/ 141 h 250"/>
                <a:gd name="T72" fmla="*/ 134 w 290"/>
                <a:gd name="T73" fmla="*/ 156 h 250"/>
                <a:gd name="T74" fmla="*/ 144 w 290"/>
                <a:gd name="T75" fmla="*/ 131 h 250"/>
                <a:gd name="T76" fmla="*/ 166 w 290"/>
                <a:gd name="T77" fmla="*/ 128 h 250"/>
                <a:gd name="T78" fmla="*/ 63 w 290"/>
                <a:gd name="T79" fmla="*/ 192 h 250"/>
                <a:gd name="T80" fmla="*/ 63 w 290"/>
                <a:gd name="T81" fmla="*/ 171 h 250"/>
                <a:gd name="T82" fmla="*/ 135 w 290"/>
                <a:gd name="T83" fmla="*/ 190 h 250"/>
                <a:gd name="T84" fmla="*/ 144 w 290"/>
                <a:gd name="T85" fmla="*/ 165 h 250"/>
                <a:gd name="T86" fmla="*/ 166 w 290"/>
                <a:gd name="T87" fmla="*/ 1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250">
                  <a:moveTo>
                    <a:pt x="0" y="231"/>
                  </a:moveTo>
                  <a:cubicBezTo>
                    <a:pt x="19" y="231"/>
                    <a:pt x="19" y="231"/>
                    <a:pt x="19" y="231"/>
                  </a:cubicBezTo>
                  <a:cubicBezTo>
                    <a:pt x="19" y="60"/>
                    <a:pt x="19" y="60"/>
                    <a:pt x="19" y="60"/>
                  </a:cubicBezTo>
                  <a:cubicBezTo>
                    <a:pt x="19" y="53"/>
                    <a:pt x="19" y="53"/>
                    <a:pt x="19" y="53"/>
                  </a:cubicBezTo>
                  <a:cubicBezTo>
                    <a:pt x="26" y="51"/>
                    <a:pt x="26" y="51"/>
                    <a:pt x="26" y="51"/>
                  </a:cubicBezTo>
                  <a:cubicBezTo>
                    <a:pt x="202" y="4"/>
                    <a:pt x="202" y="4"/>
                    <a:pt x="202" y="4"/>
                  </a:cubicBezTo>
                  <a:cubicBezTo>
                    <a:pt x="214" y="0"/>
                    <a:pt x="214" y="0"/>
                    <a:pt x="214" y="0"/>
                  </a:cubicBezTo>
                  <a:cubicBezTo>
                    <a:pt x="214" y="13"/>
                    <a:pt x="214" y="13"/>
                    <a:pt x="214" y="13"/>
                  </a:cubicBezTo>
                  <a:cubicBezTo>
                    <a:pt x="214" y="73"/>
                    <a:pt x="214" y="73"/>
                    <a:pt x="214" y="73"/>
                  </a:cubicBezTo>
                  <a:cubicBezTo>
                    <a:pt x="224" y="73"/>
                    <a:pt x="224" y="73"/>
                    <a:pt x="224" y="73"/>
                  </a:cubicBezTo>
                  <a:cubicBezTo>
                    <a:pt x="224" y="4"/>
                    <a:pt x="224" y="4"/>
                    <a:pt x="224" y="4"/>
                  </a:cubicBezTo>
                  <a:cubicBezTo>
                    <a:pt x="274" y="24"/>
                    <a:pt x="274" y="24"/>
                    <a:pt x="274" y="24"/>
                  </a:cubicBezTo>
                  <a:cubicBezTo>
                    <a:pt x="274" y="231"/>
                    <a:pt x="274" y="231"/>
                    <a:pt x="274" y="231"/>
                  </a:cubicBezTo>
                  <a:cubicBezTo>
                    <a:pt x="290" y="231"/>
                    <a:pt x="290" y="231"/>
                    <a:pt x="290" y="231"/>
                  </a:cubicBezTo>
                  <a:cubicBezTo>
                    <a:pt x="290" y="249"/>
                    <a:pt x="290" y="249"/>
                    <a:pt x="290" y="249"/>
                  </a:cubicBezTo>
                  <a:cubicBezTo>
                    <a:pt x="205" y="249"/>
                    <a:pt x="205" y="249"/>
                    <a:pt x="205" y="249"/>
                  </a:cubicBezTo>
                  <a:cubicBezTo>
                    <a:pt x="195" y="249"/>
                    <a:pt x="195" y="249"/>
                    <a:pt x="195" y="249"/>
                  </a:cubicBezTo>
                  <a:cubicBezTo>
                    <a:pt x="195" y="240"/>
                    <a:pt x="195" y="240"/>
                    <a:pt x="195" y="240"/>
                  </a:cubicBezTo>
                  <a:cubicBezTo>
                    <a:pt x="195" y="25"/>
                    <a:pt x="195" y="25"/>
                    <a:pt x="195" y="25"/>
                  </a:cubicBezTo>
                  <a:cubicBezTo>
                    <a:pt x="38" y="67"/>
                    <a:pt x="38" y="67"/>
                    <a:pt x="38" y="67"/>
                  </a:cubicBezTo>
                  <a:cubicBezTo>
                    <a:pt x="38" y="241"/>
                    <a:pt x="38" y="241"/>
                    <a:pt x="38" y="241"/>
                  </a:cubicBezTo>
                  <a:cubicBezTo>
                    <a:pt x="38" y="250"/>
                    <a:pt x="38" y="250"/>
                    <a:pt x="38" y="250"/>
                  </a:cubicBezTo>
                  <a:cubicBezTo>
                    <a:pt x="28" y="250"/>
                    <a:pt x="28" y="250"/>
                    <a:pt x="28" y="250"/>
                  </a:cubicBezTo>
                  <a:cubicBezTo>
                    <a:pt x="0" y="250"/>
                    <a:pt x="0" y="250"/>
                    <a:pt x="0" y="250"/>
                  </a:cubicBezTo>
                  <a:cubicBezTo>
                    <a:pt x="0" y="231"/>
                    <a:pt x="0" y="231"/>
                    <a:pt x="0" y="231"/>
                  </a:cubicBezTo>
                  <a:close/>
                  <a:moveTo>
                    <a:pt x="76" y="248"/>
                  </a:moveTo>
                  <a:cubicBezTo>
                    <a:pt x="81" y="248"/>
                    <a:pt x="86" y="248"/>
                    <a:pt x="91" y="248"/>
                  </a:cubicBezTo>
                  <a:cubicBezTo>
                    <a:pt x="91" y="241"/>
                    <a:pt x="91" y="233"/>
                    <a:pt x="91" y="226"/>
                  </a:cubicBezTo>
                  <a:cubicBezTo>
                    <a:pt x="91" y="218"/>
                    <a:pt x="91" y="211"/>
                    <a:pt x="91" y="204"/>
                  </a:cubicBezTo>
                  <a:cubicBezTo>
                    <a:pt x="86" y="204"/>
                    <a:pt x="81" y="204"/>
                    <a:pt x="76" y="204"/>
                  </a:cubicBezTo>
                  <a:cubicBezTo>
                    <a:pt x="76" y="211"/>
                    <a:pt x="76" y="219"/>
                    <a:pt x="76" y="226"/>
                  </a:cubicBezTo>
                  <a:cubicBezTo>
                    <a:pt x="76" y="233"/>
                    <a:pt x="76" y="241"/>
                    <a:pt x="76" y="248"/>
                  </a:cubicBezTo>
                  <a:close/>
                  <a:moveTo>
                    <a:pt x="136" y="248"/>
                  </a:moveTo>
                  <a:cubicBezTo>
                    <a:pt x="141" y="248"/>
                    <a:pt x="146" y="248"/>
                    <a:pt x="152" y="248"/>
                  </a:cubicBezTo>
                  <a:cubicBezTo>
                    <a:pt x="152" y="240"/>
                    <a:pt x="152" y="233"/>
                    <a:pt x="152" y="225"/>
                  </a:cubicBezTo>
                  <a:cubicBezTo>
                    <a:pt x="152" y="217"/>
                    <a:pt x="152" y="210"/>
                    <a:pt x="152" y="202"/>
                  </a:cubicBezTo>
                  <a:cubicBezTo>
                    <a:pt x="146" y="202"/>
                    <a:pt x="141" y="202"/>
                    <a:pt x="136" y="202"/>
                  </a:cubicBezTo>
                  <a:cubicBezTo>
                    <a:pt x="136" y="210"/>
                    <a:pt x="136" y="218"/>
                    <a:pt x="136" y="225"/>
                  </a:cubicBezTo>
                  <a:cubicBezTo>
                    <a:pt x="136" y="233"/>
                    <a:pt x="136" y="240"/>
                    <a:pt x="136" y="248"/>
                  </a:cubicBezTo>
                  <a:close/>
                  <a:moveTo>
                    <a:pt x="116" y="248"/>
                  </a:moveTo>
                  <a:cubicBezTo>
                    <a:pt x="121" y="248"/>
                    <a:pt x="126" y="248"/>
                    <a:pt x="131" y="248"/>
                  </a:cubicBezTo>
                  <a:cubicBezTo>
                    <a:pt x="131" y="240"/>
                    <a:pt x="131" y="233"/>
                    <a:pt x="131" y="225"/>
                  </a:cubicBezTo>
                  <a:cubicBezTo>
                    <a:pt x="131" y="218"/>
                    <a:pt x="131" y="210"/>
                    <a:pt x="131" y="203"/>
                  </a:cubicBezTo>
                  <a:cubicBezTo>
                    <a:pt x="126" y="203"/>
                    <a:pt x="121" y="203"/>
                    <a:pt x="116" y="203"/>
                  </a:cubicBezTo>
                  <a:cubicBezTo>
                    <a:pt x="116" y="210"/>
                    <a:pt x="116" y="218"/>
                    <a:pt x="116" y="225"/>
                  </a:cubicBezTo>
                  <a:cubicBezTo>
                    <a:pt x="116" y="233"/>
                    <a:pt x="116" y="240"/>
                    <a:pt x="116" y="248"/>
                  </a:cubicBezTo>
                  <a:close/>
                  <a:moveTo>
                    <a:pt x="96" y="248"/>
                  </a:moveTo>
                  <a:cubicBezTo>
                    <a:pt x="101" y="248"/>
                    <a:pt x="106" y="248"/>
                    <a:pt x="111" y="248"/>
                  </a:cubicBezTo>
                  <a:cubicBezTo>
                    <a:pt x="111" y="241"/>
                    <a:pt x="111" y="233"/>
                    <a:pt x="111" y="226"/>
                  </a:cubicBezTo>
                  <a:cubicBezTo>
                    <a:pt x="111" y="218"/>
                    <a:pt x="111" y="211"/>
                    <a:pt x="111" y="203"/>
                  </a:cubicBezTo>
                  <a:cubicBezTo>
                    <a:pt x="106" y="203"/>
                    <a:pt x="101" y="203"/>
                    <a:pt x="96" y="203"/>
                  </a:cubicBezTo>
                  <a:cubicBezTo>
                    <a:pt x="96" y="211"/>
                    <a:pt x="96" y="218"/>
                    <a:pt x="96" y="226"/>
                  </a:cubicBezTo>
                  <a:cubicBezTo>
                    <a:pt x="96" y="233"/>
                    <a:pt x="96" y="241"/>
                    <a:pt x="96" y="248"/>
                  </a:cubicBezTo>
                  <a:close/>
                  <a:moveTo>
                    <a:pt x="88" y="169"/>
                  </a:moveTo>
                  <a:cubicBezTo>
                    <a:pt x="88" y="177"/>
                    <a:pt x="88" y="184"/>
                    <a:pt x="88" y="191"/>
                  </a:cubicBezTo>
                  <a:cubicBezTo>
                    <a:pt x="94" y="191"/>
                    <a:pt x="100" y="191"/>
                    <a:pt x="106" y="191"/>
                  </a:cubicBezTo>
                  <a:cubicBezTo>
                    <a:pt x="106" y="183"/>
                    <a:pt x="106" y="176"/>
                    <a:pt x="106" y="168"/>
                  </a:cubicBezTo>
                  <a:cubicBezTo>
                    <a:pt x="100" y="168"/>
                    <a:pt x="94" y="169"/>
                    <a:pt x="88" y="169"/>
                  </a:cubicBezTo>
                  <a:close/>
                  <a:moveTo>
                    <a:pt x="87" y="73"/>
                  </a:moveTo>
                  <a:cubicBezTo>
                    <a:pt x="87" y="81"/>
                    <a:pt x="87" y="88"/>
                    <a:pt x="87" y="95"/>
                  </a:cubicBezTo>
                  <a:cubicBezTo>
                    <a:pt x="93" y="94"/>
                    <a:pt x="99" y="93"/>
                    <a:pt x="106" y="92"/>
                  </a:cubicBezTo>
                  <a:cubicBezTo>
                    <a:pt x="106" y="84"/>
                    <a:pt x="106" y="77"/>
                    <a:pt x="105" y="69"/>
                  </a:cubicBezTo>
                  <a:cubicBezTo>
                    <a:pt x="99" y="71"/>
                    <a:pt x="93" y="72"/>
                    <a:pt x="87" y="73"/>
                  </a:cubicBezTo>
                  <a:close/>
                  <a:moveTo>
                    <a:pt x="62" y="79"/>
                  </a:moveTo>
                  <a:cubicBezTo>
                    <a:pt x="62" y="86"/>
                    <a:pt x="62" y="93"/>
                    <a:pt x="62" y="100"/>
                  </a:cubicBezTo>
                  <a:cubicBezTo>
                    <a:pt x="68" y="99"/>
                    <a:pt x="73" y="98"/>
                    <a:pt x="79" y="97"/>
                  </a:cubicBezTo>
                  <a:cubicBezTo>
                    <a:pt x="79" y="90"/>
                    <a:pt x="79" y="82"/>
                    <a:pt x="79" y="75"/>
                  </a:cubicBezTo>
                  <a:cubicBezTo>
                    <a:pt x="73" y="76"/>
                    <a:pt x="68" y="78"/>
                    <a:pt x="62" y="79"/>
                  </a:cubicBezTo>
                  <a:close/>
                  <a:moveTo>
                    <a:pt x="115" y="67"/>
                  </a:moveTo>
                  <a:cubicBezTo>
                    <a:pt x="115" y="75"/>
                    <a:pt x="115" y="83"/>
                    <a:pt x="115" y="90"/>
                  </a:cubicBezTo>
                  <a:cubicBezTo>
                    <a:pt x="121" y="89"/>
                    <a:pt x="128" y="88"/>
                    <a:pt x="134" y="86"/>
                  </a:cubicBezTo>
                  <a:cubicBezTo>
                    <a:pt x="134" y="79"/>
                    <a:pt x="134" y="71"/>
                    <a:pt x="134" y="63"/>
                  </a:cubicBezTo>
                  <a:cubicBezTo>
                    <a:pt x="128" y="64"/>
                    <a:pt x="121" y="66"/>
                    <a:pt x="115" y="67"/>
                  </a:cubicBezTo>
                  <a:close/>
                  <a:moveTo>
                    <a:pt x="144" y="60"/>
                  </a:moveTo>
                  <a:cubicBezTo>
                    <a:pt x="144" y="69"/>
                    <a:pt x="144" y="77"/>
                    <a:pt x="144" y="85"/>
                  </a:cubicBezTo>
                  <a:cubicBezTo>
                    <a:pt x="151" y="83"/>
                    <a:pt x="159" y="82"/>
                    <a:pt x="166" y="80"/>
                  </a:cubicBezTo>
                  <a:cubicBezTo>
                    <a:pt x="166" y="72"/>
                    <a:pt x="166" y="64"/>
                    <a:pt x="166" y="56"/>
                  </a:cubicBezTo>
                  <a:cubicBezTo>
                    <a:pt x="159" y="57"/>
                    <a:pt x="151" y="59"/>
                    <a:pt x="144" y="60"/>
                  </a:cubicBezTo>
                  <a:close/>
                  <a:moveTo>
                    <a:pt x="87" y="105"/>
                  </a:moveTo>
                  <a:cubicBezTo>
                    <a:pt x="87" y="112"/>
                    <a:pt x="88" y="120"/>
                    <a:pt x="88" y="127"/>
                  </a:cubicBezTo>
                  <a:cubicBezTo>
                    <a:pt x="93" y="126"/>
                    <a:pt x="99" y="125"/>
                    <a:pt x="106" y="125"/>
                  </a:cubicBezTo>
                  <a:cubicBezTo>
                    <a:pt x="106" y="117"/>
                    <a:pt x="106" y="110"/>
                    <a:pt x="106" y="102"/>
                  </a:cubicBezTo>
                  <a:cubicBezTo>
                    <a:pt x="99" y="103"/>
                    <a:pt x="93" y="104"/>
                    <a:pt x="87" y="105"/>
                  </a:cubicBezTo>
                  <a:close/>
                  <a:moveTo>
                    <a:pt x="63" y="109"/>
                  </a:moveTo>
                  <a:cubicBezTo>
                    <a:pt x="63" y="116"/>
                    <a:pt x="63" y="124"/>
                    <a:pt x="63" y="131"/>
                  </a:cubicBezTo>
                  <a:cubicBezTo>
                    <a:pt x="68" y="130"/>
                    <a:pt x="74" y="129"/>
                    <a:pt x="79" y="128"/>
                  </a:cubicBezTo>
                  <a:cubicBezTo>
                    <a:pt x="79" y="121"/>
                    <a:pt x="79" y="114"/>
                    <a:pt x="79" y="107"/>
                  </a:cubicBezTo>
                  <a:cubicBezTo>
                    <a:pt x="74" y="108"/>
                    <a:pt x="68" y="108"/>
                    <a:pt x="63" y="109"/>
                  </a:cubicBezTo>
                  <a:close/>
                  <a:moveTo>
                    <a:pt x="115" y="100"/>
                  </a:moveTo>
                  <a:cubicBezTo>
                    <a:pt x="115" y="108"/>
                    <a:pt x="115" y="116"/>
                    <a:pt x="115" y="123"/>
                  </a:cubicBezTo>
                  <a:cubicBezTo>
                    <a:pt x="121" y="123"/>
                    <a:pt x="128" y="122"/>
                    <a:pt x="134" y="121"/>
                  </a:cubicBezTo>
                  <a:cubicBezTo>
                    <a:pt x="134" y="113"/>
                    <a:pt x="134" y="105"/>
                    <a:pt x="134" y="97"/>
                  </a:cubicBezTo>
                  <a:cubicBezTo>
                    <a:pt x="128" y="98"/>
                    <a:pt x="121" y="99"/>
                    <a:pt x="115" y="100"/>
                  </a:cubicBezTo>
                  <a:close/>
                  <a:moveTo>
                    <a:pt x="144" y="95"/>
                  </a:moveTo>
                  <a:cubicBezTo>
                    <a:pt x="144" y="103"/>
                    <a:pt x="144" y="111"/>
                    <a:pt x="144" y="119"/>
                  </a:cubicBezTo>
                  <a:cubicBezTo>
                    <a:pt x="151" y="118"/>
                    <a:pt x="159" y="117"/>
                    <a:pt x="166" y="116"/>
                  </a:cubicBezTo>
                  <a:cubicBezTo>
                    <a:pt x="166" y="108"/>
                    <a:pt x="166" y="100"/>
                    <a:pt x="166" y="92"/>
                  </a:cubicBezTo>
                  <a:cubicBezTo>
                    <a:pt x="159" y="93"/>
                    <a:pt x="151" y="94"/>
                    <a:pt x="144" y="95"/>
                  </a:cubicBezTo>
                  <a:close/>
                  <a:moveTo>
                    <a:pt x="88" y="138"/>
                  </a:moveTo>
                  <a:cubicBezTo>
                    <a:pt x="88" y="145"/>
                    <a:pt x="88" y="152"/>
                    <a:pt x="88" y="160"/>
                  </a:cubicBezTo>
                  <a:cubicBezTo>
                    <a:pt x="94" y="159"/>
                    <a:pt x="100" y="159"/>
                    <a:pt x="106" y="158"/>
                  </a:cubicBezTo>
                  <a:cubicBezTo>
                    <a:pt x="106" y="150"/>
                    <a:pt x="106" y="143"/>
                    <a:pt x="106" y="135"/>
                  </a:cubicBezTo>
                  <a:cubicBezTo>
                    <a:pt x="100" y="136"/>
                    <a:pt x="93" y="137"/>
                    <a:pt x="88" y="138"/>
                  </a:cubicBezTo>
                  <a:close/>
                  <a:moveTo>
                    <a:pt x="63" y="141"/>
                  </a:moveTo>
                  <a:cubicBezTo>
                    <a:pt x="63" y="148"/>
                    <a:pt x="63" y="155"/>
                    <a:pt x="63" y="162"/>
                  </a:cubicBezTo>
                  <a:cubicBezTo>
                    <a:pt x="68" y="161"/>
                    <a:pt x="74" y="161"/>
                    <a:pt x="79" y="160"/>
                  </a:cubicBezTo>
                  <a:cubicBezTo>
                    <a:pt x="79" y="153"/>
                    <a:pt x="79" y="146"/>
                    <a:pt x="79" y="139"/>
                  </a:cubicBezTo>
                  <a:cubicBezTo>
                    <a:pt x="74" y="139"/>
                    <a:pt x="68" y="140"/>
                    <a:pt x="63" y="141"/>
                  </a:cubicBezTo>
                  <a:close/>
                  <a:moveTo>
                    <a:pt x="115" y="134"/>
                  </a:moveTo>
                  <a:cubicBezTo>
                    <a:pt x="115" y="142"/>
                    <a:pt x="115" y="150"/>
                    <a:pt x="115" y="157"/>
                  </a:cubicBezTo>
                  <a:cubicBezTo>
                    <a:pt x="121" y="157"/>
                    <a:pt x="128" y="156"/>
                    <a:pt x="134" y="156"/>
                  </a:cubicBezTo>
                  <a:cubicBezTo>
                    <a:pt x="134" y="148"/>
                    <a:pt x="134" y="140"/>
                    <a:pt x="134" y="132"/>
                  </a:cubicBezTo>
                  <a:cubicBezTo>
                    <a:pt x="128" y="133"/>
                    <a:pt x="121" y="134"/>
                    <a:pt x="115" y="134"/>
                  </a:cubicBezTo>
                  <a:close/>
                  <a:moveTo>
                    <a:pt x="144" y="131"/>
                  </a:moveTo>
                  <a:cubicBezTo>
                    <a:pt x="144" y="139"/>
                    <a:pt x="144" y="147"/>
                    <a:pt x="144" y="155"/>
                  </a:cubicBezTo>
                  <a:cubicBezTo>
                    <a:pt x="151" y="154"/>
                    <a:pt x="159" y="154"/>
                    <a:pt x="166" y="153"/>
                  </a:cubicBezTo>
                  <a:cubicBezTo>
                    <a:pt x="166" y="145"/>
                    <a:pt x="166" y="136"/>
                    <a:pt x="166" y="128"/>
                  </a:cubicBezTo>
                  <a:cubicBezTo>
                    <a:pt x="159" y="129"/>
                    <a:pt x="151" y="130"/>
                    <a:pt x="144" y="131"/>
                  </a:cubicBezTo>
                  <a:close/>
                  <a:moveTo>
                    <a:pt x="63" y="171"/>
                  </a:moveTo>
                  <a:cubicBezTo>
                    <a:pt x="63" y="178"/>
                    <a:pt x="63" y="185"/>
                    <a:pt x="63" y="192"/>
                  </a:cubicBezTo>
                  <a:cubicBezTo>
                    <a:pt x="68" y="192"/>
                    <a:pt x="74" y="192"/>
                    <a:pt x="80" y="191"/>
                  </a:cubicBezTo>
                  <a:cubicBezTo>
                    <a:pt x="79" y="184"/>
                    <a:pt x="79" y="177"/>
                    <a:pt x="79" y="170"/>
                  </a:cubicBezTo>
                  <a:cubicBezTo>
                    <a:pt x="74" y="170"/>
                    <a:pt x="68" y="171"/>
                    <a:pt x="63" y="171"/>
                  </a:cubicBezTo>
                  <a:close/>
                  <a:moveTo>
                    <a:pt x="115" y="167"/>
                  </a:moveTo>
                  <a:cubicBezTo>
                    <a:pt x="115" y="175"/>
                    <a:pt x="115" y="183"/>
                    <a:pt x="115" y="190"/>
                  </a:cubicBezTo>
                  <a:cubicBezTo>
                    <a:pt x="121" y="190"/>
                    <a:pt x="128" y="190"/>
                    <a:pt x="135" y="190"/>
                  </a:cubicBezTo>
                  <a:cubicBezTo>
                    <a:pt x="135" y="182"/>
                    <a:pt x="135" y="174"/>
                    <a:pt x="135" y="166"/>
                  </a:cubicBezTo>
                  <a:cubicBezTo>
                    <a:pt x="128" y="167"/>
                    <a:pt x="121" y="167"/>
                    <a:pt x="115" y="167"/>
                  </a:cubicBezTo>
                  <a:close/>
                  <a:moveTo>
                    <a:pt x="144" y="165"/>
                  </a:moveTo>
                  <a:cubicBezTo>
                    <a:pt x="144" y="173"/>
                    <a:pt x="144" y="181"/>
                    <a:pt x="144" y="189"/>
                  </a:cubicBezTo>
                  <a:cubicBezTo>
                    <a:pt x="151" y="189"/>
                    <a:pt x="159" y="189"/>
                    <a:pt x="166" y="189"/>
                  </a:cubicBezTo>
                  <a:cubicBezTo>
                    <a:pt x="166" y="180"/>
                    <a:pt x="166" y="172"/>
                    <a:pt x="166" y="164"/>
                  </a:cubicBezTo>
                  <a:cubicBezTo>
                    <a:pt x="159" y="164"/>
                    <a:pt x="151" y="165"/>
                    <a:pt x="144"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iSḻïde"/>
            <p:cNvSpPr/>
            <p:nvPr/>
          </p:nvSpPr>
          <p:spPr bwMode="auto">
            <a:xfrm>
              <a:off x="3896519" y="2689226"/>
              <a:ext cx="1582738" cy="1563688"/>
            </a:xfrm>
            <a:custGeom>
              <a:avLst/>
              <a:gdLst>
                <a:gd name="T0" fmla="*/ 184 w 285"/>
                <a:gd name="T1" fmla="*/ 94 h 280"/>
                <a:gd name="T2" fmla="*/ 216 w 285"/>
                <a:gd name="T3" fmla="*/ 108 h 280"/>
                <a:gd name="T4" fmla="*/ 244 w 285"/>
                <a:gd name="T5" fmla="*/ 0 h 280"/>
                <a:gd name="T6" fmla="*/ 159 w 285"/>
                <a:gd name="T7" fmla="*/ 45 h 280"/>
                <a:gd name="T8" fmla="*/ 132 w 285"/>
                <a:gd name="T9" fmla="*/ 146 h 280"/>
                <a:gd name="T10" fmla="*/ 120 w 285"/>
                <a:gd name="T11" fmla="*/ 146 h 280"/>
                <a:gd name="T12" fmla="*/ 72 w 285"/>
                <a:gd name="T13" fmla="*/ 128 h 280"/>
                <a:gd name="T14" fmla="*/ 28 w 285"/>
                <a:gd name="T15" fmla="*/ 81 h 280"/>
                <a:gd name="T16" fmla="*/ 28 w 285"/>
                <a:gd name="T17" fmla="*/ 96 h 280"/>
                <a:gd name="T18" fmla="*/ 72 w 285"/>
                <a:gd name="T19" fmla="*/ 146 h 280"/>
                <a:gd name="T20" fmla="*/ 28 w 285"/>
                <a:gd name="T21" fmla="*/ 146 h 280"/>
                <a:gd name="T22" fmla="*/ 72 w 285"/>
                <a:gd name="T23" fmla="*/ 193 h 280"/>
                <a:gd name="T24" fmla="*/ 28 w 285"/>
                <a:gd name="T25" fmla="*/ 210 h 280"/>
                <a:gd name="T26" fmla="*/ 28 w 285"/>
                <a:gd name="T27" fmla="*/ 225 h 280"/>
                <a:gd name="T28" fmla="*/ 72 w 285"/>
                <a:gd name="T29" fmla="*/ 242 h 280"/>
                <a:gd name="T30" fmla="*/ 28 w 285"/>
                <a:gd name="T31" fmla="*/ 242 h 280"/>
                <a:gd name="T32" fmla="*/ 274 w 285"/>
                <a:gd name="T33" fmla="*/ 86 h 280"/>
                <a:gd name="T34" fmla="*/ 235 w 285"/>
                <a:gd name="T35" fmla="*/ 51 h 280"/>
                <a:gd name="T36" fmla="*/ 235 w 285"/>
                <a:gd name="T37" fmla="*/ 62 h 280"/>
                <a:gd name="T38" fmla="*/ 274 w 285"/>
                <a:gd name="T39" fmla="*/ 99 h 280"/>
                <a:gd name="T40" fmla="*/ 235 w 285"/>
                <a:gd name="T41" fmla="*/ 99 h 280"/>
                <a:gd name="T42" fmla="*/ 274 w 285"/>
                <a:gd name="T43" fmla="*/ 133 h 280"/>
                <a:gd name="T44" fmla="*/ 235 w 285"/>
                <a:gd name="T45" fmla="*/ 146 h 280"/>
                <a:gd name="T46" fmla="*/ 235 w 285"/>
                <a:gd name="T47" fmla="*/ 157 h 280"/>
                <a:gd name="T48" fmla="*/ 274 w 285"/>
                <a:gd name="T49" fmla="*/ 170 h 280"/>
                <a:gd name="T50" fmla="*/ 235 w 285"/>
                <a:gd name="T51" fmla="*/ 170 h 280"/>
                <a:gd name="T52" fmla="*/ 198 w 285"/>
                <a:gd name="T53" fmla="*/ 267 h 280"/>
                <a:gd name="T54" fmla="*/ 175 w 285"/>
                <a:gd name="T55" fmla="*/ 254 h 280"/>
                <a:gd name="T56" fmla="*/ 175 w 285"/>
                <a:gd name="T57" fmla="*/ 267 h 280"/>
                <a:gd name="T58" fmla="*/ 198 w 285"/>
                <a:gd name="T59" fmla="*/ 236 h 280"/>
                <a:gd name="T60" fmla="*/ 188 w 285"/>
                <a:gd name="T61" fmla="*/ 236 h 280"/>
                <a:gd name="T62" fmla="*/ 198 w 285"/>
                <a:gd name="T63" fmla="*/ 230 h 280"/>
                <a:gd name="T64" fmla="*/ 175 w 285"/>
                <a:gd name="T65" fmla="*/ 236 h 280"/>
                <a:gd name="T66" fmla="*/ 175 w 285"/>
                <a:gd name="T67" fmla="*/ 250 h 280"/>
                <a:gd name="T68" fmla="*/ 184 w 285"/>
                <a:gd name="T69" fmla="*/ 217 h 280"/>
                <a:gd name="T70" fmla="*/ 175 w 285"/>
                <a:gd name="T71" fmla="*/ 217 h 280"/>
                <a:gd name="T72" fmla="*/ 132 w 285"/>
                <a:gd name="T73" fmla="*/ 264 h 280"/>
                <a:gd name="T74" fmla="*/ 120 w 285"/>
                <a:gd name="T75" fmla="*/ 221 h 280"/>
                <a:gd name="T76" fmla="*/ 120 w 285"/>
                <a:gd name="T77" fmla="*/ 239 h 280"/>
                <a:gd name="T78" fmla="*/ 132 w 285"/>
                <a:gd name="T79" fmla="*/ 197 h 280"/>
                <a:gd name="T80" fmla="*/ 120 w 285"/>
                <a:gd name="T81" fmla="*/ 197 h 280"/>
                <a:gd name="T82" fmla="*/ 132 w 285"/>
                <a:gd name="T83" fmla="*/ 190 h 280"/>
                <a:gd name="T84" fmla="*/ 181 w 285"/>
                <a:gd name="T85" fmla="*/ 146 h 280"/>
                <a:gd name="T86" fmla="*/ 181 w 285"/>
                <a:gd name="T87" fmla="*/ 165 h 280"/>
                <a:gd name="T88" fmla="*/ 173 w 285"/>
                <a:gd name="T89" fmla="*/ 146 h 280"/>
                <a:gd name="T90" fmla="*/ 161 w 285"/>
                <a:gd name="T91" fmla="*/ 146 h 280"/>
                <a:gd name="T92" fmla="*/ 153 w 285"/>
                <a:gd name="T93" fmla="*/ 165 h 280"/>
                <a:gd name="T94" fmla="*/ 0 w 285"/>
                <a:gd name="T95" fmla="*/ 280 h 280"/>
                <a:gd name="T96" fmla="*/ 87 w 285"/>
                <a:gd name="T97" fmla="*/ 60 h 280"/>
                <a:gd name="T98" fmla="*/ 54 w 285"/>
                <a:gd name="T99" fmla="*/ 60 h 280"/>
                <a:gd name="T100" fmla="*/ 166 w 285"/>
                <a:gd name="T101" fmla="*/ 207 h 280"/>
                <a:gd name="T102" fmla="*/ 226 w 285"/>
                <a:gd name="T103" fmla="*/ 207 h 280"/>
                <a:gd name="T104" fmla="*/ 238 w 285"/>
                <a:gd name="T105" fmla="*/ 280 h 280"/>
                <a:gd name="T106" fmla="*/ 223 w 285"/>
                <a:gd name="T107" fmla="*/ 36 h 280"/>
                <a:gd name="T108" fmla="*/ 139 w 285"/>
                <a:gd name="T109" fmla="*/ 75 h 280"/>
                <a:gd name="T110" fmla="*/ 195 w 285"/>
                <a:gd name="T111" fmla="*/ 105 h 280"/>
                <a:gd name="T112" fmla="*/ 206 w 285"/>
                <a:gd name="T113" fmla="*/ 194 h 280"/>
                <a:gd name="T114" fmla="*/ 106 w 285"/>
                <a:gd name="T115" fmla="*/ 280 h 280"/>
                <a:gd name="T116" fmla="*/ 119 w 285"/>
                <a:gd name="T117" fmla="*/ 105 h 280"/>
                <a:gd name="T118" fmla="*/ 96 w 285"/>
                <a:gd name="T119" fmla="*/ 31 h 280"/>
                <a:gd name="T120" fmla="*/ 109 w 285"/>
                <a:gd name="T121" fmla="*/ 97 h 280"/>
                <a:gd name="T122" fmla="*/ 96 w 285"/>
                <a:gd name="T12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 h="280">
                  <a:moveTo>
                    <a:pt x="160" y="67"/>
                  </a:moveTo>
                  <a:cubicBezTo>
                    <a:pt x="184" y="67"/>
                    <a:pt x="184" y="67"/>
                    <a:pt x="184" y="67"/>
                  </a:cubicBezTo>
                  <a:cubicBezTo>
                    <a:pt x="184" y="94"/>
                    <a:pt x="184" y="94"/>
                    <a:pt x="184" y="94"/>
                  </a:cubicBezTo>
                  <a:cubicBezTo>
                    <a:pt x="201" y="94"/>
                    <a:pt x="201" y="94"/>
                    <a:pt x="201" y="94"/>
                  </a:cubicBezTo>
                  <a:cubicBezTo>
                    <a:pt x="201" y="108"/>
                    <a:pt x="201" y="108"/>
                    <a:pt x="201" y="108"/>
                  </a:cubicBezTo>
                  <a:cubicBezTo>
                    <a:pt x="216" y="108"/>
                    <a:pt x="216" y="108"/>
                    <a:pt x="216" y="108"/>
                  </a:cubicBezTo>
                  <a:cubicBezTo>
                    <a:pt x="216" y="30"/>
                    <a:pt x="216" y="30"/>
                    <a:pt x="216" y="30"/>
                  </a:cubicBezTo>
                  <a:cubicBezTo>
                    <a:pt x="244" y="16"/>
                    <a:pt x="244" y="16"/>
                    <a:pt x="244" y="16"/>
                  </a:cubicBezTo>
                  <a:cubicBezTo>
                    <a:pt x="244" y="0"/>
                    <a:pt x="244" y="0"/>
                    <a:pt x="244" y="0"/>
                  </a:cubicBezTo>
                  <a:cubicBezTo>
                    <a:pt x="173" y="0"/>
                    <a:pt x="173" y="0"/>
                    <a:pt x="173" y="0"/>
                  </a:cubicBezTo>
                  <a:cubicBezTo>
                    <a:pt x="173" y="45"/>
                    <a:pt x="173" y="45"/>
                    <a:pt x="173" y="45"/>
                  </a:cubicBezTo>
                  <a:cubicBezTo>
                    <a:pt x="159" y="45"/>
                    <a:pt x="159" y="45"/>
                    <a:pt x="159" y="45"/>
                  </a:cubicBezTo>
                  <a:cubicBezTo>
                    <a:pt x="160" y="67"/>
                    <a:pt x="160" y="67"/>
                    <a:pt x="160" y="67"/>
                  </a:cubicBezTo>
                  <a:close/>
                  <a:moveTo>
                    <a:pt x="120" y="146"/>
                  </a:moveTo>
                  <a:cubicBezTo>
                    <a:pt x="132" y="146"/>
                    <a:pt x="132" y="146"/>
                    <a:pt x="132" y="146"/>
                  </a:cubicBezTo>
                  <a:cubicBezTo>
                    <a:pt x="132" y="165"/>
                    <a:pt x="132" y="165"/>
                    <a:pt x="132" y="165"/>
                  </a:cubicBezTo>
                  <a:cubicBezTo>
                    <a:pt x="120" y="165"/>
                    <a:pt x="120" y="165"/>
                    <a:pt x="120" y="165"/>
                  </a:cubicBezTo>
                  <a:cubicBezTo>
                    <a:pt x="120" y="146"/>
                    <a:pt x="120" y="146"/>
                    <a:pt x="120" y="146"/>
                  </a:cubicBezTo>
                  <a:close/>
                  <a:moveTo>
                    <a:pt x="28" y="114"/>
                  </a:moveTo>
                  <a:cubicBezTo>
                    <a:pt x="43" y="114"/>
                    <a:pt x="57" y="114"/>
                    <a:pt x="72" y="114"/>
                  </a:cubicBezTo>
                  <a:cubicBezTo>
                    <a:pt x="72" y="118"/>
                    <a:pt x="72" y="123"/>
                    <a:pt x="72" y="128"/>
                  </a:cubicBezTo>
                  <a:cubicBezTo>
                    <a:pt x="57" y="128"/>
                    <a:pt x="43" y="128"/>
                    <a:pt x="28" y="128"/>
                  </a:cubicBezTo>
                  <a:cubicBezTo>
                    <a:pt x="28" y="123"/>
                    <a:pt x="28" y="118"/>
                    <a:pt x="28" y="114"/>
                  </a:cubicBezTo>
                  <a:close/>
                  <a:moveTo>
                    <a:pt x="28" y="81"/>
                  </a:moveTo>
                  <a:cubicBezTo>
                    <a:pt x="72" y="81"/>
                    <a:pt x="72" y="81"/>
                    <a:pt x="72" y="81"/>
                  </a:cubicBezTo>
                  <a:cubicBezTo>
                    <a:pt x="72" y="96"/>
                    <a:pt x="72" y="96"/>
                    <a:pt x="72" y="96"/>
                  </a:cubicBezTo>
                  <a:cubicBezTo>
                    <a:pt x="28" y="96"/>
                    <a:pt x="28" y="96"/>
                    <a:pt x="28" y="96"/>
                  </a:cubicBezTo>
                  <a:cubicBezTo>
                    <a:pt x="28" y="81"/>
                    <a:pt x="28" y="81"/>
                    <a:pt x="28" y="81"/>
                  </a:cubicBezTo>
                  <a:close/>
                  <a:moveTo>
                    <a:pt x="28" y="146"/>
                  </a:moveTo>
                  <a:cubicBezTo>
                    <a:pt x="43" y="146"/>
                    <a:pt x="57" y="146"/>
                    <a:pt x="72" y="146"/>
                  </a:cubicBezTo>
                  <a:cubicBezTo>
                    <a:pt x="72" y="151"/>
                    <a:pt x="72" y="156"/>
                    <a:pt x="72" y="160"/>
                  </a:cubicBezTo>
                  <a:cubicBezTo>
                    <a:pt x="57" y="160"/>
                    <a:pt x="43" y="160"/>
                    <a:pt x="28" y="160"/>
                  </a:cubicBezTo>
                  <a:cubicBezTo>
                    <a:pt x="28" y="156"/>
                    <a:pt x="28" y="151"/>
                    <a:pt x="28" y="146"/>
                  </a:cubicBezTo>
                  <a:close/>
                  <a:moveTo>
                    <a:pt x="28" y="178"/>
                  </a:moveTo>
                  <a:cubicBezTo>
                    <a:pt x="43" y="178"/>
                    <a:pt x="57" y="178"/>
                    <a:pt x="72" y="178"/>
                  </a:cubicBezTo>
                  <a:cubicBezTo>
                    <a:pt x="72" y="183"/>
                    <a:pt x="72" y="188"/>
                    <a:pt x="72" y="193"/>
                  </a:cubicBezTo>
                  <a:cubicBezTo>
                    <a:pt x="57" y="193"/>
                    <a:pt x="43" y="193"/>
                    <a:pt x="28" y="193"/>
                  </a:cubicBezTo>
                  <a:cubicBezTo>
                    <a:pt x="28" y="188"/>
                    <a:pt x="28" y="183"/>
                    <a:pt x="28" y="178"/>
                  </a:cubicBezTo>
                  <a:close/>
                  <a:moveTo>
                    <a:pt x="28" y="210"/>
                  </a:moveTo>
                  <a:cubicBezTo>
                    <a:pt x="43" y="210"/>
                    <a:pt x="57" y="210"/>
                    <a:pt x="72" y="210"/>
                  </a:cubicBezTo>
                  <a:cubicBezTo>
                    <a:pt x="72" y="215"/>
                    <a:pt x="72" y="220"/>
                    <a:pt x="72" y="225"/>
                  </a:cubicBezTo>
                  <a:cubicBezTo>
                    <a:pt x="57" y="225"/>
                    <a:pt x="43" y="225"/>
                    <a:pt x="28" y="225"/>
                  </a:cubicBezTo>
                  <a:cubicBezTo>
                    <a:pt x="28" y="220"/>
                    <a:pt x="28" y="215"/>
                    <a:pt x="28" y="210"/>
                  </a:cubicBezTo>
                  <a:close/>
                  <a:moveTo>
                    <a:pt x="28" y="242"/>
                  </a:moveTo>
                  <a:cubicBezTo>
                    <a:pt x="72" y="242"/>
                    <a:pt x="72" y="242"/>
                    <a:pt x="72" y="242"/>
                  </a:cubicBezTo>
                  <a:cubicBezTo>
                    <a:pt x="72" y="257"/>
                    <a:pt x="72" y="257"/>
                    <a:pt x="72" y="257"/>
                  </a:cubicBezTo>
                  <a:cubicBezTo>
                    <a:pt x="28" y="257"/>
                    <a:pt x="28" y="257"/>
                    <a:pt x="28" y="257"/>
                  </a:cubicBezTo>
                  <a:cubicBezTo>
                    <a:pt x="28" y="242"/>
                    <a:pt x="28" y="242"/>
                    <a:pt x="28" y="242"/>
                  </a:cubicBezTo>
                  <a:close/>
                  <a:moveTo>
                    <a:pt x="235" y="75"/>
                  </a:moveTo>
                  <a:cubicBezTo>
                    <a:pt x="248" y="75"/>
                    <a:pt x="261" y="75"/>
                    <a:pt x="274" y="75"/>
                  </a:cubicBezTo>
                  <a:cubicBezTo>
                    <a:pt x="274" y="79"/>
                    <a:pt x="274" y="82"/>
                    <a:pt x="274" y="86"/>
                  </a:cubicBezTo>
                  <a:cubicBezTo>
                    <a:pt x="261" y="86"/>
                    <a:pt x="248" y="86"/>
                    <a:pt x="235" y="86"/>
                  </a:cubicBezTo>
                  <a:cubicBezTo>
                    <a:pt x="235" y="82"/>
                    <a:pt x="235" y="79"/>
                    <a:pt x="235" y="75"/>
                  </a:cubicBezTo>
                  <a:close/>
                  <a:moveTo>
                    <a:pt x="235" y="51"/>
                  </a:moveTo>
                  <a:cubicBezTo>
                    <a:pt x="274" y="51"/>
                    <a:pt x="274" y="51"/>
                    <a:pt x="274" y="51"/>
                  </a:cubicBezTo>
                  <a:cubicBezTo>
                    <a:pt x="274" y="62"/>
                    <a:pt x="274" y="62"/>
                    <a:pt x="274" y="62"/>
                  </a:cubicBezTo>
                  <a:cubicBezTo>
                    <a:pt x="235" y="62"/>
                    <a:pt x="235" y="62"/>
                    <a:pt x="235" y="62"/>
                  </a:cubicBezTo>
                  <a:cubicBezTo>
                    <a:pt x="235" y="51"/>
                    <a:pt x="235" y="51"/>
                    <a:pt x="235" y="51"/>
                  </a:cubicBezTo>
                  <a:close/>
                  <a:moveTo>
                    <a:pt x="235" y="99"/>
                  </a:moveTo>
                  <a:cubicBezTo>
                    <a:pt x="248" y="99"/>
                    <a:pt x="261" y="99"/>
                    <a:pt x="274" y="99"/>
                  </a:cubicBezTo>
                  <a:cubicBezTo>
                    <a:pt x="274" y="102"/>
                    <a:pt x="274" y="106"/>
                    <a:pt x="274" y="110"/>
                  </a:cubicBezTo>
                  <a:cubicBezTo>
                    <a:pt x="261" y="110"/>
                    <a:pt x="248" y="110"/>
                    <a:pt x="235" y="110"/>
                  </a:cubicBezTo>
                  <a:cubicBezTo>
                    <a:pt x="235" y="106"/>
                    <a:pt x="235" y="102"/>
                    <a:pt x="235" y="99"/>
                  </a:cubicBezTo>
                  <a:close/>
                  <a:moveTo>
                    <a:pt x="235" y="122"/>
                  </a:moveTo>
                  <a:cubicBezTo>
                    <a:pt x="248" y="122"/>
                    <a:pt x="261" y="122"/>
                    <a:pt x="274" y="122"/>
                  </a:cubicBezTo>
                  <a:cubicBezTo>
                    <a:pt x="274" y="126"/>
                    <a:pt x="274" y="130"/>
                    <a:pt x="274" y="133"/>
                  </a:cubicBezTo>
                  <a:cubicBezTo>
                    <a:pt x="261" y="133"/>
                    <a:pt x="248" y="133"/>
                    <a:pt x="235" y="133"/>
                  </a:cubicBezTo>
                  <a:cubicBezTo>
                    <a:pt x="235" y="130"/>
                    <a:pt x="235" y="126"/>
                    <a:pt x="235" y="122"/>
                  </a:cubicBezTo>
                  <a:close/>
                  <a:moveTo>
                    <a:pt x="235" y="146"/>
                  </a:moveTo>
                  <a:cubicBezTo>
                    <a:pt x="248" y="146"/>
                    <a:pt x="261" y="146"/>
                    <a:pt x="274" y="146"/>
                  </a:cubicBezTo>
                  <a:cubicBezTo>
                    <a:pt x="274" y="150"/>
                    <a:pt x="274" y="153"/>
                    <a:pt x="274" y="157"/>
                  </a:cubicBezTo>
                  <a:cubicBezTo>
                    <a:pt x="261" y="157"/>
                    <a:pt x="248" y="157"/>
                    <a:pt x="235" y="157"/>
                  </a:cubicBezTo>
                  <a:cubicBezTo>
                    <a:pt x="235" y="153"/>
                    <a:pt x="235" y="150"/>
                    <a:pt x="235" y="146"/>
                  </a:cubicBezTo>
                  <a:close/>
                  <a:moveTo>
                    <a:pt x="235" y="170"/>
                  </a:moveTo>
                  <a:cubicBezTo>
                    <a:pt x="274" y="170"/>
                    <a:pt x="274" y="170"/>
                    <a:pt x="274" y="170"/>
                  </a:cubicBezTo>
                  <a:cubicBezTo>
                    <a:pt x="274" y="181"/>
                    <a:pt x="274" y="181"/>
                    <a:pt x="274" y="181"/>
                  </a:cubicBezTo>
                  <a:cubicBezTo>
                    <a:pt x="235" y="181"/>
                    <a:pt x="235" y="181"/>
                    <a:pt x="235" y="181"/>
                  </a:cubicBezTo>
                  <a:cubicBezTo>
                    <a:pt x="235" y="170"/>
                    <a:pt x="235" y="170"/>
                    <a:pt x="235" y="170"/>
                  </a:cubicBezTo>
                  <a:close/>
                  <a:moveTo>
                    <a:pt x="188" y="254"/>
                  </a:moveTo>
                  <a:cubicBezTo>
                    <a:pt x="198" y="254"/>
                    <a:pt x="198" y="254"/>
                    <a:pt x="198" y="254"/>
                  </a:cubicBezTo>
                  <a:cubicBezTo>
                    <a:pt x="198" y="267"/>
                    <a:pt x="198" y="267"/>
                    <a:pt x="198" y="267"/>
                  </a:cubicBezTo>
                  <a:cubicBezTo>
                    <a:pt x="188" y="267"/>
                    <a:pt x="188" y="267"/>
                    <a:pt x="188" y="267"/>
                  </a:cubicBezTo>
                  <a:cubicBezTo>
                    <a:pt x="188" y="254"/>
                    <a:pt x="188" y="254"/>
                    <a:pt x="188" y="254"/>
                  </a:cubicBezTo>
                  <a:close/>
                  <a:moveTo>
                    <a:pt x="175" y="254"/>
                  </a:moveTo>
                  <a:cubicBezTo>
                    <a:pt x="184" y="254"/>
                    <a:pt x="184" y="254"/>
                    <a:pt x="184" y="254"/>
                  </a:cubicBezTo>
                  <a:cubicBezTo>
                    <a:pt x="184" y="267"/>
                    <a:pt x="184" y="267"/>
                    <a:pt x="184" y="267"/>
                  </a:cubicBezTo>
                  <a:cubicBezTo>
                    <a:pt x="175" y="267"/>
                    <a:pt x="175" y="267"/>
                    <a:pt x="175" y="267"/>
                  </a:cubicBezTo>
                  <a:cubicBezTo>
                    <a:pt x="175" y="254"/>
                    <a:pt x="175" y="254"/>
                    <a:pt x="175" y="254"/>
                  </a:cubicBezTo>
                  <a:close/>
                  <a:moveTo>
                    <a:pt x="188" y="236"/>
                  </a:moveTo>
                  <a:cubicBezTo>
                    <a:pt x="198" y="236"/>
                    <a:pt x="198" y="236"/>
                    <a:pt x="198" y="236"/>
                  </a:cubicBezTo>
                  <a:cubicBezTo>
                    <a:pt x="198" y="250"/>
                    <a:pt x="198" y="250"/>
                    <a:pt x="198" y="250"/>
                  </a:cubicBezTo>
                  <a:cubicBezTo>
                    <a:pt x="188" y="250"/>
                    <a:pt x="188" y="250"/>
                    <a:pt x="188" y="250"/>
                  </a:cubicBezTo>
                  <a:cubicBezTo>
                    <a:pt x="188" y="236"/>
                    <a:pt x="188" y="236"/>
                    <a:pt x="188" y="236"/>
                  </a:cubicBezTo>
                  <a:close/>
                  <a:moveTo>
                    <a:pt x="188" y="217"/>
                  </a:moveTo>
                  <a:cubicBezTo>
                    <a:pt x="198" y="217"/>
                    <a:pt x="198" y="217"/>
                    <a:pt x="198" y="217"/>
                  </a:cubicBezTo>
                  <a:cubicBezTo>
                    <a:pt x="198" y="230"/>
                    <a:pt x="198" y="230"/>
                    <a:pt x="198" y="230"/>
                  </a:cubicBezTo>
                  <a:cubicBezTo>
                    <a:pt x="188" y="230"/>
                    <a:pt x="188" y="230"/>
                    <a:pt x="188" y="230"/>
                  </a:cubicBezTo>
                  <a:cubicBezTo>
                    <a:pt x="188" y="217"/>
                    <a:pt x="188" y="217"/>
                    <a:pt x="188" y="217"/>
                  </a:cubicBezTo>
                  <a:close/>
                  <a:moveTo>
                    <a:pt x="175" y="236"/>
                  </a:moveTo>
                  <a:cubicBezTo>
                    <a:pt x="184" y="236"/>
                    <a:pt x="184" y="236"/>
                    <a:pt x="184" y="236"/>
                  </a:cubicBezTo>
                  <a:cubicBezTo>
                    <a:pt x="184" y="250"/>
                    <a:pt x="184" y="250"/>
                    <a:pt x="184" y="250"/>
                  </a:cubicBezTo>
                  <a:cubicBezTo>
                    <a:pt x="175" y="250"/>
                    <a:pt x="175" y="250"/>
                    <a:pt x="175" y="250"/>
                  </a:cubicBezTo>
                  <a:cubicBezTo>
                    <a:pt x="175" y="236"/>
                    <a:pt x="175" y="236"/>
                    <a:pt x="175" y="236"/>
                  </a:cubicBezTo>
                  <a:close/>
                  <a:moveTo>
                    <a:pt x="175" y="217"/>
                  </a:moveTo>
                  <a:cubicBezTo>
                    <a:pt x="184" y="217"/>
                    <a:pt x="184" y="217"/>
                    <a:pt x="184" y="217"/>
                  </a:cubicBezTo>
                  <a:cubicBezTo>
                    <a:pt x="184" y="230"/>
                    <a:pt x="184" y="230"/>
                    <a:pt x="184" y="230"/>
                  </a:cubicBezTo>
                  <a:cubicBezTo>
                    <a:pt x="175" y="230"/>
                    <a:pt x="175" y="230"/>
                    <a:pt x="175" y="230"/>
                  </a:cubicBezTo>
                  <a:cubicBezTo>
                    <a:pt x="175" y="217"/>
                    <a:pt x="175" y="217"/>
                    <a:pt x="175" y="217"/>
                  </a:cubicBezTo>
                  <a:close/>
                  <a:moveTo>
                    <a:pt x="120" y="246"/>
                  </a:moveTo>
                  <a:cubicBezTo>
                    <a:pt x="132" y="246"/>
                    <a:pt x="132" y="246"/>
                    <a:pt x="132" y="246"/>
                  </a:cubicBezTo>
                  <a:cubicBezTo>
                    <a:pt x="132" y="264"/>
                    <a:pt x="132" y="264"/>
                    <a:pt x="132" y="264"/>
                  </a:cubicBezTo>
                  <a:cubicBezTo>
                    <a:pt x="120" y="264"/>
                    <a:pt x="120" y="264"/>
                    <a:pt x="120" y="264"/>
                  </a:cubicBezTo>
                  <a:cubicBezTo>
                    <a:pt x="120" y="246"/>
                    <a:pt x="120" y="246"/>
                    <a:pt x="120" y="246"/>
                  </a:cubicBezTo>
                  <a:close/>
                  <a:moveTo>
                    <a:pt x="120" y="221"/>
                  </a:moveTo>
                  <a:cubicBezTo>
                    <a:pt x="132" y="221"/>
                    <a:pt x="132" y="221"/>
                    <a:pt x="132" y="221"/>
                  </a:cubicBezTo>
                  <a:cubicBezTo>
                    <a:pt x="132" y="239"/>
                    <a:pt x="132" y="239"/>
                    <a:pt x="132" y="239"/>
                  </a:cubicBezTo>
                  <a:cubicBezTo>
                    <a:pt x="120" y="239"/>
                    <a:pt x="120" y="239"/>
                    <a:pt x="120" y="239"/>
                  </a:cubicBezTo>
                  <a:cubicBezTo>
                    <a:pt x="120" y="221"/>
                    <a:pt x="120" y="221"/>
                    <a:pt x="120" y="221"/>
                  </a:cubicBezTo>
                  <a:close/>
                  <a:moveTo>
                    <a:pt x="120" y="197"/>
                  </a:moveTo>
                  <a:cubicBezTo>
                    <a:pt x="132" y="197"/>
                    <a:pt x="132" y="197"/>
                    <a:pt x="132" y="197"/>
                  </a:cubicBezTo>
                  <a:cubicBezTo>
                    <a:pt x="132" y="215"/>
                    <a:pt x="132" y="215"/>
                    <a:pt x="132" y="215"/>
                  </a:cubicBezTo>
                  <a:cubicBezTo>
                    <a:pt x="120" y="215"/>
                    <a:pt x="120" y="215"/>
                    <a:pt x="120" y="215"/>
                  </a:cubicBezTo>
                  <a:cubicBezTo>
                    <a:pt x="120" y="197"/>
                    <a:pt x="120" y="197"/>
                    <a:pt x="120" y="197"/>
                  </a:cubicBezTo>
                  <a:close/>
                  <a:moveTo>
                    <a:pt x="120" y="171"/>
                  </a:moveTo>
                  <a:cubicBezTo>
                    <a:pt x="132" y="171"/>
                    <a:pt x="132" y="171"/>
                    <a:pt x="132" y="171"/>
                  </a:cubicBezTo>
                  <a:cubicBezTo>
                    <a:pt x="132" y="190"/>
                    <a:pt x="132" y="190"/>
                    <a:pt x="132" y="190"/>
                  </a:cubicBezTo>
                  <a:cubicBezTo>
                    <a:pt x="120" y="190"/>
                    <a:pt x="120" y="190"/>
                    <a:pt x="120" y="190"/>
                  </a:cubicBezTo>
                  <a:cubicBezTo>
                    <a:pt x="120" y="171"/>
                    <a:pt x="120" y="171"/>
                    <a:pt x="120" y="171"/>
                  </a:cubicBezTo>
                  <a:close/>
                  <a:moveTo>
                    <a:pt x="181" y="146"/>
                  </a:moveTo>
                  <a:cubicBezTo>
                    <a:pt x="193" y="146"/>
                    <a:pt x="193" y="146"/>
                    <a:pt x="193" y="146"/>
                  </a:cubicBezTo>
                  <a:cubicBezTo>
                    <a:pt x="193" y="165"/>
                    <a:pt x="193" y="165"/>
                    <a:pt x="193" y="165"/>
                  </a:cubicBezTo>
                  <a:cubicBezTo>
                    <a:pt x="181" y="165"/>
                    <a:pt x="181" y="165"/>
                    <a:pt x="181" y="165"/>
                  </a:cubicBezTo>
                  <a:cubicBezTo>
                    <a:pt x="181" y="146"/>
                    <a:pt x="181" y="146"/>
                    <a:pt x="181" y="146"/>
                  </a:cubicBezTo>
                  <a:close/>
                  <a:moveTo>
                    <a:pt x="161" y="146"/>
                  </a:moveTo>
                  <a:cubicBezTo>
                    <a:pt x="173" y="146"/>
                    <a:pt x="173" y="146"/>
                    <a:pt x="173" y="146"/>
                  </a:cubicBezTo>
                  <a:cubicBezTo>
                    <a:pt x="173" y="165"/>
                    <a:pt x="173" y="165"/>
                    <a:pt x="173" y="165"/>
                  </a:cubicBezTo>
                  <a:cubicBezTo>
                    <a:pt x="161" y="165"/>
                    <a:pt x="161" y="165"/>
                    <a:pt x="161" y="165"/>
                  </a:cubicBezTo>
                  <a:cubicBezTo>
                    <a:pt x="161" y="146"/>
                    <a:pt x="161" y="146"/>
                    <a:pt x="161" y="146"/>
                  </a:cubicBezTo>
                  <a:close/>
                  <a:moveTo>
                    <a:pt x="141" y="146"/>
                  </a:moveTo>
                  <a:cubicBezTo>
                    <a:pt x="153" y="146"/>
                    <a:pt x="153" y="146"/>
                    <a:pt x="153" y="146"/>
                  </a:cubicBezTo>
                  <a:cubicBezTo>
                    <a:pt x="153" y="165"/>
                    <a:pt x="153" y="165"/>
                    <a:pt x="153" y="165"/>
                  </a:cubicBezTo>
                  <a:cubicBezTo>
                    <a:pt x="141" y="165"/>
                    <a:pt x="141" y="165"/>
                    <a:pt x="141" y="165"/>
                  </a:cubicBezTo>
                  <a:cubicBezTo>
                    <a:pt x="141" y="146"/>
                    <a:pt x="141" y="146"/>
                    <a:pt x="141" y="146"/>
                  </a:cubicBezTo>
                  <a:close/>
                  <a:moveTo>
                    <a:pt x="0" y="280"/>
                  </a:moveTo>
                  <a:cubicBezTo>
                    <a:pt x="87" y="280"/>
                    <a:pt x="87" y="280"/>
                    <a:pt x="87" y="280"/>
                  </a:cubicBezTo>
                  <a:cubicBezTo>
                    <a:pt x="87" y="128"/>
                    <a:pt x="87" y="128"/>
                    <a:pt x="87" y="128"/>
                  </a:cubicBezTo>
                  <a:cubicBezTo>
                    <a:pt x="87" y="60"/>
                    <a:pt x="87" y="60"/>
                    <a:pt x="87" y="60"/>
                  </a:cubicBezTo>
                  <a:cubicBezTo>
                    <a:pt x="87" y="20"/>
                    <a:pt x="87" y="20"/>
                    <a:pt x="87" y="20"/>
                  </a:cubicBezTo>
                  <a:cubicBezTo>
                    <a:pt x="54" y="20"/>
                    <a:pt x="54" y="20"/>
                    <a:pt x="54" y="20"/>
                  </a:cubicBezTo>
                  <a:cubicBezTo>
                    <a:pt x="54" y="60"/>
                    <a:pt x="54" y="60"/>
                    <a:pt x="54" y="60"/>
                  </a:cubicBezTo>
                  <a:cubicBezTo>
                    <a:pt x="0" y="60"/>
                    <a:pt x="0" y="60"/>
                    <a:pt x="0" y="60"/>
                  </a:cubicBezTo>
                  <a:cubicBezTo>
                    <a:pt x="0" y="280"/>
                    <a:pt x="0" y="280"/>
                    <a:pt x="0" y="280"/>
                  </a:cubicBezTo>
                  <a:close/>
                  <a:moveTo>
                    <a:pt x="166" y="207"/>
                  </a:moveTo>
                  <a:cubicBezTo>
                    <a:pt x="166" y="280"/>
                    <a:pt x="166" y="280"/>
                    <a:pt x="166" y="280"/>
                  </a:cubicBezTo>
                  <a:cubicBezTo>
                    <a:pt x="226" y="280"/>
                    <a:pt x="226" y="280"/>
                    <a:pt x="226" y="280"/>
                  </a:cubicBezTo>
                  <a:cubicBezTo>
                    <a:pt x="226" y="207"/>
                    <a:pt x="226" y="207"/>
                    <a:pt x="226" y="207"/>
                  </a:cubicBezTo>
                  <a:cubicBezTo>
                    <a:pt x="166" y="207"/>
                    <a:pt x="166" y="207"/>
                    <a:pt x="166" y="207"/>
                  </a:cubicBezTo>
                  <a:close/>
                  <a:moveTo>
                    <a:pt x="285" y="280"/>
                  </a:moveTo>
                  <a:cubicBezTo>
                    <a:pt x="238" y="280"/>
                    <a:pt x="238" y="280"/>
                    <a:pt x="238" y="280"/>
                  </a:cubicBezTo>
                  <a:cubicBezTo>
                    <a:pt x="238" y="194"/>
                    <a:pt x="238" y="194"/>
                    <a:pt x="238" y="194"/>
                  </a:cubicBezTo>
                  <a:cubicBezTo>
                    <a:pt x="223" y="194"/>
                    <a:pt x="223" y="194"/>
                    <a:pt x="223" y="194"/>
                  </a:cubicBezTo>
                  <a:cubicBezTo>
                    <a:pt x="223" y="36"/>
                    <a:pt x="223" y="36"/>
                    <a:pt x="223" y="36"/>
                  </a:cubicBezTo>
                  <a:cubicBezTo>
                    <a:pt x="285" y="9"/>
                    <a:pt x="285" y="9"/>
                    <a:pt x="285" y="9"/>
                  </a:cubicBezTo>
                  <a:cubicBezTo>
                    <a:pt x="285" y="280"/>
                    <a:pt x="285" y="280"/>
                    <a:pt x="285" y="280"/>
                  </a:cubicBezTo>
                  <a:close/>
                  <a:moveTo>
                    <a:pt x="139" y="75"/>
                  </a:moveTo>
                  <a:cubicBezTo>
                    <a:pt x="175" y="75"/>
                    <a:pt x="175" y="75"/>
                    <a:pt x="175" y="75"/>
                  </a:cubicBezTo>
                  <a:cubicBezTo>
                    <a:pt x="175" y="105"/>
                    <a:pt x="175" y="105"/>
                    <a:pt x="175" y="105"/>
                  </a:cubicBezTo>
                  <a:cubicBezTo>
                    <a:pt x="195" y="105"/>
                    <a:pt x="195" y="105"/>
                    <a:pt x="195" y="105"/>
                  </a:cubicBezTo>
                  <a:cubicBezTo>
                    <a:pt x="195" y="131"/>
                    <a:pt x="195" y="131"/>
                    <a:pt x="195" y="131"/>
                  </a:cubicBezTo>
                  <a:cubicBezTo>
                    <a:pt x="206" y="131"/>
                    <a:pt x="206" y="131"/>
                    <a:pt x="206" y="131"/>
                  </a:cubicBezTo>
                  <a:cubicBezTo>
                    <a:pt x="206" y="194"/>
                    <a:pt x="206" y="194"/>
                    <a:pt x="206" y="194"/>
                  </a:cubicBezTo>
                  <a:cubicBezTo>
                    <a:pt x="153" y="194"/>
                    <a:pt x="153" y="194"/>
                    <a:pt x="153" y="194"/>
                  </a:cubicBezTo>
                  <a:cubicBezTo>
                    <a:pt x="153" y="280"/>
                    <a:pt x="153" y="280"/>
                    <a:pt x="153" y="280"/>
                  </a:cubicBezTo>
                  <a:cubicBezTo>
                    <a:pt x="106" y="280"/>
                    <a:pt x="106" y="280"/>
                    <a:pt x="106" y="280"/>
                  </a:cubicBezTo>
                  <a:cubicBezTo>
                    <a:pt x="106" y="131"/>
                    <a:pt x="106" y="131"/>
                    <a:pt x="106" y="131"/>
                  </a:cubicBezTo>
                  <a:cubicBezTo>
                    <a:pt x="119" y="131"/>
                    <a:pt x="119" y="131"/>
                    <a:pt x="119" y="131"/>
                  </a:cubicBezTo>
                  <a:cubicBezTo>
                    <a:pt x="119" y="105"/>
                    <a:pt x="119" y="105"/>
                    <a:pt x="119" y="105"/>
                  </a:cubicBezTo>
                  <a:cubicBezTo>
                    <a:pt x="139" y="105"/>
                    <a:pt x="139" y="105"/>
                    <a:pt x="139" y="105"/>
                  </a:cubicBezTo>
                  <a:cubicBezTo>
                    <a:pt x="139" y="75"/>
                    <a:pt x="139" y="75"/>
                    <a:pt x="139" y="75"/>
                  </a:cubicBezTo>
                  <a:close/>
                  <a:moveTo>
                    <a:pt x="96" y="31"/>
                  </a:moveTo>
                  <a:cubicBezTo>
                    <a:pt x="96" y="120"/>
                    <a:pt x="96" y="120"/>
                    <a:pt x="96" y="120"/>
                  </a:cubicBezTo>
                  <a:cubicBezTo>
                    <a:pt x="109" y="120"/>
                    <a:pt x="109" y="120"/>
                    <a:pt x="109" y="120"/>
                  </a:cubicBezTo>
                  <a:cubicBezTo>
                    <a:pt x="109" y="97"/>
                    <a:pt x="109" y="97"/>
                    <a:pt x="109" y="97"/>
                  </a:cubicBezTo>
                  <a:cubicBezTo>
                    <a:pt x="125" y="97"/>
                    <a:pt x="125" y="97"/>
                    <a:pt x="125" y="97"/>
                  </a:cubicBezTo>
                  <a:cubicBezTo>
                    <a:pt x="125" y="33"/>
                    <a:pt x="125" y="33"/>
                    <a:pt x="125" y="33"/>
                  </a:cubicBezTo>
                  <a:lnTo>
                    <a:pt x="96"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ïsḷîďè"/>
            <p:cNvSpPr/>
            <p:nvPr/>
          </p:nvSpPr>
          <p:spPr bwMode="auto">
            <a:xfrm>
              <a:off x="5468144" y="2582863"/>
              <a:ext cx="1727200" cy="1658938"/>
            </a:xfrm>
            <a:custGeom>
              <a:avLst/>
              <a:gdLst>
                <a:gd name="T0" fmla="*/ 16 w 311"/>
                <a:gd name="T1" fmla="*/ 260 h 297"/>
                <a:gd name="T2" fmla="*/ 104 w 311"/>
                <a:gd name="T3" fmla="*/ 150 h 297"/>
                <a:gd name="T4" fmla="*/ 99 w 311"/>
                <a:gd name="T5" fmla="*/ 119 h 297"/>
                <a:gd name="T6" fmla="*/ 140 w 311"/>
                <a:gd name="T7" fmla="*/ 52 h 297"/>
                <a:gd name="T8" fmla="*/ 149 w 311"/>
                <a:gd name="T9" fmla="*/ 38 h 297"/>
                <a:gd name="T10" fmla="*/ 154 w 311"/>
                <a:gd name="T11" fmla="*/ 0 h 297"/>
                <a:gd name="T12" fmla="*/ 159 w 311"/>
                <a:gd name="T13" fmla="*/ 38 h 297"/>
                <a:gd name="T14" fmla="*/ 168 w 311"/>
                <a:gd name="T15" fmla="*/ 52 h 297"/>
                <a:gd name="T16" fmla="*/ 210 w 311"/>
                <a:gd name="T17" fmla="*/ 119 h 297"/>
                <a:gd name="T18" fmla="*/ 206 w 311"/>
                <a:gd name="T19" fmla="*/ 150 h 297"/>
                <a:gd name="T20" fmla="*/ 295 w 311"/>
                <a:gd name="T21" fmla="*/ 260 h 297"/>
                <a:gd name="T22" fmla="*/ 311 w 311"/>
                <a:gd name="T23" fmla="*/ 297 h 297"/>
                <a:gd name="T24" fmla="*/ 0 w 311"/>
                <a:gd name="T25" fmla="*/ 260 h 297"/>
                <a:gd name="T26" fmla="*/ 117 w 311"/>
                <a:gd name="T27" fmla="*/ 142 h 297"/>
                <a:gd name="T28" fmla="*/ 128 w 311"/>
                <a:gd name="T29" fmla="*/ 127 h 297"/>
                <a:gd name="T30" fmla="*/ 135 w 311"/>
                <a:gd name="T31" fmla="*/ 127 h 297"/>
                <a:gd name="T32" fmla="*/ 145 w 311"/>
                <a:gd name="T33" fmla="*/ 142 h 297"/>
                <a:gd name="T34" fmla="*/ 135 w 311"/>
                <a:gd name="T35" fmla="*/ 127 h 297"/>
                <a:gd name="T36" fmla="*/ 151 w 311"/>
                <a:gd name="T37" fmla="*/ 142 h 297"/>
                <a:gd name="T38" fmla="*/ 162 w 311"/>
                <a:gd name="T39" fmla="*/ 127 h 297"/>
                <a:gd name="T40" fmla="*/ 168 w 311"/>
                <a:gd name="T41" fmla="*/ 127 h 297"/>
                <a:gd name="T42" fmla="*/ 178 w 311"/>
                <a:gd name="T43" fmla="*/ 142 h 297"/>
                <a:gd name="T44" fmla="*/ 168 w 311"/>
                <a:gd name="T45" fmla="*/ 127 h 297"/>
                <a:gd name="T46" fmla="*/ 185 w 311"/>
                <a:gd name="T47" fmla="*/ 142 h 297"/>
                <a:gd name="T48" fmla="*/ 196 w 311"/>
                <a:gd name="T49" fmla="*/ 127 h 297"/>
                <a:gd name="T50" fmla="*/ 29 w 311"/>
                <a:gd name="T51" fmla="*/ 167 h 297"/>
                <a:gd name="T52" fmla="*/ 48 w 311"/>
                <a:gd name="T53" fmla="*/ 193 h 297"/>
                <a:gd name="T54" fmla="*/ 29 w 311"/>
                <a:gd name="T55" fmla="*/ 167 h 297"/>
                <a:gd name="T56" fmla="*/ 55 w 311"/>
                <a:gd name="T57" fmla="*/ 193 h 297"/>
                <a:gd name="T58" fmla="*/ 73 w 311"/>
                <a:gd name="T59" fmla="*/ 167 h 297"/>
                <a:gd name="T60" fmla="*/ 81 w 311"/>
                <a:gd name="T61" fmla="*/ 167 h 297"/>
                <a:gd name="T62" fmla="*/ 100 w 311"/>
                <a:gd name="T63" fmla="*/ 193 h 297"/>
                <a:gd name="T64" fmla="*/ 81 w 311"/>
                <a:gd name="T65" fmla="*/ 167 h 297"/>
                <a:gd name="T66" fmla="*/ 214 w 311"/>
                <a:gd name="T67" fmla="*/ 193 h 297"/>
                <a:gd name="T68" fmla="*/ 233 w 311"/>
                <a:gd name="T69" fmla="*/ 167 h 297"/>
                <a:gd name="T70" fmla="*/ 240 w 311"/>
                <a:gd name="T71" fmla="*/ 167 h 297"/>
                <a:gd name="T72" fmla="*/ 259 w 311"/>
                <a:gd name="T73" fmla="*/ 193 h 297"/>
                <a:gd name="T74" fmla="*/ 240 w 311"/>
                <a:gd name="T75" fmla="*/ 167 h 297"/>
                <a:gd name="T76" fmla="*/ 267 w 311"/>
                <a:gd name="T77" fmla="*/ 193 h 297"/>
                <a:gd name="T78" fmla="*/ 285 w 311"/>
                <a:gd name="T79" fmla="*/ 167 h 297"/>
                <a:gd name="T80" fmla="*/ 29 w 311"/>
                <a:gd name="T81" fmla="*/ 220 h 297"/>
                <a:gd name="T82" fmla="*/ 48 w 311"/>
                <a:gd name="T83" fmla="*/ 247 h 297"/>
                <a:gd name="T84" fmla="*/ 29 w 311"/>
                <a:gd name="T85" fmla="*/ 220 h 297"/>
                <a:gd name="T86" fmla="*/ 55 w 311"/>
                <a:gd name="T87" fmla="*/ 247 h 297"/>
                <a:gd name="T88" fmla="*/ 73 w 311"/>
                <a:gd name="T89" fmla="*/ 220 h 297"/>
                <a:gd name="T90" fmla="*/ 81 w 311"/>
                <a:gd name="T91" fmla="*/ 220 h 297"/>
                <a:gd name="T92" fmla="*/ 100 w 311"/>
                <a:gd name="T93" fmla="*/ 247 h 297"/>
                <a:gd name="T94" fmla="*/ 81 w 311"/>
                <a:gd name="T95" fmla="*/ 220 h 297"/>
                <a:gd name="T96" fmla="*/ 214 w 311"/>
                <a:gd name="T97" fmla="*/ 247 h 297"/>
                <a:gd name="T98" fmla="*/ 233 w 311"/>
                <a:gd name="T99" fmla="*/ 220 h 297"/>
                <a:gd name="T100" fmla="*/ 240 w 311"/>
                <a:gd name="T101" fmla="*/ 220 h 297"/>
                <a:gd name="T102" fmla="*/ 259 w 311"/>
                <a:gd name="T103" fmla="*/ 247 h 297"/>
                <a:gd name="T104" fmla="*/ 240 w 311"/>
                <a:gd name="T105" fmla="*/ 220 h 297"/>
                <a:gd name="T106" fmla="*/ 267 w 311"/>
                <a:gd name="T107" fmla="*/ 247 h 297"/>
                <a:gd name="T108" fmla="*/ 285 w 311"/>
                <a:gd name="T109" fmla="*/ 2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1" h="297">
                  <a:moveTo>
                    <a:pt x="0" y="260"/>
                  </a:moveTo>
                  <a:cubicBezTo>
                    <a:pt x="16" y="260"/>
                    <a:pt x="16" y="260"/>
                    <a:pt x="16" y="260"/>
                  </a:cubicBezTo>
                  <a:cubicBezTo>
                    <a:pt x="16" y="150"/>
                    <a:pt x="16" y="150"/>
                    <a:pt x="16" y="150"/>
                  </a:cubicBezTo>
                  <a:cubicBezTo>
                    <a:pt x="104" y="150"/>
                    <a:pt x="104" y="150"/>
                    <a:pt x="104" y="150"/>
                  </a:cubicBezTo>
                  <a:cubicBezTo>
                    <a:pt x="104" y="119"/>
                    <a:pt x="104" y="119"/>
                    <a:pt x="104" y="119"/>
                  </a:cubicBezTo>
                  <a:cubicBezTo>
                    <a:pt x="99" y="119"/>
                    <a:pt x="99" y="119"/>
                    <a:pt x="99" y="119"/>
                  </a:cubicBezTo>
                  <a:cubicBezTo>
                    <a:pt x="101" y="95"/>
                    <a:pt x="118" y="75"/>
                    <a:pt x="140" y="69"/>
                  </a:cubicBezTo>
                  <a:cubicBezTo>
                    <a:pt x="140" y="52"/>
                    <a:pt x="140" y="52"/>
                    <a:pt x="140" y="52"/>
                  </a:cubicBezTo>
                  <a:cubicBezTo>
                    <a:pt x="137" y="52"/>
                    <a:pt x="137" y="52"/>
                    <a:pt x="137" y="52"/>
                  </a:cubicBezTo>
                  <a:cubicBezTo>
                    <a:pt x="138" y="45"/>
                    <a:pt x="143" y="40"/>
                    <a:pt x="149" y="38"/>
                  </a:cubicBezTo>
                  <a:cubicBezTo>
                    <a:pt x="151" y="0"/>
                    <a:pt x="151" y="0"/>
                    <a:pt x="151" y="0"/>
                  </a:cubicBezTo>
                  <a:cubicBezTo>
                    <a:pt x="154" y="0"/>
                    <a:pt x="154" y="0"/>
                    <a:pt x="154" y="0"/>
                  </a:cubicBezTo>
                  <a:cubicBezTo>
                    <a:pt x="157" y="0"/>
                    <a:pt x="157" y="0"/>
                    <a:pt x="157" y="0"/>
                  </a:cubicBezTo>
                  <a:cubicBezTo>
                    <a:pt x="159" y="38"/>
                    <a:pt x="159" y="38"/>
                    <a:pt x="159" y="38"/>
                  </a:cubicBezTo>
                  <a:cubicBezTo>
                    <a:pt x="165" y="40"/>
                    <a:pt x="170" y="46"/>
                    <a:pt x="170" y="52"/>
                  </a:cubicBezTo>
                  <a:cubicBezTo>
                    <a:pt x="168" y="52"/>
                    <a:pt x="168" y="52"/>
                    <a:pt x="168" y="52"/>
                  </a:cubicBezTo>
                  <a:cubicBezTo>
                    <a:pt x="168" y="69"/>
                    <a:pt x="168" y="69"/>
                    <a:pt x="168" y="69"/>
                  </a:cubicBezTo>
                  <a:cubicBezTo>
                    <a:pt x="191" y="74"/>
                    <a:pt x="209" y="94"/>
                    <a:pt x="210" y="119"/>
                  </a:cubicBezTo>
                  <a:cubicBezTo>
                    <a:pt x="206" y="119"/>
                    <a:pt x="206" y="119"/>
                    <a:pt x="206" y="119"/>
                  </a:cubicBezTo>
                  <a:cubicBezTo>
                    <a:pt x="206" y="150"/>
                    <a:pt x="206" y="150"/>
                    <a:pt x="206" y="150"/>
                  </a:cubicBezTo>
                  <a:cubicBezTo>
                    <a:pt x="295" y="150"/>
                    <a:pt x="295" y="150"/>
                    <a:pt x="295" y="150"/>
                  </a:cubicBezTo>
                  <a:cubicBezTo>
                    <a:pt x="295" y="260"/>
                    <a:pt x="295" y="260"/>
                    <a:pt x="295" y="260"/>
                  </a:cubicBezTo>
                  <a:cubicBezTo>
                    <a:pt x="311" y="260"/>
                    <a:pt x="311" y="260"/>
                    <a:pt x="311" y="260"/>
                  </a:cubicBezTo>
                  <a:cubicBezTo>
                    <a:pt x="311" y="297"/>
                    <a:pt x="311" y="297"/>
                    <a:pt x="311" y="297"/>
                  </a:cubicBezTo>
                  <a:cubicBezTo>
                    <a:pt x="0" y="297"/>
                    <a:pt x="0" y="297"/>
                    <a:pt x="0" y="297"/>
                  </a:cubicBezTo>
                  <a:cubicBezTo>
                    <a:pt x="0" y="260"/>
                    <a:pt x="0" y="260"/>
                    <a:pt x="0" y="260"/>
                  </a:cubicBezTo>
                  <a:close/>
                  <a:moveTo>
                    <a:pt x="117" y="127"/>
                  </a:moveTo>
                  <a:cubicBezTo>
                    <a:pt x="117" y="142"/>
                    <a:pt x="117" y="142"/>
                    <a:pt x="117" y="142"/>
                  </a:cubicBezTo>
                  <a:cubicBezTo>
                    <a:pt x="128" y="142"/>
                    <a:pt x="128" y="142"/>
                    <a:pt x="128" y="142"/>
                  </a:cubicBezTo>
                  <a:cubicBezTo>
                    <a:pt x="128" y="127"/>
                    <a:pt x="128" y="127"/>
                    <a:pt x="128" y="127"/>
                  </a:cubicBezTo>
                  <a:cubicBezTo>
                    <a:pt x="117" y="127"/>
                    <a:pt x="117" y="127"/>
                    <a:pt x="117" y="127"/>
                  </a:cubicBezTo>
                  <a:close/>
                  <a:moveTo>
                    <a:pt x="135" y="127"/>
                  </a:moveTo>
                  <a:cubicBezTo>
                    <a:pt x="135" y="142"/>
                    <a:pt x="135" y="142"/>
                    <a:pt x="135" y="142"/>
                  </a:cubicBezTo>
                  <a:cubicBezTo>
                    <a:pt x="145" y="142"/>
                    <a:pt x="145" y="142"/>
                    <a:pt x="145" y="142"/>
                  </a:cubicBezTo>
                  <a:cubicBezTo>
                    <a:pt x="145" y="127"/>
                    <a:pt x="145" y="127"/>
                    <a:pt x="145" y="127"/>
                  </a:cubicBezTo>
                  <a:cubicBezTo>
                    <a:pt x="135" y="127"/>
                    <a:pt x="135" y="127"/>
                    <a:pt x="135" y="127"/>
                  </a:cubicBezTo>
                  <a:close/>
                  <a:moveTo>
                    <a:pt x="151" y="127"/>
                  </a:moveTo>
                  <a:cubicBezTo>
                    <a:pt x="151" y="142"/>
                    <a:pt x="151" y="142"/>
                    <a:pt x="151" y="142"/>
                  </a:cubicBezTo>
                  <a:cubicBezTo>
                    <a:pt x="162" y="142"/>
                    <a:pt x="162" y="142"/>
                    <a:pt x="162" y="142"/>
                  </a:cubicBezTo>
                  <a:cubicBezTo>
                    <a:pt x="162" y="127"/>
                    <a:pt x="162" y="127"/>
                    <a:pt x="162" y="127"/>
                  </a:cubicBezTo>
                  <a:cubicBezTo>
                    <a:pt x="151" y="127"/>
                    <a:pt x="151" y="127"/>
                    <a:pt x="151" y="127"/>
                  </a:cubicBezTo>
                  <a:close/>
                  <a:moveTo>
                    <a:pt x="168" y="127"/>
                  </a:moveTo>
                  <a:cubicBezTo>
                    <a:pt x="168" y="142"/>
                    <a:pt x="168" y="142"/>
                    <a:pt x="168" y="142"/>
                  </a:cubicBezTo>
                  <a:cubicBezTo>
                    <a:pt x="178" y="142"/>
                    <a:pt x="178" y="142"/>
                    <a:pt x="178" y="142"/>
                  </a:cubicBezTo>
                  <a:cubicBezTo>
                    <a:pt x="178" y="127"/>
                    <a:pt x="178" y="127"/>
                    <a:pt x="178" y="127"/>
                  </a:cubicBezTo>
                  <a:cubicBezTo>
                    <a:pt x="168" y="127"/>
                    <a:pt x="168" y="127"/>
                    <a:pt x="168" y="127"/>
                  </a:cubicBezTo>
                  <a:close/>
                  <a:moveTo>
                    <a:pt x="185" y="127"/>
                  </a:moveTo>
                  <a:cubicBezTo>
                    <a:pt x="185" y="142"/>
                    <a:pt x="185" y="142"/>
                    <a:pt x="185" y="142"/>
                  </a:cubicBezTo>
                  <a:cubicBezTo>
                    <a:pt x="196" y="142"/>
                    <a:pt x="196" y="142"/>
                    <a:pt x="196" y="142"/>
                  </a:cubicBezTo>
                  <a:cubicBezTo>
                    <a:pt x="196" y="127"/>
                    <a:pt x="196" y="127"/>
                    <a:pt x="196" y="127"/>
                  </a:cubicBezTo>
                  <a:cubicBezTo>
                    <a:pt x="185" y="127"/>
                    <a:pt x="185" y="127"/>
                    <a:pt x="185" y="127"/>
                  </a:cubicBezTo>
                  <a:close/>
                  <a:moveTo>
                    <a:pt x="29" y="167"/>
                  </a:moveTo>
                  <a:cubicBezTo>
                    <a:pt x="29" y="193"/>
                    <a:pt x="29" y="193"/>
                    <a:pt x="29" y="193"/>
                  </a:cubicBezTo>
                  <a:cubicBezTo>
                    <a:pt x="48" y="193"/>
                    <a:pt x="48" y="193"/>
                    <a:pt x="48" y="193"/>
                  </a:cubicBezTo>
                  <a:cubicBezTo>
                    <a:pt x="48" y="167"/>
                    <a:pt x="48" y="167"/>
                    <a:pt x="48" y="167"/>
                  </a:cubicBezTo>
                  <a:cubicBezTo>
                    <a:pt x="29" y="167"/>
                    <a:pt x="29" y="167"/>
                    <a:pt x="29" y="167"/>
                  </a:cubicBezTo>
                  <a:close/>
                  <a:moveTo>
                    <a:pt x="55" y="167"/>
                  </a:moveTo>
                  <a:cubicBezTo>
                    <a:pt x="55" y="193"/>
                    <a:pt x="55" y="193"/>
                    <a:pt x="55" y="193"/>
                  </a:cubicBezTo>
                  <a:cubicBezTo>
                    <a:pt x="73" y="193"/>
                    <a:pt x="73" y="193"/>
                    <a:pt x="73" y="193"/>
                  </a:cubicBezTo>
                  <a:cubicBezTo>
                    <a:pt x="73" y="167"/>
                    <a:pt x="73" y="167"/>
                    <a:pt x="73" y="167"/>
                  </a:cubicBezTo>
                  <a:cubicBezTo>
                    <a:pt x="55" y="167"/>
                    <a:pt x="55" y="167"/>
                    <a:pt x="55" y="167"/>
                  </a:cubicBezTo>
                  <a:close/>
                  <a:moveTo>
                    <a:pt x="81" y="167"/>
                  </a:moveTo>
                  <a:cubicBezTo>
                    <a:pt x="81" y="193"/>
                    <a:pt x="81" y="193"/>
                    <a:pt x="81" y="193"/>
                  </a:cubicBezTo>
                  <a:cubicBezTo>
                    <a:pt x="100" y="193"/>
                    <a:pt x="100" y="193"/>
                    <a:pt x="100" y="193"/>
                  </a:cubicBezTo>
                  <a:cubicBezTo>
                    <a:pt x="100" y="167"/>
                    <a:pt x="100" y="167"/>
                    <a:pt x="100" y="167"/>
                  </a:cubicBezTo>
                  <a:cubicBezTo>
                    <a:pt x="81" y="167"/>
                    <a:pt x="81" y="167"/>
                    <a:pt x="81" y="167"/>
                  </a:cubicBezTo>
                  <a:close/>
                  <a:moveTo>
                    <a:pt x="214" y="167"/>
                  </a:moveTo>
                  <a:cubicBezTo>
                    <a:pt x="214" y="193"/>
                    <a:pt x="214" y="193"/>
                    <a:pt x="214" y="193"/>
                  </a:cubicBezTo>
                  <a:cubicBezTo>
                    <a:pt x="233" y="193"/>
                    <a:pt x="233" y="193"/>
                    <a:pt x="233" y="193"/>
                  </a:cubicBezTo>
                  <a:cubicBezTo>
                    <a:pt x="233" y="167"/>
                    <a:pt x="233" y="167"/>
                    <a:pt x="233" y="167"/>
                  </a:cubicBezTo>
                  <a:cubicBezTo>
                    <a:pt x="214" y="167"/>
                    <a:pt x="214" y="167"/>
                    <a:pt x="214" y="167"/>
                  </a:cubicBezTo>
                  <a:close/>
                  <a:moveTo>
                    <a:pt x="240" y="167"/>
                  </a:moveTo>
                  <a:cubicBezTo>
                    <a:pt x="240" y="193"/>
                    <a:pt x="240" y="193"/>
                    <a:pt x="240" y="193"/>
                  </a:cubicBezTo>
                  <a:cubicBezTo>
                    <a:pt x="259" y="193"/>
                    <a:pt x="259" y="193"/>
                    <a:pt x="259" y="193"/>
                  </a:cubicBezTo>
                  <a:cubicBezTo>
                    <a:pt x="259" y="167"/>
                    <a:pt x="259" y="167"/>
                    <a:pt x="259" y="167"/>
                  </a:cubicBezTo>
                  <a:cubicBezTo>
                    <a:pt x="240" y="167"/>
                    <a:pt x="240" y="167"/>
                    <a:pt x="240" y="167"/>
                  </a:cubicBezTo>
                  <a:close/>
                  <a:moveTo>
                    <a:pt x="267" y="167"/>
                  </a:moveTo>
                  <a:cubicBezTo>
                    <a:pt x="267" y="193"/>
                    <a:pt x="267" y="193"/>
                    <a:pt x="267" y="193"/>
                  </a:cubicBezTo>
                  <a:cubicBezTo>
                    <a:pt x="285" y="193"/>
                    <a:pt x="285" y="193"/>
                    <a:pt x="285" y="193"/>
                  </a:cubicBezTo>
                  <a:cubicBezTo>
                    <a:pt x="285" y="167"/>
                    <a:pt x="285" y="167"/>
                    <a:pt x="285" y="167"/>
                  </a:cubicBezTo>
                  <a:cubicBezTo>
                    <a:pt x="267" y="167"/>
                    <a:pt x="267" y="167"/>
                    <a:pt x="267" y="167"/>
                  </a:cubicBezTo>
                  <a:close/>
                  <a:moveTo>
                    <a:pt x="29" y="220"/>
                  </a:moveTo>
                  <a:cubicBezTo>
                    <a:pt x="29" y="247"/>
                    <a:pt x="29" y="247"/>
                    <a:pt x="29" y="247"/>
                  </a:cubicBezTo>
                  <a:cubicBezTo>
                    <a:pt x="48" y="247"/>
                    <a:pt x="48" y="247"/>
                    <a:pt x="48" y="247"/>
                  </a:cubicBezTo>
                  <a:cubicBezTo>
                    <a:pt x="48" y="220"/>
                    <a:pt x="48" y="220"/>
                    <a:pt x="48" y="220"/>
                  </a:cubicBezTo>
                  <a:cubicBezTo>
                    <a:pt x="29" y="220"/>
                    <a:pt x="29" y="220"/>
                    <a:pt x="29" y="220"/>
                  </a:cubicBezTo>
                  <a:close/>
                  <a:moveTo>
                    <a:pt x="55" y="220"/>
                  </a:moveTo>
                  <a:cubicBezTo>
                    <a:pt x="55" y="247"/>
                    <a:pt x="55" y="247"/>
                    <a:pt x="55" y="247"/>
                  </a:cubicBezTo>
                  <a:cubicBezTo>
                    <a:pt x="73" y="247"/>
                    <a:pt x="73" y="247"/>
                    <a:pt x="73" y="247"/>
                  </a:cubicBezTo>
                  <a:cubicBezTo>
                    <a:pt x="73" y="220"/>
                    <a:pt x="73" y="220"/>
                    <a:pt x="73" y="220"/>
                  </a:cubicBezTo>
                  <a:cubicBezTo>
                    <a:pt x="55" y="220"/>
                    <a:pt x="55" y="220"/>
                    <a:pt x="55" y="220"/>
                  </a:cubicBezTo>
                  <a:close/>
                  <a:moveTo>
                    <a:pt x="81" y="220"/>
                  </a:moveTo>
                  <a:cubicBezTo>
                    <a:pt x="81" y="247"/>
                    <a:pt x="81" y="247"/>
                    <a:pt x="81" y="247"/>
                  </a:cubicBezTo>
                  <a:cubicBezTo>
                    <a:pt x="100" y="247"/>
                    <a:pt x="100" y="247"/>
                    <a:pt x="100" y="247"/>
                  </a:cubicBezTo>
                  <a:cubicBezTo>
                    <a:pt x="100" y="220"/>
                    <a:pt x="100" y="220"/>
                    <a:pt x="100" y="220"/>
                  </a:cubicBezTo>
                  <a:cubicBezTo>
                    <a:pt x="81" y="220"/>
                    <a:pt x="81" y="220"/>
                    <a:pt x="81" y="220"/>
                  </a:cubicBezTo>
                  <a:close/>
                  <a:moveTo>
                    <a:pt x="214" y="220"/>
                  </a:moveTo>
                  <a:cubicBezTo>
                    <a:pt x="214" y="247"/>
                    <a:pt x="214" y="247"/>
                    <a:pt x="214" y="247"/>
                  </a:cubicBezTo>
                  <a:cubicBezTo>
                    <a:pt x="233" y="247"/>
                    <a:pt x="233" y="247"/>
                    <a:pt x="233" y="247"/>
                  </a:cubicBezTo>
                  <a:cubicBezTo>
                    <a:pt x="233" y="220"/>
                    <a:pt x="233" y="220"/>
                    <a:pt x="233" y="220"/>
                  </a:cubicBezTo>
                  <a:cubicBezTo>
                    <a:pt x="214" y="220"/>
                    <a:pt x="214" y="220"/>
                    <a:pt x="214" y="220"/>
                  </a:cubicBezTo>
                  <a:close/>
                  <a:moveTo>
                    <a:pt x="240" y="220"/>
                  </a:moveTo>
                  <a:cubicBezTo>
                    <a:pt x="240" y="247"/>
                    <a:pt x="240" y="247"/>
                    <a:pt x="240" y="247"/>
                  </a:cubicBezTo>
                  <a:cubicBezTo>
                    <a:pt x="259" y="247"/>
                    <a:pt x="259" y="247"/>
                    <a:pt x="259" y="247"/>
                  </a:cubicBezTo>
                  <a:cubicBezTo>
                    <a:pt x="259" y="220"/>
                    <a:pt x="259" y="220"/>
                    <a:pt x="259" y="220"/>
                  </a:cubicBezTo>
                  <a:cubicBezTo>
                    <a:pt x="240" y="220"/>
                    <a:pt x="240" y="220"/>
                    <a:pt x="240" y="220"/>
                  </a:cubicBezTo>
                  <a:close/>
                  <a:moveTo>
                    <a:pt x="267" y="220"/>
                  </a:moveTo>
                  <a:cubicBezTo>
                    <a:pt x="267" y="247"/>
                    <a:pt x="267" y="247"/>
                    <a:pt x="267" y="247"/>
                  </a:cubicBezTo>
                  <a:cubicBezTo>
                    <a:pt x="285" y="247"/>
                    <a:pt x="285" y="247"/>
                    <a:pt x="285" y="247"/>
                  </a:cubicBezTo>
                  <a:cubicBezTo>
                    <a:pt x="285" y="220"/>
                    <a:pt x="285" y="220"/>
                    <a:pt x="285" y="220"/>
                  </a:cubicBezTo>
                  <a:lnTo>
                    <a:pt x="267"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îṩḷiḑè"/>
            <p:cNvSpPr/>
            <p:nvPr/>
          </p:nvSpPr>
          <p:spPr bwMode="auto">
            <a:xfrm>
              <a:off x="1388269" y="3263901"/>
              <a:ext cx="1120775" cy="933450"/>
            </a:xfrm>
            <a:custGeom>
              <a:avLst/>
              <a:gdLst>
                <a:gd name="T0" fmla="*/ 26 w 202"/>
                <a:gd name="T1" fmla="*/ 167 h 167"/>
                <a:gd name="T2" fmla="*/ 111 w 202"/>
                <a:gd name="T3" fmla="*/ 167 h 167"/>
                <a:gd name="T4" fmla="*/ 111 w 202"/>
                <a:gd name="T5" fmla="*/ 115 h 167"/>
                <a:gd name="T6" fmla="*/ 147 w 202"/>
                <a:gd name="T7" fmla="*/ 115 h 167"/>
                <a:gd name="T8" fmla="*/ 147 w 202"/>
                <a:gd name="T9" fmla="*/ 167 h 167"/>
                <a:gd name="T10" fmla="*/ 176 w 202"/>
                <a:gd name="T11" fmla="*/ 167 h 167"/>
                <a:gd name="T12" fmla="*/ 176 w 202"/>
                <a:gd name="T13" fmla="*/ 102 h 167"/>
                <a:gd name="T14" fmla="*/ 202 w 202"/>
                <a:gd name="T15" fmla="*/ 102 h 167"/>
                <a:gd name="T16" fmla="*/ 162 w 202"/>
                <a:gd name="T17" fmla="*/ 61 h 167"/>
                <a:gd name="T18" fmla="*/ 162 w 202"/>
                <a:gd name="T19" fmla="*/ 30 h 167"/>
                <a:gd name="T20" fmla="*/ 166 w 202"/>
                <a:gd name="T21" fmla="*/ 30 h 167"/>
                <a:gd name="T22" fmla="*/ 166 w 202"/>
                <a:gd name="T23" fmla="*/ 22 h 167"/>
                <a:gd name="T24" fmla="*/ 136 w 202"/>
                <a:gd name="T25" fmla="*/ 22 h 167"/>
                <a:gd name="T26" fmla="*/ 136 w 202"/>
                <a:gd name="T27" fmla="*/ 30 h 167"/>
                <a:gd name="T28" fmla="*/ 140 w 202"/>
                <a:gd name="T29" fmla="*/ 30 h 167"/>
                <a:gd name="T30" fmla="*/ 140 w 202"/>
                <a:gd name="T31" fmla="*/ 40 h 167"/>
                <a:gd name="T32" fmla="*/ 101 w 202"/>
                <a:gd name="T33" fmla="*/ 0 h 167"/>
                <a:gd name="T34" fmla="*/ 51 w 202"/>
                <a:gd name="T35" fmla="*/ 51 h 167"/>
                <a:gd name="T36" fmla="*/ 0 w 202"/>
                <a:gd name="T37" fmla="*/ 102 h 167"/>
                <a:gd name="T38" fmla="*/ 26 w 202"/>
                <a:gd name="T39" fmla="*/ 102 h 167"/>
                <a:gd name="T40" fmla="*/ 26 w 202"/>
                <a:gd name="T41" fmla="*/ 167 h 167"/>
                <a:gd name="T42" fmla="*/ 101 w 202"/>
                <a:gd name="T43" fmla="*/ 49 h 167"/>
                <a:gd name="T44" fmla="*/ 112 w 202"/>
                <a:gd name="T45" fmla="*/ 61 h 167"/>
                <a:gd name="T46" fmla="*/ 101 w 202"/>
                <a:gd name="T47" fmla="*/ 72 h 167"/>
                <a:gd name="T48" fmla="*/ 89 w 202"/>
                <a:gd name="T49" fmla="*/ 61 h 167"/>
                <a:gd name="T50" fmla="*/ 101 w 202"/>
                <a:gd name="T51" fmla="*/ 49 h 167"/>
                <a:gd name="T52" fmla="*/ 54 w 202"/>
                <a:gd name="T53" fmla="*/ 117 h 167"/>
                <a:gd name="T54" fmla="*/ 80 w 202"/>
                <a:gd name="T55" fmla="*/ 117 h 167"/>
                <a:gd name="T56" fmla="*/ 80 w 202"/>
                <a:gd name="T57" fmla="*/ 147 h 167"/>
                <a:gd name="T58" fmla="*/ 54 w 202"/>
                <a:gd name="T59" fmla="*/ 147 h 167"/>
                <a:gd name="T60" fmla="*/ 54 w 202"/>
                <a:gd name="T61" fmla="*/ 1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 h="167">
                  <a:moveTo>
                    <a:pt x="26" y="167"/>
                  </a:moveTo>
                  <a:cubicBezTo>
                    <a:pt x="111" y="167"/>
                    <a:pt x="111" y="167"/>
                    <a:pt x="111" y="167"/>
                  </a:cubicBezTo>
                  <a:cubicBezTo>
                    <a:pt x="111" y="115"/>
                    <a:pt x="111" y="115"/>
                    <a:pt x="111" y="115"/>
                  </a:cubicBezTo>
                  <a:cubicBezTo>
                    <a:pt x="147" y="115"/>
                    <a:pt x="147" y="115"/>
                    <a:pt x="147" y="115"/>
                  </a:cubicBezTo>
                  <a:cubicBezTo>
                    <a:pt x="147" y="167"/>
                    <a:pt x="147" y="167"/>
                    <a:pt x="147" y="167"/>
                  </a:cubicBezTo>
                  <a:cubicBezTo>
                    <a:pt x="176" y="167"/>
                    <a:pt x="176" y="167"/>
                    <a:pt x="176" y="167"/>
                  </a:cubicBezTo>
                  <a:cubicBezTo>
                    <a:pt x="176" y="102"/>
                    <a:pt x="176" y="102"/>
                    <a:pt x="176" y="102"/>
                  </a:cubicBezTo>
                  <a:cubicBezTo>
                    <a:pt x="202" y="102"/>
                    <a:pt x="202" y="102"/>
                    <a:pt x="202" y="102"/>
                  </a:cubicBezTo>
                  <a:cubicBezTo>
                    <a:pt x="162" y="61"/>
                    <a:pt x="162" y="61"/>
                    <a:pt x="162" y="61"/>
                  </a:cubicBezTo>
                  <a:cubicBezTo>
                    <a:pt x="162" y="30"/>
                    <a:pt x="162" y="30"/>
                    <a:pt x="162" y="30"/>
                  </a:cubicBezTo>
                  <a:cubicBezTo>
                    <a:pt x="166" y="30"/>
                    <a:pt x="166" y="30"/>
                    <a:pt x="166" y="30"/>
                  </a:cubicBezTo>
                  <a:cubicBezTo>
                    <a:pt x="166" y="22"/>
                    <a:pt x="166" y="22"/>
                    <a:pt x="166" y="22"/>
                  </a:cubicBezTo>
                  <a:cubicBezTo>
                    <a:pt x="136" y="22"/>
                    <a:pt x="136" y="22"/>
                    <a:pt x="136" y="22"/>
                  </a:cubicBezTo>
                  <a:cubicBezTo>
                    <a:pt x="136" y="30"/>
                    <a:pt x="136" y="30"/>
                    <a:pt x="136" y="30"/>
                  </a:cubicBezTo>
                  <a:cubicBezTo>
                    <a:pt x="140" y="30"/>
                    <a:pt x="140" y="30"/>
                    <a:pt x="140" y="30"/>
                  </a:cubicBezTo>
                  <a:cubicBezTo>
                    <a:pt x="140" y="40"/>
                    <a:pt x="140" y="40"/>
                    <a:pt x="140" y="40"/>
                  </a:cubicBezTo>
                  <a:cubicBezTo>
                    <a:pt x="101" y="0"/>
                    <a:pt x="101" y="0"/>
                    <a:pt x="101" y="0"/>
                  </a:cubicBezTo>
                  <a:cubicBezTo>
                    <a:pt x="51" y="51"/>
                    <a:pt x="51" y="51"/>
                    <a:pt x="51" y="51"/>
                  </a:cubicBezTo>
                  <a:cubicBezTo>
                    <a:pt x="0" y="102"/>
                    <a:pt x="0" y="102"/>
                    <a:pt x="0" y="102"/>
                  </a:cubicBezTo>
                  <a:cubicBezTo>
                    <a:pt x="26" y="102"/>
                    <a:pt x="26" y="102"/>
                    <a:pt x="26" y="102"/>
                  </a:cubicBezTo>
                  <a:cubicBezTo>
                    <a:pt x="26" y="167"/>
                    <a:pt x="26" y="167"/>
                    <a:pt x="26" y="167"/>
                  </a:cubicBezTo>
                  <a:close/>
                  <a:moveTo>
                    <a:pt x="101" y="49"/>
                  </a:moveTo>
                  <a:cubicBezTo>
                    <a:pt x="107" y="49"/>
                    <a:pt x="112" y="54"/>
                    <a:pt x="112" y="61"/>
                  </a:cubicBezTo>
                  <a:cubicBezTo>
                    <a:pt x="112" y="67"/>
                    <a:pt x="107" y="72"/>
                    <a:pt x="101" y="72"/>
                  </a:cubicBezTo>
                  <a:cubicBezTo>
                    <a:pt x="94" y="72"/>
                    <a:pt x="89" y="67"/>
                    <a:pt x="89" y="61"/>
                  </a:cubicBezTo>
                  <a:cubicBezTo>
                    <a:pt x="89" y="54"/>
                    <a:pt x="94" y="49"/>
                    <a:pt x="101" y="49"/>
                  </a:cubicBezTo>
                  <a:close/>
                  <a:moveTo>
                    <a:pt x="54" y="117"/>
                  </a:moveTo>
                  <a:cubicBezTo>
                    <a:pt x="80" y="117"/>
                    <a:pt x="80" y="117"/>
                    <a:pt x="80" y="117"/>
                  </a:cubicBezTo>
                  <a:cubicBezTo>
                    <a:pt x="80" y="147"/>
                    <a:pt x="80" y="147"/>
                    <a:pt x="80" y="147"/>
                  </a:cubicBezTo>
                  <a:cubicBezTo>
                    <a:pt x="54" y="147"/>
                    <a:pt x="54" y="147"/>
                    <a:pt x="54" y="147"/>
                  </a:cubicBezTo>
                  <a:lnTo>
                    <a:pt x="5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îṥļiḓe"/>
            <p:cNvSpPr/>
            <p:nvPr/>
          </p:nvSpPr>
          <p:spPr bwMode="auto">
            <a:xfrm>
              <a:off x="8233569" y="2782888"/>
              <a:ext cx="1471613" cy="1403350"/>
            </a:xfrm>
            <a:custGeom>
              <a:avLst/>
              <a:gdLst>
                <a:gd name="T0" fmla="*/ 56 w 265"/>
                <a:gd name="T1" fmla="*/ 96 h 251"/>
                <a:gd name="T2" fmla="*/ 211 w 265"/>
                <a:gd name="T3" fmla="*/ 250 h 251"/>
                <a:gd name="T4" fmla="*/ 65 w 265"/>
                <a:gd name="T5" fmla="*/ 250 h 251"/>
                <a:gd name="T6" fmla="*/ 144 w 265"/>
                <a:gd name="T7" fmla="*/ 223 h 251"/>
                <a:gd name="T8" fmla="*/ 128 w 265"/>
                <a:gd name="T9" fmla="*/ 251 h 251"/>
                <a:gd name="T10" fmla="*/ 19 w 265"/>
                <a:gd name="T11" fmla="*/ 210 h 251"/>
                <a:gd name="T12" fmla="*/ 19 w 265"/>
                <a:gd name="T13" fmla="*/ 174 h 251"/>
                <a:gd name="T14" fmla="*/ 19 w 265"/>
                <a:gd name="T15" fmla="*/ 139 h 251"/>
                <a:gd name="T16" fmla="*/ 19 w 265"/>
                <a:gd name="T17" fmla="*/ 104 h 251"/>
                <a:gd name="T18" fmla="*/ 19 w 265"/>
                <a:gd name="T19" fmla="*/ 69 h 251"/>
                <a:gd name="T20" fmla="*/ 9 w 265"/>
                <a:gd name="T21" fmla="*/ 37 h 251"/>
                <a:gd name="T22" fmla="*/ 19 w 265"/>
                <a:gd name="T23" fmla="*/ 250 h 251"/>
                <a:gd name="T24" fmla="*/ 19 w 265"/>
                <a:gd name="T25" fmla="*/ 210 h 251"/>
                <a:gd name="T26" fmla="*/ 201 w 265"/>
                <a:gd name="T27" fmla="*/ 84 h 251"/>
                <a:gd name="T28" fmla="*/ 157 w 265"/>
                <a:gd name="T29" fmla="*/ 84 h 251"/>
                <a:gd name="T30" fmla="*/ 175 w 265"/>
                <a:gd name="T31" fmla="*/ 70 h 251"/>
                <a:gd name="T32" fmla="*/ 183 w 265"/>
                <a:gd name="T33" fmla="*/ 70 h 251"/>
                <a:gd name="T34" fmla="*/ 183 w 265"/>
                <a:gd name="T35" fmla="*/ 70 h 251"/>
                <a:gd name="T36" fmla="*/ 201 w 265"/>
                <a:gd name="T37" fmla="*/ 61 h 251"/>
                <a:gd name="T38" fmla="*/ 157 w 265"/>
                <a:gd name="T39" fmla="*/ 61 h 251"/>
                <a:gd name="T40" fmla="*/ 175 w 265"/>
                <a:gd name="T41" fmla="*/ 47 h 251"/>
                <a:gd name="T42" fmla="*/ 183 w 265"/>
                <a:gd name="T43" fmla="*/ 47 h 251"/>
                <a:gd name="T44" fmla="*/ 183 w 265"/>
                <a:gd name="T45" fmla="*/ 47 h 251"/>
                <a:gd name="T46" fmla="*/ 90 w 265"/>
                <a:gd name="T47" fmla="*/ 177 h 251"/>
                <a:gd name="T48" fmla="*/ 181 w 265"/>
                <a:gd name="T49" fmla="*/ 215 h 251"/>
                <a:gd name="T50" fmla="*/ 97 w 265"/>
                <a:gd name="T51" fmla="*/ 215 h 251"/>
                <a:gd name="T52" fmla="*/ 115 w 265"/>
                <a:gd name="T53" fmla="*/ 201 h 251"/>
                <a:gd name="T54" fmla="*/ 115 w 265"/>
                <a:gd name="T55" fmla="*/ 201 h 251"/>
                <a:gd name="T56" fmla="*/ 144 w 265"/>
                <a:gd name="T57" fmla="*/ 201 h 251"/>
                <a:gd name="T58" fmla="*/ 163 w 265"/>
                <a:gd name="T59" fmla="*/ 215 h 251"/>
                <a:gd name="T60" fmla="*/ 79 w 265"/>
                <a:gd name="T61" fmla="*/ 215 h 251"/>
                <a:gd name="T62" fmla="*/ 170 w 265"/>
                <a:gd name="T63" fmla="*/ 177 h 251"/>
                <a:gd name="T64" fmla="*/ 170 w 265"/>
                <a:gd name="T65" fmla="*/ 177 h 251"/>
                <a:gd name="T66" fmla="*/ 108 w 265"/>
                <a:gd name="T67" fmla="*/ 177 h 251"/>
                <a:gd name="T68" fmla="*/ 126 w 265"/>
                <a:gd name="T69" fmla="*/ 192 h 251"/>
                <a:gd name="T70" fmla="*/ 133 w 265"/>
                <a:gd name="T71" fmla="*/ 192 h 251"/>
                <a:gd name="T72" fmla="*/ 152 w 265"/>
                <a:gd name="T73" fmla="*/ 177 h 251"/>
                <a:gd name="T74" fmla="*/ 152 w 265"/>
                <a:gd name="T75" fmla="*/ 177 h 251"/>
                <a:gd name="T76" fmla="*/ 90 w 265"/>
                <a:gd name="T77" fmla="*/ 129 h 251"/>
                <a:gd name="T78" fmla="*/ 181 w 265"/>
                <a:gd name="T79" fmla="*/ 167 h 251"/>
                <a:gd name="T80" fmla="*/ 97 w 265"/>
                <a:gd name="T81" fmla="*/ 167 h 251"/>
                <a:gd name="T82" fmla="*/ 115 w 265"/>
                <a:gd name="T83" fmla="*/ 152 h 251"/>
                <a:gd name="T84" fmla="*/ 115 w 265"/>
                <a:gd name="T85" fmla="*/ 152 h 251"/>
                <a:gd name="T86" fmla="*/ 144 w 265"/>
                <a:gd name="T87" fmla="*/ 152 h 251"/>
                <a:gd name="T88" fmla="*/ 163 w 265"/>
                <a:gd name="T89" fmla="*/ 167 h 251"/>
                <a:gd name="T90" fmla="*/ 79 w 265"/>
                <a:gd name="T91" fmla="*/ 167 h 251"/>
                <a:gd name="T92" fmla="*/ 170 w 265"/>
                <a:gd name="T93" fmla="*/ 129 h 251"/>
                <a:gd name="T94" fmla="*/ 170 w 265"/>
                <a:gd name="T95" fmla="*/ 129 h 251"/>
                <a:gd name="T96" fmla="*/ 108 w 265"/>
                <a:gd name="T97" fmla="*/ 129 h 251"/>
                <a:gd name="T98" fmla="*/ 126 w 265"/>
                <a:gd name="T99" fmla="*/ 143 h 251"/>
                <a:gd name="T100" fmla="*/ 133 w 265"/>
                <a:gd name="T101" fmla="*/ 143 h 251"/>
                <a:gd name="T102" fmla="*/ 152 w 265"/>
                <a:gd name="T103" fmla="*/ 129 h 251"/>
                <a:gd name="T104" fmla="*/ 152 w 265"/>
                <a:gd name="T105" fmla="*/ 129 h 251"/>
                <a:gd name="T106" fmla="*/ 228 w 265"/>
                <a:gd name="T107" fmla="*/ 37 h 251"/>
                <a:gd name="T108" fmla="*/ 265 w 265"/>
                <a:gd name="T109" fmla="*/ 0 h 251"/>
                <a:gd name="T110" fmla="*/ 95 w 265"/>
                <a:gd name="T111" fmla="*/ 1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251">
                  <a:moveTo>
                    <a:pt x="47" y="250"/>
                  </a:moveTo>
                  <a:cubicBezTo>
                    <a:pt x="47" y="106"/>
                    <a:pt x="47" y="106"/>
                    <a:pt x="47" y="106"/>
                  </a:cubicBezTo>
                  <a:cubicBezTo>
                    <a:pt x="47" y="96"/>
                    <a:pt x="47" y="96"/>
                    <a:pt x="47" y="96"/>
                  </a:cubicBezTo>
                  <a:cubicBezTo>
                    <a:pt x="56" y="96"/>
                    <a:pt x="56" y="96"/>
                    <a:pt x="56" y="96"/>
                  </a:cubicBezTo>
                  <a:cubicBezTo>
                    <a:pt x="202" y="96"/>
                    <a:pt x="202" y="96"/>
                    <a:pt x="202" y="96"/>
                  </a:cubicBezTo>
                  <a:cubicBezTo>
                    <a:pt x="211" y="96"/>
                    <a:pt x="211" y="96"/>
                    <a:pt x="211" y="96"/>
                  </a:cubicBezTo>
                  <a:cubicBezTo>
                    <a:pt x="211" y="106"/>
                    <a:pt x="211" y="106"/>
                    <a:pt x="211" y="106"/>
                  </a:cubicBezTo>
                  <a:cubicBezTo>
                    <a:pt x="211" y="250"/>
                    <a:pt x="211" y="250"/>
                    <a:pt x="211" y="250"/>
                  </a:cubicBezTo>
                  <a:cubicBezTo>
                    <a:pt x="192" y="250"/>
                    <a:pt x="192" y="250"/>
                    <a:pt x="192" y="250"/>
                  </a:cubicBezTo>
                  <a:cubicBezTo>
                    <a:pt x="192" y="115"/>
                    <a:pt x="192" y="115"/>
                    <a:pt x="192" y="115"/>
                  </a:cubicBezTo>
                  <a:cubicBezTo>
                    <a:pt x="65" y="115"/>
                    <a:pt x="65" y="115"/>
                    <a:pt x="65" y="115"/>
                  </a:cubicBezTo>
                  <a:cubicBezTo>
                    <a:pt x="65" y="250"/>
                    <a:pt x="65" y="250"/>
                    <a:pt x="65" y="250"/>
                  </a:cubicBezTo>
                  <a:cubicBezTo>
                    <a:pt x="47" y="250"/>
                    <a:pt x="47" y="250"/>
                    <a:pt x="47" y="250"/>
                  </a:cubicBezTo>
                  <a:close/>
                  <a:moveTo>
                    <a:pt x="132" y="251"/>
                  </a:moveTo>
                  <a:cubicBezTo>
                    <a:pt x="144" y="251"/>
                    <a:pt x="144" y="251"/>
                    <a:pt x="144" y="251"/>
                  </a:cubicBezTo>
                  <a:cubicBezTo>
                    <a:pt x="144" y="223"/>
                    <a:pt x="144" y="223"/>
                    <a:pt x="144" y="223"/>
                  </a:cubicBezTo>
                  <a:cubicBezTo>
                    <a:pt x="132" y="223"/>
                    <a:pt x="132" y="223"/>
                    <a:pt x="132" y="223"/>
                  </a:cubicBezTo>
                  <a:cubicBezTo>
                    <a:pt x="132" y="251"/>
                    <a:pt x="132" y="251"/>
                    <a:pt x="132" y="251"/>
                  </a:cubicBezTo>
                  <a:close/>
                  <a:moveTo>
                    <a:pt x="116" y="251"/>
                  </a:moveTo>
                  <a:cubicBezTo>
                    <a:pt x="128" y="251"/>
                    <a:pt x="128" y="251"/>
                    <a:pt x="128" y="251"/>
                  </a:cubicBezTo>
                  <a:cubicBezTo>
                    <a:pt x="128" y="223"/>
                    <a:pt x="128" y="223"/>
                    <a:pt x="128" y="223"/>
                  </a:cubicBezTo>
                  <a:cubicBezTo>
                    <a:pt x="116" y="223"/>
                    <a:pt x="116" y="223"/>
                    <a:pt x="116" y="223"/>
                  </a:cubicBezTo>
                  <a:cubicBezTo>
                    <a:pt x="116" y="251"/>
                    <a:pt x="116" y="251"/>
                    <a:pt x="116" y="251"/>
                  </a:cubicBezTo>
                  <a:close/>
                  <a:moveTo>
                    <a:pt x="19" y="210"/>
                  </a:moveTo>
                  <a:cubicBezTo>
                    <a:pt x="19" y="192"/>
                    <a:pt x="19" y="192"/>
                    <a:pt x="19" y="192"/>
                  </a:cubicBezTo>
                  <a:cubicBezTo>
                    <a:pt x="34" y="192"/>
                    <a:pt x="34" y="192"/>
                    <a:pt x="34" y="192"/>
                  </a:cubicBezTo>
                  <a:cubicBezTo>
                    <a:pt x="34" y="174"/>
                    <a:pt x="34" y="174"/>
                    <a:pt x="34" y="174"/>
                  </a:cubicBezTo>
                  <a:cubicBezTo>
                    <a:pt x="19" y="174"/>
                    <a:pt x="19" y="174"/>
                    <a:pt x="19" y="174"/>
                  </a:cubicBezTo>
                  <a:cubicBezTo>
                    <a:pt x="19" y="157"/>
                    <a:pt x="19" y="157"/>
                    <a:pt x="19" y="157"/>
                  </a:cubicBezTo>
                  <a:cubicBezTo>
                    <a:pt x="34" y="157"/>
                    <a:pt x="34" y="157"/>
                    <a:pt x="34" y="157"/>
                  </a:cubicBezTo>
                  <a:cubicBezTo>
                    <a:pt x="34" y="139"/>
                    <a:pt x="34" y="139"/>
                    <a:pt x="34" y="139"/>
                  </a:cubicBezTo>
                  <a:cubicBezTo>
                    <a:pt x="19" y="139"/>
                    <a:pt x="19" y="139"/>
                    <a:pt x="19" y="139"/>
                  </a:cubicBezTo>
                  <a:cubicBezTo>
                    <a:pt x="19" y="122"/>
                    <a:pt x="19" y="122"/>
                    <a:pt x="19" y="122"/>
                  </a:cubicBezTo>
                  <a:cubicBezTo>
                    <a:pt x="34" y="122"/>
                    <a:pt x="34" y="122"/>
                    <a:pt x="34" y="122"/>
                  </a:cubicBezTo>
                  <a:cubicBezTo>
                    <a:pt x="34" y="104"/>
                    <a:pt x="34" y="104"/>
                    <a:pt x="34" y="104"/>
                  </a:cubicBezTo>
                  <a:cubicBezTo>
                    <a:pt x="19" y="104"/>
                    <a:pt x="19" y="104"/>
                    <a:pt x="19" y="104"/>
                  </a:cubicBezTo>
                  <a:cubicBezTo>
                    <a:pt x="19" y="87"/>
                    <a:pt x="19" y="87"/>
                    <a:pt x="19" y="87"/>
                  </a:cubicBezTo>
                  <a:cubicBezTo>
                    <a:pt x="75" y="87"/>
                    <a:pt x="75" y="87"/>
                    <a:pt x="75" y="87"/>
                  </a:cubicBezTo>
                  <a:cubicBezTo>
                    <a:pt x="75" y="69"/>
                    <a:pt x="75" y="69"/>
                    <a:pt x="75" y="69"/>
                  </a:cubicBezTo>
                  <a:cubicBezTo>
                    <a:pt x="19" y="69"/>
                    <a:pt x="19" y="69"/>
                    <a:pt x="19" y="69"/>
                  </a:cubicBezTo>
                  <a:cubicBezTo>
                    <a:pt x="19" y="56"/>
                    <a:pt x="19" y="56"/>
                    <a:pt x="19" y="56"/>
                  </a:cubicBezTo>
                  <a:cubicBezTo>
                    <a:pt x="75" y="56"/>
                    <a:pt x="75" y="56"/>
                    <a:pt x="75" y="56"/>
                  </a:cubicBezTo>
                  <a:cubicBezTo>
                    <a:pt x="75" y="37"/>
                    <a:pt x="75" y="37"/>
                    <a:pt x="75" y="37"/>
                  </a:cubicBezTo>
                  <a:cubicBezTo>
                    <a:pt x="9" y="37"/>
                    <a:pt x="9" y="37"/>
                    <a:pt x="9" y="37"/>
                  </a:cubicBezTo>
                  <a:cubicBezTo>
                    <a:pt x="0" y="37"/>
                    <a:pt x="0" y="37"/>
                    <a:pt x="0" y="37"/>
                  </a:cubicBezTo>
                  <a:cubicBezTo>
                    <a:pt x="0" y="46"/>
                    <a:pt x="0" y="46"/>
                    <a:pt x="0" y="46"/>
                  </a:cubicBezTo>
                  <a:cubicBezTo>
                    <a:pt x="0" y="250"/>
                    <a:pt x="0" y="250"/>
                    <a:pt x="0" y="250"/>
                  </a:cubicBezTo>
                  <a:cubicBezTo>
                    <a:pt x="19" y="250"/>
                    <a:pt x="19" y="250"/>
                    <a:pt x="19" y="250"/>
                  </a:cubicBezTo>
                  <a:cubicBezTo>
                    <a:pt x="19" y="228"/>
                    <a:pt x="19" y="228"/>
                    <a:pt x="19" y="228"/>
                  </a:cubicBezTo>
                  <a:cubicBezTo>
                    <a:pt x="34" y="228"/>
                    <a:pt x="34" y="228"/>
                    <a:pt x="34" y="228"/>
                  </a:cubicBezTo>
                  <a:cubicBezTo>
                    <a:pt x="34" y="210"/>
                    <a:pt x="34" y="210"/>
                    <a:pt x="34" y="210"/>
                  </a:cubicBezTo>
                  <a:cubicBezTo>
                    <a:pt x="19" y="210"/>
                    <a:pt x="19" y="210"/>
                    <a:pt x="19" y="210"/>
                  </a:cubicBezTo>
                  <a:close/>
                  <a:moveTo>
                    <a:pt x="201" y="70"/>
                  </a:moveTo>
                  <a:cubicBezTo>
                    <a:pt x="212" y="70"/>
                    <a:pt x="212" y="70"/>
                    <a:pt x="212" y="70"/>
                  </a:cubicBezTo>
                  <a:cubicBezTo>
                    <a:pt x="212" y="84"/>
                    <a:pt x="212" y="84"/>
                    <a:pt x="212" y="84"/>
                  </a:cubicBezTo>
                  <a:cubicBezTo>
                    <a:pt x="201" y="84"/>
                    <a:pt x="201" y="84"/>
                    <a:pt x="201" y="84"/>
                  </a:cubicBezTo>
                  <a:cubicBezTo>
                    <a:pt x="201" y="70"/>
                    <a:pt x="201" y="70"/>
                    <a:pt x="201" y="70"/>
                  </a:cubicBezTo>
                  <a:close/>
                  <a:moveTo>
                    <a:pt x="146" y="70"/>
                  </a:moveTo>
                  <a:cubicBezTo>
                    <a:pt x="150" y="70"/>
                    <a:pt x="153" y="70"/>
                    <a:pt x="157" y="70"/>
                  </a:cubicBezTo>
                  <a:cubicBezTo>
                    <a:pt x="157" y="75"/>
                    <a:pt x="157" y="80"/>
                    <a:pt x="157" y="84"/>
                  </a:cubicBezTo>
                  <a:cubicBezTo>
                    <a:pt x="153" y="84"/>
                    <a:pt x="150" y="84"/>
                    <a:pt x="146" y="84"/>
                  </a:cubicBezTo>
                  <a:cubicBezTo>
                    <a:pt x="146" y="80"/>
                    <a:pt x="146" y="75"/>
                    <a:pt x="146" y="70"/>
                  </a:cubicBezTo>
                  <a:close/>
                  <a:moveTo>
                    <a:pt x="164" y="70"/>
                  </a:moveTo>
                  <a:cubicBezTo>
                    <a:pt x="168" y="70"/>
                    <a:pt x="172" y="70"/>
                    <a:pt x="175" y="70"/>
                  </a:cubicBezTo>
                  <a:cubicBezTo>
                    <a:pt x="175" y="75"/>
                    <a:pt x="175" y="80"/>
                    <a:pt x="175" y="84"/>
                  </a:cubicBezTo>
                  <a:cubicBezTo>
                    <a:pt x="172" y="84"/>
                    <a:pt x="168" y="84"/>
                    <a:pt x="164" y="84"/>
                  </a:cubicBezTo>
                  <a:cubicBezTo>
                    <a:pt x="164" y="80"/>
                    <a:pt x="164" y="75"/>
                    <a:pt x="164" y="70"/>
                  </a:cubicBezTo>
                  <a:close/>
                  <a:moveTo>
                    <a:pt x="183" y="70"/>
                  </a:moveTo>
                  <a:cubicBezTo>
                    <a:pt x="186" y="70"/>
                    <a:pt x="190" y="70"/>
                    <a:pt x="194" y="70"/>
                  </a:cubicBezTo>
                  <a:cubicBezTo>
                    <a:pt x="194" y="75"/>
                    <a:pt x="194" y="80"/>
                    <a:pt x="194" y="84"/>
                  </a:cubicBezTo>
                  <a:cubicBezTo>
                    <a:pt x="190" y="84"/>
                    <a:pt x="186" y="84"/>
                    <a:pt x="183" y="84"/>
                  </a:cubicBezTo>
                  <a:cubicBezTo>
                    <a:pt x="183" y="80"/>
                    <a:pt x="183" y="75"/>
                    <a:pt x="183" y="70"/>
                  </a:cubicBezTo>
                  <a:close/>
                  <a:moveTo>
                    <a:pt x="201" y="47"/>
                  </a:moveTo>
                  <a:cubicBezTo>
                    <a:pt x="212" y="47"/>
                    <a:pt x="212" y="47"/>
                    <a:pt x="212" y="47"/>
                  </a:cubicBezTo>
                  <a:cubicBezTo>
                    <a:pt x="212" y="61"/>
                    <a:pt x="212" y="61"/>
                    <a:pt x="212" y="61"/>
                  </a:cubicBezTo>
                  <a:cubicBezTo>
                    <a:pt x="201" y="61"/>
                    <a:pt x="201" y="61"/>
                    <a:pt x="201" y="61"/>
                  </a:cubicBezTo>
                  <a:cubicBezTo>
                    <a:pt x="201" y="47"/>
                    <a:pt x="201" y="47"/>
                    <a:pt x="201" y="47"/>
                  </a:cubicBezTo>
                  <a:close/>
                  <a:moveTo>
                    <a:pt x="146" y="47"/>
                  </a:moveTo>
                  <a:cubicBezTo>
                    <a:pt x="150" y="47"/>
                    <a:pt x="153" y="47"/>
                    <a:pt x="157" y="47"/>
                  </a:cubicBezTo>
                  <a:cubicBezTo>
                    <a:pt x="157" y="51"/>
                    <a:pt x="157" y="56"/>
                    <a:pt x="157" y="61"/>
                  </a:cubicBezTo>
                  <a:cubicBezTo>
                    <a:pt x="153" y="61"/>
                    <a:pt x="150" y="61"/>
                    <a:pt x="146" y="61"/>
                  </a:cubicBezTo>
                  <a:cubicBezTo>
                    <a:pt x="146" y="56"/>
                    <a:pt x="146" y="51"/>
                    <a:pt x="146" y="47"/>
                  </a:cubicBezTo>
                  <a:close/>
                  <a:moveTo>
                    <a:pt x="164" y="47"/>
                  </a:moveTo>
                  <a:cubicBezTo>
                    <a:pt x="168" y="47"/>
                    <a:pt x="172" y="47"/>
                    <a:pt x="175" y="47"/>
                  </a:cubicBezTo>
                  <a:cubicBezTo>
                    <a:pt x="175" y="51"/>
                    <a:pt x="175" y="56"/>
                    <a:pt x="175" y="61"/>
                  </a:cubicBezTo>
                  <a:cubicBezTo>
                    <a:pt x="172" y="61"/>
                    <a:pt x="168" y="61"/>
                    <a:pt x="164" y="61"/>
                  </a:cubicBezTo>
                  <a:cubicBezTo>
                    <a:pt x="164" y="56"/>
                    <a:pt x="164" y="51"/>
                    <a:pt x="164" y="47"/>
                  </a:cubicBezTo>
                  <a:close/>
                  <a:moveTo>
                    <a:pt x="183" y="47"/>
                  </a:moveTo>
                  <a:cubicBezTo>
                    <a:pt x="186" y="47"/>
                    <a:pt x="190" y="47"/>
                    <a:pt x="194" y="47"/>
                  </a:cubicBezTo>
                  <a:cubicBezTo>
                    <a:pt x="194" y="51"/>
                    <a:pt x="194" y="56"/>
                    <a:pt x="194" y="61"/>
                  </a:cubicBezTo>
                  <a:cubicBezTo>
                    <a:pt x="190" y="61"/>
                    <a:pt x="186" y="61"/>
                    <a:pt x="183" y="61"/>
                  </a:cubicBezTo>
                  <a:cubicBezTo>
                    <a:pt x="183" y="56"/>
                    <a:pt x="183" y="51"/>
                    <a:pt x="183" y="47"/>
                  </a:cubicBezTo>
                  <a:close/>
                  <a:moveTo>
                    <a:pt x="79" y="177"/>
                  </a:moveTo>
                  <a:cubicBezTo>
                    <a:pt x="79" y="192"/>
                    <a:pt x="79" y="192"/>
                    <a:pt x="79" y="192"/>
                  </a:cubicBezTo>
                  <a:cubicBezTo>
                    <a:pt x="90" y="192"/>
                    <a:pt x="90" y="192"/>
                    <a:pt x="90" y="192"/>
                  </a:cubicBezTo>
                  <a:cubicBezTo>
                    <a:pt x="90" y="177"/>
                    <a:pt x="90" y="177"/>
                    <a:pt x="90" y="177"/>
                  </a:cubicBezTo>
                  <a:cubicBezTo>
                    <a:pt x="79" y="177"/>
                    <a:pt x="79" y="177"/>
                    <a:pt x="79" y="177"/>
                  </a:cubicBezTo>
                  <a:close/>
                  <a:moveTo>
                    <a:pt x="170" y="201"/>
                  </a:moveTo>
                  <a:cubicBezTo>
                    <a:pt x="170" y="215"/>
                    <a:pt x="170" y="215"/>
                    <a:pt x="170" y="215"/>
                  </a:cubicBezTo>
                  <a:cubicBezTo>
                    <a:pt x="181" y="215"/>
                    <a:pt x="181" y="215"/>
                    <a:pt x="181" y="215"/>
                  </a:cubicBezTo>
                  <a:cubicBezTo>
                    <a:pt x="181" y="201"/>
                    <a:pt x="181" y="201"/>
                    <a:pt x="181" y="201"/>
                  </a:cubicBezTo>
                  <a:cubicBezTo>
                    <a:pt x="170" y="201"/>
                    <a:pt x="170" y="201"/>
                    <a:pt x="170" y="201"/>
                  </a:cubicBezTo>
                  <a:close/>
                  <a:moveTo>
                    <a:pt x="97" y="201"/>
                  </a:moveTo>
                  <a:cubicBezTo>
                    <a:pt x="97" y="205"/>
                    <a:pt x="97" y="210"/>
                    <a:pt x="97" y="215"/>
                  </a:cubicBezTo>
                  <a:cubicBezTo>
                    <a:pt x="101" y="215"/>
                    <a:pt x="104" y="215"/>
                    <a:pt x="108" y="215"/>
                  </a:cubicBezTo>
                  <a:cubicBezTo>
                    <a:pt x="108" y="210"/>
                    <a:pt x="108" y="205"/>
                    <a:pt x="108" y="201"/>
                  </a:cubicBezTo>
                  <a:cubicBezTo>
                    <a:pt x="104" y="201"/>
                    <a:pt x="101" y="201"/>
                    <a:pt x="97" y="201"/>
                  </a:cubicBezTo>
                  <a:close/>
                  <a:moveTo>
                    <a:pt x="115" y="201"/>
                  </a:moveTo>
                  <a:cubicBezTo>
                    <a:pt x="115" y="205"/>
                    <a:pt x="115" y="210"/>
                    <a:pt x="115" y="215"/>
                  </a:cubicBezTo>
                  <a:cubicBezTo>
                    <a:pt x="119" y="215"/>
                    <a:pt x="123" y="215"/>
                    <a:pt x="126" y="215"/>
                  </a:cubicBezTo>
                  <a:cubicBezTo>
                    <a:pt x="126" y="210"/>
                    <a:pt x="126" y="205"/>
                    <a:pt x="126" y="201"/>
                  </a:cubicBezTo>
                  <a:cubicBezTo>
                    <a:pt x="123" y="201"/>
                    <a:pt x="119" y="201"/>
                    <a:pt x="115" y="201"/>
                  </a:cubicBezTo>
                  <a:close/>
                  <a:moveTo>
                    <a:pt x="133" y="201"/>
                  </a:moveTo>
                  <a:cubicBezTo>
                    <a:pt x="133" y="205"/>
                    <a:pt x="133" y="210"/>
                    <a:pt x="133" y="215"/>
                  </a:cubicBezTo>
                  <a:cubicBezTo>
                    <a:pt x="137" y="215"/>
                    <a:pt x="141" y="215"/>
                    <a:pt x="144" y="215"/>
                  </a:cubicBezTo>
                  <a:cubicBezTo>
                    <a:pt x="144" y="210"/>
                    <a:pt x="144" y="205"/>
                    <a:pt x="144" y="201"/>
                  </a:cubicBezTo>
                  <a:cubicBezTo>
                    <a:pt x="141" y="201"/>
                    <a:pt x="137" y="201"/>
                    <a:pt x="133" y="201"/>
                  </a:cubicBezTo>
                  <a:close/>
                  <a:moveTo>
                    <a:pt x="152" y="201"/>
                  </a:moveTo>
                  <a:cubicBezTo>
                    <a:pt x="152" y="205"/>
                    <a:pt x="152" y="210"/>
                    <a:pt x="152" y="215"/>
                  </a:cubicBezTo>
                  <a:cubicBezTo>
                    <a:pt x="155" y="215"/>
                    <a:pt x="159" y="215"/>
                    <a:pt x="163" y="215"/>
                  </a:cubicBezTo>
                  <a:cubicBezTo>
                    <a:pt x="163" y="210"/>
                    <a:pt x="163" y="205"/>
                    <a:pt x="163" y="201"/>
                  </a:cubicBezTo>
                  <a:cubicBezTo>
                    <a:pt x="159" y="201"/>
                    <a:pt x="155" y="201"/>
                    <a:pt x="152" y="201"/>
                  </a:cubicBezTo>
                  <a:close/>
                  <a:moveTo>
                    <a:pt x="79" y="201"/>
                  </a:moveTo>
                  <a:cubicBezTo>
                    <a:pt x="79" y="215"/>
                    <a:pt x="79" y="215"/>
                    <a:pt x="79" y="215"/>
                  </a:cubicBezTo>
                  <a:cubicBezTo>
                    <a:pt x="90" y="215"/>
                    <a:pt x="90" y="215"/>
                    <a:pt x="90" y="215"/>
                  </a:cubicBezTo>
                  <a:cubicBezTo>
                    <a:pt x="90" y="201"/>
                    <a:pt x="90" y="201"/>
                    <a:pt x="90" y="201"/>
                  </a:cubicBezTo>
                  <a:cubicBezTo>
                    <a:pt x="79" y="201"/>
                    <a:pt x="79" y="201"/>
                    <a:pt x="79" y="201"/>
                  </a:cubicBezTo>
                  <a:close/>
                  <a:moveTo>
                    <a:pt x="170" y="177"/>
                  </a:moveTo>
                  <a:cubicBezTo>
                    <a:pt x="170" y="192"/>
                    <a:pt x="170" y="192"/>
                    <a:pt x="170" y="192"/>
                  </a:cubicBezTo>
                  <a:cubicBezTo>
                    <a:pt x="181" y="192"/>
                    <a:pt x="181" y="192"/>
                    <a:pt x="181" y="192"/>
                  </a:cubicBezTo>
                  <a:cubicBezTo>
                    <a:pt x="181" y="177"/>
                    <a:pt x="181" y="177"/>
                    <a:pt x="181" y="177"/>
                  </a:cubicBezTo>
                  <a:cubicBezTo>
                    <a:pt x="170" y="177"/>
                    <a:pt x="170" y="177"/>
                    <a:pt x="170" y="177"/>
                  </a:cubicBezTo>
                  <a:close/>
                  <a:moveTo>
                    <a:pt x="97" y="177"/>
                  </a:moveTo>
                  <a:cubicBezTo>
                    <a:pt x="97" y="182"/>
                    <a:pt x="97" y="187"/>
                    <a:pt x="97" y="192"/>
                  </a:cubicBezTo>
                  <a:cubicBezTo>
                    <a:pt x="101" y="192"/>
                    <a:pt x="104" y="192"/>
                    <a:pt x="108" y="192"/>
                  </a:cubicBezTo>
                  <a:cubicBezTo>
                    <a:pt x="108" y="187"/>
                    <a:pt x="108" y="182"/>
                    <a:pt x="108" y="177"/>
                  </a:cubicBezTo>
                  <a:cubicBezTo>
                    <a:pt x="104" y="177"/>
                    <a:pt x="101" y="177"/>
                    <a:pt x="97" y="177"/>
                  </a:cubicBezTo>
                  <a:close/>
                  <a:moveTo>
                    <a:pt x="115" y="177"/>
                  </a:moveTo>
                  <a:cubicBezTo>
                    <a:pt x="115" y="182"/>
                    <a:pt x="115" y="187"/>
                    <a:pt x="115" y="192"/>
                  </a:cubicBezTo>
                  <a:cubicBezTo>
                    <a:pt x="119" y="192"/>
                    <a:pt x="123" y="192"/>
                    <a:pt x="126" y="192"/>
                  </a:cubicBezTo>
                  <a:cubicBezTo>
                    <a:pt x="126" y="187"/>
                    <a:pt x="126" y="182"/>
                    <a:pt x="126" y="177"/>
                  </a:cubicBezTo>
                  <a:cubicBezTo>
                    <a:pt x="123" y="177"/>
                    <a:pt x="119" y="177"/>
                    <a:pt x="115" y="177"/>
                  </a:cubicBezTo>
                  <a:close/>
                  <a:moveTo>
                    <a:pt x="133" y="177"/>
                  </a:moveTo>
                  <a:cubicBezTo>
                    <a:pt x="133" y="182"/>
                    <a:pt x="133" y="187"/>
                    <a:pt x="133" y="192"/>
                  </a:cubicBezTo>
                  <a:cubicBezTo>
                    <a:pt x="137" y="192"/>
                    <a:pt x="141" y="192"/>
                    <a:pt x="144" y="192"/>
                  </a:cubicBezTo>
                  <a:cubicBezTo>
                    <a:pt x="144" y="187"/>
                    <a:pt x="144" y="182"/>
                    <a:pt x="144" y="177"/>
                  </a:cubicBezTo>
                  <a:cubicBezTo>
                    <a:pt x="141" y="177"/>
                    <a:pt x="137" y="177"/>
                    <a:pt x="133" y="177"/>
                  </a:cubicBezTo>
                  <a:close/>
                  <a:moveTo>
                    <a:pt x="152" y="177"/>
                  </a:moveTo>
                  <a:cubicBezTo>
                    <a:pt x="152" y="182"/>
                    <a:pt x="152" y="187"/>
                    <a:pt x="152" y="192"/>
                  </a:cubicBezTo>
                  <a:cubicBezTo>
                    <a:pt x="155" y="192"/>
                    <a:pt x="159" y="192"/>
                    <a:pt x="163" y="192"/>
                  </a:cubicBezTo>
                  <a:cubicBezTo>
                    <a:pt x="163" y="187"/>
                    <a:pt x="163" y="182"/>
                    <a:pt x="163" y="177"/>
                  </a:cubicBezTo>
                  <a:cubicBezTo>
                    <a:pt x="159" y="177"/>
                    <a:pt x="155" y="177"/>
                    <a:pt x="152" y="177"/>
                  </a:cubicBezTo>
                  <a:close/>
                  <a:moveTo>
                    <a:pt x="79" y="129"/>
                  </a:moveTo>
                  <a:cubicBezTo>
                    <a:pt x="79" y="143"/>
                    <a:pt x="79" y="143"/>
                    <a:pt x="79" y="143"/>
                  </a:cubicBezTo>
                  <a:cubicBezTo>
                    <a:pt x="90" y="143"/>
                    <a:pt x="90" y="143"/>
                    <a:pt x="90" y="143"/>
                  </a:cubicBezTo>
                  <a:cubicBezTo>
                    <a:pt x="90" y="129"/>
                    <a:pt x="90" y="129"/>
                    <a:pt x="90" y="129"/>
                  </a:cubicBezTo>
                  <a:cubicBezTo>
                    <a:pt x="79" y="129"/>
                    <a:pt x="79" y="129"/>
                    <a:pt x="79" y="129"/>
                  </a:cubicBezTo>
                  <a:close/>
                  <a:moveTo>
                    <a:pt x="170" y="152"/>
                  </a:moveTo>
                  <a:cubicBezTo>
                    <a:pt x="170" y="167"/>
                    <a:pt x="170" y="167"/>
                    <a:pt x="170" y="167"/>
                  </a:cubicBezTo>
                  <a:cubicBezTo>
                    <a:pt x="181" y="167"/>
                    <a:pt x="181" y="167"/>
                    <a:pt x="181" y="167"/>
                  </a:cubicBezTo>
                  <a:cubicBezTo>
                    <a:pt x="181" y="152"/>
                    <a:pt x="181" y="152"/>
                    <a:pt x="181" y="152"/>
                  </a:cubicBezTo>
                  <a:cubicBezTo>
                    <a:pt x="170" y="152"/>
                    <a:pt x="170" y="152"/>
                    <a:pt x="170" y="152"/>
                  </a:cubicBezTo>
                  <a:close/>
                  <a:moveTo>
                    <a:pt x="97" y="152"/>
                  </a:moveTo>
                  <a:cubicBezTo>
                    <a:pt x="97" y="157"/>
                    <a:pt x="97" y="162"/>
                    <a:pt x="97" y="167"/>
                  </a:cubicBezTo>
                  <a:cubicBezTo>
                    <a:pt x="101" y="167"/>
                    <a:pt x="104" y="167"/>
                    <a:pt x="108" y="167"/>
                  </a:cubicBezTo>
                  <a:cubicBezTo>
                    <a:pt x="108" y="162"/>
                    <a:pt x="108" y="157"/>
                    <a:pt x="108" y="152"/>
                  </a:cubicBezTo>
                  <a:cubicBezTo>
                    <a:pt x="104" y="152"/>
                    <a:pt x="101" y="152"/>
                    <a:pt x="97" y="152"/>
                  </a:cubicBezTo>
                  <a:close/>
                  <a:moveTo>
                    <a:pt x="115" y="152"/>
                  </a:moveTo>
                  <a:cubicBezTo>
                    <a:pt x="115" y="157"/>
                    <a:pt x="115" y="162"/>
                    <a:pt x="115" y="167"/>
                  </a:cubicBezTo>
                  <a:cubicBezTo>
                    <a:pt x="119" y="167"/>
                    <a:pt x="123" y="167"/>
                    <a:pt x="126" y="167"/>
                  </a:cubicBezTo>
                  <a:cubicBezTo>
                    <a:pt x="126" y="162"/>
                    <a:pt x="126" y="157"/>
                    <a:pt x="126" y="152"/>
                  </a:cubicBezTo>
                  <a:cubicBezTo>
                    <a:pt x="123" y="152"/>
                    <a:pt x="119" y="152"/>
                    <a:pt x="115" y="152"/>
                  </a:cubicBezTo>
                  <a:close/>
                  <a:moveTo>
                    <a:pt x="133" y="152"/>
                  </a:moveTo>
                  <a:cubicBezTo>
                    <a:pt x="133" y="157"/>
                    <a:pt x="133" y="162"/>
                    <a:pt x="133" y="167"/>
                  </a:cubicBezTo>
                  <a:cubicBezTo>
                    <a:pt x="137" y="167"/>
                    <a:pt x="141" y="167"/>
                    <a:pt x="144" y="167"/>
                  </a:cubicBezTo>
                  <a:cubicBezTo>
                    <a:pt x="144" y="162"/>
                    <a:pt x="144" y="157"/>
                    <a:pt x="144" y="152"/>
                  </a:cubicBezTo>
                  <a:cubicBezTo>
                    <a:pt x="141" y="152"/>
                    <a:pt x="137" y="152"/>
                    <a:pt x="133" y="152"/>
                  </a:cubicBezTo>
                  <a:close/>
                  <a:moveTo>
                    <a:pt x="152" y="152"/>
                  </a:moveTo>
                  <a:cubicBezTo>
                    <a:pt x="152" y="157"/>
                    <a:pt x="152" y="162"/>
                    <a:pt x="152" y="167"/>
                  </a:cubicBezTo>
                  <a:cubicBezTo>
                    <a:pt x="155" y="167"/>
                    <a:pt x="159" y="167"/>
                    <a:pt x="163" y="167"/>
                  </a:cubicBezTo>
                  <a:cubicBezTo>
                    <a:pt x="163" y="162"/>
                    <a:pt x="163" y="157"/>
                    <a:pt x="163" y="152"/>
                  </a:cubicBezTo>
                  <a:cubicBezTo>
                    <a:pt x="159" y="152"/>
                    <a:pt x="155" y="152"/>
                    <a:pt x="152" y="152"/>
                  </a:cubicBezTo>
                  <a:close/>
                  <a:moveTo>
                    <a:pt x="79" y="152"/>
                  </a:moveTo>
                  <a:cubicBezTo>
                    <a:pt x="79" y="167"/>
                    <a:pt x="79" y="167"/>
                    <a:pt x="79" y="167"/>
                  </a:cubicBezTo>
                  <a:cubicBezTo>
                    <a:pt x="90" y="167"/>
                    <a:pt x="90" y="167"/>
                    <a:pt x="90" y="167"/>
                  </a:cubicBezTo>
                  <a:cubicBezTo>
                    <a:pt x="90" y="152"/>
                    <a:pt x="90" y="152"/>
                    <a:pt x="90" y="152"/>
                  </a:cubicBezTo>
                  <a:cubicBezTo>
                    <a:pt x="79" y="152"/>
                    <a:pt x="79" y="152"/>
                    <a:pt x="79" y="152"/>
                  </a:cubicBezTo>
                  <a:close/>
                  <a:moveTo>
                    <a:pt x="170" y="129"/>
                  </a:moveTo>
                  <a:cubicBezTo>
                    <a:pt x="170" y="143"/>
                    <a:pt x="170" y="143"/>
                    <a:pt x="170" y="143"/>
                  </a:cubicBezTo>
                  <a:cubicBezTo>
                    <a:pt x="181" y="143"/>
                    <a:pt x="181" y="143"/>
                    <a:pt x="181" y="143"/>
                  </a:cubicBezTo>
                  <a:cubicBezTo>
                    <a:pt x="181" y="129"/>
                    <a:pt x="181" y="129"/>
                    <a:pt x="181" y="129"/>
                  </a:cubicBezTo>
                  <a:cubicBezTo>
                    <a:pt x="170" y="129"/>
                    <a:pt x="170" y="129"/>
                    <a:pt x="170" y="129"/>
                  </a:cubicBezTo>
                  <a:close/>
                  <a:moveTo>
                    <a:pt x="97" y="129"/>
                  </a:moveTo>
                  <a:cubicBezTo>
                    <a:pt x="97" y="134"/>
                    <a:pt x="97" y="139"/>
                    <a:pt x="97" y="143"/>
                  </a:cubicBezTo>
                  <a:cubicBezTo>
                    <a:pt x="101" y="143"/>
                    <a:pt x="104" y="143"/>
                    <a:pt x="108" y="143"/>
                  </a:cubicBezTo>
                  <a:cubicBezTo>
                    <a:pt x="108" y="139"/>
                    <a:pt x="108" y="134"/>
                    <a:pt x="108" y="129"/>
                  </a:cubicBezTo>
                  <a:cubicBezTo>
                    <a:pt x="104" y="129"/>
                    <a:pt x="101" y="129"/>
                    <a:pt x="97" y="129"/>
                  </a:cubicBezTo>
                  <a:close/>
                  <a:moveTo>
                    <a:pt x="115" y="129"/>
                  </a:moveTo>
                  <a:cubicBezTo>
                    <a:pt x="115" y="134"/>
                    <a:pt x="115" y="139"/>
                    <a:pt x="115" y="143"/>
                  </a:cubicBezTo>
                  <a:cubicBezTo>
                    <a:pt x="119" y="143"/>
                    <a:pt x="123" y="143"/>
                    <a:pt x="126" y="143"/>
                  </a:cubicBezTo>
                  <a:cubicBezTo>
                    <a:pt x="126" y="139"/>
                    <a:pt x="126" y="134"/>
                    <a:pt x="126" y="129"/>
                  </a:cubicBezTo>
                  <a:cubicBezTo>
                    <a:pt x="123" y="129"/>
                    <a:pt x="119" y="129"/>
                    <a:pt x="115" y="129"/>
                  </a:cubicBezTo>
                  <a:close/>
                  <a:moveTo>
                    <a:pt x="133" y="129"/>
                  </a:moveTo>
                  <a:cubicBezTo>
                    <a:pt x="133" y="134"/>
                    <a:pt x="133" y="139"/>
                    <a:pt x="133" y="143"/>
                  </a:cubicBezTo>
                  <a:cubicBezTo>
                    <a:pt x="137" y="143"/>
                    <a:pt x="141" y="143"/>
                    <a:pt x="144" y="143"/>
                  </a:cubicBezTo>
                  <a:cubicBezTo>
                    <a:pt x="144" y="139"/>
                    <a:pt x="144" y="134"/>
                    <a:pt x="144" y="129"/>
                  </a:cubicBezTo>
                  <a:cubicBezTo>
                    <a:pt x="141" y="129"/>
                    <a:pt x="137" y="129"/>
                    <a:pt x="133" y="129"/>
                  </a:cubicBezTo>
                  <a:close/>
                  <a:moveTo>
                    <a:pt x="152" y="129"/>
                  </a:moveTo>
                  <a:cubicBezTo>
                    <a:pt x="152" y="134"/>
                    <a:pt x="152" y="139"/>
                    <a:pt x="152" y="143"/>
                  </a:cubicBezTo>
                  <a:cubicBezTo>
                    <a:pt x="155" y="143"/>
                    <a:pt x="159" y="143"/>
                    <a:pt x="163" y="143"/>
                  </a:cubicBezTo>
                  <a:cubicBezTo>
                    <a:pt x="163" y="139"/>
                    <a:pt x="163" y="134"/>
                    <a:pt x="163" y="129"/>
                  </a:cubicBezTo>
                  <a:cubicBezTo>
                    <a:pt x="159" y="129"/>
                    <a:pt x="155" y="129"/>
                    <a:pt x="152" y="129"/>
                  </a:cubicBezTo>
                  <a:close/>
                  <a:moveTo>
                    <a:pt x="95" y="85"/>
                  </a:moveTo>
                  <a:cubicBezTo>
                    <a:pt x="132" y="85"/>
                    <a:pt x="132" y="85"/>
                    <a:pt x="132" y="85"/>
                  </a:cubicBezTo>
                  <a:cubicBezTo>
                    <a:pt x="132" y="37"/>
                    <a:pt x="132" y="37"/>
                    <a:pt x="132" y="37"/>
                  </a:cubicBezTo>
                  <a:cubicBezTo>
                    <a:pt x="228" y="37"/>
                    <a:pt x="228" y="37"/>
                    <a:pt x="228" y="37"/>
                  </a:cubicBezTo>
                  <a:cubicBezTo>
                    <a:pt x="228" y="250"/>
                    <a:pt x="228" y="250"/>
                    <a:pt x="228" y="250"/>
                  </a:cubicBezTo>
                  <a:cubicBezTo>
                    <a:pt x="265" y="250"/>
                    <a:pt x="265" y="250"/>
                    <a:pt x="265" y="250"/>
                  </a:cubicBezTo>
                  <a:cubicBezTo>
                    <a:pt x="265" y="18"/>
                    <a:pt x="265" y="18"/>
                    <a:pt x="265" y="18"/>
                  </a:cubicBezTo>
                  <a:cubicBezTo>
                    <a:pt x="265" y="0"/>
                    <a:pt x="265" y="0"/>
                    <a:pt x="265" y="0"/>
                  </a:cubicBezTo>
                  <a:cubicBezTo>
                    <a:pt x="247" y="0"/>
                    <a:pt x="247" y="0"/>
                    <a:pt x="247" y="0"/>
                  </a:cubicBezTo>
                  <a:cubicBezTo>
                    <a:pt x="113" y="0"/>
                    <a:pt x="113" y="0"/>
                    <a:pt x="113" y="0"/>
                  </a:cubicBezTo>
                  <a:cubicBezTo>
                    <a:pt x="95" y="0"/>
                    <a:pt x="95" y="0"/>
                    <a:pt x="95" y="0"/>
                  </a:cubicBezTo>
                  <a:cubicBezTo>
                    <a:pt x="95" y="18"/>
                    <a:pt x="95" y="18"/>
                    <a:pt x="95" y="18"/>
                  </a:cubicBezTo>
                  <a:lnTo>
                    <a:pt x="95"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íṡ1îde"/>
            <p:cNvSpPr/>
            <p:nvPr/>
          </p:nvSpPr>
          <p:spPr bwMode="auto">
            <a:xfrm>
              <a:off x="7162007" y="2873376"/>
              <a:ext cx="1082675" cy="1262063"/>
            </a:xfrm>
            <a:custGeom>
              <a:avLst/>
              <a:gdLst>
                <a:gd name="T0" fmla="*/ 4 w 195"/>
                <a:gd name="T1" fmla="*/ 213 h 226"/>
                <a:gd name="T2" fmla="*/ 4 w 195"/>
                <a:gd name="T3" fmla="*/ 98 h 226"/>
                <a:gd name="T4" fmla="*/ 59 w 195"/>
                <a:gd name="T5" fmla="*/ 79 h 226"/>
                <a:gd name="T6" fmla="*/ 59 w 195"/>
                <a:gd name="T7" fmla="*/ 47 h 226"/>
                <a:gd name="T8" fmla="*/ 148 w 195"/>
                <a:gd name="T9" fmla="*/ 5 h 226"/>
                <a:gd name="T10" fmla="*/ 158 w 195"/>
                <a:gd name="T11" fmla="*/ 2 h 226"/>
                <a:gd name="T12" fmla="*/ 184 w 195"/>
                <a:gd name="T13" fmla="*/ 212 h 226"/>
                <a:gd name="T14" fmla="*/ 195 w 195"/>
                <a:gd name="T15" fmla="*/ 225 h 226"/>
                <a:gd name="T16" fmla="*/ 144 w 195"/>
                <a:gd name="T17" fmla="*/ 225 h 226"/>
                <a:gd name="T18" fmla="*/ 144 w 195"/>
                <a:gd name="T19" fmla="*/ 22 h 226"/>
                <a:gd name="T20" fmla="*/ 73 w 195"/>
                <a:gd name="T21" fmla="*/ 74 h 226"/>
                <a:gd name="T22" fmla="*/ 101 w 195"/>
                <a:gd name="T23" fmla="*/ 64 h 226"/>
                <a:gd name="T24" fmla="*/ 102 w 195"/>
                <a:gd name="T25" fmla="*/ 64 h 226"/>
                <a:gd name="T26" fmla="*/ 103 w 195"/>
                <a:gd name="T27" fmla="*/ 64 h 226"/>
                <a:gd name="T28" fmla="*/ 129 w 195"/>
                <a:gd name="T29" fmla="*/ 211 h 226"/>
                <a:gd name="T30" fmla="*/ 140 w 195"/>
                <a:gd name="T31" fmla="*/ 225 h 226"/>
                <a:gd name="T32" fmla="*/ 89 w 195"/>
                <a:gd name="T33" fmla="*/ 225 h 226"/>
                <a:gd name="T34" fmla="*/ 89 w 195"/>
                <a:gd name="T35" fmla="*/ 83 h 226"/>
                <a:gd name="T36" fmla="*/ 18 w 195"/>
                <a:gd name="T37" fmla="*/ 219 h 226"/>
                <a:gd name="T38" fmla="*/ 11 w 195"/>
                <a:gd name="T39" fmla="*/ 226 h 226"/>
                <a:gd name="T40" fmla="*/ 0 w 195"/>
                <a:gd name="T41" fmla="*/ 213 h 226"/>
                <a:gd name="T42" fmla="*/ 50 w 195"/>
                <a:gd name="T43" fmla="*/ 225 h 226"/>
                <a:gd name="T44" fmla="*/ 78 w 195"/>
                <a:gd name="T45" fmla="*/ 201 h 226"/>
                <a:gd name="T46" fmla="*/ 26 w 195"/>
                <a:gd name="T47" fmla="*/ 204 h 226"/>
                <a:gd name="T48" fmla="*/ 26 w 195"/>
                <a:gd name="T49" fmla="*/ 136 h 226"/>
                <a:gd name="T50" fmla="*/ 78 w 195"/>
                <a:gd name="T51" fmla="*/ 121 h 226"/>
                <a:gd name="T52" fmla="*/ 50 w 195"/>
                <a:gd name="T53" fmla="*/ 107 h 226"/>
                <a:gd name="T54" fmla="*/ 26 w 195"/>
                <a:gd name="T55" fmla="*/ 136 h 226"/>
                <a:gd name="T56" fmla="*/ 50 w 195"/>
                <a:gd name="T57" fmla="*/ 160 h 226"/>
                <a:gd name="T58" fmla="*/ 78 w 195"/>
                <a:gd name="T59" fmla="*/ 131 h 226"/>
                <a:gd name="T60" fmla="*/ 26 w 195"/>
                <a:gd name="T61" fmla="*/ 144 h 226"/>
                <a:gd name="T62" fmla="*/ 26 w 195"/>
                <a:gd name="T63" fmla="*/ 195 h 226"/>
                <a:gd name="T64" fmla="*/ 78 w 195"/>
                <a:gd name="T65" fmla="*/ 190 h 226"/>
                <a:gd name="T66" fmla="*/ 50 w 195"/>
                <a:gd name="T67" fmla="*/ 170 h 226"/>
                <a:gd name="T68" fmla="*/ 26 w 195"/>
                <a:gd name="T69" fmla="*/ 19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226">
                  <a:moveTo>
                    <a:pt x="0" y="213"/>
                  </a:moveTo>
                  <a:cubicBezTo>
                    <a:pt x="4" y="213"/>
                    <a:pt x="4" y="213"/>
                    <a:pt x="4" y="213"/>
                  </a:cubicBezTo>
                  <a:cubicBezTo>
                    <a:pt x="4" y="103"/>
                    <a:pt x="4" y="103"/>
                    <a:pt x="4" y="103"/>
                  </a:cubicBezTo>
                  <a:cubicBezTo>
                    <a:pt x="4" y="98"/>
                    <a:pt x="4" y="98"/>
                    <a:pt x="4" y="98"/>
                  </a:cubicBezTo>
                  <a:cubicBezTo>
                    <a:pt x="9" y="96"/>
                    <a:pt x="9" y="96"/>
                    <a:pt x="9" y="96"/>
                  </a:cubicBezTo>
                  <a:cubicBezTo>
                    <a:pt x="59" y="79"/>
                    <a:pt x="59" y="79"/>
                    <a:pt x="59" y="79"/>
                  </a:cubicBezTo>
                  <a:cubicBezTo>
                    <a:pt x="59" y="51"/>
                    <a:pt x="59" y="51"/>
                    <a:pt x="59" y="51"/>
                  </a:cubicBezTo>
                  <a:cubicBezTo>
                    <a:pt x="59" y="47"/>
                    <a:pt x="59" y="47"/>
                    <a:pt x="59" y="47"/>
                  </a:cubicBezTo>
                  <a:cubicBezTo>
                    <a:pt x="63" y="45"/>
                    <a:pt x="63" y="45"/>
                    <a:pt x="63" y="45"/>
                  </a:cubicBezTo>
                  <a:cubicBezTo>
                    <a:pt x="148" y="5"/>
                    <a:pt x="148" y="5"/>
                    <a:pt x="148" y="5"/>
                  </a:cubicBezTo>
                  <a:cubicBezTo>
                    <a:pt x="158" y="0"/>
                    <a:pt x="158" y="0"/>
                    <a:pt x="158" y="0"/>
                  </a:cubicBezTo>
                  <a:cubicBezTo>
                    <a:pt x="158" y="2"/>
                    <a:pt x="158" y="2"/>
                    <a:pt x="158" y="2"/>
                  </a:cubicBezTo>
                  <a:cubicBezTo>
                    <a:pt x="184" y="18"/>
                    <a:pt x="184" y="18"/>
                    <a:pt x="184" y="18"/>
                  </a:cubicBezTo>
                  <a:cubicBezTo>
                    <a:pt x="184" y="212"/>
                    <a:pt x="184" y="212"/>
                    <a:pt x="184" y="212"/>
                  </a:cubicBezTo>
                  <a:cubicBezTo>
                    <a:pt x="195" y="212"/>
                    <a:pt x="195" y="212"/>
                    <a:pt x="195" y="212"/>
                  </a:cubicBezTo>
                  <a:cubicBezTo>
                    <a:pt x="195" y="225"/>
                    <a:pt x="195" y="225"/>
                    <a:pt x="195" y="225"/>
                  </a:cubicBezTo>
                  <a:cubicBezTo>
                    <a:pt x="151" y="225"/>
                    <a:pt x="151" y="225"/>
                    <a:pt x="151" y="225"/>
                  </a:cubicBezTo>
                  <a:cubicBezTo>
                    <a:pt x="144" y="225"/>
                    <a:pt x="144" y="225"/>
                    <a:pt x="144" y="225"/>
                  </a:cubicBezTo>
                  <a:cubicBezTo>
                    <a:pt x="144" y="219"/>
                    <a:pt x="144" y="219"/>
                    <a:pt x="144" y="219"/>
                  </a:cubicBezTo>
                  <a:cubicBezTo>
                    <a:pt x="144" y="22"/>
                    <a:pt x="144" y="22"/>
                    <a:pt x="144" y="22"/>
                  </a:cubicBezTo>
                  <a:cubicBezTo>
                    <a:pt x="73" y="55"/>
                    <a:pt x="73" y="55"/>
                    <a:pt x="73" y="55"/>
                  </a:cubicBezTo>
                  <a:cubicBezTo>
                    <a:pt x="73" y="74"/>
                    <a:pt x="73" y="74"/>
                    <a:pt x="73" y="74"/>
                  </a:cubicBezTo>
                  <a:cubicBezTo>
                    <a:pt x="93" y="67"/>
                    <a:pt x="93" y="67"/>
                    <a:pt x="93" y="67"/>
                  </a:cubicBezTo>
                  <a:cubicBezTo>
                    <a:pt x="101" y="64"/>
                    <a:pt x="101" y="64"/>
                    <a:pt x="101" y="64"/>
                  </a:cubicBezTo>
                  <a:cubicBezTo>
                    <a:pt x="101" y="64"/>
                    <a:pt x="101" y="64"/>
                    <a:pt x="101" y="64"/>
                  </a:cubicBezTo>
                  <a:cubicBezTo>
                    <a:pt x="102" y="64"/>
                    <a:pt x="102" y="64"/>
                    <a:pt x="102" y="64"/>
                  </a:cubicBezTo>
                  <a:cubicBezTo>
                    <a:pt x="103" y="63"/>
                    <a:pt x="103" y="63"/>
                    <a:pt x="103" y="63"/>
                  </a:cubicBezTo>
                  <a:cubicBezTo>
                    <a:pt x="103" y="64"/>
                    <a:pt x="103" y="64"/>
                    <a:pt x="103" y="64"/>
                  </a:cubicBezTo>
                  <a:cubicBezTo>
                    <a:pt x="129" y="80"/>
                    <a:pt x="129" y="80"/>
                    <a:pt x="129" y="80"/>
                  </a:cubicBezTo>
                  <a:cubicBezTo>
                    <a:pt x="129" y="211"/>
                    <a:pt x="129" y="211"/>
                    <a:pt x="129" y="211"/>
                  </a:cubicBezTo>
                  <a:cubicBezTo>
                    <a:pt x="140" y="211"/>
                    <a:pt x="140" y="211"/>
                    <a:pt x="140" y="211"/>
                  </a:cubicBezTo>
                  <a:cubicBezTo>
                    <a:pt x="140" y="225"/>
                    <a:pt x="140" y="225"/>
                    <a:pt x="140" y="225"/>
                  </a:cubicBezTo>
                  <a:cubicBezTo>
                    <a:pt x="96" y="225"/>
                    <a:pt x="96" y="225"/>
                    <a:pt x="96" y="225"/>
                  </a:cubicBezTo>
                  <a:cubicBezTo>
                    <a:pt x="89" y="225"/>
                    <a:pt x="89" y="225"/>
                    <a:pt x="89" y="225"/>
                  </a:cubicBezTo>
                  <a:cubicBezTo>
                    <a:pt x="89" y="218"/>
                    <a:pt x="89" y="218"/>
                    <a:pt x="89" y="218"/>
                  </a:cubicBezTo>
                  <a:cubicBezTo>
                    <a:pt x="89" y="83"/>
                    <a:pt x="89" y="83"/>
                    <a:pt x="89" y="83"/>
                  </a:cubicBezTo>
                  <a:cubicBezTo>
                    <a:pt x="18" y="107"/>
                    <a:pt x="18" y="107"/>
                    <a:pt x="18" y="107"/>
                  </a:cubicBezTo>
                  <a:cubicBezTo>
                    <a:pt x="18" y="219"/>
                    <a:pt x="18" y="219"/>
                    <a:pt x="18" y="219"/>
                  </a:cubicBezTo>
                  <a:cubicBezTo>
                    <a:pt x="18" y="226"/>
                    <a:pt x="18" y="226"/>
                    <a:pt x="18" y="226"/>
                  </a:cubicBezTo>
                  <a:cubicBezTo>
                    <a:pt x="11" y="226"/>
                    <a:pt x="11" y="226"/>
                    <a:pt x="11" y="226"/>
                  </a:cubicBezTo>
                  <a:cubicBezTo>
                    <a:pt x="0" y="226"/>
                    <a:pt x="0" y="226"/>
                    <a:pt x="0" y="226"/>
                  </a:cubicBezTo>
                  <a:cubicBezTo>
                    <a:pt x="0" y="213"/>
                    <a:pt x="0" y="213"/>
                    <a:pt x="0" y="213"/>
                  </a:cubicBezTo>
                  <a:close/>
                  <a:moveTo>
                    <a:pt x="26" y="225"/>
                  </a:moveTo>
                  <a:cubicBezTo>
                    <a:pt x="34" y="225"/>
                    <a:pt x="42" y="225"/>
                    <a:pt x="50" y="225"/>
                  </a:cubicBezTo>
                  <a:cubicBezTo>
                    <a:pt x="59" y="225"/>
                    <a:pt x="69" y="225"/>
                    <a:pt x="78" y="225"/>
                  </a:cubicBezTo>
                  <a:cubicBezTo>
                    <a:pt x="78" y="217"/>
                    <a:pt x="78" y="209"/>
                    <a:pt x="78" y="201"/>
                  </a:cubicBezTo>
                  <a:cubicBezTo>
                    <a:pt x="69" y="201"/>
                    <a:pt x="59" y="202"/>
                    <a:pt x="50" y="202"/>
                  </a:cubicBezTo>
                  <a:cubicBezTo>
                    <a:pt x="42" y="203"/>
                    <a:pt x="34" y="203"/>
                    <a:pt x="26" y="204"/>
                  </a:cubicBezTo>
                  <a:cubicBezTo>
                    <a:pt x="26" y="211"/>
                    <a:pt x="26" y="218"/>
                    <a:pt x="26" y="225"/>
                  </a:cubicBezTo>
                  <a:close/>
                  <a:moveTo>
                    <a:pt x="26" y="136"/>
                  </a:moveTo>
                  <a:cubicBezTo>
                    <a:pt x="34" y="133"/>
                    <a:pt x="42" y="131"/>
                    <a:pt x="50" y="129"/>
                  </a:cubicBezTo>
                  <a:cubicBezTo>
                    <a:pt x="59" y="126"/>
                    <a:pt x="69" y="124"/>
                    <a:pt x="78" y="121"/>
                  </a:cubicBezTo>
                  <a:cubicBezTo>
                    <a:pt x="78" y="113"/>
                    <a:pt x="78" y="105"/>
                    <a:pt x="78" y="97"/>
                  </a:cubicBezTo>
                  <a:cubicBezTo>
                    <a:pt x="69" y="100"/>
                    <a:pt x="59" y="104"/>
                    <a:pt x="50" y="107"/>
                  </a:cubicBezTo>
                  <a:cubicBezTo>
                    <a:pt x="42" y="110"/>
                    <a:pt x="34" y="112"/>
                    <a:pt x="26" y="115"/>
                  </a:cubicBezTo>
                  <a:cubicBezTo>
                    <a:pt x="26" y="122"/>
                    <a:pt x="26" y="129"/>
                    <a:pt x="26" y="136"/>
                  </a:cubicBezTo>
                  <a:close/>
                  <a:moveTo>
                    <a:pt x="26" y="165"/>
                  </a:moveTo>
                  <a:cubicBezTo>
                    <a:pt x="34" y="164"/>
                    <a:pt x="42" y="162"/>
                    <a:pt x="50" y="160"/>
                  </a:cubicBezTo>
                  <a:cubicBezTo>
                    <a:pt x="59" y="159"/>
                    <a:pt x="69" y="157"/>
                    <a:pt x="78" y="155"/>
                  </a:cubicBezTo>
                  <a:cubicBezTo>
                    <a:pt x="78" y="147"/>
                    <a:pt x="78" y="139"/>
                    <a:pt x="78" y="131"/>
                  </a:cubicBezTo>
                  <a:cubicBezTo>
                    <a:pt x="69" y="134"/>
                    <a:pt x="59" y="136"/>
                    <a:pt x="50" y="138"/>
                  </a:cubicBezTo>
                  <a:cubicBezTo>
                    <a:pt x="42" y="140"/>
                    <a:pt x="34" y="142"/>
                    <a:pt x="26" y="144"/>
                  </a:cubicBezTo>
                  <a:cubicBezTo>
                    <a:pt x="26" y="151"/>
                    <a:pt x="26" y="158"/>
                    <a:pt x="26" y="165"/>
                  </a:cubicBezTo>
                  <a:close/>
                  <a:moveTo>
                    <a:pt x="26" y="195"/>
                  </a:moveTo>
                  <a:cubicBezTo>
                    <a:pt x="34" y="194"/>
                    <a:pt x="42" y="193"/>
                    <a:pt x="50" y="192"/>
                  </a:cubicBezTo>
                  <a:cubicBezTo>
                    <a:pt x="59" y="191"/>
                    <a:pt x="69" y="190"/>
                    <a:pt x="78" y="190"/>
                  </a:cubicBezTo>
                  <a:cubicBezTo>
                    <a:pt x="78" y="182"/>
                    <a:pt x="78" y="174"/>
                    <a:pt x="78" y="166"/>
                  </a:cubicBezTo>
                  <a:cubicBezTo>
                    <a:pt x="69" y="167"/>
                    <a:pt x="59" y="169"/>
                    <a:pt x="50" y="170"/>
                  </a:cubicBezTo>
                  <a:cubicBezTo>
                    <a:pt x="42" y="171"/>
                    <a:pt x="34" y="173"/>
                    <a:pt x="26" y="174"/>
                  </a:cubicBezTo>
                  <a:cubicBezTo>
                    <a:pt x="26" y="181"/>
                    <a:pt x="26" y="188"/>
                    <a:pt x="26"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ïšļiďé"/>
            <p:cNvSpPr/>
            <p:nvPr/>
          </p:nvSpPr>
          <p:spPr bwMode="auto">
            <a:xfrm>
              <a:off x="9665494" y="3124201"/>
              <a:ext cx="1216025" cy="1068388"/>
            </a:xfrm>
            <a:custGeom>
              <a:avLst/>
              <a:gdLst>
                <a:gd name="T0" fmla="*/ 112 w 219"/>
                <a:gd name="T1" fmla="*/ 191 h 191"/>
                <a:gd name="T2" fmla="*/ 199 w 219"/>
                <a:gd name="T3" fmla="*/ 178 h 191"/>
                <a:gd name="T4" fmla="*/ 22 w 219"/>
                <a:gd name="T5" fmla="*/ 0 h 191"/>
                <a:gd name="T6" fmla="*/ 121 w 219"/>
                <a:gd name="T7" fmla="*/ 96 h 191"/>
                <a:gd name="T8" fmla="*/ 121 w 219"/>
                <a:gd name="T9" fmla="*/ 96 h 191"/>
                <a:gd name="T10" fmla="*/ 50 w 219"/>
                <a:gd name="T11" fmla="*/ 160 h 191"/>
                <a:gd name="T12" fmla="*/ 44 w 219"/>
                <a:gd name="T13" fmla="*/ 160 h 191"/>
                <a:gd name="T14" fmla="*/ 70 w 219"/>
                <a:gd name="T15" fmla="*/ 150 h 191"/>
                <a:gd name="T16" fmla="*/ 76 w 219"/>
                <a:gd name="T17" fmla="*/ 150 h 191"/>
                <a:gd name="T18" fmla="*/ 76 w 219"/>
                <a:gd name="T19" fmla="*/ 150 h 191"/>
                <a:gd name="T20" fmla="*/ 89 w 219"/>
                <a:gd name="T21" fmla="*/ 160 h 191"/>
                <a:gd name="T22" fmla="*/ 57 w 219"/>
                <a:gd name="T23" fmla="*/ 48 h 191"/>
                <a:gd name="T24" fmla="*/ 44 w 219"/>
                <a:gd name="T25" fmla="*/ 38 h 191"/>
                <a:gd name="T26" fmla="*/ 63 w 219"/>
                <a:gd name="T27" fmla="*/ 38 h 191"/>
                <a:gd name="T28" fmla="*/ 63 w 219"/>
                <a:gd name="T29" fmla="*/ 38 h 191"/>
                <a:gd name="T30" fmla="*/ 76 w 219"/>
                <a:gd name="T31" fmla="*/ 48 h 191"/>
                <a:gd name="T32" fmla="*/ 95 w 219"/>
                <a:gd name="T33" fmla="*/ 48 h 191"/>
                <a:gd name="T34" fmla="*/ 57 w 219"/>
                <a:gd name="T35" fmla="*/ 60 h 191"/>
                <a:gd name="T36" fmla="*/ 37 w 219"/>
                <a:gd name="T37" fmla="*/ 60 h 191"/>
                <a:gd name="T38" fmla="*/ 37 w 219"/>
                <a:gd name="T39" fmla="*/ 60 h 191"/>
                <a:gd name="T40" fmla="*/ 63 w 219"/>
                <a:gd name="T41" fmla="*/ 70 h 191"/>
                <a:gd name="T42" fmla="*/ 82 w 219"/>
                <a:gd name="T43" fmla="*/ 70 h 191"/>
                <a:gd name="T44" fmla="*/ 95 w 219"/>
                <a:gd name="T45" fmla="*/ 60 h 191"/>
                <a:gd name="T46" fmla="*/ 50 w 219"/>
                <a:gd name="T47" fmla="*/ 83 h 191"/>
                <a:gd name="T48" fmla="*/ 50 w 219"/>
                <a:gd name="T49" fmla="*/ 83 h 191"/>
                <a:gd name="T50" fmla="*/ 37 w 219"/>
                <a:gd name="T51" fmla="*/ 93 h 191"/>
                <a:gd name="T52" fmla="*/ 70 w 219"/>
                <a:gd name="T53" fmla="*/ 93 h 191"/>
                <a:gd name="T54" fmla="*/ 82 w 219"/>
                <a:gd name="T55" fmla="*/ 83 h 191"/>
                <a:gd name="T56" fmla="*/ 89 w 219"/>
                <a:gd name="T57" fmla="*/ 83 h 191"/>
                <a:gd name="T58" fmla="*/ 89 w 219"/>
                <a:gd name="T59" fmla="*/ 83 h 191"/>
                <a:gd name="T60" fmla="*/ 50 w 219"/>
                <a:gd name="T61" fmla="*/ 115 h 191"/>
                <a:gd name="T62" fmla="*/ 44 w 219"/>
                <a:gd name="T63" fmla="*/ 115 h 191"/>
                <a:gd name="T64" fmla="*/ 70 w 219"/>
                <a:gd name="T65" fmla="*/ 105 h 191"/>
                <a:gd name="T66" fmla="*/ 76 w 219"/>
                <a:gd name="T67" fmla="*/ 105 h 191"/>
                <a:gd name="T68" fmla="*/ 76 w 219"/>
                <a:gd name="T69" fmla="*/ 105 h 191"/>
                <a:gd name="T70" fmla="*/ 89 w 219"/>
                <a:gd name="T71" fmla="*/ 115 h 191"/>
                <a:gd name="T72" fmla="*/ 57 w 219"/>
                <a:gd name="T73" fmla="*/ 137 h 191"/>
                <a:gd name="T74" fmla="*/ 44 w 219"/>
                <a:gd name="T75" fmla="*/ 127 h 191"/>
                <a:gd name="T76" fmla="*/ 63 w 219"/>
                <a:gd name="T77" fmla="*/ 127 h 191"/>
                <a:gd name="T78" fmla="*/ 63 w 219"/>
                <a:gd name="T79" fmla="*/ 127 h 191"/>
                <a:gd name="T80" fmla="*/ 76 w 219"/>
                <a:gd name="T81" fmla="*/ 137 h 191"/>
                <a:gd name="T82" fmla="*/ 95 w 219"/>
                <a:gd name="T83" fmla="*/ 137 h 191"/>
                <a:gd name="T84" fmla="*/ 57 w 219"/>
                <a:gd name="T85" fmla="*/ 15 h 191"/>
                <a:gd name="T86" fmla="*/ 37 w 219"/>
                <a:gd name="T87" fmla="*/ 15 h 191"/>
                <a:gd name="T88" fmla="*/ 37 w 219"/>
                <a:gd name="T89" fmla="*/ 15 h 191"/>
                <a:gd name="T90" fmla="*/ 63 w 219"/>
                <a:gd name="T91" fmla="*/ 25 h 191"/>
                <a:gd name="T92" fmla="*/ 82 w 219"/>
                <a:gd name="T93" fmla="*/ 25 h 191"/>
                <a:gd name="T94" fmla="*/ 95 w 219"/>
                <a:gd name="T95" fmla="*/ 15 h 191"/>
                <a:gd name="T96" fmla="*/ 121 w 219"/>
                <a:gd name="T97" fmla="*/ 78 h 191"/>
                <a:gd name="T98" fmla="*/ 121 w 219"/>
                <a:gd name="T99" fmla="*/ 78 h 191"/>
                <a:gd name="T100" fmla="*/ 121 w 219"/>
                <a:gd name="T101" fmla="*/ 123 h 191"/>
                <a:gd name="T102" fmla="*/ 185 w 219"/>
                <a:gd name="T103" fmla="*/ 141 h 191"/>
                <a:gd name="T104" fmla="*/ 185 w 219"/>
                <a:gd name="T105" fmla="*/ 15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191">
                  <a:moveTo>
                    <a:pt x="0" y="191"/>
                  </a:moveTo>
                  <a:cubicBezTo>
                    <a:pt x="22" y="191"/>
                    <a:pt x="22" y="191"/>
                    <a:pt x="22" y="191"/>
                  </a:cubicBezTo>
                  <a:cubicBezTo>
                    <a:pt x="103" y="191"/>
                    <a:pt x="103" y="191"/>
                    <a:pt x="103" y="191"/>
                  </a:cubicBezTo>
                  <a:cubicBezTo>
                    <a:pt x="112" y="191"/>
                    <a:pt x="112" y="191"/>
                    <a:pt x="112" y="191"/>
                  </a:cubicBezTo>
                  <a:cubicBezTo>
                    <a:pt x="199" y="191"/>
                    <a:pt x="199" y="191"/>
                    <a:pt x="199" y="191"/>
                  </a:cubicBezTo>
                  <a:cubicBezTo>
                    <a:pt x="219" y="191"/>
                    <a:pt x="219" y="191"/>
                    <a:pt x="219" y="191"/>
                  </a:cubicBezTo>
                  <a:cubicBezTo>
                    <a:pt x="219" y="178"/>
                    <a:pt x="219" y="178"/>
                    <a:pt x="219" y="178"/>
                  </a:cubicBezTo>
                  <a:cubicBezTo>
                    <a:pt x="199" y="178"/>
                    <a:pt x="199" y="178"/>
                    <a:pt x="199" y="178"/>
                  </a:cubicBezTo>
                  <a:cubicBezTo>
                    <a:pt x="199" y="66"/>
                    <a:pt x="199" y="66"/>
                    <a:pt x="199" y="66"/>
                  </a:cubicBezTo>
                  <a:cubicBezTo>
                    <a:pt x="112" y="66"/>
                    <a:pt x="112" y="66"/>
                    <a:pt x="112" y="66"/>
                  </a:cubicBezTo>
                  <a:cubicBezTo>
                    <a:pt x="112" y="0"/>
                    <a:pt x="112" y="0"/>
                    <a:pt x="112" y="0"/>
                  </a:cubicBezTo>
                  <a:cubicBezTo>
                    <a:pt x="22" y="0"/>
                    <a:pt x="22" y="0"/>
                    <a:pt x="22" y="0"/>
                  </a:cubicBezTo>
                  <a:cubicBezTo>
                    <a:pt x="22" y="178"/>
                    <a:pt x="22" y="178"/>
                    <a:pt x="22" y="178"/>
                  </a:cubicBezTo>
                  <a:cubicBezTo>
                    <a:pt x="0" y="178"/>
                    <a:pt x="0" y="178"/>
                    <a:pt x="0" y="178"/>
                  </a:cubicBezTo>
                  <a:cubicBezTo>
                    <a:pt x="0" y="191"/>
                    <a:pt x="0" y="191"/>
                    <a:pt x="0" y="191"/>
                  </a:cubicBezTo>
                  <a:close/>
                  <a:moveTo>
                    <a:pt x="121" y="96"/>
                  </a:moveTo>
                  <a:cubicBezTo>
                    <a:pt x="142" y="96"/>
                    <a:pt x="164" y="96"/>
                    <a:pt x="185" y="96"/>
                  </a:cubicBezTo>
                  <a:cubicBezTo>
                    <a:pt x="185" y="99"/>
                    <a:pt x="185" y="102"/>
                    <a:pt x="185" y="105"/>
                  </a:cubicBezTo>
                  <a:cubicBezTo>
                    <a:pt x="164" y="105"/>
                    <a:pt x="142" y="105"/>
                    <a:pt x="121" y="105"/>
                  </a:cubicBezTo>
                  <a:cubicBezTo>
                    <a:pt x="121" y="102"/>
                    <a:pt x="121" y="99"/>
                    <a:pt x="121" y="96"/>
                  </a:cubicBezTo>
                  <a:close/>
                  <a:moveTo>
                    <a:pt x="50" y="150"/>
                  </a:moveTo>
                  <a:cubicBezTo>
                    <a:pt x="52" y="150"/>
                    <a:pt x="55" y="150"/>
                    <a:pt x="57" y="150"/>
                  </a:cubicBezTo>
                  <a:cubicBezTo>
                    <a:pt x="57" y="153"/>
                    <a:pt x="57" y="157"/>
                    <a:pt x="57" y="160"/>
                  </a:cubicBezTo>
                  <a:cubicBezTo>
                    <a:pt x="55" y="160"/>
                    <a:pt x="52" y="160"/>
                    <a:pt x="50" y="160"/>
                  </a:cubicBezTo>
                  <a:cubicBezTo>
                    <a:pt x="50" y="157"/>
                    <a:pt x="50" y="153"/>
                    <a:pt x="50" y="150"/>
                  </a:cubicBezTo>
                  <a:close/>
                  <a:moveTo>
                    <a:pt x="37" y="150"/>
                  </a:moveTo>
                  <a:cubicBezTo>
                    <a:pt x="44" y="150"/>
                    <a:pt x="44" y="150"/>
                    <a:pt x="44" y="150"/>
                  </a:cubicBezTo>
                  <a:cubicBezTo>
                    <a:pt x="44" y="160"/>
                    <a:pt x="44" y="160"/>
                    <a:pt x="44" y="160"/>
                  </a:cubicBezTo>
                  <a:cubicBezTo>
                    <a:pt x="37" y="160"/>
                    <a:pt x="37" y="160"/>
                    <a:pt x="37" y="160"/>
                  </a:cubicBezTo>
                  <a:cubicBezTo>
                    <a:pt x="37" y="150"/>
                    <a:pt x="37" y="150"/>
                    <a:pt x="37" y="150"/>
                  </a:cubicBezTo>
                  <a:close/>
                  <a:moveTo>
                    <a:pt x="63" y="150"/>
                  </a:moveTo>
                  <a:cubicBezTo>
                    <a:pt x="65" y="150"/>
                    <a:pt x="67" y="150"/>
                    <a:pt x="70" y="150"/>
                  </a:cubicBezTo>
                  <a:cubicBezTo>
                    <a:pt x="70" y="153"/>
                    <a:pt x="70" y="157"/>
                    <a:pt x="70" y="160"/>
                  </a:cubicBezTo>
                  <a:cubicBezTo>
                    <a:pt x="67" y="160"/>
                    <a:pt x="65" y="160"/>
                    <a:pt x="63" y="160"/>
                  </a:cubicBezTo>
                  <a:cubicBezTo>
                    <a:pt x="63" y="157"/>
                    <a:pt x="63" y="153"/>
                    <a:pt x="63" y="150"/>
                  </a:cubicBezTo>
                  <a:close/>
                  <a:moveTo>
                    <a:pt x="76" y="150"/>
                  </a:moveTo>
                  <a:cubicBezTo>
                    <a:pt x="78" y="150"/>
                    <a:pt x="80" y="150"/>
                    <a:pt x="82" y="150"/>
                  </a:cubicBezTo>
                  <a:cubicBezTo>
                    <a:pt x="82" y="153"/>
                    <a:pt x="82" y="157"/>
                    <a:pt x="82" y="160"/>
                  </a:cubicBezTo>
                  <a:cubicBezTo>
                    <a:pt x="80" y="160"/>
                    <a:pt x="78" y="160"/>
                    <a:pt x="76" y="160"/>
                  </a:cubicBezTo>
                  <a:cubicBezTo>
                    <a:pt x="76" y="157"/>
                    <a:pt x="76" y="153"/>
                    <a:pt x="76" y="150"/>
                  </a:cubicBezTo>
                  <a:close/>
                  <a:moveTo>
                    <a:pt x="89" y="150"/>
                  </a:moveTo>
                  <a:cubicBezTo>
                    <a:pt x="95" y="150"/>
                    <a:pt x="95" y="150"/>
                    <a:pt x="95" y="150"/>
                  </a:cubicBezTo>
                  <a:cubicBezTo>
                    <a:pt x="95" y="160"/>
                    <a:pt x="95" y="160"/>
                    <a:pt x="95" y="160"/>
                  </a:cubicBezTo>
                  <a:cubicBezTo>
                    <a:pt x="89" y="160"/>
                    <a:pt x="89" y="160"/>
                    <a:pt x="89" y="160"/>
                  </a:cubicBezTo>
                  <a:cubicBezTo>
                    <a:pt x="89" y="150"/>
                    <a:pt x="89" y="150"/>
                    <a:pt x="89" y="150"/>
                  </a:cubicBezTo>
                  <a:close/>
                  <a:moveTo>
                    <a:pt x="50" y="38"/>
                  </a:moveTo>
                  <a:cubicBezTo>
                    <a:pt x="52" y="38"/>
                    <a:pt x="55" y="38"/>
                    <a:pt x="57" y="38"/>
                  </a:cubicBezTo>
                  <a:cubicBezTo>
                    <a:pt x="57" y="41"/>
                    <a:pt x="57" y="44"/>
                    <a:pt x="57" y="48"/>
                  </a:cubicBezTo>
                  <a:cubicBezTo>
                    <a:pt x="55" y="48"/>
                    <a:pt x="52" y="48"/>
                    <a:pt x="50" y="48"/>
                  </a:cubicBezTo>
                  <a:cubicBezTo>
                    <a:pt x="50" y="44"/>
                    <a:pt x="50" y="41"/>
                    <a:pt x="50" y="38"/>
                  </a:cubicBezTo>
                  <a:close/>
                  <a:moveTo>
                    <a:pt x="37" y="38"/>
                  </a:moveTo>
                  <a:cubicBezTo>
                    <a:pt x="40" y="38"/>
                    <a:pt x="42" y="38"/>
                    <a:pt x="44" y="38"/>
                  </a:cubicBezTo>
                  <a:cubicBezTo>
                    <a:pt x="44" y="41"/>
                    <a:pt x="44" y="44"/>
                    <a:pt x="44" y="48"/>
                  </a:cubicBezTo>
                  <a:cubicBezTo>
                    <a:pt x="42" y="48"/>
                    <a:pt x="40" y="48"/>
                    <a:pt x="37" y="48"/>
                  </a:cubicBezTo>
                  <a:cubicBezTo>
                    <a:pt x="37" y="44"/>
                    <a:pt x="37" y="41"/>
                    <a:pt x="37" y="38"/>
                  </a:cubicBezTo>
                  <a:close/>
                  <a:moveTo>
                    <a:pt x="63" y="38"/>
                  </a:moveTo>
                  <a:cubicBezTo>
                    <a:pt x="65" y="38"/>
                    <a:pt x="67" y="38"/>
                    <a:pt x="70" y="38"/>
                  </a:cubicBezTo>
                  <a:cubicBezTo>
                    <a:pt x="70" y="41"/>
                    <a:pt x="70" y="44"/>
                    <a:pt x="70" y="48"/>
                  </a:cubicBezTo>
                  <a:cubicBezTo>
                    <a:pt x="67" y="48"/>
                    <a:pt x="65" y="48"/>
                    <a:pt x="63" y="48"/>
                  </a:cubicBezTo>
                  <a:cubicBezTo>
                    <a:pt x="63" y="44"/>
                    <a:pt x="63" y="41"/>
                    <a:pt x="63" y="38"/>
                  </a:cubicBezTo>
                  <a:close/>
                  <a:moveTo>
                    <a:pt x="76" y="38"/>
                  </a:moveTo>
                  <a:cubicBezTo>
                    <a:pt x="78" y="38"/>
                    <a:pt x="80" y="38"/>
                    <a:pt x="82" y="38"/>
                  </a:cubicBezTo>
                  <a:cubicBezTo>
                    <a:pt x="82" y="41"/>
                    <a:pt x="82" y="44"/>
                    <a:pt x="82" y="48"/>
                  </a:cubicBezTo>
                  <a:cubicBezTo>
                    <a:pt x="80" y="48"/>
                    <a:pt x="78" y="48"/>
                    <a:pt x="76" y="48"/>
                  </a:cubicBezTo>
                  <a:cubicBezTo>
                    <a:pt x="76" y="44"/>
                    <a:pt x="76" y="41"/>
                    <a:pt x="76" y="38"/>
                  </a:cubicBezTo>
                  <a:close/>
                  <a:moveTo>
                    <a:pt x="89" y="38"/>
                  </a:moveTo>
                  <a:cubicBezTo>
                    <a:pt x="91" y="38"/>
                    <a:pt x="93" y="38"/>
                    <a:pt x="95" y="38"/>
                  </a:cubicBezTo>
                  <a:cubicBezTo>
                    <a:pt x="95" y="41"/>
                    <a:pt x="95" y="44"/>
                    <a:pt x="95" y="48"/>
                  </a:cubicBezTo>
                  <a:cubicBezTo>
                    <a:pt x="93" y="48"/>
                    <a:pt x="91" y="48"/>
                    <a:pt x="89" y="48"/>
                  </a:cubicBezTo>
                  <a:cubicBezTo>
                    <a:pt x="89" y="44"/>
                    <a:pt x="89" y="41"/>
                    <a:pt x="89" y="38"/>
                  </a:cubicBezTo>
                  <a:close/>
                  <a:moveTo>
                    <a:pt x="50" y="60"/>
                  </a:moveTo>
                  <a:cubicBezTo>
                    <a:pt x="52" y="60"/>
                    <a:pt x="55" y="60"/>
                    <a:pt x="57" y="60"/>
                  </a:cubicBezTo>
                  <a:cubicBezTo>
                    <a:pt x="57" y="63"/>
                    <a:pt x="57" y="67"/>
                    <a:pt x="57" y="70"/>
                  </a:cubicBezTo>
                  <a:cubicBezTo>
                    <a:pt x="55" y="70"/>
                    <a:pt x="52" y="70"/>
                    <a:pt x="50" y="70"/>
                  </a:cubicBezTo>
                  <a:cubicBezTo>
                    <a:pt x="50" y="67"/>
                    <a:pt x="50" y="63"/>
                    <a:pt x="50" y="60"/>
                  </a:cubicBezTo>
                  <a:close/>
                  <a:moveTo>
                    <a:pt x="37" y="60"/>
                  </a:moveTo>
                  <a:cubicBezTo>
                    <a:pt x="40" y="60"/>
                    <a:pt x="42" y="60"/>
                    <a:pt x="44" y="60"/>
                  </a:cubicBezTo>
                  <a:cubicBezTo>
                    <a:pt x="44" y="63"/>
                    <a:pt x="44" y="67"/>
                    <a:pt x="44" y="70"/>
                  </a:cubicBezTo>
                  <a:cubicBezTo>
                    <a:pt x="42" y="70"/>
                    <a:pt x="40" y="70"/>
                    <a:pt x="37" y="70"/>
                  </a:cubicBezTo>
                  <a:cubicBezTo>
                    <a:pt x="37" y="67"/>
                    <a:pt x="37" y="63"/>
                    <a:pt x="37" y="60"/>
                  </a:cubicBezTo>
                  <a:close/>
                  <a:moveTo>
                    <a:pt x="63" y="60"/>
                  </a:moveTo>
                  <a:cubicBezTo>
                    <a:pt x="65" y="60"/>
                    <a:pt x="67" y="60"/>
                    <a:pt x="70" y="60"/>
                  </a:cubicBezTo>
                  <a:cubicBezTo>
                    <a:pt x="70" y="63"/>
                    <a:pt x="70" y="67"/>
                    <a:pt x="70" y="70"/>
                  </a:cubicBezTo>
                  <a:cubicBezTo>
                    <a:pt x="67" y="70"/>
                    <a:pt x="65" y="70"/>
                    <a:pt x="63" y="70"/>
                  </a:cubicBezTo>
                  <a:cubicBezTo>
                    <a:pt x="63" y="67"/>
                    <a:pt x="63" y="63"/>
                    <a:pt x="63" y="60"/>
                  </a:cubicBezTo>
                  <a:close/>
                  <a:moveTo>
                    <a:pt x="76" y="60"/>
                  </a:moveTo>
                  <a:cubicBezTo>
                    <a:pt x="78" y="60"/>
                    <a:pt x="80" y="60"/>
                    <a:pt x="82" y="60"/>
                  </a:cubicBezTo>
                  <a:cubicBezTo>
                    <a:pt x="82" y="63"/>
                    <a:pt x="82" y="67"/>
                    <a:pt x="82" y="70"/>
                  </a:cubicBezTo>
                  <a:cubicBezTo>
                    <a:pt x="80" y="70"/>
                    <a:pt x="78" y="70"/>
                    <a:pt x="76" y="70"/>
                  </a:cubicBezTo>
                  <a:cubicBezTo>
                    <a:pt x="76" y="67"/>
                    <a:pt x="76" y="63"/>
                    <a:pt x="76" y="60"/>
                  </a:cubicBezTo>
                  <a:close/>
                  <a:moveTo>
                    <a:pt x="89" y="60"/>
                  </a:moveTo>
                  <a:cubicBezTo>
                    <a:pt x="91" y="60"/>
                    <a:pt x="93" y="60"/>
                    <a:pt x="95" y="60"/>
                  </a:cubicBezTo>
                  <a:cubicBezTo>
                    <a:pt x="95" y="63"/>
                    <a:pt x="95" y="67"/>
                    <a:pt x="95" y="70"/>
                  </a:cubicBezTo>
                  <a:cubicBezTo>
                    <a:pt x="93" y="70"/>
                    <a:pt x="91" y="70"/>
                    <a:pt x="89" y="70"/>
                  </a:cubicBezTo>
                  <a:cubicBezTo>
                    <a:pt x="89" y="67"/>
                    <a:pt x="89" y="63"/>
                    <a:pt x="89" y="60"/>
                  </a:cubicBezTo>
                  <a:close/>
                  <a:moveTo>
                    <a:pt x="50" y="83"/>
                  </a:moveTo>
                  <a:cubicBezTo>
                    <a:pt x="52" y="83"/>
                    <a:pt x="55" y="83"/>
                    <a:pt x="57" y="83"/>
                  </a:cubicBezTo>
                  <a:cubicBezTo>
                    <a:pt x="57" y="86"/>
                    <a:pt x="57" y="89"/>
                    <a:pt x="57" y="93"/>
                  </a:cubicBezTo>
                  <a:cubicBezTo>
                    <a:pt x="55" y="93"/>
                    <a:pt x="52" y="93"/>
                    <a:pt x="50" y="93"/>
                  </a:cubicBezTo>
                  <a:cubicBezTo>
                    <a:pt x="50" y="89"/>
                    <a:pt x="50" y="86"/>
                    <a:pt x="50" y="83"/>
                  </a:cubicBezTo>
                  <a:close/>
                  <a:moveTo>
                    <a:pt x="37" y="83"/>
                  </a:moveTo>
                  <a:cubicBezTo>
                    <a:pt x="40" y="83"/>
                    <a:pt x="42" y="83"/>
                    <a:pt x="44" y="83"/>
                  </a:cubicBezTo>
                  <a:cubicBezTo>
                    <a:pt x="44" y="86"/>
                    <a:pt x="44" y="89"/>
                    <a:pt x="44" y="93"/>
                  </a:cubicBezTo>
                  <a:cubicBezTo>
                    <a:pt x="42" y="93"/>
                    <a:pt x="40" y="93"/>
                    <a:pt x="37" y="93"/>
                  </a:cubicBezTo>
                  <a:cubicBezTo>
                    <a:pt x="37" y="89"/>
                    <a:pt x="37" y="86"/>
                    <a:pt x="37" y="83"/>
                  </a:cubicBezTo>
                  <a:close/>
                  <a:moveTo>
                    <a:pt x="63" y="83"/>
                  </a:moveTo>
                  <a:cubicBezTo>
                    <a:pt x="65" y="83"/>
                    <a:pt x="67" y="83"/>
                    <a:pt x="70" y="83"/>
                  </a:cubicBezTo>
                  <a:cubicBezTo>
                    <a:pt x="70" y="86"/>
                    <a:pt x="70" y="89"/>
                    <a:pt x="70" y="93"/>
                  </a:cubicBezTo>
                  <a:cubicBezTo>
                    <a:pt x="67" y="93"/>
                    <a:pt x="65" y="93"/>
                    <a:pt x="63" y="93"/>
                  </a:cubicBezTo>
                  <a:cubicBezTo>
                    <a:pt x="63" y="89"/>
                    <a:pt x="63" y="86"/>
                    <a:pt x="63" y="83"/>
                  </a:cubicBezTo>
                  <a:close/>
                  <a:moveTo>
                    <a:pt x="76" y="83"/>
                  </a:moveTo>
                  <a:cubicBezTo>
                    <a:pt x="78" y="83"/>
                    <a:pt x="80" y="83"/>
                    <a:pt x="82" y="83"/>
                  </a:cubicBezTo>
                  <a:cubicBezTo>
                    <a:pt x="82" y="86"/>
                    <a:pt x="82" y="89"/>
                    <a:pt x="82" y="93"/>
                  </a:cubicBezTo>
                  <a:cubicBezTo>
                    <a:pt x="80" y="93"/>
                    <a:pt x="78" y="93"/>
                    <a:pt x="76" y="93"/>
                  </a:cubicBezTo>
                  <a:cubicBezTo>
                    <a:pt x="76" y="89"/>
                    <a:pt x="76" y="86"/>
                    <a:pt x="76" y="83"/>
                  </a:cubicBezTo>
                  <a:close/>
                  <a:moveTo>
                    <a:pt x="89" y="83"/>
                  </a:moveTo>
                  <a:cubicBezTo>
                    <a:pt x="91" y="83"/>
                    <a:pt x="93" y="83"/>
                    <a:pt x="95" y="83"/>
                  </a:cubicBezTo>
                  <a:cubicBezTo>
                    <a:pt x="95" y="86"/>
                    <a:pt x="95" y="89"/>
                    <a:pt x="95" y="93"/>
                  </a:cubicBezTo>
                  <a:cubicBezTo>
                    <a:pt x="93" y="93"/>
                    <a:pt x="91" y="93"/>
                    <a:pt x="89" y="93"/>
                  </a:cubicBezTo>
                  <a:cubicBezTo>
                    <a:pt x="89" y="89"/>
                    <a:pt x="89" y="86"/>
                    <a:pt x="89" y="83"/>
                  </a:cubicBezTo>
                  <a:close/>
                  <a:moveTo>
                    <a:pt x="50" y="105"/>
                  </a:moveTo>
                  <a:cubicBezTo>
                    <a:pt x="52" y="105"/>
                    <a:pt x="55" y="105"/>
                    <a:pt x="57" y="105"/>
                  </a:cubicBezTo>
                  <a:cubicBezTo>
                    <a:pt x="57" y="108"/>
                    <a:pt x="57" y="112"/>
                    <a:pt x="57" y="115"/>
                  </a:cubicBezTo>
                  <a:cubicBezTo>
                    <a:pt x="55" y="115"/>
                    <a:pt x="52" y="115"/>
                    <a:pt x="50" y="115"/>
                  </a:cubicBezTo>
                  <a:cubicBezTo>
                    <a:pt x="50" y="112"/>
                    <a:pt x="50" y="108"/>
                    <a:pt x="50" y="105"/>
                  </a:cubicBezTo>
                  <a:close/>
                  <a:moveTo>
                    <a:pt x="37" y="105"/>
                  </a:moveTo>
                  <a:cubicBezTo>
                    <a:pt x="40" y="105"/>
                    <a:pt x="42" y="105"/>
                    <a:pt x="44" y="105"/>
                  </a:cubicBezTo>
                  <a:cubicBezTo>
                    <a:pt x="44" y="108"/>
                    <a:pt x="44" y="112"/>
                    <a:pt x="44" y="115"/>
                  </a:cubicBezTo>
                  <a:cubicBezTo>
                    <a:pt x="42" y="115"/>
                    <a:pt x="40" y="115"/>
                    <a:pt x="37" y="115"/>
                  </a:cubicBezTo>
                  <a:cubicBezTo>
                    <a:pt x="37" y="112"/>
                    <a:pt x="37" y="108"/>
                    <a:pt x="37" y="105"/>
                  </a:cubicBezTo>
                  <a:close/>
                  <a:moveTo>
                    <a:pt x="63" y="105"/>
                  </a:moveTo>
                  <a:cubicBezTo>
                    <a:pt x="65" y="105"/>
                    <a:pt x="67" y="105"/>
                    <a:pt x="70" y="105"/>
                  </a:cubicBezTo>
                  <a:cubicBezTo>
                    <a:pt x="70" y="108"/>
                    <a:pt x="70" y="112"/>
                    <a:pt x="70" y="115"/>
                  </a:cubicBezTo>
                  <a:cubicBezTo>
                    <a:pt x="67" y="115"/>
                    <a:pt x="65" y="115"/>
                    <a:pt x="63" y="115"/>
                  </a:cubicBezTo>
                  <a:cubicBezTo>
                    <a:pt x="63" y="112"/>
                    <a:pt x="63" y="108"/>
                    <a:pt x="63" y="105"/>
                  </a:cubicBezTo>
                  <a:close/>
                  <a:moveTo>
                    <a:pt x="76" y="105"/>
                  </a:moveTo>
                  <a:cubicBezTo>
                    <a:pt x="78" y="105"/>
                    <a:pt x="80" y="105"/>
                    <a:pt x="82" y="105"/>
                  </a:cubicBezTo>
                  <a:cubicBezTo>
                    <a:pt x="82" y="108"/>
                    <a:pt x="82" y="112"/>
                    <a:pt x="82" y="115"/>
                  </a:cubicBezTo>
                  <a:cubicBezTo>
                    <a:pt x="80" y="115"/>
                    <a:pt x="78" y="115"/>
                    <a:pt x="76" y="115"/>
                  </a:cubicBezTo>
                  <a:cubicBezTo>
                    <a:pt x="76" y="112"/>
                    <a:pt x="76" y="108"/>
                    <a:pt x="76" y="105"/>
                  </a:cubicBezTo>
                  <a:close/>
                  <a:moveTo>
                    <a:pt x="89" y="105"/>
                  </a:moveTo>
                  <a:cubicBezTo>
                    <a:pt x="91" y="105"/>
                    <a:pt x="93" y="105"/>
                    <a:pt x="95" y="105"/>
                  </a:cubicBezTo>
                  <a:cubicBezTo>
                    <a:pt x="95" y="108"/>
                    <a:pt x="95" y="112"/>
                    <a:pt x="95" y="115"/>
                  </a:cubicBezTo>
                  <a:cubicBezTo>
                    <a:pt x="93" y="115"/>
                    <a:pt x="91" y="115"/>
                    <a:pt x="89" y="115"/>
                  </a:cubicBezTo>
                  <a:cubicBezTo>
                    <a:pt x="89" y="112"/>
                    <a:pt x="89" y="108"/>
                    <a:pt x="89" y="105"/>
                  </a:cubicBezTo>
                  <a:close/>
                  <a:moveTo>
                    <a:pt x="50" y="127"/>
                  </a:moveTo>
                  <a:cubicBezTo>
                    <a:pt x="52" y="127"/>
                    <a:pt x="55" y="127"/>
                    <a:pt x="57" y="127"/>
                  </a:cubicBezTo>
                  <a:cubicBezTo>
                    <a:pt x="57" y="131"/>
                    <a:pt x="57" y="134"/>
                    <a:pt x="57" y="137"/>
                  </a:cubicBezTo>
                  <a:cubicBezTo>
                    <a:pt x="55" y="137"/>
                    <a:pt x="52" y="137"/>
                    <a:pt x="50" y="137"/>
                  </a:cubicBezTo>
                  <a:cubicBezTo>
                    <a:pt x="50" y="134"/>
                    <a:pt x="50" y="131"/>
                    <a:pt x="50" y="127"/>
                  </a:cubicBezTo>
                  <a:close/>
                  <a:moveTo>
                    <a:pt x="37" y="127"/>
                  </a:moveTo>
                  <a:cubicBezTo>
                    <a:pt x="40" y="127"/>
                    <a:pt x="42" y="127"/>
                    <a:pt x="44" y="127"/>
                  </a:cubicBezTo>
                  <a:cubicBezTo>
                    <a:pt x="44" y="131"/>
                    <a:pt x="44" y="134"/>
                    <a:pt x="44" y="137"/>
                  </a:cubicBezTo>
                  <a:cubicBezTo>
                    <a:pt x="42" y="137"/>
                    <a:pt x="40" y="137"/>
                    <a:pt x="37" y="137"/>
                  </a:cubicBezTo>
                  <a:cubicBezTo>
                    <a:pt x="37" y="134"/>
                    <a:pt x="37" y="131"/>
                    <a:pt x="37" y="127"/>
                  </a:cubicBezTo>
                  <a:close/>
                  <a:moveTo>
                    <a:pt x="63" y="127"/>
                  </a:moveTo>
                  <a:cubicBezTo>
                    <a:pt x="65" y="127"/>
                    <a:pt x="67" y="127"/>
                    <a:pt x="70" y="127"/>
                  </a:cubicBezTo>
                  <a:cubicBezTo>
                    <a:pt x="70" y="131"/>
                    <a:pt x="70" y="134"/>
                    <a:pt x="70" y="137"/>
                  </a:cubicBezTo>
                  <a:cubicBezTo>
                    <a:pt x="67" y="137"/>
                    <a:pt x="65" y="137"/>
                    <a:pt x="63" y="137"/>
                  </a:cubicBezTo>
                  <a:cubicBezTo>
                    <a:pt x="63" y="134"/>
                    <a:pt x="63" y="131"/>
                    <a:pt x="63" y="127"/>
                  </a:cubicBezTo>
                  <a:close/>
                  <a:moveTo>
                    <a:pt x="76" y="127"/>
                  </a:moveTo>
                  <a:cubicBezTo>
                    <a:pt x="78" y="127"/>
                    <a:pt x="80" y="127"/>
                    <a:pt x="82" y="127"/>
                  </a:cubicBezTo>
                  <a:cubicBezTo>
                    <a:pt x="82" y="131"/>
                    <a:pt x="82" y="134"/>
                    <a:pt x="82" y="137"/>
                  </a:cubicBezTo>
                  <a:cubicBezTo>
                    <a:pt x="80" y="137"/>
                    <a:pt x="78" y="137"/>
                    <a:pt x="76" y="137"/>
                  </a:cubicBezTo>
                  <a:cubicBezTo>
                    <a:pt x="76" y="134"/>
                    <a:pt x="76" y="131"/>
                    <a:pt x="76" y="127"/>
                  </a:cubicBezTo>
                  <a:close/>
                  <a:moveTo>
                    <a:pt x="89" y="127"/>
                  </a:moveTo>
                  <a:cubicBezTo>
                    <a:pt x="91" y="127"/>
                    <a:pt x="93" y="127"/>
                    <a:pt x="95" y="127"/>
                  </a:cubicBezTo>
                  <a:cubicBezTo>
                    <a:pt x="95" y="131"/>
                    <a:pt x="95" y="134"/>
                    <a:pt x="95" y="137"/>
                  </a:cubicBezTo>
                  <a:cubicBezTo>
                    <a:pt x="93" y="137"/>
                    <a:pt x="91" y="137"/>
                    <a:pt x="89" y="137"/>
                  </a:cubicBezTo>
                  <a:cubicBezTo>
                    <a:pt x="89" y="134"/>
                    <a:pt x="89" y="131"/>
                    <a:pt x="89" y="127"/>
                  </a:cubicBezTo>
                  <a:close/>
                  <a:moveTo>
                    <a:pt x="50" y="15"/>
                  </a:moveTo>
                  <a:cubicBezTo>
                    <a:pt x="52" y="15"/>
                    <a:pt x="55" y="15"/>
                    <a:pt x="57" y="15"/>
                  </a:cubicBezTo>
                  <a:cubicBezTo>
                    <a:pt x="57" y="18"/>
                    <a:pt x="57" y="22"/>
                    <a:pt x="57" y="25"/>
                  </a:cubicBezTo>
                  <a:cubicBezTo>
                    <a:pt x="55" y="25"/>
                    <a:pt x="52" y="25"/>
                    <a:pt x="50" y="25"/>
                  </a:cubicBezTo>
                  <a:cubicBezTo>
                    <a:pt x="50" y="22"/>
                    <a:pt x="50" y="18"/>
                    <a:pt x="50" y="15"/>
                  </a:cubicBezTo>
                  <a:close/>
                  <a:moveTo>
                    <a:pt x="37" y="15"/>
                  </a:moveTo>
                  <a:cubicBezTo>
                    <a:pt x="44" y="15"/>
                    <a:pt x="44" y="15"/>
                    <a:pt x="44" y="15"/>
                  </a:cubicBezTo>
                  <a:cubicBezTo>
                    <a:pt x="44" y="25"/>
                    <a:pt x="44" y="25"/>
                    <a:pt x="44" y="25"/>
                  </a:cubicBezTo>
                  <a:cubicBezTo>
                    <a:pt x="37" y="25"/>
                    <a:pt x="37" y="25"/>
                    <a:pt x="37" y="25"/>
                  </a:cubicBezTo>
                  <a:cubicBezTo>
                    <a:pt x="37" y="15"/>
                    <a:pt x="37" y="15"/>
                    <a:pt x="37" y="15"/>
                  </a:cubicBezTo>
                  <a:close/>
                  <a:moveTo>
                    <a:pt x="63" y="15"/>
                  </a:moveTo>
                  <a:cubicBezTo>
                    <a:pt x="65" y="15"/>
                    <a:pt x="67" y="15"/>
                    <a:pt x="70" y="15"/>
                  </a:cubicBezTo>
                  <a:cubicBezTo>
                    <a:pt x="70" y="18"/>
                    <a:pt x="70" y="22"/>
                    <a:pt x="70" y="25"/>
                  </a:cubicBezTo>
                  <a:cubicBezTo>
                    <a:pt x="67" y="25"/>
                    <a:pt x="65" y="25"/>
                    <a:pt x="63" y="25"/>
                  </a:cubicBezTo>
                  <a:cubicBezTo>
                    <a:pt x="63" y="22"/>
                    <a:pt x="63" y="18"/>
                    <a:pt x="63" y="15"/>
                  </a:cubicBezTo>
                  <a:close/>
                  <a:moveTo>
                    <a:pt x="76" y="15"/>
                  </a:moveTo>
                  <a:cubicBezTo>
                    <a:pt x="78" y="15"/>
                    <a:pt x="80" y="15"/>
                    <a:pt x="82" y="15"/>
                  </a:cubicBezTo>
                  <a:cubicBezTo>
                    <a:pt x="82" y="18"/>
                    <a:pt x="82" y="22"/>
                    <a:pt x="82" y="25"/>
                  </a:cubicBezTo>
                  <a:cubicBezTo>
                    <a:pt x="80" y="25"/>
                    <a:pt x="78" y="25"/>
                    <a:pt x="76" y="25"/>
                  </a:cubicBezTo>
                  <a:cubicBezTo>
                    <a:pt x="76" y="22"/>
                    <a:pt x="76" y="18"/>
                    <a:pt x="76" y="15"/>
                  </a:cubicBezTo>
                  <a:close/>
                  <a:moveTo>
                    <a:pt x="89" y="15"/>
                  </a:moveTo>
                  <a:cubicBezTo>
                    <a:pt x="95" y="15"/>
                    <a:pt x="95" y="15"/>
                    <a:pt x="95" y="15"/>
                  </a:cubicBezTo>
                  <a:cubicBezTo>
                    <a:pt x="95" y="25"/>
                    <a:pt x="95" y="25"/>
                    <a:pt x="95" y="25"/>
                  </a:cubicBezTo>
                  <a:cubicBezTo>
                    <a:pt x="89" y="25"/>
                    <a:pt x="89" y="25"/>
                    <a:pt x="89" y="25"/>
                  </a:cubicBezTo>
                  <a:cubicBezTo>
                    <a:pt x="89" y="15"/>
                    <a:pt x="89" y="15"/>
                    <a:pt x="89" y="15"/>
                  </a:cubicBezTo>
                  <a:close/>
                  <a:moveTo>
                    <a:pt x="121" y="78"/>
                  </a:moveTo>
                  <a:cubicBezTo>
                    <a:pt x="185" y="78"/>
                    <a:pt x="185" y="78"/>
                    <a:pt x="185" y="78"/>
                  </a:cubicBezTo>
                  <a:cubicBezTo>
                    <a:pt x="185" y="86"/>
                    <a:pt x="185" y="86"/>
                    <a:pt x="185" y="86"/>
                  </a:cubicBezTo>
                  <a:cubicBezTo>
                    <a:pt x="121" y="86"/>
                    <a:pt x="121" y="86"/>
                    <a:pt x="121" y="86"/>
                  </a:cubicBezTo>
                  <a:cubicBezTo>
                    <a:pt x="121" y="78"/>
                    <a:pt x="121" y="78"/>
                    <a:pt x="121" y="78"/>
                  </a:cubicBezTo>
                  <a:close/>
                  <a:moveTo>
                    <a:pt x="121" y="115"/>
                  </a:moveTo>
                  <a:cubicBezTo>
                    <a:pt x="142" y="115"/>
                    <a:pt x="164" y="115"/>
                    <a:pt x="185" y="115"/>
                  </a:cubicBezTo>
                  <a:cubicBezTo>
                    <a:pt x="185" y="118"/>
                    <a:pt x="185" y="120"/>
                    <a:pt x="185" y="123"/>
                  </a:cubicBezTo>
                  <a:cubicBezTo>
                    <a:pt x="164" y="123"/>
                    <a:pt x="142" y="123"/>
                    <a:pt x="121" y="123"/>
                  </a:cubicBezTo>
                  <a:cubicBezTo>
                    <a:pt x="121" y="120"/>
                    <a:pt x="121" y="118"/>
                    <a:pt x="121" y="115"/>
                  </a:cubicBezTo>
                  <a:close/>
                  <a:moveTo>
                    <a:pt x="121" y="133"/>
                  </a:moveTo>
                  <a:cubicBezTo>
                    <a:pt x="142" y="133"/>
                    <a:pt x="164" y="133"/>
                    <a:pt x="185" y="133"/>
                  </a:cubicBezTo>
                  <a:cubicBezTo>
                    <a:pt x="185" y="136"/>
                    <a:pt x="185" y="139"/>
                    <a:pt x="185" y="141"/>
                  </a:cubicBezTo>
                  <a:cubicBezTo>
                    <a:pt x="164" y="141"/>
                    <a:pt x="142" y="141"/>
                    <a:pt x="121" y="141"/>
                  </a:cubicBezTo>
                  <a:cubicBezTo>
                    <a:pt x="121" y="139"/>
                    <a:pt x="121" y="136"/>
                    <a:pt x="121" y="133"/>
                  </a:cubicBezTo>
                  <a:close/>
                  <a:moveTo>
                    <a:pt x="121" y="152"/>
                  </a:moveTo>
                  <a:cubicBezTo>
                    <a:pt x="185" y="152"/>
                    <a:pt x="185" y="152"/>
                    <a:pt x="185" y="152"/>
                  </a:cubicBezTo>
                  <a:cubicBezTo>
                    <a:pt x="185" y="160"/>
                    <a:pt x="185" y="160"/>
                    <a:pt x="185" y="160"/>
                  </a:cubicBezTo>
                  <a:cubicBezTo>
                    <a:pt x="121" y="160"/>
                    <a:pt x="121" y="160"/>
                    <a:pt x="121" y="160"/>
                  </a:cubicBezTo>
                  <a:lnTo>
                    <a:pt x="121"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3128486" y="2003081"/>
            <a:ext cx="3960019" cy="506730"/>
          </a:xfrm>
          <a:prstGeom prst="rect">
            <a:avLst/>
          </a:prstGeom>
          <a:noFill/>
        </p:spPr>
        <p:txBody>
          <a:bodyPr wrap="square" rtlCol="0">
            <a:spAutoFit/>
          </a:bodyPr>
          <a:lstStyle/>
          <a:p>
            <a:pPr algn="l"/>
            <a:r>
              <a:rPr lang="zh-CN" altLang="en-US" sz="2700" b="1">
                <a:latin typeface="微软雅黑" panose="020B0503020204020204" charset="-122"/>
                <a:ea typeface="微软雅黑" panose="020B0503020204020204" charset="-122"/>
              </a:rPr>
              <a:t>液化石油气气瓶及来源</a:t>
            </a:r>
            <a:endParaRPr lang="zh-CN" altLang="en-US" sz="2700" b="1">
              <a:latin typeface="微软雅黑" panose="020B0503020204020204" charset="-122"/>
              <a:ea typeface="微软雅黑" panose="020B0503020204020204" charset="-122"/>
            </a:endParaRPr>
          </a:p>
        </p:txBody>
      </p:sp>
      <p:sp>
        <p:nvSpPr>
          <p:cNvPr id="3" name="文本框 2"/>
          <p:cNvSpPr txBox="1"/>
          <p:nvPr/>
        </p:nvSpPr>
        <p:spPr>
          <a:xfrm>
            <a:off x="2503805" y="1967230"/>
            <a:ext cx="472440" cy="645160"/>
          </a:xfrm>
          <a:prstGeom prst="rect">
            <a:avLst/>
          </a:prstGeom>
          <a:noFill/>
        </p:spPr>
        <p:txBody>
          <a:bodyPr wrap="square" rtlCol="0">
            <a:spAutoFit/>
          </a:bodyPr>
          <a:lstStyle/>
          <a:p>
            <a:r>
              <a:rPr lang="en-US" altLang="zh-CN" sz="3600" b="1">
                <a:solidFill>
                  <a:schemeClr val="bg1"/>
                </a:solidFill>
                <a:latin typeface="微软雅黑" panose="020B0503020204020204" charset="-122"/>
                <a:ea typeface="微软雅黑" panose="020B0503020204020204" charset="-122"/>
              </a:rPr>
              <a:t>2</a:t>
            </a:r>
            <a:endParaRPr lang="en-US" altLang="zh-CN" sz="3600" b="1">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二、液化石油气气瓶及来源</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graphicFrame>
        <p:nvGraphicFramePr>
          <p:cNvPr id="3" name="表格 2"/>
          <p:cNvGraphicFramePr/>
          <p:nvPr/>
        </p:nvGraphicFramePr>
        <p:xfrm>
          <a:off x="1104900" y="1104900"/>
          <a:ext cx="6873240" cy="2103120"/>
        </p:xfrm>
        <a:graphic>
          <a:graphicData uri="http://schemas.openxmlformats.org/drawingml/2006/table">
            <a:tbl>
              <a:tblPr firstRow="1" bandRow="1">
                <a:tableStyleId>{5C22544A-7EE6-4342-B048-85BDC9FD1C3A}</a:tableStyleId>
              </a:tblPr>
              <a:tblGrid>
                <a:gridCol w="1145540"/>
                <a:gridCol w="945515"/>
                <a:gridCol w="945515"/>
                <a:gridCol w="1336040"/>
                <a:gridCol w="1221740"/>
                <a:gridCol w="1278890"/>
              </a:tblGrid>
              <a:tr h="381000">
                <a:tc rowSpan="5">
                  <a:txBody>
                    <a:bodyPr/>
                    <a:lstStyle/>
                    <a:p>
                      <a:pPr algn="ctr">
                        <a:buNone/>
                      </a:pPr>
                      <a:r>
                        <a:rPr lang="zh-CN" altLang="en-US">
                          <a:solidFill>
                            <a:schemeClr val="bg1"/>
                          </a:solidFill>
                        </a:rPr>
                        <a:t>二、液化石油气气瓶使用基本情况</a:t>
                      </a:r>
                      <a:endParaRPr lang="zh-CN" altLang="en-US">
                        <a:solidFill>
                          <a:schemeClr val="bg1"/>
                        </a:solidFill>
                      </a:endParaRPr>
                    </a:p>
                  </a:txBody>
                  <a:tcPr anchor="ctr"/>
                </a:tc>
                <a:tc>
                  <a:txBody>
                    <a:bodyPr/>
                    <a:lstStyle/>
                    <a:p>
                      <a:pPr algn="ctr">
                        <a:buNone/>
                      </a:pPr>
                      <a:r>
                        <a:rPr lang="zh-CN" altLang="en-US">
                          <a:solidFill>
                            <a:schemeClr val="bg1"/>
                          </a:solidFill>
                        </a:rPr>
                        <a:t>气瓶型号</a:t>
                      </a:r>
                      <a:endParaRPr lang="zh-CN" altLang="en-US">
                        <a:solidFill>
                          <a:schemeClr val="bg1"/>
                        </a:solidFill>
                      </a:endParaRPr>
                    </a:p>
                  </a:txBody>
                  <a:tcPr anchor="ctr"/>
                </a:tc>
                <a:tc>
                  <a:txBody>
                    <a:bodyPr/>
                    <a:lstStyle/>
                    <a:p>
                      <a:pPr algn="ctr">
                        <a:buNone/>
                      </a:pPr>
                      <a:r>
                        <a:rPr lang="zh-CN" altLang="en-US">
                          <a:solidFill>
                            <a:schemeClr val="bg1"/>
                          </a:solidFill>
                        </a:rPr>
                        <a:t>气瓶数量</a:t>
                      </a:r>
                      <a:endParaRPr lang="zh-CN" altLang="en-US">
                        <a:solidFill>
                          <a:schemeClr val="bg1"/>
                        </a:solidFill>
                      </a:endParaRPr>
                    </a:p>
                  </a:txBody>
                  <a:tcPr anchor="ctr"/>
                </a:tc>
                <a:tc>
                  <a:txBody>
                    <a:bodyPr/>
                    <a:lstStyle/>
                    <a:p>
                      <a:pPr algn="ctr">
                        <a:buNone/>
                      </a:pPr>
                      <a:r>
                        <a:rPr lang="zh-CN" altLang="en-US">
                          <a:solidFill>
                            <a:schemeClr val="bg1"/>
                          </a:solidFill>
                        </a:rPr>
                        <a:t>气瓶企业标识</a:t>
                      </a:r>
                      <a:endParaRPr lang="zh-CN" altLang="en-US">
                        <a:solidFill>
                          <a:schemeClr val="bg1"/>
                        </a:solidFill>
                      </a:endParaRPr>
                    </a:p>
                  </a:txBody>
                  <a:tcPr anchor="ctr"/>
                </a:tc>
                <a:tc>
                  <a:txBody>
                    <a:bodyPr/>
                    <a:lstStyle/>
                    <a:p>
                      <a:pPr algn="ctr">
                        <a:buNone/>
                      </a:pPr>
                      <a:r>
                        <a:rPr lang="zh-CN" altLang="en-US">
                          <a:solidFill>
                            <a:schemeClr val="bg1"/>
                          </a:solidFill>
                        </a:rPr>
                        <a:t>气瓶条形型号</a:t>
                      </a:r>
                      <a:endParaRPr lang="zh-CN" altLang="en-US">
                        <a:solidFill>
                          <a:schemeClr val="bg1"/>
                        </a:solidFill>
                      </a:endParaRPr>
                    </a:p>
                  </a:txBody>
                  <a:tcPr anchor="ctr"/>
                </a:tc>
                <a:tc>
                  <a:txBody>
                    <a:bodyPr/>
                    <a:lstStyle/>
                    <a:p>
                      <a:pPr algn="ctr">
                        <a:buNone/>
                      </a:pPr>
                      <a:r>
                        <a:rPr lang="zh-CN" altLang="en-US">
                          <a:solidFill>
                            <a:schemeClr val="bg1"/>
                          </a:solidFill>
                        </a:rPr>
                        <a:t>下次检验日期</a:t>
                      </a:r>
                      <a:endParaRPr lang="zh-CN" altLang="en-US">
                        <a:solidFill>
                          <a:schemeClr val="bg1"/>
                        </a:solidFill>
                      </a:endParaRPr>
                    </a:p>
                  </a:txBody>
                  <a:tcPr anchor="ctr"/>
                </a:tc>
              </a:tr>
              <a:tr h="381000">
                <a:tc vMerge="1">
                  <a:tcPr/>
                </a:tc>
                <a:tc>
                  <a:txBody>
                    <a:bodyPr/>
                    <a:lstStyle/>
                    <a:p>
                      <a:pPr>
                        <a:buNone/>
                      </a:pPr>
                      <a:endParaRPr lang="zh-CN" altLang="en-US">
                        <a:solidFill>
                          <a:schemeClr val="tx1">
                            <a:lumMod val="75000"/>
                            <a:lumOff val="25000"/>
                          </a:schemeClr>
                        </a:solidFill>
                      </a:endParaRPr>
                    </a:p>
                  </a:txBody>
                  <a:tcPr/>
                </a:tc>
                <a:tc>
                  <a:txBody>
                    <a:bodyPr/>
                    <a:lstStyle/>
                    <a:p>
                      <a:pPr>
                        <a:buNone/>
                      </a:pPr>
                      <a:endParaRPr lang="zh-CN" altLang="en-US">
                        <a:solidFill>
                          <a:schemeClr val="tx1">
                            <a:lumMod val="75000"/>
                            <a:lumOff val="25000"/>
                          </a:schemeClr>
                        </a:solidFill>
                      </a:endParaRPr>
                    </a:p>
                  </a:txBody>
                  <a:tcPr/>
                </a:tc>
                <a:tc>
                  <a:txBody>
                    <a:bodyPr/>
                    <a:lstStyle/>
                    <a:p>
                      <a:pPr>
                        <a:buNone/>
                      </a:pPr>
                      <a:endParaRPr lang="zh-CN" altLang="en-US">
                        <a:solidFill>
                          <a:schemeClr val="tx1">
                            <a:lumMod val="75000"/>
                            <a:lumOff val="25000"/>
                          </a:schemeClr>
                        </a:solidFill>
                      </a:endParaRPr>
                    </a:p>
                  </a:txBody>
                  <a:tcPr/>
                </a:tc>
                <a:tc>
                  <a:txBody>
                    <a:bodyPr/>
                    <a:lstStyle/>
                    <a:p>
                      <a:pPr>
                        <a:buNone/>
                      </a:pPr>
                      <a:endParaRPr lang="zh-CN" altLang="en-US">
                        <a:solidFill>
                          <a:schemeClr val="tx1">
                            <a:lumMod val="75000"/>
                            <a:lumOff val="25000"/>
                          </a:schemeClr>
                        </a:solidFill>
                      </a:endParaRPr>
                    </a:p>
                  </a:txBody>
                  <a:tcPr/>
                </a:tc>
                <a:tc>
                  <a:txBody>
                    <a:bodyPr/>
                    <a:lstStyle/>
                    <a:p>
                      <a:pPr>
                        <a:buNone/>
                      </a:pPr>
                      <a:endParaRPr lang="zh-CN" altLang="en-US">
                        <a:solidFill>
                          <a:schemeClr val="tx1">
                            <a:lumMod val="75000"/>
                            <a:lumOff val="25000"/>
                          </a:schemeClr>
                        </a:solidFill>
                      </a:endParaRPr>
                    </a:p>
                  </a:txBody>
                  <a:tcPr/>
                </a:tc>
              </a:tr>
              <a:tr h="381000">
                <a:tc vMerge="1">
                  <a:tcPr/>
                </a:tc>
                <a:tc>
                  <a:txBody>
                    <a:bodyPr/>
                    <a:lstStyle/>
                    <a:p>
                      <a:pPr>
                        <a:buNone/>
                      </a:pPr>
                      <a:endParaRPr lang="zh-CN" altLang="en-US">
                        <a:solidFill>
                          <a:schemeClr val="tx1">
                            <a:lumMod val="75000"/>
                            <a:lumOff val="25000"/>
                          </a:schemeClr>
                        </a:solidFill>
                      </a:endParaRPr>
                    </a:p>
                  </a:txBody>
                  <a:tcPr/>
                </a:tc>
                <a:tc>
                  <a:txBody>
                    <a:bodyPr/>
                    <a:lstStyle/>
                    <a:p>
                      <a:pPr>
                        <a:buNone/>
                      </a:pPr>
                      <a:endParaRPr lang="zh-CN" altLang="en-US">
                        <a:solidFill>
                          <a:schemeClr val="tx1">
                            <a:lumMod val="75000"/>
                            <a:lumOff val="25000"/>
                          </a:schemeClr>
                        </a:solidFill>
                      </a:endParaRPr>
                    </a:p>
                  </a:txBody>
                  <a:tcPr/>
                </a:tc>
                <a:tc>
                  <a:txBody>
                    <a:bodyPr/>
                    <a:lstStyle/>
                    <a:p>
                      <a:pPr>
                        <a:buNone/>
                      </a:pPr>
                      <a:endParaRPr lang="zh-CN" altLang="en-US">
                        <a:solidFill>
                          <a:schemeClr val="tx1">
                            <a:lumMod val="75000"/>
                            <a:lumOff val="25000"/>
                          </a:schemeClr>
                        </a:solidFill>
                      </a:endParaRPr>
                    </a:p>
                  </a:txBody>
                  <a:tcPr/>
                </a:tc>
                <a:tc>
                  <a:txBody>
                    <a:bodyPr/>
                    <a:lstStyle/>
                    <a:p>
                      <a:pPr>
                        <a:buNone/>
                      </a:pPr>
                      <a:endParaRPr lang="zh-CN" altLang="en-US">
                        <a:solidFill>
                          <a:schemeClr val="tx1">
                            <a:lumMod val="75000"/>
                            <a:lumOff val="25000"/>
                          </a:schemeClr>
                        </a:solidFill>
                      </a:endParaRPr>
                    </a:p>
                  </a:txBody>
                  <a:tcPr/>
                </a:tc>
                <a:tc>
                  <a:txBody>
                    <a:bodyPr/>
                    <a:lstStyle/>
                    <a:p>
                      <a:pPr>
                        <a:buNone/>
                      </a:pPr>
                      <a:endParaRPr lang="zh-CN" altLang="en-US">
                        <a:solidFill>
                          <a:schemeClr val="tx1">
                            <a:lumMod val="75000"/>
                            <a:lumOff val="25000"/>
                          </a:schemeClr>
                        </a:solidFill>
                      </a:endParaRPr>
                    </a:p>
                  </a:txBody>
                  <a:tcPr/>
                </a:tc>
              </a:tr>
              <a:tr h="502920">
                <a:tc vMerge="1">
                  <a:tcPr/>
                </a:tc>
                <a:tc gridSpan="2">
                  <a:txBody>
                    <a:bodyPr/>
                    <a:lstStyle/>
                    <a:p>
                      <a:pPr algn="ctr">
                        <a:buNone/>
                      </a:pPr>
                      <a:r>
                        <a:rPr lang="zh-CN" altLang="en-US" sz="1200">
                          <a:solidFill>
                            <a:schemeClr val="tx1">
                              <a:lumMod val="75000"/>
                              <a:lumOff val="25000"/>
                            </a:schemeClr>
                          </a:solidFill>
                        </a:rPr>
                        <a:t>供用气合同供气企业名称（企业名称）</a:t>
                      </a:r>
                      <a:endParaRPr lang="zh-CN" altLang="en-US" sz="1200">
                        <a:solidFill>
                          <a:schemeClr val="tx1">
                            <a:lumMod val="75000"/>
                            <a:lumOff val="25000"/>
                          </a:schemeClr>
                        </a:solidFill>
                      </a:endParaRPr>
                    </a:p>
                  </a:txBody>
                  <a:tcPr anchor="ctr"/>
                </a:tc>
                <a:tc hMerge="1">
                  <a:tcPr/>
                </a:tc>
                <a:tc gridSpan="3">
                  <a:txBody>
                    <a:bodyPr/>
                    <a:lstStyle/>
                    <a:p>
                      <a:pPr>
                        <a:buNone/>
                      </a:pPr>
                      <a:endParaRPr lang="zh-CN" altLang="en-US">
                        <a:solidFill>
                          <a:schemeClr val="tx1">
                            <a:lumMod val="75000"/>
                            <a:lumOff val="25000"/>
                          </a:schemeClr>
                        </a:solidFill>
                      </a:endParaRPr>
                    </a:p>
                  </a:txBody>
                  <a:tcPr/>
                </a:tc>
                <a:tc hMerge="1">
                  <a:tcPr/>
                </a:tc>
                <a:tc hMerge="1">
                  <a:tcPr/>
                </a:tc>
              </a:tr>
              <a:tr h="381000">
                <a:tc vMerge="1">
                  <a:tcPr/>
                </a:tc>
                <a:tc gridSpan="2">
                  <a:txBody>
                    <a:bodyPr/>
                    <a:lstStyle/>
                    <a:p>
                      <a:pPr algn="ctr">
                        <a:buNone/>
                      </a:pPr>
                      <a:r>
                        <a:rPr lang="zh-CN" altLang="en-US" sz="1200">
                          <a:solidFill>
                            <a:schemeClr val="tx1">
                              <a:lumMod val="75000"/>
                              <a:lumOff val="25000"/>
                            </a:schemeClr>
                          </a:solidFill>
                        </a:rPr>
                        <a:t>购气凭证</a:t>
                      </a:r>
                      <a:endParaRPr lang="zh-CN" altLang="en-US" sz="1200">
                        <a:solidFill>
                          <a:schemeClr val="tx1">
                            <a:lumMod val="75000"/>
                            <a:lumOff val="25000"/>
                          </a:schemeClr>
                        </a:solidFill>
                      </a:endParaRPr>
                    </a:p>
                    <a:p>
                      <a:pPr algn="ctr">
                        <a:buNone/>
                      </a:pPr>
                      <a:r>
                        <a:rPr lang="zh-CN" altLang="en-US" sz="1200">
                          <a:solidFill>
                            <a:schemeClr val="tx1">
                              <a:lumMod val="75000"/>
                              <a:lumOff val="25000"/>
                            </a:schemeClr>
                          </a:solidFill>
                        </a:rPr>
                        <a:t>（供气企业名称，瓶号）</a:t>
                      </a:r>
                      <a:endParaRPr lang="zh-CN" altLang="en-US" sz="1200">
                        <a:solidFill>
                          <a:schemeClr val="tx1">
                            <a:lumMod val="75000"/>
                            <a:lumOff val="25000"/>
                          </a:schemeClr>
                        </a:solidFill>
                      </a:endParaRPr>
                    </a:p>
                  </a:txBody>
                  <a:tcPr anchor="ctr"/>
                </a:tc>
                <a:tc hMerge="1">
                  <a:tcPr/>
                </a:tc>
                <a:tc gridSpan="3">
                  <a:txBody>
                    <a:bodyPr/>
                    <a:lstStyle/>
                    <a:p>
                      <a:pPr>
                        <a:buNone/>
                      </a:pPr>
                      <a:endParaRPr lang="zh-CN" altLang="en-US">
                        <a:solidFill>
                          <a:schemeClr val="tx1">
                            <a:lumMod val="75000"/>
                            <a:lumOff val="25000"/>
                          </a:schemeClr>
                        </a:solidFill>
                      </a:endParaRPr>
                    </a:p>
                  </a:txBody>
                  <a:tcPr/>
                </a:tc>
                <a:tc hMerge="1">
                  <a:tcPr/>
                </a:tc>
                <a:tc hMerge="1">
                  <a:tcPr/>
                </a:tc>
              </a:tr>
            </a:tbl>
          </a:graphicData>
        </a:graphic>
      </p:graphicFrame>
      <p:grpSp>
        <p:nvGrpSpPr>
          <p:cNvPr id="4" name="组合 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35" y="3557905"/>
            <a:ext cx="9152890" cy="1593850"/>
            <a:chOff x="1277144" y="2582863"/>
            <a:chExt cx="9637713" cy="1692276"/>
          </a:xfrm>
          <a:solidFill>
            <a:schemeClr val="accent1">
              <a:lumMod val="75000"/>
            </a:schemeClr>
          </a:solidFill>
        </p:grpSpPr>
        <p:sp>
          <p:nvSpPr>
            <p:cNvPr id="8" name="íslidè"/>
            <p:cNvSpPr/>
            <p:nvPr/>
          </p:nvSpPr>
          <p:spPr bwMode="auto">
            <a:xfrm>
              <a:off x="1277144" y="4108451"/>
              <a:ext cx="9637713"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 name="îşliḍé"/>
            <p:cNvSpPr/>
            <p:nvPr/>
          </p:nvSpPr>
          <p:spPr bwMode="auto">
            <a:xfrm>
              <a:off x="2259807" y="2851151"/>
              <a:ext cx="1609725" cy="1397000"/>
            </a:xfrm>
            <a:custGeom>
              <a:avLst/>
              <a:gdLst>
                <a:gd name="T0" fmla="*/ 19 w 290"/>
                <a:gd name="T1" fmla="*/ 60 h 250"/>
                <a:gd name="T2" fmla="*/ 202 w 290"/>
                <a:gd name="T3" fmla="*/ 4 h 250"/>
                <a:gd name="T4" fmla="*/ 214 w 290"/>
                <a:gd name="T5" fmla="*/ 73 h 250"/>
                <a:gd name="T6" fmla="*/ 274 w 290"/>
                <a:gd name="T7" fmla="*/ 24 h 250"/>
                <a:gd name="T8" fmla="*/ 290 w 290"/>
                <a:gd name="T9" fmla="*/ 249 h 250"/>
                <a:gd name="T10" fmla="*/ 195 w 290"/>
                <a:gd name="T11" fmla="*/ 240 h 250"/>
                <a:gd name="T12" fmla="*/ 38 w 290"/>
                <a:gd name="T13" fmla="*/ 241 h 250"/>
                <a:gd name="T14" fmla="*/ 0 w 290"/>
                <a:gd name="T15" fmla="*/ 250 h 250"/>
                <a:gd name="T16" fmla="*/ 91 w 290"/>
                <a:gd name="T17" fmla="*/ 248 h 250"/>
                <a:gd name="T18" fmla="*/ 76 w 290"/>
                <a:gd name="T19" fmla="*/ 204 h 250"/>
                <a:gd name="T20" fmla="*/ 136 w 290"/>
                <a:gd name="T21" fmla="*/ 248 h 250"/>
                <a:gd name="T22" fmla="*/ 152 w 290"/>
                <a:gd name="T23" fmla="*/ 202 h 250"/>
                <a:gd name="T24" fmla="*/ 136 w 290"/>
                <a:gd name="T25" fmla="*/ 248 h 250"/>
                <a:gd name="T26" fmla="*/ 131 w 290"/>
                <a:gd name="T27" fmla="*/ 225 h 250"/>
                <a:gd name="T28" fmla="*/ 116 w 290"/>
                <a:gd name="T29" fmla="*/ 225 h 250"/>
                <a:gd name="T30" fmla="*/ 111 w 290"/>
                <a:gd name="T31" fmla="*/ 248 h 250"/>
                <a:gd name="T32" fmla="*/ 96 w 290"/>
                <a:gd name="T33" fmla="*/ 203 h 250"/>
                <a:gd name="T34" fmla="*/ 88 w 290"/>
                <a:gd name="T35" fmla="*/ 169 h 250"/>
                <a:gd name="T36" fmla="*/ 106 w 290"/>
                <a:gd name="T37" fmla="*/ 168 h 250"/>
                <a:gd name="T38" fmla="*/ 87 w 290"/>
                <a:gd name="T39" fmla="*/ 95 h 250"/>
                <a:gd name="T40" fmla="*/ 87 w 290"/>
                <a:gd name="T41" fmla="*/ 73 h 250"/>
                <a:gd name="T42" fmla="*/ 79 w 290"/>
                <a:gd name="T43" fmla="*/ 97 h 250"/>
                <a:gd name="T44" fmla="*/ 115 w 290"/>
                <a:gd name="T45" fmla="*/ 67 h 250"/>
                <a:gd name="T46" fmla="*/ 134 w 290"/>
                <a:gd name="T47" fmla="*/ 63 h 250"/>
                <a:gd name="T48" fmla="*/ 144 w 290"/>
                <a:gd name="T49" fmla="*/ 85 h 250"/>
                <a:gd name="T50" fmla="*/ 144 w 290"/>
                <a:gd name="T51" fmla="*/ 60 h 250"/>
                <a:gd name="T52" fmla="*/ 106 w 290"/>
                <a:gd name="T53" fmla="*/ 125 h 250"/>
                <a:gd name="T54" fmla="*/ 63 w 290"/>
                <a:gd name="T55" fmla="*/ 109 h 250"/>
                <a:gd name="T56" fmla="*/ 79 w 290"/>
                <a:gd name="T57" fmla="*/ 107 h 250"/>
                <a:gd name="T58" fmla="*/ 115 w 290"/>
                <a:gd name="T59" fmla="*/ 123 h 250"/>
                <a:gd name="T60" fmla="*/ 115 w 290"/>
                <a:gd name="T61" fmla="*/ 100 h 250"/>
                <a:gd name="T62" fmla="*/ 166 w 290"/>
                <a:gd name="T63" fmla="*/ 116 h 250"/>
                <a:gd name="T64" fmla="*/ 88 w 290"/>
                <a:gd name="T65" fmla="*/ 138 h 250"/>
                <a:gd name="T66" fmla="*/ 106 w 290"/>
                <a:gd name="T67" fmla="*/ 135 h 250"/>
                <a:gd name="T68" fmla="*/ 63 w 290"/>
                <a:gd name="T69" fmla="*/ 162 h 250"/>
                <a:gd name="T70" fmla="*/ 63 w 290"/>
                <a:gd name="T71" fmla="*/ 141 h 250"/>
                <a:gd name="T72" fmla="*/ 134 w 290"/>
                <a:gd name="T73" fmla="*/ 156 h 250"/>
                <a:gd name="T74" fmla="*/ 144 w 290"/>
                <a:gd name="T75" fmla="*/ 131 h 250"/>
                <a:gd name="T76" fmla="*/ 166 w 290"/>
                <a:gd name="T77" fmla="*/ 128 h 250"/>
                <a:gd name="T78" fmla="*/ 63 w 290"/>
                <a:gd name="T79" fmla="*/ 192 h 250"/>
                <a:gd name="T80" fmla="*/ 63 w 290"/>
                <a:gd name="T81" fmla="*/ 171 h 250"/>
                <a:gd name="T82" fmla="*/ 135 w 290"/>
                <a:gd name="T83" fmla="*/ 190 h 250"/>
                <a:gd name="T84" fmla="*/ 144 w 290"/>
                <a:gd name="T85" fmla="*/ 165 h 250"/>
                <a:gd name="T86" fmla="*/ 166 w 290"/>
                <a:gd name="T87" fmla="*/ 1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250">
                  <a:moveTo>
                    <a:pt x="0" y="231"/>
                  </a:moveTo>
                  <a:cubicBezTo>
                    <a:pt x="19" y="231"/>
                    <a:pt x="19" y="231"/>
                    <a:pt x="19" y="231"/>
                  </a:cubicBezTo>
                  <a:cubicBezTo>
                    <a:pt x="19" y="60"/>
                    <a:pt x="19" y="60"/>
                    <a:pt x="19" y="60"/>
                  </a:cubicBezTo>
                  <a:cubicBezTo>
                    <a:pt x="19" y="53"/>
                    <a:pt x="19" y="53"/>
                    <a:pt x="19" y="53"/>
                  </a:cubicBezTo>
                  <a:cubicBezTo>
                    <a:pt x="26" y="51"/>
                    <a:pt x="26" y="51"/>
                    <a:pt x="26" y="51"/>
                  </a:cubicBezTo>
                  <a:cubicBezTo>
                    <a:pt x="202" y="4"/>
                    <a:pt x="202" y="4"/>
                    <a:pt x="202" y="4"/>
                  </a:cubicBezTo>
                  <a:cubicBezTo>
                    <a:pt x="214" y="0"/>
                    <a:pt x="214" y="0"/>
                    <a:pt x="214" y="0"/>
                  </a:cubicBezTo>
                  <a:cubicBezTo>
                    <a:pt x="214" y="13"/>
                    <a:pt x="214" y="13"/>
                    <a:pt x="214" y="13"/>
                  </a:cubicBezTo>
                  <a:cubicBezTo>
                    <a:pt x="214" y="73"/>
                    <a:pt x="214" y="73"/>
                    <a:pt x="214" y="73"/>
                  </a:cubicBezTo>
                  <a:cubicBezTo>
                    <a:pt x="224" y="73"/>
                    <a:pt x="224" y="73"/>
                    <a:pt x="224" y="73"/>
                  </a:cubicBezTo>
                  <a:cubicBezTo>
                    <a:pt x="224" y="4"/>
                    <a:pt x="224" y="4"/>
                    <a:pt x="224" y="4"/>
                  </a:cubicBezTo>
                  <a:cubicBezTo>
                    <a:pt x="274" y="24"/>
                    <a:pt x="274" y="24"/>
                    <a:pt x="274" y="24"/>
                  </a:cubicBezTo>
                  <a:cubicBezTo>
                    <a:pt x="274" y="231"/>
                    <a:pt x="274" y="231"/>
                    <a:pt x="274" y="231"/>
                  </a:cubicBezTo>
                  <a:cubicBezTo>
                    <a:pt x="290" y="231"/>
                    <a:pt x="290" y="231"/>
                    <a:pt x="290" y="231"/>
                  </a:cubicBezTo>
                  <a:cubicBezTo>
                    <a:pt x="290" y="249"/>
                    <a:pt x="290" y="249"/>
                    <a:pt x="290" y="249"/>
                  </a:cubicBezTo>
                  <a:cubicBezTo>
                    <a:pt x="205" y="249"/>
                    <a:pt x="205" y="249"/>
                    <a:pt x="205" y="249"/>
                  </a:cubicBezTo>
                  <a:cubicBezTo>
                    <a:pt x="195" y="249"/>
                    <a:pt x="195" y="249"/>
                    <a:pt x="195" y="249"/>
                  </a:cubicBezTo>
                  <a:cubicBezTo>
                    <a:pt x="195" y="240"/>
                    <a:pt x="195" y="240"/>
                    <a:pt x="195" y="240"/>
                  </a:cubicBezTo>
                  <a:cubicBezTo>
                    <a:pt x="195" y="25"/>
                    <a:pt x="195" y="25"/>
                    <a:pt x="195" y="25"/>
                  </a:cubicBezTo>
                  <a:cubicBezTo>
                    <a:pt x="38" y="67"/>
                    <a:pt x="38" y="67"/>
                    <a:pt x="38" y="67"/>
                  </a:cubicBezTo>
                  <a:cubicBezTo>
                    <a:pt x="38" y="241"/>
                    <a:pt x="38" y="241"/>
                    <a:pt x="38" y="241"/>
                  </a:cubicBezTo>
                  <a:cubicBezTo>
                    <a:pt x="38" y="250"/>
                    <a:pt x="38" y="250"/>
                    <a:pt x="38" y="250"/>
                  </a:cubicBezTo>
                  <a:cubicBezTo>
                    <a:pt x="28" y="250"/>
                    <a:pt x="28" y="250"/>
                    <a:pt x="28" y="250"/>
                  </a:cubicBezTo>
                  <a:cubicBezTo>
                    <a:pt x="0" y="250"/>
                    <a:pt x="0" y="250"/>
                    <a:pt x="0" y="250"/>
                  </a:cubicBezTo>
                  <a:cubicBezTo>
                    <a:pt x="0" y="231"/>
                    <a:pt x="0" y="231"/>
                    <a:pt x="0" y="231"/>
                  </a:cubicBezTo>
                  <a:close/>
                  <a:moveTo>
                    <a:pt x="76" y="248"/>
                  </a:moveTo>
                  <a:cubicBezTo>
                    <a:pt x="81" y="248"/>
                    <a:pt x="86" y="248"/>
                    <a:pt x="91" y="248"/>
                  </a:cubicBezTo>
                  <a:cubicBezTo>
                    <a:pt x="91" y="241"/>
                    <a:pt x="91" y="233"/>
                    <a:pt x="91" y="226"/>
                  </a:cubicBezTo>
                  <a:cubicBezTo>
                    <a:pt x="91" y="218"/>
                    <a:pt x="91" y="211"/>
                    <a:pt x="91" y="204"/>
                  </a:cubicBezTo>
                  <a:cubicBezTo>
                    <a:pt x="86" y="204"/>
                    <a:pt x="81" y="204"/>
                    <a:pt x="76" y="204"/>
                  </a:cubicBezTo>
                  <a:cubicBezTo>
                    <a:pt x="76" y="211"/>
                    <a:pt x="76" y="219"/>
                    <a:pt x="76" y="226"/>
                  </a:cubicBezTo>
                  <a:cubicBezTo>
                    <a:pt x="76" y="233"/>
                    <a:pt x="76" y="241"/>
                    <a:pt x="76" y="248"/>
                  </a:cubicBezTo>
                  <a:close/>
                  <a:moveTo>
                    <a:pt x="136" y="248"/>
                  </a:moveTo>
                  <a:cubicBezTo>
                    <a:pt x="141" y="248"/>
                    <a:pt x="146" y="248"/>
                    <a:pt x="152" y="248"/>
                  </a:cubicBezTo>
                  <a:cubicBezTo>
                    <a:pt x="152" y="240"/>
                    <a:pt x="152" y="233"/>
                    <a:pt x="152" y="225"/>
                  </a:cubicBezTo>
                  <a:cubicBezTo>
                    <a:pt x="152" y="217"/>
                    <a:pt x="152" y="210"/>
                    <a:pt x="152" y="202"/>
                  </a:cubicBezTo>
                  <a:cubicBezTo>
                    <a:pt x="146" y="202"/>
                    <a:pt x="141" y="202"/>
                    <a:pt x="136" y="202"/>
                  </a:cubicBezTo>
                  <a:cubicBezTo>
                    <a:pt x="136" y="210"/>
                    <a:pt x="136" y="218"/>
                    <a:pt x="136" y="225"/>
                  </a:cubicBezTo>
                  <a:cubicBezTo>
                    <a:pt x="136" y="233"/>
                    <a:pt x="136" y="240"/>
                    <a:pt x="136" y="248"/>
                  </a:cubicBezTo>
                  <a:close/>
                  <a:moveTo>
                    <a:pt x="116" y="248"/>
                  </a:moveTo>
                  <a:cubicBezTo>
                    <a:pt x="121" y="248"/>
                    <a:pt x="126" y="248"/>
                    <a:pt x="131" y="248"/>
                  </a:cubicBezTo>
                  <a:cubicBezTo>
                    <a:pt x="131" y="240"/>
                    <a:pt x="131" y="233"/>
                    <a:pt x="131" y="225"/>
                  </a:cubicBezTo>
                  <a:cubicBezTo>
                    <a:pt x="131" y="218"/>
                    <a:pt x="131" y="210"/>
                    <a:pt x="131" y="203"/>
                  </a:cubicBezTo>
                  <a:cubicBezTo>
                    <a:pt x="126" y="203"/>
                    <a:pt x="121" y="203"/>
                    <a:pt x="116" y="203"/>
                  </a:cubicBezTo>
                  <a:cubicBezTo>
                    <a:pt x="116" y="210"/>
                    <a:pt x="116" y="218"/>
                    <a:pt x="116" y="225"/>
                  </a:cubicBezTo>
                  <a:cubicBezTo>
                    <a:pt x="116" y="233"/>
                    <a:pt x="116" y="240"/>
                    <a:pt x="116" y="248"/>
                  </a:cubicBezTo>
                  <a:close/>
                  <a:moveTo>
                    <a:pt x="96" y="248"/>
                  </a:moveTo>
                  <a:cubicBezTo>
                    <a:pt x="101" y="248"/>
                    <a:pt x="106" y="248"/>
                    <a:pt x="111" y="248"/>
                  </a:cubicBezTo>
                  <a:cubicBezTo>
                    <a:pt x="111" y="241"/>
                    <a:pt x="111" y="233"/>
                    <a:pt x="111" y="226"/>
                  </a:cubicBezTo>
                  <a:cubicBezTo>
                    <a:pt x="111" y="218"/>
                    <a:pt x="111" y="211"/>
                    <a:pt x="111" y="203"/>
                  </a:cubicBezTo>
                  <a:cubicBezTo>
                    <a:pt x="106" y="203"/>
                    <a:pt x="101" y="203"/>
                    <a:pt x="96" y="203"/>
                  </a:cubicBezTo>
                  <a:cubicBezTo>
                    <a:pt x="96" y="211"/>
                    <a:pt x="96" y="218"/>
                    <a:pt x="96" y="226"/>
                  </a:cubicBezTo>
                  <a:cubicBezTo>
                    <a:pt x="96" y="233"/>
                    <a:pt x="96" y="241"/>
                    <a:pt x="96" y="248"/>
                  </a:cubicBezTo>
                  <a:close/>
                  <a:moveTo>
                    <a:pt x="88" y="169"/>
                  </a:moveTo>
                  <a:cubicBezTo>
                    <a:pt x="88" y="177"/>
                    <a:pt x="88" y="184"/>
                    <a:pt x="88" y="191"/>
                  </a:cubicBezTo>
                  <a:cubicBezTo>
                    <a:pt x="94" y="191"/>
                    <a:pt x="100" y="191"/>
                    <a:pt x="106" y="191"/>
                  </a:cubicBezTo>
                  <a:cubicBezTo>
                    <a:pt x="106" y="183"/>
                    <a:pt x="106" y="176"/>
                    <a:pt x="106" y="168"/>
                  </a:cubicBezTo>
                  <a:cubicBezTo>
                    <a:pt x="100" y="168"/>
                    <a:pt x="94" y="169"/>
                    <a:pt x="88" y="169"/>
                  </a:cubicBezTo>
                  <a:close/>
                  <a:moveTo>
                    <a:pt x="87" y="73"/>
                  </a:moveTo>
                  <a:cubicBezTo>
                    <a:pt x="87" y="81"/>
                    <a:pt x="87" y="88"/>
                    <a:pt x="87" y="95"/>
                  </a:cubicBezTo>
                  <a:cubicBezTo>
                    <a:pt x="93" y="94"/>
                    <a:pt x="99" y="93"/>
                    <a:pt x="106" y="92"/>
                  </a:cubicBezTo>
                  <a:cubicBezTo>
                    <a:pt x="106" y="84"/>
                    <a:pt x="106" y="77"/>
                    <a:pt x="105" y="69"/>
                  </a:cubicBezTo>
                  <a:cubicBezTo>
                    <a:pt x="99" y="71"/>
                    <a:pt x="93" y="72"/>
                    <a:pt x="87" y="73"/>
                  </a:cubicBezTo>
                  <a:close/>
                  <a:moveTo>
                    <a:pt x="62" y="79"/>
                  </a:moveTo>
                  <a:cubicBezTo>
                    <a:pt x="62" y="86"/>
                    <a:pt x="62" y="93"/>
                    <a:pt x="62" y="100"/>
                  </a:cubicBezTo>
                  <a:cubicBezTo>
                    <a:pt x="68" y="99"/>
                    <a:pt x="73" y="98"/>
                    <a:pt x="79" y="97"/>
                  </a:cubicBezTo>
                  <a:cubicBezTo>
                    <a:pt x="79" y="90"/>
                    <a:pt x="79" y="82"/>
                    <a:pt x="79" y="75"/>
                  </a:cubicBezTo>
                  <a:cubicBezTo>
                    <a:pt x="73" y="76"/>
                    <a:pt x="68" y="78"/>
                    <a:pt x="62" y="79"/>
                  </a:cubicBezTo>
                  <a:close/>
                  <a:moveTo>
                    <a:pt x="115" y="67"/>
                  </a:moveTo>
                  <a:cubicBezTo>
                    <a:pt x="115" y="75"/>
                    <a:pt x="115" y="83"/>
                    <a:pt x="115" y="90"/>
                  </a:cubicBezTo>
                  <a:cubicBezTo>
                    <a:pt x="121" y="89"/>
                    <a:pt x="128" y="88"/>
                    <a:pt x="134" y="86"/>
                  </a:cubicBezTo>
                  <a:cubicBezTo>
                    <a:pt x="134" y="79"/>
                    <a:pt x="134" y="71"/>
                    <a:pt x="134" y="63"/>
                  </a:cubicBezTo>
                  <a:cubicBezTo>
                    <a:pt x="128" y="64"/>
                    <a:pt x="121" y="66"/>
                    <a:pt x="115" y="67"/>
                  </a:cubicBezTo>
                  <a:close/>
                  <a:moveTo>
                    <a:pt x="144" y="60"/>
                  </a:moveTo>
                  <a:cubicBezTo>
                    <a:pt x="144" y="69"/>
                    <a:pt x="144" y="77"/>
                    <a:pt x="144" y="85"/>
                  </a:cubicBezTo>
                  <a:cubicBezTo>
                    <a:pt x="151" y="83"/>
                    <a:pt x="159" y="82"/>
                    <a:pt x="166" y="80"/>
                  </a:cubicBezTo>
                  <a:cubicBezTo>
                    <a:pt x="166" y="72"/>
                    <a:pt x="166" y="64"/>
                    <a:pt x="166" y="56"/>
                  </a:cubicBezTo>
                  <a:cubicBezTo>
                    <a:pt x="159" y="57"/>
                    <a:pt x="151" y="59"/>
                    <a:pt x="144" y="60"/>
                  </a:cubicBezTo>
                  <a:close/>
                  <a:moveTo>
                    <a:pt x="87" y="105"/>
                  </a:moveTo>
                  <a:cubicBezTo>
                    <a:pt x="87" y="112"/>
                    <a:pt x="88" y="120"/>
                    <a:pt x="88" y="127"/>
                  </a:cubicBezTo>
                  <a:cubicBezTo>
                    <a:pt x="93" y="126"/>
                    <a:pt x="99" y="125"/>
                    <a:pt x="106" y="125"/>
                  </a:cubicBezTo>
                  <a:cubicBezTo>
                    <a:pt x="106" y="117"/>
                    <a:pt x="106" y="110"/>
                    <a:pt x="106" y="102"/>
                  </a:cubicBezTo>
                  <a:cubicBezTo>
                    <a:pt x="99" y="103"/>
                    <a:pt x="93" y="104"/>
                    <a:pt x="87" y="105"/>
                  </a:cubicBezTo>
                  <a:close/>
                  <a:moveTo>
                    <a:pt x="63" y="109"/>
                  </a:moveTo>
                  <a:cubicBezTo>
                    <a:pt x="63" y="116"/>
                    <a:pt x="63" y="124"/>
                    <a:pt x="63" y="131"/>
                  </a:cubicBezTo>
                  <a:cubicBezTo>
                    <a:pt x="68" y="130"/>
                    <a:pt x="74" y="129"/>
                    <a:pt x="79" y="128"/>
                  </a:cubicBezTo>
                  <a:cubicBezTo>
                    <a:pt x="79" y="121"/>
                    <a:pt x="79" y="114"/>
                    <a:pt x="79" y="107"/>
                  </a:cubicBezTo>
                  <a:cubicBezTo>
                    <a:pt x="74" y="108"/>
                    <a:pt x="68" y="108"/>
                    <a:pt x="63" y="109"/>
                  </a:cubicBezTo>
                  <a:close/>
                  <a:moveTo>
                    <a:pt x="115" y="100"/>
                  </a:moveTo>
                  <a:cubicBezTo>
                    <a:pt x="115" y="108"/>
                    <a:pt x="115" y="116"/>
                    <a:pt x="115" y="123"/>
                  </a:cubicBezTo>
                  <a:cubicBezTo>
                    <a:pt x="121" y="123"/>
                    <a:pt x="128" y="122"/>
                    <a:pt x="134" y="121"/>
                  </a:cubicBezTo>
                  <a:cubicBezTo>
                    <a:pt x="134" y="113"/>
                    <a:pt x="134" y="105"/>
                    <a:pt x="134" y="97"/>
                  </a:cubicBezTo>
                  <a:cubicBezTo>
                    <a:pt x="128" y="98"/>
                    <a:pt x="121" y="99"/>
                    <a:pt x="115" y="100"/>
                  </a:cubicBezTo>
                  <a:close/>
                  <a:moveTo>
                    <a:pt x="144" y="95"/>
                  </a:moveTo>
                  <a:cubicBezTo>
                    <a:pt x="144" y="103"/>
                    <a:pt x="144" y="111"/>
                    <a:pt x="144" y="119"/>
                  </a:cubicBezTo>
                  <a:cubicBezTo>
                    <a:pt x="151" y="118"/>
                    <a:pt x="159" y="117"/>
                    <a:pt x="166" y="116"/>
                  </a:cubicBezTo>
                  <a:cubicBezTo>
                    <a:pt x="166" y="108"/>
                    <a:pt x="166" y="100"/>
                    <a:pt x="166" y="92"/>
                  </a:cubicBezTo>
                  <a:cubicBezTo>
                    <a:pt x="159" y="93"/>
                    <a:pt x="151" y="94"/>
                    <a:pt x="144" y="95"/>
                  </a:cubicBezTo>
                  <a:close/>
                  <a:moveTo>
                    <a:pt x="88" y="138"/>
                  </a:moveTo>
                  <a:cubicBezTo>
                    <a:pt x="88" y="145"/>
                    <a:pt x="88" y="152"/>
                    <a:pt x="88" y="160"/>
                  </a:cubicBezTo>
                  <a:cubicBezTo>
                    <a:pt x="94" y="159"/>
                    <a:pt x="100" y="159"/>
                    <a:pt x="106" y="158"/>
                  </a:cubicBezTo>
                  <a:cubicBezTo>
                    <a:pt x="106" y="150"/>
                    <a:pt x="106" y="143"/>
                    <a:pt x="106" y="135"/>
                  </a:cubicBezTo>
                  <a:cubicBezTo>
                    <a:pt x="100" y="136"/>
                    <a:pt x="93" y="137"/>
                    <a:pt x="88" y="138"/>
                  </a:cubicBezTo>
                  <a:close/>
                  <a:moveTo>
                    <a:pt x="63" y="141"/>
                  </a:moveTo>
                  <a:cubicBezTo>
                    <a:pt x="63" y="148"/>
                    <a:pt x="63" y="155"/>
                    <a:pt x="63" y="162"/>
                  </a:cubicBezTo>
                  <a:cubicBezTo>
                    <a:pt x="68" y="161"/>
                    <a:pt x="74" y="161"/>
                    <a:pt x="79" y="160"/>
                  </a:cubicBezTo>
                  <a:cubicBezTo>
                    <a:pt x="79" y="153"/>
                    <a:pt x="79" y="146"/>
                    <a:pt x="79" y="139"/>
                  </a:cubicBezTo>
                  <a:cubicBezTo>
                    <a:pt x="74" y="139"/>
                    <a:pt x="68" y="140"/>
                    <a:pt x="63" y="141"/>
                  </a:cubicBezTo>
                  <a:close/>
                  <a:moveTo>
                    <a:pt x="115" y="134"/>
                  </a:moveTo>
                  <a:cubicBezTo>
                    <a:pt x="115" y="142"/>
                    <a:pt x="115" y="150"/>
                    <a:pt x="115" y="157"/>
                  </a:cubicBezTo>
                  <a:cubicBezTo>
                    <a:pt x="121" y="157"/>
                    <a:pt x="128" y="156"/>
                    <a:pt x="134" y="156"/>
                  </a:cubicBezTo>
                  <a:cubicBezTo>
                    <a:pt x="134" y="148"/>
                    <a:pt x="134" y="140"/>
                    <a:pt x="134" y="132"/>
                  </a:cubicBezTo>
                  <a:cubicBezTo>
                    <a:pt x="128" y="133"/>
                    <a:pt x="121" y="134"/>
                    <a:pt x="115" y="134"/>
                  </a:cubicBezTo>
                  <a:close/>
                  <a:moveTo>
                    <a:pt x="144" y="131"/>
                  </a:moveTo>
                  <a:cubicBezTo>
                    <a:pt x="144" y="139"/>
                    <a:pt x="144" y="147"/>
                    <a:pt x="144" y="155"/>
                  </a:cubicBezTo>
                  <a:cubicBezTo>
                    <a:pt x="151" y="154"/>
                    <a:pt x="159" y="154"/>
                    <a:pt x="166" y="153"/>
                  </a:cubicBezTo>
                  <a:cubicBezTo>
                    <a:pt x="166" y="145"/>
                    <a:pt x="166" y="136"/>
                    <a:pt x="166" y="128"/>
                  </a:cubicBezTo>
                  <a:cubicBezTo>
                    <a:pt x="159" y="129"/>
                    <a:pt x="151" y="130"/>
                    <a:pt x="144" y="131"/>
                  </a:cubicBezTo>
                  <a:close/>
                  <a:moveTo>
                    <a:pt x="63" y="171"/>
                  </a:moveTo>
                  <a:cubicBezTo>
                    <a:pt x="63" y="178"/>
                    <a:pt x="63" y="185"/>
                    <a:pt x="63" y="192"/>
                  </a:cubicBezTo>
                  <a:cubicBezTo>
                    <a:pt x="68" y="192"/>
                    <a:pt x="74" y="192"/>
                    <a:pt x="80" y="191"/>
                  </a:cubicBezTo>
                  <a:cubicBezTo>
                    <a:pt x="79" y="184"/>
                    <a:pt x="79" y="177"/>
                    <a:pt x="79" y="170"/>
                  </a:cubicBezTo>
                  <a:cubicBezTo>
                    <a:pt x="74" y="170"/>
                    <a:pt x="68" y="171"/>
                    <a:pt x="63" y="171"/>
                  </a:cubicBezTo>
                  <a:close/>
                  <a:moveTo>
                    <a:pt x="115" y="167"/>
                  </a:moveTo>
                  <a:cubicBezTo>
                    <a:pt x="115" y="175"/>
                    <a:pt x="115" y="183"/>
                    <a:pt x="115" y="190"/>
                  </a:cubicBezTo>
                  <a:cubicBezTo>
                    <a:pt x="121" y="190"/>
                    <a:pt x="128" y="190"/>
                    <a:pt x="135" y="190"/>
                  </a:cubicBezTo>
                  <a:cubicBezTo>
                    <a:pt x="135" y="182"/>
                    <a:pt x="135" y="174"/>
                    <a:pt x="135" y="166"/>
                  </a:cubicBezTo>
                  <a:cubicBezTo>
                    <a:pt x="128" y="167"/>
                    <a:pt x="121" y="167"/>
                    <a:pt x="115" y="167"/>
                  </a:cubicBezTo>
                  <a:close/>
                  <a:moveTo>
                    <a:pt x="144" y="165"/>
                  </a:moveTo>
                  <a:cubicBezTo>
                    <a:pt x="144" y="173"/>
                    <a:pt x="144" y="181"/>
                    <a:pt x="144" y="189"/>
                  </a:cubicBezTo>
                  <a:cubicBezTo>
                    <a:pt x="151" y="189"/>
                    <a:pt x="159" y="189"/>
                    <a:pt x="166" y="189"/>
                  </a:cubicBezTo>
                  <a:cubicBezTo>
                    <a:pt x="166" y="180"/>
                    <a:pt x="166" y="172"/>
                    <a:pt x="166" y="164"/>
                  </a:cubicBezTo>
                  <a:cubicBezTo>
                    <a:pt x="159" y="164"/>
                    <a:pt x="151" y="165"/>
                    <a:pt x="144"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iSḻïde"/>
            <p:cNvSpPr/>
            <p:nvPr/>
          </p:nvSpPr>
          <p:spPr bwMode="auto">
            <a:xfrm>
              <a:off x="3896519" y="2689226"/>
              <a:ext cx="1582738" cy="1563688"/>
            </a:xfrm>
            <a:custGeom>
              <a:avLst/>
              <a:gdLst>
                <a:gd name="T0" fmla="*/ 184 w 285"/>
                <a:gd name="T1" fmla="*/ 94 h 280"/>
                <a:gd name="T2" fmla="*/ 216 w 285"/>
                <a:gd name="T3" fmla="*/ 108 h 280"/>
                <a:gd name="T4" fmla="*/ 244 w 285"/>
                <a:gd name="T5" fmla="*/ 0 h 280"/>
                <a:gd name="T6" fmla="*/ 159 w 285"/>
                <a:gd name="T7" fmla="*/ 45 h 280"/>
                <a:gd name="T8" fmla="*/ 132 w 285"/>
                <a:gd name="T9" fmla="*/ 146 h 280"/>
                <a:gd name="T10" fmla="*/ 120 w 285"/>
                <a:gd name="T11" fmla="*/ 146 h 280"/>
                <a:gd name="T12" fmla="*/ 72 w 285"/>
                <a:gd name="T13" fmla="*/ 128 h 280"/>
                <a:gd name="T14" fmla="*/ 28 w 285"/>
                <a:gd name="T15" fmla="*/ 81 h 280"/>
                <a:gd name="T16" fmla="*/ 28 w 285"/>
                <a:gd name="T17" fmla="*/ 96 h 280"/>
                <a:gd name="T18" fmla="*/ 72 w 285"/>
                <a:gd name="T19" fmla="*/ 146 h 280"/>
                <a:gd name="T20" fmla="*/ 28 w 285"/>
                <a:gd name="T21" fmla="*/ 146 h 280"/>
                <a:gd name="T22" fmla="*/ 72 w 285"/>
                <a:gd name="T23" fmla="*/ 193 h 280"/>
                <a:gd name="T24" fmla="*/ 28 w 285"/>
                <a:gd name="T25" fmla="*/ 210 h 280"/>
                <a:gd name="T26" fmla="*/ 28 w 285"/>
                <a:gd name="T27" fmla="*/ 225 h 280"/>
                <a:gd name="T28" fmla="*/ 72 w 285"/>
                <a:gd name="T29" fmla="*/ 242 h 280"/>
                <a:gd name="T30" fmla="*/ 28 w 285"/>
                <a:gd name="T31" fmla="*/ 242 h 280"/>
                <a:gd name="T32" fmla="*/ 274 w 285"/>
                <a:gd name="T33" fmla="*/ 86 h 280"/>
                <a:gd name="T34" fmla="*/ 235 w 285"/>
                <a:gd name="T35" fmla="*/ 51 h 280"/>
                <a:gd name="T36" fmla="*/ 235 w 285"/>
                <a:gd name="T37" fmla="*/ 62 h 280"/>
                <a:gd name="T38" fmla="*/ 274 w 285"/>
                <a:gd name="T39" fmla="*/ 99 h 280"/>
                <a:gd name="T40" fmla="*/ 235 w 285"/>
                <a:gd name="T41" fmla="*/ 99 h 280"/>
                <a:gd name="T42" fmla="*/ 274 w 285"/>
                <a:gd name="T43" fmla="*/ 133 h 280"/>
                <a:gd name="T44" fmla="*/ 235 w 285"/>
                <a:gd name="T45" fmla="*/ 146 h 280"/>
                <a:gd name="T46" fmla="*/ 235 w 285"/>
                <a:gd name="T47" fmla="*/ 157 h 280"/>
                <a:gd name="T48" fmla="*/ 274 w 285"/>
                <a:gd name="T49" fmla="*/ 170 h 280"/>
                <a:gd name="T50" fmla="*/ 235 w 285"/>
                <a:gd name="T51" fmla="*/ 170 h 280"/>
                <a:gd name="T52" fmla="*/ 198 w 285"/>
                <a:gd name="T53" fmla="*/ 267 h 280"/>
                <a:gd name="T54" fmla="*/ 175 w 285"/>
                <a:gd name="T55" fmla="*/ 254 h 280"/>
                <a:gd name="T56" fmla="*/ 175 w 285"/>
                <a:gd name="T57" fmla="*/ 267 h 280"/>
                <a:gd name="T58" fmla="*/ 198 w 285"/>
                <a:gd name="T59" fmla="*/ 236 h 280"/>
                <a:gd name="T60" fmla="*/ 188 w 285"/>
                <a:gd name="T61" fmla="*/ 236 h 280"/>
                <a:gd name="T62" fmla="*/ 198 w 285"/>
                <a:gd name="T63" fmla="*/ 230 h 280"/>
                <a:gd name="T64" fmla="*/ 175 w 285"/>
                <a:gd name="T65" fmla="*/ 236 h 280"/>
                <a:gd name="T66" fmla="*/ 175 w 285"/>
                <a:gd name="T67" fmla="*/ 250 h 280"/>
                <a:gd name="T68" fmla="*/ 184 w 285"/>
                <a:gd name="T69" fmla="*/ 217 h 280"/>
                <a:gd name="T70" fmla="*/ 175 w 285"/>
                <a:gd name="T71" fmla="*/ 217 h 280"/>
                <a:gd name="T72" fmla="*/ 132 w 285"/>
                <a:gd name="T73" fmla="*/ 264 h 280"/>
                <a:gd name="T74" fmla="*/ 120 w 285"/>
                <a:gd name="T75" fmla="*/ 221 h 280"/>
                <a:gd name="T76" fmla="*/ 120 w 285"/>
                <a:gd name="T77" fmla="*/ 239 h 280"/>
                <a:gd name="T78" fmla="*/ 132 w 285"/>
                <a:gd name="T79" fmla="*/ 197 h 280"/>
                <a:gd name="T80" fmla="*/ 120 w 285"/>
                <a:gd name="T81" fmla="*/ 197 h 280"/>
                <a:gd name="T82" fmla="*/ 132 w 285"/>
                <a:gd name="T83" fmla="*/ 190 h 280"/>
                <a:gd name="T84" fmla="*/ 181 w 285"/>
                <a:gd name="T85" fmla="*/ 146 h 280"/>
                <a:gd name="T86" fmla="*/ 181 w 285"/>
                <a:gd name="T87" fmla="*/ 165 h 280"/>
                <a:gd name="T88" fmla="*/ 173 w 285"/>
                <a:gd name="T89" fmla="*/ 146 h 280"/>
                <a:gd name="T90" fmla="*/ 161 w 285"/>
                <a:gd name="T91" fmla="*/ 146 h 280"/>
                <a:gd name="T92" fmla="*/ 153 w 285"/>
                <a:gd name="T93" fmla="*/ 165 h 280"/>
                <a:gd name="T94" fmla="*/ 0 w 285"/>
                <a:gd name="T95" fmla="*/ 280 h 280"/>
                <a:gd name="T96" fmla="*/ 87 w 285"/>
                <a:gd name="T97" fmla="*/ 60 h 280"/>
                <a:gd name="T98" fmla="*/ 54 w 285"/>
                <a:gd name="T99" fmla="*/ 60 h 280"/>
                <a:gd name="T100" fmla="*/ 166 w 285"/>
                <a:gd name="T101" fmla="*/ 207 h 280"/>
                <a:gd name="T102" fmla="*/ 226 w 285"/>
                <a:gd name="T103" fmla="*/ 207 h 280"/>
                <a:gd name="T104" fmla="*/ 238 w 285"/>
                <a:gd name="T105" fmla="*/ 280 h 280"/>
                <a:gd name="T106" fmla="*/ 223 w 285"/>
                <a:gd name="T107" fmla="*/ 36 h 280"/>
                <a:gd name="T108" fmla="*/ 139 w 285"/>
                <a:gd name="T109" fmla="*/ 75 h 280"/>
                <a:gd name="T110" fmla="*/ 195 w 285"/>
                <a:gd name="T111" fmla="*/ 105 h 280"/>
                <a:gd name="T112" fmla="*/ 206 w 285"/>
                <a:gd name="T113" fmla="*/ 194 h 280"/>
                <a:gd name="T114" fmla="*/ 106 w 285"/>
                <a:gd name="T115" fmla="*/ 280 h 280"/>
                <a:gd name="T116" fmla="*/ 119 w 285"/>
                <a:gd name="T117" fmla="*/ 105 h 280"/>
                <a:gd name="T118" fmla="*/ 96 w 285"/>
                <a:gd name="T119" fmla="*/ 31 h 280"/>
                <a:gd name="T120" fmla="*/ 109 w 285"/>
                <a:gd name="T121" fmla="*/ 97 h 280"/>
                <a:gd name="T122" fmla="*/ 96 w 285"/>
                <a:gd name="T12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 h="280">
                  <a:moveTo>
                    <a:pt x="160" y="67"/>
                  </a:moveTo>
                  <a:cubicBezTo>
                    <a:pt x="184" y="67"/>
                    <a:pt x="184" y="67"/>
                    <a:pt x="184" y="67"/>
                  </a:cubicBezTo>
                  <a:cubicBezTo>
                    <a:pt x="184" y="94"/>
                    <a:pt x="184" y="94"/>
                    <a:pt x="184" y="94"/>
                  </a:cubicBezTo>
                  <a:cubicBezTo>
                    <a:pt x="201" y="94"/>
                    <a:pt x="201" y="94"/>
                    <a:pt x="201" y="94"/>
                  </a:cubicBezTo>
                  <a:cubicBezTo>
                    <a:pt x="201" y="108"/>
                    <a:pt x="201" y="108"/>
                    <a:pt x="201" y="108"/>
                  </a:cubicBezTo>
                  <a:cubicBezTo>
                    <a:pt x="216" y="108"/>
                    <a:pt x="216" y="108"/>
                    <a:pt x="216" y="108"/>
                  </a:cubicBezTo>
                  <a:cubicBezTo>
                    <a:pt x="216" y="30"/>
                    <a:pt x="216" y="30"/>
                    <a:pt x="216" y="30"/>
                  </a:cubicBezTo>
                  <a:cubicBezTo>
                    <a:pt x="244" y="16"/>
                    <a:pt x="244" y="16"/>
                    <a:pt x="244" y="16"/>
                  </a:cubicBezTo>
                  <a:cubicBezTo>
                    <a:pt x="244" y="0"/>
                    <a:pt x="244" y="0"/>
                    <a:pt x="244" y="0"/>
                  </a:cubicBezTo>
                  <a:cubicBezTo>
                    <a:pt x="173" y="0"/>
                    <a:pt x="173" y="0"/>
                    <a:pt x="173" y="0"/>
                  </a:cubicBezTo>
                  <a:cubicBezTo>
                    <a:pt x="173" y="45"/>
                    <a:pt x="173" y="45"/>
                    <a:pt x="173" y="45"/>
                  </a:cubicBezTo>
                  <a:cubicBezTo>
                    <a:pt x="159" y="45"/>
                    <a:pt x="159" y="45"/>
                    <a:pt x="159" y="45"/>
                  </a:cubicBezTo>
                  <a:cubicBezTo>
                    <a:pt x="160" y="67"/>
                    <a:pt x="160" y="67"/>
                    <a:pt x="160" y="67"/>
                  </a:cubicBezTo>
                  <a:close/>
                  <a:moveTo>
                    <a:pt x="120" y="146"/>
                  </a:moveTo>
                  <a:cubicBezTo>
                    <a:pt x="132" y="146"/>
                    <a:pt x="132" y="146"/>
                    <a:pt x="132" y="146"/>
                  </a:cubicBezTo>
                  <a:cubicBezTo>
                    <a:pt x="132" y="165"/>
                    <a:pt x="132" y="165"/>
                    <a:pt x="132" y="165"/>
                  </a:cubicBezTo>
                  <a:cubicBezTo>
                    <a:pt x="120" y="165"/>
                    <a:pt x="120" y="165"/>
                    <a:pt x="120" y="165"/>
                  </a:cubicBezTo>
                  <a:cubicBezTo>
                    <a:pt x="120" y="146"/>
                    <a:pt x="120" y="146"/>
                    <a:pt x="120" y="146"/>
                  </a:cubicBezTo>
                  <a:close/>
                  <a:moveTo>
                    <a:pt x="28" y="114"/>
                  </a:moveTo>
                  <a:cubicBezTo>
                    <a:pt x="43" y="114"/>
                    <a:pt x="57" y="114"/>
                    <a:pt x="72" y="114"/>
                  </a:cubicBezTo>
                  <a:cubicBezTo>
                    <a:pt x="72" y="118"/>
                    <a:pt x="72" y="123"/>
                    <a:pt x="72" y="128"/>
                  </a:cubicBezTo>
                  <a:cubicBezTo>
                    <a:pt x="57" y="128"/>
                    <a:pt x="43" y="128"/>
                    <a:pt x="28" y="128"/>
                  </a:cubicBezTo>
                  <a:cubicBezTo>
                    <a:pt x="28" y="123"/>
                    <a:pt x="28" y="118"/>
                    <a:pt x="28" y="114"/>
                  </a:cubicBezTo>
                  <a:close/>
                  <a:moveTo>
                    <a:pt x="28" y="81"/>
                  </a:moveTo>
                  <a:cubicBezTo>
                    <a:pt x="72" y="81"/>
                    <a:pt x="72" y="81"/>
                    <a:pt x="72" y="81"/>
                  </a:cubicBezTo>
                  <a:cubicBezTo>
                    <a:pt x="72" y="96"/>
                    <a:pt x="72" y="96"/>
                    <a:pt x="72" y="96"/>
                  </a:cubicBezTo>
                  <a:cubicBezTo>
                    <a:pt x="28" y="96"/>
                    <a:pt x="28" y="96"/>
                    <a:pt x="28" y="96"/>
                  </a:cubicBezTo>
                  <a:cubicBezTo>
                    <a:pt x="28" y="81"/>
                    <a:pt x="28" y="81"/>
                    <a:pt x="28" y="81"/>
                  </a:cubicBezTo>
                  <a:close/>
                  <a:moveTo>
                    <a:pt x="28" y="146"/>
                  </a:moveTo>
                  <a:cubicBezTo>
                    <a:pt x="43" y="146"/>
                    <a:pt x="57" y="146"/>
                    <a:pt x="72" y="146"/>
                  </a:cubicBezTo>
                  <a:cubicBezTo>
                    <a:pt x="72" y="151"/>
                    <a:pt x="72" y="156"/>
                    <a:pt x="72" y="160"/>
                  </a:cubicBezTo>
                  <a:cubicBezTo>
                    <a:pt x="57" y="160"/>
                    <a:pt x="43" y="160"/>
                    <a:pt x="28" y="160"/>
                  </a:cubicBezTo>
                  <a:cubicBezTo>
                    <a:pt x="28" y="156"/>
                    <a:pt x="28" y="151"/>
                    <a:pt x="28" y="146"/>
                  </a:cubicBezTo>
                  <a:close/>
                  <a:moveTo>
                    <a:pt x="28" y="178"/>
                  </a:moveTo>
                  <a:cubicBezTo>
                    <a:pt x="43" y="178"/>
                    <a:pt x="57" y="178"/>
                    <a:pt x="72" y="178"/>
                  </a:cubicBezTo>
                  <a:cubicBezTo>
                    <a:pt x="72" y="183"/>
                    <a:pt x="72" y="188"/>
                    <a:pt x="72" y="193"/>
                  </a:cubicBezTo>
                  <a:cubicBezTo>
                    <a:pt x="57" y="193"/>
                    <a:pt x="43" y="193"/>
                    <a:pt x="28" y="193"/>
                  </a:cubicBezTo>
                  <a:cubicBezTo>
                    <a:pt x="28" y="188"/>
                    <a:pt x="28" y="183"/>
                    <a:pt x="28" y="178"/>
                  </a:cubicBezTo>
                  <a:close/>
                  <a:moveTo>
                    <a:pt x="28" y="210"/>
                  </a:moveTo>
                  <a:cubicBezTo>
                    <a:pt x="43" y="210"/>
                    <a:pt x="57" y="210"/>
                    <a:pt x="72" y="210"/>
                  </a:cubicBezTo>
                  <a:cubicBezTo>
                    <a:pt x="72" y="215"/>
                    <a:pt x="72" y="220"/>
                    <a:pt x="72" y="225"/>
                  </a:cubicBezTo>
                  <a:cubicBezTo>
                    <a:pt x="57" y="225"/>
                    <a:pt x="43" y="225"/>
                    <a:pt x="28" y="225"/>
                  </a:cubicBezTo>
                  <a:cubicBezTo>
                    <a:pt x="28" y="220"/>
                    <a:pt x="28" y="215"/>
                    <a:pt x="28" y="210"/>
                  </a:cubicBezTo>
                  <a:close/>
                  <a:moveTo>
                    <a:pt x="28" y="242"/>
                  </a:moveTo>
                  <a:cubicBezTo>
                    <a:pt x="72" y="242"/>
                    <a:pt x="72" y="242"/>
                    <a:pt x="72" y="242"/>
                  </a:cubicBezTo>
                  <a:cubicBezTo>
                    <a:pt x="72" y="257"/>
                    <a:pt x="72" y="257"/>
                    <a:pt x="72" y="257"/>
                  </a:cubicBezTo>
                  <a:cubicBezTo>
                    <a:pt x="28" y="257"/>
                    <a:pt x="28" y="257"/>
                    <a:pt x="28" y="257"/>
                  </a:cubicBezTo>
                  <a:cubicBezTo>
                    <a:pt x="28" y="242"/>
                    <a:pt x="28" y="242"/>
                    <a:pt x="28" y="242"/>
                  </a:cubicBezTo>
                  <a:close/>
                  <a:moveTo>
                    <a:pt x="235" y="75"/>
                  </a:moveTo>
                  <a:cubicBezTo>
                    <a:pt x="248" y="75"/>
                    <a:pt x="261" y="75"/>
                    <a:pt x="274" y="75"/>
                  </a:cubicBezTo>
                  <a:cubicBezTo>
                    <a:pt x="274" y="79"/>
                    <a:pt x="274" y="82"/>
                    <a:pt x="274" y="86"/>
                  </a:cubicBezTo>
                  <a:cubicBezTo>
                    <a:pt x="261" y="86"/>
                    <a:pt x="248" y="86"/>
                    <a:pt x="235" y="86"/>
                  </a:cubicBezTo>
                  <a:cubicBezTo>
                    <a:pt x="235" y="82"/>
                    <a:pt x="235" y="79"/>
                    <a:pt x="235" y="75"/>
                  </a:cubicBezTo>
                  <a:close/>
                  <a:moveTo>
                    <a:pt x="235" y="51"/>
                  </a:moveTo>
                  <a:cubicBezTo>
                    <a:pt x="274" y="51"/>
                    <a:pt x="274" y="51"/>
                    <a:pt x="274" y="51"/>
                  </a:cubicBezTo>
                  <a:cubicBezTo>
                    <a:pt x="274" y="62"/>
                    <a:pt x="274" y="62"/>
                    <a:pt x="274" y="62"/>
                  </a:cubicBezTo>
                  <a:cubicBezTo>
                    <a:pt x="235" y="62"/>
                    <a:pt x="235" y="62"/>
                    <a:pt x="235" y="62"/>
                  </a:cubicBezTo>
                  <a:cubicBezTo>
                    <a:pt x="235" y="51"/>
                    <a:pt x="235" y="51"/>
                    <a:pt x="235" y="51"/>
                  </a:cubicBezTo>
                  <a:close/>
                  <a:moveTo>
                    <a:pt x="235" y="99"/>
                  </a:moveTo>
                  <a:cubicBezTo>
                    <a:pt x="248" y="99"/>
                    <a:pt x="261" y="99"/>
                    <a:pt x="274" y="99"/>
                  </a:cubicBezTo>
                  <a:cubicBezTo>
                    <a:pt x="274" y="102"/>
                    <a:pt x="274" y="106"/>
                    <a:pt x="274" y="110"/>
                  </a:cubicBezTo>
                  <a:cubicBezTo>
                    <a:pt x="261" y="110"/>
                    <a:pt x="248" y="110"/>
                    <a:pt x="235" y="110"/>
                  </a:cubicBezTo>
                  <a:cubicBezTo>
                    <a:pt x="235" y="106"/>
                    <a:pt x="235" y="102"/>
                    <a:pt x="235" y="99"/>
                  </a:cubicBezTo>
                  <a:close/>
                  <a:moveTo>
                    <a:pt x="235" y="122"/>
                  </a:moveTo>
                  <a:cubicBezTo>
                    <a:pt x="248" y="122"/>
                    <a:pt x="261" y="122"/>
                    <a:pt x="274" y="122"/>
                  </a:cubicBezTo>
                  <a:cubicBezTo>
                    <a:pt x="274" y="126"/>
                    <a:pt x="274" y="130"/>
                    <a:pt x="274" y="133"/>
                  </a:cubicBezTo>
                  <a:cubicBezTo>
                    <a:pt x="261" y="133"/>
                    <a:pt x="248" y="133"/>
                    <a:pt x="235" y="133"/>
                  </a:cubicBezTo>
                  <a:cubicBezTo>
                    <a:pt x="235" y="130"/>
                    <a:pt x="235" y="126"/>
                    <a:pt x="235" y="122"/>
                  </a:cubicBezTo>
                  <a:close/>
                  <a:moveTo>
                    <a:pt x="235" y="146"/>
                  </a:moveTo>
                  <a:cubicBezTo>
                    <a:pt x="248" y="146"/>
                    <a:pt x="261" y="146"/>
                    <a:pt x="274" y="146"/>
                  </a:cubicBezTo>
                  <a:cubicBezTo>
                    <a:pt x="274" y="150"/>
                    <a:pt x="274" y="153"/>
                    <a:pt x="274" y="157"/>
                  </a:cubicBezTo>
                  <a:cubicBezTo>
                    <a:pt x="261" y="157"/>
                    <a:pt x="248" y="157"/>
                    <a:pt x="235" y="157"/>
                  </a:cubicBezTo>
                  <a:cubicBezTo>
                    <a:pt x="235" y="153"/>
                    <a:pt x="235" y="150"/>
                    <a:pt x="235" y="146"/>
                  </a:cubicBezTo>
                  <a:close/>
                  <a:moveTo>
                    <a:pt x="235" y="170"/>
                  </a:moveTo>
                  <a:cubicBezTo>
                    <a:pt x="274" y="170"/>
                    <a:pt x="274" y="170"/>
                    <a:pt x="274" y="170"/>
                  </a:cubicBezTo>
                  <a:cubicBezTo>
                    <a:pt x="274" y="181"/>
                    <a:pt x="274" y="181"/>
                    <a:pt x="274" y="181"/>
                  </a:cubicBezTo>
                  <a:cubicBezTo>
                    <a:pt x="235" y="181"/>
                    <a:pt x="235" y="181"/>
                    <a:pt x="235" y="181"/>
                  </a:cubicBezTo>
                  <a:cubicBezTo>
                    <a:pt x="235" y="170"/>
                    <a:pt x="235" y="170"/>
                    <a:pt x="235" y="170"/>
                  </a:cubicBezTo>
                  <a:close/>
                  <a:moveTo>
                    <a:pt x="188" y="254"/>
                  </a:moveTo>
                  <a:cubicBezTo>
                    <a:pt x="198" y="254"/>
                    <a:pt x="198" y="254"/>
                    <a:pt x="198" y="254"/>
                  </a:cubicBezTo>
                  <a:cubicBezTo>
                    <a:pt x="198" y="267"/>
                    <a:pt x="198" y="267"/>
                    <a:pt x="198" y="267"/>
                  </a:cubicBezTo>
                  <a:cubicBezTo>
                    <a:pt x="188" y="267"/>
                    <a:pt x="188" y="267"/>
                    <a:pt x="188" y="267"/>
                  </a:cubicBezTo>
                  <a:cubicBezTo>
                    <a:pt x="188" y="254"/>
                    <a:pt x="188" y="254"/>
                    <a:pt x="188" y="254"/>
                  </a:cubicBezTo>
                  <a:close/>
                  <a:moveTo>
                    <a:pt x="175" y="254"/>
                  </a:moveTo>
                  <a:cubicBezTo>
                    <a:pt x="184" y="254"/>
                    <a:pt x="184" y="254"/>
                    <a:pt x="184" y="254"/>
                  </a:cubicBezTo>
                  <a:cubicBezTo>
                    <a:pt x="184" y="267"/>
                    <a:pt x="184" y="267"/>
                    <a:pt x="184" y="267"/>
                  </a:cubicBezTo>
                  <a:cubicBezTo>
                    <a:pt x="175" y="267"/>
                    <a:pt x="175" y="267"/>
                    <a:pt x="175" y="267"/>
                  </a:cubicBezTo>
                  <a:cubicBezTo>
                    <a:pt x="175" y="254"/>
                    <a:pt x="175" y="254"/>
                    <a:pt x="175" y="254"/>
                  </a:cubicBezTo>
                  <a:close/>
                  <a:moveTo>
                    <a:pt x="188" y="236"/>
                  </a:moveTo>
                  <a:cubicBezTo>
                    <a:pt x="198" y="236"/>
                    <a:pt x="198" y="236"/>
                    <a:pt x="198" y="236"/>
                  </a:cubicBezTo>
                  <a:cubicBezTo>
                    <a:pt x="198" y="250"/>
                    <a:pt x="198" y="250"/>
                    <a:pt x="198" y="250"/>
                  </a:cubicBezTo>
                  <a:cubicBezTo>
                    <a:pt x="188" y="250"/>
                    <a:pt x="188" y="250"/>
                    <a:pt x="188" y="250"/>
                  </a:cubicBezTo>
                  <a:cubicBezTo>
                    <a:pt x="188" y="236"/>
                    <a:pt x="188" y="236"/>
                    <a:pt x="188" y="236"/>
                  </a:cubicBezTo>
                  <a:close/>
                  <a:moveTo>
                    <a:pt x="188" y="217"/>
                  </a:moveTo>
                  <a:cubicBezTo>
                    <a:pt x="198" y="217"/>
                    <a:pt x="198" y="217"/>
                    <a:pt x="198" y="217"/>
                  </a:cubicBezTo>
                  <a:cubicBezTo>
                    <a:pt x="198" y="230"/>
                    <a:pt x="198" y="230"/>
                    <a:pt x="198" y="230"/>
                  </a:cubicBezTo>
                  <a:cubicBezTo>
                    <a:pt x="188" y="230"/>
                    <a:pt x="188" y="230"/>
                    <a:pt x="188" y="230"/>
                  </a:cubicBezTo>
                  <a:cubicBezTo>
                    <a:pt x="188" y="217"/>
                    <a:pt x="188" y="217"/>
                    <a:pt x="188" y="217"/>
                  </a:cubicBezTo>
                  <a:close/>
                  <a:moveTo>
                    <a:pt x="175" y="236"/>
                  </a:moveTo>
                  <a:cubicBezTo>
                    <a:pt x="184" y="236"/>
                    <a:pt x="184" y="236"/>
                    <a:pt x="184" y="236"/>
                  </a:cubicBezTo>
                  <a:cubicBezTo>
                    <a:pt x="184" y="250"/>
                    <a:pt x="184" y="250"/>
                    <a:pt x="184" y="250"/>
                  </a:cubicBezTo>
                  <a:cubicBezTo>
                    <a:pt x="175" y="250"/>
                    <a:pt x="175" y="250"/>
                    <a:pt x="175" y="250"/>
                  </a:cubicBezTo>
                  <a:cubicBezTo>
                    <a:pt x="175" y="236"/>
                    <a:pt x="175" y="236"/>
                    <a:pt x="175" y="236"/>
                  </a:cubicBezTo>
                  <a:close/>
                  <a:moveTo>
                    <a:pt x="175" y="217"/>
                  </a:moveTo>
                  <a:cubicBezTo>
                    <a:pt x="184" y="217"/>
                    <a:pt x="184" y="217"/>
                    <a:pt x="184" y="217"/>
                  </a:cubicBezTo>
                  <a:cubicBezTo>
                    <a:pt x="184" y="230"/>
                    <a:pt x="184" y="230"/>
                    <a:pt x="184" y="230"/>
                  </a:cubicBezTo>
                  <a:cubicBezTo>
                    <a:pt x="175" y="230"/>
                    <a:pt x="175" y="230"/>
                    <a:pt x="175" y="230"/>
                  </a:cubicBezTo>
                  <a:cubicBezTo>
                    <a:pt x="175" y="217"/>
                    <a:pt x="175" y="217"/>
                    <a:pt x="175" y="217"/>
                  </a:cubicBezTo>
                  <a:close/>
                  <a:moveTo>
                    <a:pt x="120" y="246"/>
                  </a:moveTo>
                  <a:cubicBezTo>
                    <a:pt x="132" y="246"/>
                    <a:pt x="132" y="246"/>
                    <a:pt x="132" y="246"/>
                  </a:cubicBezTo>
                  <a:cubicBezTo>
                    <a:pt x="132" y="264"/>
                    <a:pt x="132" y="264"/>
                    <a:pt x="132" y="264"/>
                  </a:cubicBezTo>
                  <a:cubicBezTo>
                    <a:pt x="120" y="264"/>
                    <a:pt x="120" y="264"/>
                    <a:pt x="120" y="264"/>
                  </a:cubicBezTo>
                  <a:cubicBezTo>
                    <a:pt x="120" y="246"/>
                    <a:pt x="120" y="246"/>
                    <a:pt x="120" y="246"/>
                  </a:cubicBezTo>
                  <a:close/>
                  <a:moveTo>
                    <a:pt x="120" y="221"/>
                  </a:moveTo>
                  <a:cubicBezTo>
                    <a:pt x="132" y="221"/>
                    <a:pt x="132" y="221"/>
                    <a:pt x="132" y="221"/>
                  </a:cubicBezTo>
                  <a:cubicBezTo>
                    <a:pt x="132" y="239"/>
                    <a:pt x="132" y="239"/>
                    <a:pt x="132" y="239"/>
                  </a:cubicBezTo>
                  <a:cubicBezTo>
                    <a:pt x="120" y="239"/>
                    <a:pt x="120" y="239"/>
                    <a:pt x="120" y="239"/>
                  </a:cubicBezTo>
                  <a:cubicBezTo>
                    <a:pt x="120" y="221"/>
                    <a:pt x="120" y="221"/>
                    <a:pt x="120" y="221"/>
                  </a:cubicBezTo>
                  <a:close/>
                  <a:moveTo>
                    <a:pt x="120" y="197"/>
                  </a:moveTo>
                  <a:cubicBezTo>
                    <a:pt x="132" y="197"/>
                    <a:pt x="132" y="197"/>
                    <a:pt x="132" y="197"/>
                  </a:cubicBezTo>
                  <a:cubicBezTo>
                    <a:pt x="132" y="215"/>
                    <a:pt x="132" y="215"/>
                    <a:pt x="132" y="215"/>
                  </a:cubicBezTo>
                  <a:cubicBezTo>
                    <a:pt x="120" y="215"/>
                    <a:pt x="120" y="215"/>
                    <a:pt x="120" y="215"/>
                  </a:cubicBezTo>
                  <a:cubicBezTo>
                    <a:pt x="120" y="197"/>
                    <a:pt x="120" y="197"/>
                    <a:pt x="120" y="197"/>
                  </a:cubicBezTo>
                  <a:close/>
                  <a:moveTo>
                    <a:pt x="120" y="171"/>
                  </a:moveTo>
                  <a:cubicBezTo>
                    <a:pt x="132" y="171"/>
                    <a:pt x="132" y="171"/>
                    <a:pt x="132" y="171"/>
                  </a:cubicBezTo>
                  <a:cubicBezTo>
                    <a:pt x="132" y="190"/>
                    <a:pt x="132" y="190"/>
                    <a:pt x="132" y="190"/>
                  </a:cubicBezTo>
                  <a:cubicBezTo>
                    <a:pt x="120" y="190"/>
                    <a:pt x="120" y="190"/>
                    <a:pt x="120" y="190"/>
                  </a:cubicBezTo>
                  <a:cubicBezTo>
                    <a:pt x="120" y="171"/>
                    <a:pt x="120" y="171"/>
                    <a:pt x="120" y="171"/>
                  </a:cubicBezTo>
                  <a:close/>
                  <a:moveTo>
                    <a:pt x="181" y="146"/>
                  </a:moveTo>
                  <a:cubicBezTo>
                    <a:pt x="193" y="146"/>
                    <a:pt x="193" y="146"/>
                    <a:pt x="193" y="146"/>
                  </a:cubicBezTo>
                  <a:cubicBezTo>
                    <a:pt x="193" y="165"/>
                    <a:pt x="193" y="165"/>
                    <a:pt x="193" y="165"/>
                  </a:cubicBezTo>
                  <a:cubicBezTo>
                    <a:pt x="181" y="165"/>
                    <a:pt x="181" y="165"/>
                    <a:pt x="181" y="165"/>
                  </a:cubicBezTo>
                  <a:cubicBezTo>
                    <a:pt x="181" y="146"/>
                    <a:pt x="181" y="146"/>
                    <a:pt x="181" y="146"/>
                  </a:cubicBezTo>
                  <a:close/>
                  <a:moveTo>
                    <a:pt x="161" y="146"/>
                  </a:moveTo>
                  <a:cubicBezTo>
                    <a:pt x="173" y="146"/>
                    <a:pt x="173" y="146"/>
                    <a:pt x="173" y="146"/>
                  </a:cubicBezTo>
                  <a:cubicBezTo>
                    <a:pt x="173" y="165"/>
                    <a:pt x="173" y="165"/>
                    <a:pt x="173" y="165"/>
                  </a:cubicBezTo>
                  <a:cubicBezTo>
                    <a:pt x="161" y="165"/>
                    <a:pt x="161" y="165"/>
                    <a:pt x="161" y="165"/>
                  </a:cubicBezTo>
                  <a:cubicBezTo>
                    <a:pt x="161" y="146"/>
                    <a:pt x="161" y="146"/>
                    <a:pt x="161" y="146"/>
                  </a:cubicBezTo>
                  <a:close/>
                  <a:moveTo>
                    <a:pt x="141" y="146"/>
                  </a:moveTo>
                  <a:cubicBezTo>
                    <a:pt x="153" y="146"/>
                    <a:pt x="153" y="146"/>
                    <a:pt x="153" y="146"/>
                  </a:cubicBezTo>
                  <a:cubicBezTo>
                    <a:pt x="153" y="165"/>
                    <a:pt x="153" y="165"/>
                    <a:pt x="153" y="165"/>
                  </a:cubicBezTo>
                  <a:cubicBezTo>
                    <a:pt x="141" y="165"/>
                    <a:pt x="141" y="165"/>
                    <a:pt x="141" y="165"/>
                  </a:cubicBezTo>
                  <a:cubicBezTo>
                    <a:pt x="141" y="146"/>
                    <a:pt x="141" y="146"/>
                    <a:pt x="141" y="146"/>
                  </a:cubicBezTo>
                  <a:close/>
                  <a:moveTo>
                    <a:pt x="0" y="280"/>
                  </a:moveTo>
                  <a:cubicBezTo>
                    <a:pt x="87" y="280"/>
                    <a:pt x="87" y="280"/>
                    <a:pt x="87" y="280"/>
                  </a:cubicBezTo>
                  <a:cubicBezTo>
                    <a:pt x="87" y="128"/>
                    <a:pt x="87" y="128"/>
                    <a:pt x="87" y="128"/>
                  </a:cubicBezTo>
                  <a:cubicBezTo>
                    <a:pt x="87" y="60"/>
                    <a:pt x="87" y="60"/>
                    <a:pt x="87" y="60"/>
                  </a:cubicBezTo>
                  <a:cubicBezTo>
                    <a:pt x="87" y="20"/>
                    <a:pt x="87" y="20"/>
                    <a:pt x="87" y="20"/>
                  </a:cubicBezTo>
                  <a:cubicBezTo>
                    <a:pt x="54" y="20"/>
                    <a:pt x="54" y="20"/>
                    <a:pt x="54" y="20"/>
                  </a:cubicBezTo>
                  <a:cubicBezTo>
                    <a:pt x="54" y="60"/>
                    <a:pt x="54" y="60"/>
                    <a:pt x="54" y="60"/>
                  </a:cubicBezTo>
                  <a:cubicBezTo>
                    <a:pt x="0" y="60"/>
                    <a:pt x="0" y="60"/>
                    <a:pt x="0" y="60"/>
                  </a:cubicBezTo>
                  <a:cubicBezTo>
                    <a:pt x="0" y="280"/>
                    <a:pt x="0" y="280"/>
                    <a:pt x="0" y="280"/>
                  </a:cubicBezTo>
                  <a:close/>
                  <a:moveTo>
                    <a:pt x="166" y="207"/>
                  </a:moveTo>
                  <a:cubicBezTo>
                    <a:pt x="166" y="280"/>
                    <a:pt x="166" y="280"/>
                    <a:pt x="166" y="280"/>
                  </a:cubicBezTo>
                  <a:cubicBezTo>
                    <a:pt x="226" y="280"/>
                    <a:pt x="226" y="280"/>
                    <a:pt x="226" y="280"/>
                  </a:cubicBezTo>
                  <a:cubicBezTo>
                    <a:pt x="226" y="207"/>
                    <a:pt x="226" y="207"/>
                    <a:pt x="226" y="207"/>
                  </a:cubicBezTo>
                  <a:cubicBezTo>
                    <a:pt x="166" y="207"/>
                    <a:pt x="166" y="207"/>
                    <a:pt x="166" y="207"/>
                  </a:cubicBezTo>
                  <a:close/>
                  <a:moveTo>
                    <a:pt x="285" y="280"/>
                  </a:moveTo>
                  <a:cubicBezTo>
                    <a:pt x="238" y="280"/>
                    <a:pt x="238" y="280"/>
                    <a:pt x="238" y="280"/>
                  </a:cubicBezTo>
                  <a:cubicBezTo>
                    <a:pt x="238" y="194"/>
                    <a:pt x="238" y="194"/>
                    <a:pt x="238" y="194"/>
                  </a:cubicBezTo>
                  <a:cubicBezTo>
                    <a:pt x="223" y="194"/>
                    <a:pt x="223" y="194"/>
                    <a:pt x="223" y="194"/>
                  </a:cubicBezTo>
                  <a:cubicBezTo>
                    <a:pt x="223" y="36"/>
                    <a:pt x="223" y="36"/>
                    <a:pt x="223" y="36"/>
                  </a:cubicBezTo>
                  <a:cubicBezTo>
                    <a:pt x="285" y="9"/>
                    <a:pt x="285" y="9"/>
                    <a:pt x="285" y="9"/>
                  </a:cubicBezTo>
                  <a:cubicBezTo>
                    <a:pt x="285" y="280"/>
                    <a:pt x="285" y="280"/>
                    <a:pt x="285" y="280"/>
                  </a:cubicBezTo>
                  <a:close/>
                  <a:moveTo>
                    <a:pt x="139" y="75"/>
                  </a:moveTo>
                  <a:cubicBezTo>
                    <a:pt x="175" y="75"/>
                    <a:pt x="175" y="75"/>
                    <a:pt x="175" y="75"/>
                  </a:cubicBezTo>
                  <a:cubicBezTo>
                    <a:pt x="175" y="105"/>
                    <a:pt x="175" y="105"/>
                    <a:pt x="175" y="105"/>
                  </a:cubicBezTo>
                  <a:cubicBezTo>
                    <a:pt x="195" y="105"/>
                    <a:pt x="195" y="105"/>
                    <a:pt x="195" y="105"/>
                  </a:cubicBezTo>
                  <a:cubicBezTo>
                    <a:pt x="195" y="131"/>
                    <a:pt x="195" y="131"/>
                    <a:pt x="195" y="131"/>
                  </a:cubicBezTo>
                  <a:cubicBezTo>
                    <a:pt x="206" y="131"/>
                    <a:pt x="206" y="131"/>
                    <a:pt x="206" y="131"/>
                  </a:cubicBezTo>
                  <a:cubicBezTo>
                    <a:pt x="206" y="194"/>
                    <a:pt x="206" y="194"/>
                    <a:pt x="206" y="194"/>
                  </a:cubicBezTo>
                  <a:cubicBezTo>
                    <a:pt x="153" y="194"/>
                    <a:pt x="153" y="194"/>
                    <a:pt x="153" y="194"/>
                  </a:cubicBezTo>
                  <a:cubicBezTo>
                    <a:pt x="153" y="280"/>
                    <a:pt x="153" y="280"/>
                    <a:pt x="153" y="280"/>
                  </a:cubicBezTo>
                  <a:cubicBezTo>
                    <a:pt x="106" y="280"/>
                    <a:pt x="106" y="280"/>
                    <a:pt x="106" y="280"/>
                  </a:cubicBezTo>
                  <a:cubicBezTo>
                    <a:pt x="106" y="131"/>
                    <a:pt x="106" y="131"/>
                    <a:pt x="106" y="131"/>
                  </a:cubicBezTo>
                  <a:cubicBezTo>
                    <a:pt x="119" y="131"/>
                    <a:pt x="119" y="131"/>
                    <a:pt x="119" y="131"/>
                  </a:cubicBezTo>
                  <a:cubicBezTo>
                    <a:pt x="119" y="105"/>
                    <a:pt x="119" y="105"/>
                    <a:pt x="119" y="105"/>
                  </a:cubicBezTo>
                  <a:cubicBezTo>
                    <a:pt x="139" y="105"/>
                    <a:pt x="139" y="105"/>
                    <a:pt x="139" y="105"/>
                  </a:cubicBezTo>
                  <a:cubicBezTo>
                    <a:pt x="139" y="75"/>
                    <a:pt x="139" y="75"/>
                    <a:pt x="139" y="75"/>
                  </a:cubicBezTo>
                  <a:close/>
                  <a:moveTo>
                    <a:pt x="96" y="31"/>
                  </a:moveTo>
                  <a:cubicBezTo>
                    <a:pt x="96" y="120"/>
                    <a:pt x="96" y="120"/>
                    <a:pt x="96" y="120"/>
                  </a:cubicBezTo>
                  <a:cubicBezTo>
                    <a:pt x="109" y="120"/>
                    <a:pt x="109" y="120"/>
                    <a:pt x="109" y="120"/>
                  </a:cubicBezTo>
                  <a:cubicBezTo>
                    <a:pt x="109" y="97"/>
                    <a:pt x="109" y="97"/>
                    <a:pt x="109" y="97"/>
                  </a:cubicBezTo>
                  <a:cubicBezTo>
                    <a:pt x="125" y="97"/>
                    <a:pt x="125" y="97"/>
                    <a:pt x="125" y="97"/>
                  </a:cubicBezTo>
                  <a:cubicBezTo>
                    <a:pt x="125" y="33"/>
                    <a:pt x="125" y="33"/>
                    <a:pt x="125" y="33"/>
                  </a:cubicBezTo>
                  <a:lnTo>
                    <a:pt x="96"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ïsḷîďè"/>
            <p:cNvSpPr/>
            <p:nvPr/>
          </p:nvSpPr>
          <p:spPr bwMode="auto">
            <a:xfrm>
              <a:off x="5468144" y="2582863"/>
              <a:ext cx="1727200" cy="1658938"/>
            </a:xfrm>
            <a:custGeom>
              <a:avLst/>
              <a:gdLst>
                <a:gd name="T0" fmla="*/ 16 w 311"/>
                <a:gd name="T1" fmla="*/ 260 h 297"/>
                <a:gd name="T2" fmla="*/ 104 w 311"/>
                <a:gd name="T3" fmla="*/ 150 h 297"/>
                <a:gd name="T4" fmla="*/ 99 w 311"/>
                <a:gd name="T5" fmla="*/ 119 h 297"/>
                <a:gd name="T6" fmla="*/ 140 w 311"/>
                <a:gd name="T7" fmla="*/ 52 h 297"/>
                <a:gd name="T8" fmla="*/ 149 w 311"/>
                <a:gd name="T9" fmla="*/ 38 h 297"/>
                <a:gd name="T10" fmla="*/ 154 w 311"/>
                <a:gd name="T11" fmla="*/ 0 h 297"/>
                <a:gd name="T12" fmla="*/ 159 w 311"/>
                <a:gd name="T13" fmla="*/ 38 h 297"/>
                <a:gd name="T14" fmla="*/ 168 w 311"/>
                <a:gd name="T15" fmla="*/ 52 h 297"/>
                <a:gd name="T16" fmla="*/ 210 w 311"/>
                <a:gd name="T17" fmla="*/ 119 h 297"/>
                <a:gd name="T18" fmla="*/ 206 w 311"/>
                <a:gd name="T19" fmla="*/ 150 h 297"/>
                <a:gd name="T20" fmla="*/ 295 w 311"/>
                <a:gd name="T21" fmla="*/ 260 h 297"/>
                <a:gd name="T22" fmla="*/ 311 w 311"/>
                <a:gd name="T23" fmla="*/ 297 h 297"/>
                <a:gd name="T24" fmla="*/ 0 w 311"/>
                <a:gd name="T25" fmla="*/ 260 h 297"/>
                <a:gd name="T26" fmla="*/ 117 w 311"/>
                <a:gd name="T27" fmla="*/ 142 h 297"/>
                <a:gd name="T28" fmla="*/ 128 w 311"/>
                <a:gd name="T29" fmla="*/ 127 h 297"/>
                <a:gd name="T30" fmla="*/ 135 w 311"/>
                <a:gd name="T31" fmla="*/ 127 h 297"/>
                <a:gd name="T32" fmla="*/ 145 w 311"/>
                <a:gd name="T33" fmla="*/ 142 h 297"/>
                <a:gd name="T34" fmla="*/ 135 w 311"/>
                <a:gd name="T35" fmla="*/ 127 h 297"/>
                <a:gd name="T36" fmla="*/ 151 w 311"/>
                <a:gd name="T37" fmla="*/ 142 h 297"/>
                <a:gd name="T38" fmla="*/ 162 w 311"/>
                <a:gd name="T39" fmla="*/ 127 h 297"/>
                <a:gd name="T40" fmla="*/ 168 w 311"/>
                <a:gd name="T41" fmla="*/ 127 h 297"/>
                <a:gd name="T42" fmla="*/ 178 w 311"/>
                <a:gd name="T43" fmla="*/ 142 h 297"/>
                <a:gd name="T44" fmla="*/ 168 w 311"/>
                <a:gd name="T45" fmla="*/ 127 h 297"/>
                <a:gd name="T46" fmla="*/ 185 w 311"/>
                <a:gd name="T47" fmla="*/ 142 h 297"/>
                <a:gd name="T48" fmla="*/ 196 w 311"/>
                <a:gd name="T49" fmla="*/ 127 h 297"/>
                <a:gd name="T50" fmla="*/ 29 w 311"/>
                <a:gd name="T51" fmla="*/ 167 h 297"/>
                <a:gd name="T52" fmla="*/ 48 w 311"/>
                <a:gd name="T53" fmla="*/ 193 h 297"/>
                <a:gd name="T54" fmla="*/ 29 w 311"/>
                <a:gd name="T55" fmla="*/ 167 h 297"/>
                <a:gd name="T56" fmla="*/ 55 w 311"/>
                <a:gd name="T57" fmla="*/ 193 h 297"/>
                <a:gd name="T58" fmla="*/ 73 w 311"/>
                <a:gd name="T59" fmla="*/ 167 h 297"/>
                <a:gd name="T60" fmla="*/ 81 w 311"/>
                <a:gd name="T61" fmla="*/ 167 h 297"/>
                <a:gd name="T62" fmla="*/ 100 w 311"/>
                <a:gd name="T63" fmla="*/ 193 h 297"/>
                <a:gd name="T64" fmla="*/ 81 w 311"/>
                <a:gd name="T65" fmla="*/ 167 h 297"/>
                <a:gd name="T66" fmla="*/ 214 w 311"/>
                <a:gd name="T67" fmla="*/ 193 h 297"/>
                <a:gd name="T68" fmla="*/ 233 w 311"/>
                <a:gd name="T69" fmla="*/ 167 h 297"/>
                <a:gd name="T70" fmla="*/ 240 w 311"/>
                <a:gd name="T71" fmla="*/ 167 h 297"/>
                <a:gd name="T72" fmla="*/ 259 w 311"/>
                <a:gd name="T73" fmla="*/ 193 h 297"/>
                <a:gd name="T74" fmla="*/ 240 w 311"/>
                <a:gd name="T75" fmla="*/ 167 h 297"/>
                <a:gd name="T76" fmla="*/ 267 w 311"/>
                <a:gd name="T77" fmla="*/ 193 h 297"/>
                <a:gd name="T78" fmla="*/ 285 w 311"/>
                <a:gd name="T79" fmla="*/ 167 h 297"/>
                <a:gd name="T80" fmla="*/ 29 w 311"/>
                <a:gd name="T81" fmla="*/ 220 h 297"/>
                <a:gd name="T82" fmla="*/ 48 w 311"/>
                <a:gd name="T83" fmla="*/ 247 h 297"/>
                <a:gd name="T84" fmla="*/ 29 w 311"/>
                <a:gd name="T85" fmla="*/ 220 h 297"/>
                <a:gd name="T86" fmla="*/ 55 w 311"/>
                <a:gd name="T87" fmla="*/ 247 h 297"/>
                <a:gd name="T88" fmla="*/ 73 w 311"/>
                <a:gd name="T89" fmla="*/ 220 h 297"/>
                <a:gd name="T90" fmla="*/ 81 w 311"/>
                <a:gd name="T91" fmla="*/ 220 h 297"/>
                <a:gd name="T92" fmla="*/ 100 w 311"/>
                <a:gd name="T93" fmla="*/ 247 h 297"/>
                <a:gd name="T94" fmla="*/ 81 w 311"/>
                <a:gd name="T95" fmla="*/ 220 h 297"/>
                <a:gd name="T96" fmla="*/ 214 w 311"/>
                <a:gd name="T97" fmla="*/ 247 h 297"/>
                <a:gd name="T98" fmla="*/ 233 w 311"/>
                <a:gd name="T99" fmla="*/ 220 h 297"/>
                <a:gd name="T100" fmla="*/ 240 w 311"/>
                <a:gd name="T101" fmla="*/ 220 h 297"/>
                <a:gd name="T102" fmla="*/ 259 w 311"/>
                <a:gd name="T103" fmla="*/ 247 h 297"/>
                <a:gd name="T104" fmla="*/ 240 w 311"/>
                <a:gd name="T105" fmla="*/ 220 h 297"/>
                <a:gd name="T106" fmla="*/ 267 w 311"/>
                <a:gd name="T107" fmla="*/ 247 h 297"/>
                <a:gd name="T108" fmla="*/ 285 w 311"/>
                <a:gd name="T109" fmla="*/ 2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1" h="297">
                  <a:moveTo>
                    <a:pt x="0" y="260"/>
                  </a:moveTo>
                  <a:cubicBezTo>
                    <a:pt x="16" y="260"/>
                    <a:pt x="16" y="260"/>
                    <a:pt x="16" y="260"/>
                  </a:cubicBezTo>
                  <a:cubicBezTo>
                    <a:pt x="16" y="150"/>
                    <a:pt x="16" y="150"/>
                    <a:pt x="16" y="150"/>
                  </a:cubicBezTo>
                  <a:cubicBezTo>
                    <a:pt x="104" y="150"/>
                    <a:pt x="104" y="150"/>
                    <a:pt x="104" y="150"/>
                  </a:cubicBezTo>
                  <a:cubicBezTo>
                    <a:pt x="104" y="119"/>
                    <a:pt x="104" y="119"/>
                    <a:pt x="104" y="119"/>
                  </a:cubicBezTo>
                  <a:cubicBezTo>
                    <a:pt x="99" y="119"/>
                    <a:pt x="99" y="119"/>
                    <a:pt x="99" y="119"/>
                  </a:cubicBezTo>
                  <a:cubicBezTo>
                    <a:pt x="101" y="95"/>
                    <a:pt x="118" y="75"/>
                    <a:pt x="140" y="69"/>
                  </a:cubicBezTo>
                  <a:cubicBezTo>
                    <a:pt x="140" y="52"/>
                    <a:pt x="140" y="52"/>
                    <a:pt x="140" y="52"/>
                  </a:cubicBezTo>
                  <a:cubicBezTo>
                    <a:pt x="137" y="52"/>
                    <a:pt x="137" y="52"/>
                    <a:pt x="137" y="52"/>
                  </a:cubicBezTo>
                  <a:cubicBezTo>
                    <a:pt x="138" y="45"/>
                    <a:pt x="143" y="40"/>
                    <a:pt x="149" y="38"/>
                  </a:cubicBezTo>
                  <a:cubicBezTo>
                    <a:pt x="151" y="0"/>
                    <a:pt x="151" y="0"/>
                    <a:pt x="151" y="0"/>
                  </a:cubicBezTo>
                  <a:cubicBezTo>
                    <a:pt x="154" y="0"/>
                    <a:pt x="154" y="0"/>
                    <a:pt x="154" y="0"/>
                  </a:cubicBezTo>
                  <a:cubicBezTo>
                    <a:pt x="157" y="0"/>
                    <a:pt x="157" y="0"/>
                    <a:pt x="157" y="0"/>
                  </a:cubicBezTo>
                  <a:cubicBezTo>
                    <a:pt x="159" y="38"/>
                    <a:pt x="159" y="38"/>
                    <a:pt x="159" y="38"/>
                  </a:cubicBezTo>
                  <a:cubicBezTo>
                    <a:pt x="165" y="40"/>
                    <a:pt x="170" y="46"/>
                    <a:pt x="170" y="52"/>
                  </a:cubicBezTo>
                  <a:cubicBezTo>
                    <a:pt x="168" y="52"/>
                    <a:pt x="168" y="52"/>
                    <a:pt x="168" y="52"/>
                  </a:cubicBezTo>
                  <a:cubicBezTo>
                    <a:pt x="168" y="69"/>
                    <a:pt x="168" y="69"/>
                    <a:pt x="168" y="69"/>
                  </a:cubicBezTo>
                  <a:cubicBezTo>
                    <a:pt x="191" y="74"/>
                    <a:pt x="209" y="94"/>
                    <a:pt x="210" y="119"/>
                  </a:cubicBezTo>
                  <a:cubicBezTo>
                    <a:pt x="206" y="119"/>
                    <a:pt x="206" y="119"/>
                    <a:pt x="206" y="119"/>
                  </a:cubicBezTo>
                  <a:cubicBezTo>
                    <a:pt x="206" y="150"/>
                    <a:pt x="206" y="150"/>
                    <a:pt x="206" y="150"/>
                  </a:cubicBezTo>
                  <a:cubicBezTo>
                    <a:pt x="295" y="150"/>
                    <a:pt x="295" y="150"/>
                    <a:pt x="295" y="150"/>
                  </a:cubicBezTo>
                  <a:cubicBezTo>
                    <a:pt x="295" y="260"/>
                    <a:pt x="295" y="260"/>
                    <a:pt x="295" y="260"/>
                  </a:cubicBezTo>
                  <a:cubicBezTo>
                    <a:pt x="311" y="260"/>
                    <a:pt x="311" y="260"/>
                    <a:pt x="311" y="260"/>
                  </a:cubicBezTo>
                  <a:cubicBezTo>
                    <a:pt x="311" y="297"/>
                    <a:pt x="311" y="297"/>
                    <a:pt x="311" y="297"/>
                  </a:cubicBezTo>
                  <a:cubicBezTo>
                    <a:pt x="0" y="297"/>
                    <a:pt x="0" y="297"/>
                    <a:pt x="0" y="297"/>
                  </a:cubicBezTo>
                  <a:cubicBezTo>
                    <a:pt x="0" y="260"/>
                    <a:pt x="0" y="260"/>
                    <a:pt x="0" y="260"/>
                  </a:cubicBezTo>
                  <a:close/>
                  <a:moveTo>
                    <a:pt x="117" y="127"/>
                  </a:moveTo>
                  <a:cubicBezTo>
                    <a:pt x="117" y="142"/>
                    <a:pt x="117" y="142"/>
                    <a:pt x="117" y="142"/>
                  </a:cubicBezTo>
                  <a:cubicBezTo>
                    <a:pt x="128" y="142"/>
                    <a:pt x="128" y="142"/>
                    <a:pt x="128" y="142"/>
                  </a:cubicBezTo>
                  <a:cubicBezTo>
                    <a:pt x="128" y="127"/>
                    <a:pt x="128" y="127"/>
                    <a:pt x="128" y="127"/>
                  </a:cubicBezTo>
                  <a:cubicBezTo>
                    <a:pt x="117" y="127"/>
                    <a:pt x="117" y="127"/>
                    <a:pt x="117" y="127"/>
                  </a:cubicBezTo>
                  <a:close/>
                  <a:moveTo>
                    <a:pt x="135" y="127"/>
                  </a:moveTo>
                  <a:cubicBezTo>
                    <a:pt x="135" y="142"/>
                    <a:pt x="135" y="142"/>
                    <a:pt x="135" y="142"/>
                  </a:cubicBezTo>
                  <a:cubicBezTo>
                    <a:pt x="145" y="142"/>
                    <a:pt x="145" y="142"/>
                    <a:pt x="145" y="142"/>
                  </a:cubicBezTo>
                  <a:cubicBezTo>
                    <a:pt x="145" y="127"/>
                    <a:pt x="145" y="127"/>
                    <a:pt x="145" y="127"/>
                  </a:cubicBezTo>
                  <a:cubicBezTo>
                    <a:pt x="135" y="127"/>
                    <a:pt x="135" y="127"/>
                    <a:pt x="135" y="127"/>
                  </a:cubicBezTo>
                  <a:close/>
                  <a:moveTo>
                    <a:pt x="151" y="127"/>
                  </a:moveTo>
                  <a:cubicBezTo>
                    <a:pt x="151" y="142"/>
                    <a:pt x="151" y="142"/>
                    <a:pt x="151" y="142"/>
                  </a:cubicBezTo>
                  <a:cubicBezTo>
                    <a:pt x="162" y="142"/>
                    <a:pt x="162" y="142"/>
                    <a:pt x="162" y="142"/>
                  </a:cubicBezTo>
                  <a:cubicBezTo>
                    <a:pt x="162" y="127"/>
                    <a:pt x="162" y="127"/>
                    <a:pt x="162" y="127"/>
                  </a:cubicBezTo>
                  <a:cubicBezTo>
                    <a:pt x="151" y="127"/>
                    <a:pt x="151" y="127"/>
                    <a:pt x="151" y="127"/>
                  </a:cubicBezTo>
                  <a:close/>
                  <a:moveTo>
                    <a:pt x="168" y="127"/>
                  </a:moveTo>
                  <a:cubicBezTo>
                    <a:pt x="168" y="142"/>
                    <a:pt x="168" y="142"/>
                    <a:pt x="168" y="142"/>
                  </a:cubicBezTo>
                  <a:cubicBezTo>
                    <a:pt x="178" y="142"/>
                    <a:pt x="178" y="142"/>
                    <a:pt x="178" y="142"/>
                  </a:cubicBezTo>
                  <a:cubicBezTo>
                    <a:pt x="178" y="127"/>
                    <a:pt x="178" y="127"/>
                    <a:pt x="178" y="127"/>
                  </a:cubicBezTo>
                  <a:cubicBezTo>
                    <a:pt x="168" y="127"/>
                    <a:pt x="168" y="127"/>
                    <a:pt x="168" y="127"/>
                  </a:cubicBezTo>
                  <a:close/>
                  <a:moveTo>
                    <a:pt x="185" y="127"/>
                  </a:moveTo>
                  <a:cubicBezTo>
                    <a:pt x="185" y="142"/>
                    <a:pt x="185" y="142"/>
                    <a:pt x="185" y="142"/>
                  </a:cubicBezTo>
                  <a:cubicBezTo>
                    <a:pt x="196" y="142"/>
                    <a:pt x="196" y="142"/>
                    <a:pt x="196" y="142"/>
                  </a:cubicBezTo>
                  <a:cubicBezTo>
                    <a:pt x="196" y="127"/>
                    <a:pt x="196" y="127"/>
                    <a:pt x="196" y="127"/>
                  </a:cubicBezTo>
                  <a:cubicBezTo>
                    <a:pt x="185" y="127"/>
                    <a:pt x="185" y="127"/>
                    <a:pt x="185" y="127"/>
                  </a:cubicBezTo>
                  <a:close/>
                  <a:moveTo>
                    <a:pt x="29" y="167"/>
                  </a:moveTo>
                  <a:cubicBezTo>
                    <a:pt x="29" y="193"/>
                    <a:pt x="29" y="193"/>
                    <a:pt x="29" y="193"/>
                  </a:cubicBezTo>
                  <a:cubicBezTo>
                    <a:pt x="48" y="193"/>
                    <a:pt x="48" y="193"/>
                    <a:pt x="48" y="193"/>
                  </a:cubicBezTo>
                  <a:cubicBezTo>
                    <a:pt x="48" y="167"/>
                    <a:pt x="48" y="167"/>
                    <a:pt x="48" y="167"/>
                  </a:cubicBezTo>
                  <a:cubicBezTo>
                    <a:pt x="29" y="167"/>
                    <a:pt x="29" y="167"/>
                    <a:pt x="29" y="167"/>
                  </a:cubicBezTo>
                  <a:close/>
                  <a:moveTo>
                    <a:pt x="55" y="167"/>
                  </a:moveTo>
                  <a:cubicBezTo>
                    <a:pt x="55" y="193"/>
                    <a:pt x="55" y="193"/>
                    <a:pt x="55" y="193"/>
                  </a:cubicBezTo>
                  <a:cubicBezTo>
                    <a:pt x="73" y="193"/>
                    <a:pt x="73" y="193"/>
                    <a:pt x="73" y="193"/>
                  </a:cubicBezTo>
                  <a:cubicBezTo>
                    <a:pt x="73" y="167"/>
                    <a:pt x="73" y="167"/>
                    <a:pt x="73" y="167"/>
                  </a:cubicBezTo>
                  <a:cubicBezTo>
                    <a:pt x="55" y="167"/>
                    <a:pt x="55" y="167"/>
                    <a:pt x="55" y="167"/>
                  </a:cubicBezTo>
                  <a:close/>
                  <a:moveTo>
                    <a:pt x="81" y="167"/>
                  </a:moveTo>
                  <a:cubicBezTo>
                    <a:pt x="81" y="193"/>
                    <a:pt x="81" y="193"/>
                    <a:pt x="81" y="193"/>
                  </a:cubicBezTo>
                  <a:cubicBezTo>
                    <a:pt x="100" y="193"/>
                    <a:pt x="100" y="193"/>
                    <a:pt x="100" y="193"/>
                  </a:cubicBezTo>
                  <a:cubicBezTo>
                    <a:pt x="100" y="167"/>
                    <a:pt x="100" y="167"/>
                    <a:pt x="100" y="167"/>
                  </a:cubicBezTo>
                  <a:cubicBezTo>
                    <a:pt x="81" y="167"/>
                    <a:pt x="81" y="167"/>
                    <a:pt x="81" y="167"/>
                  </a:cubicBezTo>
                  <a:close/>
                  <a:moveTo>
                    <a:pt x="214" y="167"/>
                  </a:moveTo>
                  <a:cubicBezTo>
                    <a:pt x="214" y="193"/>
                    <a:pt x="214" y="193"/>
                    <a:pt x="214" y="193"/>
                  </a:cubicBezTo>
                  <a:cubicBezTo>
                    <a:pt x="233" y="193"/>
                    <a:pt x="233" y="193"/>
                    <a:pt x="233" y="193"/>
                  </a:cubicBezTo>
                  <a:cubicBezTo>
                    <a:pt x="233" y="167"/>
                    <a:pt x="233" y="167"/>
                    <a:pt x="233" y="167"/>
                  </a:cubicBezTo>
                  <a:cubicBezTo>
                    <a:pt x="214" y="167"/>
                    <a:pt x="214" y="167"/>
                    <a:pt x="214" y="167"/>
                  </a:cubicBezTo>
                  <a:close/>
                  <a:moveTo>
                    <a:pt x="240" y="167"/>
                  </a:moveTo>
                  <a:cubicBezTo>
                    <a:pt x="240" y="193"/>
                    <a:pt x="240" y="193"/>
                    <a:pt x="240" y="193"/>
                  </a:cubicBezTo>
                  <a:cubicBezTo>
                    <a:pt x="259" y="193"/>
                    <a:pt x="259" y="193"/>
                    <a:pt x="259" y="193"/>
                  </a:cubicBezTo>
                  <a:cubicBezTo>
                    <a:pt x="259" y="167"/>
                    <a:pt x="259" y="167"/>
                    <a:pt x="259" y="167"/>
                  </a:cubicBezTo>
                  <a:cubicBezTo>
                    <a:pt x="240" y="167"/>
                    <a:pt x="240" y="167"/>
                    <a:pt x="240" y="167"/>
                  </a:cubicBezTo>
                  <a:close/>
                  <a:moveTo>
                    <a:pt x="267" y="167"/>
                  </a:moveTo>
                  <a:cubicBezTo>
                    <a:pt x="267" y="193"/>
                    <a:pt x="267" y="193"/>
                    <a:pt x="267" y="193"/>
                  </a:cubicBezTo>
                  <a:cubicBezTo>
                    <a:pt x="285" y="193"/>
                    <a:pt x="285" y="193"/>
                    <a:pt x="285" y="193"/>
                  </a:cubicBezTo>
                  <a:cubicBezTo>
                    <a:pt x="285" y="167"/>
                    <a:pt x="285" y="167"/>
                    <a:pt x="285" y="167"/>
                  </a:cubicBezTo>
                  <a:cubicBezTo>
                    <a:pt x="267" y="167"/>
                    <a:pt x="267" y="167"/>
                    <a:pt x="267" y="167"/>
                  </a:cubicBezTo>
                  <a:close/>
                  <a:moveTo>
                    <a:pt x="29" y="220"/>
                  </a:moveTo>
                  <a:cubicBezTo>
                    <a:pt x="29" y="247"/>
                    <a:pt x="29" y="247"/>
                    <a:pt x="29" y="247"/>
                  </a:cubicBezTo>
                  <a:cubicBezTo>
                    <a:pt x="48" y="247"/>
                    <a:pt x="48" y="247"/>
                    <a:pt x="48" y="247"/>
                  </a:cubicBezTo>
                  <a:cubicBezTo>
                    <a:pt x="48" y="220"/>
                    <a:pt x="48" y="220"/>
                    <a:pt x="48" y="220"/>
                  </a:cubicBezTo>
                  <a:cubicBezTo>
                    <a:pt x="29" y="220"/>
                    <a:pt x="29" y="220"/>
                    <a:pt x="29" y="220"/>
                  </a:cubicBezTo>
                  <a:close/>
                  <a:moveTo>
                    <a:pt x="55" y="220"/>
                  </a:moveTo>
                  <a:cubicBezTo>
                    <a:pt x="55" y="247"/>
                    <a:pt x="55" y="247"/>
                    <a:pt x="55" y="247"/>
                  </a:cubicBezTo>
                  <a:cubicBezTo>
                    <a:pt x="73" y="247"/>
                    <a:pt x="73" y="247"/>
                    <a:pt x="73" y="247"/>
                  </a:cubicBezTo>
                  <a:cubicBezTo>
                    <a:pt x="73" y="220"/>
                    <a:pt x="73" y="220"/>
                    <a:pt x="73" y="220"/>
                  </a:cubicBezTo>
                  <a:cubicBezTo>
                    <a:pt x="55" y="220"/>
                    <a:pt x="55" y="220"/>
                    <a:pt x="55" y="220"/>
                  </a:cubicBezTo>
                  <a:close/>
                  <a:moveTo>
                    <a:pt x="81" y="220"/>
                  </a:moveTo>
                  <a:cubicBezTo>
                    <a:pt x="81" y="247"/>
                    <a:pt x="81" y="247"/>
                    <a:pt x="81" y="247"/>
                  </a:cubicBezTo>
                  <a:cubicBezTo>
                    <a:pt x="100" y="247"/>
                    <a:pt x="100" y="247"/>
                    <a:pt x="100" y="247"/>
                  </a:cubicBezTo>
                  <a:cubicBezTo>
                    <a:pt x="100" y="220"/>
                    <a:pt x="100" y="220"/>
                    <a:pt x="100" y="220"/>
                  </a:cubicBezTo>
                  <a:cubicBezTo>
                    <a:pt x="81" y="220"/>
                    <a:pt x="81" y="220"/>
                    <a:pt x="81" y="220"/>
                  </a:cubicBezTo>
                  <a:close/>
                  <a:moveTo>
                    <a:pt x="214" y="220"/>
                  </a:moveTo>
                  <a:cubicBezTo>
                    <a:pt x="214" y="247"/>
                    <a:pt x="214" y="247"/>
                    <a:pt x="214" y="247"/>
                  </a:cubicBezTo>
                  <a:cubicBezTo>
                    <a:pt x="233" y="247"/>
                    <a:pt x="233" y="247"/>
                    <a:pt x="233" y="247"/>
                  </a:cubicBezTo>
                  <a:cubicBezTo>
                    <a:pt x="233" y="220"/>
                    <a:pt x="233" y="220"/>
                    <a:pt x="233" y="220"/>
                  </a:cubicBezTo>
                  <a:cubicBezTo>
                    <a:pt x="214" y="220"/>
                    <a:pt x="214" y="220"/>
                    <a:pt x="214" y="220"/>
                  </a:cubicBezTo>
                  <a:close/>
                  <a:moveTo>
                    <a:pt x="240" y="220"/>
                  </a:moveTo>
                  <a:cubicBezTo>
                    <a:pt x="240" y="247"/>
                    <a:pt x="240" y="247"/>
                    <a:pt x="240" y="247"/>
                  </a:cubicBezTo>
                  <a:cubicBezTo>
                    <a:pt x="259" y="247"/>
                    <a:pt x="259" y="247"/>
                    <a:pt x="259" y="247"/>
                  </a:cubicBezTo>
                  <a:cubicBezTo>
                    <a:pt x="259" y="220"/>
                    <a:pt x="259" y="220"/>
                    <a:pt x="259" y="220"/>
                  </a:cubicBezTo>
                  <a:cubicBezTo>
                    <a:pt x="240" y="220"/>
                    <a:pt x="240" y="220"/>
                    <a:pt x="240" y="220"/>
                  </a:cubicBezTo>
                  <a:close/>
                  <a:moveTo>
                    <a:pt x="267" y="220"/>
                  </a:moveTo>
                  <a:cubicBezTo>
                    <a:pt x="267" y="247"/>
                    <a:pt x="267" y="247"/>
                    <a:pt x="267" y="247"/>
                  </a:cubicBezTo>
                  <a:cubicBezTo>
                    <a:pt x="285" y="247"/>
                    <a:pt x="285" y="247"/>
                    <a:pt x="285" y="247"/>
                  </a:cubicBezTo>
                  <a:cubicBezTo>
                    <a:pt x="285" y="220"/>
                    <a:pt x="285" y="220"/>
                    <a:pt x="285" y="220"/>
                  </a:cubicBezTo>
                  <a:lnTo>
                    <a:pt x="267"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îṩḷiḑè"/>
            <p:cNvSpPr/>
            <p:nvPr/>
          </p:nvSpPr>
          <p:spPr bwMode="auto">
            <a:xfrm>
              <a:off x="1388269" y="3263901"/>
              <a:ext cx="1120775" cy="933450"/>
            </a:xfrm>
            <a:custGeom>
              <a:avLst/>
              <a:gdLst>
                <a:gd name="T0" fmla="*/ 26 w 202"/>
                <a:gd name="T1" fmla="*/ 167 h 167"/>
                <a:gd name="T2" fmla="*/ 111 w 202"/>
                <a:gd name="T3" fmla="*/ 167 h 167"/>
                <a:gd name="T4" fmla="*/ 111 w 202"/>
                <a:gd name="T5" fmla="*/ 115 h 167"/>
                <a:gd name="T6" fmla="*/ 147 w 202"/>
                <a:gd name="T7" fmla="*/ 115 h 167"/>
                <a:gd name="T8" fmla="*/ 147 w 202"/>
                <a:gd name="T9" fmla="*/ 167 h 167"/>
                <a:gd name="T10" fmla="*/ 176 w 202"/>
                <a:gd name="T11" fmla="*/ 167 h 167"/>
                <a:gd name="T12" fmla="*/ 176 w 202"/>
                <a:gd name="T13" fmla="*/ 102 h 167"/>
                <a:gd name="T14" fmla="*/ 202 w 202"/>
                <a:gd name="T15" fmla="*/ 102 h 167"/>
                <a:gd name="T16" fmla="*/ 162 w 202"/>
                <a:gd name="T17" fmla="*/ 61 h 167"/>
                <a:gd name="T18" fmla="*/ 162 w 202"/>
                <a:gd name="T19" fmla="*/ 30 h 167"/>
                <a:gd name="T20" fmla="*/ 166 w 202"/>
                <a:gd name="T21" fmla="*/ 30 h 167"/>
                <a:gd name="T22" fmla="*/ 166 w 202"/>
                <a:gd name="T23" fmla="*/ 22 h 167"/>
                <a:gd name="T24" fmla="*/ 136 w 202"/>
                <a:gd name="T25" fmla="*/ 22 h 167"/>
                <a:gd name="T26" fmla="*/ 136 w 202"/>
                <a:gd name="T27" fmla="*/ 30 h 167"/>
                <a:gd name="T28" fmla="*/ 140 w 202"/>
                <a:gd name="T29" fmla="*/ 30 h 167"/>
                <a:gd name="T30" fmla="*/ 140 w 202"/>
                <a:gd name="T31" fmla="*/ 40 h 167"/>
                <a:gd name="T32" fmla="*/ 101 w 202"/>
                <a:gd name="T33" fmla="*/ 0 h 167"/>
                <a:gd name="T34" fmla="*/ 51 w 202"/>
                <a:gd name="T35" fmla="*/ 51 h 167"/>
                <a:gd name="T36" fmla="*/ 0 w 202"/>
                <a:gd name="T37" fmla="*/ 102 h 167"/>
                <a:gd name="T38" fmla="*/ 26 w 202"/>
                <a:gd name="T39" fmla="*/ 102 h 167"/>
                <a:gd name="T40" fmla="*/ 26 w 202"/>
                <a:gd name="T41" fmla="*/ 167 h 167"/>
                <a:gd name="T42" fmla="*/ 101 w 202"/>
                <a:gd name="T43" fmla="*/ 49 h 167"/>
                <a:gd name="T44" fmla="*/ 112 w 202"/>
                <a:gd name="T45" fmla="*/ 61 h 167"/>
                <a:gd name="T46" fmla="*/ 101 w 202"/>
                <a:gd name="T47" fmla="*/ 72 h 167"/>
                <a:gd name="T48" fmla="*/ 89 w 202"/>
                <a:gd name="T49" fmla="*/ 61 h 167"/>
                <a:gd name="T50" fmla="*/ 101 w 202"/>
                <a:gd name="T51" fmla="*/ 49 h 167"/>
                <a:gd name="T52" fmla="*/ 54 w 202"/>
                <a:gd name="T53" fmla="*/ 117 h 167"/>
                <a:gd name="T54" fmla="*/ 80 w 202"/>
                <a:gd name="T55" fmla="*/ 117 h 167"/>
                <a:gd name="T56" fmla="*/ 80 w 202"/>
                <a:gd name="T57" fmla="*/ 147 h 167"/>
                <a:gd name="T58" fmla="*/ 54 w 202"/>
                <a:gd name="T59" fmla="*/ 147 h 167"/>
                <a:gd name="T60" fmla="*/ 54 w 202"/>
                <a:gd name="T61" fmla="*/ 1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 h="167">
                  <a:moveTo>
                    <a:pt x="26" y="167"/>
                  </a:moveTo>
                  <a:cubicBezTo>
                    <a:pt x="111" y="167"/>
                    <a:pt x="111" y="167"/>
                    <a:pt x="111" y="167"/>
                  </a:cubicBezTo>
                  <a:cubicBezTo>
                    <a:pt x="111" y="115"/>
                    <a:pt x="111" y="115"/>
                    <a:pt x="111" y="115"/>
                  </a:cubicBezTo>
                  <a:cubicBezTo>
                    <a:pt x="147" y="115"/>
                    <a:pt x="147" y="115"/>
                    <a:pt x="147" y="115"/>
                  </a:cubicBezTo>
                  <a:cubicBezTo>
                    <a:pt x="147" y="167"/>
                    <a:pt x="147" y="167"/>
                    <a:pt x="147" y="167"/>
                  </a:cubicBezTo>
                  <a:cubicBezTo>
                    <a:pt x="176" y="167"/>
                    <a:pt x="176" y="167"/>
                    <a:pt x="176" y="167"/>
                  </a:cubicBezTo>
                  <a:cubicBezTo>
                    <a:pt x="176" y="102"/>
                    <a:pt x="176" y="102"/>
                    <a:pt x="176" y="102"/>
                  </a:cubicBezTo>
                  <a:cubicBezTo>
                    <a:pt x="202" y="102"/>
                    <a:pt x="202" y="102"/>
                    <a:pt x="202" y="102"/>
                  </a:cubicBezTo>
                  <a:cubicBezTo>
                    <a:pt x="162" y="61"/>
                    <a:pt x="162" y="61"/>
                    <a:pt x="162" y="61"/>
                  </a:cubicBezTo>
                  <a:cubicBezTo>
                    <a:pt x="162" y="30"/>
                    <a:pt x="162" y="30"/>
                    <a:pt x="162" y="30"/>
                  </a:cubicBezTo>
                  <a:cubicBezTo>
                    <a:pt x="166" y="30"/>
                    <a:pt x="166" y="30"/>
                    <a:pt x="166" y="30"/>
                  </a:cubicBezTo>
                  <a:cubicBezTo>
                    <a:pt x="166" y="22"/>
                    <a:pt x="166" y="22"/>
                    <a:pt x="166" y="22"/>
                  </a:cubicBezTo>
                  <a:cubicBezTo>
                    <a:pt x="136" y="22"/>
                    <a:pt x="136" y="22"/>
                    <a:pt x="136" y="22"/>
                  </a:cubicBezTo>
                  <a:cubicBezTo>
                    <a:pt x="136" y="30"/>
                    <a:pt x="136" y="30"/>
                    <a:pt x="136" y="30"/>
                  </a:cubicBezTo>
                  <a:cubicBezTo>
                    <a:pt x="140" y="30"/>
                    <a:pt x="140" y="30"/>
                    <a:pt x="140" y="30"/>
                  </a:cubicBezTo>
                  <a:cubicBezTo>
                    <a:pt x="140" y="40"/>
                    <a:pt x="140" y="40"/>
                    <a:pt x="140" y="40"/>
                  </a:cubicBezTo>
                  <a:cubicBezTo>
                    <a:pt x="101" y="0"/>
                    <a:pt x="101" y="0"/>
                    <a:pt x="101" y="0"/>
                  </a:cubicBezTo>
                  <a:cubicBezTo>
                    <a:pt x="51" y="51"/>
                    <a:pt x="51" y="51"/>
                    <a:pt x="51" y="51"/>
                  </a:cubicBezTo>
                  <a:cubicBezTo>
                    <a:pt x="0" y="102"/>
                    <a:pt x="0" y="102"/>
                    <a:pt x="0" y="102"/>
                  </a:cubicBezTo>
                  <a:cubicBezTo>
                    <a:pt x="26" y="102"/>
                    <a:pt x="26" y="102"/>
                    <a:pt x="26" y="102"/>
                  </a:cubicBezTo>
                  <a:cubicBezTo>
                    <a:pt x="26" y="167"/>
                    <a:pt x="26" y="167"/>
                    <a:pt x="26" y="167"/>
                  </a:cubicBezTo>
                  <a:close/>
                  <a:moveTo>
                    <a:pt x="101" y="49"/>
                  </a:moveTo>
                  <a:cubicBezTo>
                    <a:pt x="107" y="49"/>
                    <a:pt x="112" y="54"/>
                    <a:pt x="112" y="61"/>
                  </a:cubicBezTo>
                  <a:cubicBezTo>
                    <a:pt x="112" y="67"/>
                    <a:pt x="107" y="72"/>
                    <a:pt x="101" y="72"/>
                  </a:cubicBezTo>
                  <a:cubicBezTo>
                    <a:pt x="94" y="72"/>
                    <a:pt x="89" y="67"/>
                    <a:pt x="89" y="61"/>
                  </a:cubicBezTo>
                  <a:cubicBezTo>
                    <a:pt x="89" y="54"/>
                    <a:pt x="94" y="49"/>
                    <a:pt x="101" y="49"/>
                  </a:cubicBezTo>
                  <a:close/>
                  <a:moveTo>
                    <a:pt x="54" y="117"/>
                  </a:moveTo>
                  <a:cubicBezTo>
                    <a:pt x="80" y="117"/>
                    <a:pt x="80" y="117"/>
                    <a:pt x="80" y="117"/>
                  </a:cubicBezTo>
                  <a:cubicBezTo>
                    <a:pt x="80" y="147"/>
                    <a:pt x="80" y="147"/>
                    <a:pt x="80" y="147"/>
                  </a:cubicBezTo>
                  <a:cubicBezTo>
                    <a:pt x="54" y="147"/>
                    <a:pt x="54" y="147"/>
                    <a:pt x="54" y="147"/>
                  </a:cubicBezTo>
                  <a:lnTo>
                    <a:pt x="5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îṥļiḓe"/>
            <p:cNvSpPr/>
            <p:nvPr/>
          </p:nvSpPr>
          <p:spPr bwMode="auto">
            <a:xfrm>
              <a:off x="8233569" y="2782888"/>
              <a:ext cx="1471613" cy="1403350"/>
            </a:xfrm>
            <a:custGeom>
              <a:avLst/>
              <a:gdLst>
                <a:gd name="T0" fmla="*/ 56 w 265"/>
                <a:gd name="T1" fmla="*/ 96 h 251"/>
                <a:gd name="T2" fmla="*/ 211 w 265"/>
                <a:gd name="T3" fmla="*/ 250 h 251"/>
                <a:gd name="T4" fmla="*/ 65 w 265"/>
                <a:gd name="T5" fmla="*/ 250 h 251"/>
                <a:gd name="T6" fmla="*/ 144 w 265"/>
                <a:gd name="T7" fmla="*/ 223 h 251"/>
                <a:gd name="T8" fmla="*/ 128 w 265"/>
                <a:gd name="T9" fmla="*/ 251 h 251"/>
                <a:gd name="T10" fmla="*/ 19 w 265"/>
                <a:gd name="T11" fmla="*/ 210 h 251"/>
                <a:gd name="T12" fmla="*/ 19 w 265"/>
                <a:gd name="T13" fmla="*/ 174 h 251"/>
                <a:gd name="T14" fmla="*/ 19 w 265"/>
                <a:gd name="T15" fmla="*/ 139 h 251"/>
                <a:gd name="T16" fmla="*/ 19 w 265"/>
                <a:gd name="T17" fmla="*/ 104 h 251"/>
                <a:gd name="T18" fmla="*/ 19 w 265"/>
                <a:gd name="T19" fmla="*/ 69 h 251"/>
                <a:gd name="T20" fmla="*/ 9 w 265"/>
                <a:gd name="T21" fmla="*/ 37 h 251"/>
                <a:gd name="T22" fmla="*/ 19 w 265"/>
                <a:gd name="T23" fmla="*/ 250 h 251"/>
                <a:gd name="T24" fmla="*/ 19 w 265"/>
                <a:gd name="T25" fmla="*/ 210 h 251"/>
                <a:gd name="T26" fmla="*/ 201 w 265"/>
                <a:gd name="T27" fmla="*/ 84 h 251"/>
                <a:gd name="T28" fmla="*/ 157 w 265"/>
                <a:gd name="T29" fmla="*/ 84 h 251"/>
                <a:gd name="T30" fmla="*/ 175 w 265"/>
                <a:gd name="T31" fmla="*/ 70 h 251"/>
                <a:gd name="T32" fmla="*/ 183 w 265"/>
                <a:gd name="T33" fmla="*/ 70 h 251"/>
                <a:gd name="T34" fmla="*/ 183 w 265"/>
                <a:gd name="T35" fmla="*/ 70 h 251"/>
                <a:gd name="T36" fmla="*/ 201 w 265"/>
                <a:gd name="T37" fmla="*/ 61 h 251"/>
                <a:gd name="T38" fmla="*/ 157 w 265"/>
                <a:gd name="T39" fmla="*/ 61 h 251"/>
                <a:gd name="T40" fmla="*/ 175 w 265"/>
                <a:gd name="T41" fmla="*/ 47 h 251"/>
                <a:gd name="T42" fmla="*/ 183 w 265"/>
                <a:gd name="T43" fmla="*/ 47 h 251"/>
                <a:gd name="T44" fmla="*/ 183 w 265"/>
                <a:gd name="T45" fmla="*/ 47 h 251"/>
                <a:gd name="T46" fmla="*/ 90 w 265"/>
                <a:gd name="T47" fmla="*/ 177 h 251"/>
                <a:gd name="T48" fmla="*/ 181 w 265"/>
                <a:gd name="T49" fmla="*/ 215 h 251"/>
                <a:gd name="T50" fmla="*/ 97 w 265"/>
                <a:gd name="T51" fmla="*/ 215 h 251"/>
                <a:gd name="T52" fmla="*/ 115 w 265"/>
                <a:gd name="T53" fmla="*/ 201 h 251"/>
                <a:gd name="T54" fmla="*/ 115 w 265"/>
                <a:gd name="T55" fmla="*/ 201 h 251"/>
                <a:gd name="T56" fmla="*/ 144 w 265"/>
                <a:gd name="T57" fmla="*/ 201 h 251"/>
                <a:gd name="T58" fmla="*/ 163 w 265"/>
                <a:gd name="T59" fmla="*/ 215 h 251"/>
                <a:gd name="T60" fmla="*/ 79 w 265"/>
                <a:gd name="T61" fmla="*/ 215 h 251"/>
                <a:gd name="T62" fmla="*/ 170 w 265"/>
                <a:gd name="T63" fmla="*/ 177 h 251"/>
                <a:gd name="T64" fmla="*/ 170 w 265"/>
                <a:gd name="T65" fmla="*/ 177 h 251"/>
                <a:gd name="T66" fmla="*/ 108 w 265"/>
                <a:gd name="T67" fmla="*/ 177 h 251"/>
                <a:gd name="T68" fmla="*/ 126 w 265"/>
                <a:gd name="T69" fmla="*/ 192 h 251"/>
                <a:gd name="T70" fmla="*/ 133 w 265"/>
                <a:gd name="T71" fmla="*/ 192 h 251"/>
                <a:gd name="T72" fmla="*/ 152 w 265"/>
                <a:gd name="T73" fmla="*/ 177 h 251"/>
                <a:gd name="T74" fmla="*/ 152 w 265"/>
                <a:gd name="T75" fmla="*/ 177 h 251"/>
                <a:gd name="T76" fmla="*/ 90 w 265"/>
                <a:gd name="T77" fmla="*/ 129 h 251"/>
                <a:gd name="T78" fmla="*/ 181 w 265"/>
                <a:gd name="T79" fmla="*/ 167 h 251"/>
                <a:gd name="T80" fmla="*/ 97 w 265"/>
                <a:gd name="T81" fmla="*/ 167 h 251"/>
                <a:gd name="T82" fmla="*/ 115 w 265"/>
                <a:gd name="T83" fmla="*/ 152 h 251"/>
                <a:gd name="T84" fmla="*/ 115 w 265"/>
                <a:gd name="T85" fmla="*/ 152 h 251"/>
                <a:gd name="T86" fmla="*/ 144 w 265"/>
                <a:gd name="T87" fmla="*/ 152 h 251"/>
                <a:gd name="T88" fmla="*/ 163 w 265"/>
                <a:gd name="T89" fmla="*/ 167 h 251"/>
                <a:gd name="T90" fmla="*/ 79 w 265"/>
                <a:gd name="T91" fmla="*/ 167 h 251"/>
                <a:gd name="T92" fmla="*/ 170 w 265"/>
                <a:gd name="T93" fmla="*/ 129 h 251"/>
                <a:gd name="T94" fmla="*/ 170 w 265"/>
                <a:gd name="T95" fmla="*/ 129 h 251"/>
                <a:gd name="T96" fmla="*/ 108 w 265"/>
                <a:gd name="T97" fmla="*/ 129 h 251"/>
                <a:gd name="T98" fmla="*/ 126 w 265"/>
                <a:gd name="T99" fmla="*/ 143 h 251"/>
                <a:gd name="T100" fmla="*/ 133 w 265"/>
                <a:gd name="T101" fmla="*/ 143 h 251"/>
                <a:gd name="T102" fmla="*/ 152 w 265"/>
                <a:gd name="T103" fmla="*/ 129 h 251"/>
                <a:gd name="T104" fmla="*/ 152 w 265"/>
                <a:gd name="T105" fmla="*/ 129 h 251"/>
                <a:gd name="T106" fmla="*/ 228 w 265"/>
                <a:gd name="T107" fmla="*/ 37 h 251"/>
                <a:gd name="T108" fmla="*/ 265 w 265"/>
                <a:gd name="T109" fmla="*/ 0 h 251"/>
                <a:gd name="T110" fmla="*/ 95 w 265"/>
                <a:gd name="T111" fmla="*/ 1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251">
                  <a:moveTo>
                    <a:pt x="47" y="250"/>
                  </a:moveTo>
                  <a:cubicBezTo>
                    <a:pt x="47" y="106"/>
                    <a:pt x="47" y="106"/>
                    <a:pt x="47" y="106"/>
                  </a:cubicBezTo>
                  <a:cubicBezTo>
                    <a:pt x="47" y="96"/>
                    <a:pt x="47" y="96"/>
                    <a:pt x="47" y="96"/>
                  </a:cubicBezTo>
                  <a:cubicBezTo>
                    <a:pt x="56" y="96"/>
                    <a:pt x="56" y="96"/>
                    <a:pt x="56" y="96"/>
                  </a:cubicBezTo>
                  <a:cubicBezTo>
                    <a:pt x="202" y="96"/>
                    <a:pt x="202" y="96"/>
                    <a:pt x="202" y="96"/>
                  </a:cubicBezTo>
                  <a:cubicBezTo>
                    <a:pt x="211" y="96"/>
                    <a:pt x="211" y="96"/>
                    <a:pt x="211" y="96"/>
                  </a:cubicBezTo>
                  <a:cubicBezTo>
                    <a:pt x="211" y="106"/>
                    <a:pt x="211" y="106"/>
                    <a:pt x="211" y="106"/>
                  </a:cubicBezTo>
                  <a:cubicBezTo>
                    <a:pt x="211" y="250"/>
                    <a:pt x="211" y="250"/>
                    <a:pt x="211" y="250"/>
                  </a:cubicBezTo>
                  <a:cubicBezTo>
                    <a:pt x="192" y="250"/>
                    <a:pt x="192" y="250"/>
                    <a:pt x="192" y="250"/>
                  </a:cubicBezTo>
                  <a:cubicBezTo>
                    <a:pt x="192" y="115"/>
                    <a:pt x="192" y="115"/>
                    <a:pt x="192" y="115"/>
                  </a:cubicBezTo>
                  <a:cubicBezTo>
                    <a:pt x="65" y="115"/>
                    <a:pt x="65" y="115"/>
                    <a:pt x="65" y="115"/>
                  </a:cubicBezTo>
                  <a:cubicBezTo>
                    <a:pt x="65" y="250"/>
                    <a:pt x="65" y="250"/>
                    <a:pt x="65" y="250"/>
                  </a:cubicBezTo>
                  <a:cubicBezTo>
                    <a:pt x="47" y="250"/>
                    <a:pt x="47" y="250"/>
                    <a:pt x="47" y="250"/>
                  </a:cubicBezTo>
                  <a:close/>
                  <a:moveTo>
                    <a:pt x="132" y="251"/>
                  </a:moveTo>
                  <a:cubicBezTo>
                    <a:pt x="144" y="251"/>
                    <a:pt x="144" y="251"/>
                    <a:pt x="144" y="251"/>
                  </a:cubicBezTo>
                  <a:cubicBezTo>
                    <a:pt x="144" y="223"/>
                    <a:pt x="144" y="223"/>
                    <a:pt x="144" y="223"/>
                  </a:cubicBezTo>
                  <a:cubicBezTo>
                    <a:pt x="132" y="223"/>
                    <a:pt x="132" y="223"/>
                    <a:pt x="132" y="223"/>
                  </a:cubicBezTo>
                  <a:cubicBezTo>
                    <a:pt x="132" y="251"/>
                    <a:pt x="132" y="251"/>
                    <a:pt x="132" y="251"/>
                  </a:cubicBezTo>
                  <a:close/>
                  <a:moveTo>
                    <a:pt x="116" y="251"/>
                  </a:moveTo>
                  <a:cubicBezTo>
                    <a:pt x="128" y="251"/>
                    <a:pt x="128" y="251"/>
                    <a:pt x="128" y="251"/>
                  </a:cubicBezTo>
                  <a:cubicBezTo>
                    <a:pt x="128" y="223"/>
                    <a:pt x="128" y="223"/>
                    <a:pt x="128" y="223"/>
                  </a:cubicBezTo>
                  <a:cubicBezTo>
                    <a:pt x="116" y="223"/>
                    <a:pt x="116" y="223"/>
                    <a:pt x="116" y="223"/>
                  </a:cubicBezTo>
                  <a:cubicBezTo>
                    <a:pt x="116" y="251"/>
                    <a:pt x="116" y="251"/>
                    <a:pt x="116" y="251"/>
                  </a:cubicBezTo>
                  <a:close/>
                  <a:moveTo>
                    <a:pt x="19" y="210"/>
                  </a:moveTo>
                  <a:cubicBezTo>
                    <a:pt x="19" y="192"/>
                    <a:pt x="19" y="192"/>
                    <a:pt x="19" y="192"/>
                  </a:cubicBezTo>
                  <a:cubicBezTo>
                    <a:pt x="34" y="192"/>
                    <a:pt x="34" y="192"/>
                    <a:pt x="34" y="192"/>
                  </a:cubicBezTo>
                  <a:cubicBezTo>
                    <a:pt x="34" y="174"/>
                    <a:pt x="34" y="174"/>
                    <a:pt x="34" y="174"/>
                  </a:cubicBezTo>
                  <a:cubicBezTo>
                    <a:pt x="19" y="174"/>
                    <a:pt x="19" y="174"/>
                    <a:pt x="19" y="174"/>
                  </a:cubicBezTo>
                  <a:cubicBezTo>
                    <a:pt x="19" y="157"/>
                    <a:pt x="19" y="157"/>
                    <a:pt x="19" y="157"/>
                  </a:cubicBezTo>
                  <a:cubicBezTo>
                    <a:pt x="34" y="157"/>
                    <a:pt x="34" y="157"/>
                    <a:pt x="34" y="157"/>
                  </a:cubicBezTo>
                  <a:cubicBezTo>
                    <a:pt x="34" y="139"/>
                    <a:pt x="34" y="139"/>
                    <a:pt x="34" y="139"/>
                  </a:cubicBezTo>
                  <a:cubicBezTo>
                    <a:pt x="19" y="139"/>
                    <a:pt x="19" y="139"/>
                    <a:pt x="19" y="139"/>
                  </a:cubicBezTo>
                  <a:cubicBezTo>
                    <a:pt x="19" y="122"/>
                    <a:pt x="19" y="122"/>
                    <a:pt x="19" y="122"/>
                  </a:cubicBezTo>
                  <a:cubicBezTo>
                    <a:pt x="34" y="122"/>
                    <a:pt x="34" y="122"/>
                    <a:pt x="34" y="122"/>
                  </a:cubicBezTo>
                  <a:cubicBezTo>
                    <a:pt x="34" y="104"/>
                    <a:pt x="34" y="104"/>
                    <a:pt x="34" y="104"/>
                  </a:cubicBezTo>
                  <a:cubicBezTo>
                    <a:pt x="19" y="104"/>
                    <a:pt x="19" y="104"/>
                    <a:pt x="19" y="104"/>
                  </a:cubicBezTo>
                  <a:cubicBezTo>
                    <a:pt x="19" y="87"/>
                    <a:pt x="19" y="87"/>
                    <a:pt x="19" y="87"/>
                  </a:cubicBezTo>
                  <a:cubicBezTo>
                    <a:pt x="75" y="87"/>
                    <a:pt x="75" y="87"/>
                    <a:pt x="75" y="87"/>
                  </a:cubicBezTo>
                  <a:cubicBezTo>
                    <a:pt x="75" y="69"/>
                    <a:pt x="75" y="69"/>
                    <a:pt x="75" y="69"/>
                  </a:cubicBezTo>
                  <a:cubicBezTo>
                    <a:pt x="19" y="69"/>
                    <a:pt x="19" y="69"/>
                    <a:pt x="19" y="69"/>
                  </a:cubicBezTo>
                  <a:cubicBezTo>
                    <a:pt x="19" y="56"/>
                    <a:pt x="19" y="56"/>
                    <a:pt x="19" y="56"/>
                  </a:cubicBezTo>
                  <a:cubicBezTo>
                    <a:pt x="75" y="56"/>
                    <a:pt x="75" y="56"/>
                    <a:pt x="75" y="56"/>
                  </a:cubicBezTo>
                  <a:cubicBezTo>
                    <a:pt x="75" y="37"/>
                    <a:pt x="75" y="37"/>
                    <a:pt x="75" y="37"/>
                  </a:cubicBezTo>
                  <a:cubicBezTo>
                    <a:pt x="9" y="37"/>
                    <a:pt x="9" y="37"/>
                    <a:pt x="9" y="37"/>
                  </a:cubicBezTo>
                  <a:cubicBezTo>
                    <a:pt x="0" y="37"/>
                    <a:pt x="0" y="37"/>
                    <a:pt x="0" y="37"/>
                  </a:cubicBezTo>
                  <a:cubicBezTo>
                    <a:pt x="0" y="46"/>
                    <a:pt x="0" y="46"/>
                    <a:pt x="0" y="46"/>
                  </a:cubicBezTo>
                  <a:cubicBezTo>
                    <a:pt x="0" y="250"/>
                    <a:pt x="0" y="250"/>
                    <a:pt x="0" y="250"/>
                  </a:cubicBezTo>
                  <a:cubicBezTo>
                    <a:pt x="19" y="250"/>
                    <a:pt x="19" y="250"/>
                    <a:pt x="19" y="250"/>
                  </a:cubicBezTo>
                  <a:cubicBezTo>
                    <a:pt x="19" y="228"/>
                    <a:pt x="19" y="228"/>
                    <a:pt x="19" y="228"/>
                  </a:cubicBezTo>
                  <a:cubicBezTo>
                    <a:pt x="34" y="228"/>
                    <a:pt x="34" y="228"/>
                    <a:pt x="34" y="228"/>
                  </a:cubicBezTo>
                  <a:cubicBezTo>
                    <a:pt x="34" y="210"/>
                    <a:pt x="34" y="210"/>
                    <a:pt x="34" y="210"/>
                  </a:cubicBezTo>
                  <a:cubicBezTo>
                    <a:pt x="19" y="210"/>
                    <a:pt x="19" y="210"/>
                    <a:pt x="19" y="210"/>
                  </a:cubicBezTo>
                  <a:close/>
                  <a:moveTo>
                    <a:pt x="201" y="70"/>
                  </a:moveTo>
                  <a:cubicBezTo>
                    <a:pt x="212" y="70"/>
                    <a:pt x="212" y="70"/>
                    <a:pt x="212" y="70"/>
                  </a:cubicBezTo>
                  <a:cubicBezTo>
                    <a:pt x="212" y="84"/>
                    <a:pt x="212" y="84"/>
                    <a:pt x="212" y="84"/>
                  </a:cubicBezTo>
                  <a:cubicBezTo>
                    <a:pt x="201" y="84"/>
                    <a:pt x="201" y="84"/>
                    <a:pt x="201" y="84"/>
                  </a:cubicBezTo>
                  <a:cubicBezTo>
                    <a:pt x="201" y="70"/>
                    <a:pt x="201" y="70"/>
                    <a:pt x="201" y="70"/>
                  </a:cubicBezTo>
                  <a:close/>
                  <a:moveTo>
                    <a:pt x="146" y="70"/>
                  </a:moveTo>
                  <a:cubicBezTo>
                    <a:pt x="150" y="70"/>
                    <a:pt x="153" y="70"/>
                    <a:pt x="157" y="70"/>
                  </a:cubicBezTo>
                  <a:cubicBezTo>
                    <a:pt x="157" y="75"/>
                    <a:pt x="157" y="80"/>
                    <a:pt x="157" y="84"/>
                  </a:cubicBezTo>
                  <a:cubicBezTo>
                    <a:pt x="153" y="84"/>
                    <a:pt x="150" y="84"/>
                    <a:pt x="146" y="84"/>
                  </a:cubicBezTo>
                  <a:cubicBezTo>
                    <a:pt x="146" y="80"/>
                    <a:pt x="146" y="75"/>
                    <a:pt x="146" y="70"/>
                  </a:cubicBezTo>
                  <a:close/>
                  <a:moveTo>
                    <a:pt x="164" y="70"/>
                  </a:moveTo>
                  <a:cubicBezTo>
                    <a:pt x="168" y="70"/>
                    <a:pt x="172" y="70"/>
                    <a:pt x="175" y="70"/>
                  </a:cubicBezTo>
                  <a:cubicBezTo>
                    <a:pt x="175" y="75"/>
                    <a:pt x="175" y="80"/>
                    <a:pt x="175" y="84"/>
                  </a:cubicBezTo>
                  <a:cubicBezTo>
                    <a:pt x="172" y="84"/>
                    <a:pt x="168" y="84"/>
                    <a:pt x="164" y="84"/>
                  </a:cubicBezTo>
                  <a:cubicBezTo>
                    <a:pt x="164" y="80"/>
                    <a:pt x="164" y="75"/>
                    <a:pt x="164" y="70"/>
                  </a:cubicBezTo>
                  <a:close/>
                  <a:moveTo>
                    <a:pt x="183" y="70"/>
                  </a:moveTo>
                  <a:cubicBezTo>
                    <a:pt x="186" y="70"/>
                    <a:pt x="190" y="70"/>
                    <a:pt x="194" y="70"/>
                  </a:cubicBezTo>
                  <a:cubicBezTo>
                    <a:pt x="194" y="75"/>
                    <a:pt x="194" y="80"/>
                    <a:pt x="194" y="84"/>
                  </a:cubicBezTo>
                  <a:cubicBezTo>
                    <a:pt x="190" y="84"/>
                    <a:pt x="186" y="84"/>
                    <a:pt x="183" y="84"/>
                  </a:cubicBezTo>
                  <a:cubicBezTo>
                    <a:pt x="183" y="80"/>
                    <a:pt x="183" y="75"/>
                    <a:pt x="183" y="70"/>
                  </a:cubicBezTo>
                  <a:close/>
                  <a:moveTo>
                    <a:pt x="201" y="47"/>
                  </a:moveTo>
                  <a:cubicBezTo>
                    <a:pt x="212" y="47"/>
                    <a:pt x="212" y="47"/>
                    <a:pt x="212" y="47"/>
                  </a:cubicBezTo>
                  <a:cubicBezTo>
                    <a:pt x="212" y="61"/>
                    <a:pt x="212" y="61"/>
                    <a:pt x="212" y="61"/>
                  </a:cubicBezTo>
                  <a:cubicBezTo>
                    <a:pt x="201" y="61"/>
                    <a:pt x="201" y="61"/>
                    <a:pt x="201" y="61"/>
                  </a:cubicBezTo>
                  <a:cubicBezTo>
                    <a:pt x="201" y="47"/>
                    <a:pt x="201" y="47"/>
                    <a:pt x="201" y="47"/>
                  </a:cubicBezTo>
                  <a:close/>
                  <a:moveTo>
                    <a:pt x="146" y="47"/>
                  </a:moveTo>
                  <a:cubicBezTo>
                    <a:pt x="150" y="47"/>
                    <a:pt x="153" y="47"/>
                    <a:pt x="157" y="47"/>
                  </a:cubicBezTo>
                  <a:cubicBezTo>
                    <a:pt x="157" y="51"/>
                    <a:pt x="157" y="56"/>
                    <a:pt x="157" y="61"/>
                  </a:cubicBezTo>
                  <a:cubicBezTo>
                    <a:pt x="153" y="61"/>
                    <a:pt x="150" y="61"/>
                    <a:pt x="146" y="61"/>
                  </a:cubicBezTo>
                  <a:cubicBezTo>
                    <a:pt x="146" y="56"/>
                    <a:pt x="146" y="51"/>
                    <a:pt x="146" y="47"/>
                  </a:cubicBezTo>
                  <a:close/>
                  <a:moveTo>
                    <a:pt x="164" y="47"/>
                  </a:moveTo>
                  <a:cubicBezTo>
                    <a:pt x="168" y="47"/>
                    <a:pt x="172" y="47"/>
                    <a:pt x="175" y="47"/>
                  </a:cubicBezTo>
                  <a:cubicBezTo>
                    <a:pt x="175" y="51"/>
                    <a:pt x="175" y="56"/>
                    <a:pt x="175" y="61"/>
                  </a:cubicBezTo>
                  <a:cubicBezTo>
                    <a:pt x="172" y="61"/>
                    <a:pt x="168" y="61"/>
                    <a:pt x="164" y="61"/>
                  </a:cubicBezTo>
                  <a:cubicBezTo>
                    <a:pt x="164" y="56"/>
                    <a:pt x="164" y="51"/>
                    <a:pt x="164" y="47"/>
                  </a:cubicBezTo>
                  <a:close/>
                  <a:moveTo>
                    <a:pt x="183" y="47"/>
                  </a:moveTo>
                  <a:cubicBezTo>
                    <a:pt x="186" y="47"/>
                    <a:pt x="190" y="47"/>
                    <a:pt x="194" y="47"/>
                  </a:cubicBezTo>
                  <a:cubicBezTo>
                    <a:pt x="194" y="51"/>
                    <a:pt x="194" y="56"/>
                    <a:pt x="194" y="61"/>
                  </a:cubicBezTo>
                  <a:cubicBezTo>
                    <a:pt x="190" y="61"/>
                    <a:pt x="186" y="61"/>
                    <a:pt x="183" y="61"/>
                  </a:cubicBezTo>
                  <a:cubicBezTo>
                    <a:pt x="183" y="56"/>
                    <a:pt x="183" y="51"/>
                    <a:pt x="183" y="47"/>
                  </a:cubicBezTo>
                  <a:close/>
                  <a:moveTo>
                    <a:pt x="79" y="177"/>
                  </a:moveTo>
                  <a:cubicBezTo>
                    <a:pt x="79" y="192"/>
                    <a:pt x="79" y="192"/>
                    <a:pt x="79" y="192"/>
                  </a:cubicBezTo>
                  <a:cubicBezTo>
                    <a:pt x="90" y="192"/>
                    <a:pt x="90" y="192"/>
                    <a:pt x="90" y="192"/>
                  </a:cubicBezTo>
                  <a:cubicBezTo>
                    <a:pt x="90" y="177"/>
                    <a:pt x="90" y="177"/>
                    <a:pt x="90" y="177"/>
                  </a:cubicBezTo>
                  <a:cubicBezTo>
                    <a:pt x="79" y="177"/>
                    <a:pt x="79" y="177"/>
                    <a:pt x="79" y="177"/>
                  </a:cubicBezTo>
                  <a:close/>
                  <a:moveTo>
                    <a:pt x="170" y="201"/>
                  </a:moveTo>
                  <a:cubicBezTo>
                    <a:pt x="170" y="215"/>
                    <a:pt x="170" y="215"/>
                    <a:pt x="170" y="215"/>
                  </a:cubicBezTo>
                  <a:cubicBezTo>
                    <a:pt x="181" y="215"/>
                    <a:pt x="181" y="215"/>
                    <a:pt x="181" y="215"/>
                  </a:cubicBezTo>
                  <a:cubicBezTo>
                    <a:pt x="181" y="201"/>
                    <a:pt x="181" y="201"/>
                    <a:pt x="181" y="201"/>
                  </a:cubicBezTo>
                  <a:cubicBezTo>
                    <a:pt x="170" y="201"/>
                    <a:pt x="170" y="201"/>
                    <a:pt x="170" y="201"/>
                  </a:cubicBezTo>
                  <a:close/>
                  <a:moveTo>
                    <a:pt x="97" y="201"/>
                  </a:moveTo>
                  <a:cubicBezTo>
                    <a:pt x="97" y="205"/>
                    <a:pt x="97" y="210"/>
                    <a:pt x="97" y="215"/>
                  </a:cubicBezTo>
                  <a:cubicBezTo>
                    <a:pt x="101" y="215"/>
                    <a:pt x="104" y="215"/>
                    <a:pt x="108" y="215"/>
                  </a:cubicBezTo>
                  <a:cubicBezTo>
                    <a:pt x="108" y="210"/>
                    <a:pt x="108" y="205"/>
                    <a:pt x="108" y="201"/>
                  </a:cubicBezTo>
                  <a:cubicBezTo>
                    <a:pt x="104" y="201"/>
                    <a:pt x="101" y="201"/>
                    <a:pt x="97" y="201"/>
                  </a:cubicBezTo>
                  <a:close/>
                  <a:moveTo>
                    <a:pt x="115" y="201"/>
                  </a:moveTo>
                  <a:cubicBezTo>
                    <a:pt x="115" y="205"/>
                    <a:pt x="115" y="210"/>
                    <a:pt x="115" y="215"/>
                  </a:cubicBezTo>
                  <a:cubicBezTo>
                    <a:pt x="119" y="215"/>
                    <a:pt x="123" y="215"/>
                    <a:pt x="126" y="215"/>
                  </a:cubicBezTo>
                  <a:cubicBezTo>
                    <a:pt x="126" y="210"/>
                    <a:pt x="126" y="205"/>
                    <a:pt x="126" y="201"/>
                  </a:cubicBezTo>
                  <a:cubicBezTo>
                    <a:pt x="123" y="201"/>
                    <a:pt x="119" y="201"/>
                    <a:pt x="115" y="201"/>
                  </a:cubicBezTo>
                  <a:close/>
                  <a:moveTo>
                    <a:pt x="133" y="201"/>
                  </a:moveTo>
                  <a:cubicBezTo>
                    <a:pt x="133" y="205"/>
                    <a:pt x="133" y="210"/>
                    <a:pt x="133" y="215"/>
                  </a:cubicBezTo>
                  <a:cubicBezTo>
                    <a:pt x="137" y="215"/>
                    <a:pt x="141" y="215"/>
                    <a:pt x="144" y="215"/>
                  </a:cubicBezTo>
                  <a:cubicBezTo>
                    <a:pt x="144" y="210"/>
                    <a:pt x="144" y="205"/>
                    <a:pt x="144" y="201"/>
                  </a:cubicBezTo>
                  <a:cubicBezTo>
                    <a:pt x="141" y="201"/>
                    <a:pt x="137" y="201"/>
                    <a:pt x="133" y="201"/>
                  </a:cubicBezTo>
                  <a:close/>
                  <a:moveTo>
                    <a:pt x="152" y="201"/>
                  </a:moveTo>
                  <a:cubicBezTo>
                    <a:pt x="152" y="205"/>
                    <a:pt x="152" y="210"/>
                    <a:pt x="152" y="215"/>
                  </a:cubicBezTo>
                  <a:cubicBezTo>
                    <a:pt x="155" y="215"/>
                    <a:pt x="159" y="215"/>
                    <a:pt x="163" y="215"/>
                  </a:cubicBezTo>
                  <a:cubicBezTo>
                    <a:pt x="163" y="210"/>
                    <a:pt x="163" y="205"/>
                    <a:pt x="163" y="201"/>
                  </a:cubicBezTo>
                  <a:cubicBezTo>
                    <a:pt x="159" y="201"/>
                    <a:pt x="155" y="201"/>
                    <a:pt x="152" y="201"/>
                  </a:cubicBezTo>
                  <a:close/>
                  <a:moveTo>
                    <a:pt x="79" y="201"/>
                  </a:moveTo>
                  <a:cubicBezTo>
                    <a:pt x="79" y="215"/>
                    <a:pt x="79" y="215"/>
                    <a:pt x="79" y="215"/>
                  </a:cubicBezTo>
                  <a:cubicBezTo>
                    <a:pt x="90" y="215"/>
                    <a:pt x="90" y="215"/>
                    <a:pt x="90" y="215"/>
                  </a:cubicBezTo>
                  <a:cubicBezTo>
                    <a:pt x="90" y="201"/>
                    <a:pt x="90" y="201"/>
                    <a:pt x="90" y="201"/>
                  </a:cubicBezTo>
                  <a:cubicBezTo>
                    <a:pt x="79" y="201"/>
                    <a:pt x="79" y="201"/>
                    <a:pt x="79" y="201"/>
                  </a:cubicBezTo>
                  <a:close/>
                  <a:moveTo>
                    <a:pt x="170" y="177"/>
                  </a:moveTo>
                  <a:cubicBezTo>
                    <a:pt x="170" y="192"/>
                    <a:pt x="170" y="192"/>
                    <a:pt x="170" y="192"/>
                  </a:cubicBezTo>
                  <a:cubicBezTo>
                    <a:pt x="181" y="192"/>
                    <a:pt x="181" y="192"/>
                    <a:pt x="181" y="192"/>
                  </a:cubicBezTo>
                  <a:cubicBezTo>
                    <a:pt x="181" y="177"/>
                    <a:pt x="181" y="177"/>
                    <a:pt x="181" y="177"/>
                  </a:cubicBezTo>
                  <a:cubicBezTo>
                    <a:pt x="170" y="177"/>
                    <a:pt x="170" y="177"/>
                    <a:pt x="170" y="177"/>
                  </a:cubicBezTo>
                  <a:close/>
                  <a:moveTo>
                    <a:pt x="97" y="177"/>
                  </a:moveTo>
                  <a:cubicBezTo>
                    <a:pt x="97" y="182"/>
                    <a:pt x="97" y="187"/>
                    <a:pt x="97" y="192"/>
                  </a:cubicBezTo>
                  <a:cubicBezTo>
                    <a:pt x="101" y="192"/>
                    <a:pt x="104" y="192"/>
                    <a:pt x="108" y="192"/>
                  </a:cubicBezTo>
                  <a:cubicBezTo>
                    <a:pt x="108" y="187"/>
                    <a:pt x="108" y="182"/>
                    <a:pt x="108" y="177"/>
                  </a:cubicBezTo>
                  <a:cubicBezTo>
                    <a:pt x="104" y="177"/>
                    <a:pt x="101" y="177"/>
                    <a:pt x="97" y="177"/>
                  </a:cubicBezTo>
                  <a:close/>
                  <a:moveTo>
                    <a:pt x="115" y="177"/>
                  </a:moveTo>
                  <a:cubicBezTo>
                    <a:pt x="115" y="182"/>
                    <a:pt x="115" y="187"/>
                    <a:pt x="115" y="192"/>
                  </a:cubicBezTo>
                  <a:cubicBezTo>
                    <a:pt x="119" y="192"/>
                    <a:pt x="123" y="192"/>
                    <a:pt x="126" y="192"/>
                  </a:cubicBezTo>
                  <a:cubicBezTo>
                    <a:pt x="126" y="187"/>
                    <a:pt x="126" y="182"/>
                    <a:pt x="126" y="177"/>
                  </a:cubicBezTo>
                  <a:cubicBezTo>
                    <a:pt x="123" y="177"/>
                    <a:pt x="119" y="177"/>
                    <a:pt x="115" y="177"/>
                  </a:cubicBezTo>
                  <a:close/>
                  <a:moveTo>
                    <a:pt x="133" y="177"/>
                  </a:moveTo>
                  <a:cubicBezTo>
                    <a:pt x="133" y="182"/>
                    <a:pt x="133" y="187"/>
                    <a:pt x="133" y="192"/>
                  </a:cubicBezTo>
                  <a:cubicBezTo>
                    <a:pt x="137" y="192"/>
                    <a:pt x="141" y="192"/>
                    <a:pt x="144" y="192"/>
                  </a:cubicBezTo>
                  <a:cubicBezTo>
                    <a:pt x="144" y="187"/>
                    <a:pt x="144" y="182"/>
                    <a:pt x="144" y="177"/>
                  </a:cubicBezTo>
                  <a:cubicBezTo>
                    <a:pt x="141" y="177"/>
                    <a:pt x="137" y="177"/>
                    <a:pt x="133" y="177"/>
                  </a:cubicBezTo>
                  <a:close/>
                  <a:moveTo>
                    <a:pt x="152" y="177"/>
                  </a:moveTo>
                  <a:cubicBezTo>
                    <a:pt x="152" y="182"/>
                    <a:pt x="152" y="187"/>
                    <a:pt x="152" y="192"/>
                  </a:cubicBezTo>
                  <a:cubicBezTo>
                    <a:pt x="155" y="192"/>
                    <a:pt x="159" y="192"/>
                    <a:pt x="163" y="192"/>
                  </a:cubicBezTo>
                  <a:cubicBezTo>
                    <a:pt x="163" y="187"/>
                    <a:pt x="163" y="182"/>
                    <a:pt x="163" y="177"/>
                  </a:cubicBezTo>
                  <a:cubicBezTo>
                    <a:pt x="159" y="177"/>
                    <a:pt x="155" y="177"/>
                    <a:pt x="152" y="177"/>
                  </a:cubicBezTo>
                  <a:close/>
                  <a:moveTo>
                    <a:pt x="79" y="129"/>
                  </a:moveTo>
                  <a:cubicBezTo>
                    <a:pt x="79" y="143"/>
                    <a:pt x="79" y="143"/>
                    <a:pt x="79" y="143"/>
                  </a:cubicBezTo>
                  <a:cubicBezTo>
                    <a:pt x="90" y="143"/>
                    <a:pt x="90" y="143"/>
                    <a:pt x="90" y="143"/>
                  </a:cubicBezTo>
                  <a:cubicBezTo>
                    <a:pt x="90" y="129"/>
                    <a:pt x="90" y="129"/>
                    <a:pt x="90" y="129"/>
                  </a:cubicBezTo>
                  <a:cubicBezTo>
                    <a:pt x="79" y="129"/>
                    <a:pt x="79" y="129"/>
                    <a:pt x="79" y="129"/>
                  </a:cubicBezTo>
                  <a:close/>
                  <a:moveTo>
                    <a:pt x="170" y="152"/>
                  </a:moveTo>
                  <a:cubicBezTo>
                    <a:pt x="170" y="167"/>
                    <a:pt x="170" y="167"/>
                    <a:pt x="170" y="167"/>
                  </a:cubicBezTo>
                  <a:cubicBezTo>
                    <a:pt x="181" y="167"/>
                    <a:pt x="181" y="167"/>
                    <a:pt x="181" y="167"/>
                  </a:cubicBezTo>
                  <a:cubicBezTo>
                    <a:pt x="181" y="152"/>
                    <a:pt x="181" y="152"/>
                    <a:pt x="181" y="152"/>
                  </a:cubicBezTo>
                  <a:cubicBezTo>
                    <a:pt x="170" y="152"/>
                    <a:pt x="170" y="152"/>
                    <a:pt x="170" y="152"/>
                  </a:cubicBezTo>
                  <a:close/>
                  <a:moveTo>
                    <a:pt x="97" y="152"/>
                  </a:moveTo>
                  <a:cubicBezTo>
                    <a:pt x="97" y="157"/>
                    <a:pt x="97" y="162"/>
                    <a:pt x="97" y="167"/>
                  </a:cubicBezTo>
                  <a:cubicBezTo>
                    <a:pt x="101" y="167"/>
                    <a:pt x="104" y="167"/>
                    <a:pt x="108" y="167"/>
                  </a:cubicBezTo>
                  <a:cubicBezTo>
                    <a:pt x="108" y="162"/>
                    <a:pt x="108" y="157"/>
                    <a:pt x="108" y="152"/>
                  </a:cubicBezTo>
                  <a:cubicBezTo>
                    <a:pt x="104" y="152"/>
                    <a:pt x="101" y="152"/>
                    <a:pt x="97" y="152"/>
                  </a:cubicBezTo>
                  <a:close/>
                  <a:moveTo>
                    <a:pt x="115" y="152"/>
                  </a:moveTo>
                  <a:cubicBezTo>
                    <a:pt x="115" y="157"/>
                    <a:pt x="115" y="162"/>
                    <a:pt x="115" y="167"/>
                  </a:cubicBezTo>
                  <a:cubicBezTo>
                    <a:pt x="119" y="167"/>
                    <a:pt x="123" y="167"/>
                    <a:pt x="126" y="167"/>
                  </a:cubicBezTo>
                  <a:cubicBezTo>
                    <a:pt x="126" y="162"/>
                    <a:pt x="126" y="157"/>
                    <a:pt x="126" y="152"/>
                  </a:cubicBezTo>
                  <a:cubicBezTo>
                    <a:pt x="123" y="152"/>
                    <a:pt x="119" y="152"/>
                    <a:pt x="115" y="152"/>
                  </a:cubicBezTo>
                  <a:close/>
                  <a:moveTo>
                    <a:pt x="133" y="152"/>
                  </a:moveTo>
                  <a:cubicBezTo>
                    <a:pt x="133" y="157"/>
                    <a:pt x="133" y="162"/>
                    <a:pt x="133" y="167"/>
                  </a:cubicBezTo>
                  <a:cubicBezTo>
                    <a:pt x="137" y="167"/>
                    <a:pt x="141" y="167"/>
                    <a:pt x="144" y="167"/>
                  </a:cubicBezTo>
                  <a:cubicBezTo>
                    <a:pt x="144" y="162"/>
                    <a:pt x="144" y="157"/>
                    <a:pt x="144" y="152"/>
                  </a:cubicBezTo>
                  <a:cubicBezTo>
                    <a:pt x="141" y="152"/>
                    <a:pt x="137" y="152"/>
                    <a:pt x="133" y="152"/>
                  </a:cubicBezTo>
                  <a:close/>
                  <a:moveTo>
                    <a:pt x="152" y="152"/>
                  </a:moveTo>
                  <a:cubicBezTo>
                    <a:pt x="152" y="157"/>
                    <a:pt x="152" y="162"/>
                    <a:pt x="152" y="167"/>
                  </a:cubicBezTo>
                  <a:cubicBezTo>
                    <a:pt x="155" y="167"/>
                    <a:pt x="159" y="167"/>
                    <a:pt x="163" y="167"/>
                  </a:cubicBezTo>
                  <a:cubicBezTo>
                    <a:pt x="163" y="162"/>
                    <a:pt x="163" y="157"/>
                    <a:pt x="163" y="152"/>
                  </a:cubicBezTo>
                  <a:cubicBezTo>
                    <a:pt x="159" y="152"/>
                    <a:pt x="155" y="152"/>
                    <a:pt x="152" y="152"/>
                  </a:cubicBezTo>
                  <a:close/>
                  <a:moveTo>
                    <a:pt x="79" y="152"/>
                  </a:moveTo>
                  <a:cubicBezTo>
                    <a:pt x="79" y="167"/>
                    <a:pt x="79" y="167"/>
                    <a:pt x="79" y="167"/>
                  </a:cubicBezTo>
                  <a:cubicBezTo>
                    <a:pt x="90" y="167"/>
                    <a:pt x="90" y="167"/>
                    <a:pt x="90" y="167"/>
                  </a:cubicBezTo>
                  <a:cubicBezTo>
                    <a:pt x="90" y="152"/>
                    <a:pt x="90" y="152"/>
                    <a:pt x="90" y="152"/>
                  </a:cubicBezTo>
                  <a:cubicBezTo>
                    <a:pt x="79" y="152"/>
                    <a:pt x="79" y="152"/>
                    <a:pt x="79" y="152"/>
                  </a:cubicBezTo>
                  <a:close/>
                  <a:moveTo>
                    <a:pt x="170" y="129"/>
                  </a:moveTo>
                  <a:cubicBezTo>
                    <a:pt x="170" y="143"/>
                    <a:pt x="170" y="143"/>
                    <a:pt x="170" y="143"/>
                  </a:cubicBezTo>
                  <a:cubicBezTo>
                    <a:pt x="181" y="143"/>
                    <a:pt x="181" y="143"/>
                    <a:pt x="181" y="143"/>
                  </a:cubicBezTo>
                  <a:cubicBezTo>
                    <a:pt x="181" y="129"/>
                    <a:pt x="181" y="129"/>
                    <a:pt x="181" y="129"/>
                  </a:cubicBezTo>
                  <a:cubicBezTo>
                    <a:pt x="170" y="129"/>
                    <a:pt x="170" y="129"/>
                    <a:pt x="170" y="129"/>
                  </a:cubicBezTo>
                  <a:close/>
                  <a:moveTo>
                    <a:pt x="97" y="129"/>
                  </a:moveTo>
                  <a:cubicBezTo>
                    <a:pt x="97" y="134"/>
                    <a:pt x="97" y="139"/>
                    <a:pt x="97" y="143"/>
                  </a:cubicBezTo>
                  <a:cubicBezTo>
                    <a:pt x="101" y="143"/>
                    <a:pt x="104" y="143"/>
                    <a:pt x="108" y="143"/>
                  </a:cubicBezTo>
                  <a:cubicBezTo>
                    <a:pt x="108" y="139"/>
                    <a:pt x="108" y="134"/>
                    <a:pt x="108" y="129"/>
                  </a:cubicBezTo>
                  <a:cubicBezTo>
                    <a:pt x="104" y="129"/>
                    <a:pt x="101" y="129"/>
                    <a:pt x="97" y="129"/>
                  </a:cubicBezTo>
                  <a:close/>
                  <a:moveTo>
                    <a:pt x="115" y="129"/>
                  </a:moveTo>
                  <a:cubicBezTo>
                    <a:pt x="115" y="134"/>
                    <a:pt x="115" y="139"/>
                    <a:pt x="115" y="143"/>
                  </a:cubicBezTo>
                  <a:cubicBezTo>
                    <a:pt x="119" y="143"/>
                    <a:pt x="123" y="143"/>
                    <a:pt x="126" y="143"/>
                  </a:cubicBezTo>
                  <a:cubicBezTo>
                    <a:pt x="126" y="139"/>
                    <a:pt x="126" y="134"/>
                    <a:pt x="126" y="129"/>
                  </a:cubicBezTo>
                  <a:cubicBezTo>
                    <a:pt x="123" y="129"/>
                    <a:pt x="119" y="129"/>
                    <a:pt x="115" y="129"/>
                  </a:cubicBezTo>
                  <a:close/>
                  <a:moveTo>
                    <a:pt x="133" y="129"/>
                  </a:moveTo>
                  <a:cubicBezTo>
                    <a:pt x="133" y="134"/>
                    <a:pt x="133" y="139"/>
                    <a:pt x="133" y="143"/>
                  </a:cubicBezTo>
                  <a:cubicBezTo>
                    <a:pt x="137" y="143"/>
                    <a:pt x="141" y="143"/>
                    <a:pt x="144" y="143"/>
                  </a:cubicBezTo>
                  <a:cubicBezTo>
                    <a:pt x="144" y="139"/>
                    <a:pt x="144" y="134"/>
                    <a:pt x="144" y="129"/>
                  </a:cubicBezTo>
                  <a:cubicBezTo>
                    <a:pt x="141" y="129"/>
                    <a:pt x="137" y="129"/>
                    <a:pt x="133" y="129"/>
                  </a:cubicBezTo>
                  <a:close/>
                  <a:moveTo>
                    <a:pt x="152" y="129"/>
                  </a:moveTo>
                  <a:cubicBezTo>
                    <a:pt x="152" y="134"/>
                    <a:pt x="152" y="139"/>
                    <a:pt x="152" y="143"/>
                  </a:cubicBezTo>
                  <a:cubicBezTo>
                    <a:pt x="155" y="143"/>
                    <a:pt x="159" y="143"/>
                    <a:pt x="163" y="143"/>
                  </a:cubicBezTo>
                  <a:cubicBezTo>
                    <a:pt x="163" y="139"/>
                    <a:pt x="163" y="134"/>
                    <a:pt x="163" y="129"/>
                  </a:cubicBezTo>
                  <a:cubicBezTo>
                    <a:pt x="159" y="129"/>
                    <a:pt x="155" y="129"/>
                    <a:pt x="152" y="129"/>
                  </a:cubicBezTo>
                  <a:close/>
                  <a:moveTo>
                    <a:pt x="95" y="85"/>
                  </a:moveTo>
                  <a:cubicBezTo>
                    <a:pt x="132" y="85"/>
                    <a:pt x="132" y="85"/>
                    <a:pt x="132" y="85"/>
                  </a:cubicBezTo>
                  <a:cubicBezTo>
                    <a:pt x="132" y="37"/>
                    <a:pt x="132" y="37"/>
                    <a:pt x="132" y="37"/>
                  </a:cubicBezTo>
                  <a:cubicBezTo>
                    <a:pt x="228" y="37"/>
                    <a:pt x="228" y="37"/>
                    <a:pt x="228" y="37"/>
                  </a:cubicBezTo>
                  <a:cubicBezTo>
                    <a:pt x="228" y="250"/>
                    <a:pt x="228" y="250"/>
                    <a:pt x="228" y="250"/>
                  </a:cubicBezTo>
                  <a:cubicBezTo>
                    <a:pt x="265" y="250"/>
                    <a:pt x="265" y="250"/>
                    <a:pt x="265" y="250"/>
                  </a:cubicBezTo>
                  <a:cubicBezTo>
                    <a:pt x="265" y="18"/>
                    <a:pt x="265" y="18"/>
                    <a:pt x="265" y="18"/>
                  </a:cubicBezTo>
                  <a:cubicBezTo>
                    <a:pt x="265" y="0"/>
                    <a:pt x="265" y="0"/>
                    <a:pt x="265" y="0"/>
                  </a:cubicBezTo>
                  <a:cubicBezTo>
                    <a:pt x="247" y="0"/>
                    <a:pt x="247" y="0"/>
                    <a:pt x="247" y="0"/>
                  </a:cubicBezTo>
                  <a:cubicBezTo>
                    <a:pt x="113" y="0"/>
                    <a:pt x="113" y="0"/>
                    <a:pt x="113" y="0"/>
                  </a:cubicBezTo>
                  <a:cubicBezTo>
                    <a:pt x="95" y="0"/>
                    <a:pt x="95" y="0"/>
                    <a:pt x="95" y="0"/>
                  </a:cubicBezTo>
                  <a:cubicBezTo>
                    <a:pt x="95" y="18"/>
                    <a:pt x="95" y="18"/>
                    <a:pt x="95" y="18"/>
                  </a:cubicBezTo>
                  <a:lnTo>
                    <a:pt x="95"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íṡ1îde"/>
            <p:cNvSpPr/>
            <p:nvPr/>
          </p:nvSpPr>
          <p:spPr bwMode="auto">
            <a:xfrm>
              <a:off x="7162007" y="2873376"/>
              <a:ext cx="1082675" cy="1262063"/>
            </a:xfrm>
            <a:custGeom>
              <a:avLst/>
              <a:gdLst>
                <a:gd name="T0" fmla="*/ 4 w 195"/>
                <a:gd name="T1" fmla="*/ 213 h 226"/>
                <a:gd name="T2" fmla="*/ 4 w 195"/>
                <a:gd name="T3" fmla="*/ 98 h 226"/>
                <a:gd name="T4" fmla="*/ 59 w 195"/>
                <a:gd name="T5" fmla="*/ 79 h 226"/>
                <a:gd name="T6" fmla="*/ 59 w 195"/>
                <a:gd name="T7" fmla="*/ 47 h 226"/>
                <a:gd name="T8" fmla="*/ 148 w 195"/>
                <a:gd name="T9" fmla="*/ 5 h 226"/>
                <a:gd name="T10" fmla="*/ 158 w 195"/>
                <a:gd name="T11" fmla="*/ 2 h 226"/>
                <a:gd name="T12" fmla="*/ 184 w 195"/>
                <a:gd name="T13" fmla="*/ 212 h 226"/>
                <a:gd name="T14" fmla="*/ 195 w 195"/>
                <a:gd name="T15" fmla="*/ 225 h 226"/>
                <a:gd name="T16" fmla="*/ 144 w 195"/>
                <a:gd name="T17" fmla="*/ 225 h 226"/>
                <a:gd name="T18" fmla="*/ 144 w 195"/>
                <a:gd name="T19" fmla="*/ 22 h 226"/>
                <a:gd name="T20" fmla="*/ 73 w 195"/>
                <a:gd name="T21" fmla="*/ 74 h 226"/>
                <a:gd name="T22" fmla="*/ 101 w 195"/>
                <a:gd name="T23" fmla="*/ 64 h 226"/>
                <a:gd name="T24" fmla="*/ 102 w 195"/>
                <a:gd name="T25" fmla="*/ 64 h 226"/>
                <a:gd name="T26" fmla="*/ 103 w 195"/>
                <a:gd name="T27" fmla="*/ 64 h 226"/>
                <a:gd name="T28" fmla="*/ 129 w 195"/>
                <a:gd name="T29" fmla="*/ 211 h 226"/>
                <a:gd name="T30" fmla="*/ 140 w 195"/>
                <a:gd name="T31" fmla="*/ 225 h 226"/>
                <a:gd name="T32" fmla="*/ 89 w 195"/>
                <a:gd name="T33" fmla="*/ 225 h 226"/>
                <a:gd name="T34" fmla="*/ 89 w 195"/>
                <a:gd name="T35" fmla="*/ 83 h 226"/>
                <a:gd name="T36" fmla="*/ 18 w 195"/>
                <a:gd name="T37" fmla="*/ 219 h 226"/>
                <a:gd name="T38" fmla="*/ 11 w 195"/>
                <a:gd name="T39" fmla="*/ 226 h 226"/>
                <a:gd name="T40" fmla="*/ 0 w 195"/>
                <a:gd name="T41" fmla="*/ 213 h 226"/>
                <a:gd name="T42" fmla="*/ 50 w 195"/>
                <a:gd name="T43" fmla="*/ 225 h 226"/>
                <a:gd name="T44" fmla="*/ 78 w 195"/>
                <a:gd name="T45" fmla="*/ 201 h 226"/>
                <a:gd name="T46" fmla="*/ 26 w 195"/>
                <a:gd name="T47" fmla="*/ 204 h 226"/>
                <a:gd name="T48" fmla="*/ 26 w 195"/>
                <a:gd name="T49" fmla="*/ 136 h 226"/>
                <a:gd name="T50" fmla="*/ 78 w 195"/>
                <a:gd name="T51" fmla="*/ 121 h 226"/>
                <a:gd name="T52" fmla="*/ 50 w 195"/>
                <a:gd name="T53" fmla="*/ 107 h 226"/>
                <a:gd name="T54" fmla="*/ 26 w 195"/>
                <a:gd name="T55" fmla="*/ 136 h 226"/>
                <a:gd name="T56" fmla="*/ 50 w 195"/>
                <a:gd name="T57" fmla="*/ 160 h 226"/>
                <a:gd name="T58" fmla="*/ 78 w 195"/>
                <a:gd name="T59" fmla="*/ 131 h 226"/>
                <a:gd name="T60" fmla="*/ 26 w 195"/>
                <a:gd name="T61" fmla="*/ 144 h 226"/>
                <a:gd name="T62" fmla="*/ 26 w 195"/>
                <a:gd name="T63" fmla="*/ 195 h 226"/>
                <a:gd name="T64" fmla="*/ 78 w 195"/>
                <a:gd name="T65" fmla="*/ 190 h 226"/>
                <a:gd name="T66" fmla="*/ 50 w 195"/>
                <a:gd name="T67" fmla="*/ 170 h 226"/>
                <a:gd name="T68" fmla="*/ 26 w 195"/>
                <a:gd name="T69" fmla="*/ 19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226">
                  <a:moveTo>
                    <a:pt x="0" y="213"/>
                  </a:moveTo>
                  <a:cubicBezTo>
                    <a:pt x="4" y="213"/>
                    <a:pt x="4" y="213"/>
                    <a:pt x="4" y="213"/>
                  </a:cubicBezTo>
                  <a:cubicBezTo>
                    <a:pt x="4" y="103"/>
                    <a:pt x="4" y="103"/>
                    <a:pt x="4" y="103"/>
                  </a:cubicBezTo>
                  <a:cubicBezTo>
                    <a:pt x="4" y="98"/>
                    <a:pt x="4" y="98"/>
                    <a:pt x="4" y="98"/>
                  </a:cubicBezTo>
                  <a:cubicBezTo>
                    <a:pt x="9" y="96"/>
                    <a:pt x="9" y="96"/>
                    <a:pt x="9" y="96"/>
                  </a:cubicBezTo>
                  <a:cubicBezTo>
                    <a:pt x="59" y="79"/>
                    <a:pt x="59" y="79"/>
                    <a:pt x="59" y="79"/>
                  </a:cubicBezTo>
                  <a:cubicBezTo>
                    <a:pt x="59" y="51"/>
                    <a:pt x="59" y="51"/>
                    <a:pt x="59" y="51"/>
                  </a:cubicBezTo>
                  <a:cubicBezTo>
                    <a:pt x="59" y="47"/>
                    <a:pt x="59" y="47"/>
                    <a:pt x="59" y="47"/>
                  </a:cubicBezTo>
                  <a:cubicBezTo>
                    <a:pt x="63" y="45"/>
                    <a:pt x="63" y="45"/>
                    <a:pt x="63" y="45"/>
                  </a:cubicBezTo>
                  <a:cubicBezTo>
                    <a:pt x="148" y="5"/>
                    <a:pt x="148" y="5"/>
                    <a:pt x="148" y="5"/>
                  </a:cubicBezTo>
                  <a:cubicBezTo>
                    <a:pt x="158" y="0"/>
                    <a:pt x="158" y="0"/>
                    <a:pt x="158" y="0"/>
                  </a:cubicBezTo>
                  <a:cubicBezTo>
                    <a:pt x="158" y="2"/>
                    <a:pt x="158" y="2"/>
                    <a:pt x="158" y="2"/>
                  </a:cubicBezTo>
                  <a:cubicBezTo>
                    <a:pt x="184" y="18"/>
                    <a:pt x="184" y="18"/>
                    <a:pt x="184" y="18"/>
                  </a:cubicBezTo>
                  <a:cubicBezTo>
                    <a:pt x="184" y="212"/>
                    <a:pt x="184" y="212"/>
                    <a:pt x="184" y="212"/>
                  </a:cubicBezTo>
                  <a:cubicBezTo>
                    <a:pt x="195" y="212"/>
                    <a:pt x="195" y="212"/>
                    <a:pt x="195" y="212"/>
                  </a:cubicBezTo>
                  <a:cubicBezTo>
                    <a:pt x="195" y="225"/>
                    <a:pt x="195" y="225"/>
                    <a:pt x="195" y="225"/>
                  </a:cubicBezTo>
                  <a:cubicBezTo>
                    <a:pt x="151" y="225"/>
                    <a:pt x="151" y="225"/>
                    <a:pt x="151" y="225"/>
                  </a:cubicBezTo>
                  <a:cubicBezTo>
                    <a:pt x="144" y="225"/>
                    <a:pt x="144" y="225"/>
                    <a:pt x="144" y="225"/>
                  </a:cubicBezTo>
                  <a:cubicBezTo>
                    <a:pt x="144" y="219"/>
                    <a:pt x="144" y="219"/>
                    <a:pt x="144" y="219"/>
                  </a:cubicBezTo>
                  <a:cubicBezTo>
                    <a:pt x="144" y="22"/>
                    <a:pt x="144" y="22"/>
                    <a:pt x="144" y="22"/>
                  </a:cubicBezTo>
                  <a:cubicBezTo>
                    <a:pt x="73" y="55"/>
                    <a:pt x="73" y="55"/>
                    <a:pt x="73" y="55"/>
                  </a:cubicBezTo>
                  <a:cubicBezTo>
                    <a:pt x="73" y="74"/>
                    <a:pt x="73" y="74"/>
                    <a:pt x="73" y="74"/>
                  </a:cubicBezTo>
                  <a:cubicBezTo>
                    <a:pt x="93" y="67"/>
                    <a:pt x="93" y="67"/>
                    <a:pt x="93" y="67"/>
                  </a:cubicBezTo>
                  <a:cubicBezTo>
                    <a:pt x="101" y="64"/>
                    <a:pt x="101" y="64"/>
                    <a:pt x="101" y="64"/>
                  </a:cubicBezTo>
                  <a:cubicBezTo>
                    <a:pt x="101" y="64"/>
                    <a:pt x="101" y="64"/>
                    <a:pt x="101" y="64"/>
                  </a:cubicBezTo>
                  <a:cubicBezTo>
                    <a:pt x="102" y="64"/>
                    <a:pt x="102" y="64"/>
                    <a:pt x="102" y="64"/>
                  </a:cubicBezTo>
                  <a:cubicBezTo>
                    <a:pt x="103" y="63"/>
                    <a:pt x="103" y="63"/>
                    <a:pt x="103" y="63"/>
                  </a:cubicBezTo>
                  <a:cubicBezTo>
                    <a:pt x="103" y="64"/>
                    <a:pt x="103" y="64"/>
                    <a:pt x="103" y="64"/>
                  </a:cubicBezTo>
                  <a:cubicBezTo>
                    <a:pt x="129" y="80"/>
                    <a:pt x="129" y="80"/>
                    <a:pt x="129" y="80"/>
                  </a:cubicBezTo>
                  <a:cubicBezTo>
                    <a:pt x="129" y="211"/>
                    <a:pt x="129" y="211"/>
                    <a:pt x="129" y="211"/>
                  </a:cubicBezTo>
                  <a:cubicBezTo>
                    <a:pt x="140" y="211"/>
                    <a:pt x="140" y="211"/>
                    <a:pt x="140" y="211"/>
                  </a:cubicBezTo>
                  <a:cubicBezTo>
                    <a:pt x="140" y="225"/>
                    <a:pt x="140" y="225"/>
                    <a:pt x="140" y="225"/>
                  </a:cubicBezTo>
                  <a:cubicBezTo>
                    <a:pt x="96" y="225"/>
                    <a:pt x="96" y="225"/>
                    <a:pt x="96" y="225"/>
                  </a:cubicBezTo>
                  <a:cubicBezTo>
                    <a:pt x="89" y="225"/>
                    <a:pt x="89" y="225"/>
                    <a:pt x="89" y="225"/>
                  </a:cubicBezTo>
                  <a:cubicBezTo>
                    <a:pt x="89" y="218"/>
                    <a:pt x="89" y="218"/>
                    <a:pt x="89" y="218"/>
                  </a:cubicBezTo>
                  <a:cubicBezTo>
                    <a:pt x="89" y="83"/>
                    <a:pt x="89" y="83"/>
                    <a:pt x="89" y="83"/>
                  </a:cubicBezTo>
                  <a:cubicBezTo>
                    <a:pt x="18" y="107"/>
                    <a:pt x="18" y="107"/>
                    <a:pt x="18" y="107"/>
                  </a:cubicBezTo>
                  <a:cubicBezTo>
                    <a:pt x="18" y="219"/>
                    <a:pt x="18" y="219"/>
                    <a:pt x="18" y="219"/>
                  </a:cubicBezTo>
                  <a:cubicBezTo>
                    <a:pt x="18" y="226"/>
                    <a:pt x="18" y="226"/>
                    <a:pt x="18" y="226"/>
                  </a:cubicBezTo>
                  <a:cubicBezTo>
                    <a:pt x="11" y="226"/>
                    <a:pt x="11" y="226"/>
                    <a:pt x="11" y="226"/>
                  </a:cubicBezTo>
                  <a:cubicBezTo>
                    <a:pt x="0" y="226"/>
                    <a:pt x="0" y="226"/>
                    <a:pt x="0" y="226"/>
                  </a:cubicBezTo>
                  <a:cubicBezTo>
                    <a:pt x="0" y="213"/>
                    <a:pt x="0" y="213"/>
                    <a:pt x="0" y="213"/>
                  </a:cubicBezTo>
                  <a:close/>
                  <a:moveTo>
                    <a:pt x="26" y="225"/>
                  </a:moveTo>
                  <a:cubicBezTo>
                    <a:pt x="34" y="225"/>
                    <a:pt x="42" y="225"/>
                    <a:pt x="50" y="225"/>
                  </a:cubicBezTo>
                  <a:cubicBezTo>
                    <a:pt x="59" y="225"/>
                    <a:pt x="69" y="225"/>
                    <a:pt x="78" y="225"/>
                  </a:cubicBezTo>
                  <a:cubicBezTo>
                    <a:pt x="78" y="217"/>
                    <a:pt x="78" y="209"/>
                    <a:pt x="78" y="201"/>
                  </a:cubicBezTo>
                  <a:cubicBezTo>
                    <a:pt x="69" y="201"/>
                    <a:pt x="59" y="202"/>
                    <a:pt x="50" y="202"/>
                  </a:cubicBezTo>
                  <a:cubicBezTo>
                    <a:pt x="42" y="203"/>
                    <a:pt x="34" y="203"/>
                    <a:pt x="26" y="204"/>
                  </a:cubicBezTo>
                  <a:cubicBezTo>
                    <a:pt x="26" y="211"/>
                    <a:pt x="26" y="218"/>
                    <a:pt x="26" y="225"/>
                  </a:cubicBezTo>
                  <a:close/>
                  <a:moveTo>
                    <a:pt x="26" y="136"/>
                  </a:moveTo>
                  <a:cubicBezTo>
                    <a:pt x="34" y="133"/>
                    <a:pt x="42" y="131"/>
                    <a:pt x="50" y="129"/>
                  </a:cubicBezTo>
                  <a:cubicBezTo>
                    <a:pt x="59" y="126"/>
                    <a:pt x="69" y="124"/>
                    <a:pt x="78" y="121"/>
                  </a:cubicBezTo>
                  <a:cubicBezTo>
                    <a:pt x="78" y="113"/>
                    <a:pt x="78" y="105"/>
                    <a:pt x="78" y="97"/>
                  </a:cubicBezTo>
                  <a:cubicBezTo>
                    <a:pt x="69" y="100"/>
                    <a:pt x="59" y="104"/>
                    <a:pt x="50" y="107"/>
                  </a:cubicBezTo>
                  <a:cubicBezTo>
                    <a:pt x="42" y="110"/>
                    <a:pt x="34" y="112"/>
                    <a:pt x="26" y="115"/>
                  </a:cubicBezTo>
                  <a:cubicBezTo>
                    <a:pt x="26" y="122"/>
                    <a:pt x="26" y="129"/>
                    <a:pt x="26" y="136"/>
                  </a:cubicBezTo>
                  <a:close/>
                  <a:moveTo>
                    <a:pt x="26" y="165"/>
                  </a:moveTo>
                  <a:cubicBezTo>
                    <a:pt x="34" y="164"/>
                    <a:pt x="42" y="162"/>
                    <a:pt x="50" y="160"/>
                  </a:cubicBezTo>
                  <a:cubicBezTo>
                    <a:pt x="59" y="159"/>
                    <a:pt x="69" y="157"/>
                    <a:pt x="78" y="155"/>
                  </a:cubicBezTo>
                  <a:cubicBezTo>
                    <a:pt x="78" y="147"/>
                    <a:pt x="78" y="139"/>
                    <a:pt x="78" y="131"/>
                  </a:cubicBezTo>
                  <a:cubicBezTo>
                    <a:pt x="69" y="134"/>
                    <a:pt x="59" y="136"/>
                    <a:pt x="50" y="138"/>
                  </a:cubicBezTo>
                  <a:cubicBezTo>
                    <a:pt x="42" y="140"/>
                    <a:pt x="34" y="142"/>
                    <a:pt x="26" y="144"/>
                  </a:cubicBezTo>
                  <a:cubicBezTo>
                    <a:pt x="26" y="151"/>
                    <a:pt x="26" y="158"/>
                    <a:pt x="26" y="165"/>
                  </a:cubicBezTo>
                  <a:close/>
                  <a:moveTo>
                    <a:pt x="26" y="195"/>
                  </a:moveTo>
                  <a:cubicBezTo>
                    <a:pt x="34" y="194"/>
                    <a:pt x="42" y="193"/>
                    <a:pt x="50" y="192"/>
                  </a:cubicBezTo>
                  <a:cubicBezTo>
                    <a:pt x="59" y="191"/>
                    <a:pt x="69" y="190"/>
                    <a:pt x="78" y="190"/>
                  </a:cubicBezTo>
                  <a:cubicBezTo>
                    <a:pt x="78" y="182"/>
                    <a:pt x="78" y="174"/>
                    <a:pt x="78" y="166"/>
                  </a:cubicBezTo>
                  <a:cubicBezTo>
                    <a:pt x="69" y="167"/>
                    <a:pt x="59" y="169"/>
                    <a:pt x="50" y="170"/>
                  </a:cubicBezTo>
                  <a:cubicBezTo>
                    <a:pt x="42" y="171"/>
                    <a:pt x="34" y="173"/>
                    <a:pt x="26" y="174"/>
                  </a:cubicBezTo>
                  <a:cubicBezTo>
                    <a:pt x="26" y="181"/>
                    <a:pt x="26" y="188"/>
                    <a:pt x="26"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ïšļiďé"/>
            <p:cNvSpPr/>
            <p:nvPr/>
          </p:nvSpPr>
          <p:spPr bwMode="auto">
            <a:xfrm>
              <a:off x="9665494" y="3124201"/>
              <a:ext cx="1216025" cy="1068388"/>
            </a:xfrm>
            <a:custGeom>
              <a:avLst/>
              <a:gdLst>
                <a:gd name="T0" fmla="*/ 112 w 219"/>
                <a:gd name="T1" fmla="*/ 191 h 191"/>
                <a:gd name="T2" fmla="*/ 199 w 219"/>
                <a:gd name="T3" fmla="*/ 178 h 191"/>
                <a:gd name="T4" fmla="*/ 22 w 219"/>
                <a:gd name="T5" fmla="*/ 0 h 191"/>
                <a:gd name="T6" fmla="*/ 121 w 219"/>
                <a:gd name="T7" fmla="*/ 96 h 191"/>
                <a:gd name="T8" fmla="*/ 121 w 219"/>
                <a:gd name="T9" fmla="*/ 96 h 191"/>
                <a:gd name="T10" fmla="*/ 50 w 219"/>
                <a:gd name="T11" fmla="*/ 160 h 191"/>
                <a:gd name="T12" fmla="*/ 44 w 219"/>
                <a:gd name="T13" fmla="*/ 160 h 191"/>
                <a:gd name="T14" fmla="*/ 70 w 219"/>
                <a:gd name="T15" fmla="*/ 150 h 191"/>
                <a:gd name="T16" fmla="*/ 76 w 219"/>
                <a:gd name="T17" fmla="*/ 150 h 191"/>
                <a:gd name="T18" fmla="*/ 76 w 219"/>
                <a:gd name="T19" fmla="*/ 150 h 191"/>
                <a:gd name="T20" fmla="*/ 89 w 219"/>
                <a:gd name="T21" fmla="*/ 160 h 191"/>
                <a:gd name="T22" fmla="*/ 57 w 219"/>
                <a:gd name="T23" fmla="*/ 48 h 191"/>
                <a:gd name="T24" fmla="*/ 44 w 219"/>
                <a:gd name="T25" fmla="*/ 38 h 191"/>
                <a:gd name="T26" fmla="*/ 63 w 219"/>
                <a:gd name="T27" fmla="*/ 38 h 191"/>
                <a:gd name="T28" fmla="*/ 63 w 219"/>
                <a:gd name="T29" fmla="*/ 38 h 191"/>
                <a:gd name="T30" fmla="*/ 76 w 219"/>
                <a:gd name="T31" fmla="*/ 48 h 191"/>
                <a:gd name="T32" fmla="*/ 95 w 219"/>
                <a:gd name="T33" fmla="*/ 48 h 191"/>
                <a:gd name="T34" fmla="*/ 57 w 219"/>
                <a:gd name="T35" fmla="*/ 60 h 191"/>
                <a:gd name="T36" fmla="*/ 37 w 219"/>
                <a:gd name="T37" fmla="*/ 60 h 191"/>
                <a:gd name="T38" fmla="*/ 37 w 219"/>
                <a:gd name="T39" fmla="*/ 60 h 191"/>
                <a:gd name="T40" fmla="*/ 63 w 219"/>
                <a:gd name="T41" fmla="*/ 70 h 191"/>
                <a:gd name="T42" fmla="*/ 82 w 219"/>
                <a:gd name="T43" fmla="*/ 70 h 191"/>
                <a:gd name="T44" fmla="*/ 95 w 219"/>
                <a:gd name="T45" fmla="*/ 60 h 191"/>
                <a:gd name="T46" fmla="*/ 50 w 219"/>
                <a:gd name="T47" fmla="*/ 83 h 191"/>
                <a:gd name="T48" fmla="*/ 50 w 219"/>
                <a:gd name="T49" fmla="*/ 83 h 191"/>
                <a:gd name="T50" fmla="*/ 37 w 219"/>
                <a:gd name="T51" fmla="*/ 93 h 191"/>
                <a:gd name="T52" fmla="*/ 70 w 219"/>
                <a:gd name="T53" fmla="*/ 93 h 191"/>
                <a:gd name="T54" fmla="*/ 82 w 219"/>
                <a:gd name="T55" fmla="*/ 83 h 191"/>
                <a:gd name="T56" fmla="*/ 89 w 219"/>
                <a:gd name="T57" fmla="*/ 83 h 191"/>
                <a:gd name="T58" fmla="*/ 89 w 219"/>
                <a:gd name="T59" fmla="*/ 83 h 191"/>
                <a:gd name="T60" fmla="*/ 50 w 219"/>
                <a:gd name="T61" fmla="*/ 115 h 191"/>
                <a:gd name="T62" fmla="*/ 44 w 219"/>
                <a:gd name="T63" fmla="*/ 115 h 191"/>
                <a:gd name="T64" fmla="*/ 70 w 219"/>
                <a:gd name="T65" fmla="*/ 105 h 191"/>
                <a:gd name="T66" fmla="*/ 76 w 219"/>
                <a:gd name="T67" fmla="*/ 105 h 191"/>
                <a:gd name="T68" fmla="*/ 76 w 219"/>
                <a:gd name="T69" fmla="*/ 105 h 191"/>
                <a:gd name="T70" fmla="*/ 89 w 219"/>
                <a:gd name="T71" fmla="*/ 115 h 191"/>
                <a:gd name="T72" fmla="*/ 57 w 219"/>
                <a:gd name="T73" fmla="*/ 137 h 191"/>
                <a:gd name="T74" fmla="*/ 44 w 219"/>
                <a:gd name="T75" fmla="*/ 127 h 191"/>
                <a:gd name="T76" fmla="*/ 63 w 219"/>
                <a:gd name="T77" fmla="*/ 127 h 191"/>
                <a:gd name="T78" fmla="*/ 63 w 219"/>
                <a:gd name="T79" fmla="*/ 127 h 191"/>
                <a:gd name="T80" fmla="*/ 76 w 219"/>
                <a:gd name="T81" fmla="*/ 137 h 191"/>
                <a:gd name="T82" fmla="*/ 95 w 219"/>
                <a:gd name="T83" fmla="*/ 137 h 191"/>
                <a:gd name="T84" fmla="*/ 57 w 219"/>
                <a:gd name="T85" fmla="*/ 15 h 191"/>
                <a:gd name="T86" fmla="*/ 37 w 219"/>
                <a:gd name="T87" fmla="*/ 15 h 191"/>
                <a:gd name="T88" fmla="*/ 37 w 219"/>
                <a:gd name="T89" fmla="*/ 15 h 191"/>
                <a:gd name="T90" fmla="*/ 63 w 219"/>
                <a:gd name="T91" fmla="*/ 25 h 191"/>
                <a:gd name="T92" fmla="*/ 82 w 219"/>
                <a:gd name="T93" fmla="*/ 25 h 191"/>
                <a:gd name="T94" fmla="*/ 95 w 219"/>
                <a:gd name="T95" fmla="*/ 15 h 191"/>
                <a:gd name="T96" fmla="*/ 121 w 219"/>
                <a:gd name="T97" fmla="*/ 78 h 191"/>
                <a:gd name="T98" fmla="*/ 121 w 219"/>
                <a:gd name="T99" fmla="*/ 78 h 191"/>
                <a:gd name="T100" fmla="*/ 121 w 219"/>
                <a:gd name="T101" fmla="*/ 123 h 191"/>
                <a:gd name="T102" fmla="*/ 185 w 219"/>
                <a:gd name="T103" fmla="*/ 141 h 191"/>
                <a:gd name="T104" fmla="*/ 185 w 219"/>
                <a:gd name="T105" fmla="*/ 15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191">
                  <a:moveTo>
                    <a:pt x="0" y="191"/>
                  </a:moveTo>
                  <a:cubicBezTo>
                    <a:pt x="22" y="191"/>
                    <a:pt x="22" y="191"/>
                    <a:pt x="22" y="191"/>
                  </a:cubicBezTo>
                  <a:cubicBezTo>
                    <a:pt x="103" y="191"/>
                    <a:pt x="103" y="191"/>
                    <a:pt x="103" y="191"/>
                  </a:cubicBezTo>
                  <a:cubicBezTo>
                    <a:pt x="112" y="191"/>
                    <a:pt x="112" y="191"/>
                    <a:pt x="112" y="191"/>
                  </a:cubicBezTo>
                  <a:cubicBezTo>
                    <a:pt x="199" y="191"/>
                    <a:pt x="199" y="191"/>
                    <a:pt x="199" y="191"/>
                  </a:cubicBezTo>
                  <a:cubicBezTo>
                    <a:pt x="219" y="191"/>
                    <a:pt x="219" y="191"/>
                    <a:pt x="219" y="191"/>
                  </a:cubicBezTo>
                  <a:cubicBezTo>
                    <a:pt x="219" y="178"/>
                    <a:pt x="219" y="178"/>
                    <a:pt x="219" y="178"/>
                  </a:cubicBezTo>
                  <a:cubicBezTo>
                    <a:pt x="199" y="178"/>
                    <a:pt x="199" y="178"/>
                    <a:pt x="199" y="178"/>
                  </a:cubicBezTo>
                  <a:cubicBezTo>
                    <a:pt x="199" y="66"/>
                    <a:pt x="199" y="66"/>
                    <a:pt x="199" y="66"/>
                  </a:cubicBezTo>
                  <a:cubicBezTo>
                    <a:pt x="112" y="66"/>
                    <a:pt x="112" y="66"/>
                    <a:pt x="112" y="66"/>
                  </a:cubicBezTo>
                  <a:cubicBezTo>
                    <a:pt x="112" y="0"/>
                    <a:pt x="112" y="0"/>
                    <a:pt x="112" y="0"/>
                  </a:cubicBezTo>
                  <a:cubicBezTo>
                    <a:pt x="22" y="0"/>
                    <a:pt x="22" y="0"/>
                    <a:pt x="22" y="0"/>
                  </a:cubicBezTo>
                  <a:cubicBezTo>
                    <a:pt x="22" y="178"/>
                    <a:pt x="22" y="178"/>
                    <a:pt x="22" y="178"/>
                  </a:cubicBezTo>
                  <a:cubicBezTo>
                    <a:pt x="0" y="178"/>
                    <a:pt x="0" y="178"/>
                    <a:pt x="0" y="178"/>
                  </a:cubicBezTo>
                  <a:cubicBezTo>
                    <a:pt x="0" y="191"/>
                    <a:pt x="0" y="191"/>
                    <a:pt x="0" y="191"/>
                  </a:cubicBezTo>
                  <a:close/>
                  <a:moveTo>
                    <a:pt x="121" y="96"/>
                  </a:moveTo>
                  <a:cubicBezTo>
                    <a:pt x="142" y="96"/>
                    <a:pt x="164" y="96"/>
                    <a:pt x="185" y="96"/>
                  </a:cubicBezTo>
                  <a:cubicBezTo>
                    <a:pt x="185" y="99"/>
                    <a:pt x="185" y="102"/>
                    <a:pt x="185" y="105"/>
                  </a:cubicBezTo>
                  <a:cubicBezTo>
                    <a:pt x="164" y="105"/>
                    <a:pt x="142" y="105"/>
                    <a:pt x="121" y="105"/>
                  </a:cubicBezTo>
                  <a:cubicBezTo>
                    <a:pt x="121" y="102"/>
                    <a:pt x="121" y="99"/>
                    <a:pt x="121" y="96"/>
                  </a:cubicBezTo>
                  <a:close/>
                  <a:moveTo>
                    <a:pt x="50" y="150"/>
                  </a:moveTo>
                  <a:cubicBezTo>
                    <a:pt x="52" y="150"/>
                    <a:pt x="55" y="150"/>
                    <a:pt x="57" y="150"/>
                  </a:cubicBezTo>
                  <a:cubicBezTo>
                    <a:pt x="57" y="153"/>
                    <a:pt x="57" y="157"/>
                    <a:pt x="57" y="160"/>
                  </a:cubicBezTo>
                  <a:cubicBezTo>
                    <a:pt x="55" y="160"/>
                    <a:pt x="52" y="160"/>
                    <a:pt x="50" y="160"/>
                  </a:cubicBezTo>
                  <a:cubicBezTo>
                    <a:pt x="50" y="157"/>
                    <a:pt x="50" y="153"/>
                    <a:pt x="50" y="150"/>
                  </a:cubicBezTo>
                  <a:close/>
                  <a:moveTo>
                    <a:pt x="37" y="150"/>
                  </a:moveTo>
                  <a:cubicBezTo>
                    <a:pt x="44" y="150"/>
                    <a:pt x="44" y="150"/>
                    <a:pt x="44" y="150"/>
                  </a:cubicBezTo>
                  <a:cubicBezTo>
                    <a:pt x="44" y="160"/>
                    <a:pt x="44" y="160"/>
                    <a:pt x="44" y="160"/>
                  </a:cubicBezTo>
                  <a:cubicBezTo>
                    <a:pt x="37" y="160"/>
                    <a:pt x="37" y="160"/>
                    <a:pt x="37" y="160"/>
                  </a:cubicBezTo>
                  <a:cubicBezTo>
                    <a:pt x="37" y="150"/>
                    <a:pt x="37" y="150"/>
                    <a:pt x="37" y="150"/>
                  </a:cubicBezTo>
                  <a:close/>
                  <a:moveTo>
                    <a:pt x="63" y="150"/>
                  </a:moveTo>
                  <a:cubicBezTo>
                    <a:pt x="65" y="150"/>
                    <a:pt x="67" y="150"/>
                    <a:pt x="70" y="150"/>
                  </a:cubicBezTo>
                  <a:cubicBezTo>
                    <a:pt x="70" y="153"/>
                    <a:pt x="70" y="157"/>
                    <a:pt x="70" y="160"/>
                  </a:cubicBezTo>
                  <a:cubicBezTo>
                    <a:pt x="67" y="160"/>
                    <a:pt x="65" y="160"/>
                    <a:pt x="63" y="160"/>
                  </a:cubicBezTo>
                  <a:cubicBezTo>
                    <a:pt x="63" y="157"/>
                    <a:pt x="63" y="153"/>
                    <a:pt x="63" y="150"/>
                  </a:cubicBezTo>
                  <a:close/>
                  <a:moveTo>
                    <a:pt x="76" y="150"/>
                  </a:moveTo>
                  <a:cubicBezTo>
                    <a:pt x="78" y="150"/>
                    <a:pt x="80" y="150"/>
                    <a:pt x="82" y="150"/>
                  </a:cubicBezTo>
                  <a:cubicBezTo>
                    <a:pt x="82" y="153"/>
                    <a:pt x="82" y="157"/>
                    <a:pt x="82" y="160"/>
                  </a:cubicBezTo>
                  <a:cubicBezTo>
                    <a:pt x="80" y="160"/>
                    <a:pt x="78" y="160"/>
                    <a:pt x="76" y="160"/>
                  </a:cubicBezTo>
                  <a:cubicBezTo>
                    <a:pt x="76" y="157"/>
                    <a:pt x="76" y="153"/>
                    <a:pt x="76" y="150"/>
                  </a:cubicBezTo>
                  <a:close/>
                  <a:moveTo>
                    <a:pt x="89" y="150"/>
                  </a:moveTo>
                  <a:cubicBezTo>
                    <a:pt x="95" y="150"/>
                    <a:pt x="95" y="150"/>
                    <a:pt x="95" y="150"/>
                  </a:cubicBezTo>
                  <a:cubicBezTo>
                    <a:pt x="95" y="160"/>
                    <a:pt x="95" y="160"/>
                    <a:pt x="95" y="160"/>
                  </a:cubicBezTo>
                  <a:cubicBezTo>
                    <a:pt x="89" y="160"/>
                    <a:pt x="89" y="160"/>
                    <a:pt x="89" y="160"/>
                  </a:cubicBezTo>
                  <a:cubicBezTo>
                    <a:pt x="89" y="150"/>
                    <a:pt x="89" y="150"/>
                    <a:pt x="89" y="150"/>
                  </a:cubicBezTo>
                  <a:close/>
                  <a:moveTo>
                    <a:pt x="50" y="38"/>
                  </a:moveTo>
                  <a:cubicBezTo>
                    <a:pt x="52" y="38"/>
                    <a:pt x="55" y="38"/>
                    <a:pt x="57" y="38"/>
                  </a:cubicBezTo>
                  <a:cubicBezTo>
                    <a:pt x="57" y="41"/>
                    <a:pt x="57" y="44"/>
                    <a:pt x="57" y="48"/>
                  </a:cubicBezTo>
                  <a:cubicBezTo>
                    <a:pt x="55" y="48"/>
                    <a:pt x="52" y="48"/>
                    <a:pt x="50" y="48"/>
                  </a:cubicBezTo>
                  <a:cubicBezTo>
                    <a:pt x="50" y="44"/>
                    <a:pt x="50" y="41"/>
                    <a:pt x="50" y="38"/>
                  </a:cubicBezTo>
                  <a:close/>
                  <a:moveTo>
                    <a:pt x="37" y="38"/>
                  </a:moveTo>
                  <a:cubicBezTo>
                    <a:pt x="40" y="38"/>
                    <a:pt x="42" y="38"/>
                    <a:pt x="44" y="38"/>
                  </a:cubicBezTo>
                  <a:cubicBezTo>
                    <a:pt x="44" y="41"/>
                    <a:pt x="44" y="44"/>
                    <a:pt x="44" y="48"/>
                  </a:cubicBezTo>
                  <a:cubicBezTo>
                    <a:pt x="42" y="48"/>
                    <a:pt x="40" y="48"/>
                    <a:pt x="37" y="48"/>
                  </a:cubicBezTo>
                  <a:cubicBezTo>
                    <a:pt x="37" y="44"/>
                    <a:pt x="37" y="41"/>
                    <a:pt x="37" y="38"/>
                  </a:cubicBezTo>
                  <a:close/>
                  <a:moveTo>
                    <a:pt x="63" y="38"/>
                  </a:moveTo>
                  <a:cubicBezTo>
                    <a:pt x="65" y="38"/>
                    <a:pt x="67" y="38"/>
                    <a:pt x="70" y="38"/>
                  </a:cubicBezTo>
                  <a:cubicBezTo>
                    <a:pt x="70" y="41"/>
                    <a:pt x="70" y="44"/>
                    <a:pt x="70" y="48"/>
                  </a:cubicBezTo>
                  <a:cubicBezTo>
                    <a:pt x="67" y="48"/>
                    <a:pt x="65" y="48"/>
                    <a:pt x="63" y="48"/>
                  </a:cubicBezTo>
                  <a:cubicBezTo>
                    <a:pt x="63" y="44"/>
                    <a:pt x="63" y="41"/>
                    <a:pt x="63" y="38"/>
                  </a:cubicBezTo>
                  <a:close/>
                  <a:moveTo>
                    <a:pt x="76" y="38"/>
                  </a:moveTo>
                  <a:cubicBezTo>
                    <a:pt x="78" y="38"/>
                    <a:pt x="80" y="38"/>
                    <a:pt x="82" y="38"/>
                  </a:cubicBezTo>
                  <a:cubicBezTo>
                    <a:pt x="82" y="41"/>
                    <a:pt x="82" y="44"/>
                    <a:pt x="82" y="48"/>
                  </a:cubicBezTo>
                  <a:cubicBezTo>
                    <a:pt x="80" y="48"/>
                    <a:pt x="78" y="48"/>
                    <a:pt x="76" y="48"/>
                  </a:cubicBezTo>
                  <a:cubicBezTo>
                    <a:pt x="76" y="44"/>
                    <a:pt x="76" y="41"/>
                    <a:pt x="76" y="38"/>
                  </a:cubicBezTo>
                  <a:close/>
                  <a:moveTo>
                    <a:pt x="89" y="38"/>
                  </a:moveTo>
                  <a:cubicBezTo>
                    <a:pt x="91" y="38"/>
                    <a:pt x="93" y="38"/>
                    <a:pt x="95" y="38"/>
                  </a:cubicBezTo>
                  <a:cubicBezTo>
                    <a:pt x="95" y="41"/>
                    <a:pt x="95" y="44"/>
                    <a:pt x="95" y="48"/>
                  </a:cubicBezTo>
                  <a:cubicBezTo>
                    <a:pt x="93" y="48"/>
                    <a:pt x="91" y="48"/>
                    <a:pt x="89" y="48"/>
                  </a:cubicBezTo>
                  <a:cubicBezTo>
                    <a:pt x="89" y="44"/>
                    <a:pt x="89" y="41"/>
                    <a:pt x="89" y="38"/>
                  </a:cubicBezTo>
                  <a:close/>
                  <a:moveTo>
                    <a:pt x="50" y="60"/>
                  </a:moveTo>
                  <a:cubicBezTo>
                    <a:pt x="52" y="60"/>
                    <a:pt x="55" y="60"/>
                    <a:pt x="57" y="60"/>
                  </a:cubicBezTo>
                  <a:cubicBezTo>
                    <a:pt x="57" y="63"/>
                    <a:pt x="57" y="67"/>
                    <a:pt x="57" y="70"/>
                  </a:cubicBezTo>
                  <a:cubicBezTo>
                    <a:pt x="55" y="70"/>
                    <a:pt x="52" y="70"/>
                    <a:pt x="50" y="70"/>
                  </a:cubicBezTo>
                  <a:cubicBezTo>
                    <a:pt x="50" y="67"/>
                    <a:pt x="50" y="63"/>
                    <a:pt x="50" y="60"/>
                  </a:cubicBezTo>
                  <a:close/>
                  <a:moveTo>
                    <a:pt x="37" y="60"/>
                  </a:moveTo>
                  <a:cubicBezTo>
                    <a:pt x="40" y="60"/>
                    <a:pt x="42" y="60"/>
                    <a:pt x="44" y="60"/>
                  </a:cubicBezTo>
                  <a:cubicBezTo>
                    <a:pt x="44" y="63"/>
                    <a:pt x="44" y="67"/>
                    <a:pt x="44" y="70"/>
                  </a:cubicBezTo>
                  <a:cubicBezTo>
                    <a:pt x="42" y="70"/>
                    <a:pt x="40" y="70"/>
                    <a:pt x="37" y="70"/>
                  </a:cubicBezTo>
                  <a:cubicBezTo>
                    <a:pt x="37" y="67"/>
                    <a:pt x="37" y="63"/>
                    <a:pt x="37" y="60"/>
                  </a:cubicBezTo>
                  <a:close/>
                  <a:moveTo>
                    <a:pt x="63" y="60"/>
                  </a:moveTo>
                  <a:cubicBezTo>
                    <a:pt x="65" y="60"/>
                    <a:pt x="67" y="60"/>
                    <a:pt x="70" y="60"/>
                  </a:cubicBezTo>
                  <a:cubicBezTo>
                    <a:pt x="70" y="63"/>
                    <a:pt x="70" y="67"/>
                    <a:pt x="70" y="70"/>
                  </a:cubicBezTo>
                  <a:cubicBezTo>
                    <a:pt x="67" y="70"/>
                    <a:pt x="65" y="70"/>
                    <a:pt x="63" y="70"/>
                  </a:cubicBezTo>
                  <a:cubicBezTo>
                    <a:pt x="63" y="67"/>
                    <a:pt x="63" y="63"/>
                    <a:pt x="63" y="60"/>
                  </a:cubicBezTo>
                  <a:close/>
                  <a:moveTo>
                    <a:pt x="76" y="60"/>
                  </a:moveTo>
                  <a:cubicBezTo>
                    <a:pt x="78" y="60"/>
                    <a:pt x="80" y="60"/>
                    <a:pt x="82" y="60"/>
                  </a:cubicBezTo>
                  <a:cubicBezTo>
                    <a:pt x="82" y="63"/>
                    <a:pt x="82" y="67"/>
                    <a:pt x="82" y="70"/>
                  </a:cubicBezTo>
                  <a:cubicBezTo>
                    <a:pt x="80" y="70"/>
                    <a:pt x="78" y="70"/>
                    <a:pt x="76" y="70"/>
                  </a:cubicBezTo>
                  <a:cubicBezTo>
                    <a:pt x="76" y="67"/>
                    <a:pt x="76" y="63"/>
                    <a:pt x="76" y="60"/>
                  </a:cubicBezTo>
                  <a:close/>
                  <a:moveTo>
                    <a:pt x="89" y="60"/>
                  </a:moveTo>
                  <a:cubicBezTo>
                    <a:pt x="91" y="60"/>
                    <a:pt x="93" y="60"/>
                    <a:pt x="95" y="60"/>
                  </a:cubicBezTo>
                  <a:cubicBezTo>
                    <a:pt x="95" y="63"/>
                    <a:pt x="95" y="67"/>
                    <a:pt x="95" y="70"/>
                  </a:cubicBezTo>
                  <a:cubicBezTo>
                    <a:pt x="93" y="70"/>
                    <a:pt x="91" y="70"/>
                    <a:pt x="89" y="70"/>
                  </a:cubicBezTo>
                  <a:cubicBezTo>
                    <a:pt x="89" y="67"/>
                    <a:pt x="89" y="63"/>
                    <a:pt x="89" y="60"/>
                  </a:cubicBezTo>
                  <a:close/>
                  <a:moveTo>
                    <a:pt x="50" y="83"/>
                  </a:moveTo>
                  <a:cubicBezTo>
                    <a:pt x="52" y="83"/>
                    <a:pt x="55" y="83"/>
                    <a:pt x="57" y="83"/>
                  </a:cubicBezTo>
                  <a:cubicBezTo>
                    <a:pt x="57" y="86"/>
                    <a:pt x="57" y="89"/>
                    <a:pt x="57" y="93"/>
                  </a:cubicBezTo>
                  <a:cubicBezTo>
                    <a:pt x="55" y="93"/>
                    <a:pt x="52" y="93"/>
                    <a:pt x="50" y="93"/>
                  </a:cubicBezTo>
                  <a:cubicBezTo>
                    <a:pt x="50" y="89"/>
                    <a:pt x="50" y="86"/>
                    <a:pt x="50" y="83"/>
                  </a:cubicBezTo>
                  <a:close/>
                  <a:moveTo>
                    <a:pt x="37" y="83"/>
                  </a:moveTo>
                  <a:cubicBezTo>
                    <a:pt x="40" y="83"/>
                    <a:pt x="42" y="83"/>
                    <a:pt x="44" y="83"/>
                  </a:cubicBezTo>
                  <a:cubicBezTo>
                    <a:pt x="44" y="86"/>
                    <a:pt x="44" y="89"/>
                    <a:pt x="44" y="93"/>
                  </a:cubicBezTo>
                  <a:cubicBezTo>
                    <a:pt x="42" y="93"/>
                    <a:pt x="40" y="93"/>
                    <a:pt x="37" y="93"/>
                  </a:cubicBezTo>
                  <a:cubicBezTo>
                    <a:pt x="37" y="89"/>
                    <a:pt x="37" y="86"/>
                    <a:pt x="37" y="83"/>
                  </a:cubicBezTo>
                  <a:close/>
                  <a:moveTo>
                    <a:pt x="63" y="83"/>
                  </a:moveTo>
                  <a:cubicBezTo>
                    <a:pt x="65" y="83"/>
                    <a:pt x="67" y="83"/>
                    <a:pt x="70" y="83"/>
                  </a:cubicBezTo>
                  <a:cubicBezTo>
                    <a:pt x="70" y="86"/>
                    <a:pt x="70" y="89"/>
                    <a:pt x="70" y="93"/>
                  </a:cubicBezTo>
                  <a:cubicBezTo>
                    <a:pt x="67" y="93"/>
                    <a:pt x="65" y="93"/>
                    <a:pt x="63" y="93"/>
                  </a:cubicBezTo>
                  <a:cubicBezTo>
                    <a:pt x="63" y="89"/>
                    <a:pt x="63" y="86"/>
                    <a:pt x="63" y="83"/>
                  </a:cubicBezTo>
                  <a:close/>
                  <a:moveTo>
                    <a:pt x="76" y="83"/>
                  </a:moveTo>
                  <a:cubicBezTo>
                    <a:pt x="78" y="83"/>
                    <a:pt x="80" y="83"/>
                    <a:pt x="82" y="83"/>
                  </a:cubicBezTo>
                  <a:cubicBezTo>
                    <a:pt x="82" y="86"/>
                    <a:pt x="82" y="89"/>
                    <a:pt x="82" y="93"/>
                  </a:cubicBezTo>
                  <a:cubicBezTo>
                    <a:pt x="80" y="93"/>
                    <a:pt x="78" y="93"/>
                    <a:pt x="76" y="93"/>
                  </a:cubicBezTo>
                  <a:cubicBezTo>
                    <a:pt x="76" y="89"/>
                    <a:pt x="76" y="86"/>
                    <a:pt x="76" y="83"/>
                  </a:cubicBezTo>
                  <a:close/>
                  <a:moveTo>
                    <a:pt x="89" y="83"/>
                  </a:moveTo>
                  <a:cubicBezTo>
                    <a:pt x="91" y="83"/>
                    <a:pt x="93" y="83"/>
                    <a:pt x="95" y="83"/>
                  </a:cubicBezTo>
                  <a:cubicBezTo>
                    <a:pt x="95" y="86"/>
                    <a:pt x="95" y="89"/>
                    <a:pt x="95" y="93"/>
                  </a:cubicBezTo>
                  <a:cubicBezTo>
                    <a:pt x="93" y="93"/>
                    <a:pt x="91" y="93"/>
                    <a:pt x="89" y="93"/>
                  </a:cubicBezTo>
                  <a:cubicBezTo>
                    <a:pt x="89" y="89"/>
                    <a:pt x="89" y="86"/>
                    <a:pt x="89" y="83"/>
                  </a:cubicBezTo>
                  <a:close/>
                  <a:moveTo>
                    <a:pt x="50" y="105"/>
                  </a:moveTo>
                  <a:cubicBezTo>
                    <a:pt x="52" y="105"/>
                    <a:pt x="55" y="105"/>
                    <a:pt x="57" y="105"/>
                  </a:cubicBezTo>
                  <a:cubicBezTo>
                    <a:pt x="57" y="108"/>
                    <a:pt x="57" y="112"/>
                    <a:pt x="57" y="115"/>
                  </a:cubicBezTo>
                  <a:cubicBezTo>
                    <a:pt x="55" y="115"/>
                    <a:pt x="52" y="115"/>
                    <a:pt x="50" y="115"/>
                  </a:cubicBezTo>
                  <a:cubicBezTo>
                    <a:pt x="50" y="112"/>
                    <a:pt x="50" y="108"/>
                    <a:pt x="50" y="105"/>
                  </a:cubicBezTo>
                  <a:close/>
                  <a:moveTo>
                    <a:pt x="37" y="105"/>
                  </a:moveTo>
                  <a:cubicBezTo>
                    <a:pt x="40" y="105"/>
                    <a:pt x="42" y="105"/>
                    <a:pt x="44" y="105"/>
                  </a:cubicBezTo>
                  <a:cubicBezTo>
                    <a:pt x="44" y="108"/>
                    <a:pt x="44" y="112"/>
                    <a:pt x="44" y="115"/>
                  </a:cubicBezTo>
                  <a:cubicBezTo>
                    <a:pt x="42" y="115"/>
                    <a:pt x="40" y="115"/>
                    <a:pt x="37" y="115"/>
                  </a:cubicBezTo>
                  <a:cubicBezTo>
                    <a:pt x="37" y="112"/>
                    <a:pt x="37" y="108"/>
                    <a:pt x="37" y="105"/>
                  </a:cubicBezTo>
                  <a:close/>
                  <a:moveTo>
                    <a:pt x="63" y="105"/>
                  </a:moveTo>
                  <a:cubicBezTo>
                    <a:pt x="65" y="105"/>
                    <a:pt x="67" y="105"/>
                    <a:pt x="70" y="105"/>
                  </a:cubicBezTo>
                  <a:cubicBezTo>
                    <a:pt x="70" y="108"/>
                    <a:pt x="70" y="112"/>
                    <a:pt x="70" y="115"/>
                  </a:cubicBezTo>
                  <a:cubicBezTo>
                    <a:pt x="67" y="115"/>
                    <a:pt x="65" y="115"/>
                    <a:pt x="63" y="115"/>
                  </a:cubicBezTo>
                  <a:cubicBezTo>
                    <a:pt x="63" y="112"/>
                    <a:pt x="63" y="108"/>
                    <a:pt x="63" y="105"/>
                  </a:cubicBezTo>
                  <a:close/>
                  <a:moveTo>
                    <a:pt x="76" y="105"/>
                  </a:moveTo>
                  <a:cubicBezTo>
                    <a:pt x="78" y="105"/>
                    <a:pt x="80" y="105"/>
                    <a:pt x="82" y="105"/>
                  </a:cubicBezTo>
                  <a:cubicBezTo>
                    <a:pt x="82" y="108"/>
                    <a:pt x="82" y="112"/>
                    <a:pt x="82" y="115"/>
                  </a:cubicBezTo>
                  <a:cubicBezTo>
                    <a:pt x="80" y="115"/>
                    <a:pt x="78" y="115"/>
                    <a:pt x="76" y="115"/>
                  </a:cubicBezTo>
                  <a:cubicBezTo>
                    <a:pt x="76" y="112"/>
                    <a:pt x="76" y="108"/>
                    <a:pt x="76" y="105"/>
                  </a:cubicBezTo>
                  <a:close/>
                  <a:moveTo>
                    <a:pt x="89" y="105"/>
                  </a:moveTo>
                  <a:cubicBezTo>
                    <a:pt x="91" y="105"/>
                    <a:pt x="93" y="105"/>
                    <a:pt x="95" y="105"/>
                  </a:cubicBezTo>
                  <a:cubicBezTo>
                    <a:pt x="95" y="108"/>
                    <a:pt x="95" y="112"/>
                    <a:pt x="95" y="115"/>
                  </a:cubicBezTo>
                  <a:cubicBezTo>
                    <a:pt x="93" y="115"/>
                    <a:pt x="91" y="115"/>
                    <a:pt x="89" y="115"/>
                  </a:cubicBezTo>
                  <a:cubicBezTo>
                    <a:pt x="89" y="112"/>
                    <a:pt x="89" y="108"/>
                    <a:pt x="89" y="105"/>
                  </a:cubicBezTo>
                  <a:close/>
                  <a:moveTo>
                    <a:pt x="50" y="127"/>
                  </a:moveTo>
                  <a:cubicBezTo>
                    <a:pt x="52" y="127"/>
                    <a:pt x="55" y="127"/>
                    <a:pt x="57" y="127"/>
                  </a:cubicBezTo>
                  <a:cubicBezTo>
                    <a:pt x="57" y="131"/>
                    <a:pt x="57" y="134"/>
                    <a:pt x="57" y="137"/>
                  </a:cubicBezTo>
                  <a:cubicBezTo>
                    <a:pt x="55" y="137"/>
                    <a:pt x="52" y="137"/>
                    <a:pt x="50" y="137"/>
                  </a:cubicBezTo>
                  <a:cubicBezTo>
                    <a:pt x="50" y="134"/>
                    <a:pt x="50" y="131"/>
                    <a:pt x="50" y="127"/>
                  </a:cubicBezTo>
                  <a:close/>
                  <a:moveTo>
                    <a:pt x="37" y="127"/>
                  </a:moveTo>
                  <a:cubicBezTo>
                    <a:pt x="40" y="127"/>
                    <a:pt x="42" y="127"/>
                    <a:pt x="44" y="127"/>
                  </a:cubicBezTo>
                  <a:cubicBezTo>
                    <a:pt x="44" y="131"/>
                    <a:pt x="44" y="134"/>
                    <a:pt x="44" y="137"/>
                  </a:cubicBezTo>
                  <a:cubicBezTo>
                    <a:pt x="42" y="137"/>
                    <a:pt x="40" y="137"/>
                    <a:pt x="37" y="137"/>
                  </a:cubicBezTo>
                  <a:cubicBezTo>
                    <a:pt x="37" y="134"/>
                    <a:pt x="37" y="131"/>
                    <a:pt x="37" y="127"/>
                  </a:cubicBezTo>
                  <a:close/>
                  <a:moveTo>
                    <a:pt x="63" y="127"/>
                  </a:moveTo>
                  <a:cubicBezTo>
                    <a:pt x="65" y="127"/>
                    <a:pt x="67" y="127"/>
                    <a:pt x="70" y="127"/>
                  </a:cubicBezTo>
                  <a:cubicBezTo>
                    <a:pt x="70" y="131"/>
                    <a:pt x="70" y="134"/>
                    <a:pt x="70" y="137"/>
                  </a:cubicBezTo>
                  <a:cubicBezTo>
                    <a:pt x="67" y="137"/>
                    <a:pt x="65" y="137"/>
                    <a:pt x="63" y="137"/>
                  </a:cubicBezTo>
                  <a:cubicBezTo>
                    <a:pt x="63" y="134"/>
                    <a:pt x="63" y="131"/>
                    <a:pt x="63" y="127"/>
                  </a:cubicBezTo>
                  <a:close/>
                  <a:moveTo>
                    <a:pt x="76" y="127"/>
                  </a:moveTo>
                  <a:cubicBezTo>
                    <a:pt x="78" y="127"/>
                    <a:pt x="80" y="127"/>
                    <a:pt x="82" y="127"/>
                  </a:cubicBezTo>
                  <a:cubicBezTo>
                    <a:pt x="82" y="131"/>
                    <a:pt x="82" y="134"/>
                    <a:pt x="82" y="137"/>
                  </a:cubicBezTo>
                  <a:cubicBezTo>
                    <a:pt x="80" y="137"/>
                    <a:pt x="78" y="137"/>
                    <a:pt x="76" y="137"/>
                  </a:cubicBezTo>
                  <a:cubicBezTo>
                    <a:pt x="76" y="134"/>
                    <a:pt x="76" y="131"/>
                    <a:pt x="76" y="127"/>
                  </a:cubicBezTo>
                  <a:close/>
                  <a:moveTo>
                    <a:pt x="89" y="127"/>
                  </a:moveTo>
                  <a:cubicBezTo>
                    <a:pt x="91" y="127"/>
                    <a:pt x="93" y="127"/>
                    <a:pt x="95" y="127"/>
                  </a:cubicBezTo>
                  <a:cubicBezTo>
                    <a:pt x="95" y="131"/>
                    <a:pt x="95" y="134"/>
                    <a:pt x="95" y="137"/>
                  </a:cubicBezTo>
                  <a:cubicBezTo>
                    <a:pt x="93" y="137"/>
                    <a:pt x="91" y="137"/>
                    <a:pt x="89" y="137"/>
                  </a:cubicBezTo>
                  <a:cubicBezTo>
                    <a:pt x="89" y="134"/>
                    <a:pt x="89" y="131"/>
                    <a:pt x="89" y="127"/>
                  </a:cubicBezTo>
                  <a:close/>
                  <a:moveTo>
                    <a:pt x="50" y="15"/>
                  </a:moveTo>
                  <a:cubicBezTo>
                    <a:pt x="52" y="15"/>
                    <a:pt x="55" y="15"/>
                    <a:pt x="57" y="15"/>
                  </a:cubicBezTo>
                  <a:cubicBezTo>
                    <a:pt x="57" y="18"/>
                    <a:pt x="57" y="22"/>
                    <a:pt x="57" y="25"/>
                  </a:cubicBezTo>
                  <a:cubicBezTo>
                    <a:pt x="55" y="25"/>
                    <a:pt x="52" y="25"/>
                    <a:pt x="50" y="25"/>
                  </a:cubicBezTo>
                  <a:cubicBezTo>
                    <a:pt x="50" y="22"/>
                    <a:pt x="50" y="18"/>
                    <a:pt x="50" y="15"/>
                  </a:cubicBezTo>
                  <a:close/>
                  <a:moveTo>
                    <a:pt x="37" y="15"/>
                  </a:moveTo>
                  <a:cubicBezTo>
                    <a:pt x="44" y="15"/>
                    <a:pt x="44" y="15"/>
                    <a:pt x="44" y="15"/>
                  </a:cubicBezTo>
                  <a:cubicBezTo>
                    <a:pt x="44" y="25"/>
                    <a:pt x="44" y="25"/>
                    <a:pt x="44" y="25"/>
                  </a:cubicBezTo>
                  <a:cubicBezTo>
                    <a:pt x="37" y="25"/>
                    <a:pt x="37" y="25"/>
                    <a:pt x="37" y="25"/>
                  </a:cubicBezTo>
                  <a:cubicBezTo>
                    <a:pt x="37" y="15"/>
                    <a:pt x="37" y="15"/>
                    <a:pt x="37" y="15"/>
                  </a:cubicBezTo>
                  <a:close/>
                  <a:moveTo>
                    <a:pt x="63" y="15"/>
                  </a:moveTo>
                  <a:cubicBezTo>
                    <a:pt x="65" y="15"/>
                    <a:pt x="67" y="15"/>
                    <a:pt x="70" y="15"/>
                  </a:cubicBezTo>
                  <a:cubicBezTo>
                    <a:pt x="70" y="18"/>
                    <a:pt x="70" y="22"/>
                    <a:pt x="70" y="25"/>
                  </a:cubicBezTo>
                  <a:cubicBezTo>
                    <a:pt x="67" y="25"/>
                    <a:pt x="65" y="25"/>
                    <a:pt x="63" y="25"/>
                  </a:cubicBezTo>
                  <a:cubicBezTo>
                    <a:pt x="63" y="22"/>
                    <a:pt x="63" y="18"/>
                    <a:pt x="63" y="15"/>
                  </a:cubicBezTo>
                  <a:close/>
                  <a:moveTo>
                    <a:pt x="76" y="15"/>
                  </a:moveTo>
                  <a:cubicBezTo>
                    <a:pt x="78" y="15"/>
                    <a:pt x="80" y="15"/>
                    <a:pt x="82" y="15"/>
                  </a:cubicBezTo>
                  <a:cubicBezTo>
                    <a:pt x="82" y="18"/>
                    <a:pt x="82" y="22"/>
                    <a:pt x="82" y="25"/>
                  </a:cubicBezTo>
                  <a:cubicBezTo>
                    <a:pt x="80" y="25"/>
                    <a:pt x="78" y="25"/>
                    <a:pt x="76" y="25"/>
                  </a:cubicBezTo>
                  <a:cubicBezTo>
                    <a:pt x="76" y="22"/>
                    <a:pt x="76" y="18"/>
                    <a:pt x="76" y="15"/>
                  </a:cubicBezTo>
                  <a:close/>
                  <a:moveTo>
                    <a:pt x="89" y="15"/>
                  </a:moveTo>
                  <a:cubicBezTo>
                    <a:pt x="95" y="15"/>
                    <a:pt x="95" y="15"/>
                    <a:pt x="95" y="15"/>
                  </a:cubicBezTo>
                  <a:cubicBezTo>
                    <a:pt x="95" y="25"/>
                    <a:pt x="95" y="25"/>
                    <a:pt x="95" y="25"/>
                  </a:cubicBezTo>
                  <a:cubicBezTo>
                    <a:pt x="89" y="25"/>
                    <a:pt x="89" y="25"/>
                    <a:pt x="89" y="25"/>
                  </a:cubicBezTo>
                  <a:cubicBezTo>
                    <a:pt x="89" y="15"/>
                    <a:pt x="89" y="15"/>
                    <a:pt x="89" y="15"/>
                  </a:cubicBezTo>
                  <a:close/>
                  <a:moveTo>
                    <a:pt x="121" y="78"/>
                  </a:moveTo>
                  <a:cubicBezTo>
                    <a:pt x="185" y="78"/>
                    <a:pt x="185" y="78"/>
                    <a:pt x="185" y="78"/>
                  </a:cubicBezTo>
                  <a:cubicBezTo>
                    <a:pt x="185" y="86"/>
                    <a:pt x="185" y="86"/>
                    <a:pt x="185" y="86"/>
                  </a:cubicBezTo>
                  <a:cubicBezTo>
                    <a:pt x="121" y="86"/>
                    <a:pt x="121" y="86"/>
                    <a:pt x="121" y="86"/>
                  </a:cubicBezTo>
                  <a:cubicBezTo>
                    <a:pt x="121" y="78"/>
                    <a:pt x="121" y="78"/>
                    <a:pt x="121" y="78"/>
                  </a:cubicBezTo>
                  <a:close/>
                  <a:moveTo>
                    <a:pt x="121" y="115"/>
                  </a:moveTo>
                  <a:cubicBezTo>
                    <a:pt x="142" y="115"/>
                    <a:pt x="164" y="115"/>
                    <a:pt x="185" y="115"/>
                  </a:cubicBezTo>
                  <a:cubicBezTo>
                    <a:pt x="185" y="118"/>
                    <a:pt x="185" y="120"/>
                    <a:pt x="185" y="123"/>
                  </a:cubicBezTo>
                  <a:cubicBezTo>
                    <a:pt x="164" y="123"/>
                    <a:pt x="142" y="123"/>
                    <a:pt x="121" y="123"/>
                  </a:cubicBezTo>
                  <a:cubicBezTo>
                    <a:pt x="121" y="120"/>
                    <a:pt x="121" y="118"/>
                    <a:pt x="121" y="115"/>
                  </a:cubicBezTo>
                  <a:close/>
                  <a:moveTo>
                    <a:pt x="121" y="133"/>
                  </a:moveTo>
                  <a:cubicBezTo>
                    <a:pt x="142" y="133"/>
                    <a:pt x="164" y="133"/>
                    <a:pt x="185" y="133"/>
                  </a:cubicBezTo>
                  <a:cubicBezTo>
                    <a:pt x="185" y="136"/>
                    <a:pt x="185" y="139"/>
                    <a:pt x="185" y="141"/>
                  </a:cubicBezTo>
                  <a:cubicBezTo>
                    <a:pt x="164" y="141"/>
                    <a:pt x="142" y="141"/>
                    <a:pt x="121" y="141"/>
                  </a:cubicBezTo>
                  <a:cubicBezTo>
                    <a:pt x="121" y="139"/>
                    <a:pt x="121" y="136"/>
                    <a:pt x="121" y="133"/>
                  </a:cubicBezTo>
                  <a:close/>
                  <a:moveTo>
                    <a:pt x="121" y="152"/>
                  </a:moveTo>
                  <a:cubicBezTo>
                    <a:pt x="185" y="152"/>
                    <a:pt x="185" y="152"/>
                    <a:pt x="185" y="152"/>
                  </a:cubicBezTo>
                  <a:cubicBezTo>
                    <a:pt x="185" y="160"/>
                    <a:pt x="185" y="160"/>
                    <a:pt x="185" y="160"/>
                  </a:cubicBezTo>
                  <a:cubicBezTo>
                    <a:pt x="121" y="160"/>
                    <a:pt x="121" y="160"/>
                    <a:pt x="121" y="160"/>
                  </a:cubicBezTo>
                  <a:lnTo>
                    <a:pt x="121"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二、液化石油气气瓶使用基本情况</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644525" y="1049020"/>
            <a:ext cx="3815715" cy="3046095"/>
          </a:xfrm>
          <a:prstGeom prst="rect">
            <a:avLst/>
          </a:prstGeom>
          <a:noFill/>
        </p:spPr>
        <p:txBody>
          <a:bodyPr wrap="square" rtlCol="0" anchor="t">
            <a:spAutoFit/>
          </a:bodyPr>
          <a:lstStyle/>
          <a:p>
            <a:pPr>
              <a:lnSpc>
                <a:spcPct val="200000"/>
              </a:lnSpc>
            </a:pPr>
            <a:r>
              <a:rPr lang="zh-CN" altLang="en-US" sz="1600">
                <a:solidFill>
                  <a:schemeClr val="tx1">
                    <a:lumMod val="75000"/>
                    <a:lumOff val="25000"/>
                  </a:schemeClr>
                </a:solidFill>
                <a:latin typeface="微软雅黑" panose="020B0503020204020204" charset="-122"/>
                <a:ea typeface="微软雅黑" panose="020B0503020204020204" charset="-122"/>
              </a:rPr>
              <a:t>气瓶型号：YSP-12（5kg钢瓶）、YSP35.5(15kg钢瓶)、YSP-118（50kg钢瓶）；</a:t>
            </a:r>
            <a:endParaRPr lang="zh-CN" altLang="en-US" sz="1600">
              <a:solidFill>
                <a:schemeClr val="tx1">
                  <a:lumMod val="75000"/>
                  <a:lumOff val="25000"/>
                </a:schemeClr>
              </a:solidFill>
              <a:latin typeface="微软雅黑" panose="020B0503020204020204" charset="-122"/>
              <a:ea typeface="微软雅黑" panose="020B0503020204020204" charset="-122"/>
            </a:endParaRPr>
          </a:p>
          <a:p>
            <a:pPr>
              <a:lnSpc>
                <a:spcPct val="200000"/>
              </a:lnSpc>
            </a:pPr>
            <a:r>
              <a:rPr lang="zh-CN" altLang="en-US" sz="1600">
                <a:solidFill>
                  <a:schemeClr val="tx1">
                    <a:lumMod val="75000"/>
                    <a:lumOff val="25000"/>
                  </a:schemeClr>
                </a:solidFill>
                <a:latin typeface="微软雅黑" panose="020B0503020204020204" charset="-122"/>
                <a:ea typeface="微软雅黑" panose="020B0503020204020204" charset="-122"/>
              </a:rPr>
              <a:t>气瓶企业标识和下次检验日期一般常见于气瓶瓶体和护罩钢印上，气瓶条形码一般粘贴在气瓶护罩上，如下图。</a:t>
            </a:r>
            <a:endParaRPr lang="zh-CN" altLang="en-US" sz="1600">
              <a:solidFill>
                <a:schemeClr val="tx1">
                  <a:lumMod val="75000"/>
                  <a:lumOff val="25000"/>
                </a:schemeClr>
              </a:solidFill>
              <a:latin typeface="微软雅黑" panose="020B0503020204020204" charset="-122"/>
              <a:ea typeface="微软雅黑" panose="020B0503020204020204" charset="-122"/>
            </a:endParaRPr>
          </a:p>
        </p:txBody>
      </p:sp>
      <p:grpSp>
        <p:nvGrpSpPr>
          <p:cNvPr id="6" name="组合 5"/>
          <p:cNvGrpSpPr/>
          <p:nvPr/>
        </p:nvGrpSpPr>
        <p:grpSpPr>
          <a:xfrm>
            <a:off x="5050790" y="859155"/>
            <a:ext cx="3004185" cy="4010926"/>
            <a:chOff x="7654" y="1111"/>
            <a:chExt cx="5136" cy="6857"/>
          </a:xfrm>
        </p:grpSpPr>
        <p:pic>
          <p:nvPicPr>
            <p:cNvPr id="1026" name="Picture 2" descr="E:\宣传培训\宣传材料\LPG宣传折叠页\折叠页\插图\DSCN0171.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1186" t="17292" r="5092" b="5999"/>
            <a:stretch>
              <a:fillRect/>
            </a:stretch>
          </p:blipFill>
          <p:spPr bwMode="auto">
            <a:xfrm>
              <a:off x="7654" y="1111"/>
              <a:ext cx="5136" cy="62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815" y="7402"/>
              <a:ext cx="1463" cy="566"/>
            </a:xfrm>
            <a:prstGeom prst="rect">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30000"/>
                </a:lnSpc>
              </a:pPr>
              <a:r>
                <a:rPr lang="en-US" altLang="zh-CN" sz="1200" b="1" dirty="0">
                  <a:solidFill>
                    <a:schemeClr val="bg1"/>
                  </a:solidFill>
                  <a:latin typeface="微软雅黑" panose="020B0503020204020204" charset="-122"/>
                  <a:ea typeface="微软雅黑" panose="020B0503020204020204" charset="-122"/>
                </a:rPr>
                <a:t>YSP-118</a:t>
              </a:r>
              <a:endParaRPr lang="en-US" altLang="zh-CN" sz="1200" b="1" dirty="0">
                <a:solidFill>
                  <a:schemeClr val="bg1"/>
                </a:solidFill>
                <a:latin typeface="微软雅黑" panose="020B0503020204020204" charset="-122"/>
                <a:ea typeface="微软雅黑" panose="020B0503020204020204" charset="-122"/>
              </a:endParaRPr>
            </a:p>
          </p:txBody>
        </p:sp>
        <p:sp>
          <p:nvSpPr>
            <p:cNvPr id="13" name="TextBox 12"/>
            <p:cNvSpPr txBox="1"/>
            <p:nvPr/>
          </p:nvSpPr>
          <p:spPr>
            <a:xfrm>
              <a:off x="9486" y="7402"/>
              <a:ext cx="1590" cy="566"/>
            </a:xfrm>
            <a:prstGeom prst="rect">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30000"/>
                </a:lnSpc>
              </a:pPr>
              <a:r>
                <a:rPr lang="en-US" altLang="zh-CN" sz="1200" b="1" dirty="0">
                  <a:solidFill>
                    <a:schemeClr val="bg1"/>
                  </a:solidFill>
                  <a:latin typeface="微软雅黑" panose="020B0503020204020204" charset="-122"/>
                  <a:ea typeface="微软雅黑" panose="020B0503020204020204" charset="-122"/>
                </a:rPr>
                <a:t>YSP-35.5</a:t>
              </a:r>
              <a:endParaRPr lang="en-US" altLang="zh-CN" sz="1200" b="1" dirty="0">
                <a:solidFill>
                  <a:schemeClr val="bg1"/>
                </a:solidFill>
                <a:latin typeface="微软雅黑" panose="020B0503020204020204" charset="-122"/>
                <a:ea typeface="微软雅黑" panose="020B0503020204020204" charset="-122"/>
              </a:endParaRPr>
            </a:p>
          </p:txBody>
        </p:sp>
        <p:sp>
          <p:nvSpPr>
            <p:cNvPr id="14" name="TextBox 13"/>
            <p:cNvSpPr txBox="1"/>
            <p:nvPr/>
          </p:nvSpPr>
          <p:spPr>
            <a:xfrm>
              <a:off x="11174" y="7402"/>
              <a:ext cx="1445" cy="566"/>
            </a:xfrm>
            <a:prstGeom prst="rect">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30000"/>
                </a:lnSpc>
              </a:pPr>
              <a:r>
                <a:rPr lang="en-US" altLang="zh-CN" sz="1200" b="1" dirty="0">
                  <a:solidFill>
                    <a:schemeClr val="bg1"/>
                  </a:solidFill>
                  <a:latin typeface="微软雅黑" panose="020B0503020204020204" charset="-122"/>
                  <a:ea typeface="微软雅黑" panose="020B0503020204020204" charset="-122"/>
                </a:rPr>
                <a:t>YSP-12</a:t>
              </a:r>
              <a:endParaRPr lang="en-US" altLang="zh-CN" sz="1200" b="1" dirty="0">
                <a:solidFill>
                  <a:schemeClr val="bg1"/>
                </a:solidFill>
                <a:latin typeface="微软雅黑" panose="020B0503020204020204" charset="-122"/>
                <a:ea typeface="微软雅黑" panose="020B0503020204020204" charset="-122"/>
              </a:endParaRPr>
            </a:p>
          </p:txBody>
        </p:sp>
        <p:sp>
          <p:nvSpPr>
            <p:cNvPr id="5" name="椭圆 4"/>
            <p:cNvSpPr/>
            <p:nvPr/>
          </p:nvSpPr>
          <p:spPr>
            <a:xfrm>
              <a:off x="8247" y="1216"/>
              <a:ext cx="1045" cy="11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charset="-122"/>
                <a:ea typeface="微软雅黑" panose="020B0503020204020204" charset="-122"/>
              </a:endParaRPr>
            </a:p>
          </p:txBody>
        </p:sp>
        <p:sp>
          <p:nvSpPr>
            <p:cNvPr id="22" name="椭圆 21"/>
            <p:cNvSpPr/>
            <p:nvPr/>
          </p:nvSpPr>
          <p:spPr>
            <a:xfrm>
              <a:off x="9818" y="3335"/>
              <a:ext cx="1045" cy="1149"/>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11505" y="1433830"/>
            <a:ext cx="7943850" cy="2724150"/>
          </a:xfrm>
          <a:prstGeom prst="rect">
            <a:avLst/>
          </a:prstGeom>
          <a:solidFill>
            <a:schemeClr val="bg1"/>
          </a:solidFill>
          <a:ln>
            <a:solidFill>
              <a:schemeClr val="bg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二、液化石油气气瓶使用基本情况</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734695"/>
            <a:ext cx="3815715" cy="337185"/>
          </a:xfrm>
          <a:prstGeom prst="rect">
            <a:avLst/>
          </a:prstGeom>
          <a:noFill/>
        </p:spPr>
        <p:txBody>
          <a:bodyPr wrap="square" rtlCol="0" anchor="t">
            <a:spAutoFit/>
          </a:bodyPr>
          <a:lstStyle/>
          <a:p>
            <a:pPr>
              <a:lnSpc>
                <a:spcPct val="100000"/>
              </a:lnSpc>
            </a:pPr>
            <a:r>
              <a:rPr lang="zh-CN" altLang="en-US" sz="1600">
                <a:solidFill>
                  <a:schemeClr val="tx1">
                    <a:lumMod val="75000"/>
                    <a:lumOff val="25000"/>
                  </a:schemeClr>
                </a:solidFill>
                <a:latin typeface="微软雅黑" panose="020B0503020204020204" charset="-122"/>
                <a:ea typeface="微软雅黑" panose="020B0503020204020204" charset="-122"/>
              </a:rPr>
              <a:t>购气凭证（供气企业名称，瓶号）</a:t>
            </a:r>
            <a:endParaRPr lang="zh-CN" altLang="en-US" sz="1600">
              <a:solidFill>
                <a:schemeClr val="tx1">
                  <a:lumMod val="75000"/>
                  <a:lumOff val="25000"/>
                </a:schemeClr>
              </a:solidFill>
              <a:latin typeface="微软雅黑" panose="020B0503020204020204" charset="-122"/>
              <a:ea typeface="微软雅黑" panose="020B0503020204020204" charset="-122"/>
            </a:endParaRPr>
          </a:p>
        </p:txBody>
      </p:sp>
      <p:pic>
        <p:nvPicPr>
          <p:cNvPr id="21" name="图片 10" descr="IMG_5206.JPG"/>
          <p:cNvPicPr>
            <a:picLocks noChangeAspect="1"/>
          </p:cNvPicPr>
          <p:nvPr/>
        </p:nvPicPr>
        <p:blipFill>
          <a:blip r:embed="rId1" cstate="print"/>
          <a:srcRect/>
          <a:stretch>
            <a:fillRect/>
          </a:stretch>
        </p:blipFill>
        <p:spPr bwMode="auto">
          <a:xfrm>
            <a:off x="749107" y="1541974"/>
            <a:ext cx="3389309" cy="2507740"/>
          </a:xfrm>
          <a:prstGeom prst="rect">
            <a:avLst/>
          </a:prstGeom>
          <a:noFill/>
          <a:ln w="9525">
            <a:noFill/>
            <a:miter lim="800000"/>
            <a:headEnd/>
            <a:tailEnd/>
          </a:ln>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8295" y="1541974"/>
            <a:ext cx="4295914" cy="25077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596900" y="701675"/>
            <a:ext cx="254000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液化石油气危险特性</a:t>
            </a:r>
            <a:endParaRPr lang="zh-CN" altLang="en-US" sz="1700">
              <a:solidFill>
                <a:schemeClr val="tx1">
                  <a:lumMod val="75000"/>
                  <a:lumOff val="25000"/>
                </a:schemeClr>
              </a:solidFill>
              <a:latin typeface="微软雅黑" panose="020B0503020204020204" charset="-122"/>
              <a:ea typeface="微软雅黑" panose="020B0503020204020204" charset="-122"/>
            </a:endParaRPr>
          </a:p>
        </p:txBody>
      </p:sp>
      <p:sp>
        <p:nvSpPr>
          <p:cNvPr id="5" name="文本框 4"/>
          <p:cNvSpPr txBox="1"/>
          <p:nvPr/>
        </p:nvSpPr>
        <p:spPr>
          <a:xfrm>
            <a:off x="758825" y="1108075"/>
            <a:ext cx="4653915" cy="337185"/>
          </a:xfrm>
          <a:prstGeom prst="rect">
            <a:avLst/>
          </a:prstGeom>
          <a:noFill/>
        </p:spPr>
        <p:txBody>
          <a:bodyPr wrap="square" rtlCol="0" anchor="t">
            <a:spAutoFit/>
          </a:bodyPr>
          <a:lstStyle/>
          <a:p>
            <a:r>
              <a:rPr lang="zh-CN" altLang="en-US" sz="1600">
                <a:solidFill>
                  <a:schemeClr val="tx1">
                    <a:lumMod val="75000"/>
                    <a:lumOff val="25000"/>
                  </a:schemeClr>
                </a:solidFill>
                <a:latin typeface="微软雅黑" panose="020B0503020204020204" charset="-122"/>
                <a:ea typeface="微软雅黑" panose="020B0503020204020204" charset="-122"/>
              </a:rPr>
              <a:t>液化石油气主要具有下列几种危险性：</a:t>
            </a:r>
            <a:endParaRPr lang="zh-CN" altLang="en-US" sz="1600">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3758565" y="1662430"/>
            <a:ext cx="4731385" cy="2999740"/>
          </a:xfrm>
          <a:prstGeom prst="rect">
            <a:avLst/>
          </a:prstGeom>
          <a:noFill/>
        </p:spPr>
        <p:txBody>
          <a:bodyPr wrap="square" rtlCol="0" anchor="t">
            <a:spAutoFit/>
          </a:bodyPr>
          <a:lstStyle/>
          <a:p>
            <a:pPr>
              <a:lnSpc>
                <a:spcPct val="150000"/>
              </a:lnSpc>
            </a:pPr>
            <a:r>
              <a:rPr lang="zh-CN" altLang="en-US" sz="1400" b="1">
                <a:solidFill>
                  <a:schemeClr val="tx1">
                    <a:lumMod val="75000"/>
                    <a:lumOff val="25000"/>
                  </a:schemeClr>
                </a:solidFill>
                <a:latin typeface="微软雅黑" panose="020B0503020204020204" charset="-122"/>
                <a:ea typeface="微软雅黑" panose="020B0503020204020204" charset="-122"/>
              </a:rPr>
              <a:t>液化石油气是由低级烷烃和烯烃组成的混合物，最小引燃能量仅为0.2～0.3毫焦，所以不管是冬季还是夏季，液化石油气无需加热，与空气混合后，一旦遇到火源，如明火、撞击产生的火花、静电火花（如毛衣等可能产生静电服装摩擦时长生的火花）、电气火花（包括手机按键时产生的火花）等，很容易燃烧、爆炸。在空气中，液化石油气爆炸极限约为2％～10％，其爆炸范围宽且爆炸下限低，当液化石油气与空气混合达到其爆炸范围时，遇到火种即可发生爆炸。</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grpSp>
        <p:nvGrpSpPr>
          <p:cNvPr id="11" name="组合 10"/>
          <p:cNvGrpSpPr/>
          <p:nvPr/>
        </p:nvGrpSpPr>
        <p:grpSpPr>
          <a:xfrm>
            <a:off x="208280" y="1755140"/>
            <a:ext cx="3138170" cy="3100070"/>
            <a:chOff x="328" y="2764"/>
            <a:chExt cx="4942" cy="4882"/>
          </a:xfrm>
        </p:grpSpPr>
        <p:sp>
          <p:nvSpPr>
            <p:cNvPr id="77" name="îṧḻïḑe"/>
            <p:cNvSpPr/>
            <p:nvPr/>
          </p:nvSpPr>
          <p:spPr bwMode="auto">
            <a:xfrm>
              <a:off x="328" y="7140"/>
              <a:ext cx="4942" cy="507"/>
            </a:xfrm>
            <a:custGeom>
              <a:avLst/>
              <a:gdLst>
                <a:gd name="T0" fmla="*/ 374 w 1686"/>
                <a:gd name="T1" fmla="*/ 0 h 173"/>
                <a:gd name="T2" fmla="*/ 0 w 1686"/>
                <a:gd name="T3" fmla="*/ 86 h 173"/>
                <a:gd name="T4" fmla="*/ 374 w 1686"/>
                <a:gd name="T5" fmla="*/ 173 h 173"/>
                <a:gd name="T6" fmla="*/ 630 w 1686"/>
                <a:gd name="T7" fmla="*/ 150 h 173"/>
                <a:gd name="T8" fmla="*/ 865 w 1686"/>
                <a:gd name="T9" fmla="*/ 124 h 173"/>
                <a:gd name="T10" fmla="*/ 885 w 1686"/>
                <a:gd name="T11" fmla="*/ 124 h 173"/>
                <a:gd name="T12" fmla="*/ 1156 w 1686"/>
                <a:gd name="T13" fmla="*/ 128 h 173"/>
                <a:gd name="T14" fmla="*/ 1686 w 1686"/>
                <a:gd name="T15" fmla="*/ 95 h 173"/>
                <a:gd name="T16" fmla="*/ 1156 w 1686"/>
                <a:gd name="T17" fmla="*/ 63 h 173"/>
                <a:gd name="T18" fmla="*/ 809 w 1686"/>
                <a:gd name="T19" fmla="*/ 58 h 173"/>
                <a:gd name="T20" fmla="*/ 679 w 1686"/>
                <a:gd name="T21" fmla="*/ 36 h 173"/>
                <a:gd name="T22" fmla="*/ 374 w 1686"/>
                <a:gd name="T2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6" h="173">
                  <a:moveTo>
                    <a:pt x="374" y="0"/>
                  </a:moveTo>
                  <a:cubicBezTo>
                    <a:pt x="168" y="0"/>
                    <a:pt x="0" y="38"/>
                    <a:pt x="0" y="86"/>
                  </a:cubicBezTo>
                  <a:cubicBezTo>
                    <a:pt x="0" y="134"/>
                    <a:pt x="168" y="173"/>
                    <a:pt x="374" y="173"/>
                  </a:cubicBezTo>
                  <a:cubicBezTo>
                    <a:pt x="473" y="173"/>
                    <a:pt x="563" y="164"/>
                    <a:pt x="630" y="150"/>
                  </a:cubicBezTo>
                  <a:cubicBezTo>
                    <a:pt x="708" y="133"/>
                    <a:pt x="786" y="124"/>
                    <a:pt x="865" y="124"/>
                  </a:cubicBezTo>
                  <a:cubicBezTo>
                    <a:pt x="872" y="124"/>
                    <a:pt x="879" y="124"/>
                    <a:pt x="885" y="124"/>
                  </a:cubicBezTo>
                  <a:cubicBezTo>
                    <a:pt x="983" y="126"/>
                    <a:pt x="1093" y="128"/>
                    <a:pt x="1156" y="128"/>
                  </a:cubicBezTo>
                  <a:cubicBezTo>
                    <a:pt x="1449" y="128"/>
                    <a:pt x="1686" y="113"/>
                    <a:pt x="1686" y="95"/>
                  </a:cubicBezTo>
                  <a:cubicBezTo>
                    <a:pt x="1686" y="77"/>
                    <a:pt x="1449" y="63"/>
                    <a:pt x="1156" y="63"/>
                  </a:cubicBezTo>
                  <a:cubicBezTo>
                    <a:pt x="1076" y="63"/>
                    <a:pt x="919" y="60"/>
                    <a:pt x="809" y="58"/>
                  </a:cubicBezTo>
                  <a:cubicBezTo>
                    <a:pt x="765" y="58"/>
                    <a:pt x="721" y="50"/>
                    <a:pt x="679" y="36"/>
                  </a:cubicBezTo>
                  <a:cubicBezTo>
                    <a:pt x="611" y="14"/>
                    <a:pt x="500" y="0"/>
                    <a:pt x="374" y="0"/>
                  </a:cubicBezTo>
                </a:path>
              </a:pathLst>
            </a:custGeom>
            <a:solidFill>
              <a:srgbClr val="D4DA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isḷiḑé"/>
            <p:cNvSpPr/>
            <p:nvPr/>
          </p:nvSpPr>
          <p:spPr bwMode="auto">
            <a:xfrm>
              <a:off x="2377" y="2817"/>
              <a:ext cx="2740" cy="4081"/>
            </a:xfrm>
            <a:custGeom>
              <a:avLst/>
              <a:gdLst>
                <a:gd name="T0" fmla="*/ 925 w 935"/>
                <a:gd name="T1" fmla="*/ 1393 h 1393"/>
                <a:gd name="T2" fmla="*/ 10 w 935"/>
                <a:gd name="T3" fmla="*/ 1393 h 1393"/>
                <a:gd name="T4" fmla="*/ 0 w 935"/>
                <a:gd name="T5" fmla="*/ 1383 h 1393"/>
                <a:gd name="T6" fmla="*/ 0 w 935"/>
                <a:gd name="T7" fmla="*/ 9 h 1393"/>
                <a:gd name="T8" fmla="*/ 10 w 935"/>
                <a:gd name="T9" fmla="*/ 0 h 1393"/>
                <a:gd name="T10" fmla="*/ 925 w 935"/>
                <a:gd name="T11" fmla="*/ 0 h 1393"/>
                <a:gd name="T12" fmla="*/ 935 w 935"/>
                <a:gd name="T13" fmla="*/ 9 h 1393"/>
                <a:gd name="T14" fmla="*/ 935 w 935"/>
                <a:gd name="T15" fmla="*/ 1383 h 1393"/>
                <a:gd name="T16" fmla="*/ 925 w 935"/>
                <a:gd name="T17" fmla="*/ 139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1393">
                  <a:moveTo>
                    <a:pt x="925" y="1393"/>
                  </a:moveTo>
                  <a:cubicBezTo>
                    <a:pt x="10" y="1393"/>
                    <a:pt x="10" y="1393"/>
                    <a:pt x="10" y="1393"/>
                  </a:cubicBezTo>
                  <a:cubicBezTo>
                    <a:pt x="4" y="1393"/>
                    <a:pt x="0" y="1388"/>
                    <a:pt x="0" y="1383"/>
                  </a:cubicBezTo>
                  <a:cubicBezTo>
                    <a:pt x="0" y="9"/>
                    <a:pt x="0" y="9"/>
                    <a:pt x="0" y="9"/>
                  </a:cubicBezTo>
                  <a:cubicBezTo>
                    <a:pt x="0" y="4"/>
                    <a:pt x="4" y="0"/>
                    <a:pt x="10" y="0"/>
                  </a:cubicBezTo>
                  <a:cubicBezTo>
                    <a:pt x="925" y="0"/>
                    <a:pt x="925" y="0"/>
                    <a:pt x="925" y="0"/>
                  </a:cubicBezTo>
                  <a:cubicBezTo>
                    <a:pt x="930" y="0"/>
                    <a:pt x="935" y="4"/>
                    <a:pt x="935" y="9"/>
                  </a:cubicBezTo>
                  <a:cubicBezTo>
                    <a:pt x="935" y="1383"/>
                    <a:pt x="935" y="1383"/>
                    <a:pt x="935" y="1383"/>
                  </a:cubicBezTo>
                  <a:cubicBezTo>
                    <a:pt x="935" y="1388"/>
                    <a:pt x="930" y="1393"/>
                    <a:pt x="925" y="1393"/>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ïsḷíḓê"/>
            <p:cNvSpPr/>
            <p:nvPr/>
          </p:nvSpPr>
          <p:spPr bwMode="auto">
            <a:xfrm>
              <a:off x="3261" y="2817"/>
              <a:ext cx="971" cy="443"/>
            </a:xfrm>
            <a:custGeom>
              <a:avLst/>
              <a:gdLst>
                <a:gd name="T0" fmla="*/ 469 w 557"/>
                <a:gd name="T1" fmla="*/ 89 h 254"/>
                <a:gd name="T2" fmla="*/ 469 w 557"/>
                <a:gd name="T3" fmla="*/ 0 h 254"/>
                <a:gd name="T4" fmla="*/ 88 w 557"/>
                <a:gd name="T5" fmla="*/ 0 h 254"/>
                <a:gd name="T6" fmla="*/ 88 w 557"/>
                <a:gd name="T7" fmla="*/ 89 h 254"/>
                <a:gd name="T8" fmla="*/ 0 w 557"/>
                <a:gd name="T9" fmla="*/ 89 h 254"/>
                <a:gd name="T10" fmla="*/ 0 w 557"/>
                <a:gd name="T11" fmla="*/ 254 h 254"/>
                <a:gd name="T12" fmla="*/ 557 w 557"/>
                <a:gd name="T13" fmla="*/ 254 h 254"/>
                <a:gd name="T14" fmla="*/ 557 w 557"/>
                <a:gd name="T15" fmla="*/ 89 h 254"/>
                <a:gd name="T16" fmla="*/ 469 w 557"/>
                <a:gd name="T17" fmla="*/ 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254">
                  <a:moveTo>
                    <a:pt x="469" y="89"/>
                  </a:moveTo>
                  <a:lnTo>
                    <a:pt x="469" y="0"/>
                  </a:lnTo>
                  <a:lnTo>
                    <a:pt x="88" y="0"/>
                  </a:lnTo>
                  <a:lnTo>
                    <a:pt x="88" y="89"/>
                  </a:lnTo>
                  <a:lnTo>
                    <a:pt x="0" y="89"/>
                  </a:lnTo>
                  <a:lnTo>
                    <a:pt x="0" y="254"/>
                  </a:lnTo>
                  <a:lnTo>
                    <a:pt x="557" y="254"/>
                  </a:lnTo>
                  <a:lnTo>
                    <a:pt x="557" y="89"/>
                  </a:lnTo>
                  <a:lnTo>
                    <a:pt x="469" y="89"/>
                  </a:ln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îṩľíḓé"/>
            <p:cNvSpPr/>
            <p:nvPr/>
          </p:nvSpPr>
          <p:spPr bwMode="auto">
            <a:xfrm>
              <a:off x="3261" y="2817"/>
              <a:ext cx="971" cy="443"/>
            </a:xfrm>
            <a:custGeom>
              <a:avLst/>
              <a:gdLst>
                <a:gd name="T0" fmla="*/ 469 w 557"/>
                <a:gd name="T1" fmla="*/ 89 h 254"/>
                <a:gd name="T2" fmla="*/ 469 w 557"/>
                <a:gd name="T3" fmla="*/ 0 h 254"/>
                <a:gd name="T4" fmla="*/ 88 w 557"/>
                <a:gd name="T5" fmla="*/ 0 h 254"/>
                <a:gd name="T6" fmla="*/ 88 w 557"/>
                <a:gd name="T7" fmla="*/ 89 h 254"/>
                <a:gd name="T8" fmla="*/ 0 w 557"/>
                <a:gd name="T9" fmla="*/ 89 h 254"/>
                <a:gd name="T10" fmla="*/ 0 w 557"/>
                <a:gd name="T11" fmla="*/ 254 h 254"/>
                <a:gd name="T12" fmla="*/ 557 w 557"/>
                <a:gd name="T13" fmla="*/ 254 h 254"/>
                <a:gd name="T14" fmla="*/ 557 w 557"/>
                <a:gd name="T15" fmla="*/ 89 h 254"/>
                <a:gd name="T16" fmla="*/ 469 w 557"/>
                <a:gd name="T17" fmla="*/ 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254">
                  <a:moveTo>
                    <a:pt x="469" y="89"/>
                  </a:moveTo>
                  <a:lnTo>
                    <a:pt x="469" y="0"/>
                  </a:lnTo>
                  <a:lnTo>
                    <a:pt x="88" y="0"/>
                  </a:lnTo>
                  <a:lnTo>
                    <a:pt x="88" y="89"/>
                  </a:lnTo>
                  <a:lnTo>
                    <a:pt x="0" y="89"/>
                  </a:lnTo>
                  <a:lnTo>
                    <a:pt x="0" y="254"/>
                  </a:lnTo>
                  <a:lnTo>
                    <a:pt x="557" y="254"/>
                  </a:lnTo>
                  <a:lnTo>
                    <a:pt x="557" y="89"/>
                  </a:lnTo>
                  <a:lnTo>
                    <a:pt x="469"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îṥ1iḋe"/>
            <p:cNvSpPr/>
            <p:nvPr/>
          </p:nvSpPr>
          <p:spPr bwMode="auto">
            <a:xfrm>
              <a:off x="2534" y="3104"/>
              <a:ext cx="2424" cy="36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2" name="ïšḻïḍé"/>
            <p:cNvSpPr/>
            <p:nvPr/>
          </p:nvSpPr>
          <p:spPr bwMode="auto">
            <a:xfrm>
              <a:off x="2534" y="3104"/>
              <a:ext cx="2424" cy="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3" name="íṡḻíḑè"/>
            <p:cNvSpPr/>
            <p:nvPr/>
          </p:nvSpPr>
          <p:spPr bwMode="auto">
            <a:xfrm>
              <a:off x="3122" y="2764"/>
              <a:ext cx="1250" cy="473"/>
            </a:xfrm>
            <a:custGeom>
              <a:avLst/>
              <a:gdLst>
                <a:gd name="T0" fmla="*/ 412 w 427"/>
                <a:gd name="T1" fmla="*/ 161 h 161"/>
                <a:gd name="T2" fmla="*/ 16 w 427"/>
                <a:gd name="T3" fmla="*/ 161 h 161"/>
                <a:gd name="T4" fmla="*/ 0 w 427"/>
                <a:gd name="T5" fmla="*/ 143 h 161"/>
                <a:gd name="T6" fmla="*/ 0 w 427"/>
                <a:gd name="T7" fmla="*/ 9 h 161"/>
                <a:gd name="T8" fmla="*/ 9 w 427"/>
                <a:gd name="T9" fmla="*/ 0 h 161"/>
                <a:gd name="T10" fmla="*/ 18 w 427"/>
                <a:gd name="T11" fmla="*/ 9 h 161"/>
                <a:gd name="T12" fmla="*/ 18 w 427"/>
                <a:gd name="T13" fmla="*/ 142 h 161"/>
                <a:gd name="T14" fmla="*/ 408 w 427"/>
                <a:gd name="T15" fmla="*/ 142 h 161"/>
                <a:gd name="T16" fmla="*/ 408 w 427"/>
                <a:gd name="T17" fmla="*/ 9 h 161"/>
                <a:gd name="T18" fmla="*/ 418 w 427"/>
                <a:gd name="T19" fmla="*/ 0 h 161"/>
                <a:gd name="T20" fmla="*/ 427 w 427"/>
                <a:gd name="T21" fmla="*/ 9 h 161"/>
                <a:gd name="T22" fmla="*/ 427 w 427"/>
                <a:gd name="T23" fmla="*/ 146 h 161"/>
                <a:gd name="T24" fmla="*/ 412 w 427"/>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7" h="161">
                  <a:moveTo>
                    <a:pt x="412" y="161"/>
                  </a:moveTo>
                  <a:cubicBezTo>
                    <a:pt x="16" y="161"/>
                    <a:pt x="16" y="161"/>
                    <a:pt x="16" y="161"/>
                  </a:cubicBezTo>
                  <a:cubicBezTo>
                    <a:pt x="7" y="161"/>
                    <a:pt x="0" y="153"/>
                    <a:pt x="0" y="143"/>
                  </a:cubicBezTo>
                  <a:cubicBezTo>
                    <a:pt x="0" y="9"/>
                    <a:pt x="0" y="9"/>
                    <a:pt x="0" y="9"/>
                  </a:cubicBezTo>
                  <a:cubicBezTo>
                    <a:pt x="0" y="4"/>
                    <a:pt x="4" y="0"/>
                    <a:pt x="9" y="0"/>
                  </a:cubicBezTo>
                  <a:cubicBezTo>
                    <a:pt x="14" y="0"/>
                    <a:pt x="18" y="4"/>
                    <a:pt x="18" y="9"/>
                  </a:cubicBezTo>
                  <a:cubicBezTo>
                    <a:pt x="18" y="142"/>
                    <a:pt x="18" y="142"/>
                    <a:pt x="18" y="142"/>
                  </a:cubicBezTo>
                  <a:cubicBezTo>
                    <a:pt x="408" y="142"/>
                    <a:pt x="408" y="142"/>
                    <a:pt x="408" y="142"/>
                  </a:cubicBezTo>
                  <a:cubicBezTo>
                    <a:pt x="408" y="9"/>
                    <a:pt x="408" y="9"/>
                    <a:pt x="408" y="9"/>
                  </a:cubicBezTo>
                  <a:cubicBezTo>
                    <a:pt x="408" y="4"/>
                    <a:pt x="412" y="0"/>
                    <a:pt x="418" y="0"/>
                  </a:cubicBezTo>
                  <a:cubicBezTo>
                    <a:pt x="423" y="0"/>
                    <a:pt x="427" y="4"/>
                    <a:pt x="427" y="9"/>
                  </a:cubicBezTo>
                  <a:cubicBezTo>
                    <a:pt x="427" y="146"/>
                    <a:pt x="427" y="146"/>
                    <a:pt x="427" y="146"/>
                  </a:cubicBezTo>
                  <a:cubicBezTo>
                    <a:pt x="427" y="154"/>
                    <a:pt x="420" y="161"/>
                    <a:pt x="412" y="161"/>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íśľídé"/>
            <p:cNvSpPr/>
            <p:nvPr/>
          </p:nvSpPr>
          <p:spPr bwMode="auto">
            <a:xfrm>
              <a:off x="3415" y="3153"/>
              <a:ext cx="664" cy="106"/>
            </a:xfrm>
            <a:custGeom>
              <a:avLst/>
              <a:gdLst>
                <a:gd name="T0" fmla="*/ 221 w 227"/>
                <a:gd name="T1" fmla="*/ 36 h 36"/>
                <a:gd name="T2" fmla="*/ 5 w 227"/>
                <a:gd name="T3" fmla="*/ 36 h 36"/>
                <a:gd name="T4" fmla="*/ 0 w 227"/>
                <a:gd name="T5" fmla="*/ 31 h 36"/>
                <a:gd name="T6" fmla="*/ 0 w 227"/>
                <a:gd name="T7" fmla="*/ 6 h 36"/>
                <a:gd name="T8" fmla="*/ 5 w 227"/>
                <a:gd name="T9" fmla="*/ 0 h 36"/>
                <a:gd name="T10" fmla="*/ 221 w 227"/>
                <a:gd name="T11" fmla="*/ 0 h 36"/>
                <a:gd name="T12" fmla="*/ 227 w 227"/>
                <a:gd name="T13" fmla="*/ 6 h 36"/>
                <a:gd name="T14" fmla="*/ 227 w 227"/>
                <a:gd name="T15" fmla="*/ 31 h 36"/>
                <a:gd name="T16" fmla="*/ 221 w 227"/>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36">
                  <a:moveTo>
                    <a:pt x="221" y="36"/>
                  </a:moveTo>
                  <a:cubicBezTo>
                    <a:pt x="5" y="36"/>
                    <a:pt x="5" y="36"/>
                    <a:pt x="5" y="36"/>
                  </a:cubicBezTo>
                  <a:cubicBezTo>
                    <a:pt x="2" y="36"/>
                    <a:pt x="0" y="34"/>
                    <a:pt x="0" y="31"/>
                  </a:cubicBezTo>
                  <a:cubicBezTo>
                    <a:pt x="0" y="6"/>
                    <a:pt x="0" y="6"/>
                    <a:pt x="0" y="6"/>
                  </a:cubicBezTo>
                  <a:cubicBezTo>
                    <a:pt x="0" y="3"/>
                    <a:pt x="2" y="0"/>
                    <a:pt x="5" y="0"/>
                  </a:cubicBezTo>
                  <a:cubicBezTo>
                    <a:pt x="221" y="0"/>
                    <a:pt x="221" y="0"/>
                    <a:pt x="221" y="0"/>
                  </a:cubicBezTo>
                  <a:cubicBezTo>
                    <a:pt x="224" y="0"/>
                    <a:pt x="227" y="3"/>
                    <a:pt x="227" y="6"/>
                  </a:cubicBezTo>
                  <a:cubicBezTo>
                    <a:pt x="227" y="31"/>
                    <a:pt x="227" y="31"/>
                    <a:pt x="227" y="31"/>
                  </a:cubicBezTo>
                  <a:cubicBezTo>
                    <a:pt x="227" y="34"/>
                    <a:pt x="224" y="36"/>
                    <a:pt x="221" y="36"/>
                  </a:cubicBezTo>
                  <a:close/>
                </a:path>
              </a:pathLst>
            </a:custGeom>
            <a:solidFill>
              <a:srgbClr val="9C9B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6" name="ïŝļiḑê"/>
            <p:cNvSpPr/>
            <p:nvPr/>
          </p:nvSpPr>
          <p:spPr bwMode="auto">
            <a:xfrm>
              <a:off x="1509" y="7122"/>
              <a:ext cx="162" cy="133"/>
            </a:xfrm>
            <a:custGeom>
              <a:avLst/>
              <a:gdLst>
                <a:gd name="T0" fmla="*/ 12 w 93"/>
                <a:gd name="T1" fmla="*/ 74 h 76"/>
                <a:gd name="T2" fmla="*/ 82 w 93"/>
                <a:gd name="T3" fmla="*/ 76 h 76"/>
                <a:gd name="T4" fmla="*/ 93 w 93"/>
                <a:gd name="T5" fmla="*/ 0 h 76"/>
                <a:gd name="T6" fmla="*/ 0 w 93"/>
                <a:gd name="T7" fmla="*/ 0 h 76"/>
                <a:gd name="T8" fmla="*/ 12 w 93"/>
                <a:gd name="T9" fmla="*/ 74 h 76"/>
              </a:gdLst>
              <a:ahLst/>
              <a:cxnLst>
                <a:cxn ang="0">
                  <a:pos x="T0" y="T1"/>
                </a:cxn>
                <a:cxn ang="0">
                  <a:pos x="T2" y="T3"/>
                </a:cxn>
                <a:cxn ang="0">
                  <a:pos x="T4" y="T5"/>
                </a:cxn>
                <a:cxn ang="0">
                  <a:pos x="T6" y="T7"/>
                </a:cxn>
                <a:cxn ang="0">
                  <a:pos x="T8" y="T9"/>
                </a:cxn>
              </a:cxnLst>
              <a:rect l="0" t="0" r="r" b="b"/>
              <a:pathLst>
                <a:path w="93" h="76">
                  <a:moveTo>
                    <a:pt x="12" y="74"/>
                  </a:moveTo>
                  <a:lnTo>
                    <a:pt x="82" y="76"/>
                  </a:lnTo>
                  <a:lnTo>
                    <a:pt x="93" y="0"/>
                  </a:lnTo>
                  <a:lnTo>
                    <a:pt x="0" y="0"/>
                  </a:lnTo>
                  <a:lnTo>
                    <a:pt x="12" y="74"/>
                  </a:ln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7" name="îšḷíḍè"/>
            <p:cNvSpPr/>
            <p:nvPr/>
          </p:nvSpPr>
          <p:spPr bwMode="auto">
            <a:xfrm>
              <a:off x="1495" y="7181"/>
              <a:ext cx="401" cy="312"/>
            </a:xfrm>
            <a:custGeom>
              <a:avLst/>
              <a:gdLst>
                <a:gd name="T0" fmla="*/ 3 w 137"/>
                <a:gd name="T1" fmla="*/ 2 h 107"/>
                <a:gd name="T2" fmla="*/ 44 w 137"/>
                <a:gd name="T3" fmla="*/ 9 h 107"/>
                <a:gd name="T4" fmla="*/ 65 w 137"/>
                <a:gd name="T5" fmla="*/ 1 h 107"/>
                <a:gd name="T6" fmla="*/ 80 w 137"/>
                <a:gd name="T7" fmla="*/ 11 h 107"/>
                <a:gd name="T8" fmla="*/ 104 w 137"/>
                <a:gd name="T9" fmla="*/ 26 h 107"/>
                <a:gd name="T10" fmla="*/ 136 w 137"/>
                <a:gd name="T11" fmla="*/ 82 h 107"/>
                <a:gd name="T12" fmla="*/ 84 w 137"/>
                <a:gd name="T13" fmla="*/ 102 h 107"/>
                <a:gd name="T14" fmla="*/ 36 w 137"/>
                <a:gd name="T15" fmla="*/ 84 h 107"/>
                <a:gd name="T16" fmla="*/ 2 w 137"/>
                <a:gd name="T17" fmla="*/ 57 h 107"/>
                <a:gd name="T18" fmla="*/ 1 w 137"/>
                <a:gd name="T19" fmla="*/ 7 h 107"/>
                <a:gd name="T20" fmla="*/ 3 w 137"/>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7">
                  <a:moveTo>
                    <a:pt x="3" y="2"/>
                  </a:moveTo>
                  <a:cubicBezTo>
                    <a:pt x="3" y="2"/>
                    <a:pt x="20" y="26"/>
                    <a:pt x="44" y="9"/>
                  </a:cubicBezTo>
                  <a:cubicBezTo>
                    <a:pt x="50" y="4"/>
                    <a:pt x="58" y="0"/>
                    <a:pt x="65" y="1"/>
                  </a:cubicBezTo>
                  <a:cubicBezTo>
                    <a:pt x="70" y="2"/>
                    <a:pt x="76" y="8"/>
                    <a:pt x="80" y="11"/>
                  </a:cubicBezTo>
                  <a:cubicBezTo>
                    <a:pt x="88" y="17"/>
                    <a:pt x="96" y="22"/>
                    <a:pt x="104" y="26"/>
                  </a:cubicBezTo>
                  <a:cubicBezTo>
                    <a:pt x="137" y="36"/>
                    <a:pt x="136" y="59"/>
                    <a:pt x="136" y="82"/>
                  </a:cubicBezTo>
                  <a:cubicBezTo>
                    <a:pt x="136" y="101"/>
                    <a:pt x="97" y="107"/>
                    <a:pt x="84" y="102"/>
                  </a:cubicBezTo>
                  <a:cubicBezTo>
                    <a:pt x="67" y="97"/>
                    <a:pt x="51" y="91"/>
                    <a:pt x="36" y="84"/>
                  </a:cubicBezTo>
                  <a:cubicBezTo>
                    <a:pt x="22" y="78"/>
                    <a:pt x="4" y="74"/>
                    <a:pt x="2" y="57"/>
                  </a:cubicBezTo>
                  <a:cubicBezTo>
                    <a:pt x="0" y="41"/>
                    <a:pt x="2" y="24"/>
                    <a:pt x="1" y="7"/>
                  </a:cubicBezTo>
                  <a:cubicBezTo>
                    <a:pt x="1" y="6"/>
                    <a:pt x="2" y="3"/>
                    <a:pt x="3"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8" name="iṣľíḓê"/>
            <p:cNvSpPr/>
            <p:nvPr/>
          </p:nvSpPr>
          <p:spPr bwMode="auto">
            <a:xfrm>
              <a:off x="1693" y="7274"/>
              <a:ext cx="188" cy="138"/>
            </a:xfrm>
            <a:custGeom>
              <a:avLst/>
              <a:gdLst>
                <a:gd name="T0" fmla="*/ 46 w 64"/>
                <a:gd name="T1" fmla="*/ 44 h 47"/>
                <a:gd name="T2" fmla="*/ 32 w 64"/>
                <a:gd name="T3" fmla="*/ 47 h 47"/>
                <a:gd name="T4" fmla="*/ 10 w 64"/>
                <a:gd name="T5" fmla="*/ 43 h 47"/>
                <a:gd name="T6" fmla="*/ 21 w 64"/>
                <a:gd name="T7" fmla="*/ 27 h 47"/>
                <a:gd name="T8" fmla="*/ 42 w 64"/>
                <a:gd name="T9" fmla="*/ 18 h 47"/>
                <a:gd name="T10" fmla="*/ 39 w 64"/>
                <a:gd name="T11" fmla="*/ 9 h 47"/>
                <a:gd name="T12" fmla="*/ 47 w 64"/>
                <a:gd name="T13" fmla="*/ 3 h 47"/>
                <a:gd name="T14" fmla="*/ 53 w 64"/>
                <a:gd name="T15" fmla="*/ 39 h 47"/>
                <a:gd name="T16" fmla="*/ 46 w 64"/>
                <a:gd name="T1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7">
                  <a:moveTo>
                    <a:pt x="46" y="44"/>
                  </a:moveTo>
                  <a:cubicBezTo>
                    <a:pt x="42" y="46"/>
                    <a:pt x="37" y="47"/>
                    <a:pt x="32" y="47"/>
                  </a:cubicBezTo>
                  <a:cubicBezTo>
                    <a:pt x="25" y="47"/>
                    <a:pt x="16" y="47"/>
                    <a:pt x="10" y="43"/>
                  </a:cubicBezTo>
                  <a:cubicBezTo>
                    <a:pt x="0" y="35"/>
                    <a:pt x="14" y="28"/>
                    <a:pt x="21" y="27"/>
                  </a:cubicBezTo>
                  <a:cubicBezTo>
                    <a:pt x="28" y="26"/>
                    <a:pt x="38" y="26"/>
                    <a:pt x="42" y="18"/>
                  </a:cubicBezTo>
                  <a:cubicBezTo>
                    <a:pt x="43" y="14"/>
                    <a:pt x="41" y="11"/>
                    <a:pt x="39" y="9"/>
                  </a:cubicBezTo>
                  <a:cubicBezTo>
                    <a:pt x="33" y="2"/>
                    <a:pt x="42" y="0"/>
                    <a:pt x="47" y="3"/>
                  </a:cubicBezTo>
                  <a:cubicBezTo>
                    <a:pt x="60" y="9"/>
                    <a:pt x="64" y="29"/>
                    <a:pt x="53" y="39"/>
                  </a:cubicBezTo>
                  <a:cubicBezTo>
                    <a:pt x="51" y="41"/>
                    <a:pt x="48" y="43"/>
                    <a:pt x="46" y="4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9" name="ïşļíḓé"/>
            <p:cNvSpPr/>
            <p:nvPr/>
          </p:nvSpPr>
          <p:spPr bwMode="auto">
            <a:xfrm>
              <a:off x="1496" y="7303"/>
              <a:ext cx="396" cy="188"/>
            </a:xfrm>
            <a:custGeom>
              <a:avLst/>
              <a:gdLst>
                <a:gd name="T0" fmla="*/ 34 w 135"/>
                <a:gd name="T1" fmla="*/ 28 h 64"/>
                <a:gd name="T2" fmla="*/ 83 w 135"/>
                <a:gd name="T3" fmla="*/ 45 h 64"/>
                <a:gd name="T4" fmla="*/ 135 w 135"/>
                <a:gd name="T5" fmla="*/ 27 h 64"/>
                <a:gd name="T6" fmla="*/ 135 w 135"/>
                <a:gd name="T7" fmla="*/ 40 h 64"/>
                <a:gd name="T8" fmla="*/ 83 w 135"/>
                <a:gd name="T9" fmla="*/ 60 h 64"/>
                <a:gd name="T10" fmla="*/ 34 w 135"/>
                <a:gd name="T11" fmla="*/ 43 h 64"/>
                <a:gd name="T12" fmla="*/ 0 w 135"/>
                <a:gd name="T13" fmla="*/ 15 h 64"/>
                <a:gd name="T14" fmla="*/ 0 w 135"/>
                <a:gd name="T15" fmla="*/ 0 h 64"/>
                <a:gd name="T16" fmla="*/ 34 w 135"/>
                <a:gd name="T17"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4">
                  <a:moveTo>
                    <a:pt x="34" y="28"/>
                  </a:moveTo>
                  <a:cubicBezTo>
                    <a:pt x="50" y="35"/>
                    <a:pt x="66" y="41"/>
                    <a:pt x="83" y="45"/>
                  </a:cubicBezTo>
                  <a:cubicBezTo>
                    <a:pt x="96" y="48"/>
                    <a:pt x="133" y="44"/>
                    <a:pt x="135" y="27"/>
                  </a:cubicBezTo>
                  <a:cubicBezTo>
                    <a:pt x="135" y="31"/>
                    <a:pt x="135" y="36"/>
                    <a:pt x="135" y="40"/>
                  </a:cubicBezTo>
                  <a:cubicBezTo>
                    <a:pt x="135" y="59"/>
                    <a:pt x="97" y="64"/>
                    <a:pt x="83" y="60"/>
                  </a:cubicBezTo>
                  <a:cubicBezTo>
                    <a:pt x="66" y="56"/>
                    <a:pt x="50" y="51"/>
                    <a:pt x="34" y="43"/>
                  </a:cubicBezTo>
                  <a:cubicBezTo>
                    <a:pt x="9" y="31"/>
                    <a:pt x="0" y="28"/>
                    <a:pt x="0" y="15"/>
                  </a:cubicBezTo>
                  <a:cubicBezTo>
                    <a:pt x="0" y="10"/>
                    <a:pt x="0" y="5"/>
                    <a:pt x="0" y="0"/>
                  </a:cubicBezTo>
                  <a:cubicBezTo>
                    <a:pt x="1" y="8"/>
                    <a:pt x="21" y="22"/>
                    <a:pt x="34" y="28"/>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0" name="ïsľide"/>
            <p:cNvSpPr/>
            <p:nvPr/>
          </p:nvSpPr>
          <p:spPr bwMode="auto">
            <a:xfrm>
              <a:off x="1496" y="7303"/>
              <a:ext cx="396" cy="150"/>
            </a:xfrm>
            <a:custGeom>
              <a:avLst/>
              <a:gdLst>
                <a:gd name="T0" fmla="*/ 82 w 135"/>
                <a:gd name="T1" fmla="*/ 48 h 51"/>
                <a:gd name="T2" fmla="*/ 32 w 135"/>
                <a:gd name="T3" fmla="*/ 30 h 51"/>
                <a:gd name="T4" fmla="*/ 0 w 135"/>
                <a:gd name="T5" fmla="*/ 8 h 51"/>
                <a:gd name="T6" fmla="*/ 0 w 135"/>
                <a:gd name="T7" fmla="*/ 0 h 51"/>
                <a:gd name="T8" fmla="*/ 34 w 135"/>
                <a:gd name="T9" fmla="*/ 28 h 51"/>
                <a:gd name="T10" fmla="*/ 83 w 135"/>
                <a:gd name="T11" fmla="*/ 45 h 51"/>
                <a:gd name="T12" fmla="*/ 135 w 135"/>
                <a:gd name="T13" fmla="*/ 27 h 51"/>
                <a:gd name="T14" fmla="*/ 135 w 135"/>
                <a:gd name="T15" fmla="*/ 33 h 51"/>
                <a:gd name="T16" fmla="*/ 82 w 135"/>
                <a:gd name="T1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1">
                  <a:moveTo>
                    <a:pt x="82" y="48"/>
                  </a:moveTo>
                  <a:cubicBezTo>
                    <a:pt x="65" y="44"/>
                    <a:pt x="48" y="38"/>
                    <a:pt x="32" y="30"/>
                  </a:cubicBezTo>
                  <a:cubicBezTo>
                    <a:pt x="21" y="25"/>
                    <a:pt x="7" y="16"/>
                    <a:pt x="0" y="8"/>
                  </a:cubicBezTo>
                  <a:cubicBezTo>
                    <a:pt x="0" y="6"/>
                    <a:pt x="0" y="3"/>
                    <a:pt x="0" y="0"/>
                  </a:cubicBezTo>
                  <a:cubicBezTo>
                    <a:pt x="1" y="8"/>
                    <a:pt x="21" y="22"/>
                    <a:pt x="34" y="28"/>
                  </a:cubicBezTo>
                  <a:cubicBezTo>
                    <a:pt x="50" y="35"/>
                    <a:pt x="66" y="41"/>
                    <a:pt x="83" y="45"/>
                  </a:cubicBezTo>
                  <a:cubicBezTo>
                    <a:pt x="96" y="48"/>
                    <a:pt x="133" y="44"/>
                    <a:pt x="135" y="27"/>
                  </a:cubicBezTo>
                  <a:cubicBezTo>
                    <a:pt x="135" y="28"/>
                    <a:pt x="135" y="31"/>
                    <a:pt x="135" y="33"/>
                  </a:cubicBezTo>
                  <a:cubicBezTo>
                    <a:pt x="129" y="47"/>
                    <a:pt x="95" y="51"/>
                    <a:pt x="82" y="4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1" name="ïṣḷîdè"/>
            <p:cNvSpPr/>
            <p:nvPr/>
          </p:nvSpPr>
          <p:spPr bwMode="auto">
            <a:xfrm>
              <a:off x="1146" y="7122"/>
              <a:ext cx="157" cy="133"/>
            </a:xfrm>
            <a:custGeom>
              <a:avLst/>
              <a:gdLst>
                <a:gd name="T0" fmla="*/ 80 w 90"/>
                <a:gd name="T1" fmla="*/ 74 h 76"/>
                <a:gd name="T2" fmla="*/ 8 w 90"/>
                <a:gd name="T3" fmla="*/ 76 h 76"/>
                <a:gd name="T4" fmla="*/ 0 w 90"/>
                <a:gd name="T5" fmla="*/ 0 h 76"/>
                <a:gd name="T6" fmla="*/ 90 w 90"/>
                <a:gd name="T7" fmla="*/ 0 h 76"/>
                <a:gd name="T8" fmla="*/ 80 w 90"/>
                <a:gd name="T9" fmla="*/ 74 h 76"/>
              </a:gdLst>
              <a:ahLst/>
              <a:cxnLst>
                <a:cxn ang="0">
                  <a:pos x="T0" y="T1"/>
                </a:cxn>
                <a:cxn ang="0">
                  <a:pos x="T2" y="T3"/>
                </a:cxn>
                <a:cxn ang="0">
                  <a:pos x="T4" y="T5"/>
                </a:cxn>
                <a:cxn ang="0">
                  <a:pos x="T6" y="T7"/>
                </a:cxn>
                <a:cxn ang="0">
                  <a:pos x="T8" y="T9"/>
                </a:cxn>
              </a:cxnLst>
              <a:rect l="0" t="0" r="r" b="b"/>
              <a:pathLst>
                <a:path w="90" h="76">
                  <a:moveTo>
                    <a:pt x="80" y="74"/>
                  </a:moveTo>
                  <a:lnTo>
                    <a:pt x="8" y="76"/>
                  </a:lnTo>
                  <a:lnTo>
                    <a:pt x="0" y="0"/>
                  </a:lnTo>
                  <a:lnTo>
                    <a:pt x="90" y="0"/>
                  </a:lnTo>
                  <a:lnTo>
                    <a:pt x="80" y="74"/>
                  </a:ln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2" name="ïŝḻïḑé"/>
            <p:cNvSpPr/>
            <p:nvPr/>
          </p:nvSpPr>
          <p:spPr bwMode="auto">
            <a:xfrm>
              <a:off x="917" y="7181"/>
              <a:ext cx="401" cy="312"/>
            </a:xfrm>
            <a:custGeom>
              <a:avLst/>
              <a:gdLst>
                <a:gd name="T0" fmla="*/ 134 w 137"/>
                <a:gd name="T1" fmla="*/ 2 h 107"/>
                <a:gd name="T2" fmla="*/ 93 w 137"/>
                <a:gd name="T3" fmla="*/ 9 h 107"/>
                <a:gd name="T4" fmla="*/ 72 w 137"/>
                <a:gd name="T5" fmla="*/ 1 h 107"/>
                <a:gd name="T6" fmla="*/ 57 w 137"/>
                <a:gd name="T7" fmla="*/ 11 h 107"/>
                <a:gd name="T8" fmla="*/ 33 w 137"/>
                <a:gd name="T9" fmla="*/ 26 h 107"/>
                <a:gd name="T10" fmla="*/ 1 w 137"/>
                <a:gd name="T11" fmla="*/ 82 h 107"/>
                <a:gd name="T12" fmla="*/ 53 w 137"/>
                <a:gd name="T13" fmla="*/ 102 h 107"/>
                <a:gd name="T14" fmla="*/ 101 w 137"/>
                <a:gd name="T15" fmla="*/ 84 h 107"/>
                <a:gd name="T16" fmla="*/ 135 w 137"/>
                <a:gd name="T17" fmla="*/ 57 h 107"/>
                <a:gd name="T18" fmla="*/ 136 w 137"/>
                <a:gd name="T19" fmla="*/ 7 h 107"/>
                <a:gd name="T20" fmla="*/ 134 w 137"/>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7">
                  <a:moveTo>
                    <a:pt x="134" y="2"/>
                  </a:moveTo>
                  <a:cubicBezTo>
                    <a:pt x="134" y="2"/>
                    <a:pt x="117" y="26"/>
                    <a:pt x="93" y="9"/>
                  </a:cubicBezTo>
                  <a:cubicBezTo>
                    <a:pt x="87" y="4"/>
                    <a:pt x="79" y="0"/>
                    <a:pt x="72" y="1"/>
                  </a:cubicBezTo>
                  <a:cubicBezTo>
                    <a:pt x="67" y="2"/>
                    <a:pt x="61" y="8"/>
                    <a:pt x="57" y="11"/>
                  </a:cubicBezTo>
                  <a:cubicBezTo>
                    <a:pt x="49" y="17"/>
                    <a:pt x="41" y="22"/>
                    <a:pt x="33" y="26"/>
                  </a:cubicBezTo>
                  <a:cubicBezTo>
                    <a:pt x="0" y="36"/>
                    <a:pt x="1" y="59"/>
                    <a:pt x="1" y="82"/>
                  </a:cubicBezTo>
                  <a:cubicBezTo>
                    <a:pt x="1" y="101"/>
                    <a:pt x="40" y="107"/>
                    <a:pt x="53" y="102"/>
                  </a:cubicBezTo>
                  <a:cubicBezTo>
                    <a:pt x="70" y="97"/>
                    <a:pt x="86" y="91"/>
                    <a:pt x="101" y="84"/>
                  </a:cubicBezTo>
                  <a:cubicBezTo>
                    <a:pt x="115" y="78"/>
                    <a:pt x="133" y="74"/>
                    <a:pt x="135" y="57"/>
                  </a:cubicBezTo>
                  <a:cubicBezTo>
                    <a:pt x="137" y="41"/>
                    <a:pt x="135" y="24"/>
                    <a:pt x="136" y="7"/>
                  </a:cubicBezTo>
                  <a:cubicBezTo>
                    <a:pt x="136" y="6"/>
                    <a:pt x="135" y="3"/>
                    <a:pt x="134"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3" name="işļïḑè"/>
            <p:cNvSpPr/>
            <p:nvPr/>
          </p:nvSpPr>
          <p:spPr bwMode="auto">
            <a:xfrm>
              <a:off x="931" y="7274"/>
              <a:ext cx="188" cy="138"/>
            </a:xfrm>
            <a:custGeom>
              <a:avLst/>
              <a:gdLst>
                <a:gd name="T0" fmla="*/ 18 w 64"/>
                <a:gd name="T1" fmla="*/ 44 h 47"/>
                <a:gd name="T2" fmla="*/ 32 w 64"/>
                <a:gd name="T3" fmla="*/ 47 h 47"/>
                <a:gd name="T4" fmla="*/ 54 w 64"/>
                <a:gd name="T5" fmla="*/ 43 h 47"/>
                <a:gd name="T6" fmla="*/ 43 w 64"/>
                <a:gd name="T7" fmla="*/ 27 h 47"/>
                <a:gd name="T8" fmla="*/ 23 w 64"/>
                <a:gd name="T9" fmla="*/ 18 h 47"/>
                <a:gd name="T10" fmla="*/ 26 w 64"/>
                <a:gd name="T11" fmla="*/ 9 h 47"/>
                <a:gd name="T12" fmla="*/ 17 w 64"/>
                <a:gd name="T13" fmla="*/ 3 h 47"/>
                <a:gd name="T14" fmla="*/ 11 w 64"/>
                <a:gd name="T15" fmla="*/ 39 h 47"/>
                <a:gd name="T16" fmla="*/ 18 w 64"/>
                <a:gd name="T1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7">
                  <a:moveTo>
                    <a:pt x="18" y="44"/>
                  </a:moveTo>
                  <a:cubicBezTo>
                    <a:pt x="23" y="46"/>
                    <a:pt x="27" y="47"/>
                    <a:pt x="32" y="47"/>
                  </a:cubicBezTo>
                  <a:cubicBezTo>
                    <a:pt x="39" y="47"/>
                    <a:pt x="48" y="47"/>
                    <a:pt x="54" y="43"/>
                  </a:cubicBezTo>
                  <a:cubicBezTo>
                    <a:pt x="64" y="35"/>
                    <a:pt x="50" y="28"/>
                    <a:pt x="43" y="27"/>
                  </a:cubicBezTo>
                  <a:cubicBezTo>
                    <a:pt x="36" y="26"/>
                    <a:pt x="26" y="26"/>
                    <a:pt x="23" y="18"/>
                  </a:cubicBezTo>
                  <a:cubicBezTo>
                    <a:pt x="21" y="14"/>
                    <a:pt x="23" y="11"/>
                    <a:pt x="26" y="9"/>
                  </a:cubicBezTo>
                  <a:cubicBezTo>
                    <a:pt x="31" y="2"/>
                    <a:pt x="22" y="0"/>
                    <a:pt x="17" y="3"/>
                  </a:cubicBezTo>
                  <a:cubicBezTo>
                    <a:pt x="4" y="9"/>
                    <a:pt x="0" y="29"/>
                    <a:pt x="11" y="39"/>
                  </a:cubicBezTo>
                  <a:cubicBezTo>
                    <a:pt x="13" y="41"/>
                    <a:pt x="16" y="43"/>
                    <a:pt x="18" y="4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4" name="išľiḑè"/>
            <p:cNvSpPr/>
            <p:nvPr/>
          </p:nvSpPr>
          <p:spPr bwMode="auto">
            <a:xfrm>
              <a:off x="919" y="7303"/>
              <a:ext cx="396" cy="188"/>
            </a:xfrm>
            <a:custGeom>
              <a:avLst/>
              <a:gdLst>
                <a:gd name="T0" fmla="*/ 101 w 135"/>
                <a:gd name="T1" fmla="*/ 28 h 64"/>
                <a:gd name="T2" fmla="*/ 52 w 135"/>
                <a:gd name="T3" fmla="*/ 45 h 64"/>
                <a:gd name="T4" fmla="*/ 0 w 135"/>
                <a:gd name="T5" fmla="*/ 27 h 64"/>
                <a:gd name="T6" fmla="*/ 0 w 135"/>
                <a:gd name="T7" fmla="*/ 40 h 64"/>
                <a:gd name="T8" fmla="*/ 52 w 135"/>
                <a:gd name="T9" fmla="*/ 60 h 64"/>
                <a:gd name="T10" fmla="*/ 101 w 135"/>
                <a:gd name="T11" fmla="*/ 43 h 64"/>
                <a:gd name="T12" fmla="*/ 135 w 135"/>
                <a:gd name="T13" fmla="*/ 15 h 64"/>
                <a:gd name="T14" fmla="*/ 135 w 135"/>
                <a:gd name="T15" fmla="*/ 0 h 64"/>
                <a:gd name="T16" fmla="*/ 101 w 135"/>
                <a:gd name="T17"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4">
                  <a:moveTo>
                    <a:pt x="101" y="28"/>
                  </a:moveTo>
                  <a:cubicBezTo>
                    <a:pt x="85" y="35"/>
                    <a:pt x="69" y="41"/>
                    <a:pt x="52" y="45"/>
                  </a:cubicBezTo>
                  <a:cubicBezTo>
                    <a:pt x="39" y="48"/>
                    <a:pt x="2" y="44"/>
                    <a:pt x="0" y="27"/>
                  </a:cubicBezTo>
                  <a:cubicBezTo>
                    <a:pt x="0" y="31"/>
                    <a:pt x="0" y="36"/>
                    <a:pt x="0" y="40"/>
                  </a:cubicBezTo>
                  <a:cubicBezTo>
                    <a:pt x="0" y="59"/>
                    <a:pt x="39" y="64"/>
                    <a:pt x="52" y="60"/>
                  </a:cubicBezTo>
                  <a:cubicBezTo>
                    <a:pt x="69" y="56"/>
                    <a:pt x="85" y="51"/>
                    <a:pt x="101" y="43"/>
                  </a:cubicBezTo>
                  <a:cubicBezTo>
                    <a:pt x="126" y="31"/>
                    <a:pt x="135" y="28"/>
                    <a:pt x="135" y="15"/>
                  </a:cubicBezTo>
                  <a:cubicBezTo>
                    <a:pt x="135" y="10"/>
                    <a:pt x="135" y="5"/>
                    <a:pt x="135" y="0"/>
                  </a:cubicBezTo>
                  <a:cubicBezTo>
                    <a:pt x="134" y="8"/>
                    <a:pt x="114" y="22"/>
                    <a:pt x="101" y="28"/>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9" name="ïṩ1ïḋè"/>
            <p:cNvSpPr/>
            <p:nvPr/>
          </p:nvSpPr>
          <p:spPr bwMode="auto">
            <a:xfrm>
              <a:off x="919" y="7303"/>
              <a:ext cx="396" cy="150"/>
            </a:xfrm>
            <a:custGeom>
              <a:avLst/>
              <a:gdLst>
                <a:gd name="T0" fmla="*/ 53 w 135"/>
                <a:gd name="T1" fmla="*/ 48 h 51"/>
                <a:gd name="T2" fmla="*/ 103 w 135"/>
                <a:gd name="T3" fmla="*/ 30 h 51"/>
                <a:gd name="T4" fmla="*/ 135 w 135"/>
                <a:gd name="T5" fmla="*/ 8 h 51"/>
                <a:gd name="T6" fmla="*/ 135 w 135"/>
                <a:gd name="T7" fmla="*/ 0 h 51"/>
                <a:gd name="T8" fmla="*/ 101 w 135"/>
                <a:gd name="T9" fmla="*/ 28 h 51"/>
                <a:gd name="T10" fmla="*/ 52 w 135"/>
                <a:gd name="T11" fmla="*/ 45 h 51"/>
                <a:gd name="T12" fmla="*/ 0 w 135"/>
                <a:gd name="T13" fmla="*/ 27 h 51"/>
                <a:gd name="T14" fmla="*/ 0 w 135"/>
                <a:gd name="T15" fmla="*/ 33 h 51"/>
                <a:gd name="T16" fmla="*/ 53 w 135"/>
                <a:gd name="T1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1">
                  <a:moveTo>
                    <a:pt x="53" y="48"/>
                  </a:moveTo>
                  <a:cubicBezTo>
                    <a:pt x="70" y="44"/>
                    <a:pt x="87" y="38"/>
                    <a:pt x="103" y="30"/>
                  </a:cubicBezTo>
                  <a:cubicBezTo>
                    <a:pt x="114" y="25"/>
                    <a:pt x="128" y="16"/>
                    <a:pt x="135" y="8"/>
                  </a:cubicBezTo>
                  <a:cubicBezTo>
                    <a:pt x="135" y="6"/>
                    <a:pt x="135" y="3"/>
                    <a:pt x="135" y="0"/>
                  </a:cubicBezTo>
                  <a:cubicBezTo>
                    <a:pt x="134" y="8"/>
                    <a:pt x="114" y="22"/>
                    <a:pt x="101" y="28"/>
                  </a:cubicBezTo>
                  <a:cubicBezTo>
                    <a:pt x="85" y="35"/>
                    <a:pt x="69" y="41"/>
                    <a:pt x="52" y="45"/>
                  </a:cubicBezTo>
                  <a:cubicBezTo>
                    <a:pt x="39" y="48"/>
                    <a:pt x="2" y="44"/>
                    <a:pt x="0" y="27"/>
                  </a:cubicBezTo>
                  <a:cubicBezTo>
                    <a:pt x="0" y="28"/>
                    <a:pt x="0" y="31"/>
                    <a:pt x="0" y="33"/>
                  </a:cubicBezTo>
                  <a:cubicBezTo>
                    <a:pt x="6" y="47"/>
                    <a:pt x="40" y="51"/>
                    <a:pt x="53" y="4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3" name="îṣḷíḍê"/>
            <p:cNvSpPr/>
            <p:nvPr/>
          </p:nvSpPr>
          <p:spPr bwMode="auto">
            <a:xfrm>
              <a:off x="1395" y="5234"/>
              <a:ext cx="401" cy="1889"/>
            </a:xfrm>
            <a:custGeom>
              <a:avLst/>
              <a:gdLst>
                <a:gd name="T0" fmla="*/ 112 w 137"/>
                <a:gd name="T1" fmla="*/ 572 h 645"/>
                <a:gd name="T2" fmla="*/ 97 w 137"/>
                <a:gd name="T3" fmla="*/ 645 h 645"/>
                <a:gd name="T4" fmla="*/ 39 w 137"/>
                <a:gd name="T5" fmla="*/ 645 h 645"/>
                <a:gd name="T6" fmla="*/ 24 w 137"/>
                <a:gd name="T7" fmla="*/ 572 h 645"/>
                <a:gd name="T8" fmla="*/ 15 w 137"/>
                <a:gd name="T9" fmla="*/ 378 h 645"/>
                <a:gd name="T10" fmla="*/ 0 w 137"/>
                <a:gd name="T11" fmla="*/ 0 h 645"/>
                <a:gd name="T12" fmla="*/ 137 w 137"/>
                <a:gd name="T13" fmla="*/ 0 h 645"/>
                <a:gd name="T14" fmla="*/ 136 w 137"/>
                <a:gd name="T15" fmla="*/ 3 h 645"/>
                <a:gd name="T16" fmla="*/ 121 w 137"/>
                <a:gd name="T17" fmla="*/ 378 h 645"/>
                <a:gd name="T18" fmla="*/ 112 w 137"/>
                <a:gd name="T19" fmla="*/ 572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645">
                  <a:moveTo>
                    <a:pt x="112" y="572"/>
                  </a:moveTo>
                  <a:cubicBezTo>
                    <a:pt x="110" y="595"/>
                    <a:pt x="109" y="626"/>
                    <a:pt x="97" y="645"/>
                  </a:cubicBezTo>
                  <a:cubicBezTo>
                    <a:pt x="39" y="645"/>
                    <a:pt x="39" y="645"/>
                    <a:pt x="39" y="645"/>
                  </a:cubicBezTo>
                  <a:cubicBezTo>
                    <a:pt x="26" y="626"/>
                    <a:pt x="25" y="595"/>
                    <a:pt x="24" y="572"/>
                  </a:cubicBezTo>
                  <a:cubicBezTo>
                    <a:pt x="21" y="507"/>
                    <a:pt x="18" y="442"/>
                    <a:pt x="15" y="378"/>
                  </a:cubicBezTo>
                  <a:cubicBezTo>
                    <a:pt x="9" y="252"/>
                    <a:pt x="4" y="126"/>
                    <a:pt x="0" y="0"/>
                  </a:cubicBezTo>
                  <a:cubicBezTo>
                    <a:pt x="137" y="0"/>
                    <a:pt x="137" y="0"/>
                    <a:pt x="137" y="0"/>
                  </a:cubicBezTo>
                  <a:cubicBezTo>
                    <a:pt x="137" y="1"/>
                    <a:pt x="137" y="2"/>
                    <a:pt x="136" y="3"/>
                  </a:cubicBezTo>
                  <a:cubicBezTo>
                    <a:pt x="132" y="128"/>
                    <a:pt x="127" y="253"/>
                    <a:pt x="121" y="378"/>
                  </a:cubicBezTo>
                  <a:cubicBezTo>
                    <a:pt x="118" y="442"/>
                    <a:pt x="115" y="507"/>
                    <a:pt x="112" y="572"/>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4" name="îṥļiḍê"/>
            <p:cNvSpPr/>
            <p:nvPr/>
          </p:nvSpPr>
          <p:spPr bwMode="auto">
            <a:xfrm>
              <a:off x="1026" y="5234"/>
              <a:ext cx="401" cy="1889"/>
            </a:xfrm>
            <a:custGeom>
              <a:avLst/>
              <a:gdLst>
                <a:gd name="T0" fmla="*/ 121 w 137"/>
                <a:gd name="T1" fmla="*/ 378 h 645"/>
                <a:gd name="T2" fmla="*/ 111 w 137"/>
                <a:gd name="T3" fmla="*/ 572 h 645"/>
                <a:gd name="T4" fmla="*/ 97 w 137"/>
                <a:gd name="T5" fmla="*/ 645 h 645"/>
                <a:gd name="T6" fmla="*/ 39 w 137"/>
                <a:gd name="T7" fmla="*/ 645 h 645"/>
                <a:gd name="T8" fmla="*/ 24 w 137"/>
                <a:gd name="T9" fmla="*/ 572 h 645"/>
                <a:gd name="T10" fmla="*/ 15 w 137"/>
                <a:gd name="T11" fmla="*/ 378 h 645"/>
                <a:gd name="T12" fmla="*/ 0 w 137"/>
                <a:gd name="T13" fmla="*/ 0 h 645"/>
                <a:gd name="T14" fmla="*/ 137 w 137"/>
                <a:gd name="T15" fmla="*/ 0 h 645"/>
                <a:gd name="T16" fmla="*/ 136 w 137"/>
                <a:gd name="T17" fmla="*/ 3 h 645"/>
                <a:gd name="T18" fmla="*/ 121 w 137"/>
                <a:gd name="T19" fmla="*/ 37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645">
                  <a:moveTo>
                    <a:pt x="121" y="378"/>
                  </a:moveTo>
                  <a:cubicBezTo>
                    <a:pt x="118" y="442"/>
                    <a:pt x="114" y="507"/>
                    <a:pt x="111" y="572"/>
                  </a:cubicBezTo>
                  <a:cubicBezTo>
                    <a:pt x="110" y="595"/>
                    <a:pt x="109" y="626"/>
                    <a:pt x="97" y="645"/>
                  </a:cubicBezTo>
                  <a:cubicBezTo>
                    <a:pt x="39" y="645"/>
                    <a:pt x="39" y="645"/>
                    <a:pt x="39" y="645"/>
                  </a:cubicBezTo>
                  <a:cubicBezTo>
                    <a:pt x="26" y="626"/>
                    <a:pt x="25" y="595"/>
                    <a:pt x="24" y="572"/>
                  </a:cubicBezTo>
                  <a:cubicBezTo>
                    <a:pt x="21" y="507"/>
                    <a:pt x="18" y="442"/>
                    <a:pt x="15" y="378"/>
                  </a:cubicBezTo>
                  <a:cubicBezTo>
                    <a:pt x="9" y="252"/>
                    <a:pt x="4" y="126"/>
                    <a:pt x="0" y="0"/>
                  </a:cubicBezTo>
                  <a:cubicBezTo>
                    <a:pt x="137" y="0"/>
                    <a:pt x="137" y="0"/>
                    <a:pt x="137" y="0"/>
                  </a:cubicBezTo>
                  <a:cubicBezTo>
                    <a:pt x="137" y="1"/>
                    <a:pt x="137" y="2"/>
                    <a:pt x="136" y="3"/>
                  </a:cubicBezTo>
                  <a:cubicBezTo>
                    <a:pt x="132" y="128"/>
                    <a:pt x="126" y="253"/>
                    <a:pt x="121" y="378"/>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5" name="işľïḋê"/>
            <p:cNvSpPr/>
            <p:nvPr/>
          </p:nvSpPr>
          <p:spPr bwMode="auto">
            <a:xfrm>
              <a:off x="1509" y="7122"/>
              <a:ext cx="171" cy="33"/>
            </a:xfrm>
            <a:prstGeom prst="rect">
              <a:avLst/>
            </a:prstGeom>
            <a:solidFill>
              <a:srgbClr val="38B6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46" name="iSľiďè"/>
            <p:cNvSpPr/>
            <p:nvPr/>
          </p:nvSpPr>
          <p:spPr bwMode="auto">
            <a:xfrm>
              <a:off x="1139" y="7122"/>
              <a:ext cx="171" cy="33"/>
            </a:xfrm>
            <a:prstGeom prst="rect">
              <a:avLst/>
            </a:prstGeom>
            <a:solidFill>
              <a:srgbClr val="38B6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48" name="íşľíḍê"/>
            <p:cNvSpPr/>
            <p:nvPr/>
          </p:nvSpPr>
          <p:spPr bwMode="auto">
            <a:xfrm>
              <a:off x="834" y="3300"/>
              <a:ext cx="1203" cy="1292"/>
            </a:xfrm>
            <a:custGeom>
              <a:avLst/>
              <a:gdLst>
                <a:gd name="T0" fmla="*/ 392 w 410"/>
                <a:gd name="T1" fmla="*/ 129 h 441"/>
                <a:gd name="T2" fmla="*/ 388 w 410"/>
                <a:gd name="T3" fmla="*/ 124 h 441"/>
                <a:gd name="T4" fmla="*/ 368 w 410"/>
                <a:gd name="T5" fmla="*/ 115 h 441"/>
                <a:gd name="T6" fmla="*/ 351 w 410"/>
                <a:gd name="T7" fmla="*/ 111 h 441"/>
                <a:gd name="T8" fmla="*/ 321 w 410"/>
                <a:gd name="T9" fmla="*/ 104 h 441"/>
                <a:gd name="T10" fmla="*/ 320 w 410"/>
                <a:gd name="T11" fmla="*/ 104 h 441"/>
                <a:gd name="T12" fmla="*/ 281 w 410"/>
                <a:gd name="T13" fmla="*/ 86 h 441"/>
                <a:gd name="T14" fmla="*/ 268 w 410"/>
                <a:gd name="T15" fmla="*/ 0 h 441"/>
                <a:gd name="T16" fmla="*/ 199 w 410"/>
                <a:gd name="T17" fmla="*/ 0 h 441"/>
                <a:gd name="T18" fmla="*/ 199 w 410"/>
                <a:gd name="T19" fmla="*/ 0 h 441"/>
                <a:gd name="T20" fmla="*/ 129 w 410"/>
                <a:gd name="T21" fmla="*/ 0 h 441"/>
                <a:gd name="T22" fmla="*/ 116 w 410"/>
                <a:gd name="T23" fmla="*/ 79 h 441"/>
                <a:gd name="T24" fmla="*/ 87 w 410"/>
                <a:gd name="T25" fmla="*/ 93 h 441"/>
                <a:gd name="T26" fmla="*/ 87 w 410"/>
                <a:gd name="T27" fmla="*/ 94 h 441"/>
                <a:gd name="T28" fmla="*/ 56 w 410"/>
                <a:gd name="T29" fmla="*/ 100 h 441"/>
                <a:gd name="T30" fmla="*/ 39 w 410"/>
                <a:gd name="T31" fmla="*/ 104 h 441"/>
                <a:gd name="T32" fmla="*/ 19 w 410"/>
                <a:gd name="T33" fmla="*/ 113 h 441"/>
                <a:gd name="T34" fmla="*/ 15 w 410"/>
                <a:gd name="T35" fmla="*/ 118 h 441"/>
                <a:gd name="T36" fmla="*/ 1 w 410"/>
                <a:gd name="T37" fmla="*/ 407 h 441"/>
                <a:gd name="T38" fmla="*/ 33 w 410"/>
                <a:gd name="T39" fmla="*/ 441 h 441"/>
                <a:gd name="T40" fmla="*/ 199 w 410"/>
                <a:gd name="T41" fmla="*/ 441 h 441"/>
                <a:gd name="T42" fmla="*/ 199 w 410"/>
                <a:gd name="T43" fmla="*/ 441 h 441"/>
                <a:gd name="T44" fmla="*/ 399 w 410"/>
                <a:gd name="T45" fmla="*/ 441 h 441"/>
                <a:gd name="T46" fmla="*/ 392 w 410"/>
                <a:gd name="T47" fmla="*/ 12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0" h="441">
                  <a:moveTo>
                    <a:pt x="392" y="129"/>
                  </a:moveTo>
                  <a:cubicBezTo>
                    <a:pt x="391" y="127"/>
                    <a:pt x="390" y="125"/>
                    <a:pt x="388" y="124"/>
                  </a:cubicBezTo>
                  <a:cubicBezTo>
                    <a:pt x="383" y="119"/>
                    <a:pt x="375" y="117"/>
                    <a:pt x="368" y="115"/>
                  </a:cubicBezTo>
                  <a:cubicBezTo>
                    <a:pt x="363" y="113"/>
                    <a:pt x="357" y="112"/>
                    <a:pt x="351" y="111"/>
                  </a:cubicBezTo>
                  <a:cubicBezTo>
                    <a:pt x="334" y="108"/>
                    <a:pt x="338" y="109"/>
                    <a:pt x="321" y="104"/>
                  </a:cubicBezTo>
                  <a:cubicBezTo>
                    <a:pt x="320" y="104"/>
                    <a:pt x="320" y="104"/>
                    <a:pt x="320" y="104"/>
                  </a:cubicBezTo>
                  <a:cubicBezTo>
                    <a:pt x="307" y="102"/>
                    <a:pt x="288" y="95"/>
                    <a:pt x="281" y="86"/>
                  </a:cubicBezTo>
                  <a:cubicBezTo>
                    <a:pt x="258" y="57"/>
                    <a:pt x="266" y="6"/>
                    <a:pt x="268" y="0"/>
                  </a:cubicBezTo>
                  <a:cubicBezTo>
                    <a:pt x="199" y="0"/>
                    <a:pt x="199" y="0"/>
                    <a:pt x="199" y="0"/>
                  </a:cubicBezTo>
                  <a:cubicBezTo>
                    <a:pt x="199" y="0"/>
                    <a:pt x="199" y="0"/>
                    <a:pt x="199" y="0"/>
                  </a:cubicBezTo>
                  <a:cubicBezTo>
                    <a:pt x="129" y="0"/>
                    <a:pt x="129" y="0"/>
                    <a:pt x="129" y="0"/>
                  </a:cubicBezTo>
                  <a:cubicBezTo>
                    <a:pt x="131" y="7"/>
                    <a:pt x="143" y="54"/>
                    <a:pt x="116" y="79"/>
                  </a:cubicBezTo>
                  <a:cubicBezTo>
                    <a:pt x="109" y="86"/>
                    <a:pt x="99" y="91"/>
                    <a:pt x="87" y="93"/>
                  </a:cubicBezTo>
                  <a:cubicBezTo>
                    <a:pt x="87" y="94"/>
                    <a:pt x="87" y="94"/>
                    <a:pt x="87" y="94"/>
                  </a:cubicBezTo>
                  <a:cubicBezTo>
                    <a:pt x="69" y="98"/>
                    <a:pt x="74" y="98"/>
                    <a:pt x="56" y="100"/>
                  </a:cubicBezTo>
                  <a:cubicBezTo>
                    <a:pt x="50" y="101"/>
                    <a:pt x="45" y="103"/>
                    <a:pt x="39" y="104"/>
                  </a:cubicBezTo>
                  <a:cubicBezTo>
                    <a:pt x="33" y="106"/>
                    <a:pt x="24" y="109"/>
                    <a:pt x="19" y="113"/>
                  </a:cubicBezTo>
                  <a:cubicBezTo>
                    <a:pt x="17" y="114"/>
                    <a:pt x="16" y="116"/>
                    <a:pt x="15" y="118"/>
                  </a:cubicBezTo>
                  <a:cubicBezTo>
                    <a:pt x="0" y="153"/>
                    <a:pt x="5" y="330"/>
                    <a:pt x="1" y="407"/>
                  </a:cubicBezTo>
                  <a:cubicBezTo>
                    <a:pt x="0" y="426"/>
                    <a:pt x="15" y="441"/>
                    <a:pt x="33" y="441"/>
                  </a:cubicBezTo>
                  <a:cubicBezTo>
                    <a:pt x="199" y="441"/>
                    <a:pt x="199" y="441"/>
                    <a:pt x="199" y="441"/>
                  </a:cubicBezTo>
                  <a:cubicBezTo>
                    <a:pt x="199" y="441"/>
                    <a:pt x="199" y="441"/>
                    <a:pt x="199" y="441"/>
                  </a:cubicBezTo>
                  <a:cubicBezTo>
                    <a:pt x="399" y="441"/>
                    <a:pt x="399" y="441"/>
                    <a:pt x="399" y="441"/>
                  </a:cubicBezTo>
                  <a:cubicBezTo>
                    <a:pt x="397" y="404"/>
                    <a:pt x="410" y="171"/>
                    <a:pt x="392" y="129"/>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9" name="ïṣľïde"/>
            <p:cNvSpPr/>
            <p:nvPr/>
          </p:nvSpPr>
          <p:spPr bwMode="auto">
            <a:xfrm>
              <a:off x="923" y="3300"/>
              <a:ext cx="698" cy="326"/>
            </a:xfrm>
            <a:custGeom>
              <a:avLst/>
              <a:gdLst>
                <a:gd name="T0" fmla="*/ 37 w 238"/>
                <a:gd name="T1" fmla="*/ 111 h 111"/>
                <a:gd name="T2" fmla="*/ 81 w 238"/>
                <a:gd name="T3" fmla="*/ 107 h 111"/>
                <a:gd name="T4" fmla="*/ 118 w 238"/>
                <a:gd name="T5" fmla="*/ 93 h 111"/>
                <a:gd name="T6" fmla="*/ 135 w 238"/>
                <a:gd name="T7" fmla="*/ 77 h 111"/>
                <a:gd name="T8" fmla="*/ 144 w 238"/>
                <a:gd name="T9" fmla="*/ 67 h 111"/>
                <a:gd name="T10" fmla="*/ 164 w 238"/>
                <a:gd name="T11" fmla="*/ 60 h 111"/>
                <a:gd name="T12" fmla="*/ 216 w 238"/>
                <a:gd name="T13" fmla="*/ 53 h 111"/>
                <a:gd name="T14" fmla="*/ 236 w 238"/>
                <a:gd name="T15" fmla="*/ 46 h 111"/>
                <a:gd name="T16" fmla="*/ 238 w 238"/>
                <a:gd name="T17" fmla="*/ 0 h 111"/>
                <a:gd name="T18" fmla="*/ 169 w 238"/>
                <a:gd name="T19" fmla="*/ 0 h 111"/>
                <a:gd name="T20" fmla="*/ 169 w 238"/>
                <a:gd name="T21" fmla="*/ 0 h 111"/>
                <a:gd name="T22" fmla="*/ 99 w 238"/>
                <a:gd name="T23" fmla="*/ 0 h 111"/>
                <a:gd name="T24" fmla="*/ 86 w 238"/>
                <a:gd name="T25" fmla="*/ 79 h 111"/>
                <a:gd name="T26" fmla="*/ 57 w 238"/>
                <a:gd name="T27" fmla="*/ 93 h 111"/>
                <a:gd name="T28" fmla="*/ 57 w 238"/>
                <a:gd name="T29" fmla="*/ 94 h 111"/>
                <a:gd name="T30" fmla="*/ 26 w 238"/>
                <a:gd name="T31" fmla="*/ 100 h 111"/>
                <a:gd name="T32" fmla="*/ 9 w 238"/>
                <a:gd name="T33" fmla="*/ 104 h 111"/>
                <a:gd name="T34" fmla="*/ 0 w 238"/>
                <a:gd name="T35" fmla="*/ 107 h 111"/>
                <a:gd name="T36" fmla="*/ 37 w 238"/>
                <a:gd name="T3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11">
                  <a:moveTo>
                    <a:pt x="37" y="111"/>
                  </a:moveTo>
                  <a:cubicBezTo>
                    <a:pt x="52" y="111"/>
                    <a:pt x="66" y="110"/>
                    <a:pt x="81" y="107"/>
                  </a:cubicBezTo>
                  <a:cubicBezTo>
                    <a:pt x="94" y="104"/>
                    <a:pt x="107" y="101"/>
                    <a:pt x="118" y="93"/>
                  </a:cubicBezTo>
                  <a:cubicBezTo>
                    <a:pt x="125" y="89"/>
                    <a:pt x="130" y="84"/>
                    <a:pt x="135" y="77"/>
                  </a:cubicBezTo>
                  <a:cubicBezTo>
                    <a:pt x="137" y="73"/>
                    <a:pt x="140" y="69"/>
                    <a:pt x="144" y="67"/>
                  </a:cubicBezTo>
                  <a:cubicBezTo>
                    <a:pt x="149" y="62"/>
                    <a:pt x="157" y="61"/>
                    <a:pt x="164" y="60"/>
                  </a:cubicBezTo>
                  <a:cubicBezTo>
                    <a:pt x="181" y="57"/>
                    <a:pt x="199" y="57"/>
                    <a:pt x="216" y="53"/>
                  </a:cubicBezTo>
                  <a:cubicBezTo>
                    <a:pt x="222" y="52"/>
                    <a:pt x="230" y="50"/>
                    <a:pt x="236" y="46"/>
                  </a:cubicBezTo>
                  <a:cubicBezTo>
                    <a:pt x="233" y="24"/>
                    <a:pt x="237" y="4"/>
                    <a:pt x="238" y="0"/>
                  </a:cubicBezTo>
                  <a:cubicBezTo>
                    <a:pt x="169" y="0"/>
                    <a:pt x="169" y="0"/>
                    <a:pt x="169" y="0"/>
                  </a:cubicBezTo>
                  <a:cubicBezTo>
                    <a:pt x="169" y="0"/>
                    <a:pt x="169" y="0"/>
                    <a:pt x="169" y="0"/>
                  </a:cubicBezTo>
                  <a:cubicBezTo>
                    <a:pt x="99" y="0"/>
                    <a:pt x="99" y="0"/>
                    <a:pt x="99" y="0"/>
                  </a:cubicBezTo>
                  <a:cubicBezTo>
                    <a:pt x="101" y="7"/>
                    <a:pt x="113" y="54"/>
                    <a:pt x="86" y="79"/>
                  </a:cubicBezTo>
                  <a:cubicBezTo>
                    <a:pt x="79" y="86"/>
                    <a:pt x="69" y="91"/>
                    <a:pt x="57" y="93"/>
                  </a:cubicBezTo>
                  <a:cubicBezTo>
                    <a:pt x="57" y="94"/>
                    <a:pt x="57" y="94"/>
                    <a:pt x="57" y="94"/>
                  </a:cubicBezTo>
                  <a:cubicBezTo>
                    <a:pt x="39" y="98"/>
                    <a:pt x="44" y="98"/>
                    <a:pt x="26" y="100"/>
                  </a:cubicBezTo>
                  <a:cubicBezTo>
                    <a:pt x="20" y="101"/>
                    <a:pt x="15" y="103"/>
                    <a:pt x="9" y="104"/>
                  </a:cubicBezTo>
                  <a:cubicBezTo>
                    <a:pt x="6" y="105"/>
                    <a:pt x="3" y="106"/>
                    <a:pt x="0" y="107"/>
                  </a:cubicBezTo>
                  <a:cubicBezTo>
                    <a:pt x="12" y="110"/>
                    <a:pt x="25" y="111"/>
                    <a:pt x="37" y="111"/>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1" name="ïšlíḓè"/>
            <p:cNvSpPr/>
            <p:nvPr/>
          </p:nvSpPr>
          <p:spPr bwMode="auto">
            <a:xfrm>
              <a:off x="834" y="3561"/>
              <a:ext cx="1182" cy="1672"/>
            </a:xfrm>
            <a:custGeom>
              <a:avLst/>
              <a:gdLst>
                <a:gd name="T0" fmla="*/ 270 w 403"/>
                <a:gd name="T1" fmla="*/ 349 h 571"/>
                <a:gd name="T2" fmla="*/ 364 w 403"/>
                <a:gd name="T3" fmla="*/ 349 h 571"/>
                <a:gd name="T4" fmla="*/ 401 w 403"/>
                <a:gd name="T5" fmla="*/ 312 h 571"/>
                <a:gd name="T6" fmla="*/ 392 w 403"/>
                <a:gd name="T7" fmla="*/ 40 h 571"/>
                <a:gd name="T8" fmla="*/ 388 w 403"/>
                <a:gd name="T9" fmla="*/ 35 h 571"/>
                <a:gd name="T10" fmla="*/ 368 w 403"/>
                <a:gd name="T11" fmla="*/ 26 h 571"/>
                <a:gd name="T12" fmla="*/ 351 w 403"/>
                <a:gd name="T13" fmla="*/ 22 h 571"/>
                <a:gd name="T14" fmla="*/ 321 w 403"/>
                <a:gd name="T15" fmla="*/ 15 h 571"/>
                <a:gd name="T16" fmla="*/ 320 w 403"/>
                <a:gd name="T17" fmla="*/ 15 h 571"/>
                <a:gd name="T18" fmla="*/ 308 w 403"/>
                <a:gd name="T19" fmla="*/ 10 h 571"/>
                <a:gd name="T20" fmla="*/ 198 w 403"/>
                <a:gd name="T21" fmla="*/ 103 h 571"/>
                <a:gd name="T22" fmla="*/ 100 w 403"/>
                <a:gd name="T23" fmla="*/ 0 h 571"/>
                <a:gd name="T24" fmla="*/ 87 w 403"/>
                <a:gd name="T25" fmla="*/ 4 h 571"/>
                <a:gd name="T26" fmla="*/ 87 w 403"/>
                <a:gd name="T27" fmla="*/ 5 h 571"/>
                <a:gd name="T28" fmla="*/ 56 w 403"/>
                <a:gd name="T29" fmla="*/ 11 h 571"/>
                <a:gd name="T30" fmla="*/ 39 w 403"/>
                <a:gd name="T31" fmla="*/ 15 h 571"/>
                <a:gd name="T32" fmla="*/ 19 w 403"/>
                <a:gd name="T33" fmla="*/ 24 h 571"/>
                <a:gd name="T34" fmla="*/ 15 w 403"/>
                <a:gd name="T35" fmla="*/ 29 h 571"/>
                <a:gd name="T36" fmla="*/ 1 w 403"/>
                <a:gd name="T37" fmla="*/ 325 h 571"/>
                <a:gd name="T38" fmla="*/ 27 w 403"/>
                <a:gd name="T39" fmla="*/ 352 h 571"/>
                <a:gd name="T40" fmla="*/ 112 w 403"/>
                <a:gd name="T41" fmla="*/ 352 h 571"/>
                <a:gd name="T42" fmla="*/ 112 w 403"/>
                <a:gd name="T43" fmla="*/ 571 h 571"/>
                <a:gd name="T44" fmla="*/ 270 w 403"/>
                <a:gd name="T45" fmla="*/ 571 h 571"/>
                <a:gd name="T46" fmla="*/ 270 w 403"/>
                <a:gd name="T47" fmla="*/ 34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 h="571">
                  <a:moveTo>
                    <a:pt x="270" y="349"/>
                  </a:moveTo>
                  <a:cubicBezTo>
                    <a:pt x="364" y="349"/>
                    <a:pt x="364" y="349"/>
                    <a:pt x="364" y="349"/>
                  </a:cubicBezTo>
                  <a:cubicBezTo>
                    <a:pt x="384" y="349"/>
                    <a:pt x="401" y="332"/>
                    <a:pt x="401" y="312"/>
                  </a:cubicBezTo>
                  <a:cubicBezTo>
                    <a:pt x="403" y="198"/>
                    <a:pt x="403" y="65"/>
                    <a:pt x="392" y="40"/>
                  </a:cubicBezTo>
                  <a:cubicBezTo>
                    <a:pt x="391" y="38"/>
                    <a:pt x="390" y="36"/>
                    <a:pt x="388" y="35"/>
                  </a:cubicBezTo>
                  <a:cubicBezTo>
                    <a:pt x="383" y="30"/>
                    <a:pt x="375" y="28"/>
                    <a:pt x="368" y="26"/>
                  </a:cubicBezTo>
                  <a:cubicBezTo>
                    <a:pt x="363" y="24"/>
                    <a:pt x="357" y="23"/>
                    <a:pt x="351" y="22"/>
                  </a:cubicBezTo>
                  <a:cubicBezTo>
                    <a:pt x="334" y="19"/>
                    <a:pt x="338" y="20"/>
                    <a:pt x="321" y="15"/>
                  </a:cubicBezTo>
                  <a:cubicBezTo>
                    <a:pt x="320" y="15"/>
                    <a:pt x="320" y="15"/>
                    <a:pt x="320" y="15"/>
                  </a:cubicBezTo>
                  <a:cubicBezTo>
                    <a:pt x="316" y="14"/>
                    <a:pt x="312" y="12"/>
                    <a:pt x="308" y="10"/>
                  </a:cubicBezTo>
                  <a:cubicBezTo>
                    <a:pt x="198" y="103"/>
                    <a:pt x="198" y="103"/>
                    <a:pt x="198" y="103"/>
                  </a:cubicBezTo>
                  <a:cubicBezTo>
                    <a:pt x="100" y="0"/>
                    <a:pt x="100" y="0"/>
                    <a:pt x="100" y="0"/>
                  </a:cubicBezTo>
                  <a:cubicBezTo>
                    <a:pt x="96" y="2"/>
                    <a:pt x="92" y="3"/>
                    <a:pt x="87" y="4"/>
                  </a:cubicBezTo>
                  <a:cubicBezTo>
                    <a:pt x="87" y="5"/>
                    <a:pt x="87" y="5"/>
                    <a:pt x="87" y="5"/>
                  </a:cubicBezTo>
                  <a:cubicBezTo>
                    <a:pt x="69" y="9"/>
                    <a:pt x="74" y="9"/>
                    <a:pt x="56" y="11"/>
                  </a:cubicBezTo>
                  <a:cubicBezTo>
                    <a:pt x="50" y="12"/>
                    <a:pt x="45" y="14"/>
                    <a:pt x="39" y="15"/>
                  </a:cubicBezTo>
                  <a:cubicBezTo>
                    <a:pt x="32" y="17"/>
                    <a:pt x="24" y="20"/>
                    <a:pt x="19" y="24"/>
                  </a:cubicBezTo>
                  <a:cubicBezTo>
                    <a:pt x="17" y="25"/>
                    <a:pt x="16" y="27"/>
                    <a:pt x="15" y="29"/>
                  </a:cubicBezTo>
                  <a:cubicBezTo>
                    <a:pt x="0" y="65"/>
                    <a:pt x="4" y="251"/>
                    <a:pt x="1" y="325"/>
                  </a:cubicBezTo>
                  <a:cubicBezTo>
                    <a:pt x="0" y="340"/>
                    <a:pt x="12" y="352"/>
                    <a:pt x="27" y="352"/>
                  </a:cubicBezTo>
                  <a:cubicBezTo>
                    <a:pt x="112" y="352"/>
                    <a:pt x="112" y="352"/>
                    <a:pt x="112" y="352"/>
                  </a:cubicBezTo>
                  <a:cubicBezTo>
                    <a:pt x="112" y="571"/>
                    <a:pt x="112" y="571"/>
                    <a:pt x="112" y="571"/>
                  </a:cubicBezTo>
                  <a:cubicBezTo>
                    <a:pt x="270" y="571"/>
                    <a:pt x="270" y="571"/>
                    <a:pt x="270" y="571"/>
                  </a:cubicBezTo>
                  <a:lnTo>
                    <a:pt x="270" y="349"/>
                  </a:lnTo>
                  <a:close/>
                </a:path>
              </a:pathLst>
            </a:custGeom>
            <a:solidFill>
              <a:srgbClr val="82C8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3" name="îśḷiďè"/>
            <p:cNvSpPr/>
            <p:nvPr/>
          </p:nvSpPr>
          <p:spPr bwMode="auto">
            <a:xfrm>
              <a:off x="1643" y="2996"/>
              <a:ext cx="89" cy="167"/>
            </a:xfrm>
            <a:custGeom>
              <a:avLst/>
              <a:gdLst>
                <a:gd name="T0" fmla="*/ 24 w 30"/>
                <a:gd name="T1" fmla="*/ 0 h 57"/>
                <a:gd name="T2" fmla="*/ 19 w 30"/>
                <a:gd name="T3" fmla="*/ 0 h 57"/>
                <a:gd name="T4" fmla="*/ 14 w 30"/>
                <a:gd name="T5" fmla="*/ 3 h 57"/>
                <a:gd name="T6" fmla="*/ 1 w 30"/>
                <a:gd name="T7" fmla="*/ 56 h 57"/>
                <a:gd name="T8" fmla="*/ 3 w 30"/>
                <a:gd name="T9" fmla="*/ 57 h 57"/>
                <a:gd name="T10" fmla="*/ 4 w 30"/>
                <a:gd name="T11" fmla="*/ 57 h 57"/>
                <a:gd name="T12" fmla="*/ 30 w 30"/>
                <a:gd name="T13" fmla="*/ 16 h 57"/>
                <a:gd name="T14" fmla="*/ 24 w 30"/>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7">
                  <a:moveTo>
                    <a:pt x="24" y="0"/>
                  </a:moveTo>
                  <a:cubicBezTo>
                    <a:pt x="22" y="0"/>
                    <a:pt x="21" y="0"/>
                    <a:pt x="19" y="0"/>
                  </a:cubicBezTo>
                  <a:cubicBezTo>
                    <a:pt x="17" y="1"/>
                    <a:pt x="16" y="2"/>
                    <a:pt x="14" y="3"/>
                  </a:cubicBezTo>
                  <a:cubicBezTo>
                    <a:pt x="0" y="15"/>
                    <a:pt x="7" y="40"/>
                    <a:pt x="1" y="56"/>
                  </a:cubicBezTo>
                  <a:cubicBezTo>
                    <a:pt x="1" y="57"/>
                    <a:pt x="2" y="57"/>
                    <a:pt x="3" y="57"/>
                  </a:cubicBezTo>
                  <a:cubicBezTo>
                    <a:pt x="4" y="57"/>
                    <a:pt x="4" y="57"/>
                    <a:pt x="4" y="57"/>
                  </a:cubicBezTo>
                  <a:cubicBezTo>
                    <a:pt x="17" y="47"/>
                    <a:pt x="30" y="33"/>
                    <a:pt x="30" y="16"/>
                  </a:cubicBezTo>
                  <a:cubicBezTo>
                    <a:pt x="30" y="11"/>
                    <a:pt x="29" y="3"/>
                    <a:pt x="24" y="0"/>
                  </a:cubicBezTo>
                  <a:close/>
                </a:path>
              </a:pathLst>
            </a:custGeom>
            <a:solidFill>
              <a:srgbClr val="FDDE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4" name="îŝļídé"/>
            <p:cNvSpPr/>
            <p:nvPr/>
          </p:nvSpPr>
          <p:spPr bwMode="auto">
            <a:xfrm>
              <a:off x="1107" y="2996"/>
              <a:ext cx="91" cy="167"/>
            </a:xfrm>
            <a:custGeom>
              <a:avLst/>
              <a:gdLst>
                <a:gd name="T0" fmla="*/ 7 w 31"/>
                <a:gd name="T1" fmla="*/ 0 h 57"/>
                <a:gd name="T2" fmla="*/ 12 w 31"/>
                <a:gd name="T3" fmla="*/ 0 h 57"/>
                <a:gd name="T4" fmla="*/ 16 w 31"/>
                <a:gd name="T5" fmla="*/ 3 h 57"/>
                <a:gd name="T6" fmla="*/ 29 w 31"/>
                <a:gd name="T7" fmla="*/ 56 h 57"/>
                <a:gd name="T8" fmla="*/ 28 w 31"/>
                <a:gd name="T9" fmla="*/ 57 h 57"/>
                <a:gd name="T10" fmla="*/ 27 w 31"/>
                <a:gd name="T11" fmla="*/ 57 h 57"/>
                <a:gd name="T12" fmla="*/ 1 w 31"/>
                <a:gd name="T13" fmla="*/ 16 h 57"/>
                <a:gd name="T14" fmla="*/ 7 w 31"/>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7">
                  <a:moveTo>
                    <a:pt x="7" y="0"/>
                  </a:moveTo>
                  <a:cubicBezTo>
                    <a:pt x="8" y="0"/>
                    <a:pt x="10" y="0"/>
                    <a:pt x="12" y="0"/>
                  </a:cubicBezTo>
                  <a:cubicBezTo>
                    <a:pt x="14" y="1"/>
                    <a:pt x="15" y="2"/>
                    <a:pt x="16" y="3"/>
                  </a:cubicBezTo>
                  <a:cubicBezTo>
                    <a:pt x="31" y="15"/>
                    <a:pt x="23" y="40"/>
                    <a:pt x="29" y="56"/>
                  </a:cubicBezTo>
                  <a:cubicBezTo>
                    <a:pt x="30" y="57"/>
                    <a:pt x="29" y="57"/>
                    <a:pt x="28" y="57"/>
                  </a:cubicBezTo>
                  <a:cubicBezTo>
                    <a:pt x="27" y="57"/>
                    <a:pt x="27" y="57"/>
                    <a:pt x="27" y="57"/>
                  </a:cubicBezTo>
                  <a:cubicBezTo>
                    <a:pt x="14" y="47"/>
                    <a:pt x="0" y="33"/>
                    <a:pt x="1" y="16"/>
                  </a:cubicBezTo>
                  <a:cubicBezTo>
                    <a:pt x="1" y="11"/>
                    <a:pt x="2" y="3"/>
                    <a:pt x="7" y="0"/>
                  </a:cubicBezTo>
                  <a:close/>
                </a:path>
              </a:pathLst>
            </a:custGeom>
            <a:solidFill>
              <a:srgbClr val="FDDE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5" name="í$ḻíḍê"/>
            <p:cNvSpPr/>
            <p:nvPr/>
          </p:nvSpPr>
          <p:spPr bwMode="auto">
            <a:xfrm>
              <a:off x="1134" y="2846"/>
              <a:ext cx="572" cy="577"/>
            </a:xfrm>
            <a:custGeom>
              <a:avLst/>
              <a:gdLst>
                <a:gd name="T0" fmla="*/ 189 w 195"/>
                <a:gd name="T1" fmla="*/ 0 h 197"/>
                <a:gd name="T2" fmla="*/ 99 w 195"/>
                <a:gd name="T3" fmla="*/ 11 h 197"/>
                <a:gd name="T4" fmla="*/ 96 w 195"/>
                <a:gd name="T5" fmla="*/ 11 h 197"/>
                <a:gd name="T6" fmla="*/ 6 w 195"/>
                <a:gd name="T7" fmla="*/ 0 h 197"/>
                <a:gd name="T8" fmla="*/ 20 w 195"/>
                <a:gd name="T9" fmla="*/ 153 h 197"/>
                <a:gd name="T10" fmla="*/ 96 w 195"/>
                <a:gd name="T11" fmla="*/ 197 h 197"/>
                <a:gd name="T12" fmla="*/ 96 w 195"/>
                <a:gd name="T13" fmla="*/ 197 h 197"/>
                <a:gd name="T14" fmla="*/ 97 w 195"/>
                <a:gd name="T15" fmla="*/ 197 h 197"/>
                <a:gd name="T16" fmla="*/ 99 w 195"/>
                <a:gd name="T17" fmla="*/ 197 h 197"/>
                <a:gd name="T18" fmla="*/ 99 w 195"/>
                <a:gd name="T19" fmla="*/ 197 h 197"/>
                <a:gd name="T20" fmla="*/ 175 w 195"/>
                <a:gd name="T21" fmla="*/ 150 h 197"/>
                <a:gd name="T22" fmla="*/ 189 w 195"/>
                <a:gd name="T23"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97">
                  <a:moveTo>
                    <a:pt x="189" y="0"/>
                  </a:moveTo>
                  <a:cubicBezTo>
                    <a:pt x="99" y="11"/>
                    <a:pt x="99" y="11"/>
                    <a:pt x="99" y="11"/>
                  </a:cubicBezTo>
                  <a:cubicBezTo>
                    <a:pt x="96" y="11"/>
                    <a:pt x="96" y="11"/>
                    <a:pt x="96" y="11"/>
                  </a:cubicBezTo>
                  <a:cubicBezTo>
                    <a:pt x="6" y="0"/>
                    <a:pt x="6" y="0"/>
                    <a:pt x="6" y="0"/>
                  </a:cubicBezTo>
                  <a:cubicBezTo>
                    <a:pt x="6" y="0"/>
                    <a:pt x="0" y="115"/>
                    <a:pt x="20" y="153"/>
                  </a:cubicBezTo>
                  <a:cubicBezTo>
                    <a:pt x="39" y="188"/>
                    <a:pt x="82" y="195"/>
                    <a:pt x="96" y="197"/>
                  </a:cubicBezTo>
                  <a:cubicBezTo>
                    <a:pt x="96" y="197"/>
                    <a:pt x="96" y="197"/>
                    <a:pt x="96" y="197"/>
                  </a:cubicBezTo>
                  <a:cubicBezTo>
                    <a:pt x="97" y="197"/>
                    <a:pt x="97" y="197"/>
                    <a:pt x="97" y="197"/>
                  </a:cubicBezTo>
                  <a:cubicBezTo>
                    <a:pt x="98" y="197"/>
                    <a:pt x="98" y="197"/>
                    <a:pt x="99" y="197"/>
                  </a:cubicBezTo>
                  <a:cubicBezTo>
                    <a:pt x="99" y="197"/>
                    <a:pt x="99" y="197"/>
                    <a:pt x="99" y="197"/>
                  </a:cubicBezTo>
                  <a:cubicBezTo>
                    <a:pt x="113" y="195"/>
                    <a:pt x="156" y="186"/>
                    <a:pt x="175" y="150"/>
                  </a:cubicBezTo>
                  <a:cubicBezTo>
                    <a:pt x="195" y="113"/>
                    <a:pt x="189" y="0"/>
                    <a:pt x="189" y="0"/>
                  </a:cubicBezTo>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6" name="ïṡḷîḍê"/>
            <p:cNvSpPr/>
            <p:nvPr/>
          </p:nvSpPr>
          <p:spPr bwMode="auto">
            <a:xfrm>
              <a:off x="1374" y="3174"/>
              <a:ext cx="75" cy="17"/>
            </a:xfrm>
            <a:custGeom>
              <a:avLst/>
              <a:gdLst>
                <a:gd name="T0" fmla="*/ 25 w 26"/>
                <a:gd name="T1" fmla="*/ 1 h 6"/>
                <a:gd name="T2" fmla="*/ 20 w 26"/>
                <a:gd name="T3" fmla="*/ 1 h 6"/>
                <a:gd name="T4" fmla="*/ 16 w 26"/>
                <a:gd name="T5" fmla="*/ 3 h 6"/>
                <a:gd name="T6" fmla="*/ 13 w 26"/>
                <a:gd name="T7" fmla="*/ 4 h 6"/>
                <a:gd name="T8" fmla="*/ 10 w 26"/>
                <a:gd name="T9" fmla="*/ 3 h 6"/>
                <a:gd name="T10" fmla="*/ 6 w 26"/>
                <a:gd name="T11" fmla="*/ 1 h 6"/>
                <a:gd name="T12" fmla="*/ 1 w 26"/>
                <a:gd name="T13" fmla="*/ 1 h 6"/>
                <a:gd name="T14" fmla="*/ 2 w 26"/>
                <a:gd name="T15" fmla="*/ 3 h 6"/>
                <a:gd name="T16" fmla="*/ 13 w 26"/>
                <a:gd name="T17" fmla="*/ 6 h 6"/>
                <a:gd name="T18" fmla="*/ 13 w 26"/>
                <a:gd name="T19" fmla="*/ 6 h 6"/>
                <a:gd name="T20" fmla="*/ 13 w 26"/>
                <a:gd name="T21" fmla="*/ 6 h 6"/>
                <a:gd name="T22" fmla="*/ 24 w 26"/>
                <a:gd name="T23" fmla="*/ 3 h 6"/>
                <a:gd name="T24" fmla="*/ 25 w 26"/>
                <a:gd name="T2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6">
                  <a:moveTo>
                    <a:pt x="25" y="1"/>
                  </a:moveTo>
                  <a:cubicBezTo>
                    <a:pt x="23" y="0"/>
                    <a:pt x="21" y="0"/>
                    <a:pt x="20" y="1"/>
                  </a:cubicBezTo>
                  <a:cubicBezTo>
                    <a:pt x="18" y="1"/>
                    <a:pt x="17" y="2"/>
                    <a:pt x="16" y="3"/>
                  </a:cubicBezTo>
                  <a:cubicBezTo>
                    <a:pt x="15" y="3"/>
                    <a:pt x="14" y="4"/>
                    <a:pt x="13" y="4"/>
                  </a:cubicBezTo>
                  <a:cubicBezTo>
                    <a:pt x="12" y="4"/>
                    <a:pt x="11" y="3"/>
                    <a:pt x="10" y="3"/>
                  </a:cubicBezTo>
                  <a:cubicBezTo>
                    <a:pt x="8" y="2"/>
                    <a:pt x="8" y="1"/>
                    <a:pt x="6" y="1"/>
                  </a:cubicBezTo>
                  <a:cubicBezTo>
                    <a:pt x="4" y="0"/>
                    <a:pt x="3" y="0"/>
                    <a:pt x="1" y="1"/>
                  </a:cubicBezTo>
                  <a:cubicBezTo>
                    <a:pt x="0" y="1"/>
                    <a:pt x="0" y="4"/>
                    <a:pt x="2" y="3"/>
                  </a:cubicBezTo>
                  <a:cubicBezTo>
                    <a:pt x="6" y="2"/>
                    <a:pt x="9" y="6"/>
                    <a:pt x="13" y="6"/>
                  </a:cubicBezTo>
                  <a:cubicBezTo>
                    <a:pt x="13" y="6"/>
                    <a:pt x="13" y="6"/>
                    <a:pt x="13" y="6"/>
                  </a:cubicBezTo>
                  <a:cubicBezTo>
                    <a:pt x="13" y="6"/>
                    <a:pt x="13" y="6"/>
                    <a:pt x="13" y="6"/>
                  </a:cubicBezTo>
                  <a:cubicBezTo>
                    <a:pt x="17" y="6"/>
                    <a:pt x="20" y="2"/>
                    <a:pt x="24" y="3"/>
                  </a:cubicBezTo>
                  <a:cubicBezTo>
                    <a:pt x="26" y="4"/>
                    <a:pt x="26" y="1"/>
                    <a:pt x="25" y="1"/>
                  </a:cubicBezTo>
                  <a:close/>
                </a:path>
              </a:pathLst>
            </a:custGeom>
            <a:solidFill>
              <a:srgbClr val="F7D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7" name="íş1iḍê"/>
            <p:cNvSpPr/>
            <p:nvPr/>
          </p:nvSpPr>
          <p:spPr bwMode="auto">
            <a:xfrm>
              <a:off x="1331" y="3263"/>
              <a:ext cx="174" cy="73"/>
            </a:xfrm>
            <a:custGeom>
              <a:avLst/>
              <a:gdLst>
                <a:gd name="T0" fmla="*/ 3 w 60"/>
                <a:gd name="T1" fmla="*/ 3 h 25"/>
                <a:gd name="T2" fmla="*/ 31 w 60"/>
                <a:gd name="T3" fmla="*/ 25 h 25"/>
                <a:gd name="T4" fmla="*/ 57 w 60"/>
                <a:gd name="T5" fmla="*/ 3 h 25"/>
                <a:gd name="T6" fmla="*/ 3 w 60"/>
                <a:gd name="T7" fmla="*/ 3 h 25"/>
              </a:gdLst>
              <a:ahLst/>
              <a:cxnLst>
                <a:cxn ang="0">
                  <a:pos x="T0" y="T1"/>
                </a:cxn>
                <a:cxn ang="0">
                  <a:pos x="T2" y="T3"/>
                </a:cxn>
                <a:cxn ang="0">
                  <a:pos x="T4" y="T5"/>
                </a:cxn>
                <a:cxn ang="0">
                  <a:pos x="T6" y="T7"/>
                </a:cxn>
              </a:cxnLst>
              <a:rect l="0" t="0" r="r" b="b"/>
              <a:pathLst>
                <a:path w="60" h="25">
                  <a:moveTo>
                    <a:pt x="3" y="3"/>
                  </a:moveTo>
                  <a:cubicBezTo>
                    <a:pt x="2" y="2"/>
                    <a:pt x="10" y="25"/>
                    <a:pt x="31" y="25"/>
                  </a:cubicBezTo>
                  <a:cubicBezTo>
                    <a:pt x="52" y="25"/>
                    <a:pt x="58" y="2"/>
                    <a:pt x="57" y="3"/>
                  </a:cubicBezTo>
                  <a:cubicBezTo>
                    <a:pt x="60" y="0"/>
                    <a:pt x="0" y="0"/>
                    <a:pt x="3" y="3"/>
                  </a:cubicBezTo>
                  <a:close/>
                </a:path>
              </a:pathLst>
            </a:custGeom>
            <a:solidFill>
              <a:srgbClr val="BB1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8" name="iṡḻîdê"/>
            <p:cNvSpPr/>
            <p:nvPr/>
          </p:nvSpPr>
          <p:spPr bwMode="auto">
            <a:xfrm>
              <a:off x="1331" y="3263"/>
              <a:ext cx="174" cy="17"/>
            </a:xfrm>
            <a:custGeom>
              <a:avLst/>
              <a:gdLst>
                <a:gd name="T0" fmla="*/ 4 w 60"/>
                <a:gd name="T1" fmla="*/ 6 h 6"/>
                <a:gd name="T2" fmla="*/ 56 w 60"/>
                <a:gd name="T3" fmla="*/ 6 h 6"/>
                <a:gd name="T4" fmla="*/ 57 w 60"/>
                <a:gd name="T5" fmla="*/ 3 h 6"/>
                <a:gd name="T6" fmla="*/ 3 w 60"/>
                <a:gd name="T7" fmla="*/ 3 h 6"/>
                <a:gd name="T8" fmla="*/ 4 w 60"/>
                <a:gd name="T9" fmla="*/ 6 h 6"/>
              </a:gdLst>
              <a:ahLst/>
              <a:cxnLst>
                <a:cxn ang="0">
                  <a:pos x="T0" y="T1"/>
                </a:cxn>
                <a:cxn ang="0">
                  <a:pos x="T2" y="T3"/>
                </a:cxn>
                <a:cxn ang="0">
                  <a:pos x="T4" y="T5"/>
                </a:cxn>
                <a:cxn ang="0">
                  <a:pos x="T6" y="T7"/>
                </a:cxn>
                <a:cxn ang="0">
                  <a:pos x="T8" y="T9"/>
                </a:cxn>
              </a:cxnLst>
              <a:rect l="0" t="0" r="r" b="b"/>
              <a:pathLst>
                <a:path w="60" h="6">
                  <a:moveTo>
                    <a:pt x="4" y="6"/>
                  </a:moveTo>
                  <a:cubicBezTo>
                    <a:pt x="56" y="6"/>
                    <a:pt x="56" y="6"/>
                    <a:pt x="56" y="6"/>
                  </a:cubicBezTo>
                  <a:cubicBezTo>
                    <a:pt x="57" y="4"/>
                    <a:pt x="57" y="3"/>
                    <a:pt x="57" y="3"/>
                  </a:cubicBezTo>
                  <a:cubicBezTo>
                    <a:pt x="60" y="0"/>
                    <a:pt x="0" y="0"/>
                    <a:pt x="3" y="3"/>
                  </a:cubicBezTo>
                  <a:cubicBezTo>
                    <a:pt x="3" y="3"/>
                    <a:pt x="3" y="4"/>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9" name="íŝ1ïďe"/>
            <p:cNvSpPr/>
            <p:nvPr/>
          </p:nvSpPr>
          <p:spPr bwMode="auto">
            <a:xfrm>
              <a:off x="1353" y="3291"/>
              <a:ext cx="129" cy="45"/>
            </a:xfrm>
            <a:custGeom>
              <a:avLst/>
              <a:gdLst>
                <a:gd name="T0" fmla="*/ 29 w 44"/>
                <a:gd name="T1" fmla="*/ 2 h 15"/>
                <a:gd name="T2" fmla="*/ 0 w 44"/>
                <a:gd name="T3" fmla="*/ 2 h 15"/>
                <a:gd name="T4" fmla="*/ 23 w 44"/>
                <a:gd name="T5" fmla="*/ 15 h 15"/>
                <a:gd name="T6" fmla="*/ 44 w 44"/>
                <a:gd name="T7" fmla="*/ 4 h 15"/>
                <a:gd name="T8" fmla="*/ 29 w 44"/>
                <a:gd name="T9" fmla="*/ 2 h 15"/>
              </a:gdLst>
              <a:ahLst/>
              <a:cxnLst>
                <a:cxn ang="0">
                  <a:pos x="T0" y="T1"/>
                </a:cxn>
                <a:cxn ang="0">
                  <a:pos x="T2" y="T3"/>
                </a:cxn>
                <a:cxn ang="0">
                  <a:pos x="T4" y="T5"/>
                </a:cxn>
                <a:cxn ang="0">
                  <a:pos x="T6" y="T7"/>
                </a:cxn>
                <a:cxn ang="0">
                  <a:pos x="T8" y="T9"/>
                </a:cxn>
              </a:cxnLst>
              <a:rect l="0" t="0" r="r" b="b"/>
              <a:pathLst>
                <a:path w="44" h="15">
                  <a:moveTo>
                    <a:pt x="29" y="2"/>
                  </a:moveTo>
                  <a:cubicBezTo>
                    <a:pt x="20" y="1"/>
                    <a:pt x="9" y="0"/>
                    <a:pt x="0" y="2"/>
                  </a:cubicBezTo>
                  <a:cubicBezTo>
                    <a:pt x="4" y="8"/>
                    <a:pt x="11" y="15"/>
                    <a:pt x="23" y="15"/>
                  </a:cubicBezTo>
                  <a:cubicBezTo>
                    <a:pt x="33" y="15"/>
                    <a:pt x="40" y="9"/>
                    <a:pt x="44" y="4"/>
                  </a:cubicBezTo>
                  <a:cubicBezTo>
                    <a:pt x="39" y="3"/>
                    <a:pt x="34" y="2"/>
                    <a:pt x="29" y="2"/>
                  </a:cubicBezTo>
                  <a:close/>
                </a:path>
              </a:pathLst>
            </a:custGeom>
            <a:solidFill>
              <a:srgbClr val="E624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0" name="ïṩḻîďé"/>
            <p:cNvSpPr/>
            <p:nvPr/>
          </p:nvSpPr>
          <p:spPr bwMode="auto">
            <a:xfrm>
              <a:off x="1210" y="2958"/>
              <a:ext cx="157" cy="51"/>
            </a:xfrm>
            <a:custGeom>
              <a:avLst/>
              <a:gdLst>
                <a:gd name="T0" fmla="*/ 49 w 54"/>
                <a:gd name="T1" fmla="*/ 5 h 17"/>
                <a:gd name="T2" fmla="*/ 49 w 54"/>
                <a:gd name="T3" fmla="*/ 3 h 17"/>
                <a:gd name="T4" fmla="*/ 46 w 54"/>
                <a:gd name="T5" fmla="*/ 4 h 17"/>
                <a:gd name="T6" fmla="*/ 0 w 54"/>
                <a:gd name="T7" fmla="*/ 17 h 17"/>
                <a:gd name="T8" fmla="*/ 49 w 54"/>
                <a:gd name="T9" fmla="*/ 11 h 17"/>
                <a:gd name="T10" fmla="*/ 51 w 54"/>
                <a:gd name="T11" fmla="*/ 10 h 17"/>
                <a:gd name="T12" fmla="*/ 53 w 54"/>
                <a:gd name="T13" fmla="*/ 4 h 17"/>
                <a:gd name="T14" fmla="*/ 49 w 54"/>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7">
                  <a:moveTo>
                    <a:pt x="49" y="5"/>
                  </a:moveTo>
                  <a:cubicBezTo>
                    <a:pt x="49" y="4"/>
                    <a:pt x="49" y="3"/>
                    <a:pt x="49" y="3"/>
                  </a:cubicBezTo>
                  <a:cubicBezTo>
                    <a:pt x="49" y="2"/>
                    <a:pt x="46" y="4"/>
                    <a:pt x="46" y="4"/>
                  </a:cubicBezTo>
                  <a:cubicBezTo>
                    <a:pt x="40" y="0"/>
                    <a:pt x="5" y="4"/>
                    <a:pt x="0" y="17"/>
                  </a:cubicBezTo>
                  <a:cubicBezTo>
                    <a:pt x="23" y="3"/>
                    <a:pt x="48" y="12"/>
                    <a:pt x="49" y="11"/>
                  </a:cubicBezTo>
                  <a:cubicBezTo>
                    <a:pt x="50" y="12"/>
                    <a:pt x="51" y="11"/>
                    <a:pt x="51" y="10"/>
                  </a:cubicBezTo>
                  <a:cubicBezTo>
                    <a:pt x="52" y="8"/>
                    <a:pt x="52" y="6"/>
                    <a:pt x="53" y="4"/>
                  </a:cubicBezTo>
                  <a:cubicBezTo>
                    <a:pt x="54" y="2"/>
                    <a:pt x="49" y="5"/>
                    <a:pt x="49" y="5"/>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1" name="íṥ1ïḑè"/>
            <p:cNvSpPr/>
            <p:nvPr/>
          </p:nvSpPr>
          <p:spPr bwMode="auto">
            <a:xfrm>
              <a:off x="1461" y="2954"/>
              <a:ext cx="162" cy="51"/>
            </a:xfrm>
            <a:custGeom>
              <a:avLst/>
              <a:gdLst>
                <a:gd name="T0" fmla="*/ 5 w 55"/>
                <a:gd name="T1" fmla="*/ 4 h 17"/>
                <a:gd name="T2" fmla="*/ 5 w 55"/>
                <a:gd name="T3" fmla="*/ 2 h 17"/>
                <a:gd name="T4" fmla="*/ 8 w 55"/>
                <a:gd name="T5" fmla="*/ 3 h 17"/>
                <a:gd name="T6" fmla="*/ 55 w 55"/>
                <a:gd name="T7" fmla="*/ 17 h 17"/>
                <a:gd name="T8" fmla="*/ 5 w 55"/>
                <a:gd name="T9" fmla="*/ 11 h 17"/>
                <a:gd name="T10" fmla="*/ 3 w 55"/>
                <a:gd name="T11" fmla="*/ 10 h 17"/>
                <a:gd name="T12" fmla="*/ 1 w 55"/>
                <a:gd name="T13" fmla="*/ 3 h 17"/>
                <a:gd name="T14" fmla="*/ 5 w 55"/>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 y="4"/>
                  </a:moveTo>
                  <a:cubicBezTo>
                    <a:pt x="5" y="4"/>
                    <a:pt x="5" y="3"/>
                    <a:pt x="5" y="2"/>
                  </a:cubicBezTo>
                  <a:cubicBezTo>
                    <a:pt x="5" y="2"/>
                    <a:pt x="8" y="3"/>
                    <a:pt x="8" y="3"/>
                  </a:cubicBezTo>
                  <a:cubicBezTo>
                    <a:pt x="14" y="0"/>
                    <a:pt x="49" y="4"/>
                    <a:pt x="55" y="17"/>
                  </a:cubicBezTo>
                  <a:cubicBezTo>
                    <a:pt x="31" y="3"/>
                    <a:pt x="6" y="12"/>
                    <a:pt x="5" y="11"/>
                  </a:cubicBezTo>
                  <a:cubicBezTo>
                    <a:pt x="4" y="11"/>
                    <a:pt x="3" y="11"/>
                    <a:pt x="3" y="10"/>
                  </a:cubicBezTo>
                  <a:cubicBezTo>
                    <a:pt x="2" y="8"/>
                    <a:pt x="2" y="6"/>
                    <a:pt x="1" y="3"/>
                  </a:cubicBezTo>
                  <a:cubicBezTo>
                    <a:pt x="0" y="1"/>
                    <a:pt x="5" y="4"/>
                    <a:pt x="5" y="4"/>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2" name="ï$ḷïḑê"/>
            <p:cNvSpPr/>
            <p:nvPr/>
          </p:nvSpPr>
          <p:spPr bwMode="auto">
            <a:xfrm>
              <a:off x="1482" y="3008"/>
              <a:ext cx="124" cy="82"/>
            </a:xfrm>
            <a:custGeom>
              <a:avLst/>
              <a:gdLst>
                <a:gd name="T0" fmla="*/ 0 w 42"/>
                <a:gd name="T1" fmla="*/ 18 h 28"/>
                <a:gd name="T2" fmla="*/ 7 w 42"/>
                <a:gd name="T3" fmla="*/ 5 h 28"/>
                <a:gd name="T4" fmla="*/ 7 w 42"/>
                <a:gd name="T5" fmla="*/ 5 h 28"/>
                <a:gd name="T6" fmla="*/ 9 w 42"/>
                <a:gd name="T7" fmla="*/ 3 h 28"/>
                <a:gd name="T8" fmla="*/ 22 w 42"/>
                <a:gd name="T9" fmla="*/ 0 h 28"/>
                <a:gd name="T10" fmla="*/ 37 w 42"/>
                <a:gd name="T11" fmla="*/ 8 h 28"/>
                <a:gd name="T12" fmla="*/ 37 w 42"/>
                <a:gd name="T13" fmla="*/ 8 h 28"/>
                <a:gd name="T14" fmla="*/ 42 w 42"/>
                <a:gd name="T15" fmla="*/ 20 h 28"/>
                <a:gd name="T16" fmla="*/ 20 w 42"/>
                <a:gd name="T17" fmla="*/ 27 h 28"/>
                <a:gd name="T18" fmla="*/ 10 w 42"/>
                <a:gd name="T19" fmla="*/ 26 h 28"/>
                <a:gd name="T20" fmla="*/ 0 w 42"/>
                <a:gd name="T21" fmla="*/ 19 h 28"/>
                <a:gd name="T22" fmla="*/ 0 w 42"/>
                <a:gd name="T23"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8">
                  <a:moveTo>
                    <a:pt x="0" y="18"/>
                  </a:moveTo>
                  <a:cubicBezTo>
                    <a:pt x="1" y="16"/>
                    <a:pt x="4" y="9"/>
                    <a:pt x="7" y="5"/>
                  </a:cubicBezTo>
                  <a:cubicBezTo>
                    <a:pt x="7" y="5"/>
                    <a:pt x="7" y="5"/>
                    <a:pt x="7" y="5"/>
                  </a:cubicBezTo>
                  <a:cubicBezTo>
                    <a:pt x="8" y="4"/>
                    <a:pt x="8" y="4"/>
                    <a:pt x="9" y="3"/>
                  </a:cubicBezTo>
                  <a:cubicBezTo>
                    <a:pt x="12" y="1"/>
                    <a:pt x="19" y="0"/>
                    <a:pt x="22" y="0"/>
                  </a:cubicBezTo>
                  <a:cubicBezTo>
                    <a:pt x="30" y="1"/>
                    <a:pt x="34" y="4"/>
                    <a:pt x="37" y="8"/>
                  </a:cubicBezTo>
                  <a:cubicBezTo>
                    <a:pt x="37" y="8"/>
                    <a:pt x="37" y="8"/>
                    <a:pt x="37" y="8"/>
                  </a:cubicBezTo>
                  <a:cubicBezTo>
                    <a:pt x="42" y="14"/>
                    <a:pt x="42" y="20"/>
                    <a:pt x="42" y="20"/>
                  </a:cubicBezTo>
                  <a:cubicBezTo>
                    <a:pt x="34" y="25"/>
                    <a:pt x="27" y="27"/>
                    <a:pt x="20" y="27"/>
                  </a:cubicBezTo>
                  <a:cubicBezTo>
                    <a:pt x="17" y="28"/>
                    <a:pt x="13" y="27"/>
                    <a:pt x="10" y="26"/>
                  </a:cubicBezTo>
                  <a:cubicBezTo>
                    <a:pt x="8" y="25"/>
                    <a:pt x="1" y="21"/>
                    <a:pt x="0" y="19"/>
                  </a:cubicBezTo>
                  <a:cubicBezTo>
                    <a:pt x="0" y="19"/>
                    <a:pt x="0" y="18"/>
                    <a:pt x="0"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3" name="íṡľîḋé"/>
            <p:cNvSpPr/>
            <p:nvPr/>
          </p:nvSpPr>
          <p:spPr bwMode="auto">
            <a:xfrm>
              <a:off x="1482" y="3008"/>
              <a:ext cx="124" cy="78"/>
            </a:xfrm>
            <a:custGeom>
              <a:avLst/>
              <a:gdLst>
                <a:gd name="T0" fmla="*/ 0 w 42"/>
                <a:gd name="T1" fmla="*/ 18 h 27"/>
                <a:gd name="T2" fmla="*/ 7 w 42"/>
                <a:gd name="T3" fmla="*/ 5 h 27"/>
                <a:gd name="T4" fmla="*/ 7 w 42"/>
                <a:gd name="T5" fmla="*/ 5 h 27"/>
                <a:gd name="T6" fmla="*/ 9 w 42"/>
                <a:gd name="T7" fmla="*/ 3 h 27"/>
                <a:gd name="T8" fmla="*/ 22 w 42"/>
                <a:gd name="T9" fmla="*/ 0 h 27"/>
                <a:gd name="T10" fmla="*/ 37 w 42"/>
                <a:gd name="T11" fmla="*/ 8 h 27"/>
                <a:gd name="T12" fmla="*/ 37 w 42"/>
                <a:gd name="T13" fmla="*/ 8 h 27"/>
                <a:gd name="T14" fmla="*/ 42 w 42"/>
                <a:gd name="T15" fmla="*/ 20 h 27"/>
                <a:gd name="T16" fmla="*/ 24 w 42"/>
                <a:gd name="T17" fmla="*/ 27 h 27"/>
                <a:gd name="T18" fmla="*/ 21 w 42"/>
                <a:gd name="T19" fmla="*/ 1 h 27"/>
                <a:gd name="T20" fmla="*/ 19 w 42"/>
                <a:gd name="T21" fmla="*/ 27 h 27"/>
                <a:gd name="T22" fmla="*/ 10 w 42"/>
                <a:gd name="T23" fmla="*/ 26 h 27"/>
                <a:gd name="T24" fmla="*/ 0 w 42"/>
                <a:gd name="T25" fmla="*/ 19 h 27"/>
                <a:gd name="T26" fmla="*/ 0 w 42"/>
                <a:gd name="T2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27">
                  <a:moveTo>
                    <a:pt x="0" y="18"/>
                  </a:moveTo>
                  <a:cubicBezTo>
                    <a:pt x="1" y="16"/>
                    <a:pt x="4" y="9"/>
                    <a:pt x="7" y="5"/>
                  </a:cubicBezTo>
                  <a:cubicBezTo>
                    <a:pt x="7" y="5"/>
                    <a:pt x="7" y="5"/>
                    <a:pt x="7" y="5"/>
                  </a:cubicBezTo>
                  <a:cubicBezTo>
                    <a:pt x="8" y="4"/>
                    <a:pt x="8" y="4"/>
                    <a:pt x="9" y="3"/>
                  </a:cubicBezTo>
                  <a:cubicBezTo>
                    <a:pt x="12" y="1"/>
                    <a:pt x="19" y="0"/>
                    <a:pt x="22" y="0"/>
                  </a:cubicBezTo>
                  <a:cubicBezTo>
                    <a:pt x="30" y="1"/>
                    <a:pt x="34" y="4"/>
                    <a:pt x="37" y="8"/>
                  </a:cubicBezTo>
                  <a:cubicBezTo>
                    <a:pt x="37" y="8"/>
                    <a:pt x="37" y="8"/>
                    <a:pt x="37" y="8"/>
                  </a:cubicBezTo>
                  <a:cubicBezTo>
                    <a:pt x="42" y="14"/>
                    <a:pt x="42" y="20"/>
                    <a:pt x="42" y="20"/>
                  </a:cubicBezTo>
                  <a:cubicBezTo>
                    <a:pt x="36" y="24"/>
                    <a:pt x="30" y="26"/>
                    <a:pt x="24" y="27"/>
                  </a:cubicBezTo>
                  <a:cubicBezTo>
                    <a:pt x="37" y="24"/>
                    <a:pt x="36" y="1"/>
                    <a:pt x="21" y="1"/>
                  </a:cubicBezTo>
                  <a:cubicBezTo>
                    <a:pt x="4" y="1"/>
                    <a:pt x="4" y="26"/>
                    <a:pt x="19" y="27"/>
                  </a:cubicBezTo>
                  <a:cubicBezTo>
                    <a:pt x="16" y="27"/>
                    <a:pt x="13" y="27"/>
                    <a:pt x="10" y="26"/>
                  </a:cubicBezTo>
                  <a:cubicBezTo>
                    <a:pt x="8" y="25"/>
                    <a:pt x="1" y="21"/>
                    <a:pt x="0" y="19"/>
                  </a:cubicBezTo>
                  <a:cubicBezTo>
                    <a:pt x="0" y="19"/>
                    <a:pt x="0" y="18"/>
                    <a:pt x="0" y="18"/>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4" name="îṣ1idé"/>
            <p:cNvSpPr/>
            <p:nvPr/>
          </p:nvSpPr>
          <p:spPr bwMode="auto">
            <a:xfrm>
              <a:off x="1503" y="3008"/>
              <a:ext cx="87" cy="23"/>
            </a:xfrm>
            <a:custGeom>
              <a:avLst/>
              <a:gdLst>
                <a:gd name="T0" fmla="*/ 16 w 30"/>
                <a:gd name="T1" fmla="*/ 1 h 8"/>
                <a:gd name="T2" fmla="*/ 2 w 30"/>
                <a:gd name="T3" fmla="*/ 4 h 8"/>
                <a:gd name="T4" fmla="*/ 0 w 30"/>
                <a:gd name="T5" fmla="*/ 5 h 8"/>
                <a:gd name="T6" fmla="*/ 2 w 30"/>
                <a:gd name="T7" fmla="*/ 3 h 8"/>
                <a:gd name="T8" fmla="*/ 15 w 30"/>
                <a:gd name="T9" fmla="*/ 0 h 8"/>
                <a:gd name="T10" fmla="*/ 30 w 30"/>
                <a:gd name="T11" fmla="*/ 8 h 8"/>
                <a:gd name="T12" fmla="*/ 16 w 3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16" y="1"/>
                  </a:moveTo>
                  <a:cubicBezTo>
                    <a:pt x="12" y="0"/>
                    <a:pt x="5" y="1"/>
                    <a:pt x="2" y="4"/>
                  </a:cubicBezTo>
                  <a:cubicBezTo>
                    <a:pt x="1" y="4"/>
                    <a:pt x="1" y="5"/>
                    <a:pt x="0" y="5"/>
                  </a:cubicBezTo>
                  <a:cubicBezTo>
                    <a:pt x="1" y="4"/>
                    <a:pt x="1" y="4"/>
                    <a:pt x="2" y="3"/>
                  </a:cubicBezTo>
                  <a:cubicBezTo>
                    <a:pt x="5" y="1"/>
                    <a:pt x="12" y="0"/>
                    <a:pt x="15" y="0"/>
                  </a:cubicBezTo>
                  <a:cubicBezTo>
                    <a:pt x="23" y="1"/>
                    <a:pt x="27" y="4"/>
                    <a:pt x="30" y="8"/>
                  </a:cubicBezTo>
                  <a:cubicBezTo>
                    <a:pt x="27" y="5"/>
                    <a:pt x="23" y="2"/>
                    <a:pt x="16" y="1"/>
                  </a:cubicBezTo>
                </a:path>
              </a:pathLst>
            </a:custGeom>
            <a:solidFill>
              <a:srgbClr val="FAC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5" name="îşľîḑê"/>
            <p:cNvSpPr/>
            <p:nvPr/>
          </p:nvSpPr>
          <p:spPr bwMode="auto">
            <a:xfrm>
              <a:off x="1482" y="3022"/>
              <a:ext cx="124" cy="68"/>
            </a:xfrm>
            <a:custGeom>
              <a:avLst/>
              <a:gdLst>
                <a:gd name="T0" fmla="*/ 7 w 42"/>
                <a:gd name="T1" fmla="*/ 0 h 23"/>
                <a:gd name="T2" fmla="*/ 2 w 42"/>
                <a:gd name="T3" fmla="*/ 13 h 23"/>
                <a:gd name="T4" fmla="*/ 11 w 42"/>
                <a:gd name="T5" fmla="*/ 19 h 23"/>
                <a:gd name="T6" fmla="*/ 20 w 42"/>
                <a:gd name="T7" fmla="*/ 21 h 23"/>
                <a:gd name="T8" fmla="*/ 41 w 42"/>
                <a:gd name="T9" fmla="*/ 15 h 23"/>
                <a:gd name="T10" fmla="*/ 37 w 42"/>
                <a:gd name="T11" fmla="*/ 3 h 23"/>
                <a:gd name="T12" fmla="*/ 42 w 42"/>
                <a:gd name="T13" fmla="*/ 15 h 23"/>
                <a:gd name="T14" fmla="*/ 20 w 42"/>
                <a:gd name="T15" fmla="*/ 22 h 23"/>
                <a:gd name="T16" fmla="*/ 10 w 42"/>
                <a:gd name="T17" fmla="*/ 21 h 23"/>
                <a:gd name="T18" fmla="*/ 0 w 42"/>
                <a:gd name="T19" fmla="*/ 14 h 23"/>
                <a:gd name="T20" fmla="*/ 0 w 42"/>
                <a:gd name="T21" fmla="*/ 13 h 23"/>
                <a:gd name="T22" fmla="*/ 7 w 42"/>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3">
                  <a:moveTo>
                    <a:pt x="7" y="0"/>
                  </a:moveTo>
                  <a:cubicBezTo>
                    <a:pt x="4" y="4"/>
                    <a:pt x="3" y="9"/>
                    <a:pt x="2" y="13"/>
                  </a:cubicBezTo>
                  <a:cubicBezTo>
                    <a:pt x="1" y="14"/>
                    <a:pt x="8" y="18"/>
                    <a:pt x="11" y="19"/>
                  </a:cubicBezTo>
                  <a:cubicBezTo>
                    <a:pt x="14" y="21"/>
                    <a:pt x="17" y="21"/>
                    <a:pt x="20" y="21"/>
                  </a:cubicBezTo>
                  <a:cubicBezTo>
                    <a:pt x="27" y="21"/>
                    <a:pt x="35" y="18"/>
                    <a:pt x="41" y="15"/>
                  </a:cubicBezTo>
                  <a:cubicBezTo>
                    <a:pt x="41" y="15"/>
                    <a:pt x="41" y="9"/>
                    <a:pt x="37" y="3"/>
                  </a:cubicBezTo>
                  <a:cubicBezTo>
                    <a:pt x="42" y="9"/>
                    <a:pt x="42" y="15"/>
                    <a:pt x="42" y="15"/>
                  </a:cubicBezTo>
                  <a:cubicBezTo>
                    <a:pt x="34" y="20"/>
                    <a:pt x="27" y="22"/>
                    <a:pt x="20" y="22"/>
                  </a:cubicBezTo>
                  <a:cubicBezTo>
                    <a:pt x="17" y="23"/>
                    <a:pt x="13" y="22"/>
                    <a:pt x="10" y="21"/>
                  </a:cubicBezTo>
                  <a:cubicBezTo>
                    <a:pt x="8" y="20"/>
                    <a:pt x="1" y="16"/>
                    <a:pt x="0" y="14"/>
                  </a:cubicBezTo>
                  <a:cubicBezTo>
                    <a:pt x="0" y="14"/>
                    <a:pt x="0" y="13"/>
                    <a:pt x="0" y="13"/>
                  </a:cubicBezTo>
                  <a:cubicBezTo>
                    <a:pt x="1" y="11"/>
                    <a:pt x="4" y="4"/>
                    <a:pt x="7" y="0"/>
                  </a:cubicBezTo>
                </a:path>
              </a:pathLst>
            </a:custGeom>
            <a:solidFill>
              <a:srgbClr val="F2C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6" name="iṧḻîḓê"/>
            <p:cNvSpPr/>
            <p:nvPr/>
          </p:nvSpPr>
          <p:spPr bwMode="auto">
            <a:xfrm>
              <a:off x="1517" y="3019"/>
              <a:ext cx="52" cy="52"/>
            </a:xfrm>
            <a:prstGeom prst="ellipse">
              <a:avLst/>
            </a:prstGeom>
            <a:solidFill>
              <a:srgbClr val="182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7" name="ï$ḷîḓê"/>
            <p:cNvSpPr/>
            <p:nvPr/>
          </p:nvSpPr>
          <p:spPr bwMode="auto">
            <a:xfrm>
              <a:off x="1521" y="3022"/>
              <a:ext cx="49" cy="47"/>
            </a:xfrm>
            <a:prstGeom prst="ellipse">
              <a:avLst/>
            </a:prstGeom>
            <a:solidFill>
              <a:srgbClr val="253A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pic>
          <p:nvPicPr>
            <p:cNvPr id="1100" name="Picture 7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512" y="3017"/>
              <a:ext cx="58"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8" name="ïṩ1íḑè"/>
            <p:cNvSpPr/>
            <p:nvPr/>
          </p:nvSpPr>
          <p:spPr bwMode="auto">
            <a:xfrm>
              <a:off x="1535" y="3036"/>
              <a:ext cx="21" cy="17"/>
            </a:xfrm>
            <a:prstGeom prst="ellipse">
              <a:avLst/>
            </a:prstGeom>
            <a:solidFill>
              <a:srgbClr val="1D1E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9" name="ï$liďè"/>
            <p:cNvSpPr/>
            <p:nvPr/>
          </p:nvSpPr>
          <p:spPr bwMode="auto">
            <a:xfrm>
              <a:off x="1535" y="3035"/>
              <a:ext cx="7" cy="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0" name="ísľíḋé"/>
            <p:cNvSpPr/>
            <p:nvPr/>
          </p:nvSpPr>
          <p:spPr bwMode="auto">
            <a:xfrm>
              <a:off x="1535" y="3040"/>
              <a:ext cx="3" cy="3"/>
            </a:xfrm>
            <a:custGeom>
              <a:avLst/>
              <a:gdLst>
                <a:gd name="T0" fmla="*/ 2 w 2"/>
                <a:gd name="T1" fmla="*/ 2 h 2"/>
                <a:gd name="T2" fmla="*/ 0 w 2"/>
                <a:gd name="T3" fmla="*/ 0 h 2"/>
                <a:gd name="T4" fmla="*/ 0 w 2"/>
                <a:gd name="T5" fmla="*/ 2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0"/>
                  </a:lnTo>
                  <a:lnTo>
                    <a:pt x="0" y="2"/>
                  </a:lnTo>
                  <a:lnTo>
                    <a:pt x="0"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1" name="ïṡļïḓê"/>
            <p:cNvSpPr/>
            <p:nvPr/>
          </p:nvSpPr>
          <p:spPr bwMode="auto">
            <a:xfrm>
              <a:off x="1233" y="3008"/>
              <a:ext cx="120" cy="82"/>
            </a:xfrm>
            <a:custGeom>
              <a:avLst/>
              <a:gdLst>
                <a:gd name="T0" fmla="*/ 41 w 41"/>
                <a:gd name="T1" fmla="*/ 18 h 28"/>
                <a:gd name="T2" fmla="*/ 34 w 41"/>
                <a:gd name="T3" fmla="*/ 5 h 28"/>
                <a:gd name="T4" fmla="*/ 32 w 41"/>
                <a:gd name="T5" fmla="*/ 3 h 28"/>
                <a:gd name="T6" fmla="*/ 19 w 41"/>
                <a:gd name="T7" fmla="*/ 0 h 28"/>
                <a:gd name="T8" fmla="*/ 4 w 41"/>
                <a:gd name="T9" fmla="*/ 8 h 28"/>
                <a:gd name="T10" fmla="*/ 4 w 41"/>
                <a:gd name="T11" fmla="*/ 8 h 28"/>
                <a:gd name="T12" fmla="*/ 0 w 41"/>
                <a:gd name="T13" fmla="*/ 20 h 28"/>
                <a:gd name="T14" fmla="*/ 22 w 41"/>
                <a:gd name="T15" fmla="*/ 27 h 28"/>
                <a:gd name="T16" fmla="*/ 31 w 41"/>
                <a:gd name="T17" fmla="*/ 26 h 28"/>
                <a:gd name="T18" fmla="*/ 41 w 41"/>
                <a:gd name="T19" fmla="*/ 19 h 28"/>
                <a:gd name="T20" fmla="*/ 41 w 41"/>
                <a:gd name="T21"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28">
                  <a:moveTo>
                    <a:pt x="41" y="18"/>
                  </a:moveTo>
                  <a:cubicBezTo>
                    <a:pt x="40" y="16"/>
                    <a:pt x="37" y="9"/>
                    <a:pt x="34" y="5"/>
                  </a:cubicBezTo>
                  <a:cubicBezTo>
                    <a:pt x="34" y="4"/>
                    <a:pt x="33" y="4"/>
                    <a:pt x="32" y="3"/>
                  </a:cubicBezTo>
                  <a:cubicBezTo>
                    <a:pt x="29" y="1"/>
                    <a:pt x="23" y="0"/>
                    <a:pt x="19" y="0"/>
                  </a:cubicBezTo>
                  <a:cubicBezTo>
                    <a:pt x="11" y="1"/>
                    <a:pt x="7" y="4"/>
                    <a:pt x="4" y="8"/>
                  </a:cubicBezTo>
                  <a:cubicBezTo>
                    <a:pt x="4" y="8"/>
                    <a:pt x="4" y="8"/>
                    <a:pt x="4" y="8"/>
                  </a:cubicBezTo>
                  <a:cubicBezTo>
                    <a:pt x="0" y="14"/>
                    <a:pt x="0" y="20"/>
                    <a:pt x="0" y="20"/>
                  </a:cubicBezTo>
                  <a:cubicBezTo>
                    <a:pt x="7" y="25"/>
                    <a:pt x="15" y="27"/>
                    <a:pt x="22" y="27"/>
                  </a:cubicBezTo>
                  <a:cubicBezTo>
                    <a:pt x="25" y="28"/>
                    <a:pt x="28" y="27"/>
                    <a:pt x="31" y="26"/>
                  </a:cubicBezTo>
                  <a:cubicBezTo>
                    <a:pt x="34" y="25"/>
                    <a:pt x="40" y="21"/>
                    <a:pt x="41" y="19"/>
                  </a:cubicBezTo>
                  <a:cubicBezTo>
                    <a:pt x="41" y="19"/>
                    <a:pt x="41" y="18"/>
                    <a:pt x="41"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2" name="ïṧļíďe"/>
            <p:cNvSpPr/>
            <p:nvPr/>
          </p:nvSpPr>
          <p:spPr bwMode="auto">
            <a:xfrm>
              <a:off x="1233" y="3008"/>
              <a:ext cx="120" cy="78"/>
            </a:xfrm>
            <a:custGeom>
              <a:avLst/>
              <a:gdLst>
                <a:gd name="T0" fmla="*/ 41 w 41"/>
                <a:gd name="T1" fmla="*/ 18 h 27"/>
                <a:gd name="T2" fmla="*/ 34 w 41"/>
                <a:gd name="T3" fmla="*/ 5 h 27"/>
                <a:gd name="T4" fmla="*/ 32 w 41"/>
                <a:gd name="T5" fmla="*/ 3 h 27"/>
                <a:gd name="T6" fmla="*/ 19 w 41"/>
                <a:gd name="T7" fmla="*/ 0 h 27"/>
                <a:gd name="T8" fmla="*/ 4 w 41"/>
                <a:gd name="T9" fmla="*/ 8 h 27"/>
                <a:gd name="T10" fmla="*/ 4 w 41"/>
                <a:gd name="T11" fmla="*/ 8 h 27"/>
                <a:gd name="T12" fmla="*/ 0 w 41"/>
                <a:gd name="T13" fmla="*/ 20 h 27"/>
                <a:gd name="T14" fmla="*/ 18 w 41"/>
                <a:gd name="T15" fmla="*/ 27 h 27"/>
                <a:gd name="T16" fmla="*/ 21 w 41"/>
                <a:gd name="T17" fmla="*/ 1 h 27"/>
                <a:gd name="T18" fmla="*/ 22 w 41"/>
                <a:gd name="T19" fmla="*/ 27 h 27"/>
                <a:gd name="T20" fmla="*/ 31 w 41"/>
                <a:gd name="T21" fmla="*/ 26 h 27"/>
                <a:gd name="T22" fmla="*/ 41 w 41"/>
                <a:gd name="T23" fmla="*/ 19 h 27"/>
                <a:gd name="T24" fmla="*/ 41 w 41"/>
                <a:gd name="T2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7">
                  <a:moveTo>
                    <a:pt x="41" y="18"/>
                  </a:moveTo>
                  <a:cubicBezTo>
                    <a:pt x="40" y="16"/>
                    <a:pt x="37" y="9"/>
                    <a:pt x="34" y="5"/>
                  </a:cubicBezTo>
                  <a:cubicBezTo>
                    <a:pt x="34" y="4"/>
                    <a:pt x="33" y="4"/>
                    <a:pt x="32" y="3"/>
                  </a:cubicBezTo>
                  <a:cubicBezTo>
                    <a:pt x="29" y="1"/>
                    <a:pt x="23" y="0"/>
                    <a:pt x="19" y="0"/>
                  </a:cubicBezTo>
                  <a:cubicBezTo>
                    <a:pt x="11" y="1"/>
                    <a:pt x="7" y="4"/>
                    <a:pt x="4" y="8"/>
                  </a:cubicBezTo>
                  <a:cubicBezTo>
                    <a:pt x="4" y="8"/>
                    <a:pt x="4" y="8"/>
                    <a:pt x="4" y="8"/>
                  </a:cubicBezTo>
                  <a:cubicBezTo>
                    <a:pt x="0" y="14"/>
                    <a:pt x="0" y="20"/>
                    <a:pt x="0" y="20"/>
                  </a:cubicBezTo>
                  <a:cubicBezTo>
                    <a:pt x="6" y="24"/>
                    <a:pt x="12" y="26"/>
                    <a:pt x="18" y="27"/>
                  </a:cubicBezTo>
                  <a:cubicBezTo>
                    <a:pt x="4" y="24"/>
                    <a:pt x="5" y="1"/>
                    <a:pt x="21" y="1"/>
                  </a:cubicBezTo>
                  <a:cubicBezTo>
                    <a:pt x="37" y="1"/>
                    <a:pt x="38" y="26"/>
                    <a:pt x="22" y="27"/>
                  </a:cubicBezTo>
                  <a:cubicBezTo>
                    <a:pt x="25" y="27"/>
                    <a:pt x="28" y="27"/>
                    <a:pt x="31" y="26"/>
                  </a:cubicBezTo>
                  <a:cubicBezTo>
                    <a:pt x="34" y="25"/>
                    <a:pt x="40" y="21"/>
                    <a:pt x="41" y="19"/>
                  </a:cubicBezTo>
                  <a:cubicBezTo>
                    <a:pt x="41" y="19"/>
                    <a:pt x="41" y="18"/>
                    <a:pt x="41" y="18"/>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3" name="ïSḻíḋé"/>
            <p:cNvSpPr/>
            <p:nvPr/>
          </p:nvSpPr>
          <p:spPr bwMode="auto">
            <a:xfrm>
              <a:off x="1245" y="3008"/>
              <a:ext cx="87" cy="23"/>
            </a:xfrm>
            <a:custGeom>
              <a:avLst/>
              <a:gdLst>
                <a:gd name="T0" fmla="*/ 15 w 30"/>
                <a:gd name="T1" fmla="*/ 1 h 8"/>
                <a:gd name="T2" fmla="*/ 29 w 30"/>
                <a:gd name="T3" fmla="*/ 4 h 8"/>
                <a:gd name="T4" fmla="*/ 30 w 30"/>
                <a:gd name="T5" fmla="*/ 5 h 8"/>
                <a:gd name="T6" fmla="*/ 28 w 30"/>
                <a:gd name="T7" fmla="*/ 3 h 8"/>
                <a:gd name="T8" fmla="*/ 15 w 30"/>
                <a:gd name="T9" fmla="*/ 0 h 8"/>
                <a:gd name="T10" fmla="*/ 0 w 30"/>
                <a:gd name="T11" fmla="*/ 8 h 8"/>
                <a:gd name="T12" fmla="*/ 15 w 3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15" y="1"/>
                  </a:moveTo>
                  <a:cubicBezTo>
                    <a:pt x="19" y="0"/>
                    <a:pt x="26" y="1"/>
                    <a:pt x="29" y="4"/>
                  </a:cubicBezTo>
                  <a:cubicBezTo>
                    <a:pt x="29" y="4"/>
                    <a:pt x="30" y="5"/>
                    <a:pt x="30" y="5"/>
                  </a:cubicBezTo>
                  <a:cubicBezTo>
                    <a:pt x="30" y="4"/>
                    <a:pt x="29" y="4"/>
                    <a:pt x="28" y="3"/>
                  </a:cubicBezTo>
                  <a:cubicBezTo>
                    <a:pt x="25" y="1"/>
                    <a:pt x="19" y="0"/>
                    <a:pt x="15" y="0"/>
                  </a:cubicBezTo>
                  <a:cubicBezTo>
                    <a:pt x="7" y="1"/>
                    <a:pt x="3" y="4"/>
                    <a:pt x="0" y="8"/>
                  </a:cubicBezTo>
                  <a:cubicBezTo>
                    <a:pt x="3" y="5"/>
                    <a:pt x="8" y="2"/>
                    <a:pt x="15" y="1"/>
                  </a:cubicBezTo>
                </a:path>
              </a:pathLst>
            </a:custGeom>
            <a:solidFill>
              <a:srgbClr val="FAC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4" name="îṡľiḓè"/>
            <p:cNvSpPr/>
            <p:nvPr/>
          </p:nvSpPr>
          <p:spPr bwMode="auto">
            <a:xfrm>
              <a:off x="1233" y="3022"/>
              <a:ext cx="120" cy="68"/>
            </a:xfrm>
            <a:custGeom>
              <a:avLst/>
              <a:gdLst>
                <a:gd name="T0" fmla="*/ 34 w 41"/>
                <a:gd name="T1" fmla="*/ 0 h 23"/>
                <a:gd name="T2" fmla="*/ 40 w 41"/>
                <a:gd name="T3" fmla="*/ 13 h 23"/>
                <a:gd name="T4" fmla="*/ 31 w 41"/>
                <a:gd name="T5" fmla="*/ 19 h 23"/>
                <a:gd name="T6" fmla="*/ 22 w 41"/>
                <a:gd name="T7" fmla="*/ 21 h 23"/>
                <a:gd name="T8" fmla="*/ 1 w 41"/>
                <a:gd name="T9" fmla="*/ 15 h 23"/>
                <a:gd name="T10" fmla="*/ 4 w 41"/>
                <a:gd name="T11" fmla="*/ 3 h 23"/>
                <a:gd name="T12" fmla="*/ 0 w 41"/>
                <a:gd name="T13" fmla="*/ 15 h 23"/>
                <a:gd name="T14" fmla="*/ 22 w 41"/>
                <a:gd name="T15" fmla="*/ 22 h 23"/>
                <a:gd name="T16" fmla="*/ 31 w 41"/>
                <a:gd name="T17" fmla="*/ 21 h 23"/>
                <a:gd name="T18" fmla="*/ 41 w 41"/>
                <a:gd name="T19" fmla="*/ 14 h 23"/>
                <a:gd name="T20" fmla="*/ 41 w 41"/>
                <a:gd name="T21" fmla="*/ 13 h 23"/>
                <a:gd name="T22" fmla="*/ 34 w 41"/>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3">
                  <a:moveTo>
                    <a:pt x="34" y="0"/>
                  </a:moveTo>
                  <a:cubicBezTo>
                    <a:pt x="37" y="4"/>
                    <a:pt x="38" y="9"/>
                    <a:pt x="40" y="13"/>
                  </a:cubicBezTo>
                  <a:cubicBezTo>
                    <a:pt x="40" y="14"/>
                    <a:pt x="34" y="18"/>
                    <a:pt x="31" y="19"/>
                  </a:cubicBezTo>
                  <a:cubicBezTo>
                    <a:pt x="28" y="21"/>
                    <a:pt x="25" y="21"/>
                    <a:pt x="22" y="21"/>
                  </a:cubicBezTo>
                  <a:cubicBezTo>
                    <a:pt x="15" y="21"/>
                    <a:pt x="7" y="18"/>
                    <a:pt x="1" y="15"/>
                  </a:cubicBezTo>
                  <a:cubicBezTo>
                    <a:pt x="1" y="15"/>
                    <a:pt x="0" y="9"/>
                    <a:pt x="4" y="3"/>
                  </a:cubicBezTo>
                  <a:cubicBezTo>
                    <a:pt x="0" y="9"/>
                    <a:pt x="0" y="15"/>
                    <a:pt x="0" y="15"/>
                  </a:cubicBezTo>
                  <a:cubicBezTo>
                    <a:pt x="7" y="20"/>
                    <a:pt x="15" y="22"/>
                    <a:pt x="22" y="22"/>
                  </a:cubicBezTo>
                  <a:cubicBezTo>
                    <a:pt x="25" y="23"/>
                    <a:pt x="28" y="22"/>
                    <a:pt x="31" y="21"/>
                  </a:cubicBezTo>
                  <a:cubicBezTo>
                    <a:pt x="34" y="20"/>
                    <a:pt x="40" y="16"/>
                    <a:pt x="41" y="14"/>
                  </a:cubicBezTo>
                  <a:cubicBezTo>
                    <a:pt x="41" y="14"/>
                    <a:pt x="41" y="13"/>
                    <a:pt x="41" y="13"/>
                  </a:cubicBezTo>
                  <a:cubicBezTo>
                    <a:pt x="40" y="11"/>
                    <a:pt x="37" y="4"/>
                    <a:pt x="34" y="0"/>
                  </a:cubicBezTo>
                </a:path>
              </a:pathLst>
            </a:custGeom>
            <a:solidFill>
              <a:srgbClr val="F2C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5" name="îṧḻîdé"/>
            <p:cNvSpPr/>
            <p:nvPr/>
          </p:nvSpPr>
          <p:spPr bwMode="auto">
            <a:xfrm>
              <a:off x="1266" y="3019"/>
              <a:ext cx="52" cy="52"/>
            </a:xfrm>
            <a:prstGeom prst="ellipse">
              <a:avLst/>
            </a:prstGeom>
            <a:solidFill>
              <a:srgbClr val="182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6" name="íśḻiḓè"/>
            <p:cNvSpPr/>
            <p:nvPr/>
          </p:nvSpPr>
          <p:spPr bwMode="auto">
            <a:xfrm>
              <a:off x="1268" y="3022"/>
              <a:ext cx="51" cy="47"/>
            </a:xfrm>
            <a:prstGeom prst="ellipse">
              <a:avLst/>
            </a:prstGeom>
            <a:solidFill>
              <a:srgbClr val="253A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pic>
          <p:nvPicPr>
            <p:cNvPr id="1110" name="Picture 8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59" y="3017"/>
              <a:ext cx="59"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7" name="í$ļíḍê"/>
            <p:cNvSpPr/>
            <p:nvPr/>
          </p:nvSpPr>
          <p:spPr bwMode="auto">
            <a:xfrm>
              <a:off x="1284" y="3036"/>
              <a:ext cx="19" cy="17"/>
            </a:xfrm>
            <a:prstGeom prst="ellipse">
              <a:avLst/>
            </a:prstGeom>
            <a:solidFill>
              <a:srgbClr val="1D1E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8" name="ïṡliḍê"/>
            <p:cNvSpPr/>
            <p:nvPr/>
          </p:nvSpPr>
          <p:spPr bwMode="auto">
            <a:xfrm>
              <a:off x="1285" y="3036"/>
              <a:ext cx="3" cy="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9" name="îsḻïďê"/>
            <p:cNvSpPr/>
            <p:nvPr/>
          </p:nvSpPr>
          <p:spPr bwMode="auto">
            <a:xfrm>
              <a:off x="1284" y="3043"/>
              <a:ext cx="2" cy="2"/>
            </a:xfrm>
            <a:custGeom>
              <a:avLst/>
              <a:gdLst>
                <a:gd name="T0" fmla="*/ 1 w 1"/>
                <a:gd name="T1" fmla="*/ 0 h 1"/>
                <a:gd name="T2" fmla="*/ 0 w 1"/>
                <a:gd name="T3" fmla="*/ 0 h 1"/>
                <a:gd name="T4" fmla="*/ 0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0" y="0"/>
                  </a:lnTo>
                  <a:lnTo>
                    <a:pt x="0" y="0"/>
                  </a:lnTo>
                  <a:lnTo>
                    <a:pt x="0"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0" name="išļide"/>
            <p:cNvSpPr/>
            <p:nvPr/>
          </p:nvSpPr>
          <p:spPr bwMode="auto">
            <a:xfrm>
              <a:off x="734" y="3518"/>
              <a:ext cx="541" cy="2311"/>
            </a:xfrm>
            <a:custGeom>
              <a:avLst/>
              <a:gdLst>
                <a:gd name="T0" fmla="*/ 152 w 184"/>
                <a:gd name="T1" fmla="*/ 0 h 789"/>
                <a:gd name="T2" fmla="*/ 36 w 184"/>
                <a:gd name="T3" fmla="*/ 48 h 789"/>
                <a:gd name="T4" fmla="*/ 32 w 184"/>
                <a:gd name="T5" fmla="*/ 54 h 789"/>
                <a:gd name="T6" fmla="*/ 1 w 184"/>
                <a:gd name="T7" fmla="*/ 415 h 789"/>
                <a:gd name="T8" fmla="*/ 73 w 184"/>
                <a:gd name="T9" fmla="*/ 489 h 789"/>
                <a:gd name="T10" fmla="*/ 73 w 184"/>
                <a:gd name="T11" fmla="*/ 789 h 789"/>
                <a:gd name="T12" fmla="*/ 181 w 184"/>
                <a:gd name="T13" fmla="*/ 789 h 789"/>
                <a:gd name="T14" fmla="*/ 184 w 184"/>
                <a:gd name="T15" fmla="*/ 188 h 789"/>
                <a:gd name="T16" fmla="*/ 152 w 184"/>
                <a:gd name="T17"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89">
                  <a:moveTo>
                    <a:pt x="152" y="0"/>
                  </a:moveTo>
                  <a:cubicBezTo>
                    <a:pt x="152" y="0"/>
                    <a:pt x="49" y="28"/>
                    <a:pt x="36" y="48"/>
                  </a:cubicBezTo>
                  <a:cubicBezTo>
                    <a:pt x="35" y="50"/>
                    <a:pt x="33" y="52"/>
                    <a:pt x="32" y="54"/>
                  </a:cubicBezTo>
                  <a:cubicBezTo>
                    <a:pt x="14" y="91"/>
                    <a:pt x="5" y="253"/>
                    <a:pt x="1" y="415"/>
                  </a:cubicBezTo>
                  <a:cubicBezTo>
                    <a:pt x="0" y="455"/>
                    <a:pt x="33" y="489"/>
                    <a:pt x="73" y="489"/>
                  </a:cubicBezTo>
                  <a:cubicBezTo>
                    <a:pt x="73" y="789"/>
                    <a:pt x="73" y="789"/>
                    <a:pt x="73" y="789"/>
                  </a:cubicBezTo>
                  <a:cubicBezTo>
                    <a:pt x="181" y="789"/>
                    <a:pt x="181" y="789"/>
                    <a:pt x="181" y="789"/>
                  </a:cubicBezTo>
                  <a:cubicBezTo>
                    <a:pt x="184" y="188"/>
                    <a:pt x="184" y="188"/>
                    <a:pt x="184" y="188"/>
                  </a:cubicBezTo>
                  <a:lnTo>
                    <a:pt x="152"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1" name="ïśļïdé"/>
            <p:cNvSpPr/>
            <p:nvPr/>
          </p:nvSpPr>
          <p:spPr bwMode="auto">
            <a:xfrm>
              <a:off x="949" y="3948"/>
              <a:ext cx="44" cy="1001"/>
            </a:xfrm>
            <a:custGeom>
              <a:avLst/>
              <a:gdLst>
                <a:gd name="T0" fmla="*/ 25 w 25"/>
                <a:gd name="T1" fmla="*/ 0 h 574"/>
                <a:gd name="T2" fmla="*/ 12 w 25"/>
                <a:gd name="T3" fmla="*/ 57 h 574"/>
                <a:gd name="T4" fmla="*/ 0 w 25"/>
                <a:gd name="T5" fmla="*/ 574 h 574"/>
                <a:gd name="T6" fmla="*/ 5 w 25"/>
                <a:gd name="T7" fmla="*/ 52 h 574"/>
                <a:gd name="T8" fmla="*/ 0 w 25"/>
                <a:gd name="T9" fmla="*/ 26 h 574"/>
                <a:gd name="T10" fmla="*/ 12 w 25"/>
                <a:gd name="T11" fmla="*/ 38 h 574"/>
                <a:gd name="T12" fmla="*/ 25 w 25"/>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25" h="574">
                  <a:moveTo>
                    <a:pt x="25" y="0"/>
                  </a:moveTo>
                  <a:lnTo>
                    <a:pt x="12" y="57"/>
                  </a:lnTo>
                  <a:lnTo>
                    <a:pt x="0" y="574"/>
                  </a:lnTo>
                  <a:lnTo>
                    <a:pt x="5" y="52"/>
                  </a:lnTo>
                  <a:lnTo>
                    <a:pt x="0" y="26"/>
                  </a:lnTo>
                  <a:lnTo>
                    <a:pt x="12" y="38"/>
                  </a:lnTo>
                  <a:lnTo>
                    <a:pt x="25"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2" name="iŝľîďe"/>
            <p:cNvSpPr/>
            <p:nvPr/>
          </p:nvSpPr>
          <p:spPr bwMode="auto">
            <a:xfrm>
              <a:off x="952" y="3518"/>
              <a:ext cx="323" cy="2311"/>
            </a:xfrm>
            <a:custGeom>
              <a:avLst/>
              <a:gdLst>
                <a:gd name="T0" fmla="*/ 131 w 185"/>
                <a:gd name="T1" fmla="*/ 0 h 1325"/>
                <a:gd name="T2" fmla="*/ 0 w 185"/>
                <a:gd name="T3" fmla="*/ 32 h 1325"/>
                <a:gd name="T4" fmla="*/ 85 w 185"/>
                <a:gd name="T5" fmla="*/ 161 h 1325"/>
                <a:gd name="T6" fmla="*/ 109 w 185"/>
                <a:gd name="T7" fmla="*/ 161 h 1325"/>
                <a:gd name="T8" fmla="*/ 102 w 185"/>
                <a:gd name="T9" fmla="*/ 186 h 1325"/>
                <a:gd name="T10" fmla="*/ 161 w 185"/>
                <a:gd name="T11" fmla="*/ 320 h 1325"/>
                <a:gd name="T12" fmla="*/ 156 w 185"/>
                <a:gd name="T13" fmla="*/ 1325 h 1325"/>
                <a:gd name="T14" fmla="*/ 180 w 185"/>
                <a:gd name="T15" fmla="*/ 1325 h 1325"/>
                <a:gd name="T16" fmla="*/ 185 w 185"/>
                <a:gd name="T17" fmla="*/ 315 h 1325"/>
                <a:gd name="T18" fmla="*/ 131 w 185"/>
                <a:gd name="T19" fmla="*/ 0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325">
                  <a:moveTo>
                    <a:pt x="131" y="0"/>
                  </a:moveTo>
                  <a:lnTo>
                    <a:pt x="0" y="32"/>
                  </a:lnTo>
                  <a:lnTo>
                    <a:pt x="85" y="161"/>
                  </a:lnTo>
                  <a:lnTo>
                    <a:pt x="109" y="161"/>
                  </a:lnTo>
                  <a:lnTo>
                    <a:pt x="102" y="186"/>
                  </a:lnTo>
                  <a:lnTo>
                    <a:pt x="161" y="320"/>
                  </a:lnTo>
                  <a:lnTo>
                    <a:pt x="156" y="1325"/>
                  </a:lnTo>
                  <a:lnTo>
                    <a:pt x="180" y="1325"/>
                  </a:lnTo>
                  <a:lnTo>
                    <a:pt x="185" y="315"/>
                  </a:lnTo>
                  <a:lnTo>
                    <a:pt x="131"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3" name="ïṡ1îdè"/>
            <p:cNvSpPr/>
            <p:nvPr/>
          </p:nvSpPr>
          <p:spPr bwMode="auto">
            <a:xfrm>
              <a:off x="760" y="4677"/>
              <a:ext cx="455" cy="893"/>
            </a:xfrm>
            <a:custGeom>
              <a:avLst/>
              <a:gdLst>
                <a:gd name="T0" fmla="*/ 45 w 155"/>
                <a:gd name="T1" fmla="*/ 8 h 305"/>
                <a:gd name="T2" fmla="*/ 58 w 155"/>
                <a:gd name="T3" fmla="*/ 29 h 305"/>
                <a:gd name="T4" fmla="*/ 64 w 155"/>
                <a:gd name="T5" fmla="*/ 89 h 305"/>
                <a:gd name="T6" fmla="*/ 101 w 155"/>
                <a:gd name="T7" fmla="*/ 190 h 305"/>
                <a:gd name="T8" fmla="*/ 108 w 155"/>
                <a:gd name="T9" fmla="*/ 192 h 305"/>
                <a:gd name="T10" fmla="*/ 116 w 155"/>
                <a:gd name="T11" fmla="*/ 196 h 305"/>
                <a:gd name="T12" fmla="*/ 123 w 155"/>
                <a:gd name="T13" fmla="*/ 198 h 305"/>
                <a:gd name="T14" fmla="*/ 128 w 155"/>
                <a:gd name="T15" fmla="*/ 202 h 305"/>
                <a:gd name="T16" fmla="*/ 133 w 155"/>
                <a:gd name="T17" fmla="*/ 209 h 305"/>
                <a:gd name="T18" fmla="*/ 139 w 155"/>
                <a:gd name="T19" fmla="*/ 215 h 305"/>
                <a:gd name="T20" fmla="*/ 143 w 155"/>
                <a:gd name="T21" fmla="*/ 221 h 305"/>
                <a:gd name="T22" fmla="*/ 146 w 155"/>
                <a:gd name="T23" fmla="*/ 227 h 305"/>
                <a:gd name="T24" fmla="*/ 153 w 155"/>
                <a:gd name="T25" fmla="*/ 232 h 305"/>
                <a:gd name="T26" fmla="*/ 155 w 155"/>
                <a:gd name="T27" fmla="*/ 236 h 305"/>
                <a:gd name="T28" fmla="*/ 151 w 155"/>
                <a:gd name="T29" fmla="*/ 239 h 305"/>
                <a:gd name="T30" fmla="*/ 145 w 155"/>
                <a:gd name="T31" fmla="*/ 239 h 305"/>
                <a:gd name="T32" fmla="*/ 139 w 155"/>
                <a:gd name="T33" fmla="*/ 236 h 305"/>
                <a:gd name="T34" fmla="*/ 136 w 155"/>
                <a:gd name="T35" fmla="*/ 231 h 305"/>
                <a:gd name="T36" fmla="*/ 129 w 155"/>
                <a:gd name="T37" fmla="*/ 226 h 305"/>
                <a:gd name="T38" fmla="*/ 130 w 155"/>
                <a:gd name="T39" fmla="*/ 228 h 305"/>
                <a:gd name="T40" fmla="*/ 131 w 155"/>
                <a:gd name="T41" fmla="*/ 244 h 305"/>
                <a:gd name="T42" fmla="*/ 132 w 155"/>
                <a:gd name="T43" fmla="*/ 258 h 305"/>
                <a:gd name="T44" fmla="*/ 134 w 155"/>
                <a:gd name="T45" fmla="*/ 272 h 305"/>
                <a:gd name="T46" fmla="*/ 139 w 155"/>
                <a:gd name="T47" fmla="*/ 283 h 305"/>
                <a:gd name="T48" fmla="*/ 136 w 155"/>
                <a:gd name="T49" fmla="*/ 292 h 305"/>
                <a:gd name="T50" fmla="*/ 132 w 155"/>
                <a:gd name="T51" fmla="*/ 291 h 305"/>
                <a:gd name="T52" fmla="*/ 129 w 155"/>
                <a:gd name="T53" fmla="*/ 287 h 305"/>
                <a:gd name="T54" fmla="*/ 127 w 155"/>
                <a:gd name="T55" fmla="*/ 281 h 305"/>
                <a:gd name="T56" fmla="*/ 123 w 155"/>
                <a:gd name="T57" fmla="*/ 276 h 305"/>
                <a:gd name="T58" fmla="*/ 120 w 155"/>
                <a:gd name="T59" fmla="*/ 265 h 305"/>
                <a:gd name="T60" fmla="*/ 116 w 155"/>
                <a:gd name="T61" fmla="*/ 255 h 305"/>
                <a:gd name="T62" fmla="*/ 116 w 155"/>
                <a:gd name="T63" fmla="*/ 269 h 305"/>
                <a:gd name="T64" fmla="*/ 121 w 155"/>
                <a:gd name="T65" fmla="*/ 283 h 305"/>
                <a:gd name="T66" fmla="*/ 124 w 155"/>
                <a:gd name="T67" fmla="*/ 295 h 305"/>
                <a:gd name="T68" fmla="*/ 122 w 155"/>
                <a:gd name="T69" fmla="*/ 304 h 305"/>
                <a:gd name="T70" fmla="*/ 116 w 155"/>
                <a:gd name="T71" fmla="*/ 302 h 305"/>
                <a:gd name="T72" fmla="*/ 116 w 155"/>
                <a:gd name="T73" fmla="*/ 298 h 305"/>
                <a:gd name="T74" fmla="*/ 115 w 155"/>
                <a:gd name="T75" fmla="*/ 297 h 305"/>
                <a:gd name="T76" fmla="*/ 115 w 155"/>
                <a:gd name="T77" fmla="*/ 297 h 305"/>
                <a:gd name="T78" fmla="*/ 106 w 155"/>
                <a:gd name="T79" fmla="*/ 288 h 305"/>
                <a:gd name="T80" fmla="*/ 106 w 155"/>
                <a:gd name="T81" fmla="*/ 288 h 305"/>
                <a:gd name="T82" fmla="*/ 98 w 155"/>
                <a:gd name="T83" fmla="*/ 285 h 305"/>
                <a:gd name="T84" fmla="*/ 91 w 155"/>
                <a:gd name="T85" fmla="*/ 281 h 305"/>
                <a:gd name="T86" fmla="*/ 85 w 155"/>
                <a:gd name="T87" fmla="*/ 276 h 305"/>
                <a:gd name="T88" fmla="*/ 82 w 155"/>
                <a:gd name="T89" fmla="*/ 273 h 305"/>
                <a:gd name="T90" fmla="*/ 81 w 155"/>
                <a:gd name="T91" fmla="*/ 270 h 305"/>
                <a:gd name="T92" fmla="*/ 81 w 155"/>
                <a:gd name="T93" fmla="*/ 266 h 305"/>
                <a:gd name="T94" fmla="*/ 82 w 155"/>
                <a:gd name="T95" fmla="*/ 262 h 305"/>
                <a:gd name="T96" fmla="*/ 82 w 155"/>
                <a:gd name="T97" fmla="*/ 257 h 305"/>
                <a:gd name="T98" fmla="*/ 82 w 155"/>
                <a:gd name="T99" fmla="*/ 255 h 305"/>
                <a:gd name="T100" fmla="*/ 82 w 155"/>
                <a:gd name="T101" fmla="*/ 254 h 305"/>
                <a:gd name="T102" fmla="*/ 79 w 155"/>
                <a:gd name="T103" fmla="*/ 247 h 305"/>
                <a:gd name="T104" fmla="*/ 73 w 155"/>
                <a:gd name="T105" fmla="*/ 207 h 305"/>
                <a:gd name="T106" fmla="*/ 27 w 155"/>
                <a:gd name="T107" fmla="*/ 120 h 305"/>
                <a:gd name="T108" fmla="*/ 5 w 155"/>
                <a:gd name="T109" fmla="*/ 61 h 305"/>
                <a:gd name="T110" fmla="*/ 0 w 155"/>
                <a:gd name="T111" fmla="*/ 31 h 305"/>
                <a:gd name="T112" fmla="*/ 45 w 155"/>
                <a:gd name="T113" fmla="*/ 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 h="305">
                  <a:moveTo>
                    <a:pt x="45" y="8"/>
                  </a:moveTo>
                  <a:cubicBezTo>
                    <a:pt x="53" y="12"/>
                    <a:pt x="58" y="18"/>
                    <a:pt x="58" y="29"/>
                  </a:cubicBezTo>
                  <a:cubicBezTo>
                    <a:pt x="58" y="49"/>
                    <a:pt x="61" y="69"/>
                    <a:pt x="64" y="89"/>
                  </a:cubicBezTo>
                  <a:cubicBezTo>
                    <a:pt x="67" y="114"/>
                    <a:pt x="98" y="190"/>
                    <a:pt x="101" y="190"/>
                  </a:cubicBezTo>
                  <a:cubicBezTo>
                    <a:pt x="104" y="190"/>
                    <a:pt x="106" y="191"/>
                    <a:pt x="108" y="192"/>
                  </a:cubicBezTo>
                  <a:cubicBezTo>
                    <a:pt x="111" y="194"/>
                    <a:pt x="113" y="195"/>
                    <a:pt x="116" y="196"/>
                  </a:cubicBezTo>
                  <a:cubicBezTo>
                    <a:pt x="118" y="197"/>
                    <a:pt x="121" y="197"/>
                    <a:pt x="123" y="198"/>
                  </a:cubicBezTo>
                  <a:cubicBezTo>
                    <a:pt x="125" y="199"/>
                    <a:pt x="127" y="201"/>
                    <a:pt x="128" y="202"/>
                  </a:cubicBezTo>
                  <a:cubicBezTo>
                    <a:pt x="130" y="204"/>
                    <a:pt x="132" y="207"/>
                    <a:pt x="133" y="209"/>
                  </a:cubicBezTo>
                  <a:cubicBezTo>
                    <a:pt x="135" y="211"/>
                    <a:pt x="137" y="213"/>
                    <a:pt x="139" y="215"/>
                  </a:cubicBezTo>
                  <a:cubicBezTo>
                    <a:pt x="141" y="217"/>
                    <a:pt x="142" y="218"/>
                    <a:pt x="143" y="221"/>
                  </a:cubicBezTo>
                  <a:cubicBezTo>
                    <a:pt x="144" y="223"/>
                    <a:pt x="145" y="226"/>
                    <a:pt x="146" y="227"/>
                  </a:cubicBezTo>
                  <a:cubicBezTo>
                    <a:pt x="148" y="229"/>
                    <a:pt x="151" y="230"/>
                    <a:pt x="153" y="232"/>
                  </a:cubicBezTo>
                  <a:cubicBezTo>
                    <a:pt x="154" y="233"/>
                    <a:pt x="155" y="235"/>
                    <a:pt x="155" y="236"/>
                  </a:cubicBezTo>
                  <a:cubicBezTo>
                    <a:pt x="154" y="238"/>
                    <a:pt x="153" y="239"/>
                    <a:pt x="151" y="239"/>
                  </a:cubicBezTo>
                  <a:cubicBezTo>
                    <a:pt x="149" y="240"/>
                    <a:pt x="147" y="239"/>
                    <a:pt x="145" y="239"/>
                  </a:cubicBezTo>
                  <a:cubicBezTo>
                    <a:pt x="143" y="238"/>
                    <a:pt x="141" y="237"/>
                    <a:pt x="139" y="236"/>
                  </a:cubicBezTo>
                  <a:cubicBezTo>
                    <a:pt x="138" y="235"/>
                    <a:pt x="137" y="233"/>
                    <a:pt x="136" y="231"/>
                  </a:cubicBezTo>
                  <a:cubicBezTo>
                    <a:pt x="134" y="229"/>
                    <a:pt x="132" y="226"/>
                    <a:pt x="129" y="226"/>
                  </a:cubicBezTo>
                  <a:cubicBezTo>
                    <a:pt x="129" y="227"/>
                    <a:pt x="129" y="228"/>
                    <a:pt x="130" y="228"/>
                  </a:cubicBezTo>
                  <a:cubicBezTo>
                    <a:pt x="131" y="233"/>
                    <a:pt x="130" y="238"/>
                    <a:pt x="131" y="244"/>
                  </a:cubicBezTo>
                  <a:cubicBezTo>
                    <a:pt x="131" y="248"/>
                    <a:pt x="132" y="253"/>
                    <a:pt x="132" y="258"/>
                  </a:cubicBezTo>
                  <a:cubicBezTo>
                    <a:pt x="132" y="263"/>
                    <a:pt x="133" y="268"/>
                    <a:pt x="134" y="272"/>
                  </a:cubicBezTo>
                  <a:cubicBezTo>
                    <a:pt x="136" y="276"/>
                    <a:pt x="138" y="279"/>
                    <a:pt x="139" y="283"/>
                  </a:cubicBezTo>
                  <a:cubicBezTo>
                    <a:pt x="139" y="286"/>
                    <a:pt x="139" y="290"/>
                    <a:pt x="136" y="292"/>
                  </a:cubicBezTo>
                  <a:cubicBezTo>
                    <a:pt x="135" y="293"/>
                    <a:pt x="133" y="292"/>
                    <a:pt x="132" y="291"/>
                  </a:cubicBezTo>
                  <a:cubicBezTo>
                    <a:pt x="131" y="290"/>
                    <a:pt x="130" y="289"/>
                    <a:pt x="129" y="287"/>
                  </a:cubicBezTo>
                  <a:cubicBezTo>
                    <a:pt x="129" y="285"/>
                    <a:pt x="128" y="283"/>
                    <a:pt x="127" y="281"/>
                  </a:cubicBezTo>
                  <a:cubicBezTo>
                    <a:pt x="126" y="279"/>
                    <a:pt x="125" y="277"/>
                    <a:pt x="123" y="276"/>
                  </a:cubicBezTo>
                  <a:cubicBezTo>
                    <a:pt x="121" y="272"/>
                    <a:pt x="121" y="269"/>
                    <a:pt x="120" y="265"/>
                  </a:cubicBezTo>
                  <a:cubicBezTo>
                    <a:pt x="119" y="262"/>
                    <a:pt x="119" y="258"/>
                    <a:pt x="116" y="255"/>
                  </a:cubicBezTo>
                  <a:cubicBezTo>
                    <a:pt x="115" y="260"/>
                    <a:pt x="115" y="265"/>
                    <a:pt x="116" y="269"/>
                  </a:cubicBezTo>
                  <a:cubicBezTo>
                    <a:pt x="117" y="274"/>
                    <a:pt x="119" y="278"/>
                    <a:pt x="121" y="283"/>
                  </a:cubicBezTo>
                  <a:cubicBezTo>
                    <a:pt x="122" y="287"/>
                    <a:pt x="123" y="291"/>
                    <a:pt x="124" y="295"/>
                  </a:cubicBezTo>
                  <a:cubicBezTo>
                    <a:pt x="125" y="298"/>
                    <a:pt x="125" y="302"/>
                    <a:pt x="122" y="304"/>
                  </a:cubicBezTo>
                  <a:cubicBezTo>
                    <a:pt x="120" y="305"/>
                    <a:pt x="117" y="305"/>
                    <a:pt x="116" y="302"/>
                  </a:cubicBezTo>
                  <a:cubicBezTo>
                    <a:pt x="116" y="301"/>
                    <a:pt x="116" y="300"/>
                    <a:pt x="116" y="298"/>
                  </a:cubicBezTo>
                  <a:cubicBezTo>
                    <a:pt x="115" y="297"/>
                    <a:pt x="115" y="297"/>
                    <a:pt x="115" y="297"/>
                  </a:cubicBezTo>
                  <a:cubicBezTo>
                    <a:pt x="115" y="297"/>
                    <a:pt x="115" y="297"/>
                    <a:pt x="115" y="297"/>
                  </a:cubicBezTo>
                  <a:cubicBezTo>
                    <a:pt x="112" y="294"/>
                    <a:pt x="109" y="291"/>
                    <a:pt x="106" y="288"/>
                  </a:cubicBezTo>
                  <a:cubicBezTo>
                    <a:pt x="106" y="288"/>
                    <a:pt x="106" y="288"/>
                    <a:pt x="106" y="288"/>
                  </a:cubicBezTo>
                  <a:cubicBezTo>
                    <a:pt x="104" y="287"/>
                    <a:pt x="101" y="286"/>
                    <a:pt x="98" y="285"/>
                  </a:cubicBezTo>
                  <a:cubicBezTo>
                    <a:pt x="95" y="284"/>
                    <a:pt x="93" y="283"/>
                    <a:pt x="91" y="281"/>
                  </a:cubicBezTo>
                  <a:cubicBezTo>
                    <a:pt x="89" y="280"/>
                    <a:pt x="87" y="278"/>
                    <a:pt x="85" y="276"/>
                  </a:cubicBezTo>
                  <a:cubicBezTo>
                    <a:pt x="84" y="275"/>
                    <a:pt x="83" y="274"/>
                    <a:pt x="82" y="273"/>
                  </a:cubicBezTo>
                  <a:cubicBezTo>
                    <a:pt x="82" y="272"/>
                    <a:pt x="81" y="271"/>
                    <a:pt x="81" y="270"/>
                  </a:cubicBezTo>
                  <a:cubicBezTo>
                    <a:pt x="81" y="269"/>
                    <a:pt x="81" y="268"/>
                    <a:pt x="81" y="266"/>
                  </a:cubicBezTo>
                  <a:cubicBezTo>
                    <a:pt x="81" y="265"/>
                    <a:pt x="82" y="263"/>
                    <a:pt x="82" y="262"/>
                  </a:cubicBezTo>
                  <a:cubicBezTo>
                    <a:pt x="82" y="260"/>
                    <a:pt x="82" y="258"/>
                    <a:pt x="82" y="257"/>
                  </a:cubicBezTo>
                  <a:cubicBezTo>
                    <a:pt x="82" y="256"/>
                    <a:pt x="82" y="256"/>
                    <a:pt x="82" y="255"/>
                  </a:cubicBezTo>
                  <a:cubicBezTo>
                    <a:pt x="82" y="254"/>
                    <a:pt x="82" y="254"/>
                    <a:pt x="82" y="254"/>
                  </a:cubicBezTo>
                  <a:cubicBezTo>
                    <a:pt x="81" y="252"/>
                    <a:pt x="80" y="249"/>
                    <a:pt x="79" y="247"/>
                  </a:cubicBezTo>
                  <a:cubicBezTo>
                    <a:pt x="76" y="238"/>
                    <a:pt x="79" y="216"/>
                    <a:pt x="73" y="207"/>
                  </a:cubicBezTo>
                  <a:cubicBezTo>
                    <a:pt x="55" y="180"/>
                    <a:pt x="39" y="151"/>
                    <a:pt x="27" y="120"/>
                  </a:cubicBezTo>
                  <a:cubicBezTo>
                    <a:pt x="19" y="101"/>
                    <a:pt x="10" y="81"/>
                    <a:pt x="5" y="61"/>
                  </a:cubicBezTo>
                  <a:cubicBezTo>
                    <a:pt x="3" y="51"/>
                    <a:pt x="0" y="41"/>
                    <a:pt x="0" y="31"/>
                  </a:cubicBezTo>
                  <a:cubicBezTo>
                    <a:pt x="0" y="9"/>
                    <a:pt x="28" y="0"/>
                    <a:pt x="45" y="8"/>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4" name="iṥľidê"/>
            <p:cNvSpPr/>
            <p:nvPr/>
          </p:nvSpPr>
          <p:spPr bwMode="auto">
            <a:xfrm>
              <a:off x="1026" y="5438"/>
              <a:ext cx="49" cy="82"/>
            </a:xfrm>
            <a:custGeom>
              <a:avLst/>
              <a:gdLst>
                <a:gd name="T0" fmla="*/ 2 w 17"/>
                <a:gd name="T1" fmla="*/ 0 h 28"/>
                <a:gd name="T2" fmla="*/ 1 w 17"/>
                <a:gd name="T3" fmla="*/ 5 h 28"/>
                <a:gd name="T4" fmla="*/ 1 w 17"/>
                <a:gd name="T5" fmla="*/ 13 h 28"/>
                <a:gd name="T6" fmla="*/ 8 w 17"/>
                <a:gd name="T7" fmla="*/ 22 h 28"/>
                <a:gd name="T8" fmla="*/ 17 w 17"/>
                <a:gd name="T9" fmla="*/ 28 h 28"/>
                <a:gd name="T10" fmla="*/ 11 w 17"/>
                <a:gd name="T11" fmla="*/ 21 h 28"/>
                <a:gd name="T12" fmla="*/ 5 w 17"/>
                <a:gd name="T13" fmla="*/ 14 h 28"/>
                <a:gd name="T14" fmla="*/ 5 w 17"/>
                <a:gd name="T15" fmla="*/ 12 h 28"/>
                <a:gd name="T16" fmla="*/ 5 w 17"/>
                <a:gd name="T17" fmla="*/ 11 h 28"/>
                <a:gd name="T18" fmla="*/ 5 w 17"/>
                <a:gd name="T19" fmla="*/ 9 h 28"/>
                <a:gd name="T20" fmla="*/ 5 w 17"/>
                <a:gd name="T21" fmla="*/ 7 h 28"/>
                <a:gd name="T22" fmla="*/ 5 w 17"/>
                <a:gd name="T23" fmla="*/ 7 h 28"/>
                <a:gd name="T24" fmla="*/ 5 w 17"/>
                <a:gd name="T25" fmla="*/ 5 h 28"/>
                <a:gd name="T26" fmla="*/ 5 w 17"/>
                <a:gd name="T27" fmla="*/ 5 h 28"/>
                <a:gd name="T28" fmla="*/ 2 w 17"/>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8">
                  <a:moveTo>
                    <a:pt x="2" y="0"/>
                  </a:moveTo>
                  <a:cubicBezTo>
                    <a:pt x="2" y="1"/>
                    <a:pt x="1" y="4"/>
                    <a:pt x="1" y="5"/>
                  </a:cubicBezTo>
                  <a:cubicBezTo>
                    <a:pt x="1" y="7"/>
                    <a:pt x="0" y="10"/>
                    <a:pt x="1" y="13"/>
                  </a:cubicBezTo>
                  <a:cubicBezTo>
                    <a:pt x="2" y="17"/>
                    <a:pt x="6" y="20"/>
                    <a:pt x="8" y="22"/>
                  </a:cubicBezTo>
                  <a:cubicBezTo>
                    <a:pt x="10" y="24"/>
                    <a:pt x="16" y="27"/>
                    <a:pt x="17" y="28"/>
                  </a:cubicBezTo>
                  <a:cubicBezTo>
                    <a:pt x="15" y="26"/>
                    <a:pt x="13" y="24"/>
                    <a:pt x="11" y="21"/>
                  </a:cubicBezTo>
                  <a:cubicBezTo>
                    <a:pt x="9" y="19"/>
                    <a:pt x="6" y="17"/>
                    <a:pt x="5" y="14"/>
                  </a:cubicBezTo>
                  <a:cubicBezTo>
                    <a:pt x="5" y="13"/>
                    <a:pt x="5" y="12"/>
                    <a:pt x="5" y="12"/>
                  </a:cubicBezTo>
                  <a:cubicBezTo>
                    <a:pt x="5" y="11"/>
                    <a:pt x="5" y="11"/>
                    <a:pt x="5" y="11"/>
                  </a:cubicBezTo>
                  <a:cubicBezTo>
                    <a:pt x="5" y="11"/>
                    <a:pt x="5" y="10"/>
                    <a:pt x="5" y="9"/>
                  </a:cubicBezTo>
                  <a:cubicBezTo>
                    <a:pt x="5" y="9"/>
                    <a:pt x="5" y="8"/>
                    <a:pt x="5" y="7"/>
                  </a:cubicBezTo>
                  <a:cubicBezTo>
                    <a:pt x="5" y="7"/>
                    <a:pt x="5" y="7"/>
                    <a:pt x="5" y="7"/>
                  </a:cubicBezTo>
                  <a:cubicBezTo>
                    <a:pt x="5" y="6"/>
                    <a:pt x="5" y="5"/>
                    <a:pt x="5" y="5"/>
                  </a:cubicBezTo>
                  <a:cubicBezTo>
                    <a:pt x="5" y="5"/>
                    <a:pt x="5" y="5"/>
                    <a:pt x="5" y="5"/>
                  </a:cubicBezTo>
                  <a:cubicBezTo>
                    <a:pt x="4" y="5"/>
                    <a:pt x="3" y="0"/>
                    <a:pt x="2" y="0"/>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5" name="îṣľïďê"/>
            <p:cNvSpPr/>
            <p:nvPr/>
          </p:nvSpPr>
          <p:spPr bwMode="auto">
            <a:xfrm>
              <a:off x="1055" y="5427"/>
              <a:ext cx="49" cy="122"/>
            </a:xfrm>
            <a:custGeom>
              <a:avLst/>
              <a:gdLst>
                <a:gd name="T0" fmla="*/ 3 w 17"/>
                <a:gd name="T1" fmla="*/ 7 h 42"/>
                <a:gd name="T2" fmla="*/ 2 w 17"/>
                <a:gd name="T3" fmla="*/ 2 h 42"/>
                <a:gd name="T4" fmla="*/ 0 w 17"/>
                <a:gd name="T5" fmla="*/ 6 h 42"/>
                <a:gd name="T6" fmla="*/ 3 w 17"/>
                <a:gd name="T7" fmla="*/ 18 h 42"/>
                <a:gd name="T8" fmla="*/ 10 w 17"/>
                <a:gd name="T9" fmla="*/ 32 h 42"/>
                <a:gd name="T10" fmla="*/ 16 w 17"/>
                <a:gd name="T11" fmla="*/ 41 h 42"/>
                <a:gd name="T12" fmla="*/ 17 w 17"/>
                <a:gd name="T13" fmla="*/ 42 h 42"/>
                <a:gd name="T14" fmla="*/ 16 w 17"/>
                <a:gd name="T15" fmla="*/ 40 h 42"/>
                <a:gd name="T16" fmla="*/ 15 w 17"/>
                <a:gd name="T17" fmla="*/ 38 h 42"/>
                <a:gd name="T18" fmla="*/ 14 w 17"/>
                <a:gd name="T19" fmla="*/ 35 h 42"/>
                <a:gd name="T20" fmla="*/ 12 w 17"/>
                <a:gd name="T21" fmla="*/ 30 h 42"/>
                <a:gd name="T22" fmla="*/ 11 w 17"/>
                <a:gd name="T23" fmla="*/ 27 h 42"/>
                <a:gd name="T24" fmla="*/ 10 w 17"/>
                <a:gd name="T25" fmla="*/ 25 h 42"/>
                <a:gd name="T26" fmla="*/ 7 w 17"/>
                <a:gd name="T27" fmla="*/ 20 h 42"/>
                <a:gd name="T28" fmla="*/ 6 w 17"/>
                <a:gd name="T29" fmla="*/ 18 h 42"/>
                <a:gd name="T30" fmla="*/ 4 w 17"/>
                <a:gd name="T31" fmla="*/ 13 h 42"/>
                <a:gd name="T32" fmla="*/ 4 w 17"/>
                <a:gd name="T33" fmla="*/ 11 h 42"/>
                <a:gd name="T34" fmla="*/ 4 w 17"/>
                <a:gd name="T35" fmla="*/ 9 h 42"/>
                <a:gd name="T36" fmla="*/ 3 w 17"/>
                <a:gd name="T37" fmla="*/ 9 h 42"/>
                <a:gd name="T38" fmla="*/ 3 w 17"/>
                <a:gd name="T39" fmla="*/ 7 h 42"/>
                <a:gd name="T40" fmla="*/ 3 w 17"/>
                <a:gd name="T41"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42">
                  <a:moveTo>
                    <a:pt x="3" y="7"/>
                  </a:moveTo>
                  <a:cubicBezTo>
                    <a:pt x="3" y="5"/>
                    <a:pt x="3" y="2"/>
                    <a:pt x="2" y="2"/>
                  </a:cubicBezTo>
                  <a:cubicBezTo>
                    <a:pt x="0" y="0"/>
                    <a:pt x="0" y="6"/>
                    <a:pt x="0" y="6"/>
                  </a:cubicBezTo>
                  <a:cubicBezTo>
                    <a:pt x="1" y="10"/>
                    <a:pt x="1" y="14"/>
                    <a:pt x="3" y="18"/>
                  </a:cubicBezTo>
                  <a:cubicBezTo>
                    <a:pt x="4" y="23"/>
                    <a:pt x="7" y="28"/>
                    <a:pt x="10" y="32"/>
                  </a:cubicBezTo>
                  <a:cubicBezTo>
                    <a:pt x="12" y="35"/>
                    <a:pt x="15" y="38"/>
                    <a:pt x="16" y="41"/>
                  </a:cubicBezTo>
                  <a:cubicBezTo>
                    <a:pt x="17" y="42"/>
                    <a:pt x="17" y="42"/>
                    <a:pt x="17" y="42"/>
                  </a:cubicBezTo>
                  <a:cubicBezTo>
                    <a:pt x="16" y="41"/>
                    <a:pt x="16" y="40"/>
                    <a:pt x="16" y="40"/>
                  </a:cubicBezTo>
                  <a:cubicBezTo>
                    <a:pt x="16" y="39"/>
                    <a:pt x="15" y="38"/>
                    <a:pt x="15" y="38"/>
                  </a:cubicBezTo>
                  <a:cubicBezTo>
                    <a:pt x="15" y="37"/>
                    <a:pt x="14" y="36"/>
                    <a:pt x="14" y="35"/>
                  </a:cubicBezTo>
                  <a:cubicBezTo>
                    <a:pt x="13" y="33"/>
                    <a:pt x="13" y="31"/>
                    <a:pt x="12" y="30"/>
                  </a:cubicBezTo>
                  <a:cubicBezTo>
                    <a:pt x="12" y="29"/>
                    <a:pt x="11" y="28"/>
                    <a:pt x="11" y="27"/>
                  </a:cubicBezTo>
                  <a:cubicBezTo>
                    <a:pt x="11" y="26"/>
                    <a:pt x="10" y="26"/>
                    <a:pt x="10" y="25"/>
                  </a:cubicBezTo>
                  <a:cubicBezTo>
                    <a:pt x="9" y="23"/>
                    <a:pt x="8" y="22"/>
                    <a:pt x="7" y="20"/>
                  </a:cubicBezTo>
                  <a:cubicBezTo>
                    <a:pt x="7" y="20"/>
                    <a:pt x="6" y="19"/>
                    <a:pt x="6" y="18"/>
                  </a:cubicBezTo>
                  <a:cubicBezTo>
                    <a:pt x="5" y="17"/>
                    <a:pt x="4" y="15"/>
                    <a:pt x="4" y="13"/>
                  </a:cubicBezTo>
                  <a:cubicBezTo>
                    <a:pt x="4" y="13"/>
                    <a:pt x="4" y="12"/>
                    <a:pt x="4" y="11"/>
                  </a:cubicBezTo>
                  <a:cubicBezTo>
                    <a:pt x="4" y="11"/>
                    <a:pt x="4" y="10"/>
                    <a:pt x="4" y="9"/>
                  </a:cubicBezTo>
                  <a:cubicBezTo>
                    <a:pt x="3" y="9"/>
                    <a:pt x="3" y="9"/>
                    <a:pt x="3" y="9"/>
                  </a:cubicBezTo>
                  <a:cubicBezTo>
                    <a:pt x="3" y="8"/>
                    <a:pt x="3" y="8"/>
                    <a:pt x="3" y="7"/>
                  </a:cubicBezTo>
                  <a:cubicBezTo>
                    <a:pt x="3" y="7"/>
                    <a:pt x="3" y="7"/>
                    <a:pt x="3" y="7"/>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6" name="îs1îḍe"/>
            <p:cNvSpPr/>
            <p:nvPr/>
          </p:nvSpPr>
          <p:spPr bwMode="auto">
            <a:xfrm>
              <a:off x="966" y="5234"/>
              <a:ext cx="246" cy="349"/>
            </a:xfrm>
            <a:custGeom>
              <a:avLst/>
              <a:gdLst>
                <a:gd name="T0" fmla="*/ 84 w 84"/>
                <a:gd name="T1" fmla="*/ 119 h 119"/>
                <a:gd name="T2" fmla="*/ 0 w 84"/>
                <a:gd name="T3" fmla="*/ 119 h 119"/>
                <a:gd name="T4" fmla="*/ 0 w 84"/>
                <a:gd name="T5" fmla="*/ 28 h 119"/>
                <a:gd name="T6" fmla="*/ 84 w 84"/>
                <a:gd name="T7" fmla="*/ 0 h 119"/>
                <a:gd name="T8" fmla="*/ 84 w 84"/>
                <a:gd name="T9" fmla="*/ 119 h 119"/>
              </a:gdLst>
              <a:ahLst/>
              <a:cxnLst>
                <a:cxn ang="0">
                  <a:pos x="T0" y="T1"/>
                </a:cxn>
                <a:cxn ang="0">
                  <a:pos x="T2" y="T3"/>
                </a:cxn>
                <a:cxn ang="0">
                  <a:pos x="T4" y="T5"/>
                </a:cxn>
                <a:cxn ang="0">
                  <a:pos x="T6" y="T7"/>
                </a:cxn>
                <a:cxn ang="0">
                  <a:pos x="T8" y="T9"/>
                </a:cxn>
              </a:cxnLst>
              <a:rect l="0" t="0" r="r" b="b"/>
              <a:pathLst>
                <a:path w="84" h="119">
                  <a:moveTo>
                    <a:pt x="84" y="119"/>
                  </a:moveTo>
                  <a:cubicBezTo>
                    <a:pt x="0" y="119"/>
                    <a:pt x="0" y="119"/>
                    <a:pt x="0" y="119"/>
                  </a:cubicBezTo>
                  <a:cubicBezTo>
                    <a:pt x="0" y="28"/>
                    <a:pt x="0" y="28"/>
                    <a:pt x="0" y="28"/>
                  </a:cubicBezTo>
                  <a:cubicBezTo>
                    <a:pt x="0" y="28"/>
                    <a:pt x="64" y="14"/>
                    <a:pt x="84" y="0"/>
                  </a:cubicBezTo>
                  <a:lnTo>
                    <a:pt x="84" y="119"/>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7" name="işlîdé"/>
            <p:cNvSpPr/>
            <p:nvPr/>
          </p:nvSpPr>
          <p:spPr bwMode="auto">
            <a:xfrm>
              <a:off x="966" y="5234"/>
              <a:ext cx="246" cy="349"/>
            </a:xfrm>
            <a:custGeom>
              <a:avLst/>
              <a:gdLst>
                <a:gd name="T0" fmla="*/ 84 w 84"/>
                <a:gd name="T1" fmla="*/ 119 h 119"/>
                <a:gd name="T2" fmla="*/ 0 w 84"/>
                <a:gd name="T3" fmla="*/ 119 h 119"/>
                <a:gd name="T4" fmla="*/ 74 w 84"/>
                <a:gd name="T5" fmla="*/ 108 h 119"/>
                <a:gd name="T6" fmla="*/ 84 w 84"/>
                <a:gd name="T7" fmla="*/ 0 h 119"/>
                <a:gd name="T8" fmla="*/ 84 w 84"/>
                <a:gd name="T9" fmla="*/ 119 h 119"/>
              </a:gdLst>
              <a:ahLst/>
              <a:cxnLst>
                <a:cxn ang="0">
                  <a:pos x="T0" y="T1"/>
                </a:cxn>
                <a:cxn ang="0">
                  <a:pos x="T2" y="T3"/>
                </a:cxn>
                <a:cxn ang="0">
                  <a:pos x="T4" y="T5"/>
                </a:cxn>
                <a:cxn ang="0">
                  <a:pos x="T6" y="T7"/>
                </a:cxn>
                <a:cxn ang="0">
                  <a:pos x="T8" y="T9"/>
                </a:cxn>
              </a:cxnLst>
              <a:rect l="0" t="0" r="r" b="b"/>
              <a:pathLst>
                <a:path w="84" h="119">
                  <a:moveTo>
                    <a:pt x="84" y="119"/>
                  </a:moveTo>
                  <a:cubicBezTo>
                    <a:pt x="0" y="119"/>
                    <a:pt x="0" y="119"/>
                    <a:pt x="0" y="119"/>
                  </a:cubicBezTo>
                  <a:cubicBezTo>
                    <a:pt x="74" y="108"/>
                    <a:pt x="74" y="108"/>
                    <a:pt x="74" y="108"/>
                  </a:cubicBezTo>
                  <a:cubicBezTo>
                    <a:pt x="74" y="108"/>
                    <a:pt x="64" y="14"/>
                    <a:pt x="84" y="0"/>
                  </a:cubicBezTo>
                  <a:lnTo>
                    <a:pt x="84" y="119"/>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8" name="îşlïḓè"/>
            <p:cNvSpPr/>
            <p:nvPr/>
          </p:nvSpPr>
          <p:spPr bwMode="auto">
            <a:xfrm>
              <a:off x="966" y="5234"/>
              <a:ext cx="246" cy="122"/>
            </a:xfrm>
            <a:custGeom>
              <a:avLst/>
              <a:gdLst>
                <a:gd name="T0" fmla="*/ 0 w 84"/>
                <a:gd name="T1" fmla="*/ 28 h 42"/>
                <a:gd name="T2" fmla="*/ 0 w 84"/>
                <a:gd name="T3" fmla="*/ 42 h 42"/>
                <a:gd name="T4" fmla="*/ 84 w 84"/>
                <a:gd name="T5" fmla="*/ 14 h 42"/>
                <a:gd name="T6" fmla="*/ 84 w 84"/>
                <a:gd name="T7" fmla="*/ 0 h 42"/>
                <a:gd name="T8" fmla="*/ 0 w 84"/>
                <a:gd name="T9" fmla="*/ 28 h 42"/>
              </a:gdLst>
              <a:ahLst/>
              <a:cxnLst>
                <a:cxn ang="0">
                  <a:pos x="T0" y="T1"/>
                </a:cxn>
                <a:cxn ang="0">
                  <a:pos x="T2" y="T3"/>
                </a:cxn>
                <a:cxn ang="0">
                  <a:pos x="T4" y="T5"/>
                </a:cxn>
                <a:cxn ang="0">
                  <a:pos x="T6" y="T7"/>
                </a:cxn>
                <a:cxn ang="0">
                  <a:pos x="T8" y="T9"/>
                </a:cxn>
              </a:cxnLst>
              <a:rect l="0" t="0" r="r" b="b"/>
              <a:pathLst>
                <a:path w="84" h="42">
                  <a:moveTo>
                    <a:pt x="0" y="28"/>
                  </a:moveTo>
                  <a:cubicBezTo>
                    <a:pt x="0" y="42"/>
                    <a:pt x="0" y="42"/>
                    <a:pt x="0" y="42"/>
                  </a:cubicBezTo>
                  <a:cubicBezTo>
                    <a:pt x="0" y="42"/>
                    <a:pt x="64" y="27"/>
                    <a:pt x="84" y="14"/>
                  </a:cubicBezTo>
                  <a:cubicBezTo>
                    <a:pt x="84" y="0"/>
                    <a:pt x="84" y="0"/>
                    <a:pt x="84" y="0"/>
                  </a:cubicBezTo>
                  <a:cubicBezTo>
                    <a:pt x="64" y="14"/>
                    <a:pt x="0" y="28"/>
                    <a:pt x="0" y="2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9" name="ïṥḷidé"/>
            <p:cNvSpPr/>
            <p:nvPr/>
          </p:nvSpPr>
          <p:spPr bwMode="auto">
            <a:xfrm>
              <a:off x="1543" y="3518"/>
              <a:ext cx="541" cy="2311"/>
            </a:xfrm>
            <a:custGeom>
              <a:avLst/>
              <a:gdLst>
                <a:gd name="T0" fmla="*/ 32 w 184"/>
                <a:gd name="T1" fmla="*/ 0 h 789"/>
                <a:gd name="T2" fmla="*/ 147 w 184"/>
                <a:gd name="T3" fmla="*/ 48 h 789"/>
                <a:gd name="T4" fmla="*/ 152 w 184"/>
                <a:gd name="T5" fmla="*/ 54 h 789"/>
                <a:gd name="T6" fmla="*/ 183 w 184"/>
                <a:gd name="T7" fmla="*/ 415 h 789"/>
                <a:gd name="T8" fmla="*/ 111 w 184"/>
                <a:gd name="T9" fmla="*/ 489 h 789"/>
                <a:gd name="T10" fmla="*/ 111 w 184"/>
                <a:gd name="T11" fmla="*/ 789 h 789"/>
                <a:gd name="T12" fmla="*/ 3 w 184"/>
                <a:gd name="T13" fmla="*/ 789 h 789"/>
                <a:gd name="T14" fmla="*/ 0 w 184"/>
                <a:gd name="T15" fmla="*/ 188 h 789"/>
                <a:gd name="T16" fmla="*/ 32 w 184"/>
                <a:gd name="T17"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89">
                  <a:moveTo>
                    <a:pt x="32" y="0"/>
                  </a:moveTo>
                  <a:cubicBezTo>
                    <a:pt x="32" y="0"/>
                    <a:pt x="135" y="28"/>
                    <a:pt x="147" y="48"/>
                  </a:cubicBezTo>
                  <a:cubicBezTo>
                    <a:pt x="149" y="50"/>
                    <a:pt x="151" y="52"/>
                    <a:pt x="152" y="54"/>
                  </a:cubicBezTo>
                  <a:cubicBezTo>
                    <a:pt x="170" y="91"/>
                    <a:pt x="179" y="253"/>
                    <a:pt x="183" y="415"/>
                  </a:cubicBezTo>
                  <a:cubicBezTo>
                    <a:pt x="184" y="455"/>
                    <a:pt x="151" y="489"/>
                    <a:pt x="111" y="489"/>
                  </a:cubicBezTo>
                  <a:cubicBezTo>
                    <a:pt x="111" y="789"/>
                    <a:pt x="111" y="789"/>
                    <a:pt x="111" y="789"/>
                  </a:cubicBezTo>
                  <a:cubicBezTo>
                    <a:pt x="3" y="789"/>
                    <a:pt x="3" y="789"/>
                    <a:pt x="3" y="789"/>
                  </a:cubicBezTo>
                  <a:cubicBezTo>
                    <a:pt x="0" y="188"/>
                    <a:pt x="0" y="188"/>
                    <a:pt x="0" y="188"/>
                  </a:cubicBezTo>
                  <a:lnTo>
                    <a:pt x="32"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0" name="îṧlîḋé"/>
            <p:cNvSpPr/>
            <p:nvPr/>
          </p:nvSpPr>
          <p:spPr bwMode="auto">
            <a:xfrm>
              <a:off x="1826" y="3948"/>
              <a:ext cx="44" cy="1001"/>
            </a:xfrm>
            <a:custGeom>
              <a:avLst/>
              <a:gdLst>
                <a:gd name="T0" fmla="*/ 0 w 25"/>
                <a:gd name="T1" fmla="*/ 0 h 574"/>
                <a:gd name="T2" fmla="*/ 13 w 25"/>
                <a:gd name="T3" fmla="*/ 57 h 574"/>
                <a:gd name="T4" fmla="*/ 25 w 25"/>
                <a:gd name="T5" fmla="*/ 574 h 574"/>
                <a:gd name="T6" fmla="*/ 20 w 25"/>
                <a:gd name="T7" fmla="*/ 52 h 574"/>
                <a:gd name="T8" fmla="*/ 25 w 25"/>
                <a:gd name="T9" fmla="*/ 26 h 574"/>
                <a:gd name="T10" fmla="*/ 13 w 25"/>
                <a:gd name="T11" fmla="*/ 38 h 574"/>
                <a:gd name="T12" fmla="*/ 0 w 25"/>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25" h="574">
                  <a:moveTo>
                    <a:pt x="0" y="0"/>
                  </a:moveTo>
                  <a:lnTo>
                    <a:pt x="13" y="57"/>
                  </a:lnTo>
                  <a:lnTo>
                    <a:pt x="25" y="574"/>
                  </a:lnTo>
                  <a:lnTo>
                    <a:pt x="20" y="52"/>
                  </a:lnTo>
                  <a:lnTo>
                    <a:pt x="25" y="26"/>
                  </a:lnTo>
                  <a:lnTo>
                    <a:pt x="13" y="38"/>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1" name="isḷíḓê"/>
            <p:cNvSpPr/>
            <p:nvPr/>
          </p:nvSpPr>
          <p:spPr bwMode="auto">
            <a:xfrm>
              <a:off x="1543" y="3518"/>
              <a:ext cx="323" cy="2311"/>
            </a:xfrm>
            <a:custGeom>
              <a:avLst/>
              <a:gdLst>
                <a:gd name="T0" fmla="*/ 54 w 185"/>
                <a:gd name="T1" fmla="*/ 0 h 1325"/>
                <a:gd name="T2" fmla="*/ 185 w 185"/>
                <a:gd name="T3" fmla="*/ 32 h 1325"/>
                <a:gd name="T4" fmla="*/ 99 w 185"/>
                <a:gd name="T5" fmla="*/ 161 h 1325"/>
                <a:gd name="T6" fmla="*/ 74 w 185"/>
                <a:gd name="T7" fmla="*/ 161 h 1325"/>
                <a:gd name="T8" fmla="*/ 83 w 185"/>
                <a:gd name="T9" fmla="*/ 186 h 1325"/>
                <a:gd name="T10" fmla="*/ 22 w 185"/>
                <a:gd name="T11" fmla="*/ 320 h 1325"/>
                <a:gd name="T12" fmla="*/ 29 w 185"/>
                <a:gd name="T13" fmla="*/ 1325 h 1325"/>
                <a:gd name="T14" fmla="*/ 5 w 185"/>
                <a:gd name="T15" fmla="*/ 1325 h 1325"/>
                <a:gd name="T16" fmla="*/ 0 w 185"/>
                <a:gd name="T17" fmla="*/ 315 h 1325"/>
                <a:gd name="T18" fmla="*/ 54 w 185"/>
                <a:gd name="T19" fmla="*/ 0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325">
                  <a:moveTo>
                    <a:pt x="54" y="0"/>
                  </a:moveTo>
                  <a:lnTo>
                    <a:pt x="185" y="32"/>
                  </a:lnTo>
                  <a:lnTo>
                    <a:pt x="99" y="161"/>
                  </a:lnTo>
                  <a:lnTo>
                    <a:pt x="74" y="161"/>
                  </a:lnTo>
                  <a:lnTo>
                    <a:pt x="83" y="186"/>
                  </a:lnTo>
                  <a:lnTo>
                    <a:pt x="22" y="320"/>
                  </a:lnTo>
                  <a:lnTo>
                    <a:pt x="29" y="1325"/>
                  </a:lnTo>
                  <a:lnTo>
                    <a:pt x="5" y="1325"/>
                  </a:lnTo>
                  <a:lnTo>
                    <a:pt x="0" y="315"/>
                  </a:lnTo>
                  <a:lnTo>
                    <a:pt x="54"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2" name="ïṡḻiḑe"/>
            <p:cNvSpPr/>
            <p:nvPr/>
          </p:nvSpPr>
          <p:spPr bwMode="auto">
            <a:xfrm>
              <a:off x="1620" y="4147"/>
              <a:ext cx="185" cy="26"/>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93" name="iṥľîḑe"/>
            <p:cNvSpPr/>
            <p:nvPr/>
          </p:nvSpPr>
          <p:spPr bwMode="auto">
            <a:xfrm>
              <a:off x="1878" y="4222"/>
              <a:ext cx="656" cy="666"/>
            </a:xfrm>
            <a:custGeom>
              <a:avLst/>
              <a:gdLst>
                <a:gd name="T0" fmla="*/ 216 w 224"/>
                <a:gd name="T1" fmla="*/ 0 h 227"/>
                <a:gd name="T2" fmla="*/ 168 w 224"/>
                <a:gd name="T3" fmla="*/ 13 h 227"/>
                <a:gd name="T4" fmla="*/ 137 w 224"/>
                <a:gd name="T5" fmla="*/ 17 h 227"/>
                <a:gd name="T6" fmla="*/ 115 w 224"/>
                <a:gd name="T7" fmla="*/ 60 h 227"/>
                <a:gd name="T8" fmla="*/ 115 w 224"/>
                <a:gd name="T9" fmla="*/ 61 h 227"/>
                <a:gd name="T10" fmla="*/ 0 w 224"/>
                <a:gd name="T11" fmla="*/ 189 h 227"/>
                <a:gd name="T12" fmla="*/ 43 w 224"/>
                <a:gd name="T13" fmla="*/ 215 h 227"/>
                <a:gd name="T14" fmla="*/ 66 w 224"/>
                <a:gd name="T15" fmla="*/ 195 h 227"/>
                <a:gd name="T16" fmla="*/ 105 w 224"/>
                <a:gd name="T17" fmla="*/ 146 h 227"/>
                <a:gd name="T18" fmla="*/ 143 w 224"/>
                <a:gd name="T19" fmla="*/ 83 h 227"/>
                <a:gd name="T20" fmla="*/ 175 w 224"/>
                <a:gd name="T21" fmla="*/ 72 h 227"/>
                <a:gd name="T22" fmla="*/ 178 w 224"/>
                <a:gd name="T23" fmla="*/ 31 h 227"/>
                <a:gd name="T24" fmla="*/ 216 w 224"/>
                <a:gd name="T25"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27">
                  <a:moveTo>
                    <a:pt x="216" y="0"/>
                  </a:moveTo>
                  <a:cubicBezTo>
                    <a:pt x="206" y="1"/>
                    <a:pt x="178" y="12"/>
                    <a:pt x="168" y="13"/>
                  </a:cubicBezTo>
                  <a:cubicBezTo>
                    <a:pt x="158" y="15"/>
                    <a:pt x="146" y="13"/>
                    <a:pt x="137" y="17"/>
                  </a:cubicBezTo>
                  <a:cubicBezTo>
                    <a:pt x="123" y="23"/>
                    <a:pt x="119" y="47"/>
                    <a:pt x="115" y="60"/>
                  </a:cubicBezTo>
                  <a:cubicBezTo>
                    <a:pt x="115" y="61"/>
                    <a:pt x="115" y="61"/>
                    <a:pt x="115" y="61"/>
                  </a:cubicBezTo>
                  <a:cubicBezTo>
                    <a:pt x="56" y="153"/>
                    <a:pt x="0" y="148"/>
                    <a:pt x="0" y="189"/>
                  </a:cubicBezTo>
                  <a:cubicBezTo>
                    <a:pt x="0" y="208"/>
                    <a:pt x="25" y="227"/>
                    <a:pt x="43" y="215"/>
                  </a:cubicBezTo>
                  <a:cubicBezTo>
                    <a:pt x="52" y="210"/>
                    <a:pt x="59" y="202"/>
                    <a:pt x="66" y="195"/>
                  </a:cubicBezTo>
                  <a:cubicBezTo>
                    <a:pt x="81" y="180"/>
                    <a:pt x="93" y="163"/>
                    <a:pt x="105" y="146"/>
                  </a:cubicBezTo>
                  <a:cubicBezTo>
                    <a:pt x="119" y="126"/>
                    <a:pt x="132" y="105"/>
                    <a:pt x="143" y="83"/>
                  </a:cubicBezTo>
                  <a:cubicBezTo>
                    <a:pt x="154" y="82"/>
                    <a:pt x="167" y="81"/>
                    <a:pt x="175" y="72"/>
                  </a:cubicBezTo>
                  <a:cubicBezTo>
                    <a:pt x="183" y="63"/>
                    <a:pt x="180" y="43"/>
                    <a:pt x="178" y="31"/>
                  </a:cubicBezTo>
                  <a:cubicBezTo>
                    <a:pt x="220" y="19"/>
                    <a:pt x="224" y="6"/>
                    <a:pt x="216" y="0"/>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4" name="ïŝḷïdè"/>
            <p:cNvSpPr/>
            <p:nvPr/>
          </p:nvSpPr>
          <p:spPr bwMode="auto">
            <a:xfrm>
              <a:off x="1740" y="5438"/>
              <a:ext cx="49" cy="82"/>
            </a:xfrm>
            <a:custGeom>
              <a:avLst/>
              <a:gdLst>
                <a:gd name="T0" fmla="*/ 14 w 17"/>
                <a:gd name="T1" fmla="*/ 0 h 28"/>
                <a:gd name="T2" fmla="*/ 15 w 17"/>
                <a:gd name="T3" fmla="*/ 5 h 28"/>
                <a:gd name="T4" fmla="*/ 16 w 17"/>
                <a:gd name="T5" fmla="*/ 13 h 28"/>
                <a:gd name="T6" fmla="*/ 8 w 17"/>
                <a:gd name="T7" fmla="*/ 22 h 28"/>
                <a:gd name="T8" fmla="*/ 0 w 17"/>
                <a:gd name="T9" fmla="*/ 28 h 28"/>
                <a:gd name="T10" fmla="*/ 6 w 17"/>
                <a:gd name="T11" fmla="*/ 21 h 28"/>
                <a:gd name="T12" fmla="*/ 11 w 17"/>
                <a:gd name="T13" fmla="*/ 14 h 28"/>
                <a:gd name="T14" fmla="*/ 12 w 17"/>
                <a:gd name="T15" fmla="*/ 12 h 28"/>
                <a:gd name="T16" fmla="*/ 12 w 17"/>
                <a:gd name="T17" fmla="*/ 11 h 28"/>
                <a:gd name="T18" fmla="*/ 12 w 17"/>
                <a:gd name="T19" fmla="*/ 9 h 28"/>
                <a:gd name="T20" fmla="*/ 12 w 17"/>
                <a:gd name="T21" fmla="*/ 7 h 28"/>
                <a:gd name="T22" fmla="*/ 12 w 17"/>
                <a:gd name="T23" fmla="*/ 7 h 28"/>
                <a:gd name="T24" fmla="*/ 12 w 17"/>
                <a:gd name="T25" fmla="*/ 5 h 28"/>
                <a:gd name="T26" fmla="*/ 12 w 17"/>
                <a:gd name="T27" fmla="*/ 5 h 28"/>
                <a:gd name="T28" fmla="*/ 14 w 17"/>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8">
                  <a:moveTo>
                    <a:pt x="14" y="0"/>
                  </a:moveTo>
                  <a:cubicBezTo>
                    <a:pt x="15" y="1"/>
                    <a:pt x="15" y="4"/>
                    <a:pt x="15" y="5"/>
                  </a:cubicBezTo>
                  <a:cubicBezTo>
                    <a:pt x="16" y="7"/>
                    <a:pt x="17" y="10"/>
                    <a:pt x="16" y="13"/>
                  </a:cubicBezTo>
                  <a:cubicBezTo>
                    <a:pt x="15" y="17"/>
                    <a:pt x="11" y="20"/>
                    <a:pt x="8" y="22"/>
                  </a:cubicBezTo>
                  <a:cubicBezTo>
                    <a:pt x="7" y="24"/>
                    <a:pt x="1" y="27"/>
                    <a:pt x="0" y="28"/>
                  </a:cubicBezTo>
                  <a:cubicBezTo>
                    <a:pt x="2" y="26"/>
                    <a:pt x="4" y="24"/>
                    <a:pt x="6" y="21"/>
                  </a:cubicBezTo>
                  <a:cubicBezTo>
                    <a:pt x="8" y="19"/>
                    <a:pt x="11" y="17"/>
                    <a:pt x="11" y="14"/>
                  </a:cubicBezTo>
                  <a:cubicBezTo>
                    <a:pt x="11" y="13"/>
                    <a:pt x="12" y="12"/>
                    <a:pt x="12" y="12"/>
                  </a:cubicBezTo>
                  <a:cubicBezTo>
                    <a:pt x="12" y="11"/>
                    <a:pt x="12" y="11"/>
                    <a:pt x="12" y="11"/>
                  </a:cubicBezTo>
                  <a:cubicBezTo>
                    <a:pt x="12" y="11"/>
                    <a:pt x="12" y="10"/>
                    <a:pt x="12" y="9"/>
                  </a:cubicBezTo>
                  <a:cubicBezTo>
                    <a:pt x="12" y="9"/>
                    <a:pt x="12" y="8"/>
                    <a:pt x="12" y="7"/>
                  </a:cubicBezTo>
                  <a:cubicBezTo>
                    <a:pt x="12" y="7"/>
                    <a:pt x="12" y="7"/>
                    <a:pt x="12" y="7"/>
                  </a:cubicBezTo>
                  <a:cubicBezTo>
                    <a:pt x="12" y="6"/>
                    <a:pt x="12" y="5"/>
                    <a:pt x="12" y="5"/>
                  </a:cubicBezTo>
                  <a:cubicBezTo>
                    <a:pt x="12" y="5"/>
                    <a:pt x="12" y="5"/>
                    <a:pt x="12" y="5"/>
                  </a:cubicBezTo>
                  <a:cubicBezTo>
                    <a:pt x="12" y="5"/>
                    <a:pt x="13" y="0"/>
                    <a:pt x="14" y="0"/>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5" name="iṥ1îdé"/>
            <p:cNvSpPr/>
            <p:nvPr/>
          </p:nvSpPr>
          <p:spPr bwMode="auto">
            <a:xfrm>
              <a:off x="1711" y="5427"/>
              <a:ext cx="51" cy="122"/>
            </a:xfrm>
            <a:custGeom>
              <a:avLst/>
              <a:gdLst>
                <a:gd name="T0" fmla="*/ 14 w 17"/>
                <a:gd name="T1" fmla="*/ 7 h 42"/>
                <a:gd name="T2" fmla="*/ 15 w 17"/>
                <a:gd name="T3" fmla="*/ 2 h 42"/>
                <a:gd name="T4" fmla="*/ 17 w 17"/>
                <a:gd name="T5" fmla="*/ 6 h 42"/>
                <a:gd name="T6" fmla="*/ 14 w 17"/>
                <a:gd name="T7" fmla="*/ 18 h 42"/>
                <a:gd name="T8" fmla="*/ 6 w 17"/>
                <a:gd name="T9" fmla="*/ 32 h 42"/>
                <a:gd name="T10" fmla="*/ 0 w 17"/>
                <a:gd name="T11" fmla="*/ 41 h 42"/>
                <a:gd name="T12" fmla="*/ 0 w 17"/>
                <a:gd name="T13" fmla="*/ 42 h 42"/>
                <a:gd name="T14" fmla="*/ 1 w 17"/>
                <a:gd name="T15" fmla="*/ 40 h 42"/>
                <a:gd name="T16" fmla="*/ 2 w 17"/>
                <a:gd name="T17" fmla="*/ 38 h 42"/>
                <a:gd name="T18" fmla="*/ 3 w 17"/>
                <a:gd name="T19" fmla="*/ 35 h 42"/>
                <a:gd name="T20" fmla="*/ 5 w 17"/>
                <a:gd name="T21" fmla="*/ 30 h 42"/>
                <a:gd name="T22" fmla="*/ 6 w 17"/>
                <a:gd name="T23" fmla="*/ 27 h 42"/>
                <a:gd name="T24" fmla="*/ 7 w 17"/>
                <a:gd name="T25" fmla="*/ 25 h 42"/>
                <a:gd name="T26" fmla="*/ 9 w 17"/>
                <a:gd name="T27" fmla="*/ 20 h 42"/>
                <a:gd name="T28" fmla="*/ 11 w 17"/>
                <a:gd name="T29" fmla="*/ 18 h 42"/>
                <a:gd name="T30" fmla="*/ 13 w 17"/>
                <a:gd name="T31" fmla="*/ 13 h 42"/>
                <a:gd name="T32" fmla="*/ 13 w 17"/>
                <a:gd name="T33" fmla="*/ 11 h 42"/>
                <a:gd name="T34" fmla="*/ 13 w 17"/>
                <a:gd name="T35" fmla="*/ 9 h 42"/>
                <a:gd name="T36" fmla="*/ 13 w 17"/>
                <a:gd name="T37" fmla="*/ 9 h 42"/>
                <a:gd name="T38" fmla="*/ 13 w 17"/>
                <a:gd name="T39" fmla="*/ 7 h 42"/>
                <a:gd name="T40" fmla="*/ 13 w 17"/>
                <a:gd name="T41" fmla="*/ 7 h 42"/>
                <a:gd name="T42" fmla="*/ 14 w 17"/>
                <a:gd name="T43"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42">
                  <a:moveTo>
                    <a:pt x="14" y="7"/>
                  </a:moveTo>
                  <a:cubicBezTo>
                    <a:pt x="14" y="5"/>
                    <a:pt x="14" y="2"/>
                    <a:pt x="15" y="2"/>
                  </a:cubicBezTo>
                  <a:cubicBezTo>
                    <a:pt x="17" y="0"/>
                    <a:pt x="17" y="6"/>
                    <a:pt x="17" y="6"/>
                  </a:cubicBezTo>
                  <a:cubicBezTo>
                    <a:pt x="16" y="10"/>
                    <a:pt x="16" y="14"/>
                    <a:pt x="14" y="18"/>
                  </a:cubicBezTo>
                  <a:cubicBezTo>
                    <a:pt x="12" y="23"/>
                    <a:pt x="9" y="28"/>
                    <a:pt x="6" y="32"/>
                  </a:cubicBezTo>
                  <a:cubicBezTo>
                    <a:pt x="4" y="35"/>
                    <a:pt x="2" y="38"/>
                    <a:pt x="0" y="41"/>
                  </a:cubicBezTo>
                  <a:cubicBezTo>
                    <a:pt x="0" y="42"/>
                    <a:pt x="0" y="42"/>
                    <a:pt x="0" y="42"/>
                  </a:cubicBezTo>
                  <a:cubicBezTo>
                    <a:pt x="0" y="41"/>
                    <a:pt x="1" y="40"/>
                    <a:pt x="1" y="40"/>
                  </a:cubicBezTo>
                  <a:cubicBezTo>
                    <a:pt x="1" y="39"/>
                    <a:pt x="2" y="38"/>
                    <a:pt x="2" y="38"/>
                  </a:cubicBezTo>
                  <a:cubicBezTo>
                    <a:pt x="2" y="37"/>
                    <a:pt x="2" y="36"/>
                    <a:pt x="3" y="35"/>
                  </a:cubicBezTo>
                  <a:cubicBezTo>
                    <a:pt x="3" y="33"/>
                    <a:pt x="4" y="31"/>
                    <a:pt x="5" y="30"/>
                  </a:cubicBezTo>
                  <a:cubicBezTo>
                    <a:pt x="5" y="29"/>
                    <a:pt x="5" y="28"/>
                    <a:pt x="6" y="27"/>
                  </a:cubicBezTo>
                  <a:cubicBezTo>
                    <a:pt x="6" y="26"/>
                    <a:pt x="6" y="26"/>
                    <a:pt x="7" y="25"/>
                  </a:cubicBezTo>
                  <a:cubicBezTo>
                    <a:pt x="8" y="23"/>
                    <a:pt x="9" y="22"/>
                    <a:pt x="9" y="20"/>
                  </a:cubicBezTo>
                  <a:cubicBezTo>
                    <a:pt x="10" y="20"/>
                    <a:pt x="10" y="19"/>
                    <a:pt x="11" y="18"/>
                  </a:cubicBezTo>
                  <a:cubicBezTo>
                    <a:pt x="12" y="17"/>
                    <a:pt x="12" y="15"/>
                    <a:pt x="13" y="13"/>
                  </a:cubicBezTo>
                  <a:cubicBezTo>
                    <a:pt x="13" y="13"/>
                    <a:pt x="13" y="12"/>
                    <a:pt x="13" y="11"/>
                  </a:cubicBezTo>
                  <a:cubicBezTo>
                    <a:pt x="13" y="11"/>
                    <a:pt x="13" y="10"/>
                    <a:pt x="13" y="9"/>
                  </a:cubicBezTo>
                  <a:cubicBezTo>
                    <a:pt x="13" y="9"/>
                    <a:pt x="13" y="9"/>
                    <a:pt x="13" y="9"/>
                  </a:cubicBezTo>
                  <a:cubicBezTo>
                    <a:pt x="13" y="8"/>
                    <a:pt x="13" y="8"/>
                    <a:pt x="13" y="7"/>
                  </a:cubicBezTo>
                  <a:cubicBezTo>
                    <a:pt x="13" y="7"/>
                    <a:pt x="13" y="7"/>
                    <a:pt x="13" y="7"/>
                  </a:cubicBezTo>
                  <a:lnTo>
                    <a:pt x="14" y="7"/>
                  </a:ln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6" name="ïṥḷîḍê"/>
            <p:cNvSpPr/>
            <p:nvPr/>
          </p:nvSpPr>
          <p:spPr bwMode="auto">
            <a:xfrm>
              <a:off x="1599" y="5234"/>
              <a:ext cx="246" cy="349"/>
            </a:xfrm>
            <a:custGeom>
              <a:avLst/>
              <a:gdLst>
                <a:gd name="T0" fmla="*/ 0 w 84"/>
                <a:gd name="T1" fmla="*/ 119 h 119"/>
                <a:gd name="T2" fmla="*/ 84 w 84"/>
                <a:gd name="T3" fmla="*/ 119 h 119"/>
                <a:gd name="T4" fmla="*/ 84 w 84"/>
                <a:gd name="T5" fmla="*/ 28 h 119"/>
                <a:gd name="T6" fmla="*/ 0 w 84"/>
                <a:gd name="T7" fmla="*/ 0 h 119"/>
                <a:gd name="T8" fmla="*/ 0 w 84"/>
                <a:gd name="T9" fmla="*/ 119 h 119"/>
              </a:gdLst>
              <a:ahLst/>
              <a:cxnLst>
                <a:cxn ang="0">
                  <a:pos x="T0" y="T1"/>
                </a:cxn>
                <a:cxn ang="0">
                  <a:pos x="T2" y="T3"/>
                </a:cxn>
                <a:cxn ang="0">
                  <a:pos x="T4" y="T5"/>
                </a:cxn>
                <a:cxn ang="0">
                  <a:pos x="T6" y="T7"/>
                </a:cxn>
                <a:cxn ang="0">
                  <a:pos x="T8" y="T9"/>
                </a:cxn>
              </a:cxnLst>
              <a:rect l="0" t="0" r="r" b="b"/>
              <a:pathLst>
                <a:path w="84" h="119">
                  <a:moveTo>
                    <a:pt x="0" y="119"/>
                  </a:moveTo>
                  <a:cubicBezTo>
                    <a:pt x="84" y="119"/>
                    <a:pt x="84" y="119"/>
                    <a:pt x="84" y="119"/>
                  </a:cubicBezTo>
                  <a:cubicBezTo>
                    <a:pt x="84" y="28"/>
                    <a:pt x="84" y="28"/>
                    <a:pt x="84" y="28"/>
                  </a:cubicBezTo>
                  <a:cubicBezTo>
                    <a:pt x="84" y="28"/>
                    <a:pt x="19" y="14"/>
                    <a:pt x="0" y="0"/>
                  </a:cubicBezTo>
                  <a:lnTo>
                    <a:pt x="0" y="119"/>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7" name="iSlídè"/>
            <p:cNvSpPr/>
            <p:nvPr/>
          </p:nvSpPr>
          <p:spPr bwMode="auto">
            <a:xfrm>
              <a:off x="1599" y="5234"/>
              <a:ext cx="246" cy="349"/>
            </a:xfrm>
            <a:custGeom>
              <a:avLst/>
              <a:gdLst>
                <a:gd name="T0" fmla="*/ 0 w 84"/>
                <a:gd name="T1" fmla="*/ 119 h 119"/>
                <a:gd name="T2" fmla="*/ 84 w 84"/>
                <a:gd name="T3" fmla="*/ 119 h 119"/>
                <a:gd name="T4" fmla="*/ 8 w 84"/>
                <a:gd name="T5" fmla="*/ 110 h 119"/>
                <a:gd name="T6" fmla="*/ 0 w 84"/>
                <a:gd name="T7" fmla="*/ 0 h 119"/>
                <a:gd name="T8" fmla="*/ 0 w 84"/>
                <a:gd name="T9" fmla="*/ 119 h 119"/>
              </a:gdLst>
              <a:ahLst/>
              <a:cxnLst>
                <a:cxn ang="0">
                  <a:pos x="T0" y="T1"/>
                </a:cxn>
                <a:cxn ang="0">
                  <a:pos x="T2" y="T3"/>
                </a:cxn>
                <a:cxn ang="0">
                  <a:pos x="T4" y="T5"/>
                </a:cxn>
                <a:cxn ang="0">
                  <a:pos x="T6" y="T7"/>
                </a:cxn>
                <a:cxn ang="0">
                  <a:pos x="T8" y="T9"/>
                </a:cxn>
              </a:cxnLst>
              <a:rect l="0" t="0" r="r" b="b"/>
              <a:pathLst>
                <a:path w="84" h="119">
                  <a:moveTo>
                    <a:pt x="0" y="119"/>
                  </a:moveTo>
                  <a:cubicBezTo>
                    <a:pt x="84" y="119"/>
                    <a:pt x="84" y="119"/>
                    <a:pt x="84" y="119"/>
                  </a:cubicBezTo>
                  <a:cubicBezTo>
                    <a:pt x="8" y="110"/>
                    <a:pt x="8" y="110"/>
                    <a:pt x="8" y="110"/>
                  </a:cubicBezTo>
                  <a:cubicBezTo>
                    <a:pt x="8" y="110"/>
                    <a:pt x="19" y="14"/>
                    <a:pt x="0" y="0"/>
                  </a:cubicBezTo>
                  <a:lnTo>
                    <a:pt x="0" y="119"/>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8" name="îš1îdé"/>
            <p:cNvSpPr/>
            <p:nvPr/>
          </p:nvSpPr>
          <p:spPr bwMode="auto">
            <a:xfrm>
              <a:off x="1599" y="5234"/>
              <a:ext cx="246" cy="122"/>
            </a:xfrm>
            <a:custGeom>
              <a:avLst/>
              <a:gdLst>
                <a:gd name="T0" fmla="*/ 84 w 84"/>
                <a:gd name="T1" fmla="*/ 28 h 42"/>
                <a:gd name="T2" fmla="*/ 84 w 84"/>
                <a:gd name="T3" fmla="*/ 42 h 42"/>
                <a:gd name="T4" fmla="*/ 0 w 84"/>
                <a:gd name="T5" fmla="*/ 14 h 42"/>
                <a:gd name="T6" fmla="*/ 0 w 84"/>
                <a:gd name="T7" fmla="*/ 0 h 42"/>
                <a:gd name="T8" fmla="*/ 84 w 84"/>
                <a:gd name="T9" fmla="*/ 28 h 42"/>
              </a:gdLst>
              <a:ahLst/>
              <a:cxnLst>
                <a:cxn ang="0">
                  <a:pos x="T0" y="T1"/>
                </a:cxn>
                <a:cxn ang="0">
                  <a:pos x="T2" y="T3"/>
                </a:cxn>
                <a:cxn ang="0">
                  <a:pos x="T4" y="T5"/>
                </a:cxn>
                <a:cxn ang="0">
                  <a:pos x="T6" y="T7"/>
                </a:cxn>
                <a:cxn ang="0">
                  <a:pos x="T8" y="T9"/>
                </a:cxn>
              </a:cxnLst>
              <a:rect l="0" t="0" r="r" b="b"/>
              <a:pathLst>
                <a:path w="84" h="42">
                  <a:moveTo>
                    <a:pt x="84" y="28"/>
                  </a:moveTo>
                  <a:cubicBezTo>
                    <a:pt x="84" y="42"/>
                    <a:pt x="84" y="42"/>
                    <a:pt x="84" y="42"/>
                  </a:cubicBezTo>
                  <a:cubicBezTo>
                    <a:pt x="84" y="42"/>
                    <a:pt x="19" y="27"/>
                    <a:pt x="0" y="14"/>
                  </a:cubicBezTo>
                  <a:cubicBezTo>
                    <a:pt x="0" y="0"/>
                    <a:pt x="0" y="0"/>
                    <a:pt x="0" y="0"/>
                  </a:cubicBezTo>
                  <a:cubicBezTo>
                    <a:pt x="19" y="14"/>
                    <a:pt x="84" y="28"/>
                    <a:pt x="84" y="2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2" name="ïślíḋê"/>
            <p:cNvSpPr/>
            <p:nvPr/>
          </p:nvSpPr>
          <p:spPr bwMode="auto">
            <a:xfrm>
              <a:off x="1723" y="4013"/>
              <a:ext cx="31" cy="7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grpSp>
      <p:sp>
        <p:nvSpPr>
          <p:cNvPr id="1117" name="î$1îḋe"/>
          <p:cNvSpPr/>
          <p:nvPr/>
        </p:nvSpPr>
        <p:spPr bwMode="auto">
          <a:xfrm>
            <a:off x="632460" y="1631315"/>
            <a:ext cx="521335" cy="306705"/>
          </a:xfrm>
          <a:custGeom>
            <a:avLst/>
            <a:gdLst>
              <a:gd name="T0" fmla="*/ 277 w 280"/>
              <a:gd name="T1" fmla="*/ 58 h 165"/>
              <a:gd name="T2" fmla="*/ 253 w 280"/>
              <a:gd name="T3" fmla="*/ 25 h 165"/>
              <a:gd name="T4" fmla="*/ 212 w 280"/>
              <a:gd name="T5" fmla="*/ 20 h 165"/>
              <a:gd name="T6" fmla="*/ 212 w 280"/>
              <a:gd name="T7" fmla="*/ 20 h 165"/>
              <a:gd name="T8" fmla="*/ 151 w 280"/>
              <a:gd name="T9" fmla="*/ 0 h 165"/>
              <a:gd name="T10" fmla="*/ 126 w 280"/>
              <a:gd name="T11" fmla="*/ 3 h 165"/>
              <a:gd name="T12" fmla="*/ 125 w 280"/>
              <a:gd name="T13" fmla="*/ 2 h 165"/>
              <a:gd name="T14" fmla="*/ 111 w 280"/>
              <a:gd name="T15" fmla="*/ 7 h 165"/>
              <a:gd name="T16" fmla="*/ 111 w 280"/>
              <a:gd name="T17" fmla="*/ 8 h 165"/>
              <a:gd name="T18" fmla="*/ 11 w 280"/>
              <a:gd name="T19" fmla="*/ 39 h 165"/>
              <a:gd name="T20" fmla="*/ 9 w 280"/>
              <a:gd name="T21" fmla="*/ 82 h 165"/>
              <a:gd name="T22" fmla="*/ 27 w 280"/>
              <a:gd name="T23" fmla="*/ 99 h 165"/>
              <a:gd name="T24" fmla="*/ 27 w 280"/>
              <a:gd name="T25" fmla="*/ 100 h 165"/>
              <a:gd name="T26" fmla="*/ 27 w 280"/>
              <a:gd name="T27" fmla="*/ 101 h 165"/>
              <a:gd name="T28" fmla="*/ 26 w 280"/>
              <a:gd name="T29" fmla="*/ 101 h 165"/>
              <a:gd name="T30" fmla="*/ 27 w 280"/>
              <a:gd name="T31" fmla="*/ 131 h 165"/>
              <a:gd name="T32" fmla="*/ 53 w 280"/>
              <a:gd name="T33" fmla="*/ 163 h 165"/>
              <a:gd name="T34" fmla="*/ 54 w 280"/>
              <a:gd name="T35" fmla="*/ 116 h 165"/>
              <a:gd name="T36" fmla="*/ 60 w 280"/>
              <a:gd name="T37" fmla="*/ 109 h 165"/>
              <a:gd name="T38" fmla="*/ 75 w 280"/>
              <a:gd name="T39" fmla="*/ 108 h 165"/>
              <a:gd name="T40" fmla="*/ 118 w 280"/>
              <a:gd name="T41" fmla="*/ 116 h 165"/>
              <a:gd name="T42" fmla="*/ 160 w 280"/>
              <a:gd name="T43" fmla="*/ 115 h 165"/>
              <a:gd name="T44" fmla="*/ 194 w 280"/>
              <a:gd name="T45" fmla="*/ 106 h 165"/>
              <a:gd name="T46" fmla="*/ 235 w 280"/>
              <a:gd name="T47" fmla="*/ 122 h 165"/>
              <a:gd name="T48" fmla="*/ 236 w 280"/>
              <a:gd name="T49" fmla="*/ 165 h 165"/>
              <a:gd name="T50" fmla="*/ 267 w 280"/>
              <a:gd name="T51" fmla="*/ 106 h 165"/>
              <a:gd name="T52" fmla="*/ 277 w 280"/>
              <a:gd name="T53" fmla="*/ 5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0" h="165">
                <a:moveTo>
                  <a:pt x="277" y="58"/>
                </a:moveTo>
                <a:cubicBezTo>
                  <a:pt x="275" y="43"/>
                  <a:pt x="266" y="31"/>
                  <a:pt x="253" y="25"/>
                </a:cubicBezTo>
                <a:cubicBezTo>
                  <a:pt x="240" y="19"/>
                  <a:pt x="226" y="19"/>
                  <a:pt x="212" y="20"/>
                </a:cubicBezTo>
                <a:cubicBezTo>
                  <a:pt x="212" y="20"/>
                  <a:pt x="212" y="20"/>
                  <a:pt x="212" y="20"/>
                </a:cubicBezTo>
                <a:cubicBezTo>
                  <a:pt x="194" y="7"/>
                  <a:pt x="172" y="0"/>
                  <a:pt x="151" y="0"/>
                </a:cubicBezTo>
                <a:cubicBezTo>
                  <a:pt x="142" y="0"/>
                  <a:pt x="134" y="1"/>
                  <a:pt x="126" y="3"/>
                </a:cubicBezTo>
                <a:cubicBezTo>
                  <a:pt x="127" y="3"/>
                  <a:pt x="126" y="1"/>
                  <a:pt x="125" y="2"/>
                </a:cubicBezTo>
                <a:cubicBezTo>
                  <a:pt x="121" y="4"/>
                  <a:pt x="116" y="6"/>
                  <a:pt x="111" y="7"/>
                </a:cubicBezTo>
                <a:cubicBezTo>
                  <a:pt x="111" y="8"/>
                  <a:pt x="111" y="8"/>
                  <a:pt x="111" y="8"/>
                </a:cubicBezTo>
                <a:cubicBezTo>
                  <a:pt x="77" y="18"/>
                  <a:pt x="35" y="8"/>
                  <a:pt x="11" y="39"/>
                </a:cubicBezTo>
                <a:cubicBezTo>
                  <a:pt x="1" y="52"/>
                  <a:pt x="0" y="68"/>
                  <a:pt x="9" y="82"/>
                </a:cubicBezTo>
                <a:cubicBezTo>
                  <a:pt x="13" y="90"/>
                  <a:pt x="20" y="95"/>
                  <a:pt x="27" y="99"/>
                </a:cubicBezTo>
                <a:cubicBezTo>
                  <a:pt x="27" y="100"/>
                  <a:pt x="27" y="100"/>
                  <a:pt x="27" y="100"/>
                </a:cubicBezTo>
                <a:cubicBezTo>
                  <a:pt x="27" y="101"/>
                  <a:pt x="27" y="101"/>
                  <a:pt x="27" y="101"/>
                </a:cubicBezTo>
                <a:cubicBezTo>
                  <a:pt x="26" y="101"/>
                  <a:pt x="26" y="101"/>
                  <a:pt x="26" y="101"/>
                </a:cubicBezTo>
                <a:cubicBezTo>
                  <a:pt x="20" y="111"/>
                  <a:pt x="22" y="122"/>
                  <a:pt x="27" y="131"/>
                </a:cubicBezTo>
                <a:cubicBezTo>
                  <a:pt x="33" y="142"/>
                  <a:pt x="53" y="163"/>
                  <a:pt x="53" y="163"/>
                </a:cubicBezTo>
                <a:cubicBezTo>
                  <a:pt x="53" y="163"/>
                  <a:pt x="53" y="118"/>
                  <a:pt x="54" y="116"/>
                </a:cubicBezTo>
                <a:cubicBezTo>
                  <a:pt x="55" y="112"/>
                  <a:pt x="57" y="110"/>
                  <a:pt x="60" y="109"/>
                </a:cubicBezTo>
                <a:cubicBezTo>
                  <a:pt x="65" y="108"/>
                  <a:pt x="71" y="108"/>
                  <a:pt x="75" y="108"/>
                </a:cubicBezTo>
                <a:cubicBezTo>
                  <a:pt x="90" y="107"/>
                  <a:pt x="104" y="114"/>
                  <a:pt x="118" y="116"/>
                </a:cubicBezTo>
                <a:cubicBezTo>
                  <a:pt x="132" y="119"/>
                  <a:pt x="146" y="118"/>
                  <a:pt x="160" y="115"/>
                </a:cubicBezTo>
                <a:cubicBezTo>
                  <a:pt x="171" y="113"/>
                  <a:pt x="182" y="108"/>
                  <a:pt x="194" y="106"/>
                </a:cubicBezTo>
                <a:cubicBezTo>
                  <a:pt x="206" y="105"/>
                  <a:pt x="233" y="107"/>
                  <a:pt x="235" y="122"/>
                </a:cubicBezTo>
                <a:cubicBezTo>
                  <a:pt x="236" y="132"/>
                  <a:pt x="236" y="165"/>
                  <a:pt x="236" y="165"/>
                </a:cubicBezTo>
                <a:cubicBezTo>
                  <a:pt x="246" y="147"/>
                  <a:pt x="258" y="125"/>
                  <a:pt x="267" y="106"/>
                </a:cubicBezTo>
                <a:cubicBezTo>
                  <a:pt x="273" y="91"/>
                  <a:pt x="280" y="75"/>
                  <a:pt x="277" y="58"/>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8" name="ïšḻiḓe"/>
          <p:cNvSpPr/>
          <p:nvPr/>
        </p:nvSpPr>
        <p:spPr bwMode="auto">
          <a:xfrm>
            <a:off x="632460" y="1656715"/>
            <a:ext cx="147320" cy="241300"/>
          </a:xfrm>
          <a:custGeom>
            <a:avLst/>
            <a:gdLst>
              <a:gd name="T0" fmla="*/ 34 w 79"/>
              <a:gd name="T1" fmla="*/ 93 h 130"/>
              <a:gd name="T2" fmla="*/ 51 w 79"/>
              <a:gd name="T3" fmla="*/ 77 h 130"/>
              <a:gd name="T4" fmla="*/ 73 w 79"/>
              <a:gd name="T5" fmla="*/ 62 h 130"/>
              <a:gd name="T6" fmla="*/ 55 w 79"/>
              <a:gd name="T7" fmla="*/ 44 h 130"/>
              <a:gd name="T8" fmla="*/ 52 w 79"/>
              <a:gd name="T9" fmla="*/ 18 h 130"/>
              <a:gd name="T10" fmla="*/ 73 w 79"/>
              <a:gd name="T11" fmla="*/ 0 h 130"/>
              <a:gd name="T12" fmla="*/ 11 w 79"/>
              <a:gd name="T13" fmla="*/ 25 h 130"/>
              <a:gd name="T14" fmla="*/ 9 w 79"/>
              <a:gd name="T15" fmla="*/ 68 h 130"/>
              <a:gd name="T16" fmla="*/ 27 w 79"/>
              <a:gd name="T17" fmla="*/ 85 h 130"/>
              <a:gd name="T18" fmla="*/ 27 w 79"/>
              <a:gd name="T19" fmla="*/ 86 h 130"/>
              <a:gd name="T20" fmla="*/ 27 w 79"/>
              <a:gd name="T21" fmla="*/ 87 h 130"/>
              <a:gd name="T22" fmla="*/ 26 w 79"/>
              <a:gd name="T23" fmla="*/ 87 h 130"/>
              <a:gd name="T24" fmla="*/ 27 w 79"/>
              <a:gd name="T25" fmla="*/ 117 h 130"/>
              <a:gd name="T26" fmla="*/ 36 w 79"/>
              <a:gd name="T27" fmla="*/ 130 h 130"/>
              <a:gd name="T28" fmla="*/ 34 w 79"/>
              <a:gd name="T29" fmla="*/ 9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30">
                <a:moveTo>
                  <a:pt x="34" y="93"/>
                </a:moveTo>
                <a:cubicBezTo>
                  <a:pt x="38" y="87"/>
                  <a:pt x="44" y="81"/>
                  <a:pt x="51" y="77"/>
                </a:cubicBezTo>
                <a:cubicBezTo>
                  <a:pt x="59" y="73"/>
                  <a:pt x="68" y="70"/>
                  <a:pt x="73" y="62"/>
                </a:cubicBezTo>
                <a:cubicBezTo>
                  <a:pt x="79" y="51"/>
                  <a:pt x="62" y="48"/>
                  <a:pt x="55" y="44"/>
                </a:cubicBezTo>
                <a:cubicBezTo>
                  <a:pt x="46" y="38"/>
                  <a:pt x="47" y="27"/>
                  <a:pt x="52" y="18"/>
                </a:cubicBezTo>
                <a:cubicBezTo>
                  <a:pt x="57" y="11"/>
                  <a:pt x="64" y="4"/>
                  <a:pt x="73" y="0"/>
                </a:cubicBezTo>
                <a:cubicBezTo>
                  <a:pt x="49" y="2"/>
                  <a:pt x="26" y="5"/>
                  <a:pt x="11" y="25"/>
                </a:cubicBezTo>
                <a:cubicBezTo>
                  <a:pt x="1" y="38"/>
                  <a:pt x="0" y="54"/>
                  <a:pt x="9" y="68"/>
                </a:cubicBezTo>
                <a:cubicBezTo>
                  <a:pt x="13" y="76"/>
                  <a:pt x="20" y="81"/>
                  <a:pt x="27" y="85"/>
                </a:cubicBezTo>
                <a:cubicBezTo>
                  <a:pt x="27" y="86"/>
                  <a:pt x="27" y="86"/>
                  <a:pt x="27" y="86"/>
                </a:cubicBezTo>
                <a:cubicBezTo>
                  <a:pt x="27" y="87"/>
                  <a:pt x="27" y="87"/>
                  <a:pt x="27" y="87"/>
                </a:cubicBezTo>
                <a:cubicBezTo>
                  <a:pt x="26" y="87"/>
                  <a:pt x="26" y="87"/>
                  <a:pt x="26" y="87"/>
                </a:cubicBezTo>
                <a:cubicBezTo>
                  <a:pt x="20" y="97"/>
                  <a:pt x="22" y="108"/>
                  <a:pt x="27" y="117"/>
                </a:cubicBezTo>
                <a:cubicBezTo>
                  <a:pt x="29" y="121"/>
                  <a:pt x="33" y="125"/>
                  <a:pt x="36" y="130"/>
                </a:cubicBezTo>
                <a:cubicBezTo>
                  <a:pt x="29" y="119"/>
                  <a:pt x="26" y="106"/>
                  <a:pt x="34" y="93"/>
                </a:cubicBezTo>
                <a:close/>
              </a:path>
            </a:pathLst>
          </a:custGeom>
          <a:solidFill>
            <a:srgbClr val="8C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9" name="iŝlíďè"/>
          <p:cNvSpPr/>
          <p:nvPr/>
        </p:nvSpPr>
        <p:spPr bwMode="auto">
          <a:xfrm>
            <a:off x="711200" y="1659890"/>
            <a:ext cx="443230" cy="278130"/>
          </a:xfrm>
          <a:custGeom>
            <a:avLst/>
            <a:gdLst>
              <a:gd name="T0" fmla="*/ 235 w 238"/>
              <a:gd name="T1" fmla="*/ 42 h 149"/>
              <a:gd name="T2" fmla="*/ 211 w 238"/>
              <a:gd name="T3" fmla="*/ 9 h 149"/>
              <a:gd name="T4" fmla="*/ 170 w 238"/>
              <a:gd name="T5" fmla="*/ 4 h 149"/>
              <a:gd name="T6" fmla="*/ 170 w 238"/>
              <a:gd name="T7" fmla="*/ 4 h 149"/>
              <a:gd name="T8" fmla="*/ 164 w 238"/>
              <a:gd name="T9" fmla="*/ 0 h 149"/>
              <a:gd name="T10" fmla="*/ 165 w 238"/>
              <a:gd name="T11" fmla="*/ 9 h 149"/>
              <a:gd name="T12" fmla="*/ 136 w 238"/>
              <a:gd name="T13" fmla="*/ 30 h 149"/>
              <a:gd name="T14" fmla="*/ 100 w 238"/>
              <a:gd name="T15" fmla="*/ 43 h 149"/>
              <a:gd name="T16" fmla="*/ 95 w 238"/>
              <a:gd name="T17" fmla="*/ 56 h 149"/>
              <a:gd name="T18" fmla="*/ 107 w 238"/>
              <a:gd name="T19" fmla="*/ 57 h 149"/>
              <a:gd name="T20" fmla="*/ 131 w 238"/>
              <a:gd name="T21" fmla="*/ 58 h 149"/>
              <a:gd name="T22" fmla="*/ 127 w 238"/>
              <a:gd name="T23" fmla="*/ 77 h 149"/>
              <a:gd name="T24" fmla="*/ 40 w 238"/>
              <a:gd name="T25" fmla="*/ 74 h 149"/>
              <a:gd name="T26" fmla="*/ 2 w 238"/>
              <a:gd name="T27" fmla="*/ 100 h 149"/>
              <a:gd name="T28" fmla="*/ 10 w 238"/>
              <a:gd name="T29" fmla="*/ 146 h 149"/>
              <a:gd name="T30" fmla="*/ 11 w 238"/>
              <a:gd name="T31" fmla="*/ 147 h 149"/>
              <a:gd name="T32" fmla="*/ 12 w 238"/>
              <a:gd name="T33" fmla="*/ 100 h 149"/>
              <a:gd name="T34" fmla="*/ 18 w 238"/>
              <a:gd name="T35" fmla="*/ 93 h 149"/>
              <a:gd name="T36" fmla="*/ 33 w 238"/>
              <a:gd name="T37" fmla="*/ 92 h 149"/>
              <a:gd name="T38" fmla="*/ 76 w 238"/>
              <a:gd name="T39" fmla="*/ 100 h 149"/>
              <a:gd name="T40" fmla="*/ 118 w 238"/>
              <a:gd name="T41" fmla="*/ 99 h 149"/>
              <a:gd name="T42" fmla="*/ 152 w 238"/>
              <a:gd name="T43" fmla="*/ 90 h 149"/>
              <a:gd name="T44" fmla="*/ 193 w 238"/>
              <a:gd name="T45" fmla="*/ 106 h 149"/>
              <a:gd name="T46" fmla="*/ 194 w 238"/>
              <a:gd name="T47" fmla="*/ 149 h 149"/>
              <a:gd name="T48" fmla="*/ 225 w 238"/>
              <a:gd name="T49" fmla="*/ 90 h 149"/>
              <a:gd name="T50" fmla="*/ 235 w 238"/>
              <a:gd name="T51"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 h="149">
                <a:moveTo>
                  <a:pt x="235" y="42"/>
                </a:moveTo>
                <a:cubicBezTo>
                  <a:pt x="233" y="27"/>
                  <a:pt x="224" y="15"/>
                  <a:pt x="211" y="9"/>
                </a:cubicBezTo>
                <a:cubicBezTo>
                  <a:pt x="198" y="3"/>
                  <a:pt x="184" y="3"/>
                  <a:pt x="170" y="4"/>
                </a:cubicBezTo>
                <a:cubicBezTo>
                  <a:pt x="170" y="4"/>
                  <a:pt x="170" y="4"/>
                  <a:pt x="170" y="4"/>
                </a:cubicBezTo>
                <a:cubicBezTo>
                  <a:pt x="168" y="3"/>
                  <a:pt x="166" y="1"/>
                  <a:pt x="164" y="0"/>
                </a:cubicBezTo>
                <a:cubicBezTo>
                  <a:pt x="165" y="3"/>
                  <a:pt x="166" y="5"/>
                  <a:pt x="165" y="9"/>
                </a:cubicBezTo>
                <a:cubicBezTo>
                  <a:pt x="162" y="22"/>
                  <a:pt x="148" y="28"/>
                  <a:pt x="136" y="30"/>
                </a:cubicBezTo>
                <a:cubicBezTo>
                  <a:pt x="124" y="33"/>
                  <a:pt x="109" y="34"/>
                  <a:pt x="100" y="43"/>
                </a:cubicBezTo>
                <a:cubicBezTo>
                  <a:pt x="97" y="45"/>
                  <a:pt x="91" y="53"/>
                  <a:pt x="95" y="56"/>
                </a:cubicBezTo>
                <a:cubicBezTo>
                  <a:pt x="98" y="58"/>
                  <a:pt x="103" y="57"/>
                  <a:pt x="107" y="57"/>
                </a:cubicBezTo>
                <a:cubicBezTo>
                  <a:pt x="115" y="56"/>
                  <a:pt x="124" y="54"/>
                  <a:pt x="131" y="58"/>
                </a:cubicBezTo>
                <a:cubicBezTo>
                  <a:pt x="141" y="63"/>
                  <a:pt x="133" y="73"/>
                  <a:pt x="127" y="77"/>
                </a:cubicBezTo>
                <a:cubicBezTo>
                  <a:pt x="101" y="94"/>
                  <a:pt x="69" y="73"/>
                  <a:pt x="40" y="74"/>
                </a:cubicBezTo>
                <a:cubicBezTo>
                  <a:pt x="21" y="75"/>
                  <a:pt x="5" y="83"/>
                  <a:pt x="2" y="100"/>
                </a:cubicBezTo>
                <a:cubicBezTo>
                  <a:pt x="0" y="113"/>
                  <a:pt x="8" y="133"/>
                  <a:pt x="10" y="146"/>
                </a:cubicBezTo>
                <a:cubicBezTo>
                  <a:pt x="11" y="147"/>
                  <a:pt x="11" y="147"/>
                  <a:pt x="11" y="147"/>
                </a:cubicBezTo>
                <a:cubicBezTo>
                  <a:pt x="11" y="147"/>
                  <a:pt x="11" y="102"/>
                  <a:pt x="12" y="100"/>
                </a:cubicBezTo>
                <a:cubicBezTo>
                  <a:pt x="13" y="96"/>
                  <a:pt x="15" y="94"/>
                  <a:pt x="18" y="93"/>
                </a:cubicBezTo>
                <a:cubicBezTo>
                  <a:pt x="23" y="92"/>
                  <a:pt x="29" y="92"/>
                  <a:pt x="33" y="92"/>
                </a:cubicBezTo>
                <a:cubicBezTo>
                  <a:pt x="48" y="91"/>
                  <a:pt x="62" y="98"/>
                  <a:pt x="76" y="100"/>
                </a:cubicBezTo>
                <a:cubicBezTo>
                  <a:pt x="90" y="103"/>
                  <a:pt x="104" y="102"/>
                  <a:pt x="118" y="99"/>
                </a:cubicBezTo>
                <a:cubicBezTo>
                  <a:pt x="129" y="97"/>
                  <a:pt x="140" y="92"/>
                  <a:pt x="152" y="90"/>
                </a:cubicBezTo>
                <a:cubicBezTo>
                  <a:pt x="164" y="89"/>
                  <a:pt x="191" y="91"/>
                  <a:pt x="193" y="106"/>
                </a:cubicBezTo>
                <a:cubicBezTo>
                  <a:pt x="194" y="116"/>
                  <a:pt x="194" y="149"/>
                  <a:pt x="194" y="149"/>
                </a:cubicBezTo>
                <a:cubicBezTo>
                  <a:pt x="204" y="131"/>
                  <a:pt x="216" y="109"/>
                  <a:pt x="225" y="90"/>
                </a:cubicBezTo>
                <a:cubicBezTo>
                  <a:pt x="231" y="75"/>
                  <a:pt x="238" y="59"/>
                  <a:pt x="235" y="42"/>
                </a:cubicBezTo>
                <a:close/>
              </a:path>
            </a:pathLst>
          </a:custGeom>
          <a:solidFill>
            <a:srgbClr val="8C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 name="文本框 5"/>
          <p:cNvSpPr txBox="1"/>
          <p:nvPr/>
        </p:nvSpPr>
        <p:spPr>
          <a:xfrm>
            <a:off x="1701800" y="2062480"/>
            <a:ext cx="1330325" cy="1153160"/>
          </a:xfrm>
          <a:prstGeom prst="rect">
            <a:avLst/>
          </a:prstGeom>
          <a:noFill/>
        </p:spPr>
        <p:txBody>
          <a:bodyPr wrap="square" rtlCol="0" anchor="t">
            <a:spAutoFit/>
          </a:bodyPr>
          <a:lstStyle/>
          <a:p>
            <a:pPr algn="ctr">
              <a:lnSpc>
                <a:spcPct val="150000"/>
              </a:lnSpc>
            </a:pPr>
            <a:r>
              <a:rPr lang="en-US" altLang="zh-CN" sz="2800" b="1">
                <a:solidFill>
                  <a:schemeClr val="tx1">
                    <a:lumMod val="75000"/>
                    <a:lumOff val="25000"/>
                  </a:schemeClr>
                </a:solidFill>
                <a:latin typeface="微软雅黑" panose="020B0503020204020204" charset="-122"/>
                <a:ea typeface="微软雅黑" panose="020B0503020204020204" charset="-122"/>
              </a:rPr>
              <a:t>1</a:t>
            </a:r>
            <a:endParaRPr lang="zh-CN" altLang="en-US" sz="2800" b="1">
              <a:solidFill>
                <a:schemeClr val="tx1">
                  <a:lumMod val="75000"/>
                  <a:lumOff val="25000"/>
                </a:schemeClr>
              </a:solidFill>
              <a:latin typeface="微软雅黑" panose="020B0503020204020204" charset="-122"/>
              <a:ea typeface="微软雅黑" panose="020B0503020204020204" charset="-122"/>
            </a:endParaRPr>
          </a:p>
          <a:p>
            <a:pPr algn="ctr">
              <a:lnSpc>
                <a:spcPct val="150000"/>
              </a:lnSpc>
            </a:pPr>
            <a:r>
              <a:rPr lang="zh-CN" altLang="en-US" b="1">
                <a:solidFill>
                  <a:schemeClr val="tx1">
                    <a:lumMod val="75000"/>
                    <a:lumOff val="25000"/>
                  </a:schemeClr>
                </a:solidFill>
                <a:latin typeface="微软雅黑" panose="020B0503020204020204" charset="-122"/>
                <a:ea typeface="微软雅黑" panose="020B0503020204020204" charset="-122"/>
              </a:rPr>
              <a:t>易燃易爆性</a:t>
            </a:r>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3128486" y="2003081"/>
            <a:ext cx="3960019" cy="506730"/>
          </a:xfrm>
          <a:prstGeom prst="rect">
            <a:avLst/>
          </a:prstGeom>
          <a:noFill/>
        </p:spPr>
        <p:txBody>
          <a:bodyPr wrap="square" rtlCol="0">
            <a:spAutoFit/>
          </a:bodyPr>
          <a:lstStyle/>
          <a:p>
            <a:pPr algn="l"/>
            <a:r>
              <a:rPr lang="zh-CN" altLang="en-US" sz="2700" b="1">
                <a:latin typeface="微软雅黑" panose="020B0503020204020204" charset="-122"/>
                <a:ea typeface="微软雅黑" panose="020B0503020204020204" charset="-122"/>
              </a:rPr>
              <a:t>用气场所安全要求</a:t>
            </a:r>
            <a:endParaRPr lang="zh-CN" altLang="en-US" sz="2700" b="1">
              <a:latin typeface="微软雅黑" panose="020B0503020204020204" charset="-122"/>
              <a:ea typeface="微软雅黑" panose="020B0503020204020204" charset="-122"/>
            </a:endParaRPr>
          </a:p>
        </p:txBody>
      </p:sp>
      <p:sp>
        <p:nvSpPr>
          <p:cNvPr id="3" name="文本框 2"/>
          <p:cNvSpPr txBox="1"/>
          <p:nvPr/>
        </p:nvSpPr>
        <p:spPr>
          <a:xfrm>
            <a:off x="2503805" y="1967230"/>
            <a:ext cx="472440" cy="645160"/>
          </a:xfrm>
          <a:prstGeom prst="rect">
            <a:avLst/>
          </a:prstGeom>
          <a:noFill/>
        </p:spPr>
        <p:txBody>
          <a:bodyPr wrap="square" rtlCol="0">
            <a:spAutoFit/>
          </a:bodyPr>
          <a:lstStyle/>
          <a:p>
            <a:r>
              <a:rPr lang="en-US" altLang="zh-CN" sz="3600" b="1">
                <a:solidFill>
                  <a:schemeClr val="bg1"/>
                </a:solidFill>
                <a:latin typeface="微软雅黑" panose="020B0503020204020204" charset="-122"/>
                <a:ea typeface="微软雅黑" panose="020B0503020204020204" charset="-122"/>
              </a:rPr>
              <a:t>3</a:t>
            </a:r>
            <a:endParaRPr lang="en-US" altLang="zh-CN" sz="3600" b="1">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54075" y="1082040"/>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1、能提供与现场气瓶企业标识一致的供用气合同</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1"/>
          <a:stretch>
            <a:fillRect/>
          </a:stretch>
        </p:blipFill>
        <p:spPr>
          <a:xfrm>
            <a:off x="2226945" y="1490980"/>
            <a:ext cx="4667250" cy="3381375"/>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54075" y="1082040"/>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2：能提供与现场气瓶企业标识一致的购气凭证</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1"/>
          <p:cNvSpPr txBox="1"/>
          <p:nvPr/>
        </p:nvSpPr>
        <p:spPr>
          <a:xfrm>
            <a:off x="1044575" y="1388745"/>
            <a:ext cx="7597140" cy="650240"/>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latin typeface="Arial" panose="020B0604020202020204" pitchFamily="34" charset="0"/>
                <a:ea typeface="微软雅黑" panose="020B0503020204020204" charset="-122"/>
              </a:rPr>
              <a:t>如果钢瓶所属企业及瓶号信息与购气凭证一致，即满足检查要求，但是若发现现场有多个企业的钢瓶且无法提供相应的购气凭证，则不符合，且该用户可能使用的为黑气。</a:t>
            </a:r>
            <a:endParaRPr lang="zh-CN" altLang="en-US" sz="1400" dirty="0">
              <a:solidFill>
                <a:schemeClr val="tx1">
                  <a:lumMod val="75000"/>
                  <a:lumOff val="25000"/>
                </a:schemeClr>
              </a:solidFill>
              <a:latin typeface="Arial" panose="020B0604020202020204" pitchFamily="34" charset="0"/>
              <a:ea typeface="微软雅黑" panose="020B0503020204020204" charset="-122"/>
            </a:endParaRPr>
          </a:p>
        </p:txBody>
      </p:sp>
      <p:pic>
        <p:nvPicPr>
          <p:cNvPr id="6" name="图片 5"/>
          <p:cNvPicPr>
            <a:picLocks noChangeAspect="1"/>
          </p:cNvPicPr>
          <p:nvPr/>
        </p:nvPicPr>
        <p:blipFill>
          <a:blip r:embed="rId1"/>
          <a:stretch>
            <a:fillRect/>
          </a:stretch>
        </p:blipFill>
        <p:spPr>
          <a:xfrm>
            <a:off x="1905000" y="2200275"/>
            <a:ext cx="5372100" cy="2686050"/>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54075" y="1082040"/>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3：购气凭证瓶号与现场气瓶条形码号一致</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13" name="图片 12"/>
          <p:cNvPicPr>
            <a:picLocks noChangeAspect="1"/>
          </p:cNvPicPr>
          <p:nvPr/>
        </p:nvPicPr>
        <p:blipFill>
          <a:blip r:embed="rId1"/>
          <a:stretch>
            <a:fillRect/>
          </a:stretch>
        </p:blipFill>
        <p:spPr>
          <a:xfrm>
            <a:off x="1262380" y="1738630"/>
            <a:ext cx="6619875" cy="2600325"/>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54075" y="1082040"/>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4：钢瓶有警示标签和充装企业标识</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14" name="图片 13"/>
          <p:cNvPicPr>
            <a:picLocks noChangeAspect="1"/>
          </p:cNvPicPr>
          <p:nvPr/>
        </p:nvPicPr>
        <p:blipFill>
          <a:blip r:embed="rId1"/>
          <a:stretch>
            <a:fillRect/>
          </a:stretch>
        </p:blipFill>
        <p:spPr>
          <a:xfrm>
            <a:off x="2303145" y="1388745"/>
            <a:ext cx="4276725" cy="3609975"/>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5：钢瓶在检验有效期内</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939800" y="1388745"/>
            <a:ext cx="7416165" cy="1706880"/>
          </a:xfrm>
          <a:prstGeom prst="rect">
            <a:avLst/>
          </a:prstGeom>
          <a:noFill/>
        </p:spPr>
        <p:txBody>
          <a:bodyPr wrap="square" rtlCol="0" anchor="t">
            <a:spAutoFit/>
          </a:bodyPr>
          <a:lstStyle/>
          <a:p>
            <a:pPr marL="342900" indent="-342900">
              <a:lnSpc>
                <a:spcPct val="150000"/>
              </a:lnSpc>
              <a:buFont typeface="+mj-ea"/>
              <a:buAutoNum type="circleNumDbPlain"/>
            </a:pPr>
            <a:r>
              <a:rPr lang="zh-CN" altLang="en-US" sz="1400">
                <a:latin typeface="微软雅黑" panose="020B0503020204020204" charset="-122"/>
                <a:ea typeface="微软雅黑" panose="020B0503020204020204" charset="-122"/>
                <a:cs typeface="微软雅黑" panose="020B0503020204020204" charset="-122"/>
              </a:rPr>
              <a:t>下次检验期或本次检验时间一般会印制在瓶体上。若超期未检，即可视为过期瓶。</a:t>
            </a:r>
            <a:endParaRPr lang="zh-CN" altLang="en-US" sz="1400">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ea"/>
              <a:buAutoNum type="circleNumDbPlain"/>
            </a:pPr>
            <a:r>
              <a:rPr lang="zh-CN" altLang="en-US" sz="1400">
                <a:latin typeface="微软雅黑" panose="020B0503020204020204" charset="-122"/>
                <a:ea typeface="微软雅黑" panose="020B0503020204020204" charset="-122"/>
                <a:cs typeface="微软雅黑" panose="020B0503020204020204" charset="-122"/>
              </a:rPr>
              <a:t>如果是已检验钢瓶，一般在钢瓶角阀上面会装有一检验环，上面标有本次检验时间及检验单位等信息。</a:t>
            </a:r>
            <a:endParaRPr lang="zh-CN" altLang="en-US" sz="1400">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ea"/>
              <a:buAutoNum type="circleNumDbPlain"/>
            </a:pPr>
            <a:r>
              <a:rPr lang="zh-CN" altLang="en-US" sz="1400">
                <a:latin typeface="微软雅黑" panose="020B0503020204020204" charset="-122"/>
                <a:ea typeface="微软雅黑" panose="020B0503020204020204" charset="-122"/>
                <a:cs typeface="微软雅黑" panose="020B0503020204020204" charset="-122"/>
              </a:rPr>
              <a:t>若钢瓶瓶体无相关时间信息，也没有检验环的，可以查看钢瓶护照上的生产日期钢印，再按照标准进行时间加减计算。</a:t>
            </a:r>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644525" y="3018790"/>
            <a:ext cx="7864475" cy="1706880"/>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根据规范要求：YSP-12、YSP35.5钢瓶每4年检定一次，YSP-118钢瓶每3年检定一次。</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根据《气瓶安全技术监察规程》（ TSG R0006 ）规定：对设计使用年限为8年的液化石油气钢瓶，允许在进行安全评定后延长使用期，延长期只能延长一次，且延长使用期不得超过气瓶的一个检验周期。对未规定设计使用年限的液化石油气钢瓶，使用年限达到15年的应当予以报废并且进行消除使用功能处理。</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1971675" y="890905"/>
            <a:ext cx="5200650" cy="3838575"/>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2057400" y="1000125"/>
            <a:ext cx="5029200" cy="3752850"/>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1"/>
          <a:stretch>
            <a:fillRect/>
          </a:stretch>
        </p:blipFill>
        <p:spPr>
          <a:xfrm>
            <a:off x="1885950" y="847725"/>
            <a:ext cx="5372100" cy="4000500"/>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6：钢瓶存放位置和厨房不得设在地下室或半地下室</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939800" y="1388745"/>
            <a:ext cx="7416165" cy="414020"/>
          </a:xfrm>
          <a:prstGeom prst="rect">
            <a:avLst/>
          </a:prstGeom>
          <a:noFill/>
        </p:spPr>
        <p:txBody>
          <a:bodyPr wrap="square" rtlCol="0" anchor="t">
            <a:spAutoFit/>
          </a:bodyPr>
          <a:lstStyle/>
          <a:p>
            <a:pPr indent="0">
              <a:lnSpc>
                <a:spcPct val="150000"/>
              </a:lnSpc>
              <a:buFont typeface="+mj-ea"/>
              <a:buNone/>
            </a:pPr>
            <a:r>
              <a:rPr lang="zh-CN" altLang="en-US" sz="1400">
                <a:latin typeface="微软雅黑" panose="020B0503020204020204" charset="-122"/>
                <a:ea typeface="微软雅黑" panose="020B0503020204020204" charset="-122"/>
                <a:cs typeface="微软雅黑" panose="020B0503020204020204" charset="-122"/>
              </a:rPr>
              <a:t>根据《城镇燃气设计规范》（GB 50028）中8.7.2第2条规定：</a:t>
            </a:r>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939800" y="1749425"/>
            <a:ext cx="7150100" cy="2461260"/>
          </a:xfrm>
          <a:prstGeom prst="rect">
            <a:avLst/>
          </a:prstGeom>
          <a:noFill/>
        </p:spPr>
        <p:txBody>
          <a:bodyPr wrap="square" rtlCol="0" anchor="t">
            <a:spAutoFit/>
          </a:bodyPr>
          <a:lstStyle/>
          <a:p>
            <a:pPr>
              <a:lnSpc>
                <a:spcPct val="200000"/>
              </a:lnSpc>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8.7 用户</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8.7.1 居民用户使用的液化石油气气瓶应设置在符合本规范第10.4节规定的非居住房间内，且室温不应高于45℃。</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8.7.2 居民用户室内液化石油气气瓶的布置应符合下列要求：</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气瓶不得设置在地下室、半地下室或通风不良的场所</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气瓶与燃具的净距不应小于0.5m</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气瓶与散热器的净距不应小于1m，当散热器设置隔热板时，可减少到0.5m。</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596900" y="701675"/>
            <a:ext cx="254000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液化石油气危险特性</a:t>
            </a:r>
            <a:endParaRPr lang="zh-CN" altLang="en-US" sz="1700">
              <a:solidFill>
                <a:schemeClr val="tx1">
                  <a:lumMod val="75000"/>
                  <a:lumOff val="25000"/>
                </a:schemeClr>
              </a:solidFill>
              <a:latin typeface="微软雅黑" panose="020B0503020204020204" charset="-122"/>
              <a:ea typeface="微软雅黑" panose="020B0503020204020204" charset="-122"/>
            </a:endParaRPr>
          </a:p>
        </p:txBody>
      </p:sp>
      <p:sp>
        <p:nvSpPr>
          <p:cNvPr id="5" name="文本框 4"/>
          <p:cNvSpPr txBox="1"/>
          <p:nvPr/>
        </p:nvSpPr>
        <p:spPr>
          <a:xfrm>
            <a:off x="758825" y="1108075"/>
            <a:ext cx="4653915" cy="337185"/>
          </a:xfrm>
          <a:prstGeom prst="rect">
            <a:avLst/>
          </a:prstGeom>
          <a:noFill/>
        </p:spPr>
        <p:txBody>
          <a:bodyPr wrap="square" rtlCol="0" anchor="t">
            <a:spAutoFit/>
          </a:bodyPr>
          <a:lstStyle/>
          <a:p>
            <a:r>
              <a:rPr lang="zh-CN" altLang="en-US" sz="1600">
                <a:solidFill>
                  <a:schemeClr val="tx1">
                    <a:lumMod val="75000"/>
                    <a:lumOff val="25000"/>
                  </a:schemeClr>
                </a:solidFill>
                <a:latin typeface="微软雅黑" panose="020B0503020204020204" charset="-122"/>
                <a:ea typeface="微软雅黑" panose="020B0503020204020204" charset="-122"/>
              </a:rPr>
              <a:t>液化石油气主要具有下列几种危险性：</a:t>
            </a:r>
            <a:endParaRPr lang="zh-CN" altLang="en-US" sz="1600">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3729990" y="2043430"/>
            <a:ext cx="4731385" cy="1814830"/>
          </a:xfrm>
          <a:prstGeom prst="rect">
            <a:avLst/>
          </a:prstGeom>
          <a:noFill/>
        </p:spPr>
        <p:txBody>
          <a:bodyPr wrap="square" rtlCol="0" anchor="t">
            <a:spAutoFit/>
          </a:bodyPr>
          <a:lstStyle/>
          <a:p>
            <a:pPr>
              <a:lnSpc>
                <a:spcPct val="200000"/>
              </a:lnSpc>
            </a:pPr>
            <a:r>
              <a:rPr lang="zh-CN" altLang="en-US" sz="1400" b="1">
                <a:solidFill>
                  <a:schemeClr val="tx1">
                    <a:lumMod val="75000"/>
                    <a:lumOff val="25000"/>
                  </a:schemeClr>
                </a:solidFill>
                <a:latin typeface="微软雅黑" panose="020B0503020204020204" charset="-122"/>
                <a:ea typeface="微软雅黑" panose="020B0503020204020204" charset="-122"/>
              </a:rPr>
              <a:t>液化石油气是混合气体压缩而成的液体，当液体气化为气体时，体积会膨胀250倍。如果往钢瓶内充装过量的液化石油气，一旦受热而发生液化气体积膨胀，就将使瓶壁遭受极大压力，可能爆炸引起火灾。</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grpSp>
        <p:nvGrpSpPr>
          <p:cNvPr id="11" name="组合 10"/>
          <p:cNvGrpSpPr/>
          <p:nvPr/>
        </p:nvGrpSpPr>
        <p:grpSpPr>
          <a:xfrm>
            <a:off x="208280" y="1755140"/>
            <a:ext cx="3138170" cy="3100070"/>
            <a:chOff x="328" y="2764"/>
            <a:chExt cx="4942" cy="4882"/>
          </a:xfrm>
        </p:grpSpPr>
        <p:sp>
          <p:nvSpPr>
            <p:cNvPr id="77" name="îṧḻïḑe"/>
            <p:cNvSpPr/>
            <p:nvPr/>
          </p:nvSpPr>
          <p:spPr bwMode="auto">
            <a:xfrm>
              <a:off x="328" y="7140"/>
              <a:ext cx="4942" cy="507"/>
            </a:xfrm>
            <a:custGeom>
              <a:avLst/>
              <a:gdLst>
                <a:gd name="T0" fmla="*/ 374 w 1686"/>
                <a:gd name="T1" fmla="*/ 0 h 173"/>
                <a:gd name="T2" fmla="*/ 0 w 1686"/>
                <a:gd name="T3" fmla="*/ 86 h 173"/>
                <a:gd name="T4" fmla="*/ 374 w 1686"/>
                <a:gd name="T5" fmla="*/ 173 h 173"/>
                <a:gd name="T6" fmla="*/ 630 w 1686"/>
                <a:gd name="T7" fmla="*/ 150 h 173"/>
                <a:gd name="T8" fmla="*/ 865 w 1686"/>
                <a:gd name="T9" fmla="*/ 124 h 173"/>
                <a:gd name="T10" fmla="*/ 885 w 1686"/>
                <a:gd name="T11" fmla="*/ 124 h 173"/>
                <a:gd name="T12" fmla="*/ 1156 w 1686"/>
                <a:gd name="T13" fmla="*/ 128 h 173"/>
                <a:gd name="T14" fmla="*/ 1686 w 1686"/>
                <a:gd name="T15" fmla="*/ 95 h 173"/>
                <a:gd name="T16" fmla="*/ 1156 w 1686"/>
                <a:gd name="T17" fmla="*/ 63 h 173"/>
                <a:gd name="T18" fmla="*/ 809 w 1686"/>
                <a:gd name="T19" fmla="*/ 58 h 173"/>
                <a:gd name="T20" fmla="*/ 679 w 1686"/>
                <a:gd name="T21" fmla="*/ 36 h 173"/>
                <a:gd name="T22" fmla="*/ 374 w 1686"/>
                <a:gd name="T2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6" h="173">
                  <a:moveTo>
                    <a:pt x="374" y="0"/>
                  </a:moveTo>
                  <a:cubicBezTo>
                    <a:pt x="168" y="0"/>
                    <a:pt x="0" y="38"/>
                    <a:pt x="0" y="86"/>
                  </a:cubicBezTo>
                  <a:cubicBezTo>
                    <a:pt x="0" y="134"/>
                    <a:pt x="168" y="173"/>
                    <a:pt x="374" y="173"/>
                  </a:cubicBezTo>
                  <a:cubicBezTo>
                    <a:pt x="473" y="173"/>
                    <a:pt x="563" y="164"/>
                    <a:pt x="630" y="150"/>
                  </a:cubicBezTo>
                  <a:cubicBezTo>
                    <a:pt x="708" y="133"/>
                    <a:pt x="786" y="124"/>
                    <a:pt x="865" y="124"/>
                  </a:cubicBezTo>
                  <a:cubicBezTo>
                    <a:pt x="872" y="124"/>
                    <a:pt x="879" y="124"/>
                    <a:pt x="885" y="124"/>
                  </a:cubicBezTo>
                  <a:cubicBezTo>
                    <a:pt x="983" y="126"/>
                    <a:pt x="1093" y="128"/>
                    <a:pt x="1156" y="128"/>
                  </a:cubicBezTo>
                  <a:cubicBezTo>
                    <a:pt x="1449" y="128"/>
                    <a:pt x="1686" y="113"/>
                    <a:pt x="1686" y="95"/>
                  </a:cubicBezTo>
                  <a:cubicBezTo>
                    <a:pt x="1686" y="77"/>
                    <a:pt x="1449" y="63"/>
                    <a:pt x="1156" y="63"/>
                  </a:cubicBezTo>
                  <a:cubicBezTo>
                    <a:pt x="1076" y="63"/>
                    <a:pt x="919" y="60"/>
                    <a:pt x="809" y="58"/>
                  </a:cubicBezTo>
                  <a:cubicBezTo>
                    <a:pt x="765" y="58"/>
                    <a:pt x="721" y="50"/>
                    <a:pt x="679" y="36"/>
                  </a:cubicBezTo>
                  <a:cubicBezTo>
                    <a:pt x="611" y="14"/>
                    <a:pt x="500" y="0"/>
                    <a:pt x="374" y="0"/>
                  </a:cubicBezTo>
                </a:path>
              </a:pathLst>
            </a:custGeom>
            <a:solidFill>
              <a:srgbClr val="D4DA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isḷiḑé"/>
            <p:cNvSpPr/>
            <p:nvPr/>
          </p:nvSpPr>
          <p:spPr bwMode="auto">
            <a:xfrm>
              <a:off x="2377" y="2817"/>
              <a:ext cx="2740" cy="4081"/>
            </a:xfrm>
            <a:custGeom>
              <a:avLst/>
              <a:gdLst>
                <a:gd name="T0" fmla="*/ 925 w 935"/>
                <a:gd name="T1" fmla="*/ 1393 h 1393"/>
                <a:gd name="T2" fmla="*/ 10 w 935"/>
                <a:gd name="T3" fmla="*/ 1393 h 1393"/>
                <a:gd name="T4" fmla="*/ 0 w 935"/>
                <a:gd name="T5" fmla="*/ 1383 h 1393"/>
                <a:gd name="T6" fmla="*/ 0 w 935"/>
                <a:gd name="T7" fmla="*/ 9 h 1393"/>
                <a:gd name="T8" fmla="*/ 10 w 935"/>
                <a:gd name="T9" fmla="*/ 0 h 1393"/>
                <a:gd name="T10" fmla="*/ 925 w 935"/>
                <a:gd name="T11" fmla="*/ 0 h 1393"/>
                <a:gd name="T12" fmla="*/ 935 w 935"/>
                <a:gd name="T13" fmla="*/ 9 h 1393"/>
                <a:gd name="T14" fmla="*/ 935 w 935"/>
                <a:gd name="T15" fmla="*/ 1383 h 1393"/>
                <a:gd name="T16" fmla="*/ 925 w 935"/>
                <a:gd name="T17" fmla="*/ 139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1393">
                  <a:moveTo>
                    <a:pt x="925" y="1393"/>
                  </a:moveTo>
                  <a:cubicBezTo>
                    <a:pt x="10" y="1393"/>
                    <a:pt x="10" y="1393"/>
                    <a:pt x="10" y="1393"/>
                  </a:cubicBezTo>
                  <a:cubicBezTo>
                    <a:pt x="4" y="1393"/>
                    <a:pt x="0" y="1388"/>
                    <a:pt x="0" y="1383"/>
                  </a:cubicBezTo>
                  <a:cubicBezTo>
                    <a:pt x="0" y="9"/>
                    <a:pt x="0" y="9"/>
                    <a:pt x="0" y="9"/>
                  </a:cubicBezTo>
                  <a:cubicBezTo>
                    <a:pt x="0" y="4"/>
                    <a:pt x="4" y="0"/>
                    <a:pt x="10" y="0"/>
                  </a:cubicBezTo>
                  <a:cubicBezTo>
                    <a:pt x="925" y="0"/>
                    <a:pt x="925" y="0"/>
                    <a:pt x="925" y="0"/>
                  </a:cubicBezTo>
                  <a:cubicBezTo>
                    <a:pt x="930" y="0"/>
                    <a:pt x="935" y="4"/>
                    <a:pt x="935" y="9"/>
                  </a:cubicBezTo>
                  <a:cubicBezTo>
                    <a:pt x="935" y="1383"/>
                    <a:pt x="935" y="1383"/>
                    <a:pt x="935" y="1383"/>
                  </a:cubicBezTo>
                  <a:cubicBezTo>
                    <a:pt x="935" y="1388"/>
                    <a:pt x="930" y="1393"/>
                    <a:pt x="925" y="1393"/>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ïsḷíḓê"/>
            <p:cNvSpPr/>
            <p:nvPr/>
          </p:nvSpPr>
          <p:spPr bwMode="auto">
            <a:xfrm>
              <a:off x="3261" y="2817"/>
              <a:ext cx="971" cy="443"/>
            </a:xfrm>
            <a:custGeom>
              <a:avLst/>
              <a:gdLst>
                <a:gd name="T0" fmla="*/ 469 w 557"/>
                <a:gd name="T1" fmla="*/ 89 h 254"/>
                <a:gd name="T2" fmla="*/ 469 w 557"/>
                <a:gd name="T3" fmla="*/ 0 h 254"/>
                <a:gd name="T4" fmla="*/ 88 w 557"/>
                <a:gd name="T5" fmla="*/ 0 h 254"/>
                <a:gd name="T6" fmla="*/ 88 w 557"/>
                <a:gd name="T7" fmla="*/ 89 h 254"/>
                <a:gd name="T8" fmla="*/ 0 w 557"/>
                <a:gd name="T9" fmla="*/ 89 h 254"/>
                <a:gd name="T10" fmla="*/ 0 w 557"/>
                <a:gd name="T11" fmla="*/ 254 h 254"/>
                <a:gd name="T12" fmla="*/ 557 w 557"/>
                <a:gd name="T13" fmla="*/ 254 h 254"/>
                <a:gd name="T14" fmla="*/ 557 w 557"/>
                <a:gd name="T15" fmla="*/ 89 h 254"/>
                <a:gd name="T16" fmla="*/ 469 w 557"/>
                <a:gd name="T17" fmla="*/ 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254">
                  <a:moveTo>
                    <a:pt x="469" y="89"/>
                  </a:moveTo>
                  <a:lnTo>
                    <a:pt x="469" y="0"/>
                  </a:lnTo>
                  <a:lnTo>
                    <a:pt x="88" y="0"/>
                  </a:lnTo>
                  <a:lnTo>
                    <a:pt x="88" y="89"/>
                  </a:lnTo>
                  <a:lnTo>
                    <a:pt x="0" y="89"/>
                  </a:lnTo>
                  <a:lnTo>
                    <a:pt x="0" y="254"/>
                  </a:lnTo>
                  <a:lnTo>
                    <a:pt x="557" y="254"/>
                  </a:lnTo>
                  <a:lnTo>
                    <a:pt x="557" y="89"/>
                  </a:lnTo>
                  <a:lnTo>
                    <a:pt x="469" y="89"/>
                  </a:ln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îṩľíḓé"/>
            <p:cNvSpPr/>
            <p:nvPr/>
          </p:nvSpPr>
          <p:spPr bwMode="auto">
            <a:xfrm>
              <a:off x="3261" y="2817"/>
              <a:ext cx="971" cy="443"/>
            </a:xfrm>
            <a:custGeom>
              <a:avLst/>
              <a:gdLst>
                <a:gd name="T0" fmla="*/ 469 w 557"/>
                <a:gd name="T1" fmla="*/ 89 h 254"/>
                <a:gd name="T2" fmla="*/ 469 w 557"/>
                <a:gd name="T3" fmla="*/ 0 h 254"/>
                <a:gd name="T4" fmla="*/ 88 w 557"/>
                <a:gd name="T5" fmla="*/ 0 h 254"/>
                <a:gd name="T6" fmla="*/ 88 w 557"/>
                <a:gd name="T7" fmla="*/ 89 h 254"/>
                <a:gd name="T8" fmla="*/ 0 w 557"/>
                <a:gd name="T9" fmla="*/ 89 h 254"/>
                <a:gd name="T10" fmla="*/ 0 w 557"/>
                <a:gd name="T11" fmla="*/ 254 h 254"/>
                <a:gd name="T12" fmla="*/ 557 w 557"/>
                <a:gd name="T13" fmla="*/ 254 h 254"/>
                <a:gd name="T14" fmla="*/ 557 w 557"/>
                <a:gd name="T15" fmla="*/ 89 h 254"/>
                <a:gd name="T16" fmla="*/ 469 w 557"/>
                <a:gd name="T17" fmla="*/ 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254">
                  <a:moveTo>
                    <a:pt x="469" y="89"/>
                  </a:moveTo>
                  <a:lnTo>
                    <a:pt x="469" y="0"/>
                  </a:lnTo>
                  <a:lnTo>
                    <a:pt x="88" y="0"/>
                  </a:lnTo>
                  <a:lnTo>
                    <a:pt x="88" y="89"/>
                  </a:lnTo>
                  <a:lnTo>
                    <a:pt x="0" y="89"/>
                  </a:lnTo>
                  <a:lnTo>
                    <a:pt x="0" y="254"/>
                  </a:lnTo>
                  <a:lnTo>
                    <a:pt x="557" y="254"/>
                  </a:lnTo>
                  <a:lnTo>
                    <a:pt x="557" y="89"/>
                  </a:lnTo>
                  <a:lnTo>
                    <a:pt x="469"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îṥ1iḋe"/>
            <p:cNvSpPr/>
            <p:nvPr/>
          </p:nvSpPr>
          <p:spPr bwMode="auto">
            <a:xfrm>
              <a:off x="2534" y="3104"/>
              <a:ext cx="2424" cy="36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2" name="ïšḻïḍé"/>
            <p:cNvSpPr/>
            <p:nvPr/>
          </p:nvSpPr>
          <p:spPr bwMode="auto">
            <a:xfrm>
              <a:off x="2534" y="3104"/>
              <a:ext cx="2424" cy="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3" name="íṡḻíḑè"/>
            <p:cNvSpPr/>
            <p:nvPr/>
          </p:nvSpPr>
          <p:spPr bwMode="auto">
            <a:xfrm>
              <a:off x="3122" y="2764"/>
              <a:ext cx="1250" cy="473"/>
            </a:xfrm>
            <a:custGeom>
              <a:avLst/>
              <a:gdLst>
                <a:gd name="T0" fmla="*/ 412 w 427"/>
                <a:gd name="T1" fmla="*/ 161 h 161"/>
                <a:gd name="T2" fmla="*/ 16 w 427"/>
                <a:gd name="T3" fmla="*/ 161 h 161"/>
                <a:gd name="T4" fmla="*/ 0 w 427"/>
                <a:gd name="T5" fmla="*/ 143 h 161"/>
                <a:gd name="T6" fmla="*/ 0 w 427"/>
                <a:gd name="T7" fmla="*/ 9 h 161"/>
                <a:gd name="T8" fmla="*/ 9 w 427"/>
                <a:gd name="T9" fmla="*/ 0 h 161"/>
                <a:gd name="T10" fmla="*/ 18 w 427"/>
                <a:gd name="T11" fmla="*/ 9 h 161"/>
                <a:gd name="T12" fmla="*/ 18 w 427"/>
                <a:gd name="T13" fmla="*/ 142 h 161"/>
                <a:gd name="T14" fmla="*/ 408 w 427"/>
                <a:gd name="T15" fmla="*/ 142 h 161"/>
                <a:gd name="T16" fmla="*/ 408 w 427"/>
                <a:gd name="T17" fmla="*/ 9 h 161"/>
                <a:gd name="T18" fmla="*/ 418 w 427"/>
                <a:gd name="T19" fmla="*/ 0 h 161"/>
                <a:gd name="T20" fmla="*/ 427 w 427"/>
                <a:gd name="T21" fmla="*/ 9 h 161"/>
                <a:gd name="T22" fmla="*/ 427 w 427"/>
                <a:gd name="T23" fmla="*/ 146 h 161"/>
                <a:gd name="T24" fmla="*/ 412 w 427"/>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7" h="161">
                  <a:moveTo>
                    <a:pt x="412" y="161"/>
                  </a:moveTo>
                  <a:cubicBezTo>
                    <a:pt x="16" y="161"/>
                    <a:pt x="16" y="161"/>
                    <a:pt x="16" y="161"/>
                  </a:cubicBezTo>
                  <a:cubicBezTo>
                    <a:pt x="7" y="161"/>
                    <a:pt x="0" y="153"/>
                    <a:pt x="0" y="143"/>
                  </a:cubicBezTo>
                  <a:cubicBezTo>
                    <a:pt x="0" y="9"/>
                    <a:pt x="0" y="9"/>
                    <a:pt x="0" y="9"/>
                  </a:cubicBezTo>
                  <a:cubicBezTo>
                    <a:pt x="0" y="4"/>
                    <a:pt x="4" y="0"/>
                    <a:pt x="9" y="0"/>
                  </a:cubicBezTo>
                  <a:cubicBezTo>
                    <a:pt x="14" y="0"/>
                    <a:pt x="18" y="4"/>
                    <a:pt x="18" y="9"/>
                  </a:cubicBezTo>
                  <a:cubicBezTo>
                    <a:pt x="18" y="142"/>
                    <a:pt x="18" y="142"/>
                    <a:pt x="18" y="142"/>
                  </a:cubicBezTo>
                  <a:cubicBezTo>
                    <a:pt x="408" y="142"/>
                    <a:pt x="408" y="142"/>
                    <a:pt x="408" y="142"/>
                  </a:cubicBezTo>
                  <a:cubicBezTo>
                    <a:pt x="408" y="9"/>
                    <a:pt x="408" y="9"/>
                    <a:pt x="408" y="9"/>
                  </a:cubicBezTo>
                  <a:cubicBezTo>
                    <a:pt x="408" y="4"/>
                    <a:pt x="412" y="0"/>
                    <a:pt x="418" y="0"/>
                  </a:cubicBezTo>
                  <a:cubicBezTo>
                    <a:pt x="423" y="0"/>
                    <a:pt x="427" y="4"/>
                    <a:pt x="427" y="9"/>
                  </a:cubicBezTo>
                  <a:cubicBezTo>
                    <a:pt x="427" y="146"/>
                    <a:pt x="427" y="146"/>
                    <a:pt x="427" y="146"/>
                  </a:cubicBezTo>
                  <a:cubicBezTo>
                    <a:pt x="427" y="154"/>
                    <a:pt x="420" y="161"/>
                    <a:pt x="412" y="161"/>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íśľídé"/>
            <p:cNvSpPr/>
            <p:nvPr/>
          </p:nvSpPr>
          <p:spPr bwMode="auto">
            <a:xfrm>
              <a:off x="3415" y="3153"/>
              <a:ext cx="664" cy="106"/>
            </a:xfrm>
            <a:custGeom>
              <a:avLst/>
              <a:gdLst>
                <a:gd name="T0" fmla="*/ 221 w 227"/>
                <a:gd name="T1" fmla="*/ 36 h 36"/>
                <a:gd name="T2" fmla="*/ 5 w 227"/>
                <a:gd name="T3" fmla="*/ 36 h 36"/>
                <a:gd name="T4" fmla="*/ 0 w 227"/>
                <a:gd name="T5" fmla="*/ 31 h 36"/>
                <a:gd name="T6" fmla="*/ 0 w 227"/>
                <a:gd name="T7" fmla="*/ 6 h 36"/>
                <a:gd name="T8" fmla="*/ 5 w 227"/>
                <a:gd name="T9" fmla="*/ 0 h 36"/>
                <a:gd name="T10" fmla="*/ 221 w 227"/>
                <a:gd name="T11" fmla="*/ 0 h 36"/>
                <a:gd name="T12" fmla="*/ 227 w 227"/>
                <a:gd name="T13" fmla="*/ 6 h 36"/>
                <a:gd name="T14" fmla="*/ 227 w 227"/>
                <a:gd name="T15" fmla="*/ 31 h 36"/>
                <a:gd name="T16" fmla="*/ 221 w 227"/>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36">
                  <a:moveTo>
                    <a:pt x="221" y="36"/>
                  </a:moveTo>
                  <a:cubicBezTo>
                    <a:pt x="5" y="36"/>
                    <a:pt x="5" y="36"/>
                    <a:pt x="5" y="36"/>
                  </a:cubicBezTo>
                  <a:cubicBezTo>
                    <a:pt x="2" y="36"/>
                    <a:pt x="0" y="34"/>
                    <a:pt x="0" y="31"/>
                  </a:cubicBezTo>
                  <a:cubicBezTo>
                    <a:pt x="0" y="6"/>
                    <a:pt x="0" y="6"/>
                    <a:pt x="0" y="6"/>
                  </a:cubicBezTo>
                  <a:cubicBezTo>
                    <a:pt x="0" y="3"/>
                    <a:pt x="2" y="0"/>
                    <a:pt x="5" y="0"/>
                  </a:cubicBezTo>
                  <a:cubicBezTo>
                    <a:pt x="221" y="0"/>
                    <a:pt x="221" y="0"/>
                    <a:pt x="221" y="0"/>
                  </a:cubicBezTo>
                  <a:cubicBezTo>
                    <a:pt x="224" y="0"/>
                    <a:pt x="227" y="3"/>
                    <a:pt x="227" y="6"/>
                  </a:cubicBezTo>
                  <a:cubicBezTo>
                    <a:pt x="227" y="31"/>
                    <a:pt x="227" y="31"/>
                    <a:pt x="227" y="31"/>
                  </a:cubicBezTo>
                  <a:cubicBezTo>
                    <a:pt x="227" y="34"/>
                    <a:pt x="224" y="36"/>
                    <a:pt x="221" y="36"/>
                  </a:cubicBezTo>
                  <a:close/>
                </a:path>
              </a:pathLst>
            </a:custGeom>
            <a:solidFill>
              <a:srgbClr val="9C9B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6" name="ïŝļiḑê"/>
            <p:cNvSpPr/>
            <p:nvPr/>
          </p:nvSpPr>
          <p:spPr bwMode="auto">
            <a:xfrm>
              <a:off x="1509" y="7122"/>
              <a:ext cx="162" cy="133"/>
            </a:xfrm>
            <a:custGeom>
              <a:avLst/>
              <a:gdLst>
                <a:gd name="T0" fmla="*/ 12 w 93"/>
                <a:gd name="T1" fmla="*/ 74 h 76"/>
                <a:gd name="T2" fmla="*/ 82 w 93"/>
                <a:gd name="T3" fmla="*/ 76 h 76"/>
                <a:gd name="T4" fmla="*/ 93 w 93"/>
                <a:gd name="T5" fmla="*/ 0 h 76"/>
                <a:gd name="T6" fmla="*/ 0 w 93"/>
                <a:gd name="T7" fmla="*/ 0 h 76"/>
                <a:gd name="T8" fmla="*/ 12 w 93"/>
                <a:gd name="T9" fmla="*/ 74 h 76"/>
              </a:gdLst>
              <a:ahLst/>
              <a:cxnLst>
                <a:cxn ang="0">
                  <a:pos x="T0" y="T1"/>
                </a:cxn>
                <a:cxn ang="0">
                  <a:pos x="T2" y="T3"/>
                </a:cxn>
                <a:cxn ang="0">
                  <a:pos x="T4" y="T5"/>
                </a:cxn>
                <a:cxn ang="0">
                  <a:pos x="T6" y="T7"/>
                </a:cxn>
                <a:cxn ang="0">
                  <a:pos x="T8" y="T9"/>
                </a:cxn>
              </a:cxnLst>
              <a:rect l="0" t="0" r="r" b="b"/>
              <a:pathLst>
                <a:path w="93" h="76">
                  <a:moveTo>
                    <a:pt x="12" y="74"/>
                  </a:moveTo>
                  <a:lnTo>
                    <a:pt x="82" y="76"/>
                  </a:lnTo>
                  <a:lnTo>
                    <a:pt x="93" y="0"/>
                  </a:lnTo>
                  <a:lnTo>
                    <a:pt x="0" y="0"/>
                  </a:lnTo>
                  <a:lnTo>
                    <a:pt x="12" y="74"/>
                  </a:ln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7" name="îšḷíḍè"/>
            <p:cNvSpPr/>
            <p:nvPr/>
          </p:nvSpPr>
          <p:spPr bwMode="auto">
            <a:xfrm>
              <a:off x="1495" y="7181"/>
              <a:ext cx="401" cy="312"/>
            </a:xfrm>
            <a:custGeom>
              <a:avLst/>
              <a:gdLst>
                <a:gd name="T0" fmla="*/ 3 w 137"/>
                <a:gd name="T1" fmla="*/ 2 h 107"/>
                <a:gd name="T2" fmla="*/ 44 w 137"/>
                <a:gd name="T3" fmla="*/ 9 h 107"/>
                <a:gd name="T4" fmla="*/ 65 w 137"/>
                <a:gd name="T5" fmla="*/ 1 h 107"/>
                <a:gd name="T6" fmla="*/ 80 w 137"/>
                <a:gd name="T7" fmla="*/ 11 h 107"/>
                <a:gd name="T8" fmla="*/ 104 w 137"/>
                <a:gd name="T9" fmla="*/ 26 h 107"/>
                <a:gd name="T10" fmla="*/ 136 w 137"/>
                <a:gd name="T11" fmla="*/ 82 h 107"/>
                <a:gd name="T12" fmla="*/ 84 w 137"/>
                <a:gd name="T13" fmla="*/ 102 h 107"/>
                <a:gd name="T14" fmla="*/ 36 w 137"/>
                <a:gd name="T15" fmla="*/ 84 h 107"/>
                <a:gd name="T16" fmla="*/ 2 w 137"/>
                <a:gd name="T17" fmla="*/ 57 h 107"/>
                <a:gd name="T18" fmla="*/ 1 w 137"/>
                <a:gd name="T19" fmla="*/ 7 h 107"/>
                <a:gd name="T20" fmla="*/ 3 w 137"/>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7">
                  <a:moveTo>
                    <a:pt x="3" y="2"/>
                  </a:moveTo>
                  <a:cubicBezTo>
                    <a:pt x="3" y="2"/>
                    <a:pt x="20" y="26"/>
                    <a:pt x="44" y="9"/>
                  </a:cubicBezTo>
                  <a:cubicBezTo>
                    <a:pt x="50" y="4"/>
                    <a:pt x="58" y="0"/>
                    <a:pt x="65" y="1"/>
                  </a:cubicBezTo>
                  <a:cubicBezTo>
                    <a:pt x="70" y="2"/>
                    <a:pt x="76" y="8"/>
                    <a:pt x="80" y="11"/>
                  </a:cubicBezTo>
                  <a:cubicBezTo>
                    <a:pt x="88" y="17"/>
                    <a:pt x="96" y="22"/>
                    <a:pt x="104" y="26"/>
                  </a:cubicBezTo>
                  <a:cubicBezTo>
                    <a:pt x="137" y="36"/>
                    <a:pt x="136" y="59"/>
                    <a:pt x="136" y="82"/>
                  </a:cubicBezTo>
                  <a:cubicBezTo>
                    <a:pt x="136" y="101"/>
                    <a:pt x="97" y="107"/>
                    <a:pt x="84" y="102"/>
                  </a:cubicBezTo>
                  <a:cubicBezTo>
                    <a:pt x="67" y="97"/>
                    <a:pt x="51" y="91"/>
                    <a:pt x="36" y="84"/>
                  </a:cubicBezTo>
                  <a:cubicBezTo>
                    <a:pt x="22" y="78"/>
                    <a:pt x="4" y="74"/>
                    <a:pt x="2" y="57"/>
                  </a:cubicBezTo>
                  <a:cubicBezTo>
                    <a:pt x="0" y="41"/>
                    <a:pt x="2" y="24"/>
                    <a:pt x="1" y="7"/>
                  </a:cubicBezTo>
                  <a:cubicBezTo>
                    <a:pt x="1" y="6"/>
                    <a:pt x="2" y="3"/>
                    <a:pt x="3"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8" name="iṣľíḓê"/>
            <p:cNvSpPr/>
            <p:nvPr/>
          </p:nvSpPr>
          <p:spPr bwMode="auto">
            <a:xfrm>
              <a:off x="1693" y="7274"/>
              <a:ext cx="188" cy="138"/>
            </a:xfrm>
            <a:custGeom>
              <a:avLst/>
              <a:gdLst>
                <a:gd name="T0" fmla="*/ 46 w 64"/>
                <a:gd name="T1" fmla="*/ 44 h 47"/>
                <a:gd name="T2" fmla="*/ 32 w 64"/>
                <a:gd name="T3" fmla="*/ 47 h 47"/>
                <a:gd name="T4" fmla="*/ 10 w 64"/>
                <a:gd name="T5" fmla="*/ 43 h 47"/>
                <a:gd name="T6" fmla="*/ 21 w 64"/>
                <a:gd name="T7" fmla="*/ 27 h 47"/>
                <a:gd name="T8" fmla="*/ 42 w 64"/>
                <a:gd name="T9" fmla="*/ 18 h 47"/>
                <a:gd name="T10" fmla="*/ 39 w 64"/>
                <a:gd name="T11" fmla="*/ 9 h 47"/>
                <a:gd name="T12" fmla="*/ 47 w 64"/>
                <a:gd name="T13" fmla="*/ 3 h 47"/>
                <a:gd name="T14" fmla="*/ 53 w 64"/>
                <a:gd name="T15" fmla="*/ 39 h 47"/>
                <a:gd name="T16" fmla="*/ 46 w 64"/>
                <a:gd name="T1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7">
                  <a:moveTo>
                    <a:pt x="46" y="44"/>
                  </a:moveTo>
                  <a:cubicBezTo>
                    <a:pt x="42" y="46"/>
                    <a:pt x="37" y="47"/>
                    <a:pt x="32" y="47"/>
                  </a:cubicBezTo>
                  <a:cubicBezTo>
                    <a:pt x="25" y="47"/>
                    <a:pt x="16" y="47"/>
                    <a:pt x="10" y="43"/>
                  </a:cubicBezTo>
                  <a:cubicBezTo>
                    <a:pt x="0" y="35"/>
                    <a:pt x="14" y="28"/>
                    <a:pt x="21" y="27"/>
                  </a:cubicBezTo>
                  <a:cubicBezTo>
                    <a:pt x="28" y="26"/>
                    <a:pt x="38" y="26"/>
                    <a:pt x="42" y="18"/>
                  </a:cubicBezTo>
                  <a:cubicBezTo>
                    <a:pt x="43" y="14"/>
                    <a:pt x="41" y="11"/>
                    <a:pt x="39" y="9"/>
                  </a:cubicBezTo>
                  <a:cubicBezTo>
                    <a:pt x="33" y="2"/>
                    <a:pt x="42" y="0"/>
                    <a:pt x="47" y="3"/>
                  </a:cubicBezTo>
                  <a:cubicBezTo>
                    <a:pt x="60" y="9"/>
                    <a:pt x="64" y="29"/>
                    <a:pt x="53" y="39"/>
                  </a:cubicBezTo>
                  <a:cubicBezTo>
                    <a:pt x="51" y="41"/>
                    <a:pt x="48" y="43"/>
                    <a:pt x="46" y="4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9" name="ïşļíḓé"/>
            <p:cNvSpPr/>
            <p:nvPr/>
          </p:nvSpPr>
          <p:spPr bwMode="auto">
            <a:xfrm>
              <a:off x="1496" y="7303"/>
              <a:ext cx="396" cy="188"/>
            </a:xfrm>
            <a:custGeom>
              <a:avLst/>
              <a:gdLst>
                <a:gd name="T0" fmla="*/ 34 w 135"/>
                <a:gd name="T1" fmla="*/ 28 h 64"/>
                <a:gd name="T2" fmla="*/ 83 w 135"/>
                <a:gd name="T3" fmla="*/ 45 h 64"/>
                <a:gd name="T4" fmla="*/ 135 w 135"/>
                <a:gd name="T5" fmla="*/ 27 h 64"/>
                <a:gd name="T6" fmla="*/ 135 w 135"/>
                <a:gd name="T7" fmla="*/ 40 h 64"/>
                <a:gd name="T8" fmla="*/ 83 w 135"/>
                <a:gd name="T9" fmla="*/ 60 h 64"/>
                <a:gd name="T10" fmla="*/ 34 w 135"/>
                <a:gd name="T11" fmla="*/ 43 h 64"/>
                <a:gd name="T12" fmla="*/ 0 w 135"/>
                <a:gd name="T13" fmla="*/ 15 h 64"/>
                <a:gd name="T14" fmla="*/ 0 w 135"/>
                <a:gd name="T15" fmla="*/ 0 h 64"/>
                <a:gd name="T16" fmla="*/ 34 w 135"/>
                <a:gd name="T17"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4">
                  <a:moveTo>
                    <a:pt x="34" y="28"/>
                  </a:moveTo>
                  <a:cubicBezTo>
                    <a:pt x="50" y="35"/>
                    <a:pt x="66" y="41"/>
                    <a:pt x="83" y="45"/>
                  </a:cubicBezTo>
                  <a:cubicBezTo>
                    <a:pt x="96" y="48"/>
                    <a:pt x="133" y="44"/>
                    <a:pt x="135" y="27"/>
                  </a:cubicBezTo>
                  <a:cubicBezTo>
                    <a:pt x="135" y="31"/>
                    <a:pt x="135" y="36"/>
                    <a:pt x="135" y="40"/>
                  </a:cubicBezTo>
                  <a:cubicBezTo>
                    <a:pt x="135" y="59"/>
                    <a:pt x="97" y="64"/>
                    <a:pt x="83" y="60"/>
                  </a:cubicBezTo>
                  <a:cubicBezTo>
                    <a:pt x="66" y="56"/>
                    <a:pt x="50" y="51"/>
                    <a:pt x="34" y="43"/>
                  </a:cubicBezTo>
                  <a:cubicBezTo>
                    <a:pt x="9" y="31"/>
                    <a:pt x="0" y="28"/>
                    <a:pt x="0" y="15"/>
                  </a:cubicBezTo>
                  <a:cubicBezTo>
                    <a:pt x="0" y="10"/>
                    <a:pt x="0" y="5"/>
                    <a:pt x="0" y="0"/>
                  </a:cubicBezTo>
                  <a:cubicBezTo>
                    <a:pt x="1" y="8"/>
                    <a:pt x="21" y="22"/>
                    <a:pt x="34" y="28"/>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0" name="ïsľide"/>
            <p:cNvSpPr/>
            <p:nvPr/>
          </p:nvSpPr>
          <p:spPr bwMode="auto">
            <a:xfrm>
              <a:off x="1496" y="7303"/>
              <a:ext cx="396" cy="150"/>
            </a:xfrm>
            <a:custGeom>
              <a:avLst/>
              <a:gdLst>
                <a:gd name="T0" fmla="*/ 82 w 135"/>
                <a:gd name="T1" fmla="*/ 48 h 51"/>
                <a:gd name="T2" fmla="*/ 32 w 135"/>
                <a:gd name="T3" fmla="*/ 30 h 51"/>
                <a:gd name="T4" fmla="*/ 0 w 135"/>
                <a:gd name="T5" fmla="*/ 8 h 51"/>
                <a:gd name="T6" fmla="*/ 0 w 135"/>
                <a:gd name="T7" fmla="*/ 0 h 51"/>
                <a:gd name="T8" fmla="*/ 34 w 135"/>
                <a:gd name="T9" fmla="*/ 28 h 51"/>
                <a:gd name="T10" fmla="*/ 83 w 135"/>
                <a:gd name="T11" fmla="*/ 45 h 51"/>
                <a:gd name="T12" fmla="*/ 135 w 135"/>
                <a:gd name="T13" fmla="*/ 27 h 51"/>
                <a:gd name="T14" fmla="*/ 135 w 135"/>
                <a:gd name="T15" fmla="*/ 33 h 51"/>
                <a:gd name="T16" fmla="*/ 82 w 135"/>
                <a:gd name="T1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1">
                  <a:moveTo>
                    <a:pt x="82" y="48"/>
                  </a:moveTo>
                  <a:cubicBezTo>
                    <a:pt x="65" y="44"/>
                    <a:pt x="48" y="38"/>
                    <a:pt x="32" y="30"/>
                  </a:cubicBezTo>
                  <a:cubicBezTo>
                    <a:pt x="21" y="25"/>
                    <a:pt x="7" y="16"/>
                    <a:pt x="0" y="8"/>
                  </a:cubicBezTo>
                  <a:cubicBezTo>
                    <a:pt x="0" y="6"/>
                    <a:pt x="0" y="3"/>
                    <a:pt x="0" y="0"/>
                  </a:cubicBezTo>
                  <a:cubicBezTo>
                    <a:pt x="1" y="8"/>
                    <a:pt x="21" y="22"/>
                    <a:pt x="34" y="28"/>
                  </a:cubicBezTo>
                  <a:cubicBezTo>
                    <a:pt x="50" y="35"/>
                    <a:pt x="66" y="41"/>
                    <a:pt x="83" y="45"/>
                  </a:cubicBezTo>
                  <a:cubicBezTo>
                    <a:pt x="96" y="48"/>
                    <a:pt x="133" y="44"/>
                    <a:pt x="135" y="27"/>
                  </a:cubicBezTo>
                  <a:cubicBezTo>
                    <a:pt x="135" y="28"/>
                    <a:pt x="135" y="31"/>
                    <a:pt x="135" y="33"/>
                  </a:cubicBezTo>
                  <a:cubicBezTo>
                    <a:pt x="129" y="47"/>
                    <a:pt x="95" y="51"/>
                    <a:pt x="82" y="4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1" name="ïṣḷîdè"/>
            <p:cNvSpPr/>
            <p:nvPr/>
          </p:nvSpPr>
          <p:spPr bwMode="auto">
            <a:xfrm>
              <a:off x="1146" y="7122"/>
              <a:ext cx="157" cy="133"/>
            </a:xfrm>
            <a:custGeom>
              <a:avLst/>
              <a:gdLst>
                <a:gd name="T0" fmla="*/ 80 w 90"/>
                <a:gd name="T1" fmla="*/ 74 h 76"/>
                <a:gd name="T2" fmla="*/ 8 w 90"/>
                <a:gd name="T3" fmla="*/ 76 h 76"/>
                <a:gd name="T4" fmla="*/ 0 w 90"/>
                <a:gd name="T5" fmla="*/ 0 h 76"/>
                <a:gd name="T6" fmla="*/ 90 w 90"/>
                <a:gd name="T7" fmla="*/ 0 h 76"/>
                <a:gd name="T8" fmla="*/ 80 w 90"/>
                <a:gd name="T9" fmla="*/ 74 h 76"/>
              </a:gdLst>
              <a:ahLst/>
              <a:cxnLst>
                <a:cxn ang="0">
                  <a:pos x="T0" y="T1"/>
                </a:cxn>
                <a:cxn ang="0">
                  <a:pos x="T2" y="T3"/>
                </a:cxn>
                <a:cxn ang="0">
                  <a:pos x="T4" y="T5"/>
                </a:cxn>
                <a:cxn ang="0">
                  <a:pos x="T6" y="T7"/>
                </a:cxn>
                <a:cxn ang="0">
                  <a:pos x="T8" y="T9"/>
                </a:cxn>
              </a:cxnLst>
              <a:rect l="0" t="0" r="r" b="b"/>
              <a:pathLst>
                <a:path w="90" h="76">
                  <a:moveTo>
                    <a:pt x="80" y="74"/>
                  </a:moveTo>
                  <a:lnTo>
                    <a:pt x="8" y="76"/>
                  </a:lnTo>
                  <a:lnTo>
                    <a:pt x="0" y="0"/>
                  </a:lnTo>
                  <a:lnTo>
                    <a:pt x="90" y="0"/>
                  </a:lnTo>
                  <a:lnTo>
                    <a:pt x="80" y="74"/>
                  </a:ln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2" name="ïŝḻïḑé"/>
            <p:cNvSpPr/>
            <p:nvPr/>
          </p:nvSpPr>
          <p:spPr bwMode="auto">
            <a:xfrm>
              <a:off x="917" y="7181"/>
              <a:ext cx="401" cy="312"/>
            </a:xfrm>
            <a:custGeom>
              <a:avLst/>
              <a:gdLst>
                <a:gd name="T0" fmla="*/ 134 w 137"/>
                <a:gd name="T1" fmla="*/ 2 h 107"/>
                <a:gd name="T2" fmla="*/ 93 w 137"/>
                <a:gd name="T3" fmla="*/ 9 h 107"/>
                <a:gd name="T4" fmla="*/ 72 w 137"/>
                <a:gd name="T5" fmla="*/ 1 h 107"/>
                <a:gd name="T6" fmla="*/ 57 w 137"/>
                <a:gd name="T7" fmla="*/ 11 h 107"/>
                <a:gd name="T8" fmla="*/ 33 w 137"/>
                <a:gd name="T9" fmla="*/ 26 h 107"/>
                <a:gd name="T10" fmla="*/ 1 w 137"/>
                <a:gd name="T11" fmla="*/ 82 h 107"/>
                <a:gd name="T12" fmla="*/ 53 w 137"/>
                <a:gd name="T13" fmla="*/ 102 h 107"/>
                <a:gd name="T14" fmla="*/ 101 w 137"/>
                <a:gd name="T15" fmla="*/ 84 h 107"/>
                <a:gd name="T16" fmla="*/ 135 w 137"/>
                <a:gd name="T17" fmla="*/ 57 h 107"/>
                <a:gd name="T18" fmla="*/ 136 w 137"/>
                <a:gd name="T19" fmla="*/ 7 h 107"/>
                <a:gd name="T20" fmla="*/ 134 w 137"/>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7">
                  <a:moveTo>
                    <a:pt x="134" y="2"/>
                  </a:moveTo>
                  <a:cubicBezTo>
                    <a:pt x="134" y="2"/>
                    <a:pt x="117" y="26"/>
                    <a:pt x="93" y="9"/>
                  </a:cubicBezTo>
                  <a:cubicBezTo>
                    <a:pt x="87" y="4"/>
                    <a:pt x="79" y="0"/>
                    <a:pt x="72" y="1"/>
                  </a:cubicBezTo>
                  <a:cubicBezTo>
                    <a:pt x="67" y="2"/>
                    <a:pt x="61" y="8"/>
                    <a:pt x="57" y="11"/>
                  </a:cubicBezTo>
                  <a:cubicBezTo>
                    <a:pt x="49" y="17"/>
                    <a:pt x="41" y="22"/>
                    <a:pt x="33" y="26"/>
                  </a:cubicBezTo>
                  <a:cubicBezTo>
                    <a:pt x="0" y="36"/>
                    <a:pt x="1" y="59"/>
                    <a:pt x="1" y="82"/>
                  </a:cubicBezTo>
                  <a:cubicBezTo>
                    <a:pt x="1" y="101"/>
                    <a:pt x="40" y="107"/>
                    <a:pt x="53" y="102"/>
                  </a:cubicBezTo>
                  <a:cubicBezTo>
                    <a:pt x="70" y="97"/>
                    <a:pt x="86" y="91"/>
                    <a:pt x="101" y="84"/>
                  </a:cubicBezTo>
                  <a:cubicBezTo>
                    <a:pt x="115" y="78"/>
                    <a:pt x="133" y="74"/>
                    <a:pt x="135" y="57"/>
                  </a:cubicBezTo>
                  <a:cubicBezTo>
                    <a:pt x="137" y="41"/>
                    <a:pt x="135" y="24"/>
                    <a:pt x="136" y="7"/>
                  </a:cubicBezTo>
                  <a:cubicBezTo>
                    <a:pt x="136" y="6"/>
                    <a:pt x="135" y="3"/>
                    <a:pt x="134"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3" name="işļïḑè"/>
            <p:cNvSpPr/>
            <p:nvPr/>
          </p:nvSpPr>
          <p:spPr bwMode="auto">
            <a:xfrm>
              <a:off x="931" y="7274"/>
              <a:ext cx="188" cy="138"/>
            </a:xfrm>
            <a:custGeom>
              <a:avLst/>
              <a:gdLst>
                <a:gd name="T0" fmla="*/ 18 w 64"/>
                <a:gd name="T1" fmla="*/ 44 h 47"/>
                <a:gd name="T2" fmla="*/ 32 w 64"/>
                <a:gd name="T3" fmla="*/ 47 h 47"/>
                <a:gd name="T4" fmla="*/ 54 w 64"/>
                <a:gd name="T5" fmla="*/ 43 h 47"/>
                <a:gd name="T6" fmla="*/ 43 w 64"/>
                <a:gd name="T7" fmla="*/ 27 h 47"/>
                <a:gd name="T8" fmla="*/ 23 w 64"/>
                <a:gd name="T9" fmla="*/ 18 h 47"/>
                <a:gd name="T10" fmla="*/ 26 w 64"/>
                <a:gd name="T11" fmla="*/ 9 h 47"/>
                <a:gd name="T12" fmla="*/ 17 w 64"/>
                <a:gd name="T13" fmla="*/ 3 h 47"/>
                <a:gd name="T14" fmla="*/ 11 w 64"/>
                <a:gd name="T15" fmla="*/ 39 h 47"/>
                <a:gd name="T16" fmla="*/ 18 w 64"/>
                <a:gd name="T1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7">
                  <a:moveTo>
                    <a:pt x="18" y="44"/>
                  </a:moveTo>
                  <a:cubicBezTo>
                    <a:pt x="23" y="46"/>
                    <a:pt x="27" y="47"/>
                    <a:pt x="32" y="47"/>
                  </a:cubicBezTo>
                  <a:cubicBezTo>
                    <a:pt x="39" y="47"/>
                    <a:pt x="48" y="47"/>
                    <a:pt x="54" y="43"/>
                  </a:cubicBezTo>
                  <a:cubicBezTo>
                    <a:pt x="64" y="35"/>
                    <a:pt x="50" y="28"/>
                    <a:pt x="43" y="27"/>
                  </a:cubicBezTo>
                  <a:cubicBezTo>
                    <a:pt x="36" y="26"/>
                    <a:pt x="26" y="26"/>
                    <a:pt x="23" y="18"/>
                  </a:cubicBezTo>
                  <a:cubicBezTo>
                    <a:pt x="21" y="14"/>
                    <a:pt x="23" y="11"/>
                    <a:pt x="26" y="9"/>
                  </a:cubicBezTo>
                  <a:cubicBezTo>
                    <a:pt x="31" y="2"/>
                    <a:pt x="22" y="0"/>
                    <a:pt x="17" y="3"/>
                  </a:cubicBezTo>
                  <a:cubicBezTo>
                    <a:pt x="4" y="9"/>
                    <a:pt x="0" y="29"/>
                    <a:pt x="11" y="39"/>
                  </a:cubicBezTo>
                  <a:cubicBezTo>
                    <a:pt x="13" y="41"/>
                    <a:pt x="16" y="43"/>
                    <a:pt x="18" y="4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4" name="išľiḑè"/>
            <p:cNvSpPr/>
            <p:nvPr/>
          </p:nvSpPr>
          <p:spPr bwMode="auto">
            <a:xfrm>
              <a:off x="919" y="7303"/>
              <a:ext cx="396" cy="188"/>
            </a:xfrm>
            <a:custGeom>
              <a:avLst/>
              <a:gdLst>
                <a:gd name="T0" fmla="*/ 101 w 135"/>
                <a:gd name="T1" fmla="*/ 28 h 64"/>
                <a:gd name="T2" fmla="*/ 52 w 135"/>
                <a:gd name="T3" fmla="*/ 45 h 64"/>
                <a:gd name="T4" fmla="*/ 0 w 135"/>
                <a:gd name="T5" fmla="*/ 27 h 64"/>
                <a:gd name="T6" fmla="*/ 0 w 135"/>
                <a:gd name="T7" fmla="*/ 40 h 64"/>
                <a:gd name="T8" fmla="*/ 52 w 135"/>
                <a:gd name="T9" fmla="*/ 60 h 64"/>
                <a:gd name="T10" fmla="*/ 101 w 135"/>
                <a:gd name="T11" fmla="*/ 43 h 64"/>
                <a:gd name="T12" fmla="*/ 135 w 135"/>
                <a:gd name="T13" fmla="*/ 15 h 64"/>
                <a:gd name="T14" fmla="*/ 135 w 135"/>
                <a:gd name="T15" fmla="*/ 0 h 64"/>
                <a:gd name="T16" fmla="*/ 101 w 135"/>
                <a:gd name="T17"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4">
                  <a:moveTo>
                    <a:pt x="101" y="28"/>
                  </a:moveTo>
                  <a:cubicBezTo>
                    <a:pt x="85" y="35"/>
                    <a:pt x="69" y="41"/>
                    <a:pt x="52" y="45"/>
                  </a:cubicBezTo>
                  <a:cubicBezTo>
                    <a:pt x="39" y="48"/>
                    <a:pt x="2" y="44"/>
                    <a:pt x="0" y="27"/>
                  </a:cubicBezTo>
                  <a:cubicBezTo>
                    <a:pt x="0" y="31"/>
                    <a:pt x="0" y="36"/>
                    <a:pt x="0" y="40"/>
                  </a:cubicBezTo>
                  <a:cubicBezTo>
                    <a:pt x="0" y="59"/>
                    <a:pt x="39" y="64"/>
                    <a:pt x="52" y="60"/>
                  </a:cubicBezTo>
                  <a:cubicBezTo>
                    <a:pt x="69" y="56"/>
                    <a:pt x="85" y="51"/>
                    <a:pt x="101" y="43"/>
                  </a:cubicBezTo>
                  <a:cubicBezTo>
                    <a:pt x="126" y="31"/>
                    <a:pt x="135" y="28"/>
                    <a:pt x="135" y="15"/>
                  </a:cubicBezTo>
                  <a:cubicBezTo>
                    <a:pt x="135" y="10"/>
                    <a:pt x="135" y="5"/>
                    <a:pt x="135" y="0"/>
                  </a:cubicBezTo>
                  <a:cubicBezTo>
                    <a:pt x="134" y="8"/>
                    <a:pt x="114" y="22"/>
                    <a:pt x="101" y="28"/>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9" name="ïṩ1ïḋè"/>
            <p:cNvSpPr/>
            <p:nvPr/>
          </p:nvSpPr>
          <p:spPr bwMode="auto">
            <a:xfrm>
              <a:off x="919" y="7303"/>
              <a:ext cx="396" cy="150"/>
            </a:xfrm>
            <a:custGeom>
              <a:avLst/>
              <a:gdLst>
                <a:gd name="T0" fmla="*/ 53 w 135"/>
                <a:gd name="T1" fmla="*/ 48 h 51"/>
                <a:gd name="T2" fmla="*/ 103 w 135"/>
                <a:gd name="T3" fmla="*/ 30 h 51"/>
                <a:gd name="T4" fmla="*/ 135 w 135"/>
                <a:gd name="T5" fmla="*/ 8 h 51"/>
                <a:gd name="T6" fmla="*/ 135 w 135"/>
                <a:gd name="T7" fmla="*/ 0 h 51"/>
                <a:gd name="T8" fmla="*/ 101 w 135"/>
                <a:gd name="T9" fmla="*/ 28 h 51"/>
                <a:gd name="T10" fmla="*/ 52 w 135"/>
                <a:gd name="T11" fmla="*/ 45 h 51"/>
                <a:gd name="T12" fmla="*/ 0 w 135"/>
                <a:gd name="T13" fmla="*/ 27 h 51"/>
                <a:gd name="T14" fmla="*/ 0 w 135"/>
                <a:gd name="T15" fmla="*/ 33 h 51"/>
                <a:gd name="T16" fmla="*/ 53 w 135"/>
                <a:gd name="T1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1">
                  <a:moveTo>
                    <a:pt x="53" y="48"/>
                  </a:moveTo>
                  <a:cubicBezTo>
                    <a:pt x="70" y="44"/>
                    <a:pt x="87" y="38"/>
                    <a:pt x="103" y="30"/>
                  </a:cubicBezTo>
                  <a:cubicBezTo>
                    <a:pt x="114" y="25"/>
                    <a:pt x="128" y="16"/>
                    <a:pt x="135" y="8"/>
                  </a:cubicBezTo>
                  <a:cubicBezTo>
                    <a:pt x="135" y="6"/>
                    <a:pt x="135" y="3"/>
                    <a:pt x="135" y="0"/>
                  </a:cubicBezTo>
                  <a:cubicBezTo>
                    <a:pt x="134" y="8"/>
                    <a:pt x="114" y="22"/>
                    <a:pt x="101" y="28"/>
                  </a:cubicBezTo>
                  <a:cubicBezTo>
                    <a:pt x="85" y="35"/>
                    <a:pt x="69" y="41"/>
                    <a:pt x="52" y="45"/>
                  </a:cubicBezTo>
                  <a:cubicBezTo>
                    <a:pt x="39" y="48"/>
                    <a:pt x="2" y="44"/>
                    <a:pt x="0" y="27"/>
                  </a:cubicBezTo>
                  <a:cubicBezTo>
                    <a:pt x="0" y="28"/>
                    <a:pt x="0" y="31"/>
                    <a:pt x="0" y="33"/>
                  </a:cubicBezTo>
                  <a:cubicBezTo>
                    <a:pt x="6" y="47"/>
                    <a:pt x="40" y="51"/>
                    <a:pt x="53" y="4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3" name="îṣḷíḍê"/>
            <p:cNvSpPr/>
            <p:nvPr/>
          </p:nvSpPr>
          <p:spPr bwMode="auto">
            <a:xfrm>
              <a:off x="1395" y="5234"/>
              <a:ext cx="401" cy="1889"/>
            </a:xfrm>
            <a:custGeom>
              <a:avLst/>
              <a:gdLst>
                <a:gd name="T0" fmla="*/ 112 w 137"/>
                <a:gd name="T1" fmla="*/ 572 h 645"/>
                <a:gd name="T2" fmla="*/ 97 w 137"/>
                <a:gd name="T3" fmla="*/ 645 h 645"/>
                <a:gd name="T4" fmla="*/ 39 w 137"/>
                <a:gd name="T5" fmla="*/ 645 h 645"/>
                <a:gd name="T6" fmla="*/ 24 w 137"/>
                <a:gd name="T7" fmla="*/ 572 h 645"/>
                <a:gd name="T8" fmla="*/ 15 w 137"/>
                <a:gd name="T9" fmla="*/ 378 h 645"/>
                <a:gd name="T10" fmla="*/ 0 w 137"/>
                <a:gd name="T11" fmla="*/ 0 h 645"/>
                <a:gd name="T12" fmla="*/ 137 w 137"/>
                <a:gd name="T13" fmla="*/ 0 h 645"/>
                <a:gd name="T14" fmla="*/ 136 w 137"/>
                <a:gd name="T15" fmla="*/ 3 h 645"/>
                <a:gd name="T16" fmla="*/ 121 w 137"/>
                <a:gd name="T17" fmla="*/ 378 h 645"/>
                <a:gd name="T18" fmla="*/ 112 w 137"/>
                <a:gd name="T19" fmla="*/ 572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645">
                  <a:moveTo>
                    <a:pt x="112" y="572"/>
                  </a:moveTo>
                  <a:cubicBezTo>
                    <a:pt x="110" y="595"/>
                    <a:pt x="109" y="626"/>
                    <a:pt x="97" y="645"/>
                  </a:cubicBezTo>
                  <a:cubicBezTo>
                    <a:pt x="39" y="645"/>
                    <a:pt x="39" y="645"/>
                    <a:pt x="39" y="645"/>
                  </a:cubicBezTo>
                  <a:cubicBezTo>
                    <a:pt x="26" y="626"/>
                    <a:pt x="25" y="595"/>
                    <a:pt x="24" y="572"/>
                  </a:cubicBezTo>
                  <a:cubicBezTo>
                    <a:pt x="21" y="507"/>
                    <a:pt x="18" y="442"/>
                    <a:pt x="15" y="378"/>
                  </a:cubicBezTo>
                  <a:cubicBezTo>
                    <a:pt x="9" y="252"/>
                    <a:pt x="4" y="126"/>
                    <a:pt x="0" y="0"/>
                  </a:cubicBezTo>
                  <a:cubicBezTo>
                    <a:pt x="137" y="0"/>
                    <a:pt x="137" y="0"/>
                    <a:pt x="137" y="0"/>
                  </a:cubicBezTo>
                  <a:cubicBezTo>
                    <a:pt x="137" y="1"/>
                    <a:pt x="137" y="2"/>
                    <a:pt x="136" y="3"/>
                  </a:cubicBezTo>
                  <a:cubicBezTo>
                    <a:pt x="132" y="128"/>
                    <a:pt x="127" y="253"/>
                    <a:pt x="121" y="378"/>
                  </a:cubicBezTo>
                  <a:cubicBezTo>
                    <a:pt x="118" y="442"/>
                    <a:pt x="115" y="507"/>
                    <a:pt x="112" y="572"/>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4" name="îṥļiḍê"/>
            <p:cNvSpPr/>
            <p:nvPr/>
          </p:nvSpPr>
          <p:spPr bwMode="auto">
            <a:xfrm>
              <a:off x="1026" y="5234"/>
              <a:ext cx="401" cy="1889"/>
            </a:xfrm>
            <a:custGeom>
              <a:avLst/>
              <a:gdLst>
                <a:gd name="T0" fmla="*/ 121 w 137"/>
                <a:gd name="T1" fmla="*/ 378 h 645"/>
                <a:gd name="T2" fmla="*/ 111 w 137"/>
                <a:gd name="T3" fmla="*/ 572 h 645"/>
                <a:gd name="T4" fmla="*/ 97 w 137"/>
                <a:gd name="T5" fmla="*/ 645 h 645"/>
                <a:gd name="T6" fmla="*/ 39 w 137"/>
                <a:gd name="T7" fmla="*/ 645 h 645"/>
                <a:gd name="T8" fmla="*/ 24 w 137"/>
                <a:gd name="T9" fmla="*/ 572 h 645"/>
                <a:gd name="T10" fmla="*/ 15 w 137"/>
                <a:gd name="T11" fmla="*/ 378 h 645"/>
                <a:gd name="T12" fmla="*/ 0 w 137"/>
                <a:gd name="T13" fmla="*/ 0 h 645"/>
                <a:gd name="T14" fmla="*/ 137 w 137"/>
                <a:gd name="T15" fmla="*/ 0 h 645"/>
                <a:gd name="T16" fmla="*/ 136 w 137"/>
                <a:gd name="T17" fmla="*/ 3 h 645"/>
                <a:gd name="T18" fmla="*/ 121 w 137"/>
                <a:gd name="T19" fmla="*/ 37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645">
                  <a:moveTo>
                    <a:pt x="121" y="378"/>
                  </a:moveTo>
                  <a:cubicBezTo>
                    <a:pt x="118" y="442"/>
                    <a:pt x="114" y="507"/>
                    <a:pt x="111" y="572"/>
                  </a:cubicBezTo>
                  <a:cubicBezTo>
                    <a:pt x="110" y="595"/>
                    <a:pt x="109" y="626"/>
                    <a:pt x="97" y="645"/>
                  </a:cubicBezTo>
                  <a:cubicBezTo>
                    <a:pt x="39" y="645"/>
                    <a:pt x="39" y="645"/>
                    <a:pt x="39" y="645"/>
                  </a:cubicBezTo>
                  <a:cubicBezTo>
                    <a:pt x="26" y="626"/>
                    <a:pt x="25" y="595"/>
                    <a:pt x="24" y="572"/>
                  </a:cubicBezTo>
                  <a:cubicBezTo>
                    <a:pt x="21" y="507"/>
                    <a:pt x="18" y="442"/>
                    <a:pt x="15" y="378"/>
                  </a:cubicBezTo>
                  <a:cubicBezTo>
                    <a:pt x="9" y="252"/>
                    <a:pt x="4" y="126"/>
                    <a:pt x="0" y="0"/>
                  </a:cubicBezTo>
                  <a:cubicBezTo>
                    <a:pt x="137" y="0"/>
                    <a:pt x="137" y="0"/>
                    <a:pt x="137" y="0"/>
                  </a:cubicBezTo>
                  <a:cubicBezTo>
                    <a:pt x="137" y="1"/>
                    <a:pt x="137" y="2"/>
                    <a:pt x="136" y="3"/>
                  </a:cubicBezTo>
                  <a:cubicBezTo>
                    <a:pt x="132" y="128"/>
                    <a:pt x="126" y="253"/>
                    <a:pt x="121" y="378"/>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5" name="işľïḋê"/>
            <p:cNvSpPr/>
            <p:nvPr/>
          </p:nvSpPr>
          <p:spPr bwMode="auto">
            <a:xfrm>
              <a:off x="1509" y="7122"/>
              <a:ext cx="171" cy="33"/>
            </a:xfrm>
            <a:prstGeom prst="rect">
              <a:avLst/>
            </a:prstGeom>
            <a:solidFill>
              <a:srgbClr val="38B6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46" name="iSľiďè"/>
            <p:cNvSpPr/>
            <p:nvPr/>
          </p:nvSpPr>
          <p:spPr bwMode="auto">
            <a:xfrm>
              <a:off x="1139" y="7122"/>
              <a:ext cx="171" cy="33"/>
            </a:xfrm>
            <a:prstGeom prst="rect">
              <a:avLst/>
            </a:prstGeom>
            <a:solidFill>
              <a:srgbClr val="38B6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48" name="íşľíḍê"/>
            <p:cNvSpPr/>
            <p:nvPr/>
          </p:nvSpPr>
          <p:spPr bwMode="auto">
            <a:xfrm>
              <a:off x="834" y="3300"/>
              <a:ext cx="1203" cy="1292"/>
            </a:xfrm>
            <a:custGeom>
              <a:avLst/>
              <a:gdLst>
                <a:gd name="T0" fmla="*/ 392 w 410"/>
                <a:gd name="T1" fmla="*/ 129 h 441"/>
                <a:gd name="T2" fmla="*/ 388 w 410"/>
                <a:gd name="T3" fmla="*/ 124 h 441"/>
                <a:gd name="T4" fmla="*/ 368 w 410"/>
                <a:gd name="T5" fmla="*/ 115 h 441"/>
                <a:gd name="T6" fmla="*/ 351 w 410"/>
                <a:gd name="T7" fmla="*/ 111 h 441"/>
                <a:gd name="T8" fmla="*/ 321 w 410"/>
                <a:gd name="T9" fmla="*/ 104 h 441"/>
                <a:gd name="T10" fmla="*/ 320 w 410"/>
                <a:gd name="T11" fmla="*/ 104 h 441"/>
                <a:gd name="T12" fmla="*/ 281 w 410"/>
                <a:gd name="T13" fmla="*/ 86 h 441"/>
                <a:gd name="T14" fmla="*/ 268 w 410"/>
                <a:gd name="T15" fmla="*/ 0 h 441"/>
                <a:gd name="T16" fmla="*/ 199 w 410"/>
                <a:gd name="T17" fmla="*/ 0 h 441"/>
                <a:gd name="T18" fmla="*/ 199 w 410"/>
                <a:gd name="T19" fmla="*/ 0 h 441"/>
                <a:gd name="T20" fmla="*/ 129 w 410"/>
                <a:gd name="T21" fmla="*/ 0 h 441"/>
                <a:gd name="T22" fmla="*/ 116 w 410"/>
                <a:gd name="T23" fmla="*/ 79 h 441"/>
                <a:gd name="T24" fmla="*/ 87 w 410"/>
                <a:gd name="T25" fmla="*/ 93 h 441"/>
                <a:gd name="T26" fmla="*/ 87 w 410"/>
                <a:gd name="T27" fmla="*/ 94 h 441"/>
                <a:gd name="T28" fmla="*/ 56 w 410"/>
                <a:gd name="T29" fmla="*/ 100 h 441"/>
                <a:gd name="T30" fmla="*/ 39 w 410"/>
                <a:gd name="T31" fmla="*/ 104 h 441"/>
                <a:gd name="T32" fmla="*/ 19 w 410"/>
                <a:gd name="T33" fmla="*/ 113 h 441"/>
                <a:gd name="T34" fmla="*/ 15 w 410"/>
                <a:gd name="T35" fmla="*/ 118 h 441"/>
                <a:gd name="T36" fmla="*/ 1 w 410"/>
                <a:gd name="T37" fmla="*/ 407 h 441"/>
                <a:gd name="T38" fmla="*/ 33 w 410"/>
                <a:gd name="T39" fmla="*/ 441 h 441"/>
                <a:gd name="T40" fmla="*/ 199 w 410"/>
                <a:gd name="T41" fmla="*/ 441 h 441"/>
                <a:gd name="T42" fmla="*/ 199 w 410"/>
                <a:gd name="T43" fmla="*/ 441 h 441"/>
                <a:gd name="T44" fmla="*/ 399 w 410"/>
                <a:gd name="T45" fmla="*/ 441 h 441"/>
                <a:gd name="T46" fmla="*/ 392 w 410"/>
                <a:gd name="T47" fmla="*/ 12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0" h="441">
                  <a:moveTo>
                    <a:pt x="392" y="129"/>
                  </a:moveTo>
                  <a:cubicBezTo>
                    <a:pt x="391" y="127"/>
                    <a:pt x="390" y="125"/>
                    <a:pt x="388" y="124"/>
                  </a:cubicBezTo>
                  <a:cubicBezTo>
                    <a:pt x="383" y="119"/>
                    <a:pt x="375" y="117"/>
                    <a:pt x="368" y="115"/>
                  </a:cubicBezTo>
                  <a:cubicBezTo>
                    <a:pt x="363" y="113"/>
                    <a:pt x="357" y="112"/>
                    <a:pt x="351" y="111"/>
                  </a:cubicBezTo>
                  <a:cubicBezTo>
                    <a:pt x="334" y="108"/>
                    <a:pt x="338" y="109"/>
                    <a:pt x="321" y="104"/>
                  </a:cubicBezTo>
                  <a:cubicBezTo>
                    <a:pt x="320" y="104"/>
                    <a:pt x="320" y="104"/>
                    <a:pt x="320" y="104"/>
                  </a:cubicBezTo>
                  <a:cubicBezTo>
                    <a:pt x="307" y="102"/>
                    <a:pt x="288" y="95"/>
                    <a:pt x="281" y="86"/>
                  </a:cubicBezTo>
                  <a:cubicBezTo>
                    <a:pt x="258" y="57"/>
                    <a:pt x="266" y="6"/>
                    <a:pt x="268" y="0"/>
                  </a:cubicBezTo>
                  <a:cubicBezTo>
                    <a:pt x="199" y="0"/>
                    <a:pt x="199" y="0"/>
                    <a:pt x="199" y="0"/>
                  </a:cubicBezTo>
                  <a:cubicBezTo>
                    <a:pt x="199" y="0"/>
                    <a:pt x="199" y="0"/>
                    <a:pt x="199" y="0"/>
                  </a:cubicBezTo>
                  <a:cubicBezTo>
                    <a:pt x="129" y="0"/>
                    <a:pt x="129" y="0"/>
                    <a:pt x="129" y="0"/>
                  </a:cubicBezTo>
                  <a:cubicBezTo>
                    <a:pt x="131" y="7"/>
                    <a:pt x="143" y="54"/>
                    <a:pt x="116" y="79"/>
                  </a:cubicBezTo>
                  <a:cubicBezTo>
                    <a:pt x="109" y="86"/>
                    <a:pt x="99" y="91"/>
                    <a:pt x="87" y="93"/>
                  </a:cubicBezTo>
                  <a:cubicBezTo>
                    <a:pt x="87" y="94"/>
                    <a:pt x="87" y="94"/>
                    <a:pt x="87" y="94"/>
                  </a:cubicBezTo>
                  <a:cubicBezTo>
                    <a:pt x="69" y="98"/>
                    <a:pt x="74" y="98"/>
                    <a:pt x="56" y="100"/>
                  </a:cubicBezTo>
                  <a:cubicBezTo>
                    <a:pt x="50" y="101"/>
                    <a:pt x="45" y="103"/>
                    <a:pt x="39" y="104"/>
                  </a:cubicBezTo>
                  <a:cubicBezTo>
                    <a:pt x="33" y="106"/>
                    <a:pt x="24" y="109"/>
                    <a:pt x="19" y="113"/>
                  </a:cubicBezTo>
                  <a:cubicBezTo>
                    <a:pt x="17" y="114"/>
                    <a:pt x="16" y="116"/>
                    <a:pt x="15" y="118"/>
                  </a:cubicBezTo>
                  <a:cubicBezTo>
                    <a:pt x="0" y="153"/>
                    <a:pt x="5" y="330"/>
                    <a:pt x="1" y="407"/>
                  </a:cubicBezTo>
                  <a:cubicBezTo>
                    <a:pt x="0" y="426"/>
                    <a:pt x="15" y="441"/>
                    <a:pt x="33" y="441"/>
                  </a:cubicBezTo>
                  <a:cubicBezTo>
                    <a:pt x="199" y="441"/>
                    <a:pt x="199" y="441"/>
                    <a:pt x="199" y="441"/>
                  </a:cubicBezTo>
                  <a:cubicBezTo>
                    <a:pt x="199" y="441"/>
                    <a:pt x="199" y="441"/>
                    <a:pt x="199" y="441"/>
                  </a:cubicBezTo>
                  <a:cubicBezTo>
                    <a:pt x="399" y="441"/>
                    <a:pt x="399" y="441"/>
                    <a:pt x="399" y="441"/>
                  </a:cubicBezTo>
                  <a:cubicBezTo>
                    <a:pt x="397" y="404"/>
                    <a:pt x="410" y="171"/>
                    <a:pt x="392" y="129"/>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9" name="ïṣľïde"/>
            <p:cNvSpPr/>
            <p:nvPr/>
          </p:nvSpPr>
          <p:spPr bwMode="auto">
            <a:xfrm>
              <a:off x="923" y="3300"/>
              <a:ext cx="698" cy="326"/>
            </a:xfrm>
            <a:custGeom>
              <a:avLst/>
              <a:gdLst>
                <a:gd name="T0" fmla="*/ 37 w 238"/>
                <a:gd name="T1" fmla="*/ 111 h 111"/>
                <a:gd name="T2" fmla="*/ 81 w 238"/>
                <a:gd name="T3" fmla="*/ 107 h 111"/>
                <a:gd name="T4" fmla="*/ 118 w 238"/>
                <a:gd name="T5" fmla="*/ 93 h 111"/>
                <a:gd name="T6" fmla="*/ 135 w 238"/>
                <a:gd name="T7" fmla="*/ 77 h 111"/>
                <a:gd name="T8" fmla="*/ 144 w 238"/>
                <a:gd name="T9" fmla="*/ 67 h 111"/>
                <a:gd name="T10" fmla="*/ 164 w 238"/>
                <a:gd name="T11" fmla="*/ 60 h 111"/>
                <a:gd name="T12" fmla="*/ 216 w 238"/>
                <a:gd name="T13" fmla="*/ 53 h 111"/>
                <a:gd name="T14" fmla="*/ 236 w 238"/>
                <a:gd name="T15" fmla="*/ 46 h 111"/>
                <a:gd name="T16" fmla="*/ 238 w 238"/>
                <a:gd name="T17" fmla="*/ 0 h 111"/>
                <a:gd name="T18" fmla="*/ 169 w 238"/>
                <a:gd name="T19" fmla="*/ 0 h 111"/>
                <a:gd name="T20" fmla="*/ 169 w 238"/>
                <a:gd name="T21" fmla="*/ 0 h 111"/>
                <a:gd name="T22" fmla="*/ 99 w 238"/>
                <a:gd name="T23" fmla="*/ 0 h 111"/>
                <a:gd name="T24" fmla="*/ 86 w 238"/>
                <a:gd name="T25" fmla="*/ 79 h 111"/>
                <a:gd name="T26" fmla="*/ 57 w 238"/>
                <a:gd name="T27" fmla="*/ 93 h 111"/>
                <a:gd name="T28" fmla="*/ 57 w 238"/>
                <a:gd name="T29" fmla="*/ 94 h 111"/>
                <a:gd name="T30" fmla="*/ 26 w 238"/>
                <a:gd name="T31" fmla="*/ 100 h 111"/>
                <a:gd name="T32" fmla="*/ 9 w 238"/>
                <a:gd name="T33" fmla="*/ 104 h 111"/>
                <a:gd name="T34" fmla="*/ 0 w 238"/>
                <a:gd name="T35" fmla="*/ 107 h 111"/>
                <a:gd name="T36" fmla="*/ 37 w 238"/>
                <a:gd name="T3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11">
                  <a:moveTo>
                    <a:pt x="37" y="111"/>
                  </a:moveTo>
                  <a:cubicBezTo>
                    <a:pt x="52" y="111"/>
                    <a:pt x="66" y="110"/>
                    <a:pt x="81" y="107"/>
                  </a:cubicBezTo>
                  <a:cubicBezTo>
                    <a:pt x="94" y="104"/>
                    <a:pt x="107" y="101"/>
                    <a:pt x="118" y="93"/>
                  </a:cubicBezTo>
                  <a:cubicBezTo>
                    <a:pt x="125" y="89"/>
                    <a:pt x="130" y="84"/>
                    <a:pt x="135" y="77"/>
                  </a:cubicBezTo>
                  <a:cubicBezTo>
                    <a:pt x="137" y="73"/>
                    <a:pt x="140" y="69"/>
                    <a:pt x="144" y="67"/>
                  </a:cubicBezTo>
                  <a:cubicBezTo>
                    <a:pt x="149" y="62"/>
                    <a:pt x="157" y="61"/>
                    <a:pt x="164" y="60"/>
                  </a:cubicBezTo>
                  <a:cubicBezTo>
                    <a:pt x="181" y="57"/>
                    <a:pt x="199" y="57"/>
                    <a:pt x="216" y="53"/>
                  </a:cubicBezTo>
                  <a:cubicBezTo>
                    <a:pt x="222" y="52"/>
                    <a:pt x="230" y="50"/>
                    <a:pt x="236" y="46"/>
                  </a:cubicBezTo>
                  <a:cubicBezTo>
                    <a:pt x="233" y="24"/>
                    <a:pt x="237" y="4"/>
                    <a:pt x="238" y="0"/>
                  </a:cubicBezTo>
                  <a:cubicBezTo>
                    <a:pt x="169" y="0"/>
                    <a:pt x="169" y="0"/>
                    <a:pt x="169" y="0"/>
                  </a:cubicBezTo>
                  <a:cubicBezTo>
                    <a:pt x="169" y="0"/>
                    <a:pt x="169" y="0"/>
                    <a:pt x="169" y="0"/>
                  </a:cubicBezTo>
                  <a:cubicBezTo>
                    <a:pt x="99" y="0"/>
                    <a:pt x="99" y="0"/>
                    <a:pt x="99" y="0"/>
                  </a:cubicBezTo>
                  <a:cubicBezTo>
                    <a:pt x="101" y="7"/>
                    <a:pt x="113" y="54"/>
                    <a:pt x="86" y="79"/>
                  </a:cubicBezTo>
                  <a:cubicBezTo>
                    <a:pt x="79" y="86"/>
                    <a:pt x="69" y="91"/>
                    <a:pt x="57" y="93"/>
                  </a:cubicBezTo>
                  <a:cubicBezTo>
                    <a:pt x="57" y="94"/>
                    <a:pt x="57" y="94"/>
                    <a:pt x="57" y="94"/>
                  </a:cubicBezTo>
                  <a:cubicBezTo>
                    <a:pt x="39" y="98"/>
                    <a:pt x="44" y="98"/>
                    <a:pt x="26" y="100"/>
                  </a:cubicBezTo>
                  <a:cubicBezTo>
                    <a:pt x="20" y="101"/>
                    <a:pt x="15" y="103"/>
                    <a:pt x="9" y="104"/>
                  </a:cubicBezTo>
                  <a:cubicBezTo>
                    <a:pt x="6" y="105"/>
                    <a:pt x="3" y="106"/>
                    <a:pt x="0" y="107"/>
                  </a:cubicBezTo>
                  <a:cubicBezTo>
                    <a:pt x="12" y="110"/>
                    <a:pt x="25" y="111"/>
                    <a:pt x="37" y="111"/>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1" name="ïšlíḓè"/>
            <p:cNvSpPr/>
            <p:nvPr/>
          </p:nvSpPr>
          <p:spPr bwMode="auto">
            <a:xfrm>
              <a:off x="834" y="3561"/>
              <a:ext cx="1182" cy="1672"/>
            </a:xfrm>
            <a:custGeom>
              <a:avLst/>
              <a:gdLst>
                <a:gd name="T0" fmla="*/ 270 w 403"/>
                <a:gd name="T1" fmla="*/ 349 h 571"/>
                <a:gd name="T2" fmla="*/ 364 w 403"/>
                <a:gd name="T3" fmla="*/ 349 h 571"/>
                <a:gd name="T4" fmla="*/ 401 w 403"/>
                <a:gd name="T5" fmla="*/ 312 h 571"/>
                <a:gd name="T6" fmla="*/ 392 w 403"/>
                <a:gd name="T7" fmla="*/ 40 h 571"/>
                <a:gd name="T8" fmla="*/ 388 w 403"/>
                <a:gd name="T9" fmla="*/ 35 h 571"/>
                <a:gd name="T10" fmla="*/ 368 w 403"/>
                <a:gd name="T11" fmla="*/ 26 h 571"/>
                <a:gd name="T12" fmla="*/ 351 w 403"/>
                <a:gd name="T13" fmla="*/ 22 h 571"/>
                <a:gd name="T14" fmla="*/ 321 w 403"/>
                <a:gd name="T15" fmla="*/ 15 h 571"/>
                <a:gd name="T16" fmla="*/ 320 w 403"/>
                <a:gd name="T17" fmla="*/ 15 h 571"/>
                <a:gd name="T18" fmla="*/ 308 w 403"/>
                <a:gd name="T19" fmla="*/ 10 h 571"/>
                <a:gd name="T20" fmla="*/ 198 w 403"/>
                <a:gd name="T21" fmla="*/ 103 h 571"/>
                <a:gd name="T22" fmla="*/ 100 w 403"/>
                <a:gd name="T23" fmla="*/ 0 h 571"/>
                <a:gd name="T24" fmla="*/ 87 w 403"/>
                <a:gd name="T25" fmla="*/ 4 h 571"/>
                <a:gd name="T26" fmla="*/ 87 w 403"/>
                <a:gd name="T27" fmla="*/ 5 h 571"/>
                <a:gd name="T28" fmla="*/ 56 w 403"/>
                <a:gd name="T29" fmla="*/ 11 h 571"/>
                <a:gd name="T30" fmla="*/ 39 w 403"/>
                <a:gd name="T31" fmla="*/ 15 h 571"/>
                <a:gd name="T32" fmla="*/ 19 w 403"/>
                <a:gd name="T33" fmla="*/ 24 h 571"/>
                <a:gd name="T34" fmla="*/ 15 w 403"/>
                <a:gd name="T35" fmla="*/ 29 h 571"/>
                <a:gd name="T36" fmla="*/ 1 w 403"/>
                <a:gd name="T37" fmla="*/ 325 h 571"/>
                <a:gd name="T38" fmla="*/ 27 w 403"/>
                <a:gd name="T39" fmla="*/ 352 h 571"/>
                <a:gd name="T40" fmla="*/ 112 w 403"/>
                <a:gd name="T41" fmla="*/ 352 h 571"/>
                <a:gd name="T42" fmla="*/ 112 w 403"/>
                <a:gd name="T43" fmla="*/ 571 h 571"/>
                <a:gd name="T44" fmla="*/ 270 w 403"/>
                <a:gd name="T45" fmla="*/ 571 h 571"/>
                <a:gd name="T46" fmla="*/ 270 w 403"/>
                <a:gd name="T47" fmla="*/ 34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 h="571">
                  <a:moveTo>
                    <a:pt x="270" y="349"/>
                  </a:moveTo>
                  <a:cubicBezTo>
                    <a:pt x="364" y="349"/>
                    <a:pt x="364" y="349"/>
                    <a:pt x="364" y="349"/>
                  </a:cubicBezTo>
                  <a:cubicBezTo>
                    <a:pt x="384" y="349"/>
                    <a:pt x="401" y="332"/>
                    <a:pt x="401" y="312"/>
                  </a:cubicBezTo>
                  <a:cubicBezTo>
                    <a:pt x="403" y="198"/>
                    <a:pt x="403" y="65"/>
                    <a:pt x="392" y="40"/>
                  </a:cubicBezTo>
                  <a:cubicBezTo>
                    <a:pt x="391" y="38"/>
                    <a:pt x="390" y="36"/>
                    <a:pt x="388" y="35"/>
                  </a:cubicBezTo>
                  <a:cubicBezTo>
                    <a:pt x="383" y="30"/>
                    <a:pt x="375" y="28"/>
                    <a:pt x="368" y="26"/>
                  </a:cubicBezTo>
                  <a:cubicBezTo>
                    <a:pt x="363" y="24"/>
                    <a:pt x="357" y="23"/>
                    <a:pt x="351" y="22"/>
                  </a:cubicBezTo>
                  <a:cubicBezTo>
                    <a:pt x="334" y="19"/>
                    <a:pt x="338" y="20"/>
                    <a:pt x="321" y="15"/>
                  </a:cubicBezTo>
                  <a:cubicBezTo>
                    <a:pt x="320" y="15"/>
                    <a:pt x="320" y="15"/>
                    <a:pt x="320" y="15"/>
                  </a:cubicBezTo>
                  <a:cubicBezTo>
                    <a:pt x="316" y="14"/>
                    <a:pt x="312" y="12"/>
                    <a:pt x="308" y="10"/>
                  </a:cubicBezTo>
                  <a:cubicBezTo>
                    <a:pt x="198" y="103"/>
                    <a:pt x="198" y="103"/>
                    <a:pt x="198" y="103"/>
                  </a:cubicBezTo>
                  <a:cubicBezTo>
                    <a:pt x="100" y="0"/>
                    <a:pt x="100" y="0"/>
                    <a:pt x="100" y="0"/>
                  </a:cubicBezTo>
                  <a:cubicBezTo>
                    <a:pt x="96" y="2"/>
                    <a:pt x="92" y="3"/>
                    <a:pt x="87" y="4"/>
                  </a:cubicBezTo>
                  <a:cubicBezTo>
                    <a:pt x="87" y="5"/>
                    <a:pt x="87" y="5"/>
                    <a:pt x="87" y="5"/>
                  </a:cubicBezTo>
                  <a:cubicBezTo>
                    <a:pt x="69" y="9"/>
                    <a:pt x="74" y="9"/>
                    <a:pt x="56" y="11"/>
                  </a:cubicBezTo>
                  <a:cubicBezTo>
                    <a:pt x="50" y="12"/>
                    <a:pt x="45" y="14"/>
                    <a:pt x="39" y="15"/>
                  </a:cubicBezTo>
                  <a:cubicBezTo>
                    <a:pt x="32" y="17"/>
                    <a:pt x="24" y="20"/>
                    <a:pt x="19" y="24"/>
                  </a:cubicBezTo>
                  <a:cubicBezTo>
                    <a:pt x="17" y="25"/>
                    <a:pt x="16" y="27"/>
                    <a:pt x="15" y="29"/>
                  </a:cubicBezTo>
                  <a:cubicBezTo>
                    <a:pt x="0" y="65"/>
                    <a:pt x="4" y="251"/>
                    <a:pt x="1" y="325"/>
                  </a:cubicBezTo>
                  <a:cubicBezTo>
                    <a:pt x="0" y="340"/>
                    <a:pt x="12" y="352"/>
                    <a:pt x="27" y="352"/>
                  </a:cubicBezTo>
                  <a:cubicBezTo>
                    <a:pt x="112" y="352"/>
                    <a:pt x="112" y="352"/>
                    <a:pt x="112" y="352"/>
                  </a:cubicBezTo>
                  <a:cubicBezTo>
                    <a:pt x="112" y="571"/>
                    <a:pt x="112" y="571"/>
                    <a:pt x="112" y="571"/>
                  </a:cubicBezTo>
                  <a:cubicBezTo>
                    <a:pt x="270" y="571"/>
                    <a:pt x="270" y="571"/>
                    <a:pt x="270" y="571"/>
                  </a:cubicBezTo>
                  <a:lnTo>
                    <a:pt x="270" y="349"/>
                  </a:lnTo>
                  <a:close/>
                </a:path>
              </a:pathLst>
            </a:custGeom>
            <a:solidFill>
              <a:srgbClr val="82C8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3" name="îśḷiďè"/>
            <p:cNvSpPr/>
            <p:nvPr/>
          </p:nvSpPr>
          <p:spPr bwMode="auto">
            <a:xfrm>
              <a:off x="1643" y="2996"/>
              <a:ext cx="89" cy="167"/>
            </a:xfrm>
            <a:custGeom>
              <a:avLst/>
              <a:gdLst>
                <a:gd name="T0" fmla="*/ 24 w 30"/>
                <a:gd name="T1" fmla="*/ 0 h 57"/>
                <a:gd name="T2" fmla="*/ 19 w 30"/>
                <a:gd name="T3" fmla="*/ 0 h 57"/>
                <a:gd name="T4" fmla="*/ 14 w 30"/>
                <a:gd name="T5" fmla="*/ 3 h 57"/>
                <a:gd name="T6" fmla="*/ 1 w 30"/>
                <a:gd name="T7" fmla="*/ 56 h 57"/>
                <a:gd name="T8" fmla="*/ 3 w 30"/>
                <a:gd name="T9" fmla="*/ 57 h 57"/>
                <a:gd name="T10" fmla="*/ 4 w 30"/>
                <a:gd name="T11" fmla="*/ 57 h 57"/>
                <a:gd name="T12" fmla="*/ 30 w 30"/>
                <a:gd name="T13" fmla="*/ 16 h 57"/>
                <a:gd name="T14" fmla="*/ 24 w 30"/>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7">
                  <a:moveTo>
                    <a:pt x="24" y="0"/>
                  </a:moveTo>
                  <a:cubicBezTo>
                    <a:pt x="22" y="0"/>
                    <a:pt x="21" y="0"/>
                    <a:pt x="19" y="0"/>
                  </a:cubicBezTo>
                  <a:cubicBezTo>
                    <a:pt x="17" y="1"/>
                    <a:pt x="16" y="2"/>
                    <a:pt x="14" y="3"/>
                  </a:cubicBezTo>
                  <a:cubicBezTo>
                    <a:pt x="0" y="15"/>
                    <a:pt x="7" y="40"/>
                    <a:pt x="1" y="56"/>
                  </a:cubicBezTo>
                  <a:cubicBezTo>
                    <a:pt x="1" y="57"/>
                    <a:pt x="2" y="57"/>
                    <a:pt x="3" y="57"/>
                  </a:cubicBezTo>
                  <a:cubicBezTo>
                    <a:pt x="4" y="57"/>
                    <a:pt x="4" y="57"/>
                    <a:pt x="4" y="57"/>
                  </a:cubicBezTo>
                  <a:cubicBezTo>
                    <a:pt x="17" y="47"/>
                    <a:pt x="30" y="33"/>
                    <a:pt x="30" y="16"/>
                  </a:cubicBezTo>
                  <a:cubicBezTo>
                    <a:pt x="30" y="11"/>
                    <a:pt x="29" y="3"/>
                    <a:pt x="24" y="0"/>
                  </a:cubicBezTo>
                  <a:close/>
                </a:path>
              </a:pathLst>
            </a:custGeom>
            <a:solidFill>
              <a:srgbClr val="FDDE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4" name="îŝļídé"/>
            <p:cNvSpPr/>
            <p:nvPr/>
          </p:nvSpPr>
          <p:spPr bwMode="auto">
            <a:xfrm>
              <a:off x="1107" y="2996"/>
              <a:ext cx="91" cy="167"/>
            </a:xfrm>
            <a:custGeom>
              <a:avLst/>
              <a:gdLst>
                <a:gd name="T0" fmla="*/ 7 w 31"/>
                <a:gd name="T1" fmla="*/ 0 h 57"/>
                <a:gd name="T2" fmla="*/ 12 w 31"/>
                <a:gd name="T3" fmla="*/ 0 h 57"/>
                <a:gd name="T4" fmla="*/ 16 w 31"/>
                <a:gd name="T5" fmla="*/ 3 h 57"/>
                <a:gd name="T6" fmla="*/ 29 w 31"/>
                <a:gd name="T7" fmla="*/ 56 h 57"/>
                <a:gd name="T8" fmla="*/ 28 w 31"/>
                <a:gd name="T9" fmla="*/ 57 h 57"/>
                <a:gd name="T10" fmla="*/ 27 w 31"/>
                <a:gd name="T11" fmla="*/ 57 h 57"/>
                <a:gd name="T12" fmla="*/ 1 w 31"/>
                <a:gd name="T13" fmla="*/ 16 h 57"/>
                <a:gd name="T14" fmla="*/ 7 w 31"/>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7">
                  <a:moveTo>
                    <a:pt x="7" y="0"/>
                  </a:moveTo>
                  <a:cubicBezTo>
                    <a:pt x="8" y="0"/>
                    <a:pt x="10" y="0"/>
                    <a:pt x="12" y="0"/>
                  </a:cubicBezTo>
                  <a:cubicBezTo>
                    <a:pt x="14" y="1"/>
                    <a:pt x="15" y="2"/>
                    <a:pt x="16" y="3"/>
                  </a:cubicBezTo>
                  <a:cubicBezTo>
                    <a:pt x="31" y="15"/>
                    <a:pt x="23" y="40"/>
                    <a:pt x="29" y="56"/>
                  </a:cubicBezTo>
                  <a:cubicBezTo>
                    <a:pt x="30" y="57"/>
                    <a:pt x="29" y="57"/>
                    <a:pt x="28" y="57"/>
                  </a:cubicBezTo>
                  <a:cubicBezTo>
                    <a:pt x="27" y="57"/>
                    <a:pt x="27" y="57"/>
                    <a:pt x="27" y="57"/>
                  </a:cubicBezTo>
                  <a:cubicBezTo>
                    <a:pt x="14" y="47"/>
                    <a:pt x="0" y="33"/>
                    <a:pt x="1" y="16"/>
                  </a:cubicBezTo>
                  <a:cubicBezTo>
                    <a:pt x="1" y="11"/>
                    <a:pt x="2" y="3"/>
                    <a:pt x="7" y="0"/>
                  </a:cubicBezTo>
                  <a:close/>
                </a:path>
              </a:pathLst>
            </a:custGeom>
            <a:solidFill>
              <a:srgbClr val="FDDE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5" name="í$ḻíḍê"/>
            <p:cNvSpPr/>
            <p:nvPr/>
          </p:nvSpPr>
          <p:spPr bwMode="auto">
            <a:xfrm>
              <a:off x="1134" y="2846"/>
              <a:ext cx="572" cy="577"/>
            </a:xfrm>
            <a:custGeom>
              <a:avLst/>
              <a:gdLst>
                <a:gd name="T0" fmla="*/ 189 w 195"/>
                <a:gd name="T1" fmla="*/ 0 h 197"/>
                <a:gd name="T2" fmla="*/ 99 w 195"/>
                <a:gd name="T3" fmla="*/ 11 h 197"/>
                <a:gd name="T4" fmla="*/ 96 w 195"/>
                <a:gd name="T5" fmla="*/ 11 h 197"/>
                <a:gd name="T6" fmla="*/ 6 w 195"/>
                <a:gd name="T7" fmla="*/ 0 h 197"/>
                <a:gd name="T8" fmla="*/ 20 w 195"/>
                <a:gd name="T9" fmla="*/ 153 h 197"/>
                <a:gd name="T10" fmla="*/ 96 w 195"/>
                <a:gd name="T11" fmla="*/ 197 h 197"/>
                <a:gd name="T12" fmla="*/ 96 w 195"/>
                <a:gd name="T13" fmla="*/ 197 h 197"/>
                <a:gd name="T14" fmla="*/ 97 w 195"/>
                <a:gd name="T15" fmla="*/ 197 h 197"/>
                <a:gd name="T16" fmla="*/ 99 w 195"/>
                <a:gd name="T17" fmla="*/ 197 h 197"/>
                <a:gd name="T18" fmla="*/ 99 w 195"/>
                <a:gd name="T19" fmla="*/ 197 h 197"/>
                <a:gd name="T20" fmla="*/ 175 w 195"/>
                <a:gd name="T21" fmla="*/ 150 h 197"/>
                <a:gd name="T22" fmla="*/ 189 w 195"/>
                <a:gd name="T23"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97">
                  <a:moveTo>
                    <a:pt x="189" y="0"/>
                  </a:moveTo>
                  <a:cubicBezTo>
                    <a:pt x="99" y="11"/>
                    <a:pt x="99" y="11"/>
                    <a:pt x="99" y="11"/>
                  </a:cubicBezTo>
                  <a:cubicBezTo>
                    <a:pt x="96" y="11"/>
                    <a:pt x="96" y="11"/>
                    <a:pt x="96" y="11"/>
                  </a:cubicBezTo>
                  <a:cubicBezTo>
                    <a:pt x="6" y="0"/>
                    <a:pt x="6" y="0"/>
                    <a:pt x="6" y="0"/>
                  </a:cubicBezTo>
                  <a:cubicBezTo>
                    <a:pt x="6" y="0"/>
                    <a:pt x="0" y="115"/>
                    <a:pt x="20" y="153"/>
                  </a:cubicBezTo>
                  <a:cubicBezTo>
                    <a:pt x="39" y="188"/>
                    <a:pt x="82" y="195"/>
                    <a:pt x="96" y="197"/>
                  </a:cubicBezTo>
                  <a:cubicBezTo>
                    <a:pt x="96" y="197"/>
                    <a:pt x="96" y="197"/>
                    <a:pt x="96" y="197"/>
                  </a:cubicBezTo>
                  <a:cubicBezTo>
                    <a:pt x="97" y="197"/>
                    <a:pt x="97" y="197"/>
                    <a:pt x="97" y="197"/>
                  </a:cubicBezTo>
                  <a:cubicBezTo>
                    <a:pt x="98" y="197"/>
                    <a:pt x="98" y="197"/>
                    <a:pt x="99" y="197"/>
                  </a:cubicBezTo>
                  <a:cubicBezTo>
                    <a:pt x="99" y="197"/>
                    <a:pt x="99" y="197"/>
                    <a:pt x="99" y="197"/>
                  </a:cubicBezTo>
                  <a:cubicBezTo>
                    <a:pt x="113" y="195"/>
                    <a:pt x="156" y="186"/>
                    <a:pt x="175" y="150"/>
                  </a:cubicBezTo>
                  <a:cubicBezTo>
                    <a:pt x="195" y="113"/>
                    <a:pt x="189" y="0"/>
                    <a:pt x="189" y="0"/>
                  </a:cubicBezTo>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6" name="ïṡḷîḍê"/>
            <p:cNvSpPr/>
            <p:nvPr/>
          </p:nvSpPr>
          <p:spPr bwMode="auto">
            <a:xfrm>
              <a:off x="1374" y="3174"/>
              <a:ext cx="75" cy="17"/>
            </a:xfrm>
            <a:custGeom>
              <a:avLst/>
              <a:gdLst>
                <a:gd name="T0" fmla="*/ 25 w 26"/>
                <a:gd name="T1" fmla="*/ 1 h 6"/>
                <a:gd name="T2" fmla="*/ 20 w 26"/>
                <a:gd name="T3" fmla="*/ 1 h 6"/>
                <a:gd name="T4" fmla="*/ 16 w 26"/>
                <a:gd name="T5" fmla="*/ 3 h 6"/>
                <a:gd name="T6" fmla="*/ 13 w 26"/>
                <a:gd name="T7" fmla="*/ 4 h 6"/>
                <a:gd name="T8" fmla="*/ 10 w 26"/>
                <a:gd name="T9" fmla="*/ 3 h 6"/>
                <a:gd name="T10" fmla="*/ 6 w 26"/>
                <a:gd name="T11" fmla="*/ 1 h 6"/>
                <a:gd name="T12" fmla="*/ 1 w 26"/>
                <a:gd name="T13" fmla="*/ 1 h 6"/>
                <a:gd name="T14" fmla="*/ 2 w 26"/>
                <a:gd name="T15" fmla="*/ 3 h 6"/>
                <a:gd name="T16" fmla="*/ 13 w 26"/>
                <a:gd name="T17" fmla="*/ 6 h 6"/>
                <a:gd name="T18" fmla="*/ 13 w 26"/>
                <a:gd name="T19" fmla="*/ 6 h 6"/>
                <a:gd name="T20" fmla="*/ 13 w 26"/>
                <a:gd name="T21" fmla="*/ 6 h 6"/>
                <a:gd name="T22" fmla="*/ 24 w 26"/>
                <a:gd name="T23" fmla="*/ 3 h 6"/>
                <a:gd name="T24" fmla="*/ 25 w 26"/>
                <a:gd name="T2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6">
                  <a:moveTo>
                    <a:pt x="25" y="1"/>
                  </a:moveTo>
                  <a:cubicBezTo>
                    <a:pt x="23" y="0"/>
                    <a:pt x="21" y="0"/>
                    <a:pt x="20" y="1"/>
                  </a:cubicBezTo>
                  <a:cubicBezTo>
                    <a:pt x="18" y="1"/>
                    <a:pt x="17" y="2"/>
                    <a:pt x="16" y="3"/>
                  </a:cubicBezTo>
                  <a:cubicBezTo>
                    <a:pt x="15" y="3"/>
                    <a:pt x="14" y="4"/>
                    <a:pt x="13" y="4"/>
                  </a:cubicBezTo>
                  <a:cubicBezTo>
                    <a:pt x="12" y="4"/>
                    <a:pt x="11" y="3"/>
                    <a:pt x="10" y="3"/>
                  </a:cubicBezTo>
                  <a:cubicBezTo>
                    <a:pt x="8" y="2"/>
                    <a:pt x="8" y="1"/>
                    <a:pt x="6" y="1"/>
                  </a:cubicBezTo>
                  <a:cubicBezTo>
                    <a:pt x="4" y="0"/>
                    <a:pt x="3" y="0"/>
                    <a:pt x="1" y="1"/>
                  </a:cubicBezTo>
                  <a:cubicBezTo>
                    <a:pt x="0" y="1"/>
                    <a:pt x="0" y="4"/>
                    <a:pt x="2" y="3"/>
                  </a:cubicBezTo>
                  <a:cubicBezTo>
                    <a:pt x="6" y="2"/>
                    <a:pt x="9" y="6"/>
                    <a:pt x="13" y="6"/>
                  </a:cubicBezTo>
                  <a:cubicBezTo>
                    <a:pt x="13" y="6"/>
                    <a:pt x="13" y="6"/>
                    <a:pt x="13" y="6"/>
                  </a:cubicBezTo>
                  <a:cubicBezTo>
                    <a:pt x="13" y="6"/>
                    <a:pt x="13" y="6"/>
                    <a:pt x="13" y="6"/>
                  </a:cubicBezTo>
                  <a:cubicBezTo>
                    <a:pt x="17" y="6"/>
                    <a:pt x="20" y="2"/>
                    <a:pt x="24" y="3"/>
                  </a:cubicBezTo>
                  <a:cubicBezTo>
                    <a:pt x="26" y="4"/>
                    <a:pt x="26" y="1"/>
                    <a:pt x="25" y="1"/>
                  </a:cubicBezTo>
                  <a:close/>
                </a:path>
              </a:pathLst>
            </a:custGeom>
            <a:solidFill>
              <a:srgbClr val="F7D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7" name="íş1iḍê"/>
            <p:cNvSpPr/>
            <p:nvPr/>
          </p:nvSpPr>
          <p:spPr bwMode="auto">
            <a:xfrm>
              <a:off x="1331" y="3263"/>
              <a:ext cx="174" cy="73"/>
            </a:xfrm>
            <a:custGeom>
              <a:avLst/>
              <a:gdLst>
                <a:gd name="T0" fmla="*/ 3 w 60"/>
                <a:gd name="T1" fmla="*/ 3 h 25"/>
                <a:gd name="T2" fmla="*/ 31 w 60"/>
                <a:gd name="T3" fmla="*/ 25 h 25"/>
                <a:gd name="T4" fmla="*/ 57 w 60"/>
                <a:gd name="T5" fmla="*/ 3 h 25"/>
                <a:gd name="T6" fmla="*/ 3 w 60"/>
                <a:gd name="T7" fmla="*/ 3 h 25"/>
              </a:gdLst>
              <a:ahLst/>
              <a:cxnLst>
                <a:cxn ang="0">
                  <a:pos x="T0" y="T1"/>
                </a:cxn>
                <a:cxn ang="0">
                  <a:pos x="T2" y="T3"/>
                </a:cxn>
                <a:cxn ang="0">
                  <a:pos x="T4" y="T5"/>
                </a:cxn>
                <a:cxn ang="0">
                  <a:pos x="T6" y="T7"/>
                </a:cxn>
              </a:cxnLst>
              <a:rect l="0" t="0" r="r" b="b"/>
              <a:pathLst>
                <a:path w="60" h="25">
                  <a:moveTo>
                    <a:pt x="3" y="3"/>
                  </a:moveTo>
                  <a:cubicBezTo>
                    <a:pt x="2" y="2"/>
                    <a:pt x="10" y="25"/>
                    <a:pt x="31" y="25"/>
                  </a:cubicBezTo>
                  <a:cubicBezTo>
                    <a:pt x="52" y="25"/>
                    <a:pt x="58" y="2"/>
                    <a:pt x="57" y="3"/>
                  </a:cubicBezTo>
                  <a:cubicBezTo>
                    <a:pt x="60" y="0"/>
                    <a:pt x="0" y="0"/>
                    <a:pt x="3" y="3"/>
                  </a:cubicBezTo>
                  <a:close/>
                </a:path>
              </a:pathLst>
            </a:custGeom>
            <a:solidFill>
              <a:srgbClr val="BB1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8" name="iṡḻîdê"/>
            <p:cNvSpPr/>
            <p:nvPr/>
          </p:nvSpPr>
          <p:spPr bwMode="auto">
            <a:xfrm>
              <a:off x="1331" y="3263"/>
              <a:ext cx="174" cy="17"/>
            </a:xfrm>
            <a:custGeom>
              <a:avLst/>
              <a:gdLst>
                <a:gd name="T0" fmla="*/ 4 w 60"/>
                <a:gd name="T1" fmla="*/ 6 h 6"/>
                <a:gd name="T2" fmla="*/ 56 w 60"/>
                <a:gd name="T3" fmla="*/ 6 h 6"/>
                <a:gd name="T4" fmla="*/ 57 w 60"/>
                <a:gd name="T5" fmla="*/ 3 h 6"/>
                <a:gd name="T6" fmla="*/ 3 w 60"/>
                <a:gd name="T7" fmla="*/ 3 h 6"/>
                <a:gd name="T8" fmla="*/ 4 w 60"/>
                <a:gd name="T9" fmla="*/ 6 h 6"/>
              </a:gdLst>
              <a:ahLst/>
              <a:cxnLst>
                <a:cxn ang="0">
                  <a:pos x="T0" y="T1"/>
                </a:cxn>
                <a:cxn ang="0">
                  <a:pos x="T2" y="T3"/>
                </a:cxn>
                <a:cxn ang="0">
                  <a:pos x="T4" y="T5"/>
                </a:cxn>
                <a:cxn ang="0">
                  <a:pos x="T6" y="T7"/>
                </a:cxn>
                <a:cxn ang="0">
                  <a:pos x="T8" y="T9"/>
                </a:cxn>
              </a:cxnLst>
              <a:rect l="0" t="0" r="r" b="b"/>
              <a:pathLst>
                <a:path w="60" h="6">
                  <a:moveTo>
                    <a:pt x="4" y="6"/>
                  </a:moveTo>
                  <a:cubicBezTo>
                    <a:pt x="56" y="6"/>
                    <a:pt x="56" y="6"/>
                    <a:pt x="56" y="6"/>
                  </a:cubicBezTo>
                  <a:cubicBezTo>
                    <a:pt x="57" y="4"/>
                    <a:pt x="57" y="3"/>
                    <a:pt x="57" y="3"/>
                  </a:cubicBezTo>
                  <a:cubicBezTo>
                    <a:pt x="60" y="0"/>
                    <a:pt x="0" y="0"/>
                    <a:pt x="3" y="3"/>
                  </a:cubicBezTo>
                  <a:cubicBezTo>
                    <a:pt x="3" y="3"/>
                    <a:pt x="3" y="4"/>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9" name="íŝ1ïďe"/>
            <p:cNvSpPr/>
            <p:nvPr/>
          </p:nvSpPr>
          <p:spPr bwMode="auto">
            <a:xfrm>
              <a:off x="1353" y="3291"/>
              <a:ext cx="129" cy="45"/>
            </a:xfrm>
            <a:custGeom>
              <a:avLst/>
              <a:gdLst>
                <a:gd name="T0" fmla="*/ 29 w 44"/>
                <a:gd name="T1" fmla="*/ 2 h 15"/>
                <a:gd name="T2" fmla="*/ 0 w 44"/>
                <a:gd name="T3" fmla="*/ 2 h 15"/>
                <a:gd name="T4" fmla="*/ 23 w 44"/>
                <a:gd name="T5" fmla="*/ 15 h 15"/>
                <a:gd name="T6" fmla="*/ 44 w 44"/>
                <a:gd name="T7" fmla="*/ 4 h 15"/>
                <a:gd name="T8" fmla="*/ 29 w 44"/>
                <a:gd name="T9" fmla="*/ 2 h 15"/>
              </a:gdLst>
              <a:ahLst/>
              <a:cxnLst>
                <a:cxn ang="0">
                  <a:pos x="T0" y="T1"/>
                </a:cxn>
                <a:cxn ang="0">
                  <a:pos x="T2" y="T3"/>
                </a:cxn>
                <a:cxn ang="0">
                  <a:pos x="T4" y="T5"/>
                </a:cxn>
                <a:cxn ang="0">
                  <a:pos x="T6" y="T7"/>
                </a:cxn>
                <a:cxn ang="0">
                  <a:pos x="T8" y="T9"/>
                </a:cxn>
              </a:cxnLst>
              <a:rect l="0" t="0" r="r" b="b"/>
              <a:pathLst>
                <a:path w="44" h="15">
                  <a:moveTo>
                    <a:pt x="29" y="2"/>
                  </a:moveTo>
                  <a:cubicBezTo>
                    <a:pt x="20" y="1"/>
                    <a:pt x="9" y="0"/>
                    <a:pt x="0" y="2"/>
                  </a:cubicBezTo>
                  <a:cubicBezTo>
                    <a:pt x="4" y="8"/>
                    <a:pt x="11" y="15"/>
                    <a:pt x="23" y="15"/>
                  </a:cubicBezTo>
                  <a:cubicBezTo>
                    <a:pt x="33" y="15"/>
                    <a:pt x="40" y="9"/>
                    <a:pt x="44" y="4"/>
                  </a:cubicBezTo>
                  <a:cubicBezTo>
                    <a:pt x="39" y="3"/>
                    <a:pt x="34" y="2"/>
                    <a:pt x="29" y="2"/>
                  </a:cubicBezTo>
                  <a:close/>
                </a:path>
              </a:pathLst>
            </a:custGeom>
            <a:solidFill>
              <a:srgbClr val="E624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0" name="ïṩḻîďé"/>
            <p:cNvSpPr/>
            <p:nvPr/>
          </p:nvSpPr>
          <p:spPr bwMode="auto">
            <a:xfrm>
              <a:off x="1210" y="2958"/>
              <a:ext cx="157" cy="51"/>
            </a:xfrm>
            <a:custGeom>
              <a:avLst/>
              <a:gdLst>
                <a:gd name="T0" fmla="*/ 49 w 54"/>
                <a:gd name="T1" fmla="*/ 5 h 17"/>
                <a:gd name="T2" fmla="*/ 49 w 54"/>
                <a:gd name="T3" fmla="*/ 3 h 17"/>
                <a:gd name="T4" fmla="*/ 46 w 54"/>
                <a:gd name="T5" fmla="*/ 4 h 17"/>
                <a:gd name="T6" fmla="*/ 0 w 54"/>
                <a:gd name="T7" fmla="*/ 17 h 17"/>
                <a:gd name="T8" fmla="*/ 49 w 54"/>
                <a:gd name="T9" fmla="*/ 11 h 17"/>
                <a:gd name="T10" fmla="*/ 51 w 54"/>
                <a:gd name="T11" fmla="*/ 10 h 17"/>
                <a:gd name="T12" fmla="*/ 53 w 54"/>
                <a:gd name="T13" fmla="*/ 4 h 17"/>
                <a:gd name="T14" fmla="*/ 49 w 54"/>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7">
                  <a:moveTo>
                    <a:pt x="49" y="5"/>
                  </a:moveTo>
                  <a:cubicBezTo>
                    <a:pt x="49" y="4"/>
                    <a:pt x="49" y="3"/>
                    <a:pt x="49" y="3"/>
                  </a:cubicBezTo>
                  <a:cubicBezTo>
                    <a:pt x="49" y="2"/>
                    <a:pt x="46" y="4"/>
                    <a:pt x="46" y="4"/>
                  </a:cubicBezTo>
                  <a:cubicBezTo>
                    <a:pt x="40" y="0"/>
                    <a:pt x="5" y="4"/>
                    <a:pt x="0" y="17"/>
                  </a:cubicBezTo>
                  <a:cubicBezTo>
                    <a:pt x="23" y="3"/>
                    <a:pt x="48" y="12"/>
                    <a:pt x="49" y="11"/>
                  </a:cubicBezTo>
                  <a:cubicBezTo>
                    <a:pt x="50" y="12"/>
                    <a:pt x="51" y="11"/>
                    <a:pt x="51" y="10"/>
                  </a:cubicBezTo>
                  <a:cubicBezTo>
                    <a:pt x="52" y="8"/>
                    <a:pt x="52" y="6"/>
                    <a:pt x="53" y="4"/>
                  </a:cubicBezTo>
                  <a:cubicBezTo>
                    <a:pt x="54" y="2"/>
                    <a:pt x="49" y="5"/>
                    <a:pt x="49" y="5"/>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1" name="íṥ1ïḑè"/>
            <p:cNvSpPr/>
            <p:nvPr/>
          </p:nvSpPr>
          <p:spPr bwMode="auto">
            <a:xfrm>
              <a:off x="1461" y="2954"/>
              <a:ext cx="162" cy="51"/>
            </a:xfrm>
            <a:custGeom>
              <a:avLst/>
              <a:gdLst>
                <a:gd name="T0" fmla="*/ 5 w 55"/>
                <a:gd name="T1" fmla="*/ 4 h 17"/>
                <a:gd name="T2" fmla="*/ 5 w 55"/>
                <a:gd name="T3" fmla="*/ 2 h 17"/>
                <a:gd name="T4" fmla="*/ 8 w 55"/>
                <a:gd name="T5" fmla="*/ 3 h 17"/>
                <a:gd name="T6" fmla="*/ 55 w 55"/>
                <a:gd name="T7" fmla="*/ 17 h 17"/>
                <a:gd name="T8" fmla="*/ 5 w 55"/>
                <a:gd name="T9" fmla="*/ 11 h 17"/>
                <a:gd name="T10" fmla="*/ 3 w 55"/>
                <a:gd name="T11" fmla="*/ 10 h 17"/>
                <a:gd name="T12" fmla="*/ 1 w 55"/>
                <a:gd name="T13" fmla="*/ 3 h 17"/>
                <a:gd name="T14" fmla="*/ 5 w 55"/>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 y="4"/>
                  </a:moveTo>
                  <a:cubicBezTo>
                    <a:pt x="5" y="4"/>
                    <a:pt x="5" y="3"/>
                    <a:pt x="5" y="2"/>
                  </a:cubicBezTo>
                  <a:cubicBezTo>
                    <a:pt x="5" y="2"/>
                    <a:pt x="8" y="3"/>
                    <a:pt x="8" y="3"/>
                  </a:cubicBezTo>
                  <a:cubicBezTo>
                    <a:pt x="14" y="0"/>
                    <a:pt x="49" y="4"/>
                    <a:pt x="55" y="17"/>
                  </a:cubicBezTo>
                  <a:cubicBezTo>
                    <a:pt x="31" y="3"/>
                    <a:pt x="6" y="12"/>
                    <a:pt x="5" y="11"/>
                  </a:cubicBezTo>
                  <a:cubicBezTo>
                    <a:pt x="4" y="11"/>
                    <a:pt x="3" y="11"/>
                    <a:pt x="3" y="10"/>
                  </a:cubicBezTo>
                  <a:cubicBezTo>
                    <a:pt x="2" y="8"/>
                    <a:pt x="2" y="6"/>
                    <a:pt x="1" y="3"/>
                  </a:cubicBezTo>
                  <a:cubicBezTo>
                    <a:pt x="0" y="1"/>
                    <a:pt x="5" y="4"/>
                    <a:pt x="5" y="4"/>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2" name="ï$ḷïḑê"/>
            <p:cNvSpPr/>
            <p:nvPr/>
          </p:nvSpPr>
          <p:spPr bwMode="auto">
            <a:xfrm>
              <a:off x="1482" y="3008"/>
              <a:ext cx="124" cy="82"/>
            </a:xfrm>
            <a:custGeom>
              <a:avLst/>
              <a:gdLst>
                <a:gd name="T0" fmla="*/ 0 w 42"/>
                <a:gd name="T1" fmla="*/ 18 h 28"/>
                <a:gd name="T2" fmla="*/ 7 w 42"/>
                <a:gd name="T3" fmla="*/ 5 h 28"/>
                <a:gd name="T4" fmla="*/ 7 w 42"/>
                <a:gd name="T5" fmla="*/ 5 h 28"/>
                <a:gd name="T6" fmla="*/ 9 w 42"/>
                <a:gd name="T7" fmla="*/ 3 h 28"/>
                <a:gd name="T8" fmla="*/ 22 w 42"/>
                <a:gd name="T9" fmla="*/ 0 h 28"/>
                <a:gd name="T10" fmla="*/ 37 w 42"/>
                <a:gd name="T11" fmla="*/ 8 h 28"/>
                <a:gd name="T12" fmla="*/ 37 w 42"/>
                <a:gd name="T13" fmla="*/ 8 h 28"/>
                <a:gd name="T14" fmla="*/ 42 w 42"/>
                <a:gd name="T15" fmla="*/ 20 h 28"/>
                <a:gd name="T16" fmla="*/ 20 w 42"/>
                <a:gd name="T17" fmla="*/ 27 h 28"/>
                <a:gd name="T18" fmla="*/ 10 w 42"/>
                <a:gd name="T19" fmla="*/ 26 h 28"/>
                <a:gd name="T20" fmla="*/ 0 w 42"/>
                <a:gd name="T21" fmla="*/ 19 h 28"/>
                <a:gd name="T22" fmla="*/ 0 w 42"/>
                <a:gd name="T23"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8">
                  <a:moveTo>
                    <a:pt x="0" y="18"/>
                  </a:moveTo>
                  <a:cubicBezTo>
                    <a:pt x="1" y="16"/>
                    <a:pt x="4" y="9"/>
                    <a:pt x="7" y="5"/>
                  </a:cubicBezTo>
                  <a:cubicBezTo>
                    <a:pt x="7" y="5"/>
                    <a:pt x="7" y="5"/>
                    <a:pt x="7" y="5"/>
                  </a:cubicBezTo>
                  <a:cubicBezTo>
                    <a:pt x="8" y="4"/>
                    <a:pt x="8" y="4"/>
                    <a:pt x="9" y="3"/>
                  </a:cubicBezTo>
                  <a:cubicBezTo>
                    <a:pt x="12" y="1"/>
                    <a:pt x="19" y="0"/>
                    <a:pt x="22" y="0"/>
                  </a:cubicBezTo>
                  <a:cubicBezTo>
                    <a:pt x="30" y="1"/>
                    <a:pt x="34" y="4"/>
                    <a:pt x="37" y="8"/>
                  </a:cubicBezTo>
                  <a:cubicBezTo>
                    <a:pt x="37" y="8"/>
                    <a:pt x="37" y="8"/>
                    <a:pt x="37" y="8"/>
                  </a:cubicBezTo>
                  <a:cubicBezTo>
                    <a:pt x="42" y="14"/>
                    <a:pt x="42" y="20"/>
                    <a:pt x="42" y="20"/>
                  </a:cubicBezTo>
                  <a:cubicBezTo>
                    <a:pt x="34" y="25"/>
                    <a:pt x="27" y="27"/>
                    <a:pt x="20" y="27"/>
                  </a:cubicBezTo>
                  <a:cubicBezTo>
                    <a:pt x="17" y="28"/>
                    <a:pt x="13" y="27"/>
                    <a:pt x="10" y="26"/>
                  </a:cubicBezTo>
                  <a:cubicBezTo>
                    <a:pt x="8" y="25"/>
                    <a:pt x="1" y="21"/>
                    <a:pt x="0" y="19"/>
                  </a:cubicBezTo>
                  <a:cubicBezTo>
                    <a:pt x="0" y="19"/>
                    <a:pt x="0" y="18"/>
                    <a:pt x="0"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3" name="íṡľîḋé"/>
            <p:cNvSpPr/>
            <p:nvPr/>
          </p:nvSpPr>
          <p:spPr bwMode="auto">
            <a:xfrm>
              <a:off x="1482" y="3008"/>
              <a:ext cx="124" cy="78"/>
            </a:xfrm>
            <a:custGeom>
              <a:avLst/>
              <a:gdLst>
                <a:gd name="T0" fmla="*/ 0 w 42"/>
                <a:gd name="T1" fmla="*/ 18 h 27"/>
                <a:gd name="T2" fmla="*/ 7 w 42"/>
                <a:gd name="T3" fmla="*/ 5 h 27"/>
                <a:gd name="T4" fmla="*/ 7 w 42"/>
                <a:gd name="T5" fmla="*/ 5 h 27"/>
                <a:gd name="T6" fmla="*/ 9 w 42"/>
                <a:gd name="T7" fmla="*/ 3 h 27"/>
                <a:gd name="T8" fmla="*/ 22 w 42"/>
                <a:gd name="T9" fmla="*/ 0 h 27"/>
                <a:gd name="T10" fmla="*/ 37 w 42"/>
                <a:gd name="T11" fmla="*/ 8 h 27"/>
                <a:gd name="T12" fmla="*/ 37 w 42"/>
                <a:gd name="T13" fmla="*/ 8 h 27"/>
                <a:gd name="T14" fmla="*/ 42 w 42"/>
                <a:gd name="T15" fmla="*/ 20 h 27"/>
                <a:gd name="T16" fmla="*/ 24 w 42"/>
                <a:gd name="T17" fmla="*/ 27 h 27"/>
                <a:gd name="T18" fmla="*/ 21 w 42"/>
                <a:gd name="T19" fmla="*/ 1 h 27"/>
                <a:gd name="T20" fmla="*/ 19 w 42"/>
                <a:gd name="T21" fmla="*/ 27 h 27"/>
                <a:gd name="T22" fmla="*/ 10 w 42"/>
                <a:gd name="T23" fmla="*/ 26 h 27"/>
                <a:gd name="T24" fmla="*/ 0 w 42"/>
                <a:gd name="T25" fmla="*/ 19 h 27"/>
                <a:gd name="T26" fmla="*/ 0 w 42"/>
                <a:gd name="T2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27">
                  <a:moveTo>
                    <a:pt x="0" y="18"/>
                  </a:moveTo>
                  <a:cubicBezTo>
                    <a:pt x="1" y="16"/>
                    <a:pt x="4" y="9"/>
                    <a:pt x="7" y="5"/>
                  </a:cubicBezTo>
                  <a:cubicBezTo>
                    <a:pt x="7" y="5"/>
                    <a:pt x="7" y="5"/>
                    <a:pt x="7" y="5"/>
                  </a:cubicBezTo>
                  <a:cubicBezTo>
                    <a:pt x="8" y="4"/>
                    <a:pt x="8" y="4"/>
                    <a:pt x="9" y="3"/>
                  </a:cubicBezTo>
                  <a:cubicBezTo>
                    <a:pt x="12" y="1"/>
                    <a:pt x="19" y="0"/>
                    <a:pt x="22" y="0"/>
                  </a:cubicBezTo>
                  <a:cubicBezTo>
                    <a:pt x="30" y="1"/>
                    <a:pt x="34" y="4"/>
                    <a:pt x="37" y="8"/>
                  </a:cubicBezTo>
                  <a:cubicBezTo>
                    <a:pt x="37" y="8"/>
                    <a:pt x="37" y="8"/>
                    <a:pt x="37" y="8"/>
                  </a:cubicBezTo>
                  <a:cubicBezTo>
                    <a:pt x="42" y="14"/>
                    <a:pt x="42" y="20"/>
                    <a:pt x="42" y="20"/>
                  </a:cubicBezTo>
                  <a:cubicBezTo>
                    <a:pt x="36" y="24"/>
                    <a:pt x="30" y="26"/>
                    <a:pt x="24" y="27"/>
                  </a:cubicBezTo>
                  <a:cubicBezTo>
                    <a:pt x="37" y="24"/>
                    <a:pt x="36" y="1"/>
                    <a:pt x="21" y="1"/>
                  </a:cubicBezTo>
                  <a:cubicBezTo>
                    <a:pt x="4" y="1"/>
                    <a:pt x="4" y="26"/>
                    <a:pt x="19" y="27"/>
                  </a:cubicBezTo>
                  <a:cubicBezTo>
                    <a:pt x="16" y="27"/>
                    <a:pt x="13" y="27"/>
                    <a:pt x="10" y="26"/>
                  </a:cubicBezTo>
                  <a:cubicBezTo>
                    <a:pt x="8" y="25"/>
                    <a:pt x="1" y="21"/>
                    <a:pt x="0" y="19"/>
                  </a:cubicBezTo>
                  <a:cubicBezTo>
                    <a:pt x="0" y="19"/>
                    <a:pt x="0" y="18"/>
                    <a:pt x="0" y="18"/>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4" name="îṣ1idé"/>
            <p:cNvSpPr/>
            <p:nvPr/>
          </p:nvSpPr>
          <p:spPr bwMode="auto">
            <a:xfrm>
              <a:off x="1503" y="3008"/>
              <a:ext cx="87" cy="23"/>
            </a:xfrm>
            <a:custGeom>
              <a:avLst/>
              <a:gdLst>
                <a:gd name="T0" fmla="*/ 16 w 30"/>
                <a:gd name="T1" fmla="*/ 1 h 8"/>
                <a:gd name="T2" fmla="*/ 2 w 30"/>
                <a:gd name="T3" fmla="*/ 4 h 8"/>
                <a:gd name="T4" fmla="*/ 0 w 30"/>
                <a:gd name="T5" fmla="*/ 5 h 8"/>
                <a:gd name="T6" fmla="*/ 2 w 30"/>
                <a:gd name="T7" fmla="*/ 3 h 8"/>
                <a:gd name="T8" fmla="*/ 15 w 30"/>
                <a:gd name="T9" fmla="*/ 0 h 8"/>
                <a:gd name="T10" fmla="*/ 30 w 30"/>
                <a:gd name="T11" fmla="*/ 8 h 8"/>
                <a:gd name="T12" fmla="*/ 16 w 3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16" y="1"/>
                  </a:moveTo>
                  <a:cubicBezTo>
                    <a:pt x="12" y="0"/>
                    <a:pt x="5" y="1"/>
                    <a:pt x="2" y="4"/>
                  </a:cubicBezTo>
                  <a:cubicBezTo>
                    <a:pt x="1" y="4"/>
                    <a:pt x="1" y="5"/>
                    <a:pt x="0" y="5"/>
                  </a:cubicBezTo>
                  <a:cubicBezTo>
                    <a:pt x="1" y="4"/>
                    <a:pt x="1" y="4"/>
                    <a:pt x="2" y="3"/>
                  </a:cubicBezTo>
                  <a:cubicBezTo>
                    <a:pt x="5" y="1"/>
                    <a:pt x="12" y="0"/>
                    <a:pt x="15" y="0"/>
                  </a:cubicBezTo>
                  <a:cubicBezTo>
                    <a:pt x="23" y="1"/>
                    <a:pt x="27" y="4"/>
                    <a:pt x="30" y="8"/>
                  </a:cubicBezTo>
                  <a:cubicBezTo>
                    <a:pt x="27" y="5"/>
                    <a:pt x="23" y="2"/>
                    <a:pt x="16" y="1"/>
                  </a:cubicBezTo>
                </a:path>
              </a:pathLst>
            </a:custGeom>
            <a:solidFill>
              <a:srgbClr val="FAC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5" name="îşľîḑê"/>
            <p:cNvSpPr/>
            <p:nvPr/>
          </p:nvSpPr>
          <p:spPr bwMode="auto">
            <a:xfrm>
              <a:off x="1482" y="3022"/>
              <a:ext cx="124" cy="68"/>
            </a:xfrm>
            <a:custGeom>
              <a:avLst/>
              <a:gdLst>
                <a:gd name="T0" fmla="*/ 7 w 42"/>
                <a:gd name="T1" fmla="*/ 0 h 23"/>
                <a:gd name="T2" fmla="*/ 2 w 42"/>
                <a:gd name="T3" fmla="*/ 13 h 23"/>
                <a:gd name="T4" fmla="*/ 11 w 42"/>
                <a:gd name="T5" fmla="*/ 19 h 23"/>
                <a:gd name="T6" fmla="*/ 20 w 42"/>
                <a:gd name="T7" fmla="*/ 21 h 23"/>
                <a:gd name="T8" fmla="*/ 41 w 42"/>
                <a:gd name="T9" fmla="*/ 15 h 23"/>
                <a:gd name="T10" fmla="*/ 37 w 42"/>
                <a:gd name="T11" fmla="*/ 3 h 23"/>
                <a:gd name="T12" fmla="*/ 42 w 42"/>
                <a:gd name="T13" fmla="*/ 15 h 23"/>
                <a:gd name="T14" fmla="*/ 20 w 42"/>
                <a:gd name="T15" fmla="*/ 22 h 23"/>
                <a:gd name="T16" fmla="*/ 10 w 42"/>
                <a:gd name="T17" fmla="*/ 21 h 23"/>
                <a:gd name="T18" fmla="*/ 0 w 42"/>
                <a:gd name="T19" fmla="*/ 14 h 23"/>
                <a:gd name="T20" fmla="*/ 0 w 42"/>
                <a:gd name="T21" fmla="*/ 13 h 23"/>
                <a:gd name="T22" fmla="*/ 7 w 42"/>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3">
                  <a:moveTo>
                    <a:pt x="7" y="0"/>
                  </a:moveTo>
                  <a:cubicBezTo>
                    <a:pt x="4" y="4"/>
                    <a:pt x="3" y="9"/>
                    <a:pt x="2" y="13"/>
                  </a:cubicBezTo>
                  <a:cubicBezTo>
                    <a:pt x="1" y="14"/>
                    <a:pt x="8" y="18"/>
                    <a:pt x="11" y="19"/>
                  </a:cubicBezTo>
                  <a:cubicBezTo>
                    <a:pt x="14" y="21"/>
                    <a:pt x="17" y="21"/>
                    <a:pt x="20" y="21"/>
                  </a:cubicBezTo>
                  <a:cubicBezTo>
                    <a:pt x="27" y="21"/>
                    <a:pt x="35" y="18"/>
                    <a:pt x="41" y="15"/>
                  </a:cubicBezTo>
                  <a:cubicBezTo>
                    <a:pt x="41" y="15"/>
                    <a:pt x="41" y="9"/>
                    <a:pt x="37" y="3"/>
                  </a:cubicBezTo>
                  <a:cubicBezTo>
                    <a:pt x="42" y="9"/>
                    <a:pt x="42" y="15"/>
                    <a:pt x="42" y="15"/>
                  </a:cubicBezTo>
                  <a:cubicBezTo>
                    <a:pt x="34" y="20"/>
                    <a:pt x="27" y="22"/>
                    <a:pt x="20" y="22"/>
                  </a:cubicBezTo>
                  <a:cubicBezTo>
                    <a:pt x="17" y="23"/>
                    <a:pt x="13" y="22"/>
                    <a:pt x="10" y="21"/>
                  </a:cubicBezTo>
                  <a:cubicBezTo>
                    <a:pt x="8" y="20"/>
                    <a:pt x="1" y="16"/>
                    <a:pt x="0" y="14"/>
                  </a:cubicBezTo>
                  <a:cubicBezTo>
                    <a:pt x="0" y="14"/>
                    <a:pt x="0" y="13"/>
                    <a:pt x="0" y="13"/>
                  </a:cubicBezTo>
                  <a:cubicBezTo>
                    <a:pt x="1" y="11"/>
                    <a:pt x="4" y="4"/>
                    <a:pt x="7" y="0"/>
                  </a:cubicBezTo>
                </a:path>
              </a:pathLst>
            </a:custGeom>
            <a:solidFill>
              <a:srgbClr val="F2C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6" name="iṧḻîḓê"/>
            <p:cNvSpPr/>
            <p:nvPr/>
          </p:nvSpPr>
          <p:spPr bwMode="auto">
            <a:xfrm>
              <a:off x="1517" y="3019"/>
              <a:ext cx="52" cy="52"/>
            </a:xfrm>
            <a:prstGeom prst="ellipse">
              <a:avLst/>
            </a:prstGeom>
            <a:solidFill>
              <a:srgbClr val="182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7" name="ï$ḷîḓê"/>
            <p:cNvSpPr/>
            <p:nvPr/>
          </p:nvSpPr>
          <p:spPr bwMode="auto">
            <a:xfrm>
              <a:off x="1521" y="3022"/>
              <a:ext cx="49" cy="47"/>
            </a:xfrm>
            <a:prstGeom prst="ellipse">
              <a:avLst/>
            </a:prstGeom>
            <a:solidFill>
              <a:srgbClr val="253A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pic>
          <p:nvPicPr>
            <p:cNvPr id="1100" name="Picture 7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512" y="3017"/>
              <a:ext cx="58"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8" name="ïṩ1íḑè"/>
            <p:cNvSpPr/>
            <p:nvPr/>
          </p:nvSpPr>
          <p:spPr bwMode="auto">
            <a:xfrm>
              <a:off x="1535" y="3036"/>
              <a:ext cx="21" cy="17"/>
            </a:xfrm>
            <a:prstGeom prst="ellipse">
              <a:avLst/>
            </a:prstGeom>
            <a:solidFill>
              <a:srgbClr val="1D1E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9" name="ï$liďè"/>
            <p:cNvSpPr/>
            <p:nvPr/>
          </p:nvSpPr>
          <p:spPr bwMode="auto">
            <a:xfrm>
              <a:off x="1535" y="3035"/>
              <a:ext cx="7" cy="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0" name="ísľíḋé"/>
            <p:cNvSpPr/>
            <p:nvPr/>
          </p:nvSpPr>
          <p:spPr bwMode="auto">
            <a:xfrm>
              <a:off x="1535" y="3040"/>
              <a:ext cx="3" cy="3"/>
            </a:xfrm>
            <a:custGeom>
              <a:avLst/>
              <a:gdLst>
                <a:gd name="T0" fmla="*/ 2 w 2"/>
                <a:gd name="T1" fmla="*/ 2 h 2"/>
                <a:gd name="T2" fmla="*/ 0 w 2"/>
                <a:gd name="T3" fmla="*/ 0 h 2"/>
                <a:gd name="T4" fmla="*/ 0 w 2"/>
                <a:gd name="T5" fmla="*/ 2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0"/>
                  </a:lnTo>
                  <a:lnTo>
                    <a:pt x="0" y="2"/>
                  </a:lnTo>
                  <a:lnTo>
                    <a:pt x="0"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1" name="ïṡļïḓê"/>
            <p:cNvSpPr/>
            <p:nvPr/>
          </p:nvSpPr>
          <p:spPr bwMode="auto">
            <a:xfrm>
              <a:off x="1233" y="3008"/>
              <a:ext cx="120" cy="82"/>
            </a:xfrm>
            <a:custGeom>
              <a:avLst/>
              <a:gdLst>
                <a:gd name="T0" fmla="*/ 41 w 41"/>
                <a:gd name="T1" fmla="*/ 18 h 28"/>
                <a:gd name="T2" fmla="*/ 34 w 41"/>
                <a:gd name="T3" fmla="*/ 5 h 28"/>
                <a:gd name="T4" fmla="*/ 32 w 41"/>
                <a:gd name="T5" fmla="*/ 3 h 28"/>
                <a:gd name="T6" fmla="*/ 19 w 41"/>
                <a:gd name="T7" fmla="*/ 0 h 28"/>
                <a:gd name="T8" fmla="*/ 4 w 41"/>
                <a:gd name="T9" fmla="*/ 8 h 28"/>
                <a:gd name="T10" fmla="*/ 4 w 41"/>
                <a:gd name="T11" fmla="*/ 8 h 28"/>
                <a:gd name="T12" fmla="*/ 0 w 41"/>
                <a:gd name="T13" fmla="*/ 20 h 28"/>
                <a:gd name="T14" fmla="*/ 22 w 41"/>
                <a:gd name="T15" fmla="*/ 27 h 28"/>
                <a:gd name="T16" fmla="*/ 31 w 41"/>
                <a:gd name="T17" fmla="*/ 26 h 28"/>
                <a:gd name="T18" fmla="*/ 41 w 41"/>
                <a:gd name="T19" fmla="*/ 19 h 28"/>
                <a:gd name="T20" fmla="*/ 41 w 41"/>
                <a:gd name="T21"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28">
                  <a:moveTo>
                    <a:pt x="41" y="18"/>
                  </a:moveTo>
                  <a:cubicBezTo>
                    <a:pt x="40" y="16"/>
                    <a:pt x="37" y="9"/>
                    <a:pt x="34" y="5"/>
                  </a:cubicBezTo>
                  <a:cubicBezTo>
                    <a:pt x="34" y="4"/>
                    <a:pt x="33" y="4"/>
                    <a:pt x="32" y="3"/>
                  </a:cubicBezTo>
                  <a:cubicBezTo>
                    <a:pt x="29" y="1"/>
                    <a:pt x="23" y="0"/>
                    <a:pt x="19" y="0"/>
                  </a:cubicBezTo>
                  <a:cubicBezTo>
                    <a:pt x="11" y="1"/>
                    <a:pt x="7" y="4"/>
                    <a:pt x="4" y="8"/>
                  </a:cubicBezTo>
                  <a:cubicBezTo>
                    <a:pt x="4" y="8"/>
                    <a:pt x="4" y="8"/>
                    <a:pt x="4" y="8"/>
                  </a:cubicBezTo>
                  <a:cubicBezTo>
                    <a:pt x="0" y="14"/>
                    <a:pt x="0" y="20"/>
                    <a:pt x="0" y="20"/>
                  </a:cubicBezTo>
                  <a:cubicBezTo>
                    <a:pt x="7" y="25"/>
                    <a:pt x="15" y="27"/>
                    <a:pt x="22" y="27"/>
                  </a:cubicBezTo>
                  <a:cubicBezTo>
                    <a:pt x="25" y="28"/>
                    <a:pt x="28" y="27"/>
                    <a:pt x="31" y="26"/>
                  </a:cubicBezTo>
                  <a:cubicBezTo>
                    <a:pt x="34" y="25"/>
                    <a:pt x="40" y="21"/>
                    <a:pt x="41" y="19"/>
                  </a:cubicBezTo>
                  <a:cubicBezTo>
                    <a:pt x="41" y="19"/>
                    <a:pt x="41" y="18"/>
                    <a:pt x="41"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2" name="ïṧļíďe"/>
            <p:cNvSpPr/>
            <p:nvPr/>
          </p:nvSpPr>
          <p:spPr bwMode="auto">
            <a:xfrm>
              <a:off x="1233" y="3008"/>
              <a:ext cx="120" cy="78"/>
            </a:xfrm>
            <a:custGeom>
              <a:avLst/>
              <a:gdLst>
                <a:gd name="T0" fmla="*/ 41 w 41"/>
                <a:gd name="T1" fmla="*/ 18 h 27"/>
                <a:gd name="T2" fmla="*/ 34 w 41"/>
                <a:gd name="T3" fmla="*/ 5 h 27"/>
                <a:gd name="T4" fmla="*/ 32 w 41"/>
                <a:gd name="T5" fmla="*/ 3 h 27"/>
                <a:gd name="T6" fmla="*/ 19 w 41"/>
                <a:gd name="T7" fmla="*/ 0 h 27"/>
                <a:gd name="T8" fmla="*/ 4 w 41"/>
                <a:gd name="T9" fmla="*/ 8 h 27"/>
                <a:gd name="T10" fmla="*/ 4 w 41"/>
                <a:gd name="T11" fmla="*/ 8 h 27"/>
                <a:gd name="T12" fmla="*/ 0 w 41"/>
                <a:gd name="T13" fmla="*/ 20 h 27"/>
                <a:gd name="T14" fmla="*/ 18 w 41"/>
                <a:gd name="T15" fmla="*/ 27 h 27"/>
                <a:gd name="T16" fmla="*/ 21 w 41"/>
                <a:gd name="T17" fmla="*/ 1 h 27"/>
                <a:gd name="T18" fmla="*/ 22 w 41"/>
                <a:gd name="T19" fmla="*/ 27 h 27"/>
                <a:gd name="T20" fmla="*/ 31 w 41"/>
                <a:gd name="T21" fmla="*/ 26 h 27"/>
                <a:gd name="T22" fmla="*/ 41 w 41"/>
                <a:gd name="T23" fmla="*/ 19 h 27"/>
                <a:gd name="T24" fmla="*/ 41 w 41"/>
                <a:gd name="T2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7">
                  <a:moveTo>
                    <a:pt x="41" y="18"/>
                  </a:moveTo>
                  <a:cubicBezTo>
                    <a:pt x="40" y="16"/>
                    <a:pt x="37" y="9"/>
                    <a:pt x="34" y="5"/>
                  </a:cubicBezTo>
                  <a:cubicBezTo>
                    <a:pt x="34" y="4"/>
                    <a:pt x="33" y="4"/>
                    <a:pt x="32" y="3"/>
                  </a:cubicBezTo>
                  <a:cubicBezTo>
                    <a:pt x="29" y="1"/>
                    <a:pt x="23" y="0"/>
                    <a:pt x="19" y="0"/>
                  </a:cubicBezTo>
                  <a:cubicBezTo>
                    <a:pt x="11" y="1"/>
                    <a:pt x="7" y="4"/>
                    <a:pt x="4" y="8"/>
                  </a:cubicBezTo>
                  <a:cubicBezTo>
                    <a:pt x="4" y="8"/>
                    <a:pt x="4" y="8"/>
                    <a:pt x="4" y="8"/>
                  </a:cubicBezTo>
                  <a:cubicBezTo>
                    <a:pt x="0" y="14"/>
                    <a:pt x="0" y="20"/>
                    <a:pt x="0" y="20"/>
                  </a:cubicBezTo>
                  <a:cubicBezTo>
                    <a:pt x="6" y="24"/>
                    <a:pt x="12" y="26"/>
                    <a:pt x="18" y="27"/>
                  </a:cubicBezTo>
                  <a:cubicBezTo>
                    <a:pt x="4" y="24"/>
                    <a:pt x="5" y="1"/>
                    <a:pt x="21" y="1"/>
                  </a:cubicBezTo>
                  <a:cubicBezTo>
                    <a:pt x="37" y="1"/>
                    <a:pt x="38" y="26"/>
                    <a:pt x="22" y="27"/>
                  </a:cubicBezTo>
                  <a:cubicBezTo>
                    <a:pt x="25" y="27"/>
                    <a:pt x="28" y="27"/>
                    <a:pt x="31" y="26"/>
                  </a:cubicBezTo>
                  <a:cubicBezTo>
                    <a:pt x="34" y="25"/>
                    <a:pt x="40" y="21"/>
                    <a:pt x="41" y="19"/>
                  </a:cubicBezTo>
                  <a:cubicBezTo>
                    <a:pt x="41" y="19"/>
                    <a:pt x="41" y="18"/>
                    <a:pt x="41" y="18"/>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3" name="ïSḻíḋé"/>
            <p:cNvSpPr/>
            <p:nvPr/>
          </p:nvSpPr>
          <p:spPr bwMode="auto">
            <a:xfrm>
              <a:off x="1245" y="3008"/>
              <a:ext cx="87" cy="23"/>
            </a:xfrm>
            <a:custGeom>
              <a:avLst/>
              <a:gdLst>
                <a:gd name="T0" fmla="*/ 15 w 30"/>
                <a:gd name="T1" fmla="*/ 1 h 8"/>
                <a:gd name="T2" fmla="*/ 29 w 30"/>
                <a:gd name="T3" fmla="*/ 4 h 8"/>
                <a:gd name="T4" fmla="*/ 30 w 30"/>
                <a:gd name="T5" fmla="*/ 5 h 8"/>
                <a:gd name="T6" fmla="*/ 28 w 30"/>
                <a:gd name="T7" fmla="*/ 3 h 8"/>
                <a:gd name="T8" fmla="*/ 15 w 30"/>
                <a:gd name="T9" fmla="*/ 0 h 8"/>
                <a:gd name="T10" fmla="*/ 0 w 30"/>
                <a:gd name="T11" fmla="*/ 8 h 8"/>
                <a:gd name="T12" fmla="*/ 15 w 3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15" y="1"/>
                  </a:moveTo>
                  <a:cubicBezTo>
                    <a:pt x="19" y="0"/>
                    <a:pt x="26" y="1"/>
                    <a:pt x="29" y="4"/>
                  </a:cubicBezTo>
                  <a:cubicBezTo>
                    <a:pt x="29" y="4"/>
                    <a:pt x="30" y="5"/>
                    <a:pt x="30" y="5"/>
                  </a:cubicBezTo>
                  <a:cubicBezTo>
                    <a:pt x="30" y="4"/>
                    <a:pt x="29" y="4"/>
                    <a:pt x="28" y="3"/>
                  </a:cubicBezTo>
                  <a:cubicBezTo>
                    <a:pt x="25" y="1"/>
                    <a:pt x="19" y="0"/>
                    <a:pt x="15" y="0"/>
                  </a:cubicBezTo>
                  <a:cubicBezTo>
                    <a:pt x="7" y="1"/>
                    <a:pt x="3" y="4"/>
                    <a:pt x="0" y="8"/>
                  </a:cubicBezTo>
                  <a:cubicBezTo>
                    <a:pt x="3" y="5"/>
                    <a:pt x="8" y="2"/>
                    <a:pt x="15" y="1"/>
                  </a:cubicBezTo>
                </a:path>
              </a:pathLst>
            </a:custGeom>
            <a:solidFill>
              <a:srgbClr val="FAC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4" name="îṡľiḓè"/>
            <p:cNvSpPr/>
            <p:nvPr/>
          </p:nvSpPr>
          <p:spPr bwMode="auto">
            <a:xfrm>
              <a:off x="1233" y="3022"/>
              <a:ext cx="120" cy="68"/>
            </a:xfrm>
            <a:custGeom>
              <a:avLst/>
              <a:gdLst>
                <a:gd name="T0" fmla="*/ 34 w 41"/>
                <a:gd name="T1" fmla="*/ 0 h 23"/>
                <a:gd name="T2" fmla="*/ 40 w 41"/>
                <a:gd name="T3" fmla="*/ 13 h 23"/>
                <a:gd name="T4" fmla="*/ 31 w 41"/>
                <a:gd name="T5" fmla="*/ 19 h 23"/>
                <a:gd name="T6" fmla="*/ 22 w 41"/>
                <a:gd name="T7" fmla="*/ 21 h 23"/>
                <a:gd name="T8" fmla="*/ 1 w 41"/>
                <a:gd name="T9" fmla="*/ 15 h 23"/>
                <a:gd name="T10" fmla="*/ 4 w 41"/>
                <a:gd name="T11" fmla="*/ 3 h 23"/>
                <a:gd name="T12" fmla="*/ 0 w 41"/>
                <a:gd name="T13" fmla="*/ 15 h 23"/>
                <a:gd name="T14" fmla="*/ 22 w 41"/>
                <a:gd name="T15" fmla="*/ 22 h 23"/>
                <a:gd name="T16" fmla="*/ 31 w 41"/>
                <a:gd name="T17" fmla="*/ 21 h 23"/>
                <a:gd name="T18" fmla="*/ 41 w 41"/>
                <a:gd name="T19" fmla="*/ 14 h 23"/>
                <a:gd name="T20" fmla="*/ 41 w 41"/>
                <a:gd name="T21" fmla="*/ 13 h 23"/>
                <a:gd name="T22" fmla="*/ 34 w 41"/>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3">
                  <a:moveTo>
                    <a:pt x="34" y="0"/>
                  </a:moveTo>
                  <a:cubicBezTo>
                    <a:pt x="37" y="4"/>
                    <a:pt x="38" y="9"/>
                    <a:pt x="40" y="13"/>
                  </a:cubicBezTo>
                  <a:cubicBezTo>
                    <a:pt x="40" y="14"/>
                    <a:pt x="34" y="18"/>
                    <a:pt x="31" y="19"/>
                  </a:cubicBezTo>
                  <a:cubicBezTo>
                    <a:pt x="28" y="21"/>
                    <a:pt x="25" y="21"/>
                    <a:pt x="22" y="21"/>
                  </a:cubicBezTo>
                  <a:cubicBezTo>
                    <a:pt x="15" y="21"/>
                    <a:pt x="7" y="18"/>
                    <a:pt x="1" y="15"/>
                  </a:cubicBezTo>
                  <a:cubicBezTo>
                    <a:pt x="1" y="15"/>
                    <a:pt x="0" y="9"/>
                    <a:pt x="4" y="3"/>
                  </a:cubicBezTo>
                  <a:cubicBezTo>
                    <a:pt x="0" y="9"/>
                    <a:pt x="0" y="15"/>
                    <a:pt x="0" y="15"/>
                  </a:cubicBezTo>
                  <a:cubicBezTo>
                    <a:pt x="7" y="20"/>
                    <a:pt x="15" y="22"/>
                    <a:pt x="22" y="22"/>
                  </a:cubicBezTo>
                  <a:cubicBezTo>
                    <a:pt x="25" y="23"/>
                    <a:pt x="28" y="22"/>
                    <a:pt x="31" y="21"/>
                  </a:cubicBezTo>
                  <a:cubicBezTo>
                    <a:pt x="34" y="20"/>
                    <a:pt x="40" y="16"/>
                    <a:pt x="41" y="14"/>
                  </a:cubicBezTo>
                  <a:cubicBezTo>
                    <a:pt x="41" y="14"/>
                    <a:pt x="41" y="13"/>
                    <a:pt x="41" y="13"/>
                  </a:cubicBezTo>
                  <a:cubicBezTo>
                    <a:pt x="40" y="11"/>
                    <a:pt x="37" y="4"/>
                    <a:pt x="34" y="0"/>
                  </a:cubicBezTo>
                </a:path>
              </a:pathLst>
            </a:custGeom>
            <a:solidFill>
              <a:srgbClr val="F2C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5" name="îṧḻîdé"/>
            <p:cNvSpPr/>
            <p:nvPr/>
          </p:nvSpPr>
          <p:spPr bwMode="auto">
            <a:xfrm>
              <a:off x="1266" y="3019"/>
              <a:ext cx="52" cy="52"/>
            </a:xfrm>
            <a:prstGeom prst="ellipse">
              <a:avLst/>
            </a:prstGeom>
            <a:solidFill>
              <a:srgbClr val="182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6" name="íśḻiḓè"/>
            <p:cNvSpPr/>
            <p:nvPr/>
          </p:nvSpPr>
          <p:spPr bwMode="auto">
            <a:xfrm>
              <a:off x="1268" y="3022"/>
              <a:ext cx="51" cy="47"/>
            </a:xfrm>
            <a:prstGeom prst="ellipse">
              <a:avLst/>
            </a:prstGeom>
            <a:solidFill>
              <a:srgbClr val="253A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pic>
          <p:nvPicPr>
            <p:cNvPr id="1110" name="Picture 8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59" y="3017"/>
              <a:ext cx="59"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7" name="í$ļíḍê"/>
            <p:cNvSpPr/>
            <p:nvPr/>
          </p:nvSpPr>
          <p:spPr bwMode="auto">
            <a:xfrm>
              <a:off x="1284" y="3036"/>
              <a:ext cx="19" cy="17"/>
            </a:xfrm>
            <a:prstGeom prst="ellipse">
              <a:avLst/>
            </a:prstGeom>
            <a:solidFill>
              <a:srgbClr val="1D1E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8" name="ïṡliḍê"/>
            <p:cNvSpPr/>
            <p:nvPr/>
          </p:nvSpPr>
          <p:spPr bwMode="auto">
            <a:xfrm>
              <a:off x="1285" y="3036"/>
              <a:ext cx="3" cy="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9" name="îsḻïďê"/>
            <p:cNvSpPr/>
            <p:nvPr/>
          </p:nvSpPr>
          <p:spPr bwMode="auto">
            <a:xfrm>
              <a:off x="1284" y="3043"/>
              <a:ext cx="2" cy="2"/>
            </a:xfrm>
            <a:custGeom>
              <a:avLst/>
              <a:gdLst>
                <a:gd name="T0" fmla="*/ 1 w 1"/>
                <a:gd name="T1" fmla="*/ 0 h 1"/>
                <a:gd name="T2" fmla="*/ 0 w 1"/>
                <a:gd name="T3" fmla="*/ 0 h 1"/>
                <a:gd name="T4" fmla="*/ 0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0" y="0"/>
                  </a:lnTo>
                  <a:lnTo>
                    <a:pt x="0" y="0"/>
                  </a:lnTo>
                  <a:lnTo>
                    <a:pt x="0"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0" name="išļide"/>
            <p:cNvSpPr/>
            <p:nvPr/>
          </p:nvSpPr>
          <p:spPr bwMode="auto">
            <a:xfrm>
              <a:off x="734" y="3518"/>
              <a:ext cx="541" cy="2311"/>
            </a:xfrm>
            <a:custGeom>
              <a:avLst/>
              <a:gdLst>
                <a:gd name="T0" fmla="*/ 152 w 184"/>
                <a:gd name="T1" fmla="*/ 0 h 789"/>
                <a:gd name="T2" fmla="*/ 36 w 184"/>
                <a:gd name="T3" fmla="*/ 48 h 789"/>
                <a:gd name="T4" fmla="*/ 32 w 184"/>
                <a:gd name="T5" fmla="*/ 54 h 789"/>
                <a:gd name="T6" fmla="*/ 1 w 184"/>
                <a:gd name="T7" fmla="*/ 415 h 789"/>
                <a:gd name="T8" fmla="*/ 73 w 184"/>
                <a:gd name="T9" fmla="*/ 489 h 789"/>
                <a:gd name="T10" fmla="*/ 73 w 184"/>
                <a:gd name="T11" fmla="*/ 789 h 789"/>
                <a:gd name="T12" fmla="*/ 181 w 184"/>
                <a:gd name="T13" fmla="*/ 789 h 789"/>
                <a:gd name="T14" fmla="*/ 184 w 184"/>
                <a:gd name="T15" fmla="*/ 188 h 789"/>
                <a:gd name="T16" fmla="*/ 152 w 184"/>
                <a:gd name="T17"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89">
                  <a:moveTo>
                    <a:pt x="152" y="0"/>
                  </a:moveTo>
                  <a:cubicBezTo>
                    <a:pt x="152" y="0"/>
                    <a:pt x="49" y="28"/>
                    <a:pt x="36" y="48"/>
                  </a:cubicBezTo>
                  <a:cubicBezTo>
                    <a:pt x="35" y="50"/>
                    <a:pt x="33" y="52"/>
                    <a:pt x="32" y="54"/>
                  </a:cubicBezTo>
                  <a:cubicBezTo>
                    <a:pt x="14" y="91"/>
                    <a:pt x="5" y="253"/>
                    <a:pt x="1" y="415"/>
                  </a:cubicBezTo>
                  <a:cubicBezTo>
                    <a:pt x="0" y="455"/>
                    <a:pt x="33" y="489"/>
                    <a:pt x="73" y="489"/>
                  </a:cubicBezTo>
                  <a:cubicBezTo>
                    <a:pt x="73" y="789"/>
                    <a:pt x="73" y="789"/>
                    <a:pt x="73" y="789"/>
                  </a:cubicBezTo>
                  <a:cubicBezTo>
                    <a:pt x="181" y="789"/>
                    <a:pt x="181" y="789"/>
                    <a:pt x="181" y="789"/>
                  </a:cubicBezTo>
                  <a:cubicBezTo>
                    <a:pt x="184" y="188"/>
                    <a:pt x="184" y="188"/>
                    <a:pt x="184" y="188"/>
                  </a:cubicBezTo>
                  <a:lnTo>
                    <a:pt x="152"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1" name="ïśļïdé"/>
            <p:cNvSpPr/>
            <p:nvPr/>
          </p:nvSpPr>
          <p:spPr bwMode="auto">
            <a:xfrm>
              <a:off x="949" y="3948"/>
              <a:ext cx="44" cy="1001"/>
            </a:xfrm>
            <a:custGeom>
              <a:avLst/>
              <a:gdLst>
                <a:gd name="T0" fmla="*/ 25 w 25"/>
                <a:gd name="T1" fmla="*/ 0 h 574"/>
                <a:gd name="T2" fmla="*/ 12 w 25"/>
                <a:gd name="T3" fmla="*/ 57 h 574"/>
                <a:gd name="T4" fmla="*/ 0 w 25"/>
                <a:gd name="T5" fmla="*/ 574 h 574"/>
                <a:gd name="T6" fmla="*/ 5 w 25"/>
                <a:gd name="T7" fmla="*/ 52 h 574"/>
                <a:gd name="T8" fmla="*/ 0 w 25"/>
                <a:gd name="T9" fmla="*/ 26 h 574"/>
                <a:gd name="T10" fmla="*/ 12 w 25"/>
                <a:gd name="T11" fmla="*/ 38 h 574"/>
                <a:gd name="T12" fmla="*/ 25 w 25"/>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25" h="574">
                  <a:moveTo>
                    <a:pt x="25" y="0"/>
                  </a:moveTo>
                  <a:lnTo>
                    <a:pt x="12" y="57"/>
                  </a:lnTo>
                  <a:lnTo>
                    <a:pt x="0" y="574"/>
                  </a:lnTo>
                  <a:lnTo>
                    <a:pt x="5" y="52"/>
                  </a:lnTo>
                  <a:lnTo>
                    <a:pt x="0" y="26"/>
                  </a:lnTo>
                  <a:lnTo>
                    <a:pt x="12" y="38"/>
                  </a:lnTo>
                  <a:lnTo>
                    <a:pt x="25"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2" name="iŝľîďe"/>
            <p:cNvSpPr/>
            <p:nvPr/>
          </p:nvSpPr>
          <p:spPr bwMode="auto">
            <a:xfrm>
              <a:off x="952" y="3518"/>
              <a:ext cx="323" cy="2311"/>
            </a:xfrm>
            <a:custGeom>
              <a:avLst/>
              <a:gdLst>
                <a:gd name="T0" fmla="*/ 131 w 185"/>
                <a:gd name="T1" fmla="*/ 0 h 1325"/>
                <a:gd name="T2" fmla="*/ 0 w 185"/>
                <a:gd name="T3" fmla="*/ 32 h 1325"/>
                <a:gd name="T4" fmla="*/ 85 w 185"/>
                <a:gd name="T5" fmla="*/ 161 h 1325"/>
                <a:gd name="T6" fmla="*/ 109 w 185"/>
                <a:gd name="T7" fmla="*/ 161 h 1325"/>
                <a:gd name="T8" fmla="*/ 102 w 185"/>
                <a:gd name="T9" fmla="*/ 186 h 1325"/>
                <a:gd name="T10" fmla="*/ 161 w 185"/>
                <a:gd name="T11" fmla="*/ 320 h 1325"/>
                <a:gd name="T12" fmla="*/ 156 w 185"/>
                <a:gd name="T13" fmla="*/ 1325 h 1325"/>
                <a:gd name="T14" fmla="*/ 180 w 185"/>
                <a:gd name="T15" fmla="*/ 1325 h 1325"/>
                <a:gd name="T16" fmla="*/ 185 w 185"/>
                <a:gd name="T17" fmla="*/ 315 h 1325"/>
                <a:gd name="T18" fmla="*/ 131 w 185"/>
                <a:gd name="T19" fmla="*/ 0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325">
                  <a:moveTo>
                    <a:pt x="131" y="0"/>
                  </a:moveTo>
                  <a:lnTo>
                    <a:pt x="0" y="32"/>
                  </a:lnTo>
                  <a:lnTo>
                    <a:pt x="85" y="161"/>
                  </a:lnTo>
                  <a:lnTo>
                    <a:pt x="109" y="161"/>
                  </a:lnTo>
                  <a:lnTo>
                    <a:pt x="102" y="186"/>
                  </a:lnTo>
                  <a:lnTo>
                    <a:pt x="161" y="320"/>
                  </a:lnTo>
                  <a:lnTo>
                    <a:pt x="156" y="1325"/>
                  </a:lnTo>
                  <a:lnTo>
                    <a:pt x="180" y="1325"/>
                  </a:lnTo>
                  <a:lnTo>
                    <a:pt x="185" y="315"/>
                  </a:lnTo>
                  <a:lnTo>
                    <a:pt x="131"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3" name="ïṡ1îdè"/>
            <p:cNvSpPr/>
            <p:nvPr/>
          </p:nvSpPr>
          <p:spPr bwMode="auto">
            <a:xfrm>
              <a:off x="760" y="4677"/>
              <a:ext cx="455" cy="893"/>
            </a:xfrm>
            <a:custGeom>
              <a:avLst/>
              <a:gdLst>
                <a:gd name="T0" fmla="*/ 45 w 155"/>
                <a:gd name="T1" fmla="*/ 8 h 305"/>
                <a:gd name="T2" fmla="*/ 58 w 155"/>
                <a:gd name="T3" fmla="*/ 29 h 305"/>
                <a:gd name="T4" fmla="*/ 64 w 155"/>
                <a:gd name="T5" fmla="*/ 89 h 305"/>
                <a:gd name="T6" fmla="*/ 101 w 155"/>
                <a:gd name="T7" fmla="*/ 190 h 305"/>
                <a:gd name="T8" fmla="*/ 108 w 155"/>
                <a:gd name="T9" fmla="*/ 192 h 305"/>
                <a:gd name="T10" fmla="*/ 116 w 155"/>
                <a:gd name="T11" fmla="*/ 196 h 305"/>
                <a:gd name="T12" fmla="*/ 123 w 155"/>
                <a:gd name="T13" fmla="*/ 198 h 305"/>
                <a:gd name="T14" fmla="*/ 128 w 155"/>
                <a:gd name="T15" fmla="*/ 202 h 305"/>
                <a:gd name="T16" fmla="*/ 133 w 155"/>
                <a:gd name="T17" fmla="*/ 209 h 305"/>
                <a:gd name="T18" fmla="*/ 139 w 155"/>
                <a:gd name="T19" fmla="*/ 215 h 305"/>
                <a:gd name="T20" fmla="*/ 143 w 155"/>
                <a:gd name="T21" fmla="*/ 221 h 305"/>
                <a:gd name="T22" fmla="*/ 146 w 155"/>
                <a:gd name="T23" fmla="*/ 227 h 305"/>
                <a:gd name="T24" fmla="*/ 153 w 155"/>
                <a:gd name="T25" fmla="*/ 232 h 305"/>
                <a:gd name="T26" fmla="*/ 155 w 155"/>
                <a:gd name="T27" fmla="*/ 236 h 305"/>
                <a:gd name="T28" fmla="*/ 151 w 155"/>
                <a:gd name="T29" fmla="*/ 239 h 305"/>
                <a:gd name="T30" fmla="*/ 145 w 155"/>
                <a:gd name="T31" fmla="*/ 239 h 305"/>
                <a:gd name="T32" fmla="*/ 139 w 155"/>
                <a:gd name="T33" fmla="*/ 236 h 305"/>
                <a:gd name="T34" fmla="*/ 136 w 155"/>
                <a:gd name="T35" fmla="*/ 231 h 305"/>
                <a:gd name="T36" fmla="*/ 129 w 155"/>
                <a:gd name="T37" fmla="*/ 226 h 305"/>
                <a:gd name="T38" fmla="*/ 130 w 155"/>
                <a:gd name="T39" fmla="*/ 228 h 305"/>
                <a:gd name="T40" fmla="*/ 131 w 155"/>
                <a:gd name="T41" fmla="*/ 244 h 305"/>
                <a:gd name="T42" fmla="*/ 132 w 155"/>
                <a:gd name="T43" fmla="*/ 258 h 305"/>
                <a:gd name="T44" fmla="*/ 134 w 155"/>
                <a:gd name="T45" fmla="*/ 272 h 305"/>
                <a:gd name="T46" fmla="*/ 139 w 155"/>
                <a:gd name="T47" fmla="*/ 283 h 305"/>
                <a:gd name="T48" fmla="*/ 136 w 155"/>
                <a:gd name="T49" fmla="*/ 292 h 305"/>
                <a:gd name="T50" fmla="*/ 132 w 155"/>
                <a:gd name="T51" fmla="*/ 291 h 305"/>
                <a:gd name="T52" fmla="*/ 129 w 155"/>
                <a:gd name="T53" fmla="*/ 287 h 305"/>
                <a:gd name="T54" fmla="*/ 127 w 155"/>
                <a:gd name="T55" fmla="*/ 281 h 305"/>
                <a:gd name="T56" fmla="*/ 123 w 155"/>
                <a:gd name="T57" fmla="*/ 276 h 305"/>
                <a:gd name="T58" fmla="*/ 120 w 155"/>
                <a:gd name="T59" fmla="*/ 265 h 305"/>
                <a:gd name="T60" fmla="*/ 116 w 155"/>
                <a:gd name="T61" fmla="*/ 255 h 305"/>
                <a:gd name="T62" fmla="*/ 116 w 155"/>
                <a:gd name="T63" fmla="*/ 269 h 305"/>
                <a:gd name="T64" fmla="*/ 121 w 155"/>
                <a:gd name="T65" fmla="*/ 283 h 305"/>
                <a:gd name="T66" fmla="*/ 124 w 155"/>
                <a:gd name="T67" fmla="*/ 295 h 305"/>
                <a:gd name="T68" fmla="*/ 122 w 155"/>
                <a:gd name="T69" fmla="*/ 304 h 305"/>
                <a:gd name="T70" fmla="*/ 116 w 155"/>
                <a:gd name="T71" fmla="*/ 302 h 305"/>
                <a:gd name="T72" fmla="*/ 116 w 155"/>
                <a:gd name="T73" fmla="*/ 298 h 305"/>
                <a:gd name="T74" fmla="*/ 115 w 155"/>
                <a:gd name="T75" fmla="*/ 297 h 305"/>
                <a:gd name="T76" fmla="*/ 115 w 155"/>
                <a:gd name="T77" fmla="*/ 297 h 305"/>
                <a:gd name="T78" fmla="*/ 106 w 155"/>
                <a:gd name="T79" fmla="*/ 288 h 305"/>
                <a:gd name="T80" fmla="*/ 106 w 155"/>
                <a:gd name="T81" fmla="*/ 288 h 305"/>
                <a:gd name="T82" fmla="*/ 98 w 155"/>
                <a:gd name="T83" fmla="*/ 285 h 305"/>
                <a:gd name="T84" fmla="*/ 91 w 155"/>
                <a:gd name="T85" fmla="*/ 281 h 305"/>
                <a:gd name="T86" fmla="*/ 85 w 155"/>
                <a:gd name="T87" fmla="*/ 276 h 305"/>
                <a:gd name="T88" fmla="*/ 82 w 155"/>
                <a:gd name="T89" fmla="*/ 273 h 305"/>
                <a:gd name="T90" fmla="*/ 81 w 155"/>
                <a:gd name="T91" fmla="*/ 270 h 305"/>
                <a:gd name="T92" fmla="*/ 81 w 155"/>
                <a:gd name="T93" fmla="*/ 266 h 305"/>
                <a:gd name="T94" fmla="*/ 82 w 155"/>
                <a:gd name="T95" fmla="*/ 262 h 305"/>
                <a:gd name="T96" fmla="*/ 82 w 155"/>
                <a:gd name="T97" fmla="*/ 257 h 305"/>
                <a:gd name="T98" fmla="*/ 82 w 155"/>
                <a:gd name="T99" fmla="*/ 255 h 305"/>
                <a:gd name="T100" fmla="*/ 82 w 155"/>
                <a:gd name="T101" fmla="*/ 254 h 305"/>
                <a:gd name="T102" fmla="*/ 79 w 155"/>
                <a:gd name="T103" fmla="*/ 247 h 305"/>
                <a:gd name="T104" fmla="*/ 73 w 155"/>
                <a:gd name="T105" fmla="*/ 207 h 305"/>
                <a:gd name="T106" fmla="*/ 27 w 155"/>
                <a:gd name="T107" fmla="*/ 120 h 305"/>
                <a:gd name="T108" fmla="*/ 5 w 155"/>
                <a:gd name="T109" fmla="*/ 61 h 305"/>
                <a:gd name="T110" fmla="*/ 0 w 155"/>
                <a:gd name="T111" fmla="*/ 31 h 305"/>
                <a:gd name="T112" fmla="*/ 45 w 155"/>
                <a:gd name="T113" fmla="*/ 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 h="305">
                  <a:moveTo>
                    <a:pt x="45" y="8"/>
                  </a:moveTo>
                  <a:cubicBezTo>
                    <a:pt x="53" y="12"/>
                    <a:pt x="58" y="18"/>
                    <a:pt x="58" y="29"/>
                  </a:cubicBezTo>
                  <a:cubicBezTo>
                    <a:pt x="58" y="49"/>
                    <a:pt x="61" y="69"/>
                    <a:pt x="64" y="89"/>
                  </a:cubicBezTo>
                  <a:cubicBezTo>
                    <a:pt x="67" y="114"/>
                    <a:pt x="98" y="190"/>
                    <a:pt x="101" y="190"/>
                  </a:cubicBezTo>
                  <a:cubicBezTo>
                    <a:pt x="104" y="190"/>
                    <a:pt x="106" y="191"/>
                    <a:pt x="108" y="192"/>
                  </a:cubicBezTo>
                  <a:cubicBezTo>
                    <a:pt x="111" y="194"/>
                    <a:pt x="113" y="195"/>
                    <a:pt x="116" y="196"/>
                  </a:cubicBezTo>
                  <a:cubicBezTo>
                    <a:pt x="118" y="197"/>
                    <a:pt x="121" y="197"/>
                    <a:pt x="123" y="198"/>
                  </a:cubicBezTo>
                  <a:cubicBezTo>
                    <a:pt x="125" y="199"/>
                    <a:pt x="127" y="201"/>
                    <a:pt x="128" y="202"/>
                  </a:cubicBezTo>
                  <a:cubicBezTo>
                    <a:pt x="130" y="204"/>
                    <a:pt x="132" y="207"/>
                    <a:pt x="133" y="209"/>
                  </a:cubicBezTo>
                  <a:cubicBezTo>
                    <a:pt x="135" y="211"/>
                    <a:pt x="137" y="213"/>
                    <a:pt x="139" y="215"/>
                  </a:cubicBezTo>
                  <a:cubicBezTo>
                    <a:pt x="141" y="217"/>
                    <a:pt x="142" y="218"/>
                    <a:pt x="143" y="221"/>
                  </a:cubicBezTo>
                  <a:cubicBezTo>
                    <a:pt x="144" y="223"/>
                    <a:pt x="145" y="226"/>
                    <a:pt x="146" y="227"/>
                  </a:cubicBezTo>
                  <a:cubicBezTo>
                    <a:pt x="148" y="229"/>
                    <a:pt x="151" y="230"/>
                    <a:pt x="153" y="232"/>
                  </a:cubicBezTo>
                  <a:cubicBezTo>
                    <a:pt x="154" y="233"/>
                    <a:pt x="155" y="235"/>
                    <a:pt x="155" y="236"/>
                  </a:cubicBezTo>
                  <a:cubicBezTo>
                    <a:pt x="154" y="238"/>
                    <a:pt x="153" y="239"/>
                    <a:pt x="151" y="239"/>
                  </a:cubicBezTo>
                  <a:cubicBezTo>
                    <a:pt x="149" y="240"/>
                    <a:pt x="147" y="239"/>
                    <a:pt x="145" y="239"/>
                  </a:cubicBezTo>
                  <a:cubicBezTo>
                    <a:pt x="143" y="238"/>
                    <a:pt x="141" y="237"/>
                    <a:pt x="139" y="236"/>
                  </a:cubicBezTo>
                  <a:cubicBezTo>
                    <a:pt x="138" y="235"/>
                    <a:pt x="137" y="233"/>
                    <a:pt x="136" y="231"/>
                  </a:cubicBezTo>
                  <a:cubicBezTo>
                    <a:pt x="134" y="229"/>
                    <a:pt x="132" y="226"/>
                    <a:pt x="129" y="226"/>
                  </a:cubicBezTo>
                  <a:cubicBezTo>
                    <a:pt x="129" y="227"/>
                    <a:pt x="129" y="228"/>
                    <a:pt x="130" y="228"/>
                  </a:cubicBezTo>
                  <a:cubicBezTo>
                    <a:pt x="131" y="233"/>
                    <a:pt x="130" y="238"/>
                    <a:pt x="131" y="244"/>
                  </a:cubicBezTo>
                  <a:cubicBezTo>
                    <a:pt x="131" y="248"/>
                    <a:pt x="132" y="253"/>
                    <a:pt x="132" y="258"/>
                  </a:cubicBezTo>
                  <a:cubicBezTo>
                    <a:pt x="132" y="263"/>
                    <a:pt x="133" y="268"/>
                    <a:pt x="134" y="272"/>
                  </a:cubicBezTo>
                  <a:cubicBezTo>
                    <a:pt x="136" y="276"/>
                    <a:pt x="138" y="279"/>
                    <a:pt x="139" y="283"/>
                  </a:cubicBezTo>
                  <a:cubicBezTo>
                    <a:pt x="139" y="286"/>
                    <a:pt x="139" y="290"/>
                    <a:pt x="136" y="292"/>
                  </a:cubicBezTo>
                  <a:cubicBezTo>
                    <a:pt x="135" y="293"/>
                    <a:pt x="133" y="292"/>
                    <a:pt x="132" y="291"/>
                  </a:cubicBezTo>
                  <a:cubicBezTo>
                    <a:pt x="131" y="290"/>
                    <a:pt x="130" y="289"/>
                    <a:pt x="129" y="287"/>
                  </a:cubicBezTo>
                  <a:cubicBezTo>
                    <a:pt x="129" y="285"/>
                    <a:pt x="128" y="283"/>
                    <a:pt x="127" y="281"/>
                  </a:cubicBezTo>
                  <a:cubicBezTo>
                    <a:pt x="126" y="279"/>
                    <a:pt x="125" y="277"/>
                    <a:pt x="123" y="276"/>
                  </a:cubicBezTo>
                  <a:cubicBezTo>
                    <a:pt x="121" y="272"/>
                    <a:pt x="121" y="269"/>
                    <a:pt x="120" y="265"/>
                  </a:cubicBezTo>
                  <a:cubicBezTo>
                    <a:pt x="119" y="262"/>
                    <a:pt x="119" y="258"/>
                    <a:pt x="116" y="255"/>
                  </a:cubicBezTo>
                  <a:cubicBezTo>
                    <a:pt x="115" y="260"/>
                    <a:pt x="115" y="265"/>
                    <a:pt x="116" y="269"/>
                  </a:cubicBezTo>
                  <a:cubicBezTo>
                    <a:pt x="117" y="274"/>
                    <a:pt x="119" y="278"/>
                    <a:pt x="121" y="283"/>
                  </a:cubicBezTo>
                  <a:cubicBezTo>
                    <a:pt x="122" y="287"/>
                    <a:pt x="123" y="291"/>
                    <a:pt x="124" y="295"/>
                  </a:cubicBezTo>
                  <a:cubicBezTo>
                    <a:pt x="125" y="298"/>
                    <a:pt x="125" y="302"/>
                    <a:pt x="122" y="304"/>
                  </a:cubicBezTo>
                  <a:cubicBezTo>
                    <a:pt x="120" y="305"/>
                    <a:pt x="117" y="305"/>
                    <a:pt x="116" y="302"/>
                  </a:cubicBezTo>
                  <a:cubicBezTo>
                    <a:pt x="116" y="301"/>
                    <a:pt x="116" y="300"/>
                    <a:pt x="116" y="298"/>
                  </a:cubicBezTo>
                  <a:cubicBezTo>
                    <a:pt x="115" y="297"/>
                    <a:pt x="115" y="297"/>
                    <a:pt x="115" y="297"/>
                  </a:cubicBezTo>
                  <a:cubicBezTo>
                    <a:pt x="115" y="297"/>
                    <a:pt x="115" y="297"/>
                    <a:pt x="115" y="297"/>
                  </a:cubicBezTo>
                  <a:cubicBezTo>
                    <a:pt x="112" y="294"/>
                    <a:pt x="109" y="291"/>
                    <a:pt x="106" y="288"/>
                  </a:cubicBezTo>
                  <a:cubicBezTo>
                    <a:pt x="106" y="288"/>
                    <a:pt x="106" y="288"/>
                    <a:pt x="106" y="288"/>
                  </a:cubicBezTo>
                  <a:cubicBezTo>
                    <a:pt x="104" y="287"/>
                    <a:pt x="101" y="286"/>
                    <a:pt x="98" y="285"/>
                  </a:cubicBezTo>
                  <a:cubicBezTo>
                    <a:pt x="95" y="284"/>
                    <a:pt x="93" y="283"/>
                    <a:pt x="91" y="281"/>
                  </a:cubicBezTo>
                  <a:cubicBezTo>
                    <a:pt x="89" y="280"/>
                    <a:pt x="87" y="278"/>
                    <a:pt x="85" y="276"/>
                  </a:cubicBezTo>
                  <a:cubicBezTo>
                    <a:pt x="84" y="275"/>
                    <a:pt x="83" y="274"/>
                    <a:pt x="82" y="273"/>
                  </a:cubicBezTo>
                  <a:cubicBezTo>
                    <a:pt x="82" y="272"/>
                    <a:pt x="81" y="271"/>
                    <a:pt x="81" y="270"/>
                  </a:cubicBezTo>
                  <a:cubicBezTo>
                    <a:pt x="81" y="269"/>
                    <a:pt x="81" y="268"/>
                    <a:pt x="81" y="266"/>
                  </a:cubicBezTo>
                  <a:cubicBezTo>
                    <a:pt x="81" y="265"/>
                    <a:pt x="82" y="263"/>
                    <a:pt x="82" y="262"/>
                  </a:cubicBezTo>
                  <a:cubicBezTo>
                    <a:pt x="82" y="260"/>
                    <a:pt x="82" y="258"/>
                    <a:pt x="82" y="257"/>
                  </a:cubicBezTo>
                  <a:cubicBezTo>
                    <a:pt x="82" y="256"/>
                    <a:pt x="82" y="256"/>
                    <a:pt x="82" y="255"/>
                  </a:cubicBezTo>
                  <a:cubicBezTo>
                    <a:pt x="82" y="254"/>
                    <a:pt x="82" y="254"/>
                    <a:pt x="82" y="254"/>
                  </a:cubicBezTo>
                  <a:cubicBezTo>
                    <a:pt x="81" y="252"/>
                    <a:pt x="80" y="249"/>
                    <a:pt x="79" y="247"/>
                  </a:cubicBezTo>
                  <a:cubicBezTo>
                    <a:pt x="76" y="238"/>
                    <a:pt x="79" y="216"/>
                    <a:pt x="73" y="207"/>
                  </a:cubicBezTo>
                  <a:cubicBezTo>
                    <a:pt x="55" y="180"/>
                    <a:pt x="39" y="151"/>
                    <a:pt x="27" y="120"/>
                  </a:cubicBezTo>
                  <a:cubicBezTo>
                    <a:pt x="19" y="101"/>
                    <a:pt x="10" y="81"/>
                    <a:pt x="5" y="61"/>
                  </a:cubicBezTo>
                  <a:cubicBezTo>
                    <a:pt x="3" y="51"/>
                    <a:pt x="0" y="41"/>
                    <a:pt x="0" y="31"/>
                  </a:cubicBezTo>
                  <a:cubicBezTo>
                    <a:pt x="0" y="9"/>
                    <a:pt x="28" y="0"/>
                    <a:pt x="45" y="8"/>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4" name="iṥľidê"/>
            <p:cNvSpPr/>
            <p:nvPr/>
          </p:nvSpPr>
          <p:spPr bwMode="auto">
            <a:xfrm>
              <a:off x="1026" y="5438"/>
              <a:ext cx="49" cy="82"/>
            </a:xfrm>
            <a:custGeom>
              <a:avLst/>
              <a:gdLst>
                <a:gd name="T0" fmla="*/ 2 w 17"/>
                <a:gd name="T1" fmla="*/ 0 h 28"/>
                <a:gd name="T2" fmla="*/ 1 w 17"/>
                <a:gd name="T3" fmla="*/ 5 h 28"/>
                <a:gd name="T4" fmla="*/ 1 w 17"/>
                <a:gd name="T5" fmla="*/ 13 h 28"/>
                <a:gd name="T6" fmla="*/ 8 w 17"/>
                <a:gd name="T7" fmla="*/ 22 h 28"/>
                <a:gd name="T8" fmla="*/ 17 w 17"/>
                <a:gd name="T9" fmla="*/ 28 h 28"/>
                <a:gd name="T10" fmla="*/ 11 w 17"/>
                <a:gd name="T11" fmla="*/ 21 h 28"/>
                <a:gd name="T12" fmla="*/ 5 w 17"/>
                <a:gd name="T13" fmla="*/ 14 h 28"/>
                <a:gd name="T14" fmla="*/ 5 w 17"/>
                <a:gd name="T15" fmla="*/ 12 h 28"/>
                <a:gd name="T16" fmla="*/ 5 w 17"/>
                <a:gd name="T17" fmla="*/ 11 h 28"/>
                <a:gd name="T18" fmla="*/ 5 w 17"/>
                <a:gd name="T19" fmla="*/ 9 h 28"/>
                <a:gd name="T20" fmla="*/ 5 w 17"/>
                <a:gd name="T21" fmla="*/ 7 h 28"/>
                <a:gd name="T22" fmla="*/ 5 w 17"/>
                <a:gd name="T23" fmla="*/ 7 h 28"/>
                <a:gd name="T24" fmla="*/ 5 w 17"/>
                <a:gd name="T25" fmla="*/ 5 h 28"/>
                <a:gd name="T26" fmla="*/ 5 w 17"/>
                <a:gd name="T27" fmla="*/ 5 h 28"/>
                <a:gd name="T28" fmla="*/ 2 w 17"/>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8">
                  <a:moveTo>
                    <a:pt x="2" y="0"/>
                  </a:moveTo>
                  <a:cubicBezTo>
                    <a:pt x="2" y="1"/>
                    <a:pt x="1" y="4"/>
                    <a:pt x="1" y="5"/>
                  </a:cubicBezTo>
                  <a:cubicBezTo>
                    <a:pt x="1" y="7"/>
                    <a:pt x="0" y="10"/>
                    <a:pt x="1" y="13"/>
                  </a:cubicBezTo>
                  <a:cubicBezTo>
                    <a:pt x="2" y="17"/>
                    <a:pt x="6" y="20"/>
                    <a:pt x="8" y="22"/>
                  </a:cubicBezTo>
                  <a:cubicBezTo>
                    <a:pt x="10" y="24"/>
                    <a:pt x="16" y="27"/>
                    <a:pt x="17" y="28"/>
                  </a:cubicBezTo>
                  <a:cubicBezTo>
                    <a:pt x="15" y="26"/>
                    <a:pt x="13" y="24"/>
                    <a:pt x="11" y="21"/>
                  </a:cubicBezTo>
                  <a:cubicBezTo>
                    <a:pt x="9" y="19"/>
                    <a:pt x="6" y="17"/>
                    <a:pt x="5" y="14"/>
                  </a:cubicBezTo>
                  <a:cubicBezTo>
                    <a:pt x="5" y="13"/>
                    <a:pt x="5" y="12"/>
                    <a:pt x="5" y="12"/>
                  </a:cubicBezTo>
                  <a:cubicBezTo>
                    <a:pt x="5" y="11"/>
                    <a:pt x="5" y="11"/>
                    <a:pt x="5" y="11"/>
                  </a:cubicBezTo>
                  <a:cubicBezTo>
                    <a:pt x="5" y="11"/>
                    <a:pt x="5" y="10"/>
                    <a:pt x="5" y="9"/>
                  </a:cubicBezTo>
                  <a:cubicBezTo>
                    <a:pt x="5" y="9"/>
                    <a:pt x="5" y="8"/>
                    <a:pt x="5" y="7"/>
                  </a:cubicBezTo>
                  <a:cubicBezTo>
                    <a:pt x="5" y="7"/>
                    <a:pt x="5" y="7"/>
                    <a:pt x="5" y="7"/>
                  </a:cubicBezTo>
                  <a:cubicBezTo>
                    <a:pt x="5" y="6"/>
                    <a:pt x="5" y="5"/>
                    <a:pt x="5" y="5"/>
                  </a:cubicBezTo>
                  <a:cubicBezTo>
                    <a:pt x="5" y="5"/>
                    <a:pt x="5" y="5"/>
                    <a:pt x="5" y="5"/>
                  </a:cubicBezTo>
                  <a:cubicBezTo>
                    <a:pt x="4" y="5"/>
                    <a:pt x="3" y="0"/>
                    <a:pt x="2" y="0"/>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5" name="îṣľïďê"/>
            <p:cNvSpPr/>
            <p:nvPr/>
          </p:nvSpPr>
          <p:spPr bwMode="auto">
            <a:xfrm>
              <a:off x="1055" y="5427"/>
              <a:ext cx="49" cy="122"/>
            </a:xfrm>
            <a:custGeom>
              <a:avLst/>
              <a:gdLst>
                <a:gd name="T0" fmla="*/ 3 w 17"/>
                <a:gd name="T1" fmla="*/ 7 h 42"/>
                <a:gd name="T2" fmla="*/ 2 w 17"/>
                <a:gd name="T3" fmla="*/ 2 h 42"/>
                <a:gd name="T4" fmla="*/ 0 w 17"/>
                <a:gd name="T5" fmla="*/ 6 h 42"/>
                <a:gd name="T6" fmla="*/ 3 w 17"/>
                <a:gd name="T7" fmla="*/ 18 h 42"/>
                <a:gd name="T8" fmla="*/ 10 w 17"/>
                <a:gd name="T9" fmla="*/ 32 h 42"/>
                <a:gd name="T10" fmla="*/ 16 w 17"/>
                <a:gd name="T11" fmla="*/ 41 h 42"/>
                <a:gd name="T12" fmla="*/ 17 w 17"/>
                <a:gd name="T13" fmla="*/ 42 h 42"/>
                <a:gd name="T14" fmla="*/ 16 w 17"/>
                <a:gd name="T15" fmla="*/ 40 h 42"/>
                <a:gd name="T16" fmla="*/ 15 w 17"/>
                <a:gd name="T17" fmla="*/ 38 h 42"/>
                <a:gd name="T18" fmla="*/ 14 w 17"/>
                <a:gd name="T19" fmla="*/ 35 h 42"/>
                <a:gd name="T20" fmla="*/ 12 w 17"/>
                <a:gd name="T21" fmla="*/ 30 h 42"/>
                <a:gd name="T22" fmla="*/ 11 w 17"/>
                <a:gd name="T23" fmla="*/ 27 h 42"/>
                <a:gd name="T24" fmla="*/ 10 w 17"/>
                <a:gd name="T25" fmla="*/ 25 h 42"/>
                <a:gd name="T26" fmla="*/ 7 w 17"/>
                <a:gd name="T27" fmla="*/ 20 h 42"/>
                <a:gd name="T28" fmla="*/ 6 w 17"/>
                <a:gd name="T29" fmla="*/ 18 h 42"/>
                <a:gd name="T30" fmla="*/ 4 w 17"/>
                <a:gd name="T31" fmla="*/ 13 h 42"/>
                <a:gd name="T32" fmla="*/ 4 w 17"/>
                <a:gd name="T33" fmla="*/ 11 h 42"/>
                <a:gd name="T34" fmla="*/ 4 w 17"/>
                <a:gd name="T35" fmla="*/ 9 h 42"/>
                <a:gd name="T36" fmla="*/ 3 w 17"/>
                <a:gd name="T37" fmla="*/ 9 h 42"/>
                <a:gd name="T38" fmla="*/ 3 w 17"/>
                <a:gd name="T39" fmla="*/ 7 h 42"/>
                <a:gd name="T40" fmla="*/ 3 w 17"/>
                <a:gd name="T41"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42">
                  <a:moveTo>
                    <a:pt x="3" y="7"/>
                  </a:moveTo>
                  <a:cubicBezTo>
                    <a:pt x="3" y="5"/>
                    <a:pt x="3" y="2"/>
                    <a:pt x="2" y="2"/>
                  </a:cubicBezTo>
                  <a:cubicBezTo>
                    <a:pt x="0" y="0"/>
                    <a:pt x="0" y="6"/>
                    <a:pt x="0" y="6"/>
                  </a:cubicBezTo>
                  <a:cubicBezTo>
                    <a:pt x="1" y="10"/>
                    <a:pt x="1" y="14"/>
                    <a:pt x="3" y="18"/>
                  </a:cubicBezTo>
                  <a:cubicBezTo>
                    <a:pt x="4" y="23"/>
                    <a:pt x="7" y="28"/>
                    <a:pt x="10" y="32"/>
                  </a:cubicBezTo>
                  <a:cubicBezTo>
                    <a:pt x="12" y="35"/>
                    <a:pt x="15" y="38"/>
                    <a:pt x="16" y="41"/>
                  </a:cubicBezTo>
                  <a:cubicBezTo>
                    <a:pt x="17" y="42"/>
                    <a:pt x="17" y="42"/>
                    <a:pt x="17" y="42"/>
                  </a:cubicBezTo>
                  <a:cubicBezTo>
                    <a:pt x="16" y="41"/>
                    <a:pt x="16" y="40"/>
                    <a:pt x="16" y="40"/>
                  </a:cubicBezTo>
                  <a:cubicBezTo>
                    <a:pt x="16" y="39"/>
                    <a:pt x="15" y="38"/>
                    <a:pt x="15" y="38"/>
                  </a:cubicBezTo>
                  <a:cubicBezTo>
                    <a:pt x="15" y="37"/>
                    <a:pt x="14" y="36"/>
                    <a:pt x="14" y="35"/>
                  </a:cubicBezTo>
                  <a:cubicBezTo>
                    <a:pt x="13" y="33"/>
                    <a:pt x="13" y="31"/>
                    <a:pt x="12" y="30"/>
                  </a:cubicBezTo>
                  <a:cubicBezTo>
                    <a:pt x="12" y="29"/>
                    <a:pt x="11" y="28"/>
                    <a:pt x="11" y="27"/>
                  </a:cubicBezTo>
                  <a:cubicBezTo>
                    <a:pt x="11" y="26"/>
                    <a:pt x="10" y="26"/>
                    <a:pt x="10" y="25"/>
                  </a:cubicBezTo>
                  <a:cubicBezTo>
                    <a:pt x="9" y="23"/>
                    <a:pt x="8" y="22"/>
                    <a:pt x="7" y="20"/>
                  </a:cubicBezTo>
                  <a:cubicBezTo>
                    <a:pt x="7" y="20"/>
                    <a:pt x="6" y="19"/>
                    <a:pt x="6" y="18"/>
                  </a:cubicBezTo>
                  <a:cubicBezTo>
                    <a:pt x="5" y="17"/>
                    <a:pt x="4" y="15"/>
                    <a:pt x="4" y="13"/>
                  </a:cubicBezTo>
                  <a:cubicBezTo>
                    <a:pt x="4" y="13"/>
                    <a:pt x="4" y="12"/>
                    <a:pt x="4" y="11"/>
                  </a:cubicBezTo>
                  <a:cubicBezTo>
                    <a:pt x="4" y="11"/>
                    <a:pt x="4" y="10"/>
                    <a:pt x="4" y="9"/>
                  </a:cubicBezTo>
                  <a:cubicBezTo>
                    <a:pt x="3" y="9"/>
                    <a:pt x="3" y="9"/>
                    <a:pt x="3" y="9"/>
                  </a:cubicBezTo>
                  <a:cubicBezTo>
                    <a:pt x="3" y="8"/>
                    <a:pt x="3" y="8"/>
                    <a:pt x="3" y="7"/>
                  </a:cubicBezTo>
                  <a:cubicBezTo>
                    <a:pt x="3" y="7"/>
                    <a:pt x="3" y="7"/>
                    <a:pt x="3" y="7"/>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6" name="îs1îḍe"/>
            <p:cNvSpPr/>
            <p:nvPr/>
          </p:nvSpPr>
          <p:spPr bwMode="auto">
            <a:xfrm>
              <a:off x="966" y="5234"/>
              <a:ext cx="246" cy="349"/>
            </a:xfrm>
            <a:custGeom>
              <a:avLst/>
              <a:gdLst>
                <a:gd name="T0" fmla="*/ 84 w 84"/>
                <a:gd name="T1" fmla="*/ 119 h 119"/>
                <a:gd name="T2" fmla="*/ 0 w 84"/>
                <a:gd name="T3" fmla="*/ 119 h 119"/>
                <a:gd name="T4" fmla="*/ 0 w 84"/>
                <a:gd name="T5" fmla="*/ 28 h 119"/>
                <a:gd name="T6" fmla="*/ 84 w 84"/>
                <a:gd name="T7" fmla="*/ 0 h 119"/>
                <a:gd name="T8" fmla="*/ 84 w 84"/>
                <a:gd name="T9" fmla="*/ 119 h 119"/>
              </a:gdLst>
              <a:ahLst/>
              <a:cxnLst>
                <a:cxn ang="0">
                  <a:pos x="T0" y="T1"/>
                </a:cxn>
                <a:cxn ang="0">
                  <a:pos x="T2" y="T3"/>
                </a:cxn>
                <a:cxn ang="0">
                  <a:pos x="T4" y="T5"/>
                </a:cxn>
                <a:cxn ang="0">
                  <a:pos x="T6" y="T7"/>
                </a:cxn>
                <a:cxn ang="0">
                  <a:pos x="T8" y="T9"/>
                </a:cxn>
              </a:cxnLst>
              <a:rect l="0" t="0" r="r" b="b"/>
              <a:pathLst>
                <a:path w="84" h="119">
                  <a:moveTo>
                    <a:pt x="84" y="119"/>
                  </a:moveTo>
                  <a:cubicBezTo>
                    <a:pt x="0" y="119"/>
                    <a:pt x="0" y="119"/>
                    <a:pt x="0" y="119"/>
                  </a:cubicBezTo>
                  <a:cubicBezTo>
                    <a:pt x="0" y="28"/>
                    <a:pt x="0" y="28"/>
                    <a:pt x="0" y="28"/>
                  </a:cubicBezTo>
                  <a:cubicBezTo>
                    <a:pt x="0" y="28"/>
                    <a:pt x="64" y="14"/>
                    <a:pt x="84" y="0"/>
                  </a:cubicBezTo>
                  <a:lnTo>
                    <a:pt x="84" y="119"/>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7" name="işlîdé"/>
            <p:cNvSpPr/>
            <p:nvPr/>
          </p:nvSpPr>
          <p:spPr bwMode="auto">
            <a:xfrm>
              <a:off x="966" y="5234"/>
              <a:ext cx="246" cy="349"/>
            </a:xfrm>
            <a:custGeom>
              <a:avLst/>
              <a:gdLst>
                <a:gd name="T0" fmla="*/ 84 w 84"/>
                <a:gd name="T1" fmla="*/ 119 h 119"/>
                <a:gd name="T2" fmla="*/ 0 w 84"/>
                <a:gd name="T3" fmla="*/ 119 h 119"/>
                <a:gd name="T4" fmla="*/ 74 w 84"/>
                <a:gd name="T5" fmla="*/ 108 h 119"/>
                <a:gd name="T6" fmla="*/ 84 w 84"/>
                <a:gd name="T7" fmla="*/ 0 h 119"/>
                <a:gd name="T8" fmla="*/ 84 w 84"/>
                <a:gd name="T9" fmla="*/ 119 h 119"/>
              </a:gdLst>
              <a:ahLst/>
              <a:cxnLst>
                <a:cxn ang="0">
                  <a:pos x="T0" y="T1"/>
                </a:cxn>
                <a:cxn ang="0">
                  <a:pos x="T2" y="T3"/>
                </a:cxn>
                <a:cxn ang="0">
                  <a:pos x="T4" y="T5"/>
                </a:cxn>
                <a:cxn ang="0">
                  <a:pos x="T6" y="T7"/>
                </a:cxn>
                <a:cxn ang="0">
                  <a:pos x="T8" y="T9"/>
                </a:cxn>
              </a:cxnLst>
              <a:rect l="0" t="0" r="r" b="b"/>
              <a:pathLst>
                <a:path w="84" h="119">
                  <a:moveTo>
                    <a:pt x="84" y="119"/>
                  </a:moveTo>
                  <a:cubicBezTo>
                    <a:pt x="0" y="119"/>
                    <a:pt x="0" y="119"/>
                    <a:pt x="0" y="119"/>
                  </a:cubicBezTo>
                  <a:cubicBezTo>
                    <a:pt x="74" y="108"/>
                    <a:pt x="74" y="108"/>
                    <a:pt x="74" y="108"/>
                  </a:cubicBezTo>
                  <a:cubicBezTo>
                    <a:pt x="74" y="108"/>
                    <a:pt x="64" y="14"/>
                    <a:pt x="84" y="0"/>
                  </a:cubicBezTo>
                  <a:lnTo>
                    <a:pt x="84" y="119"/>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8" name="îşlïḓè"/>
            <p:cNvSpPr/>
            <p:nvPr/>
          </p:nvSpPr>
          <p:spPr bwMode="auto">
            <a:xfrm>
              <a:off x="966" y="5234"/>
              <a:ext cx="246" cy="122"/>
            </a:xfrm>
            <a:custGeom>
              <a:avLst/>
              <a:gdLst>
                <a:gd name="T0" fmla="*/ 0 w 84"/>
                <a:gd name="T1" fmla="*/ 28 h 42"/>
                <a:gd name="T2" fmla="*/ 0 w 84"/>
                <a:gd name="T3" fmla="*/ 42 h 42"/>
                <a:gd name="T4" fmla="*/ 84 w 84"/>
                <a:gd name="T5" fmla="*/ 14 h 42"/>
                <a:gd name="T6" fmla="*/ 84 w 84"/>
                <a:gd name="T7" fmla="*/ 0 h 42"/>
                <a:gd name="T8" fmla="*/ 0 w 84"/>
                <a:gd name="T9" fmla="*/ 28 h 42"/>
              </a:gdLst>
              <a:ahLst/>
              <a:cxnLst>
                <a:cxn ang="0">
                  <a:pos x="T0" y="T1"/>
                </a:cxn>
                <a:cxn ang="0">
                  <a:pos x="T2" y="T3"/>
                </a:cxn>
                <a:cxn ang="0">
                  <a:pos x="T4" y="T5"/>
                </a:cxn>
                <a:cxn ang="0">
                  <a:pos x="T6" y="T7"/>
                </a:cxn>
                <a:cxn ang="0">
                  <a:pos x="T8" y="T9"/>
                </a:cxn>
              </a:cxnLst>
              <a:rect l="0" t="0" r="r" b="b"/>
              <a:pathLst>
                <a:path w="84" h="42">
                  <a:moveTo>
                    <a:pt x="0" y="28"/>
                  </a:moveTo>
                  <a:cubicBezTo>
                    <a:pt x="0" y="42"/>
                    <a:pt x="0" y="42"/>
                    <a:pt x="0" y="42"/>
                  </a:cubicBezTo>
                  <a:cubicBezTo>
                    <a:pt x="0" y="42"/>
                    <a:pt x="64" y="27"/>
                    <a:pt x="84" y="14"/>
                  </a:cubicBezTo>
                  <a:cubicBezTo>
                    <a:pt x="84" y="0"/>
                    <a:pt x="84" y="0"/>
                    <a:pt x="84" y="0"/>
                  </a:cubicBezTo>
                  <a:cubicBezTo>
                    <a:pt x="64" y="14"/>
                    <a:pt x="0" y="28"/>
                    <a:pt x="0" y="2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9" name="ïṥḷidé"/>
            <p:cNvSpPr/>
            <p:nvPr/>
          </p:nvSpPr>
          <p:spPr bwMode="auto">
            <a:xfrm>
              <a:off x="1543" y="3518"/>
              <a:ext cx="541" cy="2311"/>
            </a:xfrm>
            <a:custGeom>
              <a:avLst/>
              <a:gdLst>
                <a:gd name="T0" fmla="*/ 32 w 184"/>
                <a:gd name="T1" fmla="*/ 0 h 789"/>
                <a:gd name="T2" fmla="*/ 147 w 184"/>
                <a:gd name="T3" fmla="*/ 48 h 789"/>
                <a:gd name="T4" fmla="*/ 152 w 184"/>
                <a:gd name="T5" fmla="*/ 54 h 789"/>
                <a:gd name="T6" fmla="*/ 183 w 184"/>
                <a:gd name="T7" fmla="*/ 415 h 789"/>
                <a:gd name="T8" fmla="*/ 111 w 184"/>
                <a:gd name="T9" fmla="*/ 489 h 789"/>
                <a:gd name="T10" fmla="*/ 111 w 184"/>
                <a:gd name="T11" fmla="*/ 789 h 789"/>
                <a:gd name="T12" fmla="*/ 3 w 184"/>
                <a:gd name="T13" fmla="*/ 789 h 789"/>
                <a:gd name="T14" fmla="*/ 0 w 184"/>
                <a:gd name="T15" fmla="*/ 188 h 789"/>
                <a:gd name="T16" fmla="*/ 32 w 184"/>
                <a:gd name="T17"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89">
                  <a:moveTo>
                    <a:pt x="32" y="0"/>
                  </a:moveTo>
                  <a:cubicBezTo>
                    <a:pt x="32" y="0"/>
                    <a:pt x="135" y="28"/>
                    <a:pt x="147" y="48"/>
                  </a:cubicBezTo>
                  <a:cubicBezTo>
                    <a:pt x="149" y="50"/>
                    <a:pt x="151" y="52"/>
                    <a:pt x="152" y="54"/>
                  </a:cubicBezTo>
                  <a:cubicBezTo>
                    <a:pt x="170" y="91"/>
                    <a:pt x="179" y="253"/>
                    <a:pt x="183" y="415"/>
                  </a:cubicBezTo>
                  <a:cubicBezTo>
                    <a:pt x="184" y="455"/>
                    <a:pt x="151" y="489"/>
                    <a:pt x="111" y="489"/>
                  </a:cubicBezTo>
                  <a:cubicBezTo>
                    <a:pt x="111" y="789"/>
                    <a:pt x="111" y="789"/>
                    <a:pt x="111" y="789"/>
                  </a:cubicBezTo>
                  <a:cubicBezTo>
                    <a:pt x="3" y="789"/>
                    <a:pt x="3" y="789"/>
                    <a:pt x="3" y="789"/>
                  </a:cubicBezTo>
                  <a:cubicBezTo>
                    <a:pt x="0" y="188"/>
                    <a:pt x="0" y="188"/>
                    <a:pt x="0" y="188"/>
                  </a:cubicBezTo>
                  <a:lnTo>
                    <a:pt x="32"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0" name="îṧlîḋé"/>
            <p:cNvSpPr/>
            <p:nvPr/>
          </p:nvSpPr>
          <p:spPr bwMode="auto">
            <a:xfrm>
              <a:off x="1826" y="3948"/>
              <a:ext cx="44" cy="1001"/>
            </a:xfrm>
            <a:custGeom>
              <a:avLst/>
              <a:gdLst>
                <a:gd name="T0" fmla="*/ 0 w 25"/>
                <a:gd name="T1" fmla="*/ 0 h 574"/>
                <a:gd name="T2" fmla="*/ 13 w 25"/>
                <a:gd name="T3" fmla="*/ 57 h 574"/>
                <a:gd name="T4" fmla="*/ 25 w 25"/>
                <a:gd name="T5" fmla="*/ 574 h 574"/>
                <a:gd name="T6" fmla="*/ 20 w 25"/>
                <a:gd name="T7" fmla="*/ 52 h 574"/>
                <a:gd name="T8" fmla="*/ 25 w 25"/>
                <a:gd name="T9" fmla="*/ 26 h 574"/>
                <a:gd name="T10" fmla="*/ 13 w 25"/>
                <a:gd name="T11" fmla="*/ 38 h 574"/>
                <a:gd name="T12" fmla="*/ 0 w 25"/>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25" h="574">
                  <a:moveTo>
                    <a:pt x="0" y="0"/>
                  </a:moveTo>
                  <a:lnTo>
                    <a:pt x="13" y="57"/>
                  </a:lnTo>
                  <a:lnTo>
                    <a:pt x="25" y="574"/>
                  </a:lnTo>
                  <a:lnTo>
                    <a:pt x="20" y="52"/>
                  </a:lnTo>
                  <a:lnTo>
                    <a:pt x="25" y="26"/>
                  </a:lnTo>
                  <a:lnTo>
                    <a:pt x="13" y="38"/>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1" name="isḷíḓê"/>
            <p:cNvSpPr/>
            <p:nvPr/>
          </p:nvSpPr>
          <p:spPr bwMode="auto">
            <a:xfrm>
              <a:off x="1543" y="3518"/>
              <a:ext cx="323" cy="2311"/>
            </a:xfrm>
            <a:custGeom>
              <a:avLst/>
              <a:gdLst>
                <a:gd name="T0" fmla="*/ 54 w 185"/>
                <a:gd name="T1" fmla="*/ 0 h 1325"/>
                <a:gd name="T2" fmla="*/ 185 w 185"/>
                <a:gd name="T3" fmla="*/ 32 h 1325"/>
                <a:gd name="T4" fmla="*/ 99 w 185"/>
                <a:gd name="T5" fmla="*/ 161 h 1325"/>
                <a:gd name="T6" fmla="*/ 74 w 185"/>
                <a:gd name="T7" fmla="*/ 161 h 1325"/>
                <a:gd name="T8" fmla="*/ 83 w 185"/>
                <a:gd name="T9" fmla="*/ 186 h 1325"/>
                <a:gd name="T10" fmla="*/ 22 w 185"/>
                <a:gd name="T11" fmla="*/ 320 h 1325"/>
                <a:gd name="T12" fmla="*/ 29 w 185"/>
                <a:gd name="T13" fmla="*/ 1325 h 1325"/>
                <a:gd name="T14" fmla="*/ 5 w 185"/>
                <a:gd name="T15" fmla="*/ 1325 h 1325"/>
                <a:gd name="T16" fmla="*/ 0 w 185"/>
                <a:gd name="T17" fmla="*/ 315 h 1325"/>
                <a:gd name="T18" fmla="*/ 54 w 185"/>
                <a:gd name="T19" fmla="*/ 0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325">
                  <a:moveTo>
                    <a:pt x="54" y="0"/>
                  </a:moveTo>
                  <a:lnTo>
                    <a:pt x="185" y="32"/>
                  </a:lnTo>
                  <a:lnTo>
                    <a:pt x="99" y="161"/>
                  </a:lnTo>
                  <a:lnTo>
                    <a:pt x="74" y="161"/>
                  </a:lnTo>
                  <a:lnTo>
                    <a:pt x="83" y="186"/>
                  </a:lnTo>
                  <a:lnTo>
                    <a:pt x="22" y="320"/>
                  </a:lnTo>
                  <a:lnTo>
                    <a:pt x="29" y="1325"/>
                  </a:lnTo>
                  <a:lnTo>
                    <a:pt x="5" y="1325"/>
                  </a:lnTo>
                  <a:lnTo>
                    <a:pt x="0" y="315"/>
                  </a:lnTo>
                  <a:lnTo>
                    <a:pt x="54"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2" name="ïṡḻiḑe"/>
            <p:cNvSpPr/>
            <p:nvPr/>
          </p:nvSpPr>
          <p:spPr bwMode="auto">
            <a:xfrm>
              <a:off x="1620" y="4147"/>
              <a:ext cx="185" cy="26"/>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93" name="iṥľîḑe"/>
            <p:cNvSpPr/>
            <p:nvPr/>
          </p:nvSpPr>
          <p:spPr bwMode="auto">
            <a:xfrm>
              <a:off x="1878" y="4222"/>
              <a:ext cx="656" cy="666"/>
            </a:xfrm>
            <a:custGeom>
              <a:avLst/>
              <a:gdLst>
                <a:gd name="T0" fmla="*/ 216 w 224"/>
                <a:gd name="T1" fmla="*/ 0 h 227"/>
                <a:gd name="T2" fmla="*/ 168 w 224"/>
                <a:gd name="T3" fmla="*/ 13 h 227"/>
                <a:gd name="T4" fmla="*/ 137 w 224"/>
                <a:gd name="T5" fmla="*/ 17 h 227"/>
                <a:gd name="T6" fmla="*/ 115 w 224"/>
                <a:gd name="T7" fmla="*/ 60 h 227"/>
                <a:gd name="T8" fmla="*/ 115 w 224"/>
                <a:gd name="T9" fmla="*/ 61 h 227"/>
                <a:gd name="T10" fmla="*/ 0 w 224"/>
                <a:gd name="T11" fmla="*/ 189 h 227"/>
                <a:gd name="T12" fmla="*/ 43 w 224"/>
                <a:gd name="T13" fmla="*/ 215 h 227"/>
                <a:gd name="T14" fmla="*/ 66 w 224"/>
                <a:gd name="T15" fmla="*/ 195 h 227"/>
                <a:gd name="T16" fmla="*/ 105 w 224"/>
                <a:gd name="T17" fmla="*/ 146 h 227"/>
                <a:gd name="T18" fmla="*/ 143 w 224"/>
                <a:gd name="T19" fmla="*/ 83 h 227"/>
                <a:gd name="T20" fmla="*/ 175 w 224"/>
                <a:gd name="T21" fmla="*/ 72 h 227"/>
                <a:gd name="T22" fmla="*/ 178 w 224"/>
                <a:gd name="T23" fmla="*/ 31 h 227"/>
                <a:gd name="T24" fmla="*/ 216 w 224"/>
                <a:gd name="T25"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27">
                  <a:moveTo>
                    <a:pt x="216" y="0"/>
                  </a:moveTo>
                  <a:cubicBezTo>
                    <a:pt x="206" y="1"/>
                    <a:pt x="178" y="12"/>
                    <a:pt x="168" y="13"/>
                  </a:cubicBezTo>
                  <a:cubicBezTo>
                    <a:pt x="158" y="15"/>
                    <a:pt x="146" y="13"/>
                    <a:pt x="137" y="17"/>
                  </a:cubicBezTo>
                  <a:cubicBezTo>
                    <a:pt x="123" y="23"/>
                    <a:pt x="119" y="47"/>
                    <a:pt x="115" y="60"/>
                  </a:cubicBezTo>
                  <a:cubicBezTo>
                    <a:pt x="115" y="61"/>
                    <a:pt x="115" y="61"/>
                    <a:pt x="115" y="61"/>
                  </a:cubicBezTo>
                  <a:cubicBezTo>
                    <a:pt x="56" y="153"/>
                    <a:pt x="0" y="148"/>
                    <a:pt x="0" y="189"/>
                  </a:cubicBezTo>
                  <a:cubicBezTo>
                    <a:pt x="0" y="208"/>
                    <a:pt x="25" y="227"/>
                    <a:pt x="43" y="215"/>
                  </a:cubicBezTo>
                  <a:cubicBezTo>
                    <a:pt x="52" y="210"/>
                    <a:pt x="59" y="202"/>
                    <a:pt x="66" y="195"/>
                  </a:cubicBezTo>
                  <a:cubicBezTo>
                    <a:pt x="81" y="180"/>
                    <a:pt x="93" y="163"/>
                    <a:pt x="105" y="146"/>
                  </a:cubicBezTo>
                  <a:cubicBezTo>
                    <a:pt x="119" y="126"/>
                    <a:pt x="132" y="105"/>
                    <a:pt x="143" y="83"/>
                  </a:cubicBezTo>
                  <a:cubicBezTo>
                    <a:pt x="154" y="82"/>
                    <a:pt x="167" y="81"/>
                    <a:pt x="175" y="72"/>
                  </a:cubicBezTo>
                  <a:cubicBezTo>
                    <a:pt x="183" y="63"/>
                    <a:pt x="180" y="43"/>
                    <a:pt x="178" y="31"/>
                  </a:cubicBezTo>
                  <a:cubicBezTo>
                    <a:pt x="220" y="19"/>
                    <a:pt x="224" y="6"/>
                    <a:pt x="216" y="0"/>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4" name="ïŝḷïdè"/>
            <p:cNvSpPr/>
            <p:nvPr/>
          </p:nvSpPr>
          <p:spPr bwMode="auto">
            <a:xfrm>
              <a:off x="1740" y="5438"/>
              <a:ext cx="49" cy="82"/>
            </a:xfrm>
            <a:custGeom>
              <a:avLst/>
              <a:gdLst>
                <a:gd name="T0" fmla="*/ 14 w 17"/>
                <a:gd name="T1" fmla="*/ 0 h 28"/>
                <a:gd name="T2" fmla="*/ 15 w 17"/>
                <a:gd name="T3" fmla="*/ 5 h 28"/>
                <a:gd name="T4" fmla="*/ 16 w 17"/>
                <a:gd name="T5" fmla="*/ 13 h 28"/>
                <a:gd name="T6" fmla="*/ 8 w 17"/>
                <a:gd name="T7" fmla="*/ 22 h 28"/>
                <a:gd name="T8" fmla="*/ 0 w 17"/>
                <a:gd name="T9" fmla="*/ 28 h 28"/>
                <a:gd name="T10" fmla="*/ 6 w 17"/>
                <a:gd name="T11" fmla="*/ 21 h 28"/>
                <a:gd name="T12" fmla="*/ 11 w 17"/>
                <a:gd name="T13" fmla="*/ 14 h 28"/>
                <a:gd name="T14" fmla="*/ 12 w 17"/>
                <a:gd name="T15" fmla="*/ 12 h 28"/>
                <a:gd name="T16" fmla="*/ 12 w 17"/>
                <a:gd name="T17" fmla="*/ 11 h 28"/>
                <a:gd name="T18" fmla="*/ 12 w 17"/>
                <a:gd name="T19" fmla="*/ 9 h 28"/>
                <a:gd name="T20" fmla="*/ 12 w 17"/>
                <a:gd name="T21" fmla="*/ 7 h 28"/>
                <a:gd name="T22" fmla="*/ 12 w 17"/>
                <a:gd name="T23" fmla="*/ 7 h 28"/>
                <a:gd name="T24" fmla="*/ 12 w 17"/>
                <a:gd name="T25" fmla="*/ 5 h 28"/>
                <a:gd name="T26" fmla="*/ 12 w 17"/>
                <a:gd name="T27" fmla="*/ 5 h 28"/>
                <a:gd name="T28" fmla="*/ 14 w 17"/>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8">
                  <a:moveTo>
                    <a:pt x="14" y="0"/>
                  </a:moveTo>
                  <a:cubicBezTo>
                    <a:pt x="15" y="1"/>
                    <a:pt x="15" y="4"/>
                    <a:pt x="15" y="5"/>
                  </a:cubicBezTo>
                  <a:cubicBezTo>
                    <a:pt x="16" y="7"/>
                    <a:pt x="17" y="10"/>
                    <a:pt x="16" y="13"/>
                  </a:cubicBezTo>
                  <a:cubicBezTo>
                    <a:pt x="15" y="17"/>
                    <a:pt x="11" y="20"/>
                    <a:pt x="8" y="22"/>
                  </a:cubicBezTo>
                  <a:cubicBezTo>
                    <a:pt x="7" y="24"/>
                    <a:pt x="1" y="27"/>
                    <a:pt x="0" y="28"/>
                  </a:cubicBezTo>
                  <a:cubicBezTo>
                    <a:pt x="2" y="26"/>
                    <a:pt x="4" y="24"/>
                    <a:pt x="6" y="21"/>
                  </a:cubicBezTo>
                  <a:cubicBezTo>
                    <a:pt x="8" y="19"/>
                    <a:pt x="11" y="17"/>
                    <a:pt x="11" y="14"/>
                  </a:cubicBezTo>
                  <a:cubicBezTo>
                    <a:pt x="11" y="13"/>
                    <a:pt x="12" y="12"/>
                    <a:pt x="12" y="12"/>
                  </a:cubicBezTo>
                  <a:cubicBezTo>
                    <a:pt x="12" y="11"/>
                    <a:pt x="12" y="11"/>
                    <a:pt x="12" y="11"/>
                  </a:cubicBezTo>
                  <a:cubicBezTo>
                    <a:pt x="12" y="11"/>
                    <a:pt x="12" y="10"/>
                    <a:pt x="12" y="9"/>
                  </a:cubicBezTo>
                  <a:cubicBezTo>
                    <a:pt x="12" y="9"/>
                    <a:pt x="12" y="8"/>
                    <a:pt x="12" y="7"/>
                  </a:cubicBezTo>
                  <a:cubicBezTo>
                    <a:pt x="12" y="7"/>
                    <a:pt x="12" y="7"/>
                    <a:pt x="12" y="7"/>
                  </a:cubicBezTo>
                  <a:cubicBezTo>
                    <a:pt x="12" y="6"/>
                    <a:pt x="12" y="5"/>
                    <a:pt x="12" y="5"/>
                  </a:cubicBezTo>
                  <a:cubicBezTo>
                    <a:pt x="12" y="5"/>
                    <a:pt x="12" y="5"/>
                    <a:pt x="12" y="5"/>
                  </a:cubicBezTo>
                  <a:cubicBezTo>
                    <a:pt x="12" y="5"/>
                    <a:pt x="13" y="0"/>
                    <a:pt x="14" y="0"/>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5" name="iṥ1îdé"/>
            <p:cNvSpPr/>
            <p:nvPr/>
          </p:nvSpPr>
          <p:spPr bwMode="auto">
            <a:xfrm>
              <a:off x="1711" y="5427"/>
              <a:ext cx="51" cy="122"/>
            </a:xfrm>
            <a:custGeom>
              <a:avLst/>
              <a:gdLst>
                <a:gd name="T0" fmla="*/ 14 w 17"/>
                <a:gd name="T1" fmla="*/ 7 h 42"/>
                <a:gd name="T2" fmla="*/ 15 w 17"/>
                <a:gd name="T3" fmla="*/ 2 h 42"/>
                <a:gd name="T4" fmla="*/ 17 w 17"/>
                <a:gd name="T5" fmla="*/ 6 h 42"/>
                <a:gd name="T6" fmla="*/ 14 w 17"/>
                <a:gd name="T7" fmla="*/ 18 h 42"/>
                <a:gd name="T8" fmla="*/ 6 w 17"/>
                <a:gd name="T9" fmla="*/ 32 h 42"/>
                <a:gd name="T10" fmla="*/ 0 w 17"/>
                <a:gd name="T11" fmla="*/ 41 h 42"/>
                <a:gd name="T12" fmla="*/ 0 w 17"/>
                <a:gd name="T13" fmla="*/ 42 h 42"/>
                <a:gd name="T14" fmla="*/ 1 w 17"/>
                <a:gd name="T15" fmla="*/ 40 h 42"/>
                <a:gd name="T16" fmla="*/ 2 w 17"/>
                <a:gd name="T17" fmla="*/ 38 h 42"/>
                <a:gd name="T18" fmla="*/ 3 w 17"/>
                <a:gd name="T19" fmla="*/ 35 h 42"/>
                <a:gd name="T20" fmla="*/ 5 w 17"/>
                <a:gd name="T21" fmla="*/ 30 h 42"/>
                <a:gd name="T22" fmla="*/ 6 w 17"/>
                <a:gd name="T23" fmla="*/ 27 h 42"/>
                <a:gd name="T24" fmla="*/ 7 w 17"/>
                <a:gd name="T25" fmla="*/ 25 h 42"/>
                <a:gd name="T26" fmla="*/ 9 w 17"/>
                <a:gd name="T27" fmla="*/ 20 h 42"/>
                <a:gd name="T28" fmla="*/ 11 w 17"/>
                <a:gd name="T29" fmla="*/ 18 h 42"/>
                <a:gd name="T30" fmla="*/ 13 w 17"/>
                <a:gd name="T31" fmla="*/ 13 h 42"/>
                <a:gd name="T32" fmla="*/ 13 w 17"/>
                <a:gd name="T33" fmla="*/ 11 h 42"/>
                <a:gd name="T34" fmla="*/ 13 w 17"/>
                <a:gd name="T35" fmla="*/ 9 h 42"/>
                <a:gd name="T36" fmla="*/ 13 w 17"/>
                <a:gd name="T37" fmla="*/ 9 h 42"/>
                <a:gd name="T38" fmla="*/ 13 w 17"/>
                <a:gd name="T39" fmla="*/ 7 h 42"/>
                <a:gd name="T40" fmla="*/ 13 w 17"/>
                <a:gd name="T41" fmla="*/ 7 h 42"/>
                <a:gd name="T42" fmla="*/ 14 w 17"/>
                <a:gd name="T43"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42">
                  <a:moveTo>
                    <a:pt x="14" y="7"/>
                  </a:moveTo>
                  <a:cubicBezTo>
                    <a:pt x="14" y="5"/>
                    <a:pt x="14" y="2"/>
                    <a:pt x="15" y="2"/>
                  </a:cubicBezTo>
                  <a:cubicBezTo>
                    <a:pt x="17" y="0"/>
                    <a:pt x="17" y="6"/>
                    <a:pt x="17" y="6"/>
                  </a:cubicBezTo>
                  <a:cubicBezTo>
                    <a:pt x="16" y="10"/>
                    <a:pt x="16" y="14"/>
                    <a:pt x="14" y="18"/>
                  </a:cubicBezTo>
                  <a:cubicBezTo>
                    <a:pt x="12" y="23"/>
                    <a:pt x="9" y="28"/>
                    <a:pt x="6" y="32"/>
                  </a:cubicBezTo>
                  <a:cubicBezTo>
                    <a:pt x="4" y="35"/>
                    <a:pt x="2" y="38"/>
                    <a:pt x="0" y="41"/>
                  </a:cubicBezTo>
                  <a:cubicBezTo>
                    <a:pt x="0" y="42"/>
                    <a:pt x="0" y="42"/>
                    <a:pt x="0" y="42"/>
                  </a:cubicBezTo>
                  <a:cubicBezTo>
                    <a:pt x="0" y="41"/>
                    <a:pt x="1" y="40"/>
                    <a:pt x="1" y="40"/>
                  </a:cubicBezTo>
                  <a:cubicBezTo>
                    <a:pt x="1" y="39"/>
                    <a:pt x="2" y="38"/>
                    <a:pt x="2" y="38"/>
                  </a:cubicBezTo>
                  <a:cubicBezTo>
                    <a:pt x="2" y="37"/>
                    <a:pt x="2" y="36"/>
                    <a:pt x="3" y="35"/>
                  </a:cubicBezTo>
                  <a:cubicBezTo>
                    <a:pt x="3" y="33"/>
                    <a:pt x="4" y="31"/>
                    <a:pt x="5" y="30"/>
                  </a:cubicBezTo>
                  <a:cubicBezTo>
                    <a:pt x="5" y="29"/>
                    <a:pt x="5" y="28"/>
                    <a:pt x="6" y="27"/>
                  </a:cubicBezTo>
                  <a:cubicBezTo>
                    <a:pt x="6" y="26"/>
                    <a:pt x="6" y="26"/>
                    <a:pt x="7" y="25"/>
                  </a:cubicBezTo>
                  <a:cubicBezTo>
                    <a:pt x="8" y="23"/>
                    <a:pt x="9" y="22"/>
                    <a:pt x="9" y="20"/>
                  </a:cubicBezTo>
                  <a:cubicBezTo>
                    <a:pt x="10" y="20"/>
                    <a:pt x="10" y="19"/>
                    <a:pt x="11" y="18"/>
                  </a:cubicBezTo>
                  <a:cubicBezTo>
                    <a:pt x="12" y="17"/>
                    <a:pt x="12" y="15"/>
                    <a:pt x="13" y="13"/>
                  </a:cubicBezTo>
                  <a:cubicBezTo>
                    <a:pt x="13" y="13"/>
                    <a:pt x="13" y="12"/>
                    <a:pt x="13" y="11"/>
                  </a:cubicBezTo>
                  <a:cubicBezTo>
                    <a:pt x="13" y="11"/>
                    <a:pt x="13" y="10"/>
                    <a:pt x="13" y="9"/>
                  </a:cubicBezTo>
                  <a:cubicBezTo>
                    <a:pt x="13" y="9"/>
                    <a:pt x="13" y="9"/>
                    <a:pt x="13" y="9"/>
                  </a:cubicBezTo>
                  <a:cubicBezTo>
                    <a:pt x="13" y="8"/>
                    <a:pt x="13" y="8"/>
                    <a:pt x="13" y="7"/>
                  </a:cubicBezTo>
                  <a:cubicBezTo>
                    <a:pt x="13" y="7"/>
                    <a:pt x="13" y="7"/>
                    <a:pt x="13" y="7"/>
                  </a:cubicBezTo>
                  <a:lnTo>
                    <a:pt x="14" y="7"/>
                  </a:ln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6" name="ïṥḷîḍê"/>
            <p:cNvSpPr/>
            <p:nvPr/>
          </p:nvSpPr>
          <p:spPr bwMode="auto">
            <a:xfrm>
              <a:off x="1599" y="5234"/>
              <a:ext cx="246" cy="349"/>
            </a:xfrm>
            <a:custGeom>
              <a:avLst/>
              <a:gdLst>
                <a:gd name="T0" fmla="*/ 0 w 84"/>
                <a:gd name="T1" fmla="*/ 119 h 119"/>
                <a:gd name="T2" fmla="*/ 84 w 84"/>
                <a:gd name="T3" fmla="*/ 119 h 119"/>
                <a:gd name="T4" fmla="*/ 84 w 84"/>
                <a:gd name="T5" fmla="*/ 28 h 119"/>
                <a:gd name="T6" fmla="*/ 0 w 84"/>
                <a:gd name="T7" fmla="*/ 0 h 119"/>
                <a:gd name="T8" fmla="*/ 0 w 84"/>
                <a:gd name="T9" fmla="*/ 119 h 119"/>
              </a:gdLst>
              <a:ahLst/>
              <a:cxnLst>
                <a:cxn ang="0">
                  <a:pos x="T0" y="T1"/>
                </a:cxn>
                <a:cxn ang="0">
                  <a:pos x="T2" y="T3"/>
                </a:cxn>
                <a:cxn ang="0">
                  <a:pos x="T4" y="T5"/>
                </a:cxn>
                <a:cxn ang="0">
                  <a:pos x="T6" y="T7"/>
                </a:cxn>
                <a:cxn ang="0">
                  <a:pos x="T8" y="T9"/>
                </a:cxn>
              </a:cxnLst>
              <a:rect l="0" t="0" r="r" b="b"/>
              <a:pathLst>
                <a:path w="84" h="119">
                  <a:moveTo>
                    <a:pt x="0" y="119"/>
                  </a:moveTo>
                  <a:cubicBezTo>
                    <a:pt x="84" y="119"/>
                    <a:pt x="84" y="119"/>
                    <a:pt x="84" y="119"/>
                  </a:cubicBezTo>
                  <a:cubicBezTo>
                    <a:pt x="84" y="28"/>
                    <a:pt x="84" y="28"/>
                    <a:pt x="84" y="28"/>
                  </a:cubicBezTo>
                  <a:cubicBezTo>
                    <a:pt x="84" y="28"/>
                    <a:pt x="19" y="14"/>
                    <a:pt x="0" y="0"/>
                  </a:cubicBezTo>
                  <a:lnTo>
                    <a:pt x="0" y="119"/>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7" name="iSlídè"/>
            <p:cNvSpPr/>
            <p:nvPr/>
          </p:nvSpPr>
          <p:spPr bwMode="auto">
            <a:xfrm>
              <a:off x="1599" y="5234"/>
              <a:ext cx="246" cy="349"/>
            </a:xfrm>
            <a:custGeom>
              <a:avLst/>
              <a:gdLst>
                <a:gd name="T0" fmla="*/ 0 w 84"/>
                <a:gd name="T1" fmla="*/ 119 h 119"/>
                <a:gd name="T2" fmla="*/ 84 w 84"/>
                <a:gd name="T3" fmla="*/ 119 h 119"/>
                <a:gd name="T4" fmla="*/ 8 w 84"/>
                <a:gd name="T5" fmla="*/ 110 h 119"/>
                <a:gd name="T6" fmla="*/ 0 w 84"/>
                <a:gd name="T7" fmla="*/ 0 h 119"/>
                <a:gd name="T8" fmla="*/ 0 w 84"/>
                <a:gd name="T9" fmla="*/ 119 h 119"/>
              </a:gdLst>
              <a:ahLst/>
              <a:cxnLst>
                <a:cxn ang="0">
                  <a:pos x="T0" y="T1"/>
                </a:cxn>
                <a:cxn ang="0">
                  <a:pos x="T2" y="T3"/>
                </a:cxn>
                <a:cxn ang="0">
                  <a:pos x="T4" y="T5"/>
                </a:cxn>
                <a:cxn ang="0">
                  <a:pos x="T6" y="T7"/>
                </a:cxn>
                <a:cxn ang="0">
                  <a:pos x="T8" y="T9"/>
                </a:cxn>
              </a:cxnLst>
              <a:rect l="0" t="0" r="r" b="b"/>
              <a:pathLst>
                <a:path w="84" h="119">
                  <a:moveTo>
                    <a:pt x="0" y="119"/>
                  </a:moveTo>
                  <a:cubicBezTo>
                    <a:pt x="84" y="119"/>
                    <a:pt x="84" y="119"/>
                    <a:pt x="84" y="119"/>
                  </a:cubicBezTo>
                  <a:cubicBezTo>
                    <a:pt x="8" y="110"/>
                    <a:pt x="8" y="110"/>
                    <a:pt x="8" y="110"/>
                  </a:cubicBezTo>
                  <a:cubicBezTo>
                    <a:pt x="8" y="110"/>
                    <a:pt x="19" y="14"/>
                    <a:pt x="0" y="0"/>
                  </a:cubicBezTo>
                  <a:lnTo>
                    <a:pt x="0" y="119"/>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8" name="îš1îdé"/>
            <p:cNvSpPr/>
            <p:nvPr/>
          </p:nvSpPr>
          <p:spPr bwMode="auto">
            <a:xfrm>
              <a:off x="1599" y="5234"/>
              <a:ext cx="246" cy="122"/>
            </a:xfrm>
            <a:custGeom>
              <a:avLst/>
              <a:gdLst>
                <a:gd name="T0" fmla="*/ 84 w 84"/>
                <a:gd name="T1" fmla="*/ 28 h 42"/>
                <a:gd name="T2" fmla="*/ 84 w 84"/>
                <a:gd name="T3" fmla="*/ 42 h 42"/>
                <a:gd name="T4" fmla="*/ 0 w 84"/>
                <a:gd name="T5" fmla="*/ 14 h 42"/>
                <a:gd name="T6" fmla="*/ 0 w 84"/>
                <a:gd name="T7" fmla="*/ 0 h 42"/>
                <a:gd name="T8" fmla="*/ 84 w 84"/>
                <a:gd name="T9" fmla="*/ 28 h 42"/>
              </a:gdLst>
              <a:ahLst/>
              <a:cxnLst>
                <a:cxn ang="0">
                  <a:pos x="T0" y="T1"/>
                </a:cxn>
                <a:cxn ang="0">
                  <a:pos x="T2" y="T3"/>
                </a:cxn>
                <a:cxn ang="0">
                  <a:pos x="T4" y="T5"/>
                </a:cxn>
                <a:cxn ang="0">
                  <a:pos x="T6" y="T7"/>
                </a:cxn>
                <a:cxn ang="0">
                  <a:pos x="T8" y="T9"/>
                </a:cxn>
              </a:cxnLst>
              <a:rect l="0" t="0" r="r" b="b"/>
              <a:pathLst>
                <a:path w="84" h="42">
                  <a:moveTo>
                    <a:pt x="84" y="28"/>
                  </a:moveTo>
                  <a:cubicBezTo>
                    <a:pt x="84" y="42"/>
                    <a:pt x="84" y="42"/>
                    <a:pt x="84" y="42"/>
                  </a:cubicBezTo>
                  <a:cubicBezTo>
                    <a:pt x="84" y="42"/>
                    <a:pt x="19" y="27"/>
                    <a:pt x="0" y="14"/>
                  </a:cubicBezTo>
                  <a:cubicBezTo>
                    <a:pt x="0" y="0"/>
                    <a:pt x="0" y="0"/>
                    <a:pt x="0" y="0"/>
                  </a:cubicBezTo>
                  <a:cubicBezTo>
                    <a:pt x="19" y="14"/>
                    <a:pt x="84" y="28"/>
                    <a:pt x="84" y="2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2" name="ïślíḋê"/>
            <p:cNvSpPr/>
            <p:nvPr/>
          </p:nvSpPr>
          <p:spPr bwMode="auto">
            <a:xfrm>
              <a:off x="1723" y="4013"/>
              <a:ext cx="31" cy="7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grpSp>
      <p:sp>
        <p:nvSpPr>
          <p:cNvPr id="1117" name="î$1îḋe"/>
          <p:cNvSpPr/>
          <p:nvPr/>
        </p:nvSpPr>
        <p:spPr bwMode="auto">
          <a:xfrm>
            <a:off x="632460" y="1631315"/>
            <a:ext cx="521335" cy="306705"/>
          </a:xfrm>
          <a:custGeom>
            <a:avLst/>
            <a:gdLst>
              <a:gd name="T0" fmla="*/ 277 w 280"/>
              <a:gd name="T1" fmla="*/ 58 h 165"/>
              <a:gd name="T2" fmla="*/ 253 w 280"/>
              <a:gd name="T3" fmla="*/ 25 h 165"/>
              <a:gd name="T4" fmla="*/ 212 w 280"/>
              <a:gd name="T5" fmla="*/ 20 h 165"/>
              <a:gd name="T6" fmla="*/ 212 w 280"/>
              <a:gd name="T7" fmla="*/ 20 h 165"/>
              <a:gd name="T8" fmla="*/ 151 w 280"/>
              <a:gd name="T9" fmla="*/ 0 h 165"/>
              <a:gd name="T10" fmla="*/ 126 w 280"/>
              <a:gd name="T11" fmla="*/ 3 h 165"/>
              <a:gd name="T12" fmla="*/ 125 w 280"/>
              <a:gd name="T13" fmla="*/ 2 h 165"/>
              <a:gd name="T14" fmla="*/ 111 w 280"/>
              <a:gd name="T15" fmla="*/ 7 h 165"/>
              <a:gd name="T16" fmla="*/ 111 w 280"/>
              <a:gd name="T17" fmla="*/ 8 h 165"/>
              <a:gd name="T18" fmla="*/ 11 w 280"/>
              <a:gd name="T19" fmla="*/ 39 h 165"/>
              <a:gd name="T20" fmla="*/ 9 w 280"/>
              <a:gd name="T21" fmla="*/ 82 h 165"/>
              <a:gd name="T22" fmla="*/ 27 w 280"/>
              <a:gd name="T23" fmla="*/ 99 h 165"/>
              <a:gd name="T24" fmla="*/ 27 w 280"/>
              <a:gd name="T25" fmla="*/ 100 h 165"/>
              <a:gd name="T26" fmla="*/ 27 w 280"/>
              <a:gd name="T27" fmla="*/ 101 h 165"/>
              <a:gd name="T28" fmla="*/ 26 w 280"/>
              <a:gd name="T29" fmla="*/ 101 h 165"/>
              <a:gd name="T30" fmla="*/ 27 w 280"/>
              <a:gd name="T31" fmla="*/ 131 h 165"/>
              <a:gd name="T32" fmla="*/ 53 w 280"/>
              <a:gd name="T33" fmla="*/ 163 h 165"/>
              <a:gd name="T34" fmla="*/ 54 w 280"/>
              <a:gd name="T35" fmla="*/ 116 h 165"/>
              <a:gd name="T36" fmla="*/ 60 w 280"/>
              <a:gd name="T37" fmla="*/ 109 h 165"/>
              <a:gd name="T38" fmla="*/ 75 w 280"/>
              <a:gd name="T39" fmla="*/ 108 h 165"/>
              <a:gd name="T40" fmla="*/ 118 w 280"/>
              <a:gd name="T41" fmla="*/ 116 h 165"/>
              <a:gd name="T42" fmla="*/ 160 w 280"/>
              <a:gd name="T43" fmla="*/ 115 h 165"/>
              <a:gd name="T44" fmla="*/ 194 w 280"/>
              <a:gd name="T45" fmla="*/ 106 h 165"/>
              <a:gd name="T46" fmla="*/ 235 w 280"/>
              <a:gd name="T47" fmla="*/ 122 h 165"/>
              <a:gd name="T48" fmla="*/ 236 w 280"/>
              <a:gd name="T49" fmla="*/ 165 h 165"/>
              <a:gd name="T50" fmla="*/ 267 w 280"/>
              <a:gd name="T51" fmla="*/ 106 h 165"/>
              <a:gd name="T52" fmla="*/ 277 w 280"/>
              <a:gd name="T53" fmla="*/ 5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0" h="165">
                <a:moveTo>
                  <a:pt x="277" y="58"/>
                </a:moveTo>
                <a:cubicBezTo>
                  <a:pt x="275" y="43"/>
                  <a:pt x="266" y="31"/>
                  <a:pt x="253" y="25"/>
                </a:cubicBezTo>
                <a:cubicBezTo>
                  <a:pt x="240" y="19"/>
                  <a:pt x="226" y="19"/>
                  <a:pt x="212" y="20"/>
                </a:cubicBezTo>
                <a:cubicBezTo>
                  <a:pt x="212" y="20"/>
                  <a:pt x="212" y="20"/>
                  <a:pt x="212" y="20"/>
                </a:cubicBezTo>
                <a:cubicBezTo>
                  <a:pt x="194" y="7"/>
                  <a:pt x="172" y="0"/>
                  <a:pt x="151" y="0"/>
                </a:cubicBezTo>
                <a:cubicBezTo>
                  <a:pt x="142" y="0"/>
                  <a:pt x="134" y="1"/>
                  <a:pt x="126" y="3"/>
                </a:cubicBezTo>
                <a:cubicBezTo>
                  <a:pt x="127" y="3"/>
                  <a:pt x="126" y="1"/>
                  <a:pt x="125" y="2"/>
                </a:cubicBezTo>
                <a:cubicBezTo>
                  <a:pt x="121" y="4"/>
                  <a:pt x="116" y="6"/>
                  <a:pt x="111" y="7"/>
                </a:cubicBezTo>
                <a:cubicBezTo>
                  <a:pt x="111" y="8"/>
                  <a:pt x="111" y="8"/>
                  <a:pt x="111" y="8"/>
                </a:cubicBezTo>
                <a:cubicBezTo>
                  <a:pt x="77" y="18"/>
                  <a:pt x="35" y="8"/>
                  <a:pt x="11" y="39"/>
                </a:cubicBezTo>
                <a:cubicBezTo>
                  <a:pt x="1" y="52"/>
                  <a:pt x="0" y="68"/>
                  <a:pt x="9" y="82"/>
                </a:cubicBezTo>
                <a:cubicBezTo>
                  <a:pt x="13" y="90"/>
                  <a:pt x="20" y="95"/>
                  <a:pt x="27" y="99"/>
                </a:cubicBezTo>
                <a:cubicBezTo>
                  <a:pt x="27" y="100"/>
                  <a:pt x="27" y="100"/>
                  <a:pt x="27" y="100"/>
                </a:cubicBezTo>
                <a:cubicBezTo>
                  <a:pt x="27" y="101"/>
                  <a:pt x="27" y="101"/>
                  <a:pt x="27" y="101"/>
                </a:cubicBezTo>
                <a:cubicBezTo>
                  <a:pt x="26" y="101"/>
                  <a:pt x="26" y="101"/>
                  <a:pt x="26" y="101"/>
                </a:cubicBezTo>
                <a:cubicBezTo>
                  <a:pt x="20" y="111"/>
                  <a:pt x="22" y="122"/>
                  <a:pt x="27" y="131"/>
                </a:cubicBezTo>
                <a:cubicBezTo>
                  <a:pt x="33" y="142"/>
                  <a:pt x="53" y="163"/>
                  <a:pt x="53" y="163"/>
                </a:cubicBezTo>
                <a:cubicBezTo>
                  <a:pt x="53" y="163"/>
                  <a:pt x="53" y="118"/>
                  <a:pt x="54" y="116"/>
                </a:cubicBezTo>
                <a:cubicBezTo>
                  <a:pt x="55" y="112"/>
                  <a:pt x="57" y="110"/>
                  <a:pt x="60" y="109"/>
                </a:cubicBezTo>
                <a:cubicBezTo>
                  <a:pt x="65" y="108"/>
                  <a:pt x="71" y="108"/>
                  <a:pt x="75" y="108"/>
                </a:cubicBezTo>
                <a:cubicBezTo>
                  <a:pt x="90" y="107"/>
                  <a:pt x="104" y="114"/>
                  <a:pt x="118" y="116"/>
                </a:cubicBezTo>
                <a:cubicBezTo>
                  <a:pt x="132" y="119"/>
                  <a:pt x="146" y="118"/>
                  <a:pt x="160" y="115"/>
                </a:cubicBezTo>
                <a:cubicBezTo>
                  <a:pt x="171" y="113"/>
                  <a:pt x="182" y="108"/>
                  <a:pt x="194" y="106"/>
                </a:cubicBezTo>
                <a:cubicBezTo>
                  <a:pt x="206" y="105"/>
                  <a:pt x="233" y="107"/>
                  <a:pt x="235" y="122"/>
                </a:cubicBezTo>
                <a:cubicBezTo>
                  <a:pt x="236" y="132"/>
                  <a:pt x="236" y="165"/>
                  <a:pt x="236" y="165"/>
                </a:cubicBezTo>
                <a:cubicBezTo>
                  <a:pt x="246" y="147"/>
                  <a:pt x="258" y="125"/>
                  <a:pt x="267" y="106"/>
                </a:cubicBezTo>
                <a:cubicBezTo>
                  <a:pt x="273" y="91"/>
                  <a:pt x="280" y="75"/>
                  <a:pt x="277" y="58"/>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8" name="ïšḻiḓe"/>
          <p:cNvSpPr/>
          <p:nvPr/>
        </p:nvSpPr>
        <p:spPr bwMode="auto">
          <a:xfrm>
            <a:off x="632460" y="1656715"/>
            <a:ext cx="147320" cy="241300"/>
          </a:xfrm>
          <a:custGeom>
            <a:avLst/>
            <a:gdLst>
              <a:gd name="T0" fmla="*/ 34 w 79"/>
              <a:gd name="T1" fmla="*/ 93 h 130"/>
              <a:gd name="T2" fmla="*/ 51 w 79"/>
              <a:gd name="T3" fmla="*/ 77 h 130"/>
              <a:gd name="T4" fmla="*/ 73 w 79"/>
              <a:gd name="T5" fmla="*/ 62 h 130"/>
              <a:gd name="T6" fmla="*/ 55 w 79"/>
              <a:gd name="T7" fmla="*/ 44 h 130"/>
              <a:gd name="T8" fmla="*/ 52 w 79"/>
              <a:gd name="T9" fmla="*/ 18 h 130"/>
              <a:gd name="T10" fmla="*/ 73 w 79"/>
              <a:gd name="T11" fmla="*/ 0 h 130"/>
              <a:gd name="T12" fmla="*/ 11 w 79"/>
              <a:gd name="T13" fmla="*/ 25 h 130"/>
              <a:gd name="T14" fmla="*/ 9 w 79"/>
              <a:gd name="T15" fmla="*/ 68 h 130"/>
              <a:gd name="T16" fmla="*/ 27 w 79"/>
              <a:gd name="T17" fmla="*/ 85 h 130"/>
              <a:gd name="T18" fmla="*/ 27 w 79"/>
              <a:gd name="T19" fmla="*/ 86 h 130"/>
              <a:gd name="T20" fmla="*/ 27 w 79"/>
              <a:gd name="T21" fmla="*/ 87 h 130"/>
              <a:gd name="T22" fmla="*/ 26 w 79"/>
              <a:gd name="T23" fmla="*/ 87 h 130"/>
              <a:gd name="T24" fmla="*/ 27 w 79"/>
              <a:gd name="T25" fmla="*/ 117 h 130"/>
              <a:gd name="T26" fmla="*/ 36 w 79"/>
              <a:gd name="T27" fmla="*/ 130 h 130"/>
              <a:gd name="T28" fmla="*/ 34 w 79"/>
              <a:gd name="T29" fmla="*/ 9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30">
                <a:moveTo>
                  <a:pt x="34" y="93"/>
                </a:moveTo>
                <a:cubicBezTo>
                  <a:pt x="38" y="87"/>
                  <a:pt x="44" y="81"/>
                  <a:pt x="51" y="77"/>
                </a:cubicBezTo>
                <a:cubicBezTo>
                  <a:pt x="59" y="73"/>
                  <a:pt x="68" y="70"/>
                  <a:pt x="73" y="62"/>
                </a:cubicBezTo>
                <a:cubicBezTo>
                  <a:pt x="79" y="51"/>
                  <a:pt x="62" y="48"/>
                  <a:pt x="55" y="44"/>
                </a:cubicBezTo>
                <a:cubicBezTo>
                  <a:pt x="46" y="38"/>
                  <a:pt x="47" y="27"/>
                  <a:pt x="52" y="18"/>
                </a:cubicBezTo>
                <a:cubicBezTo>
                  <a:pt x="57" y="11"/>
                  <a:pt x="64" y="4"/>
                  <a:pt x="73" y="0"/>
                </a:cubicBezTo>
                <a:cubicBezTo>
                  <a:pt x="49" y="2"/>
                  <a:pt x="26" y="5"/>
                  <a:pt x="11" y="25"/>
                </a:cubicBezTo>
                <a:cubicBezTo>
                  <a:pt x="1" y="38"/>
                  <a:pt x="0" y="54"/>
                  <a:pt x="9" y="68"/>
                </a:cubicBezTo>
                <a:cubicBezTo>
                  <a:pt x="13" y="76"/>
                  <a:pt x="20" y="81"/>
                  <a:pt x="27" y="85"/>
                </a:cubicBezTo>
                <a:cubicBezTo>
                  <a:pt x="27" y="86"/>
                  <a:pt x="27" y="86"/>
                  <a:pt x="27" y="86"/>
                </a:cubicBezTo>
                <a:cubicBezTo>
                  <a:pt x="27" y="87"/>
                  <a:pt x="27" y="87"/>
                  <a:pt x="27" y="87"/>
                </a:cubicBezTo>
                <a:cubicBezTo>
                  <a:pt x="26" y="87"/>
                  <a:pt x="26" y="87"/>
                  <a:pt x="26" y="87"/>
                </a:cubicBezTo>
                <a:cubicBezTo>
                  <a:pt x="20" y="97"/>
                  <a:pt x="22" y="108"/>
                  <a:pt x="27" y="117"/>
                </a:cubicBezTo>
                <a:cubicBezTo>
                  <a:pt x="29" y="121"/>
                  <a:pt x="33" y="125"/>
                  <a:pt x="36" y="130"/>
                </a:cubicBezTo>
                <a:cubicBezTo>
                  <a:pt x="29" y="119"/>
                  <a:pt x="26" y="106"/>
                  <a:pt x="34" y="93"/>
                </a:cubicBezTo>
                <a:close/>
              </a:path>
            </a:pathLst>
          </a:custGeom>
          <a:solidFill>
            <a:srgbClr val="8C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9" name="iŝlíďè"/>
          <p:cNvSpPr/>
          <p:nvPr/>
        </p:nvSpPr>
        <p:spPr bwMode="auto">
          <a:xfrm>
            <a:off x="711200" y="1659890"/>
            <a:ext cx="443230" cy="278130"/>
          </a:xfrm>
          <a:custGeom>
            <a:avLst/>
            <a:gdLst>
              <a:gd name="T0" fmla="*/ 235 w 238"/>
              <a:gd name="T1" fmla="*/ 42 h 149"/>
              <a:gd name="T2" fmla="*/ 211 w 238"/>
              <a:gd name="T3" fmla="*/ 9 h 149"/>
              <a:gd name="T4" fmla="*/ 170 w 238"/>
              <a:gd name="T5" fmla="*/ 4 h 149"/>
              <a:gd name="T6" fmla="*/ 170 w 238"/>
              <a:gd name="T7" fmla="*/ 4 h 149"/>
              <a:gd name="T8" fmla="*/ 164 w 238"/>
              <a:gd name="T9" fmla="*/ 0 h 149"/>
              <a:gd name="T10" fmla="*/ 165 w 238"/>
              <a:gd name="T11" fmla="*/ 9 h 149"/>
              <a:gd name="T12" fmla="*/ 136 w 238"/>
              <a:gd name="T13" fmla="*/ 30 h 149"/>
              <a:gd name="T14" fmla="*/ 100 w 238"/>
              <a:gd name="T15" fmla="*/ 43 h 149"/>
              <a:gd name="T16" fmla="*/ 95 w 238"/>
              <a:gd name="T17" fmla="*/ 56 h 149"/>
              <a:gd name="T18" fmla="*/ 107 w 238"/>
              <a:gd name="T19" fmla="*/ 57 h 149"/>
              <a:gd name="T20" fmla="*/ 131 w 238"/>
              <a:gd name="T21" fmla="*/ 58 h 149"/>
              <a:gd name="T22" fmla="*/ 127 w 238"/>
              <a:gd name="T23" fmla="*/ 77 h 149"/>
              <a:gd name="T24" fmla="*/ 40 w 238"/>
              <a:gd name="T25" fmla="*/ 74 h 149"/>
              <a:gd name="T26" fmla="*/ 2 w 238"/>
              <a:gd name="T27" fmla="*/ 100 h 149"/>
              <a:gd name="T28" fmla="*/ 10 w 238"/>
              <a:gd name="T29" fmla="*/ 146 h 149"/>
              <a:gd name="T30" fmla="*/ 11 w 238"/>
              <a:gd name="T31" fmla="*/ 147 h 149"/>
              <a:gd name="T32" fmla="*/ 12 w 238"/>
              <a:gd name="T33" fmla="*/ 100 h 149"/>
              <a:gd name="T34" fmla="*/ 18 w 238"/>
              <a:gd name="T35" fmla="*/ 93 h 149"/>
              <a:gd name="T36" fmla="*/ 33 w 238"/>
              <a:gd name="T37" fmla="*/ 92 h 149"/>
              <a:gd name="T38" fmla="*/ 76 w 238"/>
              <a:gd name="T39" fmla="*/ 100 h 149"/>
              <a:gd name="T40" fmla="*/ 118 w 238"/>
              <a:gd name="T41" fmla="*/ 99 h 149"/>
              <a:gd name="T42" fmla="*/ 152 w 238"/>
              <a:gd name="T43" fmla="*/ 90 h 149"/>
              <a:gd name="T44" fmla="*/ 193 w 238"/>
              <a:gd name="T45" fmla="*/ 106 h 149"/>
              <a:gd name="T46" fmla="*/ 194 w 238"/>
              <a:gd name="T47" fmla="*/ 149 h 149"/>
              <a:gd name="T48" fmla="*/ 225 w 238"/>
              <a:gd name="T49" fmla="*/ 90 h 149"/>
              <a:gd name="T50" fmla="*/ 235 w 238"/>
              <a:gd name="T51"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 h="149">
                <a:moveTo>
                  <a:pt x="235" y="42"/>
                </a:moveTo>
                <a:cubicBezTo>
                  <a:pt x="233" y="27"/>
                  <a:pt x="224" y="15"/>
                  <a:pt x="211" y="9"/>
                </a:cubicBezTo>
                <a:cubicBezTo>
                  <a:pt x="198" y="3"/>
                  <a:pt x="184" y="3"/>
                  <a:pt x="170" y="4"/>
                </a:cubicBezTo>
                <a:cubicBezTo>
                  <a:pt x="170" y="4"/>
                  <a:pt x="170" y="4"/>
                  <a:pt x="170" y="4"/>
                </a:cubicBezTo>
                <a:cubicBezTo>
                  <a:pt x="168" y="3"/>
                  <a:pt x="166" y="1"/>
                  <a:pt x="164" y="0"/>
                </a:cubicBezTo>
                <a:cubicBezTo>
                  <a:pt x="165" y="3"/>
                  <a:pt x="166" y="5"/>
                  <a:pt x="165" y="9"/>
                </a:cubicBezTo>
                <a:cubicBezTo>
                  <a:pt x="162" y="22"/>
                  <a:pt x="148" y="28"/>
                  <a:pt x="136" y="30"/>
                </a:cubicBezTo>
                <a:cubicBezTo>
                  <a:pt x="124" y="33"/>
                  <a:pt x="109" y="34"/>
                  <a:pt x="100" y="43"/>
                </a:cubicBezTo>
                <a:cubicBezTo>
                  <a:pt x="97" y="45"/>
                  <a:pt x="91" y="53"/>
                  <a:pt x="95" y="56"/>
                </a:cubicBezTo>
                <a:cubicBezTo>
                  <a:pt x="98" y="58"/>
                  <a:pt x="103" y="57"/>
                  <a:pt x="107" y="57"/>
                </a:cubicBezTo>
                <a:cubicBezTo>
                  <a:pt x="115" y="56"/>
                  <a:pt x="124" y="54"/>
                  <a:pt x="131" y="58"/>
                </a:cubicBezTo>
                <a:cubicBezTo>
                  <a:pt x="141" y="63"/>
                  <a:pt x="133" y="73"/>
                  <a:pt x="127" y="77"/>
                </a:cubicBezTo>
                <a:cubicBezTo>
                  <a:pt x="101" y="94"/>
                  <a:pt x="69" y="73"/>
                  <a:pt x="40" y="74"/>
                </a:cubicBezTo>
                <a:cubicBezTo>
                  <a:pt x="21" y="75"/>
                  <a:pt x="5" y="83"/>
                  <a:pt x="2" y="100"/>
                </a:cubicBezTo>
                <a:cubicBezTo>
                  <a:pt x="0" y="113"/>
                  <a:pt x="8" y="133"/>
                  <a:pt x="10" y="146"/>
                </a:cubicBezTo>
                <a:cubicBezTo>
                  <a:pt x="11" y="147"/>
                  <a:pt x="11" y="147"/>
                  <a:pt x="11" y="147"/>
                </a:cubicBezTo>
                <a:cubicBezTo>
                  <a:pt x="11" y="147"/>
                  <a:pt x="11" y="102"/>
                  <a:pt x="12" y="100"/>
                </a:cubicBezTo>
                <a:cubicBezTo>
                  <a:pt x="13" y="96"/>
                  <a:pt x="15" y="94"/>
                  <a:pt x="18" y="93"/>
                </a:cubicBezTo>
                <a:cubicBezTo>
                  <a:pt x="23" y="92"/>
                  <a:pt x="29" y="92"/>
                  <a:pt x="33" y="92"/>
                </a:cubicBezTo>
                <a:cubicBezTo>
                  <a:pt x="48" y="91"/>
                  <a:pt x="62" y="98"/>
                  <a:pt x="76" y="100"/>
                </a:cubicBezTo>
                <a:cubicBezTo>
                  <a:pt x="90" y="103"/>
                  <a:pt x="104" y="102"/>
                  <a:pt x="118" y="99"/>
                </a:cubicBezTo>
                <a:cubicBezTo>
                  <a:pt x="129" y="97"/>
                  <a:pt x="140" y="92"/>
                  <a:pt x="152" y="90"/>
                </a:cubicBezTo>
                <a:cubicBezTo>
                  <a:pt x="164" y="89"/>
                  <a:pt x="191" y="91"/>
                  <a:pt x="193" y="106"/>
                </a:cubicBezTo>
                <a:cubicBezTo>
                  <a:pt x="194" y="116"/>
                  <a:pt x="194" y="149"/>
                  <a:pt x="194" y="149"/>
                </a:cubicBezTo>
                <a:cubicBezTo>
                  <a:pt x="204" y="131"/>
                  <a:pt x="216" y="109"/>
                  <a:pt x="225" y="90"/>
                </a:cubicBezTo>
                <a:cubicBezTo>
                  <a:pt x="231" y="75"/>
                  <a:pt x="238" y="59"/>
                  <a:pt x="235" y="42"/>
                </a:cubicBezTo>
                <a:close/>
              </a:path>
            </a:pathLst>
          </a:custGeom>
          <a:solidFill>
            <a:srgbClr val="8C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 name="文本框 5"/>
          <p:cNvSpPr txBox="1"/>
          <p:nvPr/>
        </p:nvSpPr>
        <p:spPr>
          <a:xfrm>
            <a:off x="1701800" y="2062480"/>
            <a:ext cx="1330325" cy="1153160"/>
          </a:xfrm>
          <a:prstGeom prst="rect">
            <a:avLst/>
          </a:prstGeom>
          <a:noFill/>
        </p:spPr>
        <p:txBody>
          <a:bodyPr wrap="square" rtlCol="0" anchor="t">
            <a:spAutoFit/>
          </a:bodyPr>
          <a:lstStyle/>
          <a:p>
            <a:pPr algn="ctr">
              <a:lnSpc>
                <a:spcPct val="150000"/>
              </a:lnSpc>
            </a:pPr>
            <a:r>
              <a:rPr lang="zh-CN" altLang="en-US" sz="2800" b="1">
                <a:solidFill>
                  <a:schemeClr val="tx1">
                    <a:lumMod val="75000"/>
                    <a:lumOff val="25000"/>
                  </a:schemeClr>
                </a:solidFill>
                <a:latin typeface="微软雅黑" panose="020B0503020204020204" charset="-122"/>
                <a:ea typeface="微软雅黑" panose="020B0503020204020204" charset="-122"/>
              </a:rPr>
              <a:t>2</a:t>
            </a:r>
            <a:endParaRPr lang="zh-CN" altLang="en-US" sz="2800" b="1">
              <a:solidFill>
                <a:schemeClr val="tx1">
                  <a:lumMod val="75000"/>
                  <a:lumOff val="25000"/>
                </a:schemeClr>
              </a:solidFill>
              <a:latin typeface="微软雅黑" panose="020B0503020204020204" charset="-122"/>
              <a:ea typeface="微软雅黑" panose="020B0503020204020204" charset="-122"/>
            </a:endParaRPr>
          </a:p>
          <a:p>
            <a:pPr algn="ctr">
              <a:lnSpc>
                <a:spcPct val="150000"/>
              </a:lnSpc>
            </a:pPr>
            <a:r>
              <a:rPr lang="zh-CN" altLang="en-US" b="1">
                <a:solidFill>
                  <a:schemeClr val="tx1">
                    <a:lumMod val="75000"/>
                    <a:lumOff val="25000"/>
                  </a:schemeClr>
                </a:solidFill>
                <a:latin typeface="微软雅黑" panose="020B0503020204020204" charset="-122"/>
                <a:ea typeface="微软雅黑" panose="020B0503020204020204" charset="-122"/>
              </a:rPr>
              <a:t>受热膨胀性</a:t>
            </a:r>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7：钢瓶存放位置和厨房不得作为卧室</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939800" y="1436370"/>
            <a:ext cx="7416165" cy="414020"/>
          </a:xfrm>
          <a:prstGeom prst="rect">
            <a:avLst/>
          </a:prstGeom>
          <a:noFill/>
        </p:spPr>
        <p:txBody>
          <a:bodyPr wrap="square" rtlCol="0" anchor="t">
            <a:spAutoFit/>
          </a:bodyPr>
          <a:lstStyle/>
          <a:p>
            <a:pPr indent="0">
              <a:lnSpc>
                <a:spcPct val="150000"/>
              </a:lnSpc>
              <a:buFont typeface="+mj-ea"/>
              <a:buNone/>
            </a:pPr>
            <a:r>
              <a:rPr lang="zh-CN" altLang="en-US" sz="1400">
                <a:latin typeface="微软雅黑" panose="020B0503020204020204" charset="-122"/>
                <a:ea typeface="微软雅黑" panose="020B0503020204020204" charset="-122"/>
                <a:cs typeface="微软雅黑" panose="020B0503020204020204" charset="-122"/>
              </a:rPr>
              <a:t>根据《城镇燃气设计规范》（GB 50028）中8.7.1及10.4.2规定：</a:t>
            </a:r>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768350" y="1793240"/>
            <a:ext cx="7510780" cy="2245360"/>
          </a:xfrm>
          <a:prstGeom prst="rect">
            <a:avLst/>
          </a:prstGeom>
          <a:noFill/>
        </p:spPr>
        <p:txBody>
          <a:bodyPr wrap="square" rtlCol="0" anchor="t">
            <a:spAutoFit/>
          </a:bodyPr>
          <a:lstStyle/>
          <a:p>
            <a:pPr>
              <a:lnSpc>
                <a:spcPct val="200000"/>
              </a:lnSpc>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8.7 用户</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8.7.1 居民用户使用的液化石油气气瓶应设置在符合本规范第10.4节规定的非居住房间内，且室温不应高于45℃。</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10.4.2 居民生活用气设备严禁安装在卧室内。</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10.4.3 住宅厨房内宜设置排气装置和燃气浓度检测报警器。</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54075" y="1091565"/>
            <a:ext cx="3159760"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8：钢瓶存放位置和厨房不得使用煤炉</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939800" y="1398270"/>
            <a:ext cx="7416165" cy="414020"/>
          </a:xfrm>
          <a:prstGeom prst="rect">
            <a:avLst/>
          </a:prstGeom>
          <a:noFill/>
        </p:spPr>
        <p:txBody>
          <a:bodyPr wrap="square" rtlCol="0" anchor="t">
            <a:spAutoFit/>
          </a:bodyPr>
          <a:lstStyle/>
          <a:p>
            <a:pPr indent="0">
              <a:lnSpc>
                <a:spcPct val="150000"/>
              </a:lnSpc>
              <a:buFont typeface="+mj-ea"/>
              <a:buNone/>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国务院安委会关于深入开展餐饮场所燃气安全专项治理的通知安委〔2013〕1号</a:t>
            </a:r>
            <a:endPar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793750" y="1777365"/>
            <a:ext cx="7562215" cy="3091815"/>
          </a:xfrm>
          <a:prstGeom prst="rect">
            <a:avLst/>
          </a:prstGeom>
          <a:noFill/>
        </p:spPr>
        <p:txBody>
          <a:bodyPr wrap="square" rtlCol="0" anchor="t">
            <a:spAutoFit/>
          </a:bodyPr>
          <a:lstStyle/>
          <a:p>
            <a:pPr>
              <a:lnSpc>
                <a:spcPct val="150000"/>
              </a:lnSpc>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2.使用液化石油气的，应当符合下列规定：</a:t>
            </a:r>
            <a:endPar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（1）存瓶总重量超过100 千克（折合2瓶50千克或7瓶以上15千克气瓶）时，应当设置专用气瓶间。存瓶总重量小于420千克时，气瓶间可以设置在与用气建筑相邻的单层专用房间内。存瓶总重量大于420千克时，气瓶间应当为与其他民用建筑间距不小于10米的独立建筑。</a:t>
            </a:r>
            <a:endPar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（2）气瓶间高度应当不低于2.2米，内部须加装可燃气体浓度报警装置，且不得有暖气沟、地漏及其他地下构筑物；外部应当设置明显的安全警示标志；应当使用防爆型照明等电气设备，电器开关设置在室外。</a:t>
            </a:r>
            <a:endPar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（3）气相瓶和气液两相瓶必须专瓶专用，使用和备用钢瓶应当分开放置或者用防火墙隔开。</a:t>
            </a:r>
            <a:endPar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（4）放置钢瓶、燃具和用户设备的房间内不得堆放易燃易爆物品和使用明火；同一房间内不得同时使用液化石油气和其他明火。</a:t>
            </a:r>
            <a:endPar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8：钢瓶存放位置和厨房不得使用煤炉</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stretch>
            <a:fillRect/>
          </a:stretch>
        </p:blipFill>
        <p:spPr>
          <a:xfrm>
            <a:off x="2357120" y="1522095"/>
            <a:ext cx="4429760" cy="3390900"/>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9：橡胶软管用卡箍紧固连接，软管的长度不长于2.0米</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939800" y="1388745"/>
            <a:ext cx="7416165" cy="737235"/>
          </a:xfrm>
          <a:prstGeom prst="rect">
            <a:avLst/>
          </a:prstGeom>
          <a:noFill/>
        </p:spPr>
        <p:txBody>
          <a:bodyPr wrap="square" rtlCol="0" anchor="t">
            <a:spAutoFit/>
          </a:bodyPr>
          <a:lstStyle/>
          <a:p>
            <a:pPr indent="0">
              <a:lnSpc>
                <a:spcPct val="150000"/>
              </a:lnSpc>
              <a:buFont typeface="+mj-ea"/>
              <a:buNone/>
            </a:pPr>
            <a:r>
              <a:rPr lang="zh-CN" altLang="en-US" sz="1400">
                <a:latin typeface="微软雅黑" panose="020B0503020204020204" charset="-122"/>
                <a:ea typeface="微软雅黑" panose="020B0503020204020204" charset="-122"/>
                <a:cs typeface="微软雅黑" panose="020B0503020204020204" charset="-122"/>
              </a:rPr>
              <a:t>根据《城镇燃气设计规范》（GB 50028）中10.2.8第5条规定：软管与家用燃具连接时，其长度不应超过2m，且不得有接口。</a:t>
            </a:r>
            <a:endParaRPr lang="zh-CN" altLang="en-US" sz="140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1"/>
          <a:stretch>
            <a:fillRect/>
          </a:stretch>
        </p:blipFill>
        <p:spPr>
          <a:xfrm>
            <a:off x="1902460" y="2278380"/>
            <a:ext cx="5490845" cy="2590800"/>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1"/>
          <a:stretch>
            <a:fillRect/>
          </a:stretch>
        </p:blipFill>
        <p:spPr>
          <a:xfrm>
            <a:off x="2185670" y="1143000"/>
            <a:ext cx="4772025" cy="3600450"/>
          </a:xfrm>
          <a:prstGeom prst="rect">
            <a:avLst/>
          </a:prstGeom>
          <a:ln>
            <a:solidFill>
              <a:schemeClr val="bg1">
                <a:lumMod val="8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pic>
        <p:nvPicPr>
          <p:cNvPr id="10" name="图片 9"/>
          <p:cNvPicPr>
            <a:picLocks noChangeAspect="1"/>
          </p:cNvPicPr>
          <p:nvPr/>
        </p:nvPicPr>
        <p:blipFill>
          <a:blip r:embed="rId1"/>
          <a:stretch>
            <a:fillRect/>
          </a:stretch>
        </p:blipFill>
        <p:spPr>
          <a:xfrm>
            <a:off x="838200" y="1233805"/>
            <a:ext cx="7467600" cy="3324225"/>
          </a:xfrm>
          <a:prstGeom prst="rect">
            <a:avLst/>
          </a:prstGeom>
          <a:ln>
            <a:solidFill>
              <a:schemeClr val="bg1">
                <a:lumMod val="85000"/>
              </a:schemeClr>
            </a:solidFill>
          </a:ln>
          <a:effectLst>
            <a:outerShdw blurRad="50800" dist="38100" dir="8100000" algn="tr" rotWithShape="0">
              <a:prstClr val="black">
                <a:alpha val="40000"/>
              </a:prstClr>
            </a:outerShdw>
          </a:effectLst>
        </p:spPr>
      </p:pic>
      <p:sp>
        <p:nvSpPr>
          <p:cNvPr id="11" name="文本框 10"/>
          <p:cNvSpPr txBox="1"/>
          <p:nvPr/>
        </p:nvSpPr>
        <p:spPr>
          <a:xfrm>
            <a:off x="3989705" y="4173220"/>
            <a:ext cx="709930" cy="337185"/>
          </a:xfrm>
          <a:prstGeom prst="rect">
            <a:avLst/>
          </a:prstGeom>
          <a:noFill/>
        </p:spPr>
        <p:txBody>
          <a:bodyPr wrap="non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错  误</a:t>
            </a:r>
            <a:endParaRPr lang="zh-CN" altLang="en-US" sz="1600" b="1">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1"/>
          <a:stretch>
            <a:fillRect/>
          </a:stretch>
        </p:blipFill>
        <p:spPr>
          <a:xfrm>
            <a:off x="960120" y="1247775"/>
            <a:ext cx="7372350" cy="3314700"/>
          </a:xfrm>
          <a:prstGeom prst="rect">
            <a:avLst/>
          </a:prstGeom>
          <a:ln>
            <a:solidFill>
              <a:schemeClr val="bg1">
                <a:lumMod val="85000"/>
              </a:schemeClr>
            </a:solidFill>
          </a:ln>
          <a:effectLst>
            <a:outerShdw blurRad="50800" dist="38100" dir="8100000" algn="tr" rotWithShape="0">
              <a:prstClr val="black">
                <a:alpha val="40000"/>
              </a:prstClr>
            </a:outerShdw>
          </a:effectLst>
        </p:spPr>
      </p:pic>
      <p:sp>
        <p:nvSpPr>
          <p:cNvPr id="6" name="文本框 5"/>
          <p:cNvSpPr txBox="1"/>
          <p:nvPr/>
        </p:nvSpPr>
        <p:spPr>
          <a:xfrm>
            <a:off x="4291330" y="4187190"/>
            <a:ext cx="709930" cy="337185"/>
          </a:xfrm>
          <a:prstGeom prst="rect">
            <a:avLst/>
          </a:prstGeom>
          <a:noFill/>
        </p:spPr>
        <p:txBody>
          <a:bodyPr wrap="non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正  确</a:t>
            </a:r>
            <a:endParaRPr lang="zh-CN" altLang="en-US" sz="1600" b="1">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1"/>
          <a:stretch>
            <a:fillRect/>
          </a:stretch>
        </p:blipFill>
        <p:spPr>
          <a:xfrm>
            <a:off x="857250" y="1323975"/>
            <a:ext cx="7429500" cy="3200400"/>
          </a:xfrm>
          <a:prstGeom prst="rect">
            <a:avLst/>
          </a:prstGeom>
          <a:ln>
            <a:solidFill>
              <a:schemeClr val="bg1">
                <a:lumMod val="85000"/>
              </a:schemeClr>
            </a:solidFill>
          </a:ln>
          <a:effectLst>
            <a:outerShdw blurRad="50800" dist="38100" dir="8100000" algn="tr" rotWithShape="0">
              <a:prstClr val="black">
                <a:alpha val="40000"/>
              </a:prstClr>
            </a:outerShdw>
          </a:effectLst>
        </p:spPr>
      </p:pic>
      <p:sp>
        <p:nvSpPr>
          <p:cNvPr id="14" name="文本框 13"/>
          <p:cNvSpPr txBox="1"/>
          <p:nvPr/>
        </p:nvSpPr>
        <p:spPr>
          <a:xfrm>
            <a:off x="4186555" y="4130040"/>
            <a:ext cx="709930" cy="337185"/>
          </a:xfrm>
          <a:prstGeom prst="rect">
            <a:avLst/>
          </a:prstGeom>
          <a:noFill/>
        </p:spPr>
        <p:txBody>
          <a:bodyPr wrap="non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正  确</a:t>
            </a:r>
            <a:endParaRPr lang="zh-CN" altLang="en-US" sz="1600" b="1">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1"/>
          <a:stretch>
            <a:fillRect/>
          </a:stretch>
        </p:blipFill>
        <p:spPr>
          <a:xfrm>
            <a:off x="760730" y="1291590"/>
            <a:ext cx="7639050" cy="3381375"/>
          </a:xfrm>
          <a:prstGeom prst="rect">
            <a:avLst/>
          </a:prstGeom>
          <a:ln>
            <a:solidFill>
              <a:schemeClr val="bg1">
                <a:lumMod val="85000"/>
              </a:schemeClr>
            </a:solidFill>
          </a:ln>
          <a:effectLst>
            <a:outerShdw blurRad="50800" dist="38100" dir="8100000" algn="tr" rotWithShape="0">
              <a:prstClr val="black">
                <a:alpha val="40000"/>
              </a:prstClr>
            </a:outerShdw>
          </a:effectLst>
        </p:spPr>
      </p:pic>
      <p:sp>
        <p:nvSpPr>
          <p:cNvPr id="14" name="文本框 13"/>
          <p:cNvSpPr txBox="1"/>
          <p:nvPr/>
        </p:nvSpPr>
        <p:spPr>
          <a:xfrm>
            <a:off x="4186555" y="4320540"/>
            <a:ext cx="709930" cy="337185"/>
          </a:xfrm>
          <a:prstGeom prst="rect">
            <a:avLst/>
          </a:prstGeom>
          <a:noFill/>
        </p:spPr>
        <p:txBody>
          <a:bodyPr wrap="non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正  确</a:t>
            </a:r>
            <a:endParaRPr lang="zh-CN" altLang="en-US" sz="1600" b="1">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其它注意事项</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939800" y="1388745"/>
            <a:ext cx="7416165" cy="1383665"/>
          </a:xfrm>
          <a:prstGeom prst="rect">
            <a:avLst/>
          </a:prstGeom>
          <a:noFill/>
        </p:spPr>
        <p:txBody>
          <a:bodyPr wrap="square" rtlCol="0" anchor="t">
            <a:spAutoFit/>
          </a:bodyPr>
          <a:lstStyle/>
          <a:p>
            <a:pPr indent="0">
              <a:lnSpc>
                <a:spcPct val="20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1、液化石油气灶与钢瓶之间距离不得小于50厘米；</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indent="0">
              <a:lnSpc>
                <a:spcPct val="20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2、定期更换减压阀，一般减压阀寿命不超过5年，灶具不超过8年，具体以产品说明书上规定的时限为准。</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nvGrpSpPr>
          <p:cNvPr id="4" name="组合 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35" y="3557905"/>
            <a:ext cx="9152890" cy="1593850"/>
            <a:chOff x="1277144" y="2582863"/>
            <a:chExt cx="9637713" cy="1692276"/>
          </a:xfrm>
          <a:solidFill>
            <a:schemeClr val="accent1">
              <a:lumMod val="75000"/>
            </a:schemeClr>
          </a:solidFill>
        </p:grpSpPr>
        <p:sp>
          <p:nvSpPr>
            <p:cNvPr id="8" name="íslidè"/>
            <p:cNvSpPr/>
            <p:nvPr/>
          </p:nvSpPr>
          <p:spPr bwMode="auto">
            <a:xfrm>
              <a:off x="1277144" y="4108451"/>
              <a:ext cx="9637713"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 name="îşliḍé"/>
            <p:cNvSpPr/>
            <p:nvPr/>
          </p:nvSpPr>
          <p:spPr bwMode="auto">
            <a:xfrm>
              <a:off x="2259807" y="2851151"/>
              <a:ext cx="1609725" cy="1397000"/>
            </a:xfrm>
            <a:custGeom>
              <a:avLst/>
              <a:gdLst>
                <a:gd name="T0" fmla="*/ 19 w 290"/>
                <a:gd name="T1" fmla="*/ 60 h 250"/>
                <a:gd name="T2" fmla="*/ 202 w 290"/>
                <a:gd name="T3" fmla="*/ 4 h 250"/>
                <a:gd name="T4" fmla="*/ 214 w 290"/>
                <a:gd name="T5" fmla="*/ 73 h 250"/>
                <a:gd name="T6" fmla="*/ 274 w 290"/>
                <a:gd name="T7" fmla="*/ 24 h 250"/>
                <a:gd name="T8" fmla="*/ 290 w 290"/>
                <a:gd name="T9" fmla="*/ 249 h 250"/>
                <a:gd name="T10" fmla="*/ 195 w 290"/>
                <a:gd name="T11" fmla="*/ 240 h 250"/>
                <a:gd name="T12" fmla="*/ 38 w 290"/>
                <a:gd name="T13" fmla="*/ 241 h 250"/>
                <a:gd name="T14" fmla="*/ 0 w 290"/>
                <a:gd name="T15" fmla="*/ 250 h 250"/>
                <a:gd name="T16" fmla="*/ 91 w 290"/>
                <a:gd name="T17" fmla="*/ 248 h 250"/>
                <a:gd name="T18" fmla="*/ 76 w 290"/>
                <a:gd name="T19" fmla="*/ 204 h 250"/>
                <a:gd name="T20" fmla="*/ 136 w 290"/>
                <a:gd name="T21" fmla="*/ 248 h 250"/>
                <a:gd name="T22" fmla="*/ 152 w 290"/>
                <a:gd name="T23" fmla="*/ 202 h 250"/>
                <a:gd name="T24" fmla="*/ 136 w 290"/>
                <a:gd name="T25" fmla="*/ 248 h 250"/>
                <a:gd name="T26" fmla="*/ 131 w 290"/>
                <a:gd name="T27" fmla="*/ 225 h 250"/>
                <a:gd name="T28" fmla="*/ 116 w 290"/>
                <a:gd name="T29" fmla="*/ 225 h 250"/>
                <a:gd name="T30" fmla="*/ 111 w 290"/>
                <a:gd name="T31" fmla="*/ 248 h 250"/>
                <a:gd name="T32" fmla="*/ 96 w 290"/>
                <a:gd name="T33" fmla="*/ 203 h 250"/>
                <a:gd name="T34" fmla="*/ 88 w 290"/>
                <a:gd name="T35" fmla="*/ 169 h 250"/>
                <a:gd name="T36" fmla="*/ 106 w 290"/>
                <a:gd name="T37" fmla="*/ 168 h 250"/>
                <a:gd name="T38" fmla="*/ 87 w 290"/>
                <a:gd name="T39" fmla="*/ 95 h 250"/>
                <a:gd name="T40" fmla="*/ 87 w 290"/>
                <a:gd name="T41" fmla="*/ 73 h 250"/>
                <a:gd name="T42" fmla="*/ 79 w 290"/>
                <a:gd name="T43" fmla="*/ 97 h 250"/>
                <a:gd name="T44" fmla="*/ 115 w 290"/>
                <a:gd name="T45" fmla="*/ 67 h 250"/>
                <a:gd name="T46" fmla="*/ 134 w 290"/>
                <a:gd name="T47" fmla="*/ 63 h 250"/>
                <a:gd name="T48" fmla="*/ 144 w 290"/>
                <a:gd name="T49" fmla="*/ 85 h 250"/>
                <a:gd name="T50" fmla="*/ 144 w 290"/>
                <a:gd name="T51" fmla="*/ 60 h 250"/>
                <a:gd name="T52" fmla="*/ 106 w 290"/>
                <a:gd name="T53" fmla="*/ 125 h 250"/>
                <a:gd name="T54" fmla="*/ 63 w 290"/>
                <a:gd name="T55" fmla="*/ 109 h 250"/>
                <a:gd name="T56" fmla="*/ 79 w 290"/>
                <a:gd name="T57" fmla="*/ 107 h 250"/>
                <a:gd name="T58" fmla="*/ 115 w 290"/>
                <a:gd name="T59" fmla="*/ 123 h 250"/>
                <a:gd name="T60" fmla="*/ 115 w 290"/>
                <a:gd name="T61" fmla="*/ 100 h 250"/>
                <a:gd name="T62" fmla="*/ 166 w 290"/>
                <a:gd name="T63" fmla="*/ 116 h 250"/>
                <a:gd name="T64" fmla="*/ 88 w 290"/>
                <a:gd name="T65" fmla="*/ 138 h 250"/>
                <a:gd name="T66" fmla="*/ 106 w 290"/>
                <a:gd name="T67" fmla="*/ 135 h 250"/>
                <a:gd name="T68" fmla="*/ 63 w 290"/>
                <a:gd name="T69" fmla="*/ 162 h 250"/>
                <a:gd name="T70" fmla="*/ 63 w 290"/>
                <a:gd name="T71" fmla="*/ 141 h 250"/>
                <a:gd name="T72" fmla="*/ 134 w 290"/>
                <a:gd name="T73" fmla="*/ 156 h 250"/>
                <a:gd name="T74" fmla="*/ 144 w 290"/>
                <a:gd name="T75" fmla="*/ 131 h 250"/>
                <a:gd name="T76" fmla="*/ 166 w 290"/>
                <a:gd name="T77" fmla="*/ 128 h 250"/>
                <a:gd name="T78" fmla="*/ 63 w 290"/>
                <a:gd name="T79" fmla="*/ 192 h 250"/>
                <a:gd name="T80" fmla="*/ 63 w 290"/>
                <a:gd name="T81" fmla="*/ 171 h 250"/>
                <a:gd name="T82" fmla="*/ 135 w 290"/>
                <a:gd name="T83" fmla="*/ 190 h 250"/>
                <a:gd name="T84" fmla="*/ 144 w 290"/>
                <a:gd name="T85" fmla="*/ 165 h 250"/>
                <a:gd name="T86" fmla="*/ 166 w 290"/>
                <a:gd name="T87" fmla="*/ 1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250">
                  <a:moveTo>
                    <a:pt x="0" y="231"/>
                  </a:moveTo>
                  <a:cubicBezTo>
                    <a:pt x="19" y="231"/>
                    <a:pt x="19" y="231"/>
                    <a:pt x="19" y="231"/>
                  </a:cubicBezTo>
                  <a:cubicBezTo>
                    <a:pt x="19" y="60"/>
                    <a:pt x="19" y="60"/>
                    <a:pt x="19" y="60"/>
                  </a:cubicBezTo>
                  <a:cubicBezTo>
                    <a:pt x="19" y="53"/>
                    <a:pt x="19" y="53"/>
                    <a:pt x="19" y="53"/>
                  </a:cubicBezTo>
                  <a:cubicBezTo>
                    <a:pt x="26" y="51"/>
                    <a:pt x="26" y="51"/>
                    <a:pt x="26" y="51"/>
                  </a:cubicBezTo>
                  <a:cubicBezTo>
                    <a:pt x="202" y="4"/>
                    <a:pt x="202" y="4"/>
                    <a:pt x="202" y="4"/>
                  </a:cubicBezTo>
                  <a:cubicBezTo>
                    <a:pt x="214" y="0"/>
                    <a:pt x="214" y="0"/>
                    <a:pt x="214" y="0"/>
                  </a:cubicBezTo>
                  <a:cubicBezTo>
                    <a:pt x="214" y="13"/>
                    <a:pt x="214" y="13"/>
                    <a:pt x="214" y="13"/>
                  </a:cubicBezTo>
                  <a:cubicBezTo>
                    <a:pt x="214" y="73"/>
                    <a:pt x="214" y="73"/>
                    <a:pt x="214" y="73"/>
                  </a:cubicBezTo>
                  <a:cubicBezTo>
                    <a:pt x="224" y="73"/>
                    <a:pt x="224" y="73"/>
                    <a:pt x="224" y="73"/>
                  </a:cubicBezTo>
                  <a:cubicBezTo>
                    <a:pt x="224" y="4"/>
                    <a:pt x="224" y="4"/>
                    <a:pt x="224" y="4"/>
                  </a:cubicBezTo>
                  <a:cubicBezTo>
                    <a:pt x="274" y="24"/>
                    <a:pt x="274" y="24"/>
                    <a:pt x="274" y="24"/>
                  </a:cubicBezTo>
                  <a:cubicBezTo>
                    <a:pt x="274" y="231"/>
                    <a:pt x="274" y="231"/>
                    <a:pt x="274" y="231"/>
                  </a:cubicBezTo>
                  <a:cubicBezTo>
                    <a:pt x="290" y="231"/>
                    <a:pt x="290" y="231"/>
                    <a:pt x="290" y="231"/>
                  </a:cubicBezTo>
                  <a:cubicBezTo>
                    <a:pt x="290" y="249"/>
                    <a:pt x="290" y="249"/>
                    <a:pt x="290" y="249"/>
                  </a:cubicBezTo>
                  <a:cubicBezTo>
                    <a:pt x="205" y="249"/>
                    <a:pt x="205" y="249"/>
                    <a:pt x="205" y="249"/>
                  </a:cubicBezTo>
                  <a:cubicBezTo>
                    <a:pt x="195" y="249"/>
                    <a:pt x="195" y="249"/>
                    <a:pt x="195" y="249"/>
                  </a:cubicBezTo>
                  <a:cubicBezTo>
                    <a:pt x="195" y="240"/>
                    <a:pt x="195" y="240"/>
                    <a:pt x="195" y="240"/>
                  </a:cubicBezTo>
                  <a:cubicBezTo>
                    <a:pt x="195" y="25"/>
                    <a:pt x="195" y="25"/>
                    <a:pt x="195" y="25"/>
                  </a:cubicBezTo>
                  <a:cubicBezTo>
                    <a:pt x="38" y="67"/>
                    <a:pt x="38" y="67"/>
                    <a:pt x="38" y="67"/>
                  </a:cubicBezTo>
                  <a:cubicBezTo>
                    <a:pt x="38" y="241"/>
                    <a:pt x="38" y="241"/>
                    <a:pt x="38" y="241"/>
                  </a:cubicBezTo>
                  <a:cubicBezTo>
                    <a:pt x="38" y="250"/>
                    <a:pt x="38" y="250"/>
                    <a:pt x="38" y="250"/>
                  </a:cubicBezTo>
                  <a:cubicBezTo>
                    <a:pt x="28" y="250"/>
                    <a:pt x="28" y="250"/>
                    <a:pt x="28" y="250"/>
                  </a:cubicBezTo>
                  <a:cubicBezTo>
                    <a:pt x="0" y="250"/>
                    <a:pt x="0" y="250"/>
                    <a:pt x="0" y="250"/>
                  </a:cubicBezTo>
                  <a:cubicBezTo>
                    <a:pt x="0" y="231"/>
                    <a:pt x="0" y="231"/>
                    <a:pt x="0" y="231"/>
                  </a:cubicBezTo>
                  <a:close/>
                  <a:moveTo>
                    <a:pt x="76" y="248"/>
                  </a:moveTo>
                  <a:cubicBezTo>
                    <a:pt x="81" y="248"/>
                    <a:pt x="86" y="248"/>
                    <a:pt x="91" y="248"/>
                  </a:cubicBezTo>
                  <a:cubicBezTo>
                    <a:pt x="91" y="241"/>
                    <a:pt x="91" y="233"/>
                    <a:pt x="91" y="226"/>
                  </a:cubicBezTo>
                  <a:cubicBezTo>
                    <a:pt x="91" y="218"/>
                    <a:pt x="91" y="211"/>
                    <a:pt x="91" y="204"/>
                  </a:cubicBezTo>
                  <a:cubicBezTo>
                    <a:pt x="86" y="204"/>
                    <a:pt x="81" y="204"/>
                    <a:pt x="76" y="204"/>
                  </a:cubicBezTo>
                  <a:cubicBezTo>
                    <a:pt x="76" y="211"/>
                    <a:pt x="76" y="219"/>
                    <a:pt x="76" y="226"/>
                  </a:cubicBezTo>
                  <a:cubicBezTo>
                    <a:pt x="76" y="233"/>
                    <a:pt x="76" y="241"/>
                    <a:pt x="76" y="248"/>
                  </a:cubicBezTo>
                  <a:close/>
                  <a:moveTo>
                    <a:pt x="136" y="248"/>
                  </a:moveTo>
                  <a:cubicBezTo>
                    <a:pt x="141" y="248"/>
                    <a:pt x="146" y="248"/>
                    <a:pt x="152" y="248"/>
                  </a:cubicBezTo>
                  <a:cubicBezTo>
                    <a:pt x="152" y="240"/>
                    <a:pt x="152" y="233"/>
                    <a:pt x="152" y="225"/>
                  </a:cubicBezTo>
                  <a:cubicBezTo>
                    <a:pt x="152" y="217"/>
                    <a:pt x="152" y="210"/>
                    <a:pt x="152" y="202"/>
                  </a:cubicBezTo>
                  <a:cubicBezTo>
                    <a:pt x="146" y="202"/>
                    <a:pt x="141" y="202"/>
                    <a:pt x="136" y="202"/>
                  </a:cubicBezTo>
                  <a:cubicBezTo>
                    <a:pt x="136" y="210"/>
                    <a:pt x="136" y="218"/>
                    <a:pt x="136" y="225"/>
                  </a:cubicBezTo>
                  <a:cubicBezTo>
                    <a:pt x="136" y="233"/>
                    <a:pt x="136" y="240"/>
                    <a:pt x="136" y="248"/>
                  </a:cubicBezTo>
                  <a:close/>
                  <a:moveTo>
                    <a:pt x="116" y="248"/>
                  </a:moveTo>
                  <a:cubicBezTo>
                    <a:pt x="121" y="248"/>
                    <a:pt x="126" y="248"/>
                    <a:pt x="131" y="248"/>
                  </a:cubicBezTo>
                  <a:cubicBezTo>
                    <a:pt x="131" y="240"/>
                    <a:pt x="131" y="233"/>
                    <a:pt x="131" y="225"/>
                  </a:cubicBezTo>
                  <a:cubicBezTo>
                    <a:pt x="131" y="218"/>
                    <a:pt x="131" y="210"/>
                    <a:pt x="131" y="203"/>
                  </a:cubicBezTo>
                  <a:cubicBezTo>
                    <a:pt x="126" y="203"/>
                    <a:pt x="121" y="203"/>
                    <a:pt x="116" y="203"/>
                  </a:cubicBezTo>
                  <a:cubicBezTo>
                    <a:pt x="116" y="210"/>
                    <a:pt x="116" y="218"/>
                    <a:pt x="116" y="225"/>
                  </a:cubicBezTo>
                  <a:cubicBezTo>
                    <a:pt x="116" y="233"/>
                    <a:pt x="116" y="240"/>
                    <a:pt x="116" y="248"/>
                  </a:cubicBezTo>
                  <a:close/>
                  <a:moveTo>
                    <a:pt x="96" y="248"/>
                  </a:moveTo>
                  <a:cubicBezTo>
                    <a:pt x="101" y="248"/>
                    <a:pt x="106" y="248"/>
                    <a:pt x="111" y="248"/>
                  </a:cubicBezTo>
                  <a:cubicBezTo>
                    <a:pt x="111" y="241"/>
                    <a:pt x="111" y="233"/>
                    <a:pt x="111" y="226"/>
                  </a:cubicBezTo>
                  <a:cubicBezTo>
                    <a:pt x="111" y="218"/>
                    <a:pt x="111" y="211"/>
                    <a:pt x="111" y="203"/>
                  </a:cubicBezTo>
                  <a:cubicBezTo>
                    <a:pt x="106" y="203"/>
                    <a:pt x="101" y="203"/>
                    <a:pt x="96" y="203"/>
                  </a:cubicBezTo>
                  <a:cubicBezTo>
                    <a:pt x="96" y="211"/>
                    <a:pt x="96" y="218"/>
                    <a:pt x="96" y="226"/>
                  </a:cubicBezTo>
                  <a:cubicBezTo>
                    <a:pt x="96" y="233"/>
                    <a:pt x="96" y="241"/>
                    <a:pt x="96" y="248"/>
                  </a:cubicBezTo>
                  <a:close/>
                  <a:moveTo>
                    <a:pt x="88" y="169"/>
                  </a:moveTo>
                  <a:cubicBezTo>
                    <a:pt x="88" y="177"/>
                    <a:pt x="88" y="184"/>
                    <a:pt x="88" y="191"/>
                  </a:cubicBezTo>
                  <a:cubicBezTo>
                    <a:pt x="94" y="191"/>
                    <a:pt x="100" y="191"/>
                    <a:pt x="106" y="191"/>
                  </a:cubicBezTo>
                  <a:cubicBezTo>
                    <a:pt x="106" y="183"/>
                    <a:pt x="106" y="176"/>
                    <a:pt x="106" y="168"/>
                  </a:cubicBezTo>
                  <a:cubicBezTo>
                    <a:pt x="100" y="168"/>
                    <a:pt x="94" y="169"/>
                    <a:pt x="88" y="169"/>
                  </a:cubicBezTo>
                  <a:close/>
                  <a:moveTo>
                    <a:pt x="87" y="73"/>
                  </a:moveTo>
                  <a:cubicBezTo>
                    <a:pt x="87" y="81"/>
                    <a:pt x="87" y="88"/>
                    <a:pt x="87" y="95"/>
                  </a:cubicBezTo>
                  <a:cubicBezTo>
                    <a:pt x="93" y="94"/>
                    <a:pt x="99" y="93"/>
                    <a:pt x="106" y="92"/>
                  </a:cubicBezTo>
                  <a:cubicBezTo>
                    <a:pt x="106" y="84"/>
                    <a:pt x="106" y="77"/>
                    <a:pt x="105" y="69"/>
                  </a:cubicBezTo>
                  <a:cubicBezTo>
                    <a:pt x="99" y="71"/>
                    <a:pt x="93" y="72"/>
                    <a:pt x="87" y="73"/>
                  </a:cubicBezTo>
                  <a:close/>
                  <a:moveTo>
                    <a:pt x="62" y="79"/>
                  </a:moveTo>
                  <a:cubicBezTo>
                    <a:pt x="62" y="86"/>
                    <a:pt x="62" y="93"/>
                    <a:pt x="62" y="100"/>
                  </a:cubicBezTo>
                  <a:cubicBezTo>
                    <a:pt x="68" y="99"/>
                    <a:pt x="73" y="98"/>
                    <a:pt x="79" y="97"/>
                  </a:cubicBezTo>
                  <a:cubicBezTo>
                    <a:pt x="79" y="90"/>
                    <a:pt x="79" y="82"/>
                    <a:pt x="79" y="75"/>
                  </a:cubicBezTo>
                  <a:cubicBezTo>
                    <a:pt x="73" y="76"/>
                    <a:pt x="68" y="78"/>
                    <a:pt x="62" y="79"/>
                  </a:cubicBezTo>
                  <a:close/>
                  <a:moveTo>
                    <a:pt x="115" y="67"/>
                  </a:moveTo>
                  <a:cubicBezTo>
                    <a:pt x="115" y="75"/>
                    <a:pt x="115" y="83"/>
                    <a:pt x="115" y="90"/>
                  </a:cubicBezTo>
                  <a:cubicBezTo>
                    <a:pt x="121" y="89"/>
                    <a:pt x="128" y="88"/>
                    <a:pt x="134" y="86"/>
                  </a:cubicBezTo>
                  <a:cubicBezTo>
                    <a:pt x="134" y="79"/>
                    <a:pt x="134" y="71"/>
                    <a:pt x="134" y="63"/>
                  </a:cubicBezTo>
                  <a:cubicBezTo>
                    <a:pt x="128" y="64"/>
                    <a:pt x="121" y="66"/>
                    <a:pt x="115" y="67"/>
                  </a:cubicBezTo>
                  <a:close/>
                  <a:moveTo>
                    <a:pt x="144" y="60"/>
                  </a:moveTo>
                  <a:cubicBezTo>
                    <a:pt x="144" y="69"/>
                    <a:pt x="144" y="77"/>
                    <a:pt x="144" y="85"/>
                  </a:cubicBezTo>
                  <a:cubicBezTo>
                    <a:pt x="151" y="83"/>
                    <a:pt x="159" y="82"/>
                    <a:pt x="166" y="80"/>
                  </a:cubicBezTo>
                  <a:cubicBezTo>
                    <a:pt x="166" y="72"/>
                    <a:pt x="166" y="64"/>
                    <a:pt x="166" y="56"/>
                  </a:cubicBezTo>
                  <a:cubicBezTo>
                    <a:pt x="159" y="57"/>
                    <a:pt x="151" y="59"/>
                    <a:pt x="144" y="60"/>
                  </a:cubicBezTo>
                  <a:close/>
                  <a:moveTo>
                    <a:pt x="87" y="105"/>
                  </a:moveTo>
                  <a:cubicBezTo>
                    <a:pt x="87" y="112"/>
                    <a:pt x="88" y="120"/>
                    <a:pt x="88" y="127"/>
                  </a:cubicBezTo>
                  <a:cubicBezTo>
                    <a:pt x="93" y="126"/>
                    <a:pt x="99" y="125"/>
                    <a:pt x="106" y="125"/>
                  </a:cubicBezTo>
                  <a:cubicBezTo>
                    <a:pt x="106" y="117"/>
                    <a:pt x="106" y="110"/>
                    <a:pt x="106" y="102"/>
                  </a:cubicBezTo>
                  <a:cubicBezTo>
                    <a:pt x="99" y="103"/>
                    <a:pt x="93" y="104"/>
                    <a:pt x="87" y="105"/>
                  </a:cubicBezTo>
                  <a:close/>
                  <a:moveTo>
                    <a:pt x="63" y="109"/>
                  </a:moveTo>
                  <a:cubicBezTo>
                    <a:pt x="63" y="116"/>
                    <a:pt x="63" y="124"/>
                    <a:pt x="63" y="131"/>
                  </a:cubicBezTo>
                  <a:cubicBezTo>
                    <a:pt x="68" y="130"/>
                    <a:pt x="74" y="129"/>
                    <a:pt x="79" y="128"/>
                  </a:cubicBezTo>
                  <a:cubicBezTo>
                    <a:pt x="79" y="121"/>
                    <a:pt x="79" y="114"/>
                    <a:pt x="79" y="107"/>
                  </a:cubicBezTo>
                  <a:cubicBezTo>
                    <a:pt x="74" y="108"/>
                    <a:pt x="68" y="108"/>
                    <a:pt x="63" y="109"/>
                  </a:cubicBezTo>
                  <a:close/>
                  <a:moveTo>
                    <a:pt x="115" y="100"/>
                  </a:moveTo>
                  <a:cubicBezTo>
                    <a:pt x="115" y="108"/>
                    <a:pt x="115" y="116"/>
                    <a:pt x="115" y="123"/>
                  </a:cubicBezTo>
                  <a:cubicBezTo>
                    <a:pt x="121" y="123"/>
                    <a:pt x="128" y="122"/>
                    <a:pt x="134" y="121"/>
                  </a:cubicBezTo>
                  <a:cubicBezTo>
                    <a:pt x="134" y="113"/>
                    <a:pt x="134" y="105"/>
                    <a:pt x="134" y="97"/>
                  </a:cubicBezTo>
                  <a:cubicBezTo>
                    <a:pt x="128" y="98"/>
                    <a:pt x="121" y="99"/>
                    <a:pt x="115" y="100"/>
                  </a:cubicBezTo>
                  <a:close/>
                  <a:moveTo>
                    <a:pt x="144" y="95"/>
                  </a:moveTo>
                  <a:cubicBezTo>
                    <a:pt x="144" y="103"/>
                    <a:pt x="144" y="111"/>
                    <a:pt x="144" y="119"/>
                  </a:cubicBezTo>
                  <a:cubicBezTo>
                    <a:pt x="151" y="118"/>
                    <a:pt x="159" y="117"/>
                    <a:pt x="166" y="116"/>
                  </a:cubicBezTo>
                  <a:cubicBezTo>
                    <a:pt x="166" y="108"/>
                    <a:pt x="166" y="100"/>
                    <a:pt x="166" y="92"/>
                  </a:cubicBezTo>
                  <a:cubicBezTo>
                    <a:pt x="159" y="93"/>
                    <a:pt x="151" y="94"/>
                    <a:pt x="144" y="95"/>
                  </a:cubicBezTo>
                  <a:close/>
                  <a:moveTo>
                    <a:pt x="88" y="138"/>
                  </a:moveTo>
                  <a:cubicBezTo>
                    <a:pt x="88" y="145"/>
                    <a:pt x="88" y="152"/>
                    <a:pt x="88" y="160"/>
                  </a:cubicBezTo>
                  <a:cubicBezTo>
                    <a:pt x="94" y="159"/>
                    <a:pt x="100" y="159"/>
                    <a:pt x="106" y="158"/>
                  </a:cubicBezTo>
                  <a:cubicBezTo>
                    <a:pt x="106" y="150"/>
                    <a:pt x="106" y="143"/>
                    <a:pt x="106" y="135"/>
                  </a:cubicBezTo>
                  <a:cubicBezTo>
                    <a:pt x="100" y="136"/>
                    <a:pt x="93" y="137"/>
                    <a:pt x="88" y="138"/>
                  </a:cubicBezTo>
                  <a:close/>
                  <a:moveTo>
                    <a:pt x="63" y="141"/>
                  </a:moveTo>
                  <a:cubicBezTo>
                    <a:pt x="63" y="148"/>
                    <a:pt x="63" y="155"/>
                    <a:pt x="63" y="162"/>
                  </a:cubicBezTo>
                  <a:cubicBezTo>
                    <a:pt x="68" y="161"/>
                    <a:pt x="74" y="161"/>
                    <a:pt x="79" y="160"/>
                  </a:cubicBezTo>
                  <a:cubicBezTo>
                    <a:pt x="79" y="153"/>
                    <a:pt x="79" y="146"/>
                    <a:pt x="79" y="139"/>
                  </a:cubicBezTo>
                  <a:cubicBezTo>
                    <a:pt x="74" y="139"/>
                    <a:pt x="68" y="140"/>
                    <a:pt x="63" y="141"/>
                  </a:cubicBezTo>
                  <a:close/>
                  <a:moveTo>
                    <a:pt x="115" y="134"/>
                  </a:moveTo>
                  <a:cubicBezTo>
                    <a:pt x="115" y="142"/>
                    <a:pt x="115" y="150"/>
                    <a:pt x="115" y="157"/>
                  </a:cubicBezTo>
                  <a:cubicBezTo>
                    <a:pt x="121" y="157"/>
                    <a:pt x="128" y="156"/>
                    <a:pt x="134" y="156"/>
                  </a:cubicBezTo>
                  <a:cubicBezTo>
                    <a:pt x="134" y="148"/>
                    <a:pt x="134" y="140"/>
                    <a:pt x="134" y="132"/>
                  </a:cubicBezTo>
                  <a:cubicBezTo>
                    <a:pt x="128" y="133"/>
                    <a:pt x="121" y="134"/>
                    <a:pt x="115" y="134"/>
                  </a:cubicBezTo>
                  <a:close/>
                  <a:moveTo>
                    <a:pt x="144" y="131"/>
                  </a:moveTo>
                  <a:cubicBezTo>
                    <a:pt x="144" y="139"/>
                    <a:pt x="144" y="147"/>
                    <a:pt x="144" y="155"/>
                  </a:cubicBezTo>
                  <a:cubicBezTo>
                    <a:pt x="151" y="154"/>
                    <a:pt x="159" y="154"/>
                    <a:pt x="166" y="153"/>
                  </a:cubicBezTo>
                  <a:cubicBezTo>
                    <a:pt x="166" y="145"/>
                    <a:pt x="166" y="136"/>
                    <a:pt x="166" y="128"/>
                  </a:cubicBezTo>
                  <a:cubicBezTo>
                    <a:pt x="159" y="129"/>
                    <a:pt x="151" y="130"/>
                    <a:pt x="144" y="131"/>
                  </a:cubicBezTo>
                  <a:close/>
                  <a:moveTo>
                    <a:pt x="63" y="171"/>
                  </a:moveTo>
                  <a:cubicBezTo>
                    <a:pt x="63" y="178"/>
                    <a:pt x="63" y="185"/>
                    <a:pt x="63" y="192"/>
                  </a:cubicBezTo>
                  <a:cubicBezTo>
                    <a:pt x="68" y="192"/>
                    <a:pt x="74" y="192"/>
                    <a:pt x="80" y="191"/>
                  </a:cubicBezTo>
                  <a:cubicBezTo>
                    <a:pt x="79" y="184"/>
                    <a:pt x="79" y="177"/>
                    <a:pt x="79" y="170"/>
                  </a:cubicBezTo>
                  <a:cubicBezTo>
                    <a:pt x="74" y="170"/>
                    <a:pt x="68" y="171"/>
                    <a:pt x="63" y="171"/>
                  </a:cubicBezTo>
                  <a:close/>
                  <a:moveTo>
                    <a:pt x="115" y="167"/>
                  </a:moveTo>
                  <a:cubicBezTo>
                    <a:pt x="115" y="175"/>
                    <a:pt x="115" y="183"/>
                    <a:pt x="115" y="190"/>
                  </a:cubicBezTo>
                  <a:cubicBezTo>
                    <a:pt x="121" y="190"/>
                    <a:pt x="128" y="190"/>
                    <a:pt x="135" y="190"/>
                  </a:cubicBezTo>
                  <a:cubicBezTo>
                    <a:pt x="135" y="182"/>
                    <a:pt x="135" y="174"/>
                    <a:pt x="135" y="166"/>
                  </a:cubicBezTo>
                  <a:cubicBezTo>
                    <a:pt x="128" y="167"/>
                    <a:pt x="121" y="167"/>
                    <a:pt x="115" y="167"/>
                  </a:cubicBezTo>
                  <a:close/>
                  <a:moveTo>
                    <a:pt x="144" y="165"/>
                  </a:moveTo>
                  <a:cubicBezTo>
                    <a:pt x="144" y="173"/>
                    <a:pt x="144" y="181"/>
                    <a:pt x="144" y="189"/>
                  </a:cubicBezTo>
                  <a:cubicBezTo>
                    <a:pt x="151" y="189"/>
                    <a:pt x="159" y="189"/>
                    <a:pt x="166" y="189"/>
                  </a:cubicBezTo>
                  <a:cubicBezTo>
                    <a:pt x="166" y="180"/>
                    <a:pt x="166" y="172"/>
                    <a:pt x="166" y="164"/>
                  </a:cubicBezTo>
                  <a:cubicBezTo>
                    <a:pt x="159" y="164"/>
                    <a:pt x="151" y="165"/>
                    <a:pt x="144"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iSḻïde"/>
            <p:cNvSpPr/>
            <p:nvPr/>
          </p:nvSpPr>
          <p:spPr bwMode="auto">
            <a:xfrm>
              <a:off x="3896519" y="2689226"/>
              <a:ext cx="1582738" cy="1563688"/>
            </a:xfrm>
            <a:custGeom>
              <a:avLst/>
              <a:gdLst>
                <a:gd name="T0" fmla="*/ 184 w 285"/>
                <a:gd name="T1" fmla="*/ 94 h 280"/>
                <a:gd name="T2" fmla="*/ 216 w 285"/>
                <a:gd name="T3" fmla="*/ 108 h 280"/>
                <a:gd name="T4" fmla="*/ 244 w 285"/>
                <a:gd name="T5" fmla="*/ 0 h 280"/>
                <a:gd name="T6" fmla="*/ 159 w 285"/>
                <a:gd name="T7" fmla="*/ 45 h 280"/>
                <a:gd name="T8" fmla="*/ 132 w 285"/>
                <a:gd name="T9" fmla="*/ 146 h 280"/>
                <a:gd name="T10" fmla="*/ 120 w 285"/>
                <a:gd name="T11" fmla="*/ 146 h 280"/>
                <a:gd name="T12" fmla="*/ 72 w 285"/>
                <a:gd name="T13" fmla="*/ 128 h 280"/>
                <a:gd name="T14" fmla="*/ 28 w 285"/>
                <a:gd name="T15" fmla="*/ 81 h 280"/>
                <a:gd name="T16" fmla="*/ 28 w 285"/>
                <a:gd name="T17" fmla="*/ 96 h 280"/>
                <a:gd name="T18" fmla="*/ 72 w 285"/>
                <a:gd name="T19" fmla="*/ 146 h 280"/>
                <a:gd name="T20" fmla="*/ 28 w 285"/>
                <a:gd name="T21" fmla="*/ 146 h 280"/>
                <a:gd name="T22" fmla="*/ 72 w 285"/>
                <a:gd name="T23" fmla="*/ 193 h 280"/>
                <a:gd name="T24" fmla="*/ 28 w 285"/>
                <a:gd name="T25" fmla="*/ 210 h 280"/>
                <a:gd name="T26" fmla="*/ 28 w 285"/>
                <a:gd name="T27" fmla="*/ 225 h 280"/>
                <a:gd name="T28" fmla="*/ 72 w 285"/>
                <a:gd name="T29" fmla="*/ 242 h 280"/>
                <a:gd name="T30" fmla="*/ 28 w 285"/>
                <a:gd name="T31" fmla="*/ 242 h 280"/>
                <a:gd name="T32" fmla="*/ 274 w 285"/>
                <a:gd name="T33" fmla="*/ 86 h 280"/>
                <a:gd name="T34" fmla="*/ 235 w 285"/>
                <a:gd name="T35" fmla="*/ 51 h 280"/>
                <a:gd name="T36" fmla="*/ 235 w 285"/>
                <a:gd name="T37" fmla="*/ 62 h 280"/>
                <a:gd name="T38" fmla="*/ 274 w 285"/>
                <a:gd name="T39" fmla="*/ 99 h 280"/>
                <a:gd name="T40" fmla="*/ 235 w 285"/>
                <a:gd name="T41" fmla="*/ 99 h 280"/>
                <a:gd name="T42" fmla="*/ 274 w 285"/>
                <a:gd name="T43" fmla="*/ 133 h 280"/>
                <a:gd name="T44" fmla="*/ 235 w 285"/>
                <a:gd name="T45" fmla="*/ 146 h 280"/>
                <a:gd name="T46" fmla="*/ 235 w 285"/>
                <a:gd name="T47" fmla="*/ 157 h 280"/>
                <a:gd name="T48" fmla="*/ 274 w 285"/>
                <a:gd name="T49" fmla="*/ 170 h 280"/>
                <a:gd name="T50" fmla="*/ 235 w 285"/>
                <a:gd name="T51" fmla="*/ 170 h 280"/>
                <a:gd name="T52" fmla="*/ 198 w 285"/>
                <a:gd name="T53" fmla="*/ 267 h 280"/>
                <a:gd name="T54" fmla="*/ 175 w 285"/>
                <a:gd name="T55" fmla="*/ 254 h 280"/>
                <a:gd name="T56" fmla="*/ 175 w 285"/>
                <a:gd name="T57" fmla="*/ 267 h 280"/>
                <a:gd name="T58" fmla="*/ 198 w 285"/>
                <a:gd name="T59" fmla="*/ 236 h 280"/>
                <a:gd name="T60" fmla="*/ 188 w 285"/>
                <a:gd name="T61" fmla="*/ 236 h 280"/>
                <a:gd name="T62" fmla="*/ 198 w 285"/>
                <a:gd name="T63" fmla="*/ 230 h 280"/>
                <a:gd name="T64" fmla="*/ 175 w 285"/>
                <a:gd name="T65" fmla="*/ 236 h 280"/>
                <a:gd name="T66" fmla="*/ 175 w 285"/>
                <a:gd name="T67" fmla="*/ 250 h 280"/>
                <a:gd name="T68" fmla="*/ 184 w 285"/>
                <a:gd name="T69" fmla="*/ 217 h 280"/>
                <a:gd name="T70" fmla="*/ 175 w 285"/>
                <a:gd name="T71" fmla="*/ 217 h 280"/>
                <a:gd name="T72" fmla="*/ 132 w 285"/>
                <a:gd name="T73" fmla="*/ 264 h 280"/>
                <a:gd name="T74" fmla="*/ 120 w 285"/>
                <a:gd name="T75" fmla="*/ 221 h 280"/>
                <a:gd name="T76" fmla="*/ 120 w 285"/>
                <a:gd name="T77" fmla="*/ 239 h 280"/>
                <a:gd name="T78" fmla="*/ 132 w 285"/>
                <a:gd name="T79" fmla="*/ 197 h 280"/>
                <a:gd name="T80" fmla="*/ 120 w 285"/>
                <a:gd name="T81" fmla="*/ 197 h 280"/>
                <a:gd name="T82" fmla="*/ 132 w 285"/>
                <a:gd name="T83" fmla="*/ 190 h 280"/>
                <a:gd name="T84" fmla="*/ 181 w 285"/>
                <a:gd name="T85" fmla="*/ 146 h 280"/>
                <a:gd name="T86" fmla="*/ 181 w 285"/>
                <a:gd name="T87" fmla="*/ 165 h 280"/>
                <a:gd name="T88" fmla="*/ 173 w 285"/>
                <a:gd name="T89" fmla="*/ 146 h 280"/>
                <a:gd name="T90" fmla="*/ 161 w 285"/>
                <a:gd name="T91" fmla="*/ 146 h 280"/>
                <a:gd name="T92" fmla="*/ 153 w 285"/>
                <a:gd name="T93" fmla="*/ 165 h 280"/>
                <a:gd name="T94" fmla="*/ 0 w 285"/>
                <a:gd name="T95" fmla="*/ 280 h 280"/>
                <a:gd name="T96" fmla="*/ 87 w 285"/>
                <a:gd name="T97" fmla="*/ 60 h 280"/>
                <a:gd name="T98" fmla="*/ 54 w 285"/>
                <a:gd name="T99" fmla="*/ 60 h 280"/>
                <a:gd name="T100" fmla="*/ 166 w 285"/>
                <a:gd name="T101" fmla="*/ 207 h 280"/>
                <a:gd name="T102" fmla="*/ 226 w 285"/>
                <a:gd name="T103" fmla="*/ 207 h 280"/>
                <a:gd name="T104" fmla="*/ 238 w 285"/>
                <a:gd name="T105" fmla="*/ 280 h 280"/>
                <a:gd name="T106" fmla="*/ 223 w 285"/>
                <a:gd name="T107" fmla="*/ 36 h 280"/>
                <a:gd name="T108" fmla="*/ 139 w 285"/>
                <a:gd name="T109" fmla="*/ 75 h 280"/>
                <a:gd name="T110" fmla="*/ 195 w 285"/>
                <a:gd name="T111" fmla="*/ 105 h 280"/>
                <a:gd name="T112" fmla="*/ 206 w 285"/>
                <a:gd name="T113" fmla="*/ 194 h 280"/>
                <a:gd name="T114" fmla="*/ 106 w 285"/>
                <a:gd name="T115" fmla="*/ 280 h 280"/>
                <a:gd name="T116" fmla="*/ 119 w 285"/>
                <a:gd name="T117" fmla="*/ 105 h 280"/>
                <a:gd name="T118" fmla="*/ 96 w 285"/>
                <a:gd name="T119" fmla="*/ 31 h 280"/>
                <a:gd name="T120" fmla="*/ 109 w 285"/>
                <a:gd name="T121" fmla="*/ 97 h 280"/>
                <a:gd name="T122" fmla="*/ 96 w 285"/>
                <a:gd name="T12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 h="280">
                  <a:moveTo>
                    <a:pt x="160" y="67"/>
                  </a:moveTo>
                  <a:cubicBezTo>
                    <a:pt x="184" y="67"/>
                    <a:pt x="184" y="67"/>
                    <a:pt x="184" y="67"/>
                  </a:cubicBezTo>
                  <a:cubicBezTo>
                    <a:pt x="184" y="94"/>
                    <a:pt x="184" y="94"/>
                    <a:pt x="184" y="94"/>
                  </a:cubicBezTo>
                  <a:cubicBezTo>
                    <a:pt x="201" y="94"/>
                    <a:pt x="201" y="94"/>
                    <a:pt x="201" y="94"/>
                  </a:cubicBezTo>
                  <a:cubicBezTo>
                    <a:pt x="201" y="108"/>
                    <a:pt x="201" y="108"/>
                    <a:pt x="201" y="108"/>
                  </a:cubicBezTo>
                  <a:cubicBezTo>
                    <a:pt x="216" y="108"/>
                    <a:pt x="216" y="108"/>
                    <a:pt x="216" y="108"/>
                  </a:cubicBezTo>
                  <a:cubicBezTo>
                    <a:pt x="216" y="30"/>
                    <a:pt x="216" y="30"/>
                    <a:pt x="216" y="30"/>
                  </a:cubicBezTo>
                  <a:cubicBezTo>
                    <a:pt x="244" y="16"/>
                    <a:pt x="244" y="16"/>
                    <a:pt x="244" y="16"/>
                  </a:cubicBezTo>
                  <a:cubicBezTo>
                    <a:pt x="244" y="0"/>
                    <a:pt x="244" y="0"/>
                    <a:pt x="244" y="0"/>
                  </a:cubicBezTo>
                  <a:cubicBezTo>
                    <a:pt x="173" y="0"/>
                    <a:pt x="173" y="0"/>
                    <a:pt x="173" y="0"/>
                  </a:cubicBezTo>
                  <a:cubicBezTo>
                    <a:pt x="173" y="45"/>
                    <a:pt x="173" y="45"/>
                    <a:pt x="173" y="45"/>
                  </a:cubicBezTo>
                  <a:cubicBezTo>
                    <a:pt x="159" y="45"/>
                    <a:pt x="159" y="45"/>
                    <a:pt x="159" y="45"/>
                  </a:cubicBezTo>
                  <a:cubicBezTo>
                    <a:pt x="160" y="67"/>
                    <a:pt x="160" y="67"/>
                    <a:pt x="160" y="67"/>
                  </a:cubicBezTo>
                  <a:close/>
                  <a:moveTo>
                    <a:pt x="120" y="146"/>
                  </a:moveTo>
                  <a:cubicBezTo>
                    <a:pt x="132" y="146"/>
                    <a:pt x="132" y="146"/>
                    <a:pt x="132" y="146"/>
                  </a:cubicBezTo>
                  <a:cubicBezTo>
                    <a:pt x="132" y="165"/>
                    <a:pt x="132" y="165"/>
                    <a:pt x="132" y="165"/>
                  </a:cubicBezTo>
                  <a:cubicBezTo>
                    <a:pt x="120" y="165"/>
                    <a:pt x="120" y="165"/>
                    <a:pt x="120" y="165"/>
                  </a:cubicBezTo>
                  <a:cubicBezTo>
                    <a:pt x="120" y="146"/>
                    <a:pt x="120" y="146"/>
                    <a:pt x="120" y="146"/>
                  </a:cubicBezTo>
                  <a:close/>
                  <a:moveTo>
                    <a:pt x="28" y="114"/>
                  </a:moveTo>
                  <a:cubicBezTo>
                    <a:pt x="43" y="114"/>
                    <a:pt x="57" y="114"/>
                    <a:pt x="72" y="114"/>
                  </a:cubicBezTo>
                  <a:cubicBezTo>
                    <a:pt x="72" y="118"/>
                    <a:pt x="72" y="123"/>
                    <a:pt x="72" y="128"/>
                  </a:cubicBezTo>
                  <a:cubicBezTo>
                    <a:pt x="57" y="128"/>
                    <a:pt x="43" y="128"/>
                    <a:pt x="28" y="128"/>
                  </a:cubicBezTo>
                  <a:cubicBezTo>
                    <a:pt x="28" y="123"/>
                    <a:pt x="28" y="118"/>
                    <a:pt x="28" y="114"/>
                  </a:cubicBezTo>
                  <a:close/>
                  <a:moveTo>
                    <a:pt x="28" y="81"/>
                  </a:moveTo>
                  <a:cubicBezTo>
                    <a:pt x="72" y="81"/>
                    <a:pt x="72" y="81"/>
                    <a:pt x="72" y="81"/>
                  </a:cubicBezTo>
                  <a:cubicBezTo>
                    <a:pt x="72" y="96"/>
                    <a:pt x="72" y="96"/>
                    <a:pt x="72" y="96"/>
                  </a:cubicBezTo>
                  <a:cubicBezTo>
                    <a:pt x="28" y="96"/>
                    <a:pt x="28" y="96"/>
                    <a:pt x="28" y="96"/>
                  </a:cubicBezTo>
                  <a:cubicBezTo>
                    <a:pt x="28" y="81"/>
                    <a:pt x="28" y="81"/>
                    <a:pt x="28" y="81"/>
                  </a:cubicBezTo>
                  <a:close/>
                  <a:moveTo>
                    <a:pt x="28" y="146"/>
                  </a:moveTo>
                  <a:cubicBezTo>
                    <a:pt x="43" y="146"/>
                    <a:pt x="57" y="146"/>
                    <a:pt x="72" y="146"/>
                  </a:cubicBezTo>
                  <a:cubicBezTo>
                    <a:pt x="72" y="151"/>
                    <a:pt x="72" y="156"/>
                    <a:pt x="72" y="160"/>
                  </a:cubicBezTo>
                  <a:cubicBezTo>
                    <a:pt x="57" y="160"/>
                    <a:pt x="43" y="160"/>
                    <a:pt x="28" y="160"/>
                  </a:cubicBezTo>
                  <a:cubicBezTo>
                    <a:pt x="28" y="156"/>
                    <a:pt x="28" y="151"/>
                    <a:pt x="28" y="146"/>
                  </a:cubicBezTo>
                  <a:close/>
                  <a:moveTo>
                    <a:pt x="28" y="178"/>
                  </a:moveTo>
                  <a:cubicBezTo>
                    <a:pt x="43" y="178"/>
                    <a:pt x="57" y="178"/>
                    <a:pt x="72" y="178"/>
                  </a:cubicBezTo>
                  <a:cubicBezTo>
                    <a:pt x="72" y="183"/>
                    <a:pt x="72" y="188"/>
                    <a:pt x="72" y="193"/>
                  </a:cubicBezTo>
                  <a:cubicBezTo>
                    <a:pt x="57" y="193"/>
                    <a:pt x="43" y="193"/>
                    <a:pt x="28" y="193"/>
                  </a:cubicBezTo>
                  <a:cubicBezTo>
                    <a:pt x="28" y="188"/>
                    <a:pt x="28" y="183"/>
                    <a:pt x="28" y="178"/>
                  </a:cubicBezTo>
                  <a:close/>
                  <a:moveTo>
                    <a:pt x="28" y="210"/>
                  </a:moveTo>
                  <a:cubicBezTo>
                    <a:pt x="43" y="210"/>
                    <a:pt x="57" y="210"/>
                    <a:pt x="72" y="210"/>
                  </a:cubicBezTo>
                  <a:cubicBezTo>
                    <a:pt x="72" y="215"/>
                    <a:pt x="72" y="220"/>
                    <a:pt x="72" y="225"/>
                  </a:cubicBezTo>
                  <a:cubicBezTo>
                    <a:pt x="57" y="225"/>
                    <a:pt x="43" y="225"/>
                    <a:pt x="28" y="225"/>
                  </a:cubicBezTo>
                  <a:cubicBezTo>
                    <a:pt x="28" y="220"/>
                    <a:pt x="28" y="215"/>
                    <a:pt x="28" y="210"/>
                  </a:cubicBezTo>
                  <a:close/>
                  <a:moveTo>
                    <a:pt x="28" y="242"/>
                  </a:moveTo>
                  <a:cubicBezTo>
                    <a:pt x="72" y="242"/>
                    <a:pt x="72" y="242"/>
                    <a:pt x="72" y="242"/>
                  </a:cubicBezTo>
                  <a:cubicBezTo>
                    <a:pt x="72" y="257"/>
                    <a:pt x="72" y="257"/>
                    <a:pt x="72" y="257"/>
                  </a:cubicBezTo>
                  <a:cubicBezTo>
                    <a:pt x="28" y="257"/>
                    <a:pt x="28" y="257"/>
                    <a:pt x="28" y="257"/>
                  </a:cubicBezTo>
                  <a:cubicBezTo>
                    <a:pt x="28" y="242"/>
                    <a:pt x="28" y="242"/>
                    <a:pt x="28" y="242"/>
                  </a:cubicBezTo>
                  <a:close/>
                  <a:moveTo>
                    <a:pt x="235" y="75"/>
                  </a:moveTo>
                  <a:cubicBezTo>
                    <a:pt x="248" y="75"/>
                    <a:pt x="261" y="75"/>
                    <a:pt x="274" y="75"/>
                  </a:cubicBezTo>
                  <a:cubicBezTo>
                    <a:pt x="274" y="79"/>
                    <a:pt x="274" y="82"/>
                    <a:pt x="274" y="86"/>
                  </a:cubicBezTo>
                  <a:cubicBezTo>
                    <a:pt x="261" y="86"/>
                    <a:pt x="248" y="86"/>
                    <a:pt x="235" y="86"/>
                  </a:cubicBezTo>
                  <a:cubicBezTo>
                    <a:pt x="235" y="82"/>
                    <a:pt x="235" y="79"/>
                    <a:pt x="235" y="75"/>
                  </a:cubicBezTo>
                  <a:close/>
                  <a:moveTo>
                    <a:pt x="235" y="51"/>
                  </a:moveTo>
                  <a:cubicBezTo>
                    <a:pt x="274" y="51"/>
                    <a:pt x="274" y="51"/>
                    <a:pt x="274" y="51"/>
                  </a:cubicBezTo>
                  <a:cubicBezTo>
                    <a:pt x="274" y="62"/>
                    <a:pt x="274" y="62"/>
                    <a:pt x="274" y="62"/>
                  </a:cubicBezTo>
                  <a:cubicBezTo>
                    <a:pt x="235" y="62"/>
                    <a:pt x="235" y="62"/>
                    <a:pt x="235" y="62"/>
                  </a:cubicBezTo>
                  <a:cubicBezTo>
                    <a:pt x="235" y="51"/>
                    <a:pt x="235" y="51"/>
                    <a:pt x="235" y="51"/>
                  </a:cubicBezTo>
                  <a:close/>
                  <a:moveTo>
                    <a:pt x="235" y="99"/>
                  </a:moveTo>
                  <a:cubicBezTo>
                    <a:pt x="248" y="99"/>
                    <a:pt x="261" y="99"/>
                    <a:pt x="274" y="99"/>
                  </a:cubicBezTo>
                  <a:cubicBezTo>
                    <a:pt x="274" y="102"/>
                    <a:pt x="274" y="106"/>
                    <a:pt x="274" y="110"/>
                  </a:cubicBezTo>
                  <a:cubicBezTo>
                    <a:pt x="261" y="110"/>
                    <a:pt x="248" y="110"/>
                    <a:pt x="235" y="110"/>
                  </a:cubicBezTo>
                  <a:cubicBezTo>
                    <a:pt x="235" y="106"/>
                    <a:pt x="235" y="102"/>
                    <a:pt x="235" y="99"/>
                  </a:cubicBezTo>
                  <a:close/>
                  <a:moveTo>
                    <a:pt x="235" y="122"/>
                  </a:moveTo>
                  <a:cubicBezTo>
                    <a:pt x="248" y="122"/>
                    <a:pt x="261" y="122"/>
                    <a:pt x="274" y="122"/>
                  </a:cubicBezTo>
                  <a:cubicBezTo>
                    <a:pt x="274" y="126"/>
                    <a:pt x="274" y="130"/>
                    <a:pt x="274" y="133"/>
                  </a:cubicBezTo>
                  <a:cubicBezTo>
                    <a:pt x="261" y="133"/>
                    <a:pt x="248" y="133"/>
                    <a:pt x="235" y="133"/>
                  </a:cubicBezTo>
                  <a:cubicBezTo>
                    <a:pt x="235" y="130"/>
                    <a:pt x="235" y="126"/>
                    <a:pt x="235" y="122"/>
                  </a:cubicBezTo>
                  <a:close/>
                  <a:moveTo>
                    <a:pt x="235" y="146"/>
                  </a:moveTo>
                  <a:cubicBezTo>
                    <a:pt x="248" y="146"/>
                    <a:pt x="261" y="146"/>
                    <a:pt x="274" y="146"/>
                  </a:cubicBezTo>
                  <a:cubicBezTo>
                    <a:pt x="274" y="150"/>
                    <a:pt x="274" y="153"/>
                    <a:pt x="274" y="157"/>
                  </a:cubicBezTo>
                  <a:cubicBezTo>
                    <a:pt x="261" y="157"/>
                    <a:pt x="248" y="157"/>
                    <a:pt x="235" y="157"/>
                  </a:cubicBezTo>
                  <a:cubicBezTo>
                    <a:pt x="235" y="153"/>
                    <a:pt x="235" y="150"/>
                    <a:pt x="235" y="146"/>
                  </a:cubicBezTo>
                  <a:close/>
                  <a:moveTo>
                    <a:pt x="235" y="170"/>
                  </a:moveTo>
                  <a:cubicBezTo>
                    <a:pt x="274" y="170"/>
                    <a:pt x="274" y="170"/>
                    <a:pt x="274" y="170"/>
                  </a:cubicBezTo>
                  <a:cubicBezTo>
                    <a:pt x="274" y="181"/>
                    <a:pt x="274" y="181"/>
                    <a:pt x="274" y="181"/>
                  </a:cubicBezTo>
                  <a:cubicBezTo>
                    <a:pt x="235" y="181"/>
                    <a:pt x="235" y="181"/>
                    <a:pt x="235" y="181"/>
                  </a:cubicBezTo>
                  <a:cubicBezTo>
                    <a:pt x="235" y="170"/>
                    <a:pt x="235" y="170"/>
                    <a:pt x="235" y="170"/>
                  </a:cubicBezTo>
                  <a:close/>
                  <a:moveTo>
                    <a:pt x="188" y="254"/>
                  </a:moveTo>
                  <a:cubicBezTo>
                    <a:pt x="198" y="254"/>
                    <a:pt x="198" y="254"/>
                    <a:pt x="198" y="254"/>
                  </a:cubicBezTo>
                  <a:cubicBezTo>
                    <a:pt x="198" y="267"/>
                    <a:pt x="198" y="267"/>
                    <a:pt x="198" y="267"/>
                  </a:cubicBezTo>
                  <a:cubicBezTo>
                    <a:pt x="188" y="267"/>
                    <a:pt x="188" y="267"/>
                    <a:pt x="188" y="267"/>
                  </a:cubicBezTo>
                  <a:cubicBezTo>
                    <a:pt x="188" y="254"/>
                    <a:pt x="188" y="254"/>
                    <a:pt x="188" y="254"/>
                  </a:cubicBezTo>
                  <a:close/>
                  <a:moveTo>
                    <a:pt x="175" y="254"/>
                  </a:moveTo>
                  <a:cubicBezTo>
                    <a:pt x="184" y="254"/>
                    <a:pt x="184" y="254"/>
                    <a:pt x="184" y="254"/>
                  </a:cubicBezTo>
                  <a:cubicBezTo>
                    <a:pt x="184" y="267"/>
                    <a:pt x="184" y="267"/>
                    <a:pt x="184" y="267"/>
                  </a:cubicBezTo>
                  <a:cubicBezTo>
                    <a:pt x="175" y="267"/>
                    <a:pt x="175" y="267"/>
                    <a:pt x="175" y="267"/>
                  </a:cubicBezTo>
                  <a:cubicBezTo>
                    <a:pt x="175" y="254"/>
                    <a:pt x="175" y="254"/>
                    <a:pt x="175" y="254"/>
                  </a:cubicBezTo>
                  <a:close/>
                  <a:moveTo>
                    <a:pt x="188" y="236"/>
                  </a:moveTo>
                  <a:cubicBezTo>
                    <a:pt x="198" y="236"/>
                    <a:pt x="198" y="236"/>
                    <a:pt x="198" y="236"/>
                  </a:cubicBezTo>
                  <a:cubicBezTo>
                    <a:pt x="198" y="250"/>
                    <a:pt x="198" y="250"/>
                    <a:pt x="198" y="250"/>
                  </a:cubicBezTo>
                  <a:cubicBezTo>
                    <a:pt x="188" y="250"/>
                    <a:pt x="188" y="250"/>
                    <a:pt x="188" y="250"/>
                  </a:cubicBezTo>
                  <a:cubicBezTo>
                    <a:pt x="188" y="236"/>
                    <a:pt x="188" y="236"/>
                    <a:pt x="188" y="236"/>
                  </a:cubicBezTo>
                  <a:close/>
                  <a:moveTo>
                    <a:pt x="188" y="217"/>
                  </a:moveTo>
                  <a:cubicBezTo>
                    <a:pt x="198" y="217"/>
                    <a:pt x="198" y="217"/>
                    <a:pt x="198" y="217"/>
                  </a:cubicBezTo>
                  <a:cubicBezTo>
                    <a:pt x="198" y="230"/>
                    <a:pt x="198" y="230"/>
                    <a:pt x="198" y="230"/>
                  </a:cubicBezTo>
                  <a:cubicBezTo>
                    <a:pt x="188" y="230"/>
                    <a:pt x="188" y="230"/>
                    <a:pt x="188" y="230"/>
                  </a:cubicBezTo>
                  <a:cubicBezTo>
                    <a:pt x="188" y="217"/>
                    <a:pt x="188" y="217"/>
                    <a:pt x="188" y="217"/>
                  </a:cubicBezTo>
                  <a:close/>
                  <a:moveTo>
                    <a:pt x="175" y="236"/>
                  </a:moveTo>
                  <a:cubicBezTo>
                    <a:pt x="184" y="236"/>
                    <a:pt x="184" y="236"/>
                    <a:pt x="184" y="236"/>
                  </a:cubicBezTo>
                  <a:cubicBezTo>
                    <a:pt x="184" y="250"/>
                    <a:pt x="184" y="250"/>
                    <a:pt x="184" y="250"/>
                  </a:cubicBezTo>
                  <a:cubicBezTo>
                    <a:pt x="175" y="250"/>
                    <a:pt x="175" y="250"/>
                    <a:pt x="175" y="250"/>
                  </a:cubicBezTo>
                  <a:cubicBezTo>
                    <a:pt x="175" y="236"/>
                    <a:pt x="175" y="236"/>
                    <a:pt x="175" y="236"/>
                  </a:cubicBezTo>
                  <a:close/>
                  <a:moveTo>
                    <a:pt x="175" y="217"/>
                  </a:moveTo>
                  <a:cubicBezTo>
                    <a:pt x="184" y="217"/>
                    <a:pt x="184" y="217"/>
                    <a:pt x="184" y="217"/>
                  </a:cubicBezTo>
                  <a:cubicBezTo>
                    <a:pt x="184" y="230"/>
                    <a:pt x="184" y="230"/>
                    <a:pt x="184" y="230"/>
                  </a:cubicBezTo>
                  <a:cubicBezTo>
                    <a:pt x="175" y="230"/>
                    <a:pt x="175" y="230"/>
                    <a:pt x="175" y="230"/>
                  </a:cubicBezTo>
                  <a:cubicBezTo>
                    <a:pt x="175" y="217"/>
                    <a:pt x="175" y="217"/>
                    <a:pt x="175" y="217"/>
                  </a:cubicBezTo>
                  <a:close/>
                  <a:moveTo>
                    <a:pt x="120" y="246"/>
                  </a:moveTo>
                  <a:cubicBezTo>
                    <a:pt x="132" y="246"/>
                    <a:pt x="132" y="246"/>
                    <a:pt x="132" y="246"/>
                  </a:cubicBezTo>
                  <a:cubicBezTo>
                    <a:pt x="132" y="264"/>
                    <a:pt x="132" y="264"/>
                    <a:pt x="132" y="264"/>
                  </a:cubicBezTo>
                  <a:cubicBezTo>
                    <a:pt x="120" y="264"/>
                    <a:pt x="120" y="264"/>
                    <a:pt x="120" y="264"/>
                  </a:cubicBezTo>
                  <a:cubicBezTo>
                    <a:pt x="120" y="246"/>
                    <a:pt x="120" y="246"/>
                    <a:pt x="120" y="246"/>
                  </a:cubicBezTo>
                  <a:close/>
                  <a:moveTo>
                    <a:pt x="120" y="221"/>
                  </a:moveTo>
                  <a:cubicBezTo>
                    <a:pt x="132" y="221"/>
                    <a:pt x="132" y="221"/>
                    <a:pt x="132" y="221"/>
                  </a:cubicBezTo>
                  <a:cubicBezTo>
                    <a:pt x="132" y="239"/>
                    <a:pt x="132" y="239"/>
                    <a:pt x="132" y="239"/>
                  </a:cubicBezTo>
                  <a:cubicBezTo>
                    <a:pt x="120" y="239"/>
                    <a:pt x="120" y="239"/>
                    <a:pt x="120" y="239"/>
                  </a:cubicBezTo>
                  <a:cubicBezTo>
                    <a:pt x="120" y="221"/>
                    <a:pt x="120" y="221"/>
                    <a:pt x="120" y="221"/>
                  </a:cubicBezTo>
                  <a:close/>
                  <a:moveTo>
                    <a:pt x="120" y="197"/>
                  </a:moveTo>
                  <a:cubicBezTo>
                    <a:pt x="132" y="197"/>
                    <a:pt x="132" y="197"/>
                    <a:pt x="132" y="197"/>
                  </a:cubicBezTo>
                  <a:cubicBezTo>
                    <a:pt x="132" y="215"/>
                    <a:pt x="132" y="215"/>
                    <a:pt x="132" y="215"/>
                  </a:cubicBezTo>
                  <a:cubicBezTo>
                    <a:pt x="120" y="215"/>
                    <a:pt x="120" y="215"/>
                    <a:pt x="120" y="215"/>
                  </a:cubicBezTo>
                  <a:cubicBezTo>
                    <a:pt x="120" y="197"/>
                    <a:pt x="120" y="197"/>
                    <a:pt x="120" y="197"/>
                  </a:cubicBezTo>
                  <a:close/>
                  <a:moveTo>
                    <a:pt x="120" y="171"/>
                  </a:moveTo>
                  <a:cubicBezTo>
                    <a:pt x="132" y="171"/>
                    <a:pt x="132" y="171"/>
                    <a:pt x="132" y="171"/>
                  </a:cubicBezTo>
                  <a:cubicBezTo>
                    <a:pt x="132" y="190"/>
                    <a:pt x="132" y="190"/>
                    <a:pt x="132" y="190"/>
                  </a:cubicBezTo>
                  <a:cubicBezTo>
                    <a:pt x="120" y="190"/>
                    <a:pt x="120" y="190"/>
                    <a:pt x="120" y="190"/>
                  </a:cubicBezTo>
                  <a:cubicBezTo>
                    <a:pt x="120" y="171"/>
                    <a:pt x="120" y="171"/>
                    <a:pt x="120" y="171"/>
                  </a:cubicBezTo>
                  <a:close/>
                  <a:moveTo>
                    <a:pt x="181" y="146"/>
                  </a:moveTo>
                  <a:cubicBezTo>
                    <a:pt x="193" y="146"/>
                    <a:pt x="193" y="146"/>
                    <a:pt x="193" y="146"/>
                  </a:cubicBezTo>
                  <a:cubicBezTo>
                    <a:pt x="193" y="165"/>
                    <a:pt x="193" y="165"/>
                    <a:pt x="193" y="165"/>
                  </a:cubicBezTo>
                  <a:cubicBezTo>
                    <a:pt x="181" y="165"/>
                    <a:pt x="181" y="165"/>
                    <a:pt x="181" y="165"/>
                  </a:cubicBezTo>
                  <a:cubicBezTo>
                    <a:pt x="181" y="146"/>
                    <a:pt x="181" y="146"/>
                    <a:pt x="181" y="146"/>
                  </a:cubicBezTo>
                  <a:close/>
                  <a:moveTo>
                    <a:pt x="161" y="146"/>
                  </a:moveTo>
                  <a:cubicBezTo>
                    <a:pt x="173" y="146"/>
                    <a:pt x="173" y="146"/>
                    <a:pt x="173" y="146"/>
                  </a:cubicBezTo>
                  <a:cubicBezTo>
                    <a:pt x="173" y="165"/>
                    <a:pt x="173" y="165"/>
                    <a:pt x="173" y="165"/>
                  </a:cubicBezTo>
                  <a:cubicBezTo>
                    <a:pt x="161" y="165"/>
                    <a:pt x="161" y="165"/>
                    <a:pt x="161" y="165"/>
                  </a:cubicBezTo>
                  <a:cubicBezTo>
                    <a:pt x="161" y="146"/>
                    <a:pt x="161" y="146"/>
                    <a:pt x="161" y="146"/>
                  </a:cubicBezTo>
                  <a:close/>
                  <a:moveTo>
                    <a:pt x="141" y="146"/>
                  </a:moveTo>
                  <a:cubicBezTo>
                    <a:pt x="153" y="146"/>
                    <a:pt x="153" y="146"/>
                    <a:pt x="153" y="146"/>
                  </a:cubicBezTo>
                  <a:cubicBezTo>
                    <a:pt x="153" y="165"/>
                    <a:pt x="153" y="165"/>
                    <a:pt x="153" y="165"/>
                  </a:cubicBezTo>
                  <a:cubicBezTo>
                    <a:pt x="141" y="165"/>
                    <a:pt x="141" y="165"/>
                    <a:pt x="141" y="165"/>
                  </a:cubicBezTo>
                  <a:cubicBezTo>
                    <a:pt x="141" y="146"/>
                    <a:pt x="141" y="146"/>
                    <a:pt x="141" y="146"/>
                  </a:cubicBezTo>
                  <a:close/>
                  <a:moveTo>
                    <a:pt x="0" y="280"/>
                  </a:moveTo>
                  <a:cubicBezTo>
                    <a:pt x="87" y="280"/>
                    <a:pt x="87" y="280"/>
                    <a:pt x="87" y="280"/>
                  </a:cubicBezTo>
                  <a:cubicBezTo>
                    <a:pt x="87" y="128"/>
                    <a:pt x="87" y="128"/>
                    <a:pt x="87" y="128"/>
                  </a:cubicBezTo>
                  <a:cubicBezTo>
                    <a:pt x="87" y="60"/>
                    <a:pt x="87" y="60"/>
                    <a:pt x="87" y="60"/>
                  </a:cubicBezTo>
                  <a:cubicBezTo>
                    <a:pt x="87" y="20"/>
                    <a:pt x="87" y="20"/>
                    <a:pt x="87" y="20"/>
                  </a:cubicBezTo>
                  <a:cubicBezTo>
                    <a:pt x="54" y="20"/>
                    <a:pt x="54" y="20"/>
                    <a:pt x="54" y="20"/>
                  </a:cubicBezTo>
                  <a:cubicBezTo>
                    <a:pt x="54" y="60"/>
                    <a:pt x="54" y="60"/>
                    <a:pt x="54" y="60"/>
                  </a:cubicBezTo>
                  <a:cubicBezTo>
                    <a:pt x="0" y="60"/>
                    <a:pt x="0" y="60"/>
                    <a:pt x="0" y="60"/>
                  </a:cubicBezTo>
                  <a:cubicBezTo>
                    <a:pt x="0" y="280"/>
                    <a:pt x="0" y="280"/>
                    <a:pt x="0" y="280"/>
                  </a:cubicBezTo>
                  <a:close/>
                  <a:moveTo>
                    <a:pt x="166" y="207"/>
                  </a:moveTo>
                  <a:cubicBezTo>
                    <a:pt x="166" y="280"/>
                    <a:pt x="166" y="280"/>
                    <a:pt x="166" y="280"/>
                  </a:cubicBezTo>
                  <a:cubicBezTo>
                    <a:pt x="226" y="280"/>
                    <a:pt x="226" y="280"/>
                    <a:pt x="226" y="280"/>
                  </a:cubicBezTo>
                  <a:cubicBezTo>
                    <a:pt x="226" y="207"/>
                    <a:pt x="226" y="207"/>
                    <a:pt x="226" y="207"/>
                  </a:cubicBezTo>
                  <a:cubicBezTo>
                    <a:pt x="166" y="207"/>
                    <a:pt x="166" y="207"/>
                    <a:pt x="166" y="207"/>
                  </a:cubicBezTo>
                  <a:close/>
                  <a:moveTo>
                    <a:pt x="285" y="280"/>
                  </a:moveTo>
                  <a:cubicBezTo>
                    <a:pt x="238" y="280"/>
                    <a:pt x="238" y="280"/>
                    <a:pt x="238" y="280"/>
                  </a:cubicBezTo>
                  <a:cubicBezTo>
                    <a:pt x="238" y="194"/>
                    <a:pt x="238" y="194"/>
                    <a:pt x="238" y="194"/>
                  </a:cubicBezTo>
                  <a:cubicBezTo>
                    <a:pt x="223" y="194"/>
                    <a:pt x="223" y="194"/>
                    <a:pt x="223" y="194"/>
                  </a:cubicBezTo>
                  <a:cubicBezTo>
                    <a:pt x="223" y="36"/>
                    <a:pt x="223" y="36"/>
                    <a:pt x="223" y="36"/>
                  </a:cubicBezTo>
                  <a:cubicBezTo>
                    <a:pt x="285" y="9"/>
                    <a:pt x="285" y="9"/>
                    <a:pt x="285" y="9"/>
                  </a:cubicBezTo>
                  <a:cubicBezTo>
                    <a:pt x="285" y="280"/>
                    <a:pt x="285" y="280"/>
                    <a:pt x="285" y="280"/>
                  </a:cubicBezTo>
                  <a:close/>
                  <a:moveTo>
                    <a:pt x="139" y="75"/>
                  </a:moveTo>
                  <a:cubicBezTo>
                    <a:pt x="175" y="75"/>
                    <a:pt x="175" y="75"/>
                    <a:pt x="175" y="75"/>
                  </a:cubicBezTo>
                  <a:cubicBezTo>
                    <a:pt x="175" y="105"/>
                    <a:pt x="175" y="105"/>
                    <a:pt x="175" y="105"/>
                  </a:cubicBezTo>
                  <a:cubicBezTo>
                    <a:pt x="195" y="105"/>
                    <a:pt x="195" y="105"/>
                    <a:pt x="195" y="105"/>
                  </a:cubicBezTo>
                  <a:cubicBezTo>
                    <a:pt x="195" y="131"/>
                    <a:pt x="195" y="131"/>
                    <a:pt x="195" y="131"/>
                  </a:cubicBezTo>
                  <a:cubicBezTo>
                    <a:pt x="206" y="131"/>
                    <a:pt x="206" y="131"/>
                    <a:pt x="206" y="131"/>
                  </a:cubicBezTo>
                  <a:cubicBezTo>
                    <a:pt x="206" y="194"/>
                    <a:pt x="206" y="194"/>
                    <a:pt x="206" y="194"/>
                  </a:cubicBezTo>
                  <a:cubicBezTo>
                    <a:pt x="153" y="194"/>
                    <a:pt x="153" y="194"/>
                    <a:pt x="153" y="194"/>
                  </a:cubicBezTo>
                  <a:cubicBezTo>
                    <a:pt x="153" y="280"/>
                    <a:pt x="153" y="280"/>
                    <a:pt x="153" y="280"/>
                  </a:cubicBezTo>
                  <a:cubicBezTo>
                    <a:pt x="106" y="280"/>
                    <a:pt x="106" y="280"/>
                    <a:pt x="106" y="280"/>
                  </a:cubicBezTo>
                  <a:cubicBezTo>
                    <a:pt x="106" y="131"/>
                    <a:pt x="106" y="131"/>
                    <a:pt x="106" y="131"/>
                  </a:cubicBezTo>
                  <a:cubicBezTo>
                    <a:pt x="119" y="131"/>
                    <a:pt x="119" y="131"/>
                    <a:pt x="119" y="131"/>
                  </a:cubicBezTo>
                  <a:cubicBezTo>
                    <a:pt x="119" y="105"/>
                    <a:pt x="119" y="105"/>
                    <a:pt x="119" y="105"/>
                  </a:cubicBezTo>
                  <a:cubicBezTo>
                    <a:pt x="139" y="105"/>
                    <a:pt x="139" y="105"/>
                    <a:pt x="139" y="105"/>
                  </a:cubicBezTo>
                  <a:cubicBezTo>
                    <a:pt x="139" y="75"/>
                    <a:pt x="139" y="75"/>
                    <a:pt x="139" y="75"/>
                  </a:cubicBezTo>
                  <a:close/>
                  <a:moveTo>
                    <a:pt x="96" y="31"/>
                  </a:moveTo>
                  <a:cubicBezTo>
                    <a:pt x="96" y="120"/>
                    <a:pt x="96" y="120"/>
                    <a:pt x="96" y="120"/>
                  </a:cubicBezTo>
                  <a:cubicBezTo>
                    <a:pt x="109" y="120"/>
                    <a:pt x="109" y="120"/>
                    <a:pt x="109" y="120"/>
                  </a:cubicBezTo>
                  <a:cubicBezTo>
                    <a:pt x="109" y="97"/>
                    <a:pt x="109" y="97"/>
                    <a:pt x="109" y="97"/>
                  </a:cubicBezTo>
                  <a:cubicBezTo>
                    <a:pt x="125" y="97"/>
                    <a:pt x="125" y="97"/>
                    <a:pt x="125" y="97"/>
                  </a:cubicBezTo>
                  <a:cubicBezTo>
                    <a:pt x="125" y="33"/>
                    <a:pt x="125" y="33"/>
                    <a:pt x="125" y="33"/>
                  </a:cubicBezTo>
                  <a:lnTo>
                    <a:pt x="96"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ïsḷîďè"/>
            <p:cNvSpPr/>
            <p:nvPr/>
          </p:nvSpPr>
          <p:spPr bwMode="auto">
            <a:xfrm>
              <a:off x="5468144" y="2582863"/>
              <a:ext cx="1727200" cy="1658938"/>
            </a:xfrm>
            <a:custGeom>
              <a:avLst/>
              <a:gdLst>
                <a:gd name="T0" fmla="*/ 16 w 311"/>
                <a:gd name="T1" fmla="*/ 260 h 297"/>
                <a:gd name="T2" fmla="*/ 104 w 311"/>
                <a:gd name="T3" fmla="*/ 150 h 297"/>
                <a:gd name="T4" fmla="*/ 99 w 311"/>
                <a:gd name="T5" fmla="*/ 119 h 297"/>
                <a:gd name="T6" fmla="*/ 140 w 311"/>
                <a:gd name="T7" fmla="*/ 52 h 297"/>
                <a:gd name="T8" fmla="*/ 149 w 311"/>
                <a:gd name="T9" fmla="*/ 38 h 297"/>
                <a:gd name="T10" fmla="*/ 154 w 311"/>
                <a:gd name="T11" fmla="*/ 0 h 297"/>
                <a:gd name="T12" fmla="*/ 159 w 311"/>
                <a:gd name="T13" fmla="*/ 38 h 297"/>
                <a:gd name="T14" fmla="*/ 168 w 311"/>
                <a:gd name="T15" fmla="*/ 52 h 297"/>
                <a:gd name="T16" fmla="*/ 210 w 311"/>
                <a:gd name="T17" fmla="*/ 119 h 297"/>
                <a:gd name="T18" fmla="*/ 206 w 311"/>
                <a:gd name="T19" fmla="*/ 150 h 297"/>
                <a:gd name="T20" fmla="*/ 295 w 311"/>
                <a:gd name="T21" fmla="*/ 260 h 297"/>
                <a:gd name="T22" fmla="*/ 311 w 311"/>
                <a:gd name="T23" fmla="*/ 297 h 297"/>
                <a:gd name="T24" fmla="*/ 0 w 311"/>
                <a:gd name="T25" fmla="*/ 260 h 297"/>
                <a:gd name="T26" fmla="*/ 117 w 311"/>
                <a:gd name="T27" fmla="*/ 142 h 297"/>
                <a:gd name="T28" fmla="*/ 128 w 311"/>
                <a:gd name="T29" fmla="*/ 127 h 297"/>
                <a:gd name="T30" fmla="*/ 135 w 311"/>
                <a:gd name="T31" fmla="*/ 127 h 297"/>
                <a:gd name="T32" fmla="*/ 145 w 311"/>
                <a:gd name="T33" fmla="*/ 142 h 297"/>
                <a:gd name="T34" fmla="*/ 135 w 311"/>
                <a:gd name="T35" fmla="*/ 127 h 297"/>
                <a:gd name="T36" fmla="*/ 151 w 311"/>
                <a:gd name="T37" fmla="*/ 142 h 297"/>
                <a:gd name="T38" fmla="*/ 162 w 311"/>
                <a:gd name="T39" fmla="*/ 127 h 297"/>
                <a:gd name="T40" fmla="*/ 168 w 311"/>
                <a:gd name="T41" fmla="*/ 127 h 297"/>
                <a:gd name="T42" fmla="*/ 178 w 311"/>
                <a:gd name="T43" fmla="*/ 142 h 297"/>
                <a:gd name="T44" fmla="*/ 168 w 311"/>
                <a:gd name="T45" fmla="*/ 127 h 297"/>
                <a:gd name="T46" fmla="*/ 185 w 311"/>
                <a:gd name="T47" fmla="*/ 142 h 297"/>
                <a:gd name="T48" fmla="*/ 196 w 311"/>
                <a:gd name="T49" fmla="*/ 127 h 297"/>
                <a:gd name="T50" fmla="*/ 29 w 311"/>
                <a:gd name="T51" fmla="*/ 167 h 297"/>
                <a:gd name="T52" fmla="*/ 48 w 311"/>
                <a:gd name="T53" fmla="*/ 193 h 297"/>
                <a:gd name="T54" fmla="*/ 29 w 311"/>
                <a:gd name="T55" fmla="*/ 167 h 297"/>
                <a:gd name="T56" fmla="*/ 55 w 311"/>
                <a:gd name="T57" fmla="*/ 193 h 297"/>
                <a:gd name="T58" fmla="*/ 73 w 311"/>
                <a:gd name="T59" fmla="*/ 167 h 297"/>
                <a:gd name="T60" fmla="*/ 81 w 311"/>
                <a:gd name="T61" fmla="*/ 167 h 297"/>
                <a:gd name="T62" fmla="*/ 100 w 311"/>
                <a:gd name="T63" fmla="*/ 193 h 297"/>
                <a:gd name="T64" fmla="*/ 81 w 311"/>
                <a:gd name="T65" fmla="*/ 167 h 297"/>
                <a:gd name="T66" fmla="*/ 214 w 311"/>
                <a:gd name="T67" fmla="*/ 193 h 297"/>
                <a:gd name="T68" fmla="*/ 233 w 311"/>
                <a:gd name="T69" fmla="*/ 167 h 297"/>
                <a:gd name="T70" fmla="*/ 240 w 311"/>
                <a:gd name="T71" fmla="*/ 167 h 297"/>
                <a:gd name="T72" fmla="*/ 259 w 311"/>
                <a:gd name="T73" fmla="*/ 193 h 297"/>
                <a:gd name="T74" fmla="*/ 240 w 311"/>
                <a:gd name="T75" fmla="*/ 167 h 297"/>
                <a:gd name="T76" fmla="*/ 267 w 311"/>
                <a:gd name="T77" fmla="*/ 193 h 297"/>
                <a:gd name="T78" fmla="*/ 285 w 311"/>
                <a:gd name="T79" fmla="*/ 167 h 297"/>
                <a:gd name="T80" fmla="*/ 29 w 311"/>
                <a:gd name="T81" fmla="*/ 220 h 297"/>
                <a:gd name="T82" fmla="*/ 48 w 311"/>
                <a:gd name="T83" fmla="*/ 247 h 297"/>
                <a:gd name="T84" fmla="*/ 29 w 311"/>
                <a:gd name="T85" fmla="*/ 220 h 297"/>
                <a:gd name="T86" fmla="*/ 55 w 311"/>
                <a:gd name="T87" fmla="*/ 247 h 297"/>
                <a:gd name="T88" fmla="*/ 73 w 311"/>
                <a:gd name="T89" fmla="*/ 220 h 297"/>
                <a:gd name="T90" fmla="*/ 81 w 311"/>
                <a:gd name="T91" fmla="*/ 220 h 297"/>
                <a:gd name="T92" fmla="*/ 100 w 311"/>
                <a:gd name="T93" fmla="*/ 247 h 297"/>
                <a:gd name="T94" fmla="*/ 81 w 311"/>
                <a:gd name="T95" fmla="*/ 220 h 297"/>
                <a:gd name="T96" fmla="*/ 214 w 311"/>
                <a:gd name="T97" fmla="*/ 247 h 297"/>
                <a:gd name="T98" fmla="*/ 233 w 311"/>
                <a:gd name="T99" fmla="*/ 220 h 297"/>
                <a:gd name="T100" fmla="*/ 240 w 311"/>
                <a:gd name="T101" fmla="*/ 220 h 297"/>
                <a:gd name="T102" fmla="*/ 259 w 311"/>
                <a:gd name="T103" fmla="*/ 247 h 297"/>
                <a:gd name="T104" fmla="*/ 240 w 311"/>
                <a:gd name="T105" fmla="*/ 220 h 297"/>
                <a:gd name="T106" fmla="*/ 267 w 311"/>
                <a:gd name="T107" fmla="*/ 247 h 297"/>
                <a:gd name="T108" fmla="*/ 285 w 311"/>
                <a:gd name="T109" fmla="*/ 2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1" h="297">
                  <a:moveTo>
                    <a:pt x="0" y="260"/>
                  </a:moveTo>
                  <a:cubicBezTo>
                    <a:pt x="16" y="260"/>
                    <a:pt x="16" y="260"/>
                    <a:pt x="16" y="260"/>
                  </a:cubicBezTo>
                  <a:cubicBezTo>
                    <a:pt x="16" y="150"/>
                    <a:pt x="16" y="150"/>
                    <a:pt x="16" y="150"/>
                  </a:cubicBezTo>
                  <a:cubicBezTo>
                    <a:pt x="104" y="150"/>
                    <a:pt x="104" y="150"/>
                    <a:pt x="104" y="150"/>
                  </a:cubicBezTo>
                  <a:cubicBezTo>
                    <a:pt x="104" y="119"/>
                    <a:pt x="104" y="119"/>
                    <a:pt x="104" y="119"/>
                  </a:cubicBezTo>
                  <a:cubicBezTo>
                    <a:pt x="99" y="119"/>
                    <a:pt x="99" y="119"/>
                    <a:pt x="99" y="119"/>
                  </a:cubicBezTo>
                  <a:cubicBezTo>
                    <a:pt x="101" y="95"/>
                    <a:pt x="118" y="75"/>
                    <a:pt x="140" y="69"/>
                  </a:cubicBezTo>
                  <a:cubicBezTo>
                    <a:pt x="140" y="52"/>
                    <a:pt x="140" y="52"/>
                    <a:pt x="140" y="52"/>
                  </a:cubicBezTo>
                  <a:cubicBezTo>
                    <a:pt x="137" y="52"/>
                    <a:pt x="137" y="52"/>
                    <a:pt x="137" y="52"/>
                  </a:cubicBezTo>
                  <a:cubicBezTo>
                    <a:pt x="138" y="45"/>
                    <a:pt x="143" y="40"/>
                    <a:pt x="149" y="38"/>
                  </a:cubicBezTo>
                  <a:cubicBezTo>
                    <a:pt x="151" y="0"/>
                    <a:pt x="151" y="0"/>
                    <a:pt x="151" y="0"/>
                  </a:cubicBezTo>
                  <a:cubicBezTo>
                    <a:pt x="154" y="0"/>
                    <a:pt x="154" y="0"/>
                    <a:pt x="154" y="0"/>
                  </a:cubicBezTo>
                  <a:cubicBezTo>
                    <a:pt x="157" y="0"/>
                    <a:pt x="157" y="0"/>
                    <a:pt x="157" y="0"/>
                  </a:cubicBezTo>
                  <a:cubicBezTo>
                    <a:pt x="159" y="38"/>
                    <a:pt x="159" y="38"/>
                    <a:pt x="159" y="38"/>
                  </a:cubicBezTo>
                  <a:cubicBezTo>
                    <a:pt x="165" y="40"/>
                    <a:pt x="170" y="46"/>
                    <a:pt x="170" y="52"/>
                  </a:cubicBezTo>
                  <a:cubicBezTo>
                    <a:pt x="168" y="52"/>
                    <a:pt x="168" y="52"/>
                    <a:pt x="168" y="52"/>
                  </a:cubicBezTo>
                  <a:cubicBezTo>
                    <a:pt x="168" y="69"/>
                    <a:pt x="168" y="69"/>
                    <a:pt x="168" y="69"/>
                  </a:cubicBezTo>
                  <a:cubicBezTo>
                    <a:pt x="191" y="74"/>
                    <a:pt x="209" y="94"/>
                    <a:pt x="210" y="119"/>
                  </a:cubicBezTo>
                  <a:cubicBezTo>
                    <a:pt x="206" y="119"/>
                    <a:pt x="206" y="119"/>
                    <a:pt x="206" y="119"/>
                  </a:cubicBezTo>
                  <a:cubicBezTo>
                    <a:pt x="206" y="150"/>
                    <a:pt x="206" y="150"/>
                    <a:pt x="206" y="150"/>
                  </a:cubicBezTo>
                  <a:cubicBezTo>
                    <a:pt x="295" y="150"/>
                    <a:pt x="295" y="150"/>
                    <a:pt x="295" y="150"/>
                  </a:cubicBezTo>
                  <a:cubicBezTo>
                    <a:pt x="295" y="260"/>
                    <a:pt x="295" y="260"/>
                    <a:pt x="295" y="260"/>
                  </a:cubicBezTo>
                  <a:cubicBezTo>
                    <a:pt x="311" y="260"/>
                    <a:pt x="311" y="260"/>
                    <a:pt x="311" y="260"/>
                  </a:cubicBezTo>
                  <a:cubicBezTo>
                    <a:pt x="311" y="297"/>
                    <a:pt x="311" y="297"/>
                    <a:pt x="311" y="297"/>
                  </a:cubicBezTo>
                  <a:cubicBezTo>
                    <a:pt x="0" y="297"/>
                    <a:pt x="0" y="297"/>
                    <a:pt x="0" y="297"/>
                  </a:cubicBezTo>
                  <a:cubicBezTo>
                    <a:pt x="0" y="260"/>
                    <a:pt x="0" y="260"/>
                    <a:pt x="0" y="260"/>
                  </a:cubicBezTo>
                  <a:close/>
                  <a:moveTo>
                    <a:pt x="117" y="127"/>
                  </a:moveTo>
                  <a:cubicBezTo>
                    <a:pt x="117" y="142"/>
                    <a:pt x="117" y="142"/>
                    <a:pt x="117" y="142"/>
                  </a:cubicBezTo>
                  <a:cubicBezTo>
                    <a:pt x="128" y="142"/>
                    <a:pt x="128" y="142"/>
                    <a:pt x="128" y="142"/>
                  </a:cubicBezTo>
                  <a:cubicBezTo>
                    <a:pt x="128" y="127"/>
                    <a:pt x="128" y="127"/>
                    <a:pt x="128" y="127"/>
                  </a:cubicBezTo>
                  <a:cubicBezTo>
                    <a:pt x="117" y="127"/>
                    <a:pt x="117" y="127"/>
                    <a:pt x="117" y="127"/>
                  </a:cubicBezTo>
                  <a:close/>
                  <a:moveTo>
                    <a:pt x="135" y="127"/>
                  </a:moveTo>
                  <a:cubicBezTo>
                    <a:pt x="135" y="142"/>
                    <a:pt x="135" y="142"/>
                    <a:pt x="135" y="142"/>
                  </a:cubicBezTo>
                  <a:cubicBezTo>
                    <a:pt x="145" y="142"/>
                    <a:pt x="145" y="142"/>
                    <a:pt x="145" y="142"/>
                  </a:cubicBezTo>
                  <a:cubicBezTo>
                    <a:pt x="145" y="127"/>
                    <a:pt x="145" y="127"/>
                    <a:pt x="145" y="127"/>
                  </a:cubicBezTo>
                  <a:cubicBezTo>
                    <a:pt x="135" y="127"/>
                    <a:pt x="135" y="127"/>
                    <a:pt x="135" y="127"/>
                  </a:cubicBezTo>
                  <a:close/>
                  <a:moveTo>
                    <a:pt x="151" y="127"/>
                  </a:moveTo>
                  <a:cubicBezTo>
                    <a:pt x="151" y="142"/>
                    <a:pt x="151" y="142"/>
                    <a:pt x="151" y="142"/>
                  </a:cubicBezTo>
                  <a:cubicBezTo>
                    <a:pt x="162" y="142"/>
                    <a:pt x="162" y="142"/>
                    <a:pt x="162" y="142"/>
                  </a:cubicBezTo>
                  <a:cubicBezTo>
                    <a:pt x="162" y="127"/>
                    <a:pt x="162" y="127"/>
                    <a:pt x="162" y="127"/>
                  </a:cubicBezTo>
                  <a:cubicBezTo>
                    <a:pt x="151" y="127"/>
                    <a:pt x="151" y="127"/>
                    <a:pt x="151" y="127"/>
                  </a:cubicBezTo>
                  <a:close/>
                  <a:moveTo>
                    <a:pt x="168" y="127"/>
                  </a:moveTo>
                  <a:cubicBezTo>
                    <a:pt x="168" y="142"/>
                    <a:pt x="168" y="142"/>
                    <a:pt x="168" y="142"/>
                  </a:cubicBezTo>
                  <a:cubicBezTo>
                    <a:pt x="178" y="142"/>
                    <a:pt x="178" y="142"/>
                    <a:pt x="178" y="142"/>
                  </a:cubicBezTo>
                  <a:cubicBezTo>
                    <a:pt x="178" y="127"/>
                    <a:pt x="178" y="127"/>
                    <a:pt x="178" y="127"/>
                  </a:cubicBezTo>
                  <a:cubicBezTo>
                    <a:pt x="168" y="127"/>
                    <a:pt x="168" y="127"/>
                    <a:pt x="168" y="127"/>
                  </a:cubicBezTo>
                  <a:close/>
                  <a:moveTo>
                    <a:pt x="185" y="127"/>
                  </a:moveTo>
                  <a:cubicBezTo>
                    <a:pt x="185" y="142"/>
                    <a:pt x="185" y="142"/>
                    <a:pt x="185" y="142"/>
                  </a:cubicBezTo>
                  <a:cubicBezTo>
                    <a:pt x="196" y="142"/>
                    <a:pt x="196" y="142"/>
                    <a:pt x="196" y="142"/>
                  </a:cubicBezTo>
                  <a:cubicBezTo>
                    <a:pt x="196" y="127"/>
                    <a:pt x="196" y="127"/>
                    <a:pt x="196" y="127"/>
                  </a:cubicBezTo>
                  <a:cubicBezTo>
                    <a:pt x="185" y="127"/>
                    <a:pt x="185" y="127"/>
                    <a:pt x="185" y="127"/>
                  </a:cubicBezTo>
                  <a:close/>
                  <a:moveTo>
                    <a:pt x="29" y="167"/>
                  </a:moveTo>
                  <a:cubicBezTo>
                    <a:pt x="29" y="193"/>
                    <a:pt x="29" y="193"/>
                    <a:pt x="29" y="193"/>
                  </a:cubicBezTo>
                  <a:cubicBezTo>
                    <a:pt x="48" y="193"/>
                    <a:pt x="48" y="193"/>
                    <a:pt x="48" y="193"/>
                  </a:cubicBezTo>
                  <a:cubicBezTo>
                    <a:pt x="48" y="167"/>
                    <a:pt x="48" y="167"/>
                    <a:pt x="48" y="167"/>
                  </a:cubicBezTo>
                  <a:cubicBezTo>
                    <a:pt x="29" y="167"/>
                    <a:pt x="29" y="167"/>
                    <a:pt x="29" y="167"/>
                  </a:cubicBezTo>
                  <a:close/>
                  <a:moveTo>
                    <a:pt x="55" y="167"/>
                  </a:moveTo>
                  <a:cubicBezTo>
                    <a:pt x="55" y="193"/>
                    <a:pt x="55" y="193"/>
                    <a:pt x="55" y="193"/>
                  </a:cubicBezTo>
                  <a:cubicBezTo>
                    <a:pt x="73" y="193"/>
                    <a:pt x="73" y="193"/>
                    <a:pt x="73" y="193"/>
                  </a:cubicBezTo>
                  <a:cubicBezTo>
                    <a:pt x="73" y="167"/>
                    <a:pt x="73" y="167"/>
                    <a:pt x="73" y="167"/>
                  </a:cubicBezTo>
                  <a:cubicBezTo>
                    <a:pt x="55" y="167"/>
                    <a:pt x="55" y="167"/>
                    <a:pt x="55" y="167"/>
                  </a:cubicBezTo>
                  <a:close/>
                  <a:moveTo>
                    <a:pt x="81" y="167"/>
                  </a:moveTo>
                  <a:cubicBezTo>
                    <a:pt x="81" y="193"/>
                    <a:pt x="81" y="193"/>
                    <a:pt x="81" y="193"/>
                  </a:cubicBezTo>
                  <a:cubicBezTo>
                    <a:pt x="100" y="193"/>
                    <a:pt x="100" y="193"/>
                    <a:pt x="100" y="193"/>
                  </a:cubicBezTo>
                  <a:cubicBezTo>
                    <a:pt x="100" y="167"/>
                    <a:pt x="100" y="167"/>
                    <a:pt x="100" y="167"/>
                  </a:cubicBezTo>
                  <a:cubicBezTo>
                    <a:pt x="81" y="167"/>
                    <a:pt x="81" y="167"/>
                    <a:pt x="81" y="167"/>
                  </a:cubicBezTo>
                  <a:close/>
                  <a:moveTo>
                    <a:pt x="214" y="167"/>
                  </a:moveTo>
                  <a:cubicBezTo>
                    <a:pt x="214" y="193"/>
                    <a:pt x="214" y="193"/>
                    <a:pt x="214" y="193"/>
                  </a:cubicBezTo>
                  <a:cubicBezTo>
                    <a:pt x="233" y="193"/>
                    <a:pt x="233" y="193"/>
                    <a:pt x="233" y="193"/>
                  </a:cubicBezTo>
                  <a:cubicBezTo>
                    <a:pt x="233" y="167"/>
                    <a:pt x="233" y="167"/>
                    <a:pt x="233" y="167"/>
                  </a:cubicBezTo>
                  <a:cubicBezTo>
                    <a:pt x="214" y="167"/>
                    <a:pt x="214" y="167"/>
                    <a:pt x="214" y="167"/>
                  </a:cubicBezTo>
                  <a:close/>
                  <a:moveTo>
                    <a:pt x="240" y="167"/>
                  </a:moveTo>
                  <a:cubicBezTo>
                    <a:pt x="240" y="193"/>
                    <a:pt x="240" y="193"/>
                    <a:pt x="240" y="193"/>
                  </a:cubicBezTo>
                  <a:cubicBezTo>
                    <a:pt x="259" y="193"/>
                    <a:pt x="259" y="193"/>
                    <a:pt x="259" y="193"/>
                  </a:cubicBezTo>
                  <a:cubicBezTo>
                    <a:pt x="259" y="167"/>
                    <a:pt x="259" y="167"/>
                    <a:pt x="259" y="167"/>
                  </a:cubicBezTo>
                  <a:cubicBezTo>
                    <a:pt x="240" y="167"/>
                    <a:pt x="240" y="167"/>
                    <a:pt x="240" y="167"/>
                  </a:cubicBezTo>
                  <a:close/>
                  <a:moveTo>
                    <a:pt x="267" y="167"/>
                  </a:moveTo>
                  <a:cubicBezTo>
                    <a:pt x="267" y="193"/>
                    <a:pt x="267" y="193"/>
                    <a:pt x="267" y="193"/>
                  </a:cubicBezTo>
                  <a:cubicBezTo>
                    <a:pt x="285" y="193"/>
                    <a:pt x="285" y="193"/>
                    <a:pt x="285" y="193"/>
                  </a:cubicBezTo>
                  <a:cubicBezTo>
                    <a:pt x="285" y="167"/>
                    <a:pt x="285" y="167"/>
                    <a:pt x="285" y="167"/>
                  </a:cubicBezTo>
                  <a:cubicBezTo>
                    <a:pt x="267" y="167"/>
                    <a:pt x="267" y="167"/>
                    <a:pt x="267" y="167"/>
                  </a:cubicBezTo>
                  <a:close/>
                  <a:moveTo>
                    <a:pt x="29" y="220"/>
                  </a:moveTo>
                  <a:cubicBezTo>
                    <a:pt x="29" y="247"/>
                    <a:pt x="29" y="247"/>
                    <a:pt x="29" y="247"/>
                  </a:cubicBezTo>
                  <a:cubicBezTo>
                    <a:pt x="48" y="247"/>
                    <a:pt x="48" y="247"/>
                    <a:pt x="48" y="247"/>
                  </a:cubicBezTo>
                  <a:cubicBezTo>
                    <a:pt x="48" y="220"/>
                    <a:pt x="48" y="220"/>
                    <a:pt x="48" y="220"/>
                  </a:cubicBezTo>
                  <a:cubicBezTo>
                    <a:pt x="29" y="220"/>
                    <a:pt x="29" y="220"/>
                    <a:pt x="29" y="220"/>
                  </a:cubicBezTo>
                  <a:close/>
                  <a:moveTo>
                    <a:pt x="55" y="220"/>
                  </a:moveTo>
                  <a:cubicBezTo>
                    <a:pt x="55" y="247"/>
                    <a:pt x="55" y="247"/>
                    <a:pt x="55" y="247"/>
                  </a:cubicBezTo>
                  <a:cubicBezTo>
                    <a:pt x="73" y="247"/>
                    <a:pt x="73" y="247"/>
                    <a:pt x="73" y="247"/>
                  </a:cubicBezTo>
                  <a:cubicBezTo>
                    <a:pt x="73" y="220"/>
                    <a:pt x="73" y="220"/>
                    <a:pt x="73" y="220"/>
                  </a:cubicBezTo>
                  <a:cubicBezTo>
                    <a:pt x="55" y="220"/>
                    <a:pt x="55" y="220"/>
                    <a:pt x="55" y="220"/>
                  </a:cubicBezTo>
                  <a:close/>
                  <a:moveTo>
                    <a:pt x="81" y="220"/>
                  </a:moveTo>
                  <a:cubicBezTo>
                    <a:pt x="81" y="247"/>
                    <a:pt x="81" y="247"/>
                    <a:pt x="81" y="247"/>
                  </a:cubicBezTo>
                  <a:cubicBezTo>
                    <a:pt x="100" y="247"/>
                    <a:pt x="100" y="247"/>
                    <a:pt x="100" y="247"/>
                  </a:cubicBezTo>
                  <a:cubicBezTo>
                    <a:pt x="100" y="220"/>
                    <a:pt x="100" y="220"/>
                    <a:pt x="100" y="220"/>
                  </a:cubicBezTo>
                  <a:cubicBezTo>
                    <a:pt x="81" y="220"/>
                    <a:pt x="81" y="220"/>
                    <a:pt x="81" y="220"/>
                  </a:cubicBezTo>
                  <a:close/>
                  <a:moveTo>
                    <a:pt x="214" y="220"/>
                  </a:moveTo>
                  <a:cubicBezTo>
                    <a:pt x="214" y="247"/>
                    <a:pt x="214" y="247"/>
                    <a:pt x="214" y="247"/>
                  </a:cubicBezTo>
                  <a:cubicBezTo>
                    <a:pt x="233" y="247"/>
                    <a:pt x="233" y="247"/>
                    <a:pt x="233" y="247"/>
                  </a:cubicBezTo>
                  <a:cubicBezTo>
                    <a:pt x="233" y="220"/>
                    <a:pt x="233" y="220"/>
                    <a:pt x="233" y="220"/>
                  </a:cubicBezTo>
                  <a:cubicBezTo>
                    <a:pt x="214" y="220"/>
                    <a:pt x="214" y="220"/>
                    <a:pt x="214" y="220"/>
                  </a:cubicBezTo>
                  <a:close/>
                  <a:moveTo>
                    <a:pt x="240" y="220"/>
                  </a:moveTo>
                  <a:cubicBezTo>
                    <a:pt x="240" y="247"/>
                    <a:pt x="240" y="247"/>
                    <a:pt x="240" y="247"/>
                  </a:cubicBezTo>
                  <a:cubicBezTo>
                    <a:pt x="259" y="247"/>
                    <a:pt x="259" y="247"/>
                    <a:pt x="259" y="247"/>
                  </a:cubicBezTo>
                  <a:cubicBezTo>
                    <a:pt x="259" y="220"/>
                    <a:pt x="259" y="220"/>
                    <a:pt x="259" y="220"/>
                  </a:cubicBezTo>
                  <a:cubicBezTo>
                    <a:pt x="240" y="220"/>
                    <a:pt x="240" y="220"/>
                    <a:pt x="240" y="220"/>
                  </a:cubicBezTo>
                  <a:close/>
                  <a:moveTo>
                    <a:pt x="267" y="220"/>
                  </a:moveTo>
                  <a:cubicBezTo>
                    <a:pt x="267" y="247"/>
                    <a:pt x="267" y="247"/>
                    <a:pt x="267" y="247"/>
                  </a:cubicBezTo>
                  <a:cubicBezTo>
                    <a:pt x="285" y="247"/>
                    <a:pt x="285" y="247"/>
                    <a:pt x="285" y="247"/>
                  </a:cubicBezTo>
                  <a:cubicBezTo>
                    <a:pt x="285" y="220"/>
                    <a:pt x="285" y="220"/>
                    <a:pt x="285" y="220"/>
                  </a:cubicBezTo>
                  <a:lnTo>
                    <a:pt x="267"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îṩḷiḑè"/>
            <p:cNvSpPr/>
            <p:nvPr/>
          </p:nvSpPr>
          <p:spPr bwMode="auto">
            <a:xfrm>
              <a:off x="1388269" y="3263901"/>
              <a:ext cx="1120775" cy="933450"/>
            </a:xfrm>
            <a:custGeom>
              <a:avLst/>
              <a:gdLst>
                <a:gd name="T0" fmla="*/ 26 w 202"/>
                <a:gd name="T1" fmla="*/ 167 h 167"/>
                <a:gd name="T2" fmla="*/ 111 w 202"/>
                <a:gd name="T3" fmla="*/ 167 h 167"/>
                <a:gd name="T4" fmla="*/ 111 w 202"/>
                <a:gd name="T5" fmla="*/ 115 h 167"/>
                <a:gd name="T6" fmla="*/ 147 w 202"/>
                <a:gd name="T7" fmla="*/ 115 h 167"/>
                <a:gd name="T8" fmla="*/ 147 w 202"/>
                <a:gd name="T9" fmla="*/ 167 h 167"/>
                <a:gd name="T10" fmla="*/ 176 w 202"/>
                <a:gd name="T11" fmla="*/ 167 h 167"/>
                <a:gd name="T12" fmla="*/ 176 w 202"/>
                <a:gd name="T13" fmla="*/ 102 h 167"/>
                <a:gd name="T14" fmla="*/ 202 w 202"/>
                <a:gd name="T15" fmla="*/ 102 h 167"/>
                <a:gd name="T16" fmla="*/ 162 w 202"/>
                <a:gd name="T17" fmla="*/ 61 h 167"/>
                <a:gd name="T18" fmla="*/ 162 w 202"/>
                <a:gd name="T19" fmla="*/ 30 h 167"/>
                <a:gd name="T20" fmla="*/ 166 w 202"/>
                <a:gd name="T21" fmla="*/ 30 h 167"/>
                <a:gd name="T22" fmla="*/ 166 w 202"/>
                <a:gd name="T23" fmla="*/ 22 h 167"/>
                <a:gd name="T24" fmla="*/ 136 w 202"/>
                <a:gd name="T25" fmla="*/ 22 h 167"/>
                <a:gd name="T26" fmla="*/ 136 w 202"/>
                <a:gd name="T27" fmla="*/ 30 h 167"/>
                <a:gd name="T28" fmla="*/ 140 w 202"/>
                <a:gd name="T29" fmla="*/ 30 h 167"/>
                <a:gd name="T30" fmla="*/ 140 w 202"/>
                <a:gd name="T31" fmla="*/ 40 h 167"/>
                <a:gd name="T32" fmla="*/ 101 w 202"/>
                <a:gd name="T33" fmla="*/ 0 h 167"/>
                <a:gd name="T34" fmla="*/ 51 w 202"/>
                <a:gd name="T35" fmla="*/ 51 h 167"/>
                <a:gd name="T36" fmla="*/ 0 w 202"/>
                <a:gd name="T37" fmla="*/ 102 h 167"/>
                <a:gd name="T38" fmla="*/ 26 w 202"/>
                <a:gd name="T39" fmla="*/ 102 h 167"/>
                <a:gd name="T40" fmla="*/ 26 w 202"/>
                <a:gd name="T41" fmla="*/ 167 h 167"/>
                <a:gd name="T42" fmla="*/ 101 w 202"/>
                <a:gd name="T43" fmla="*/ 49 h 167"/>
                <a:gd name="T44" fmla="*/ 112 w 202"/>
                <a:gd name="T45" fmla="*/ 61 h 167"/>
                <a:gd name="T46" fmla="*/ 101 w 202"/>
                <a:gd name="T47" fmla="*/ 72 h 167"/>
                <a:gd name="T48" fmla="*/ 89 w 202"/>
                <a:gd name="T49" fmla="*/ 61 h 167"/>
                <a:gd name="T50" fmla="*/ 101 w 202"/>
                <a:gd name="T51" fmla="*/ 49 h 167"/>
                <a:gd name="T52" fmla="*/ 54 w 202"/>
                <a:gd name="T53" fmla="*/ 117 h 167"/>
                <a:gd name="T54" fmla="*/ 80 w 202"/>
                <a:gd name="T55" fmla="*/ 117 h 167"/>
                <a:gd name="T56" fmla="*/ 80 w 202"/>
                <a:gd name="T57" fmla="*/ 147 h 167"/>
                <a:gd name="T58" fmla="*/ 54 w 202"/>
                <a:gd name="T59" fmla="*/ 147 h 167"/>
                <a:gd name="T60" fmla="*/ 54 w 202"/>
                <a:gd name="T61" fmla="*/ 1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 h="167">
                  <a:moveTo>
                    <a:pt x="26" y="167"/>
                  </a:moveTo>
                  <a:cubicBezTo>
                    <a:pt x="111" y="167"/>
                    <a:pt x="111" y="167"/>
                    <a:pt x="111" y="167"/>
                  </a:cubicBezTo>
                  <a:cubicBezTo>
                    <a:pt x="111" y="115"/>
                    <a:pt x="111" y="115"/>
                    <a:pt x="111" y="115"/>
                  </a:cubicBezTo>
                  <a:cubicBezTo>
                    <a:pt x="147" y="115"/>
                    <a:pt x="147" y="115"/>
                    <a:pt x="147" y="115"/>
                  </a:cubicBezTo>
                  <a:cubicBezTo>
                    <a:pt x="147" y="167"/>
                    <a:pt x="147" y="167"/>
                    <a:pt x="147" y="167"/>
                  </a:cubicBezTo>
                  <a:cubicBezTo>
                    <a:pt x="176" y="167"/>
                    <a:pt x="176" y="167"/>
                    <a:pt x="176" y="167"/>
                  </a:cubicBezTo>
                  <a:cubicBezTo>
                    <a:pt x="176" y="102"/>
                    <a:pt x="176" y="102"/>
                    <a:pt x="176" y="102"/>
                  </a:cubicBezTo>
                  <a:cubicBezTo>
                    <a:pt x="202" y="102"/>
                    <a:pt x="202" y="102"/>
                    <a:pt x="202" y="102"/>
                  </a:cubicBezTo>
                  <a:cubicBezTo>
                    <a:pt x="162" y="61"/>
                    <a:pt x="162" y="61"/>
                    <a:pt x="162" y="61"/>
                  </a:cubicBezTo>
                  <a:cubicBezTo>
                    <a:pt x="162" y="30"/>
                    <a:pt x="162" y="30"/>
                    <a:pt x="162" y="30"/>
                  </a:cubicBezTo>
                  <a:cubicBezTo>
                    <a:pt x="166" y="30"/>
                    <a:pt x="166" y="30"/>
                    <a:pt x="166" y="30"/>
                  </a:cubicBezTo>
                  <a:cubicBezTo>
                    <a:pt x="166" y="22"/>
                    <a:pt x="166" y="22"/>
                    <a:pt x="166" y="22"/>
                  </a:cubicBezTo>
                  <a:cubicBezTo>
                    <a:pt x="136" y="22"/>
                    <a:pt x="136" y="22"/>
                    <a:pt x="136" y="22"/>
                  </a:cubicBezTo>
                  <a:cubicBezTo>
                    <a:pt x="136" y="30"/>
                    <a:pt x="136" y="30"/>
                    <a:pt x="136" y="30"/>
                  </a:cubicBezTo>
                  <a:cubicBezTo>
                    <a:pt x="140" y="30"/>
                    <a:pt x="140" y="30"/>
                    <a:pt x="140" y="30"/>
                  </a:cubicBezTo>
                  <a:cubicBezTo>
                    <a:pt x="140" y="40"/>
                    <a:pt x="140" y="40"/>
                    <a:pt x="140" y="40"/>
                  </a:cubicBezTo>
                  <a:cubicBezTo>
                    <a:pt x="101" y="0"/>
                    <a:pt x="101" y="0"/>
                    <a:pt x="101" y="0"/>
                  </a:cubicBezTo>
                  <a:cubicBezTo>
                    <a:pt x="51" y="51"/>
                    <a:pt x="51" y="51"/>
                    <a:pt x="51" y="51"/>
                  </a:cubicBezTo>
                  <a:cubicBezTo>
                    <a:pt x="0" y="102"/>
                    <a:pt x="0" y="102"/>
                    <a:pt x="0" y="102"/>
                  </a:cubicBezTo>
                  <a:cubicBezTo>
                    <a:pt x="26" y="102"/>
                    <a:pt x="26" y="102"/>
                    <a:pt x="26" y="102"/>
                  </a:cubicBezTo>
                  <a:cubicBezTo>
                    <a:pt x="26" y="167"/>
                    <a:pt x="26" y="167"/>
                    <a:pt x="26" y="167"/>
                  </a:cubicBezTo>
                  <a:close/>
                  <a:moveTo>
                    <a:pt x="101" y="49"/>
                  </a:moveTo>
                  <a:cubicBezTo>
                    <a:pt x="107" y="49"/>
                    <a:pt x="112" y="54"/>
                    <a:pt x="112" y="61"/>
                  </a:cubicBezTo>
                  <a:cubicBezTo>
                    <a:pt x="112" y="67"/>
                    <a:pt x="107" y="72"/>
                    <a:pt x="101" y="72"/>
                  </a:cubicBezTo>
                  <a:cubicBezTo>
                    <a:pt x="94" y="72"/>
                    <a:pt x="89" y="67"/>
                    <a:pt x="89" y="61"/>
                  </a:cubicBezTo>
                  <a:cubicBezTo>
                    <a:pt x="89" y="54"/>
                    <a:pt x="94" y="49"/>
                    <a:pt x="101" y="49"/>
                  </a:cubicBezTo>
                  <a:close/>
                  <a:moveTo>
                    <a:pt x="54" y="117"/>
                  </a:moveTo>
                  <a:cubicBezTo>
                    <a:pt x="80" y="117"/>
                    <a:pt x="80" y="117"/>
                    <a:pt x="80" y="117"/>
                  </a:cubicBezTo>
                  <a:cubicBezTo>
                    <a:pt x="80" y="147"/>
                    <a:pt x="80" y="147"/>
                    <a:pt x="80" y="147"/>
                  </a:cubicBezTo>
                  <a:cubicBezTo>
                    <a:pt x="54" y="147"/>
                    <a:pt x="54" y="147"/>
                    <a:pt x="54" y="147"/>
                  </a:cubicBezTo>
                  <a:lnTo>
                    <a:pt x="5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îṥļiḓe"/>
            <p:cNvSpPr/>
            <p:nvPr/>
          </p:nvSpPr>
          <p:spPr bwMode="auto">
            <a:xfrm>
              <a:off x="8233569" y="2782888"/>
              <a:ext cx="1471613" cy="1403350"/>
            </a:xfrm>
            <a:custGeom>
              <a:avLst/>
              <a:gdLst>
                <a:gd name="T0" fmla="*/ 56 w 265"/>
                <a:gd name="T1" fmla="*/ 96 h 251"/>
                <a:gd name="T2" fmla="*/ 211 w 265"/>
                <a:gd name="T3" fmla="*/ 250 h 251"/>
                <a:gd name="T4" fmla="*/ 65 w 265"/>
                <a:gd name="T5" fmla="*/ 250 h 251"/>
                <a:gd name="T6" fmla="*/ 144 w 265"/>
                <a:gd name="T7" fmla="*/ 223 h 251"/>
                <a:gd name="T8" fmla="*/ 128 w 265"/>
                <a:gd name="T9" fmla="*/ 251 h 251"/>
                <a:gd name="T10" fmla="*/ 19 w 265"/>
                <a:gd name="T11" fmla="*/ 210 h 251"/>
                <a:gd name="T12" fmla="*/ 19 w 265"/>
                <a:gd name="T13" fmla="*/ 174 h 251"/>
                <a:gd name="T14" fmla="*/ 19 w 265"/>
                <a:gd name="T15" fmla="*/ 139 h 251"/>
                <a:gd name="T16" fmla="*/ 19 w 265"/>
                <a:gd name="T17" fmla="*/ 104 h 251"/>
                <a:gd name="T18" fmla="*/ 19 w 265"/>
                <a:gd name="T19" fmla="*/ 69 h 251"/>
                <a:gd name="T20" fmla="*/ 9 w 265"/>
                <a:gd name="T21" fmla="*/ 37 h 251"/>
                <a:gd name="T22" fmla="*/ 19 w 265"/>
                <a:gd name="T23" fmla="*/ 250 h 251"/>
                <a:gd name="T24" fmla="*/ 19 w 265"/>
                <a:gd name="T25" fmla="*/ 210 h 251"/>
                <a:gd name="T26" fmla="*/ 201 w 265"/>
                <a:gd name="T27" fmla="*/ 84 h 251"/>
                <a:gd name="T28" fmla="*/ 157 w 265"/>
                <a:gd name="T29" fmla="*/ 84 h 251"/>
                <a:gd name="T30" fmla="*/ 175 w 265"/>
                <a:gd name="T31" fmla="*/ 70 h 251"/>
                <a:gd name="T32" fmla="*/ 183 w 265"/>
                <a:gd name="T33" fmla="*/ 70 h 251"/>
                <a:gd name="T34" fmla="*/ 183 w 265"/>
                <a:gd name="T35" fmla="*/ 70 h 251"/>
                <a:gd name="T36" fmla="*/ 201 w 265"/>
                <a:gd name="T37" fmla="*/ 61 h 251"/>
                <a:gd name="T38" fmla="*/ 157 w 265"/>
                <a:gd name="T39" fmla="*/ 61 h 251"/>
                <a:gd name="T40" fmla="*/ 175 w 265"/>
                <a:gd name="T41" fmla="*/ 47 h 251"/>
                <a:gd name="T42" fmla="*/ 183 w 265"/>
                <a:gd name="T43" fmla="*/ 47 h 251"/>
                <a:gd name="T44" fmla="*/ 183 w 265"/>
                <a:gd name="T45" fmla="*/ 47 h 251"/>
                <a:gd name="T46" fmla="*/ 90 w 265"/>
                <a:gd name="T47" fmla="*/ 177 h 251"/>
                <a:gd name="T48" fmla="*/ 181 w 265"/>
                <a:gd name="T49" fmla="*/ 215 h 251"/>
                <a:gd name="T50" fmla="*/ 97 w 265"/>
                <a:gd name="T51" fmla="*/ 215 h 251"/>
                <a:gd name="T52" fmla="*/ 115 w 265"/>
                <a:gd name="T53" fmla="*/ 201 h 251"/>
                <a:gd name="T54" fmla="*/ 115 w 265"/>
                <a:gd name="T55" fmla="*/ 201 h 251"/>
                <a:gd name="T56" fmla="*/ 144 w 265"/>
                <a:gd name="T57" fmla="*/ 201 h 251"/>
                <a:gd name="T58" fmla="*/ 163 w 265"/>
                <a:gd name="T59" fmla="*/ 215 h 251"/>
                <a:gd name="T60" fmla="*/ 79 w 265"/>
                <a:gd name="T61" fmla="*/ 215 h 251"/>
                <a:gd name="T62" fmla="*/ 170 w 265"/>
                <a:gd name="T63" fmla="*/ 177 h 251"/>
                <a:gd name="T64" fmla="*/ 170 w 265"/>
                <a:gd name="T65" fmla="*/ 177 h 251"/>
                <a:gd name="T66" fmla="*/ 108 w 265"/>
                <a:gd name="T67" fmla="*/ 177 h 251"/>
                <a:gd name="T68" fmla="*/ 126 w 265"/>
                <a:gd name="T69" fmla="*/ 192 h 251"/>
                <a:gd name="T70" fmla="*/ 133 w 265"/>
                <a:gd name="T71" fmla="*/ 192 h 251"/>
                <a:gd name="T72" fmla="*/ 152 w 265"/>
                <a:gd name="T73" fmla="*/ 177 h 251"/>
                <a:gd name="T74" fmla="*/ 152 w 265"/>
                <a:gd name="T75" fmla="*/ 177 h 251"/>
                <a:gd name="T76" fmla="*/ 90 w 265"/>
                <a:gd name="T77" fmla="*/ 129 h 251"/>
                <a:gd name="T78" fmla="*/ 181 w 265"/>
                <a:gd name="T79" fmla="*/ 167 h 251"/>
                <a:gd name="T80" fmla="*/ 97 w 265"/>
                <a:gd name="T81" fmla="*/ 167 h 251"/>
                <a:gd name="T82" fmla="*/ 115 w 265"/>
                <a:gd name="T83" fmla="*/ 152 h 251"/>
                <a:gd name="T84" fmla="*/ 115 w 265"/>
                <a:gd name="T85" fmla="*/ 152 h 251"/>
                <a:gd name="T86" fmla="*/ 144 w 265"/>
                <a:gd name="T87" fmla="*/ 152 h 251"/>
                <a:gd name="T88" fmla="*/ 163 w 265"/>
                <a:gd name="T89" fmla="*/ 167 h 251"/>
                <a:gd name="T90" fmla="*/ 79 w 265"/>
                <a:gd name="T91" fmla="*/ 167 h 251"/>
                <a:gd name="T92" fmla="*/ 170 w 265"/>
                <a:gd name="T93" fmla="*/ 129 h 251"/>
                <a:gd name="T94" fmla="*/ 170 w 265"/>
                <a:gd name="T95" fmla="*/ 129 h 251"/>
                <a:gd name="T96" fmla="*/ 108 w 265"/>
                <a:gd name="T97" fmla="*/ 129 h 251"/>
                <a:gd name="T98" fmla="*/ 126 w 265"/>
                <a:gd name="T99" fmla="*/ 143 h 251"/>
                <a:gd name="T100" fmla="*/ 133 w 265"/>
                <a:gd name="T101" fmla="*/ 143 h 251"/>
                <a:gd name="T102" fmla="*/ 152 w 265"/>
                <a:gd name="T103" fmla="*/ 129 h 251"/>
                <a:gd name="T104" fmla="*/ 152 w 265"/>
                <a:gd name="T105" fmla="*/ 129 h 251"/>
                <a:gd name="T106" fmla="*/ 228 w 265"/>
                <a:gd name="T107" fmla="*/ 37 h 251"/>
                <a:gd name="T108" fmla="*/ 265 w 265"/>
                <a:gd name="T109" fmla="*/ 0 h 251"/>
                <a:gd name="T110" fmla="*/ 95 w 265"/>
                <a:gd name="T111" fmla="*/ 1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251">
                  <a:moveTo>
                    <a:pt x="47" y="250"/>
                  </a:moveTo>
                  <a:cubicBezTo>
                    <a:pt x="47" y="106"/>
                    <a:pt x="47" y="106"/>
                    <a:pt x="47" y="106"/>
                  </a:cubicBezTo>
                  <a:cubicBezTo>
                    <a:pt x="47" y="96"/>
                    <a:pt x="47" y="96"/>
                    <a:pt x="47" y="96"/>
                  </a:cubicBezTo>
                  <a:cubicBezTo>
                    <a:pt x="56" y="96"/>
                    <a:pt x="56" y="96"/>
                    <a:pt x="56" y="96"/>
                  </a:cubicBezTo>
                  <a:cubicBezTo>
                    <a:pt x="202" y="96"/>
                    <a:pt x="202" y="96"/>
                    <a:pt x="202" y="96"/>
                  </a:cubicBezTo>
                  <a:cubicBezTo>
                    <a:pt x="211" y="96"/>
                    <a:pt x="211" y="96"/>
                    <a:pt x="211" y="96"/>
                  </a:cubicBezTo>
                  <a:cubicBezTo>
                    <a:pt x="211" y="106"/>
                    <a:pt x="211" y="106"/>
                    <a:pt x="211" y="106"/>
                  </a:cubicBezTo>
                  <a:cubicBezTo>
                    <a:pt x="211" y="250"/>
                    <a:pt x="211" y="250"/>
                    <a:pt x="211" y="250"/>
                  </a:cubicBezTo>
                  <a:cubicBezTo>
                    <a:pt x="192" y="250"/>
                    <a:pt x="192" y="250"/>
                    <a:pt x="192" y="250"/>
                  </a:cubicBezTo>
                  <a:cubicBezTo>
                    <a:pt x="192" y="115"/>
                    <a:pt x="192" y="115"/>
                    <a:pt x="192" y="115"/>
                  </a:cubicBezTo>
                  <a:cubicBezTo>
                    <a:pt x="65" y="115"/>
                    <a:pt x="65" y="115"/>
                    <a:pt x="65" y="115"/>
                  </a:cubicBezTo>
                  <a:cubicBezTo>
                    <a:pt x="65" y="250"/>
                    <a:pt x="65" y="250"/>
                    <a:pt x="65" y="250"/>
                  </a:cubicBezTo>
                  <a:cubicBezTo>
                    <a:pt x="47" y="250"/>
                    <a:pt x="47" y="250"/>
                    <a:pt x="47" y="250"/>
                  </a:cubicBezTo>
                  <a:close/>
                  <a:moveTo>
                    <a:pt x="132" y="251"/>
                  </a:moveTo>
                  <a:cubicBezTo>
                    <a:pt x="144" y="251"/>
                    <a:pt x="144" y="251"/>
                    <a:pt x="144" y="251"/>
                  </a:cubicBezTo>
                  <a:cubicBezTo>
                    <a:pt x="144" y="223"/>
                    <a:pt x="144" y="223"/>
                    <a:pt x="144" y="223"/>
                  </a:cubicBezTo>
                  <a:cubicBezTo>
                    <a:pt x="132" y="223"/>
                    <a:pt x="132" y="223"/>
                    <a:pt x="132" y="223"/>
                  </a:cubicBezTo>
                  <a:cubicBezTo>
                    <a:pt x="132" y="251"/>
                    <a:pt x="132" y="251"/>
                    <a:pt x="132" y="251"/>
                  </a:cubicBezTo>
                  <a:close/>
                  <a:moveTo>
                    <a:pt x="116" y="251"/>
                  </a:moveTo>
                  <a:cubicBezTo>
                    <a:pt x="128" y="251"/>
                    <a:pt x="128" y="251"/>
                    <a:pt x="128" y="251"/>
                  </a:cubicBezTo>
                  <a:cubicBezTo>
                    <a:pt x="128" y="223"/>
                    <a:pt x="128" y="223"/>
                    <a:pt x="128" y="223"/>
                  </a:cubicBezTo>
                  <a:cubicBezTo>
                    <a:pt x="116" y="223"/>
                    <a:pt x="116" y="223"/>
                    <a:pt x="116" y="223"/>
                  </a:cubicBezTo>
                  <a:cubicBezTo>
                    <a:pt x="116" y="251"/>
                    <a:pt x="116" y="251"/>
                    <a:pt x="116" y="251"/>
                  </a:cubicBezTo>
                  <a:close/>
                  <a:moveTo>
                    <a:pt x="19" y="210"/>
                  </a:moveTo>
                  <a:cubicBezTo>
                    <a:pt x="19" y="192"/>
                    <a:pt x="19" y="192"/>
                    <a:pt x="19" y="192"/>
                  </a:cubicBezTo>
                  <a:cubicBezTo>
                    <a:pt x="34" y="192"/>
                    <a:pt x="34" y="192"/>
                    <a:pt x="34" y="192"/>
                  </a:cubicBezTo>
                  <a:cubicBezTo>
                    <a:pt x="34" y="174"/>
                    <a:pt x="34" y="174"/>
                    <a:pt x="34" y="174"/>
                  </a:cubicBezTo>
                  <a:cubicBezTo>
                    <a:pt x="19" y="174"/>
                    <a:pt x="19" y="174"/>
                    <a:pt x="19" y="174"/>
                  </a:cubicBezTo>
                  <a:cubicBezTo>
                    <a:pt x="19" y="157"/>
                    <a:pt x="19" y="157"/>
                    <a:pt x="19" y="157"/>
                  </a:cubicBezTo>
                  <a:cubicBezTo>
                    <a:pt x="34" y="157"/>
                    <a:pt x="34" y="157"/>
                    <a:pt x="34" y="157"/>
                  </a:cubicBezTo>
                  <a:cubicBezTo>
                    <a:pt x="34" y="139"/>
                    <a:pt x="34" y="139"/>
                    <a:pt x="34" y="139"/>
                  </a:cubicBezTo>
                  <a:cubicBezTo>
                    <a:pt x="19" y="139"/>
                    <a:pt x="19" y="139"/>
                    <a:pt x="19" y="139"/>
                  </a:cubicBezTo>
                  <a:cubicBezTo>
                    <a:pt x="19" y="122"/>
                    <a:pt x="19" y="122"/>
                    <a:pt x="19" y="122"/>
                  </a:cubicBezTo>
                  <a:cubicBezTo>
                    <a:pt x="34" y="122"/>
                    <a:pt x="34" y="122"/>
                    <a:pt x="34" y="122"/>
                  </a:cubicBezTo>
                  <a:cubicBezTo>
                    <a:pt x="34" y="104"/>
                    <a:pt x="34" y="104"/>
                    <a:pt x="34" y="104"/>
                  </a:cubicBezTo>
                  <a:cubicBezTo>
                    <a:pt x="19" y="104"/>
                    <a:pt x="19" y="104"/>
                    <a:pt x="19" y="104"/>
                  </a:cubicBezTo>
                  <a:cubicBezTo>
                    <a:pt x="19" y="87"/>
                    <a:pt x="19" y="87"/>
                    <a:pt x="19" y="87"/>
                  </a:cubicBezTo>
                  <a:cubicBezTo>
                    <a:pt x="75" y="87"/>
                    <a:pt x="75" y="87"/>
                    <a:pt x="75" y="87"/>
                  </a:cubicBezTo>
                  <a:cubicBezTo>
                    <a:pt x="75" y="69"/>
                    <a:pt x="75" y="69"/>
                    <a:pt x="75" y="69"/>
                  </a:cubicBezTo>
                  <a:cubicBezTo>
                    <a:pt x="19" y="69"/>
                    <a:pt x="19" y="69"/>
                    <a:pt x="19" y="69"/>
                  </a:cubicBezTo>
                  <a:cubicBezTo>
                    <a:pt x="19" y="56"/>
                    <a:pt x="19" y="56"/>
                    <a:pt x="19" y="56"/>
                  </a:cubicBezTo>
                  <a:cubicBezTo>
                    <a:pt x="75" y="56"/>
                    <a:pt x="75" y="56"/>
                    <a:pt x="75" y="56"/>
                  </a:cubicBezTo>
                  <a:cubicBezTo>
                    <a:pt x="75" y="37"/>
                    <a:pt x="75" y="37"/>
                    <a:pt x="75" y="37"/>
                  </a:cubicBezTo>
                  <a:cubicBezTo>
                    <a:pt x="9" y="37"/>
                    <a:pt x="9" y="37"/>
                    <a:pt x="9" y="37"/>
                  </a:cubicBezTo>
                  <a:cubicBezTo>
                    <a:pt x="0" y="37"/>
                    <a:pt x="0" y="37"/>
                    <a:pt x="0" y="37"/>
                  </a:cubicBezTo>
                  <a:cubicBezTo>
                    <a:pt x="0" y="46"/>
                    <a:pt x="0" y="46"/>
                    <a:pt x="0" y="46"/>
                  </a:cubicBezTo>
                  <a:cubicBezTo>
                    <a:pt x="0" y="250"/>
                    <a:pt x="0" y="250"/>
                    <a:pt x="0" y="250"/>
                  </a:cubicBezTo>
                  <a:cubicBezTo>
                    <a:pt x="19" y="250"/>
                    <a:pt x="19" y="250"/>
                    <a:pt x="19" y="250"/>
                  </a:cubicBezTo>
                  <a:cubicBezTo>
                    <a:pt x="19" y="228"/>
                    <a:pt x="19" y="228"/>
                    <a:pt x="19" y="228"/>
                  </a:cubicBezTo>
                  <a:cubicBezTo>
                    <a:pt x="34" y="228"/>
                    <a:pt x="34" y="228"/>
                    <a:pt x="34" y="228"/>
                  </a:cubicBezTo>
                  <a:cubicBezTo>
                    <a:pt x="34" y="210"/>
                    <a:pt x="34" y="210"/>
                    <a:pt x="34" y="210"/>
                  </a:cubicBezTo>
                  <a:cubicBezTo>
                    <a:pt x="19" y="210"/>
                    <a:pt x="19" y="210"/>
                    <a:pt x="19" y="210"/>
                  </a:cubicBezTo>
                  <a:close/>
                  <a:moveTo>
                    <a:pt x="201" y="70"/>
                  </a:moveTo>
                  <a:cubicBezTo>
                    <a:pt x="212" y="70"/>
                    <a:pt x="212" y="70"/>
                    <a:pt x="212" y="70"/>
                  </a:cubicBezTo>
                  <a:cubicBezTo>
                    <a:pt x="212" y="84"/>
                    <a:pt x="212" y="84"/>
                    <a:pt x="212" y="84"/>
                  </a:cubicBezTo>
                  <a:cubicBezTo>
                    <a:pt x="201" y="84"/>
                    <a:pt x="201" y="84"/>
                    <a:pt x="201" y="84"/>
                  </a:cubicBezTo>
                  <a:cubicBezTo>
                    <a:pt x="201" y="70"/>
                    <a:pt x="201" y="70"/>
                    <a:pt x="201" y="70"/>
                  </a:cubicBezTo>
                  <a:close/>
                  <a:moveTo>
                    <a:pt x="146" y="70"/>
                  </a:moveTo>
                  <a:cubicBezTo>
                    <a:pt x="150" y="70"/>
                    <a:pt x="153" y="70"/>
                    <a:pt x="157" y="70"/>
                  </a:cubicBezTo>
                  <a:cubicBezTo>
                    <a:pt x="157" y="75"/>
                    <a:pt x="157" y="80"/>
                    <a:pt x="157" y="84"/>
                  </a:cubicBezTo>
                  <a:cubicBezTo>
                    <a:pt x="153" y="84"/>
                    <a:pt x="150" y="84"/>
                    <a:pt x="146" y="84"/>
                  </a:cubicBezTo>
                  <a:cubicBezTo>
                    <a:pt x="146" y="80"/>
                    <a:pt x="146" y="75"/>
                    <a:pt x="146" y="70"/>
                  </a:cubicBezTo>
                  <a:close/>
                  <a:moveTo>
                    <a:pt x="164" y="70"/>
                  </a:moveTo>
                  <a:cubicBezTo>
                    <a:pt x="168" y="70"/>
                    <a:pt x="172" y="70"/>
                    <a:pt x="175" y="70"/>
                  </a:cubicBezTo>
                  <a:cubicBezTo>
                    <a:pt x="175" y="75"/>
                    <a:pt x="175" y="80"/>
                    <a:pt x="175" y="84"/>
                  </a:cubicBezTo>
                  <a:cubicBezTo>
                    <a:pt x="172" y="84"/>
                    <a:pt x="168" y="84"/>
                    <a:pt x="164" y="84"/>
                  </a:cubicBezTo>
                  <a:cubicBezTo>
                    <a:pt x="164" y="80"/>
                    <a:pt x="164" y="75"/>
                    <a:pt x="164" y="70"/>
                  </a:cubicBezTo>
                  <a:close/>
                  <a:moveTo>
                    <a:pt x="183" y="70"/>
                  </a:moveTo>
                  <a:cubicBezTo>
                    <a:pt x="186" y="70"/>
                    <a:pt x="190" y="70"/>
                    <a:pt x="194" y="70"/>
                  </a:cubicBezTo>
                  <a:cubicBezTo>
                    <a:pt x="194" y="75"/>
                    <a:pt x="194" y="80"/>
                    <a:pt x="194" y="84"/>
                  </a:cubicBezTo>
                  <a:cubicBezTo>
                    <a:pt x="190" y="84"/>
                    <a:pt x="186" y="84"/>
                    <a:pt x="183" y="84"/>
                  </a:cubicBezTo>
                  <a:cubicBezTo>
                    <a:pt x="183" y="80"/>
                    <a:pt x="183" y="75"/>
                    <a:pt x="183" y="70"/>
                  </a:cubicBezTo>
                  <a:close/>
                  <a:moveTo>
                    <a:pt x="201" y="47"/>
                  </a:moveTo>
                  <a:cubicBezTo>
                    <a:pt x="212" y="47"/>
                    <a:pt x="212" y="47"/>
                    <a:pt x="212" y="47"/>
                  </a:cubicBezTo>
                  <a:cubicBezTo>
                    <a:pt x="212" y="61"/>
                    <a:pt x="212" y="61"/>
                    <a:pt x="212" y="61"/>
                  </a:cubicBezTo>
                  <a:cubicBezTo>
                    <a:pt x="201" y="61"/>
                    <a:pt x="201" y="61"/>
                    <a:pt x="201" y="61"/>
                  </a:cubicBezTo>
                  <a:cubicBezTo>
                    <a:pt x="201" y="47"/>
                    <a:pt x="201" y="47"/>
                    <a:pt x="201" y="47"/>
                  </a:cubicBezTo>
                  <a:close/>
                  <a:moveTo>
                    <a:pt x="146" y="47"/>
                  </a:moveTo>
                  <a:cubicBezTo>
                    <a:pt x="150" y="47"/>
                    <a:pt x="153" y="47"/>
                    <a:pt x="157" y="47"/>
                  </a:cubicBezTo>
                  <a:cubicBezTo>
                    <a:pt x="157" y="51"/>
                    <a:pt x="157" y="56"/>
                    <a:pt x="157" y="61"/>
                  </a:cubicBezTo>
                  <a:cubicBezTo>
                    <a:pt x="153" y="61"/>
                    <a:pt x="150" y="61"/>
                    <a:pt x="146" y="61"/>
                  </a:cubicBezTo>
                  <a:cubicBezTo>
                    <a:pt x="146" y="56"/>
                    <a:pt x="146" y="51"/>
                    <a:pt x="146" y="47"/>
                  </a:cubicBezTo>
                  <a:close/>
                  <a:moveTo>
                    <a:pt x="164" y="47"/>
                  </a:moveTo>
                  <a:cubicBezTo>
                    <a:pt x="168" y="47"/>
                    <a:pt x="172" y="47"/>
                    <a:pt x="175" y="47"/>
                  </a:cubicBezTo>
                  <a:cubicBezTo>
                    <a:pt x="175" y="51"/>
                    <a:pt x="175" y="56"/>
                    <a:pt x="175" y="61"/>
                  </a:cubicBezTo>
                  <a:cubicBezTo>
                    <a:pt x="172" y="61"/>
                    <a:pt x="168" y="61"/>
                    <a:pt x="164" y="61"/>
                  </a:cubicBezTo>
                  <a:cubicBezTo>
                    <a:pt x="164" y="56"/>
                    <a:pt x="164" y="51"/>
                    <a:pt x="164" y="47"/>
                  </a:cubicBezTo>
                  <a:close/>
                  <a:moveTo>
                    <a:pt x="183" y="47"/>
                  </a:moveTo>
                  <a:cubicBezTo>
                    <a:pt x="186" y="47"/>
                    <a:pt x="190" y="47"/>
                    <a:pt x="194" y="47"/>
                  </a:cubicBezTo>
                  <a:cubicBezTo>
                    <a:pt x="194" y="51"/>
                    <a:pt x="194" y="56"/>
                    <a:pt x="194" y="61"/>
                  </a:cubicBezTo>
                  <a:cubicBezTo>
                    <a:pt x="190" y="61"/>
                    <a:pt x="186" y="61"/>
                    <a:pt x="183" y="61"/>
                  </a:cubicBezTo>
                  <a:cubicBezTo>
                    <a:pt x="183" y="56"/>
                    <a:pt x="183" y="51"/>
                    <a:pt x="183" y="47"/>
                  </a:cubicBezTo>
                  <a:close/>
                  <a:moveTo>
                    <a:pt x="79" y="177"/>
                  </a:moveTo>
                  <a:cubicBezTo>
                    <a:pt x="79" y="192"/>
                    <a:pt x="79" y="192"/>
                    <a:pt x="79" y="192"/>
                  </a:cubicBezTo>
                  <a:cubicBezTo>
                    <a:pt x="90" y="192"/>
                    <a:pt x="90" y="192"/>
                    <a:pt x="90" y="192"/>
                  </a:cubicBezTo>
                  <a:cubicBezTo>
                    <a:pt x="90" y="177"/>
                    <a:pt x="90" y="177"/>
                    <a:pt x="90" y="177"/>
                  </a:cubicBezTo>
                  <a:cubicBezTo>
                    <a:pt x="79" y="177"/>
                    <a:pt x="79" y="177"/>
                    <a:pt x="79" y="177"/>
                  </a:cubicBezTo>
                  <a:close/>
                  <a:moveTo>
                    <a:pt x="170" y="201"/>
                  </a:moveTo>
                  <a:cubicBezTo>
                    <a:pt x="170" y="215"/>
                    <a:pt x="170" y="215"/>
                    <a:pt x="170" y="215"/>
                  </a:cubicBezTo>
                  <a:cubicBezTo>
                    <a:pt x="181" y="215"/>
                    <a:pt x="181" y="215"/>
                    <a:pt x="181" y="215"/>
                  </a:cubicBezTo>
                  <a:cubicBezTo>
                    <a:pt x="181" y="201"/>
                    <a:pt x="181" y="201"/>
                    <a:pt x="181" y="201"/>
                  </a:cubicBezTo>
                  <a:cubicBezTo>
                    <a:pt x="170" y="201"/>
                    <a:pt x="170" y="201"/>
                    <a:pt x="170" y="201"/>
                  </a:cubicBezTo>
                  <a:close/>
                  <a:moveTo>
                    <a:pt x="97" y="201"/>
                  </a:moveTo>
                  <a:cubicBezTo>
                    <a:pt x="97" y="205"/>
                    <a:pt x="97" y="210"/>
                    <a:pt x="97" y="215"/>
                  </a:cubicBezTo>
                  <a:cubicBezTo>
                    <a:pt x="101" y="215"/>
                    <a:pt x="104" y="215"/>
                    <a:pt x="108" y="215"/>
                  </a:cubicBezTo>
                  <a:cubicBezTo>
                    <a:pt x="108" y="210"/>
                    <a:pt x="108" y="205"/>
                    <a:pt x="108" y="201"/>
                  </a:cubicBezTo>
                  <a:cubicBezTo>
                    <a:pt x="104" y="201"/>
                    <a:pt x="101" y="201"/>
                    <a:pt x="97" y="201"/>
                  </a:cubicBezTo>
                  <a:close/>
                  <a:moveTo>
                    <a:pt x="115" y="201"/>
                  </a:moveTo>
                  <a:cubicBezTo>
                    <a:pt x="115" y="205"/>
                    <a:pt x="115" y="210"/>
                    <a:pt x="115" y="215"/>
                  </a:cubicBezTo>
                  <a:cubicBezTo>
                    <a:pt x="119" y="215"/>
                    <a:pt x="123" y="215"/>
                    <a:pt x="126" y="215"/>
                  </a:cubicBezTo>
                  <a:cubicBezTo>
                    <a:pt x="126" y="210"/>
                    <a:pt x="126" y="205"/>
                    <a:pt x="126" y="201"/>
                  </a:cubicBezTo>
                  <a:cubicBezTo>
                    <a:pt x="123" y="201"/>
                    <a:pt x="119" y="201"/>
                    <a:pt x="115" y="201"/>
                  </a:cubicBezTo>
                  <a:close/>
                  <a:moveTo>
                    <a:pt x="133" y="201"/>
                  </a:moveTo>
                  <a:cubicBezTo>
                    <a:pt x="133" y="205"/>
                    <a:pt x="133" y="210"/>
                    <a:pt x="133" y="215"/>
                  </a:cubicBezTo>
                  <a:cubicBezTo>
                    <a:pt x="137" y="215"/>
                    <a:pt x="141" y="215"/>
                    <a:pt x="144" y="215"/>
                  </a:cubicBezTo>
                  <a:cubicBezTo>
                    <a:pt x="144" y="210"/>
                    <a:pt x="144" y="205"/>
                    <a:pt x="144" y="201"/>
                  </a:cubicBezTo>
                  <a:cubicBezTo>
                    <a:pt x="141" y="201"/>
                    <a:pt x="137" y="201"/>
                    <a:pt x="133" y="201"/>
                  </a:cubicBezTo>
                  <a:close/>
                  <a:moveTo>
                    <a:pt x="152" y="201"/>
                  </a:moveTo>
                  <a:cubicBezTo>
                    <a:pt x="152" y="205"/>
                    <a:pt x="152" y="210"/>
                    <a:pt x="152" y="215"/>
                  </a:cubicBezTo>
                  <a:cubicBezTo>
                    <a:pt x="155" y="215"/>
                    <a:pt x="159" y="215"/>
                    <a:pt x="163" y="215"/>
                  </a:cubicBezTo>
                  <a:cubicBezTo>
                    <a:pt x="163" y="210"/>
                    <a:pt x="163" y="205"/>
                    <a:pt x="163" y="201"/>
                  </a:cubicBezTo>
                  <a:cubicBezTo>
                    <a:pt x="159" y="201"/>
                    <a:pt x="155" y="201"/>
                    <a:pt x="152" y="201"/>
                  </a:cubicBezTo>
                  <a:close/>
                  <a:moveTo>
                    <a:pt x="79" y="201"/>
                  </a:moveTo>
                  <a:cubicBezTo>
                    <a:pt x="79" y="215"/>
                    <a:pt x="79" y="215"/>
                    <a:pt x="79" y="215"/>
                  </a:cubicBezTo>
                  <a:cubicBezTo>
                    <a:pt x="90" y="215"/>
                    <a:pt x="90" y="215"/>
                    <a:pt x="90" y="215"/>
                  </a:cubicBezTo>
                  <a:cubicBezTo>
                    <a:pt x="90" y="201"/>
                    <a:pt x="90" y="201"/>
                    <a:pt x="90" y="201"/>
                  </a:cubicBezTo>
                  <a:cubicBezTo>
                    <a:pt x="79" y="201"/>
                    <a:pt x="79" y="201"/>
                    <a:pt x="79" y="201"/>
                  </a:cubicBezTo>
                  <a:close/>
                  <a:moveTo>
                    <a:pt x="170" y="177"/>
                  </a:moveTo>
                  <a:cubicBezTo>
                    <a:pt x="170" y="192"/>
                    <a:pt x="170" y="192"/>
                    <a:pt x="170" y="192"/>
                  </a:cubicBezTo>
                  <a:cubicBezTo>
                    <a:pt x="181" y="192"/>
                    <a:pt x="181" y="192"/>
                    <a:pt x="181" y="192"/>
                  </a:cubicBezTo>
                  <a:cubicBezTo>
                    <a:pt x="181" y="177"/>
                    <a:pt x="181" y="177"/>
                    <a:pt x="181" y="177"/>
                  </a:cubicBezTo>
                  <a:cubicBezTo>
                    <a:pt x="170" y="177"/>
                    <a:pt x="170" y="177"/>
                    <a:pt x="170" y="177"/>
                  </a:cubicBezTo>
                  <a:close/>
                  <a:moveTo>
                    <a:pt x="97" y="177"/>
                  </a:moveTo>
                  <a:cubicBezTo>
                    <a:pt x="97" y="182"/>
                    <a:pt x="97" y="187"/>
                    <a:pt x="97" y="192"/>
                  </a:cubicBezTo>
                  <a:cubicBezTo>
                    <a:pt x="101" y="192"/>
                    <a:pt x="104" y="192"/>
                    <a:pt x="108" y="192"/>
                  </a:cubicBezTo>
                  <a:cubicBezTo>
                    <a:pt x="108" y="187"/>
                    <a:pt x="108" y="182"/>
                    <a:pt x="108" y="177"/>
                  </a:cubicBezTo>
                  <a:cubicBezTo>
                    <a:pt x="104" y="177"/>
                    <a:pt x="101" y="177"/>
                    <a:pt x="97" y="177"/>
                  </a:cubicBezTo>
                  <a:close/>
                  <a:moveTo>
                    <a:pt x="115" y="177"/>
                  </a:moveTo>
                  <a:cubicBezTo>
                    <a:pt x="115" y="182"/>
                    <a:pt x="115" y="187"/>
                    <a:pt x="115" y="192"/>
                  </a:cubicBezTo>
                  <a:cubicBezTo>
                    <a:pt x="119" y="192"/>
                    <a:pt x="123" y="192"/>
                    <a:pt x="126" y="192"/>
                  </a:cubicBezTo>
                  <a:cubicBezTo>
                    <a:pt x="126" y="187"/>
                    <a:pt x="126" y="182"/>
                    <a:pt x="126" y="177"/>
                  </a:cubicBezTo>
                  <a:cubicBezTo>
                    <a:pt x="123" y="177"/>
                    <a:pt x="119" y="177"/>
                    <a:pt x="115" y="177"/>
                  </a:cubicBezTo>
                  <a:close/>
                  <a:moveTo>
                    <a:pt x="133" y="177"/>
                  </a:moveTo>
                  <a:cubicBezTo>
                    <a:pt x="133" y="182"/>
                    <a:pt x="133" y="187"/>
                    <a:pt x="133" y="192"/>
                  </a:cubicBezTo>
                  <a:cubicBezTo>
                    <a:pt x="137" y="192"/>
                    <a:pt x="141" y="192"/>
                    <a:pt x="144" y="192"/>
                  </a:cubicBezTo>
                  <a:cubicBezTo>
                    <a:pt x="144" y="187"/>
                    <a:pt x="144" y="182"/>
                    <a:pt x="144" y="177"/>
                  </a:cubicBezTo>
                  <a:cubicBezTo>
                    <a:pt x="141" y="177"/>
                    <a:pt x="137" y="177"/>
                    <a:pt x="133" y="177"/>
                  </a:cubicBezTo>
                  <a:close/>
                  <a:moveTo>
                    <a:pt x="152" y="177"/>
                  </a:moveTo>
                  <a:cubicBezTo>
                    <a:pt x="152" y="182"/>
                    <a:pt x="152" y="187"/>
                    <a:pt x="152" y="192"/>
                  </a:cubicBezTo>
                  <a:cubicBezTo>
                    <a:pt x="155" y="192"/>
                    <a:pt x="159" y="192"/>
                    <a:pt x="163" y="192"/>
                  </a:cubicBezTo>
                  <a:cubicBezTo>
                    <a:pt x="163" y="187"/>
                    <a:pt x="163" y="182"/>
                    <a:pt x="163" y="177"/>
                  </a:cubicBezTo>
                  <a:cubicBezTo>
                    <a:pt x="159" y="177"/>
                    <a:pt x="155" y="177"/>
                    <a:pt x="152" y="177"/>
                  </a:cubicBezTo>
                  <a:close/>
                  <a:moveTo>
                    <a:pt x="79" y="129"/>
                  </a:moveTo>
                  <a:cubicBezTo>
                    <a:pt x="79" y="143"/>
                    <a:pt x="79" y="143"/>
                    <a:pt x="79" y="143"/>
                  </a:cubicBezTo>
                  <a:cubicBezTo>
                    <a:pt x="90" y="143"/>
                    <a:pt x="90" y="143"/>
                    <a:pt x="90" y="143"/>
                  </a:cubicBezTo>
                  <a:cubicBezTo>
                    <a:pt x="90" y="129"/>
                    <a:pt x="90" y="129"/>
                    <a:pt x="90" y="129"/>
                  </a:cubicBezTo>
                  <a:cubicBezTo>
                    <a:pt x="79" y="129"/>
                    <a:pt x="79" y="129"/>
                    <a:pt x="79" y="129"/>
                  </a:cubicBezTo>
                  <a:close/>
                  <a:moveTo>
                    <a:pt x="170" y="152"/>
                  </a:moveTo>
                  <a:cubicBezTo>
                    <a:pt x="170" y="167"/>
                    <a:pt x="170" y="167"/>
                    <a:pt x="170" y="167"/>
                  </a:cubicBezTo>
                  <a:cubicBezTo>
                    <a:pt x="181" y="167"/>
                    <a:pt x="181" y="167"/>
                    <a:pt x="181" y="167"/>
                  </a:cubicBezTo>
                  <a:cubicBezTo>
                    <a:pt x="181" y="152"/>
                    <a:pt x="181" y="152"/>
                    <a:pt x="181" y="152"/>
                  </a:cubicBezTo>
                  <a:cubicBezTo>
                    <a:pt x="170" y="152"/>
                    <a:pt x="170" y="152"/>
                    <a:pt x="170" y="152"/>
                  </a:cubicBezTo>
                  <a:close/>
                  <a:moveTo>
                    <a:pt x="97" y="152"/>
                  </a:moveTo>
                  <a:cubicBezTo>
                    <a:pt x="97" y="157"/>
                    <a:pt x="97" y="162"/>
                    <a:pt x="97" y="167"/>
                  </a:cubicBezTo>
                  <a:cubicBezTo>
                    <a:pt x="101" y="167"/>
                    <a:pt x="104" y="167"/>
                    <a:pt x="108" y="167"/>
                  </a:cubicBezTo>
                  <a:cubicBezTo>
                    <a:pt x="108" y="162"/>
                    <a:pt x="108" y="157"/>
                    <a:pt x="108" y="152"/>
                  </a:cubicBezTo>
                  <a:cubicBezTo>
                    <a:pt x="104" y="152"/>
                    <a:pt x="101" y="152"/>
                    <a:pt x="97" y="152"/>
                  </a:cubicBezTo>
                  <a:close/>
                  <a:moveTo>
                    <a:pt x="115" y="152"/>
                  </a:moveTo>
                  <a:cubicBezTo>
                    <a:pt x="115" y="157"/>
                    <a:pt x="115" y="162"/>
                    <a:pt x="115" y="167"/>
                  </a:cubicBezTo>
                  <a:cubicBezTo>
                    <a:pt x="119" y="167"/>
                    <a:pt x="123" y="167"/>
                    <a:pt x="126" y="167"/>
                  </a:cubicBezTo>
                  <a:cubicBezTo>
                    <a:pt x="126" y="162"/>
                    <a:pt x="126" y="157"/>
                    <a:pt x="126" y="152"/>
                  </a:cubicBezTo>
                  <a:cubicBezTo>
                    <a:pt x="123" y="152"/>
                    <a:pt x="119" y="152"/>
                    <a:pt x="115" y="152"/>
                  </a:cubicBezTo>
                  <a:close/>
                  <a:moveTo>
                    <a:pt x="133" y="152"/>
                  </a:moveTo>
                  <a:cubicBezTo>
                    <a:pt x="133" y="157"/>
                    <a:pt x="133" y="162"/>
                    <a:pt x="133" y="167"/>
                  </a:cubicBezTo>
                  <a:cubicBezTo>
                    <a:pt x="137" y="167"/>
                    <a:pt x="141" y="167"/>
                    <a:pt x="144" y="167"/>
                  </a:cubicBezTo>
                  <a:cubicBezTo>
                    <a:pt x="144" y="162"/>
                    <a:pt x="144" y="157"/>
                    <a:pt x="144" y="152"/>
                  </a:cubicBezTo>
                  <a:cubicBezTo>
                    <a:pt x="141" y="152"/>
                    <a:pt x="137" y="152"/>
                    <a:pt x="133" y="152"/>
                  </a:cubicBezTo>
                  <a:close/>
                  <a:moveTo>
                    <a:pt x="152" y="152"/>
                  </a:moveTo>
                  <a:cubicBezTo>
                    <a:pt x="152" y="157"/>
                    <a:pt x="152" y="162"/>
                    <a:pt x="152" y="167"/>
                  </a:cubicBezTo>
                  <a:cubicBezTo>
                    <a:pt x="155" y="167"/>
                    <a:pt x="159" y="167"/>
                    <a:pt x="163" y="167"/>
                  </a:cubicBezTo>
                  <a:cubicBezTo>
                    <a:pt x="163" y="162"/>
                    <a:pt x="163" y="157"/>
                    <a:pt x="163" y="152"/>
                  </a:cubicBezTo>
                  <a:cubicBezTo>
                    <a:pt x="159" y="152"/>
                    <a:pt x="155" y="152"/>
                    <a:pt x="152" y="152"/>
                  </a:cubicBezTo>
                  <a:close/>
                  <a:moveTo>
                    <a:pt x="79" y="152"/>
                  </a:moveTo>
                  <a:cubicBezTo>
                    <a:pt x="79" y="167"/>
                    <a:pt x="79" y="167"/>
                    <a:pt x="79" y="167"/>
                  </a:cubicBezTo>
                  <a:cubicBezTo>
                    <a:pt x="90" y="167"/>
                    <a:pt x="90" y="167"/>
                    <a:pt x="90" y="167"/>
                  </a:cubicBezTo>
                  <a:cubicBezTo>
                    <a:pt x="90" y="152"/>
                    <a:pt x="90" y="152"/>
                    <a:pt x="90" y="152"/>
                  </a:cubicBezTo>
                  <a:cubicBezTo>
                    <a:pt x="79" y="152"/>
                    <a:pt x="79" y="152"/>
                    <a:pt x="79" y="152"/>
                  </a:cubicBezTo>
                  <a:close/>
                  <a:moveTo>
                    <a:pt x="170" y="129"/>
                  </a:moveTo>
                  <a:cubicBezTo>
                    <a:pt x="170" y="143"/>
                    <a:pt x="170" y="143"/>
                    <a:pt x="170" y="143"/>
                  </a:cubicBezTo>
                  <a:cubicBezTo>
                    <a:pt x="181" y="143"/>
                    <a:pt x="181" y="143"/>
                    <a:pt x="181" y="143"/>
                  </a:cubicBezTo>
                  <a:cubicBezTo>
                    <a:pt x="181" y="129"/>
                    <a:pt x="181" y="129"/>
                    <a:pt x="181" y="129"/>
                  </a:cubicBezTo>
                  <a:cubicBezTo>
                    <a:pt x="170" y="129"/>
                    <a:pt x="170" y="129"/>
                    <a:pt x="170" y="129"/>
                  </a:cubicBezTo>
                  <a:close/>
                  <a:moveTo>
                    <a:pt x="97" y="129"/>
                  </a:moveTo>
                  <a:cubicBezTo>
                    <a:pt x="97" y="134"/>
                    <a:pt x="97" y="139"/>
                    <a:pt x="97" y="143"/>
                  </a:cubicBezTo>
                  <a:cubicBezTo>
                    <a:pt x="101" y="143"/>
                    <a:pt x="104" y="143"/>
                    <a:pt x="108" y="143"/>
                  </a:cubicBezTo>
                  <a:cubicBezTo>
                    <a:pt x="108" y="139"/>
                    <a:pt x="108" y="134"/>
                    <a:pt x="108" y="129"/>
                  </a:cubicBezTo>
                  <a:cubicBezTo>
                    <a:pt x="104" y="129"/>
                    <a:pt x="101" y="129"/>
                    <a:pt x="97" y="129"/>
                  </a:cubicBezTo>
                  <a:close/>
                  <a:moveTo>
                    <a:pt x="115" y="129"/>
                  </a:moveTo>
                  <a:cubicBezTo>
                    <a:pt x="115" y="134"/>
                    <a:pt x="115" y="139"/>
                    <a:pt x="115" y="143"/>
                  </a:cubicBezTo>
                  <a:cubicBezTo>
                    <a:pt x="119" y="143"/>
                    <a:pt x="123" y="143"/>
                    <a:pt x="126" y="143"/>
                  </a:cubicBezTo>
                  <a:cubicBezTo>
                    <a:pt x="126" y="139"/>
                    <a:pt x="126" y="134"/>
                    <a:pt x="126" y="129"/>
                  </a:cubicBezTo>
                  <a:cubicBezTo>
                    <a:pt x="123" y="129"/>
                    <a:pt x="119" y="129"/>
                    <a:pt x="115" y="129"/>
                  </a:cubicBezTo>
                  <a:close/>
                  <a:moveTo>
                    <a:pt x="133" y="129"/>
                  </a:moveTo>
                  <a:cubicBezTo>
                    <a:pt x="133" y="134"/>
                    <a:pt x="133" y="139"/>
                    <a:pt x="133" y="143"/>
                  </a:cubicBezTo>
                  <a:cubicBezTo>
                    <a:pt x="137" y="143"/>
                    <a:pt x="141" y="143"/>
                    <a:pt x="144" y="143"/>
                  </a:cubicBezTo>
                  <a:cubicBezTo>
                    <a:pt x="144" y="139"/>
                    <a:pt x="144" y="134"/>
                    <a:pt x="144" y="129"/>
                  </a:cubicBezTo>
                  <a:cubicBezTo>
                    <a:pt x="141" y="129"/>
                    <a:pt x="137" y="129"/>
                    <a:pt x="133" y="129"/>
                  </a:cubicBezTo>
                  <a:close/>
                  <a:moveTo>
                    <a:pt x="152" y="129"/>
                  </a:moveTo>
                  <a:cubicBezTo>
                    <a:pt x="152" y="134"/>
                    <a:pt x="152" y="139"/>
                    <a:pt x="152" y="143"/>
                  </a:cubicBezTo>
                  <a:cubicBezTo>
                    <a:pt x="155" y="143"/>
                    <a:pt x="159" y="143"/>
                    <a:pt x="163" y="143"/>
                  </a:cubicBezTo>
                  <a:cubicBezTo>
                    <a:pt x="163" y="139"/>
                    <a:pt x="163" y="134"/>
                    <a:pt x="163" y="129"/>
                  </a:cubicBezTo>
                  <a:cubicBezTo>
                    <a:pt x="159" y="129"/>
                    <a:pt x="155" y="129"/>
                    <a:pt x="152" y="129"/>
                  </a:cubicBezTo>
                  <a:close/>
                  <a:moveTo>
                    <a:pt x="95" y="85"/>
                  </a:moveTo>
                  <a:cubicBezTo>
                    <a:pt x="132" y="85"/>
                    <a:pt x="132" y="85"/>
                    <a:pt x="132" y="85"/>
                  </a:cubicBezTo>
                  <a:cubicBezTo>
                    <a:pt x="132" y="37"/>
                    <a:pt x="132" y="37"/>
                    <a:pt x="132" y="37"/>
                  </a:cubicBezTo>
                  <a:cubicBezTo>
                    <a:pt x="228" y="37"/>
                    <a:pt x="228" y="37"/>
                    <a:pt x="228" y="37"/>
                  </a:cubicBezTo>
                  <a:cubicBezTo>
                    <a:pt x="228" y="250"/>
                    <a:pt x="228" y="250"/>
                    <a:pt x="228" y="250"/>
                  </a:cubicBezTo>
                  <a:cubicBezTo>
                    <a:pt x="265" y="250"/>
                    <a:pt x="265" y="250"/>
                    <a:pt x="265" y="250"/>
                  </a:cubicBezTo>
                  <a:cubicBezTo>
                    <a:pt x="265" y="18"/>
                    <a:pt x="265" y="18"/>
                    <a:pt x="265" y="18"/>
                  </a:cubicBezTo>
                  <a:cubicBezTo>
                    <a:pt x="265" y="0"/>
                    <a:pt x="265" y="0"/>
                    <a:pt x="265" y="0"/>
                  </a:cubicBezTo>
                  <a:cubicBezTo>
                    <a:pt x="247" y="0"/>
                    <a:pt x="247" y="0"/>
                    <a:pt x="247" y="0"/>
                  </a:cubicBezTo>
                  <a:cubicBezTo>
                    <a:pt x="113" y="0"/>
                    <a:pt x="113" y="0"/>
                    <a:pt x="113" y="0"/>
                  </a:cubicBezTo>
                  <a:cubicBezTo>
                    <a:pt x="95" y="0"/>
                    <a:pt x="95" y="0"/>
                    <a:pt x="95" y="0"/>
                  </a:cubicBezTo>
                  <a:cubicBezTo>
                    <a:pt x="95" y="18"/>
                    <a:pt x="95" y="18"/>
                    <a:pt x="95" y="18"/>
                  </a:cubicBezTo>
                  <a:lnTo>
                    <a:pt x="95"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íṡ1îde"/>
            <p:cNvSpPr/>
            <p:nvPr/>
          </p:nvSpPr>
          <p:spPr bwMode="auto">
            <a:xfrm>
              <a:off x="7162007" y="2873376"/>
              <a:ext cx="1082675" cy="1262063"/>
            </a:xfrm>
            <a:custGeom>
              <a:avLst/>
              <a:gdLst>
                <a:gd name="T0" fmla="*/ 4 w 195"/>
                <a:gd name="T1" fmla="*/ 213 h 226"/>
                <a:gd name="T2" fmla="*/ 4 w 195"/>
                <a:gd name="T3" fmla="*/ 98 h 226"/>
                <a:gd name="T4" fmla="*/ 59 w 195"/>
                <a:gd name="T5" fmla="*/ 79 h 226"/>
                <a:gd name="T6" fmla="*/ 59 w 195"/>
                <a:gd name="T7" fmla="*/ 47 h 226"/>
                <a:gd name="T8" fmla="*/ 148 w 195"/>
                <a:gd name="T9" fmla="*/ 5 h 226"/>
                <a:gd name="T10" fmla="*/ 158 w 195"/>
                <a:gd name="T11" fmla="*/ 2 h 226"/>
                <a:gd name="T12" fmla="*/ 184 w 195"/>
                <a:gd name="T13" fmla="*/ 212 h 226"/>
                <a:gd name="T14" fmla="*/ 195 w 195"/>
                <a:gd name="T15" fmla="*/ 225 h 226"/>
                <a:gd name="T16" fmla="*/ 144 w 195"/>
                <a:gd name="T17" fmla="*/ 225 h 226"/>
                <a:gd name="T18" fmla="*/ 144 w 195"/>
                <a:gd name="T19" fmla="*/ 22 h 226"/>
                <a:gd name="T20" fmla="*/ 73 w 195"/>
                <a:gd name="T21" fmla="*/ 74 h 226"/>
                <a:gd name="T22" fmla="*/ 101 w 195"/>
                <a:gd name="T23" fmla="*/ 64 h 226"/>
                <a:gd name="T24" fmla="*/ 102 w 195"/>
                <a:gd name="T25" fmla="*/ 64 h 226"/>
                <a:gd name="T26" fmla="*/ 103 w 195"/>
                <a:gd name="T27" fmla="*/ 64 h 226"/>
                <a:gd name="T28" fmla="*/ 129 w 195"/>
                <a:gd name="T29" fmla="*/ 211 h 226"/>
                <a:gd name="T30" fmla="*/ 140 w 195"/>
                <a:gd name="T31" fmla="*/ 225 h 226"/>
                <a:gd name="T32" fmla="*/ 89 w 195"/>
                <a:gd name="T33" fmla="*/ 225 h 226"/>
                <a:gd name="T34" fmla="*/ 89 w 195"/>
                <a:gd name="T35" fmla="*/ 83 h 226"/>
                <a:gd name="T36" fmla="*/ 18 w 195"/>
                <a:gd name="T37" fmla="*/ 219 h 226"/>
                <a:gd name="T38" fmla="*/ 11 w 195"/>
                <a:gd name="T39" fmla="*/ 226 h 226"/>
                <a:gd name="T40" fmla="*/ 0 w 195"/>
                <a:gd name="T41" fmla="*/ 213 h 226"/>
                <a:gd name="T42" fmla="*/ 50 w 195"/>
                <a:gd name="T43" fmla="*/ 225 h 226"/>
                <a:gd name="T44" fmla="*/ 78 w 195"/>
                <a:gd name="T45" fmla="*/ 201 h 226"/>
                <a:gd name="T46" fmla="*/ 26 w 195"/>
                <a:gd name="T47" fmla="*/ 204 h 226"/>
                <a:gd name="T48" fmla="*/ 26 w 195"/>
                <a:gd name="T49" fmla="*/ 136 h 226"/>
                <a:gd name="T50" fmla="*/ 78 w 195"/>
                <a:gd name="T51" fmla="*/ 121 h 226"/>
                <a:gd name="T52" fmla="*/ 50 w 195"/>
                <a:gd name="T53" fmla="*/ 107 h 226"/>
                <a:gd name="T54" fmla="*/ 26 w 195"/>
                <a:gd name="T55" fmla="*/ 136 h 226"/>
                <a:gd name="T56" fmla="*/ 50 w 195"/>
                <a:gd name="T57" fmla="*/ 160 h 226"/>
                <a:gd name="T58" fmla="*/ 78 w 195"/>
                <a:gd name="T59" fmla="*/ 131 h 226"/>
                <a:gd name="T60" fmla="*/ 26 w 195"/>
                <a:gd name="T61" fmla="*/ 144 h 226"/>
                <a:gd name="T62" fmla="*/ 26 w 195"/>
                <a:gd name="T63" fmla="*/ 195 h 226"/>
                <a:gd name="T64" fmla="*/ 78 w 195"/>
                <a:gd name="T65" fmla="*/ 190 h 226"/>
                <a:gd name="T66" fmla="*/ 50 w 195"/>
                <a:gd name="T67" fmla="*/ 170 h 226"/>
                <a:gd name="T68" fmla="*/ 26 w 195"/>
                <a:gd name="T69" fmla="*/ 19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226">
                  <a:moveTo>
                    <a:pt x="0" y="213"/>
                  </a:moveTo>
                  <a:cubicBezTo>
                    <a:pt x="4" y="213"/>
                    <a:pt x="4" y="213"/>
                    <a:pt x="4" y="213"/>
                  </a:cubicBezTo>
                  <a:cubicBezTo>
                    <a:pt x="4" y="103"/>
                    <a:pt x="4" y="103"/>
                    <a:pt x="4" y="103"/>
                  </a:cubicBezTo>
                  <a:cubicBezTo>
                    <a:pt x="4" y="98"/>
                    <a:pt x="4" y="98"/>
                    <a:pt x="4" y="98"/>
                  </a:cubicBezTo>
                  <a:cubicBezTo>
                    <a:pt x="9" y="96"/>
                    <a:pt x="9" y="96"/>
                    <a:pt x="9" y="96"/>
                  </a:cubicBezTo>
                  <a:cubicBezTo>
                    <a:pt x="59" y="79"/>
                    <a:pt x="59" y="79"/>
                    <a:pt x="59" y="79"/>
                  </a:cubicBezTo>
                  <a:cubicBezTo>
                    <a:pt x="59" y="51"/>
                    <a:pt x="59" y="51"/>
                    <a:pt x="59" y="51"/>
                  </a:cubicBezTo>
                  <a:cubicBezTo>
                    <a:pt x="59" y="47"/>
                    <a:pt x="59" y="47"/>
                    <a:pt x="59" y="47"/>
                  </a:cubicBezTo>
                  <a:cubicBezTo>
                    <a:pt x="63" y="45"/>
                    <a:pt x="63" y="45"/>
                    <a:pt x="63" y="45"/>
                  </a:cubicBezTo>
                  <a:cubicBezTo>
                    <a:pt x="148" y="5"/>
                    <a:pt x="148" y="5"/>
                    <a:pt x="148" y="5"/>
                  </a:cubicBezTo>
                  <a:cubicBezTo>
                    <a:pt x="158" y="0"/>
                    <a:pt x="158" y="0"/>
                    <a:pt x="158" y="0"/>
                  </a:cubicBezTo>
                  <a:cubicBezTo>
                    <a:pt x="158" y="2"/>
                    <a:pt x="158" y="2"/>
                    <a:pt x="158" y="2"/>
                  </a:cubicBezTo>
                  <a:cubicBezTo>
                    <a:pt x="184" y="18"/>
                    <a:pt x="184" y="18"/>
                    <a:pt x="184" y="18"/>
                  </a:cubicBezTo>
                  <a:cubicBezTo>
                    <a:pt x="184" y="212"/>
                    <a:pt x="184" y="212"/>
                    <a:pt x="184" y="212"/>
                  </a:cubicBezTo>
                  <a:cubicBezTo>
                    <a:pt x="195" y="212"/>
                    <a:pt x="195" y="212"/>
                    <a:pt x="195" y="212"/>
                  </a:cubicBezTo>
                  <a:cubicBezTo>
                    <a:pt x="195" y="225"/>
                    <a:pt x="195" y="225"/>
                    <a:pt x="195" y="225"/>
                  </a:cubicBezTo>
                  <a:cubicBezTo>
                    <a:pt x="151" y="225"/>
                    <a:pt x="151" y="225"/>
                    <a:pt x="151" y="225"/>
                  </a:cubicBezTo>
                  <a:cubicBezTo>
                    <a:pt x="144" y="225"/>
                    <a:pt x="144" y="225"/>
                    <a:pt x="144" y="225"/>
                  </a:cubicBezTo>
                  <a:cubicBezTo>
                    <a:pt x="144" y="219"/>
                    <a:pt x="144" y="219"/>
                    <a:pt x="144" y="219"/>
                  </a:cubicBezTo>
                  <a:cubicBezTo>
                    <a:pt x="144" y="22"/>
                    <a:pt x="144" y="22"/>
                    <a:pt x="144" y="22"/>
                  </a:cubicBezTo>
                  <a:cubicBezTo>
                    <a:pt x="73" y="55"/>
                    <a:pt x="73" y="55"/>
                    <a:pt x="73" y="55"/>
                  </a:cubicBezTo>
                  <a:cubicBezTo>
                    <a:pt x="73" y="74"/>
                    <a:pt x="73" y="74"/>
                    <a:pt x="73" y="74"/>
                  </a:cubicBezTo>
                  <a:cubicBezTo>
                    <a:pt x="93" y="67"/>
                    <a:pt x="93" y="67"/>
                    <a:pt x="93" y="67"/>
                  </a:cubicBezTo>
                  <a:cubicBezTo>
                    <a:pt x="101" y="64"/>
                    <a:pt x="101" y="64"/>
                    <a:pt x="101" y="64"/>
                  </a:cubicBezTo>
                  <a:cubicBezTo>
                    <a:pt x="101" y="64"/>
                    <a:pt x="101" y="64"/>
                    <a:pt x="101" y="64"/>
                  </a:cubicBezTo>
                  <a:cubicBezTo>
                    <a:pt x="102" y="64"/>
                    <a:pt x="102" y="64"/>
                    <a:pt x="102" y="64"/>
                  </a:cubicBezTo>
                  <a:cubicBezTo>
                    <a:pt x="103" y="63"/>
                    <a:pt x="103" y="63"/>
                    <a:pt x="103" y="63"/>
                  </a:cubicBezTo>
                  <a:cubicBezTo>
                    <a:pt x="103" y="64"/>
                    <a:pt x="103" y="64"/>
                    <a:pt x="103" y="64"/>
                  </a:cubicBezTo>
                  <a:cubicBezTo>
                    <a:pt x="129" y="80"/>
                    <a:pt x="129" y="80"/>
                    <a:pt x="129" y="80"/>
                  </a:cubicBezTo>
                  <a:cubicBezTo>
                    <a:pt x="129" y="211"/>
                    <a:pt x="129" y="211"/>
                    <a:pt x="129" y="211"/>
                  </a:cubicBezTo>
                  <a:cubicBezTo>
                    <a:pt x="140" y="211"/>
                    <a:pt x="140" y="211"/>
                    <a:pt x="140" y="211"/>
                  </a:cubicBezTo>
                  <a:cubicBezTo>
                    <a:pt x="140" y="225"/>
                    <a:pt x="140" y="225"/>
                    <a:pt x="140" y="225"/>
                  </a:cubicBezTo>
                  <a:cubicBezTo>
                    <a:pt x="96" y="225"/>
                    <a:pt x="96" y="225"/>
                    <a:pt x="96" y="225"/>
                  </a:cubicBezTo>
                  <a:cubicBezTo>
                    <a:pt x="89" y="225"/>
                    <a:pt x="89" y="225"/>
                    <a:pt x="89" y="225"/>
                  </a:cubicBezTo>
                  <a:cubicBezTo>
                    <a:pt x="89" y="218"/>
                    <a:pt x="89" y="218"/>
                    <a:pt x="89" y="218"/>
                  </a:cubicBezTo>
                  <a:cubicBezTo>
                    <a:pt x="89" y="83"/>
                    <a:pt x="89" y="83"/>
                    <a:pt x="89" y="83"/>
                  </a:cubicBezTo>
                  <a:cubicBezTo>
                    <a:pt x="18" y="107"/>
                    <a:pt x="18" y="107"/>
                    <a:pt x="18" y="107"/>
                  </a:cubicBezTo>
                  <a:cubicBezTo>
                    <a:pt x="18" y="219"/>
                    <a:pt x="18" y="219"/>
                    <a:pt x="18" y="219"/>
                  </a:cubicBezTo>
                  <a:cubicBezTo>
                    <a:pt x="18" y="226"/>
                    <a:pt x="18" y="226"/>
                    <a:pt x="18" y="226"/>
                  </a:cubicBezTo>
                  <a:cubicBezTo>
                    <a:pt x="11" y="226"/>
                    <a:pt x="11" y="226"/>
                    <a:pt x="11" y="226"/>
                  </a:cubicBezTo>
                  <a:cubicBezTo>
                    <a:pt x="0" y="226"/>
                    <a:pt x="0" y="226"/>
                    <a:pt x="0" y="226"/>
                  </a:cubicBezTo>
                  <a:cubicBezTo>
                    <a:pt x="0" y="213"/>
                    <a:pt x="0" y="213"/>
                    <a:pt x="0" y="213"/>
                  </a:cubicBezTo>
                  <a:close/>
                  <a:moveTo>
                    <a:pt x="26" y="225"/>
                  </a:moveTo>
                  <a:cubicBezTo>
                    <a:pt x="34" y="225"/>
                    <a:pt x="42" y="225"/>
                    <a:pt x="50" y="225"/>
                  </a:cubicBezTo>
                  <a:cubicBezTo>
                    <a:pt x="59" y="225"/>
                    <a:pt x="69" y="225"/>
                    <a:pt x="78" y="225"/>
                  </a:cubicBezTo>
                  <a:cubicBezTo>
                    <a:pt x="78" y="217"/>
                    <a:pt x="78" y="209"/>
                    <a:pt x="78" y="201"/>
                  </a:cubicBezTo>
                  <a:cubicBezTo>
                    <a:pt x="69" y="201"/>
                    <a:pt x="59" y="202"/>
                    <a:pt x="50" y="202"/>
                  </a:cubicBezTo>
                  <a:cubicBezTo>
                    <a:pt x="42" y="203"/>
                    <a:pt x="34" y="203"/>
                    <a:pt x="26" y="204"/>
                  </a:cubicBezTo>
                  <a:cubicBezTo>
                    <a:pt x="26" y="211"/>
                    <a:pt x="26" y="218"/>
                    <a:pt x="26" y="225"/>
                  </a:cubicBezTo>
                  <a:close/>
                  <a:moveTo>
                    <a:pt x="26" y="136"/>
                  </a:moveTo>
                  <a:cubicBezTo>
                    <a:pt x="34" y="133"/>
                    <a:pt x="42" y="131"/>
                    <a:pt x="50" y="129"/>
                  </a:cubicBezTo>
                  <a:cubicBezTo>
                    <a:pt x="59" y="126"/>
                    <a:pt x="69" y="124"/>
                    <a:pt x="78" y="121"/>
                  </a:cubicBezTo>
                  <a:cubicBezTo>
                    <a:pt x="78" y="113"/>
                    <a:pt x="78" y="105"/>
                    <a:pt x="78" y="97"/>
                  </a:cubicBezTo>
                  <a:cubicBezTo>
                    <a:pt x="69" y="100"/>
                    <a:pt x="59" y="104"/>
                    <a:pt x="50" y="107"/>
                  </a:cubicBezTo>
                  <a:cubicBezTo>
                    <a:pt x="42" y="110"/>
                    <a:pt x="34" y="112"/>
                    <a:pt x="26" y="115"/>
                  </a:cubicBezTo>
                  <a:cubicBezTo>
                    <a:pt x="26" y="122"/>
                    <a:pt x="26" y="129"/>
                    <a:pt x="26" y="136"/>
                  </a:cubicBezTo>
                  <a:close/>
                  <a:moveTo>
                    <a:pt x="26" y="165"/>
                  </a:moveTo>
                  <a:cubicBezTo>
                    <a:pt x="34" y="164"/>
                    <a:pt x="42" y="162"/>
                    <a:pt x="50" y="160"/>
                  </a:cubicBezTo>
                  <a:cubicBezTo>
                    <a:pt x="59" y="159"/>
                    <a:pt x="69" y="157"/>
                    <a:pt x="78" y="155"/>
                  </a:cubicBezTo>
                  <a:cubicBezTo>
                    <a:pt x="78" y="147"/>
                    <a:pt x="78" y="139"/>
                    <a:pt x="78" y="131"/>
                  </a:cubicBezTo>
                  <a:cubicBezTo>
                    <a:pt x="69" y="134"/>
                    <a:pt x="59" y="136"/>
                    <a:pt x="50" y="138"/>
                  </a:cubicBezTo>
                  <a:cubicBezTo>
                    <a:pt x="42" y="140"/>
                    <a:pt x="34" y="142"/>
                    <a:pt x="26" y="144"/>
                  </a:cubicBezTo>
                  <a:cubicBezTo>
                    <a:pt x="26" y="151"/>
                    <a:pt x="26" y="158"/>
                    <a:pt x="26" y="165"/>
                  </a:cubicBezTo>
                  <a:close/>
                  <a:moveTo>
                    <a:pt x="26" y="195"/>
                  </a:moveTo>
                  <a:cubicBezTo>
                    <a:pt x="34" y="194"/>
                    <a:pt x="42" y="193"/>
                    <a:pt x="50" y="192"/>
                  </a:cubicBezTo>
                  <a:cubicBezTo>
                    <a:pt x="59" y="191"/>
                    <a:pt x="69" y="190"/>
                    <a:pt x="78" y="190"/>
                  </a:cubicBezTo>
                  <a:cubicBezTo>
                    <a:pt x="78" y="182"/>
                    <a:pt x="78" y="174"/>
                    <a:pt x="78" y="166"/>
                  </a:cubicBezTo>
                  <a:cubicBezTo>
                    <a:pt x="69" y="167"/>
                    <a:pt x="59" y="169"/>
                    <a:pt x="50" y="170"/>
                  </a:cubicBezTo>
                  <a:cubicBezTo>
                    <a:pt x="42" y="171"/>
                    <a:pt x="34" y="173"/>
                    <a:pt x="26" y="174"/>
                  </a:cubicBezTo>
                  <a:cubicBezTo>
                    <a:pt x="26" y="181"/>
                    <a:pt x="26" y="188"/>
                    <a:pt x="26"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ïšļiďé"/>
            <p:cNvSpPr/>
            <p:nvPr/>
          </p:nvSpPr>
          <p:spPr bwMode="auto">
            <a:xfrm>
              <a:off x="9665494" y="3124201"/>
              <a:ext cx="1216025" cy="1068388"/>
            </a:xfrm>
            <a:custGeom>
              <a:avLst/>
              <a:gdLst>
                <a:gd name="T0" fmla="*/ 112 w 219"/>
                <a:gd name="T1" fmla="*/ 191 h 191"/>
                <a:gd name="T2" fmla="*/ 199 w 219"/>
                <a:gd name="T3" fmla="*/ 178 h 191"/>
                <a:gd name="T4" fmla="*/ 22 w 219"/>
                <a:gd name="T5" fmla="*/ 0 h 191"/>
                <a:gd name="T6" fmla="*/ 121 w 219"/>
                <a:gd name="T7" fmla="*/ 96 h 191"/>
                <a:gd name="T8" fmla="*/ 121 w 219"/>
                <a:gd name="T9" fmla="*/ 96 h 191"/>
                <a:gd name="T10" fmla="*/ 50 w 219"/>
                <a:gd name="T11" fmla="*/ 160 h 191"/>
                <a:gd name="T12" fmla="*/ 44 w 219"/>
                <a:gd name="T13" fmla="*/ 160 h 191"/>
                <a:gd name="T14" fmla="*/ 70 w 219"/>
                <a:gd name="T15" fmla="*/ 150 h 191"/>
                <a:gd name="T16" fmla="*/ 76 w 219"/>
                <a:gd name="T17" fmla="*/ 150 h 191"/>
                <a:gd name="T18" fmla="*/ 76 w 219"/>
                <a:gd name="T19" fmla="*/ 150 h 191"/>
                <a:gd name="T20" fmla="*/ 89 w 219"/>
                <a:gd name="T21" fmla="*/ 160 h 191"/>
                <a:gd name="T22" fmla="*/ 57 w 219"/>
                <a:gd name="T23" fmla="*/ 48 h 191"/>
                <a:gd name="T24" fmla="*/ 44 w 219"/>
                <a:gd name="T25" fmla="*/ 38 h 191"/>
                <a:gd name="T26" fmla="*/ 63 w 219"/>
                <a:gd name="T27" fmla="*/ 38 h 191"/>
                <a:gd name="T28" fmla="*/ 63 w 219"/>
                <a:gd name="T29" fmla="*/ 38 h 191"/>
                <a:gd name="T30" fmla="*/ 76 w 219"/>
                <a:gd name="T31" fmla="*/ 48 h 191"/>
                <a:gd name="T32" fmla="*/ 95 w 219"/>
                <a:gd name="T33" fmla="*/ 48 h 191"/>
                <a:gd name="T34" fmla="*/ 57 w 219"/>
                <a:gd name="T35" fmla="*/ 60 h 191"/>
                <a:gd name="T36" fmla="*/ 37 w 219"/>
                <a:gd name="T37" fmla="*/ 60 h 191"/>
                <a:gd name="T38" fmla="*/ 37 w 219"/>
                <a:gd name="T39" fmla="*/ 60 h 191"/>
                <a:gd name="T40" fmla="*/ 63 w 219"/>
                <a:gd name="T41" fmla="*/ 70 h 191"/>
                <a:gd name="T42" fmla="*/ 82 w 219"/>
                <a:gd name="T43" fmla="*/ 70 h 191"/>
                <a:gd name="T44" fmla="*/ 95 w 219"/>
                <a:gd name="T45" fmla="*/ 60 h 191"/>
                <a:gd name="T46" fmla="*/ 50 w 219"/>
                <a:gd name="T47" fmla="*/ 83 h 191"/>
                <a:gd name="T48" fmla="*/ 50 w 219"/>
                <a:gd name="T49" fmla="*/ 83 h 191"/>
                <a:gd name="T50" fmla="*/ 37 w 219"/>
                <a:gd name="T51" fmla="*/ 93 h 191"/>
                <a:gd name="T52" fmla="*/ 70 w 219"/>
                <a:gd name="T53" fmla="*/ 93 h 191"/>
                <a:gd name="T54" fmla="*/ 82 w 219"/>
                <a:gd name="T55" fmla="*/ 83 h 191"/>
                <a:gd name="T56" fmla="*/ 89 w 219"/>
                <a:gd name="T57" fmla="*/ 83 h 191"/>
                <a:gd name="T58" fmla="*/ 89 w 219"/>
                <a:gd name="T59" fmla="*/ 83 h 191"/>
                <a:gd name="T60" fmla="*/ 50 w 219"/>
                <a:gd name="T61" fmla="*/ 115 h 191"/>
                <a:gd name="T62" fmla="*/ 44 w 219"/>
                <a:gd name="T63" fmla="*/ 115 h 191"/>
                <a:gd name="T64" fmla="*/ 70 w 219"/>
                <a:gd name="T65" fmla="*/ 105 h 191"/>
                <a:gd name="T66" fmla="*/ 76 w 219"/>
                <a:gd name="T67" fmla="*/ 105 h 191"/>
                <a:gd name="T68" fmla="*/ 76 w 219"/>
                <a:gd name="T69" fmla="*/ 105 h 191"/>
                <a:gd name="T70" fmla="*/ 89 w 219"/>
                <a:gd name="T71" fmla="*/ 115 h 191"/>
                <a:gd name="T72" fmla="*/ 57 w 219"/>
                <a:gd name="T73" fmla="*/ 137 h 191"/>
                <a:gd name="T74" fmla="*/ 44 w 219"/>
                <a:gd name="T75" fmla="*/ 127 h 191"/>
                <a:gd name="T76" fmla="*/ 63 w 219"/>
                <a:gd name="T77" fmla="*/ 127 h 191"/>
                <a:gd name="T78" fmla="*/ 63 w 219"/>
                <a:gd name="T79" fmla="*/ 127 h 191"/>
                <a:gd name="T80" fmla="*/ 76 w 219"/>
                <a:gd name="T81" fmla="*/ 137 h 191"/>
                <a:gd name="T82" fmla="*/ 95 w 219"/>
                <a:gd name="T83" fmla="*/ 137 h 191"/>
                <a:gd name="T84" fmla="*/ 57 w 219"/>
                <a:gd name="T85" fmla="*/ 15 h 191"/>
                <a:gd name="T86" fmla="*/ 37 w 219"/>
                <a:gd name="T87" fmla="*/ 15 h 191"/>
                <a:gd name="T88" fmla="*/ 37 w 219"/>
                <a:gd name="T89" fmla="*/ 15 h 191"/>
                <a:gd name="T90" fmla="*/ 63 w 219"/>
                <a:gd name="T91" fmla="*/ 25 h 191"/>
                <a:gd name="T92" fmla="*/ 82 w 219"/>
                <a:gd name="T93" fmla="*/ 25 h 191"/>
                <a:gd name="T94" fmla="*/ 95 w 219"/>
                <a:gd name="T95" fmla="*/ 15 h 191"/>
                <a:gd name="T96" fmla="*/ 121 w 219"/>
                <a:gd name="T97" fmla="*/ 78 h 191"/>
                <a:gd name="T98" fmla="*/ 121 w 219"/>
                <a:gd name="T99" fmla="*/ 78 h 191"/>
                <a:gd name="T100" fmla="*/ 121 w 219"/>
                <a:gd name="T101" fmla="*/ 123 h 191"/>
                <a:gd name="T102" fmla="*/ 185 w 219"/>
                <a:gd name="T103" fmla="*/ 141 h 191"/>
                <a:gd name="T104" fmla="*/ 185 w 219"/>
                <a:gd name="T105" fmla="*/ 15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191">
                  <a:moveTo>
                    <a:pt x="0" y="191"/>
                  </a:moveTo>
                  <a:cubicBezTo>
                    <a:pt x="22" y="191"/>
                    <a:pt x="22" y="191"/>
                    <a:pt x="22" y="191"/>
                  </a:cubicBezTo>
                  <a:cubicBezTo>
                    <a:pt x="103" y="191"/>
                    <a:pt x="103" y="191"/>
                    <a:pt x="103" y="191"/>
                  </a:cubicBezTo>
                  <a:cubicBezTo>
                    <a:pt x="112" y="191"/>
                    <a:pt x="112" y="191"/>
                    <a:pt x="112" y="191"/>
                  </a:cubicBezTo>
                  <a:cubicBezTo>
                    <a:pt x="199" y="191"/>
                    <a:pt x="199" y="191"/>
                    <a:pt x="199" y="191"/>
                  </a:cubicBezTo>
                  <a:cubicBezTo>
                    <a:pt x="219" y="191"/>
                    <a:pt x="219" y="191"/>
                    <a:pt x="219" y="191"/>
                  </a:cubicBezTo>
                  <a:cubicBezTo>
                    <a:pt x="219" y="178"/>
                    <a:pt x="219" y="178"/>
                    <a:pt x="219" y="178"/>
                  </a:cubicBezTo>
                  <a:cubicBezTo>
                    <a:pt x="199" y="178"/>
                    <a:pt x="199" y="178"/>
                    <a:pt x="199" y="178"/>
                  </a:cubicBezTo>
                  <a:cubicBezTo>
                    <a:pt x="199" y="66"/>
                    <a:pt x="199" y="66"/>
                    <a:pt x="199" y="66"/>
                  </a:cubicBezTo>
                  <a:cubicBezTo>
                    <a:pt x="112" y="66"/>
                    <a:pt x="112" y="66"/>
                    <a:pt x="112" y="66"/>
                  </a:cubicBezTo>
                  <a:cubicBezTo>
                    <a:pt x="112" y="0"/>
                    <a:pt x="112" y="0"/>
                    <a:pt x="112" y="0"/>
                  </a:cubicBezTo>
                  <a:cubicBezTo>
                    <a:pt x="22" y="0"/>
                    <a:pt x="22" y="0"/>
                    <a:pt x="22" y="0"/>
                  </a:cubicBezTo>
                  <a:cubicBezTo>
                    <a:pt x="22" y="178"/>
                    <a:pt x="22" y="178"/>
                    <a:pt x="22" y="178"/>
                  </a:cubicBezTo>
                  <a:cubicBezTo>
                    <a:pt x="0" y="178"/>
                    <a:pt x="0" y="178"/>
                    <a:pt x="0" y="178"/>
                  </a:cubicBezTo>
                  <a:cubicBezTo>
                    <a:pt x="0" y="191"/>
                    <a:pt x="0" y="191"/>
                    <a:pt x="0" y="191"/>
                  </a:cubicBezTo>
                  <a:close/>
                  <a:moveTo>
                    <a:pt x="121" y="96"/>
                  </a:moveTo>
                  <a:cubicBezTo>
                    <a:pt x="142" y="96"/>
                    <a:pt x="164" y="96"/>
                    <a:pt x="185" y="96"/>
                  </a:cubicBezTo>
                  <a:cubicBezTo>
                    <a:pt x="185" y="99"/>
                    <a:pt x="185" y="102"/>
                    <a:pt x="185" y="105"/>
                  </a:cubicBezTo>
                  <a:cubicBezTo>
                    <a:pt x="164" y="105"/>
                    <a:pt x="142" y="105"/>
                    <a:pt x="121" y="105"/>
                  </a:cubicBezTo>
                  <a:cubicBezTo>
                    <a:pt x="121" y="102"/>
                    <a:pt x="121" y="99"/>
                    <a:pt x="121" y="96"/>
                  </a:cubicBezTo>
                  <a:close/>
                  <a:moveTo>
                    <a:pt x="50" y="150"/>
                  </a:moveTo>
                  <a:cubicBezTo>
                    <a:pt x="52" y="150"/>
                    <a:pt x="55" y="150"/>
                    <a:pt x="57" y="150"/>
                  </a:cubicBezTo>
                  <a:cubicBezTo>
                    <a:pt x="57" y="153"/>
                    <a:pt x="57" y="157"/>
                    <a:pt x="57" y="160"/>
                  </a:cubicBezTo>
                  <a:cubicBezTo>
                    <a:pt x="55" y="160"/>
                    <a:pt x="52" y="160"/>
                    <a:pt x="50" y="160"/>
                  </a:cubicBezTo>
                  <a:cubicBezTo>
                    <a:pt x="50" y="157"/>
                    <a:pt x="50" y="153"/>
                    <a:pt x="50" y="150"/>
                  </a:cubicBezTo>
                  <a:close/>
                  <a:moveTo>
                    <a:pt x="37" y="150"/>
                  </a:moveTo>
                  <a:cubicBezTo>
                    <a:pt x="44" y="150"/>
                    <a:pt x="44" y="150"/>
                    <a:pt x="44" y="150"/>
                  </a:cubicBezTo>
                  <a:cubicBezTo>
                    <a:pt x="44" y="160"/>
                    <a:pt x="44" y="160"/>
                    <a:pt x="44" y="160"/>
                  </a:cubicBezTo>
                  <a:cubicBezTo>
                    <a:pt x="37" y="160"/>
                    <a:pt x="37" y="160"/>
                    <a:pt x="37" y="160"/>
                  </a:cubicBezTo>
                  <a:cubicBezTo>
                    <a:pt x="37" y="150"/>
                    <a:pt x="37" y="150"/>
                    <a:pt x="37" y="150"/>
                  </a:cubicBezTo>
                  <a:close/>
                  <a:moveTo>
                    <a:pt x="63" y="150"/>
                  </a:moveTo>
                  <a:cubicBezTo>
                    <a:pt x="65" y="150"/>
                    <a:pt x="67" y="150"/>
                    <a:pt x="70" y="150"/>
                  </a:cubicBezTo>
                  <a:cubicBezTo>
                    <a:pt x="70" y="153"/>
                    <a:pt x="70" y="157"/>
                    <a:pt x="70" y="160"/>
                  </a:cubicBezTo>
                  <a:cubicBezTo>
                    <a:pt x="67" y="160"/>
                    <a:pt x="65" y="160"/>
                    <a:pt x="63" y="160"/>
                  </a:cubicBezTo>
                  <a:cubicBezTo>
                    <a:pt x="63" y="157"/>
                    <a:pt x="63" y="153"/>
                    <a:pt x="63" y="150"/>
                  </a:cubicBezTo>
                  <a:close/>
                  <a:moveTo>
                    <a:pt x="76" y="150"/>
                  </a:moveTo>
                  <a:cubicBezTo>
                    <a:pt x="78" y="150"/>
                    <a:pt x="80" y="150"/>
                    <a:pt x="82" y="150"/>
                  </a:cubicBezTo>
                  <a:cubicBezTo>
                    <a:pt x="82" y="153"/>
                    <a:pt x="82" y="157"/>
                    <a:pt x="82" y="160"/>
                  </a:cubicBezTo>
                  <a:cubicBezTo>
                    <a:pt x="80" y="160"/>
                    <a:pt x="78" y="160"/>
                    <a:pt x="76" y="160"/>
                  </a:cubicBezTo>
                  <a:cubicBezTo>
                    <a:pt x="76" y="157"/>
                    <a:pt x="76" y="153"/>
                    <a:pt x="76" y="150"/>
                  </a:cubicBezTo>
                  <a:close/>
                  <a:moveTo>
                    <a:pt x="89" y="150"/>
                  </a:moveTo>
                  <a:cubicBezTo>
                    <a:pt x="95" y="150"/>
                    <a:pt x="95" y="150"/>
                    <a:pt x="95" y="150"/>
                  </a:cubicBezTo>
                  <a:cubicBezTo>
                    <a:pt x="95" y="160"/>
                    <a:pt x="95" y="160"/>
                    <a:pt x="95" y="160"/>
                  </a:cubicBezTo>
                  <a:cubicBezTo>
                    <a:pt x="89" y="160"/>
                    <a:pt x="89" y="160"/>
                    <a:pt x="89" y="160"/>
                  </a:cubicBezTo>
                  <a:cubicBezTo>
                    <a:pt x="89" y="150"/>
                    <a:pt x="89" y="150"/>
                    <a:pt x="89" y="150"/>
                  </a:cubicBezTo>
                  <a:close/>
                  <a:moveTo>
                    <a:pt x="50" y="38"/>
                  </a:moveTo>
                  <a:cubicBezTo>
                    <a:pt x="52" y="38"/>
                    <a:pt x="55" y="38"/>
                    <a:pt x="57" y="38"/>
                  </a:cubicBezTo>
                  <a:cubicBezTo>
                    <a:pt x="57" y="41"/>
                    <a:pt x="57" y="44"/>
                    <a:pt x="57" y="48"/>
                  </a:cubicBezTo>
                  <a:cubicBezTo>
                    <a:pt x="55" y="48"/>
                    <a:pt x="52" y="48"/>
                    <a:pt x="50" y="48"/>
                  </a:cubicBezTo>
                  <a:cubicBezTo>
                    <a:pt x="50" y="44"/>
                    <a:pt x="50" y="41"/>
                    <a:pt x="50" y="38"/>
                  </a:cubicBezTo>
                  <a:close/>
                  <a:moveTo>
                    <a:pt x="37" y="38"/>
                  </a:moveTo>
                  <a:cubicBezTo>
                    <a:pt x="40" y="38"/>
                    <a:pt x="42" y="38"/>
                    <a:pt x="44" y="38"/>
                  </a:cubicBezTo>
                  <a:cubicBezTo>
                    <a:pt x="44" y="41"/>
                    <a:pt x="44" y="44"/>
                    <a:pt x="44" y="48"/>
                  </a:cubicBezTo>
                  <a:cubicBezTo>
                    <a:pt x="42" y="48"/>
                    <a:pt x="40" y="48"/>
                    <a:pt x="37" y="48"/>
                  </a:cubicBezTo>
                  <a:cubicBezTo>
                    <a:pt x="37" y="44"/>
                    <a:pt x="37" y="41"/>
                    <a:pt x="37" y="38"/>
                  </a:cubicBezTo>
                  <a:close/>
                  <a:moveTo>
                    <a:pt x="63" y="38"/>
                  </a:moveTo>
                  <a:cubicBezTo>
                    <a:pt x="65" y="38"/>
                    <a:pt x="67" y="38"/>
                    <a:pt x="70" y="38"/>
                  </a:cubicBezTo>
                  <a:cubicBezTo>
                    <a:pt x="70" y="41"/>
                    <a:pt x="70" y="44"/>
                    <a:pt x="70" y="48"/>
                  </a:cubicBezTo>
                  <a:cubicBezTo>
                    <a:pt x="67" y="48"/>
                    <a:pt x="65" y="48"/>
                    <a:pt x="63" y="48"/>
                  </a:cubicBezTo>
                  <a:cubicBezTo>
                    <a:pt x="63" y="44"/>
                    <a:pt x="63" y="41"/>
                    <a:pt x="63" y="38"/>
                  </a:cubicBezTo>
                  <a:close/>
                  <a:moveTo>
                    <a:pt x="76" y="38"/>
                  </a:moveTo>
                  <a:cubicBezTo>
                    <a:pt x="78" y="38"/>
                    <a:pt x="80" y="38"/>
                    <a:pt x="82" y="38"/>
                  </a:cubicBezTo>
                  <a:cubicBezTo>
                    <a:pt x="82" y="41"/>
                    <a:pt x="82" y="44"/>
                    <a:pt x="82" y="48"/>
                  </a:cubicBezTo>
                  <a:cubicBezTo>
                    <a:pt x="80" y="48"/>
                    <a:pt x="78" y="48"/>
                    <a:pt x="76" y="48"/>
                  </a:cubicBezTo>
                  <a:cubicBezTo>
                    <a:pt x="76" y="44"/>
                    <a:pt x="76" y="41"/>
                    <a:pt x="76" y="38"/>
                  </a:cubicBezTo>
                  <a:close/>
                  <a:moveTo>
                    <a:pt x="89" y="38"/>
                  </a:moveTo>
                  <a:cubicBezTo>
                    <a:pt x="91" y="38"/>
                    <a:pt x="93" y="38"/>
                    <a:pt x="95" y="38"/>
                  </a:cubicBezTo>
                  <a:cubicBezTo>
                    <a:pt x="95" y="41"/>
                    <a:pt x="95" y="44"/>
                    <a:pt x="95" y="48"/>
                  </a:cubicBezTo>
                  <a:cubicBezTo>
                    <a:pt x="93" y="48"/>
                    <a:pt x="91" y="48"/>
                    <a:pt x="89" y="48"/>
                  </a:cubicBezTo>
                  <a:cubicBezTo>
                    <a:pt x="89" y="44"/>
                    <a:pt x="89" y="41"/>
                    <a:pt x="89" y="38"/>
                  </a:cubicBezTo>
                  <a:close/>
                  <a:moveTo>
                    <a:pt x="50" y="60"/>
                  </a:moveTo>
                  <a:cubicBezTo>
                    <a:pt x="52" y="60"/>
                    <a:pt x="55" y="60"/>
                    <a:pt x="57" y="60"/>
                  </a:cubicBezTo>
                  <a:cubicBezTo>
                    <a:pt x="57" y="63"/>
                    <a:pt x="57" y="67"/>
                    <a:pt x="57" y="70"/>
                  </a:cubicBezTo>
                  <a:cubicBezTo>
                    <a:pt x="55" y="70"/>
                    <a:pt x="52" y="70"/>
                    <a:pt x="50" y="70"/>
                  </a:cubicBezTo>
                  <a:cubicBezTo>
                    <a:pt x="50" y="67"/>
                    <a:pt x="50" y="63"/>
                    <a:pt x="50" y="60"/>
                  </a:cubicBezTo>
                  <a:close/>
                  <a:moveTo>
                    <a:pt x="37" y="60"/>
                  </a:moveTo>
                  <a:cubicBezTo>
                    <a:pt x="40" y="60"/>
                    <a:pt x="42" y="60"/>
                    <a:pt x="44" y="60"/>
                  </a:cubicBezTo>
                  <a:cubicBezTo>
                    <a:pt x="44" y="63"/>
                    <a:pt x="44" y="67"/>
                    <a:pt x="44" y="70"/>
                  </a:cubicBezTo>
                  <a:cubicBezTo>
                    <a:pt x="42" y="70"/>
                    <a:pt x="40" y="70"/>
                    <a:pt x="37" y="70"/>
                  </a:cubicBezTo>
                  <a:cubicBezTo>
                    <a:pt x="37" y="67"/>
                    <a:pt x="37" y="63"/>
                    <a:pt x="37" y="60"/>
                  </a:cubicBezTo>
                  <a:close/>
                  <a:moveTo>
                    <a:pt x="63" y="60"/>
                  </a:moveTo>
                  <a:cubicBezTo>
                    <a:pt x="65" y="60"/>
                    <a:pt x="67" y="60"/>
                    <a:pt x="70" y="60"/>
                  </a:cubicBezTo>
                  <a:cubicBezTo>
                    <a:pt x="70" y="63"/>
                    <a:pt x="70" y="67"/>
                    <a:pt x="70" y="70"/>
                  </a:cubicBezTo>
                  <a:cubicBezTo>
                    <a:pt x="67" y="70"/>
                    <a:pt x="65" y="70"/>
                    <a:pt x="63" y="70"/>
                  </a:cubicBezTo>
                  <a:cubicBezTo>
                    <a:pt x="63" y="67"/>
                    <a:pt x="63" y="63"/>
                    <a:pt x="63" y="60"/>
                  </a:cubicBezTo>
                  <a:close/>
                  <a:moveTo>
                    <a:pt x="76" y="60"/>
                  </a:moveTo>
                  <a:cubicBezTo>
                    <a:pt x="78" y="60"/>
                    <a:pt x="80" y="60"/>
                    <a:pt x="82" y="60"/>
                  </a:cubicBezTo>
                  <a:cubicBezTo>
                    <a:pt x="82" y="63"/>
                    <a:pt x="82" y="67"/>
                    <a:pt x="82" y="70"/>
                  </a:cubicBezTo>
                  <a:cubicBezTo>
                    <a:pt x="80" y="70"/>
                    <a:pt x="78" y="70"/>
                    <a:pt x="76" y="70"/>
                  </a:cubicBezTo>
                  <a:cubicBezTo>
                    <a:pt x="76" y="67"/>
                    <a:pt x="76" y="63"/>
                    <a:pt x="76" y="60"/>
                  </a:cubicBezTo>
                  <a:close/>
                  <a:moveTo>
                    <a:pt x="89" y="60"/>
                  </a:moveTo>
                  <a:cubicBezTo>
                    <a:pt x="91" y="60"/>
                    <a:pt x="93" y="60"/>
                    <a:pt x="95" y="60"/>
                  </a:cubicBezTo>
                  <a:cubicBezTo>
                    <a:pt x="95" y="63"/>
                    <a:pt x="95" y="67"/>
                    <a:pt x="95" y="70"/>
                  </a:cubicBezTo>
                  <a:cubicBezTo>
                    <a:pt x="93" y="70"/>
                    <a:pt x="91" y="70"/>
                    <a:pt x="89" y="70"/>
                  </a:cubicBezTo>
                  <a:cubicBezTo>
                    <a:pt x="89" y="67"/>
                    <a:pt x="89" y="63"/>
                    <a:pt x="89" y="60"/>
                  </a:cubicBezTo>
                  <a:close/>
                  <a:moveTo>
                    <a:pt x="50" y="83"/>
                  </a:moveTo>
                  <a:cubicBezTo>
                    <a:pt x="52" y="83"/>
                    <a:pt x="55" y="83"/>
                    <a:pt x="57" y="83"/>
                  </a:cubicBezTo>
                  <a:cubicBezTo>
                    <a:pt x="57" y="86"/>
                    <a:pt x="57" y="89"/>
                    <a:pt x="57" y="93"/>
                  </a:cubicBezTo>
                  <a:cubicBezTo>
                    <a:pt x="55" y="93"/>
                    <a:pt x="52" y="93"/>
                    <a:pt x="50" y="93"/>
                  </a:cubicBezTo>
                  <a:cubicBezTo>
                    <a:pt x="50" y="89"/>
                    <a:pt x="50" y="86"/>
                    <a:pt x="50" y="83"/>
                  </a:cubicBezTo>
                  <a:close/>
                  <a:moveTo>
                    <a:pt x="37" y="83"/>
                  </a:moveTo>
                  <a:cubicBezTo>
                    <a:pt x="40" y="83"/>
                    <a:pt x="42" y="83"/>
                    <a:pt x="44" y="83"/>
                  </a:cubicBezTo>
                  <a:cubicBezTo>
                    <a:pt x="44" y="86"/>
                    <a:pt x="44" y="89"/>
                    <a:pt x="44" y="93"/>
                  </a:cubicBezTo>
                  <a:cubicBezTo>
                    <a:pt x="42" y="93"/>
                    <a:pt x="40" y="93"/>
                    <a:pt x="37" y="93"/>
                  </a:cubicBezTo>
                  <a:cubicBezTo>
                    <a:pt x="37" y="89"/>
                    <a:pt x="37" y="86"/>
                    <a:pt x="37" y="83"/>
                  </a:cubicBezTo>
                  <a:close/>
                  <a:moveTo>
                    <a:pt x="63" y="83"/>
                  </a:moveTo>
                  <a:cubicBezTo>
                    <a:pt x="65" y="83"/>
                    <a:pt x="67" y="83"/>
                    <a:pt x="70" y="83"/>
                  </a:cubicBezTo>
                  <a:cubicBezTo>
                    <a:pt x="70" y="86"/>
                    <a:pt x="70" y="89"/>
                    <a:pt x="70" y="93"/>
                  </a:cubicBezTo>
                  <a:cubicBezTo>
                    <a:pt x="67" y="93"/>
                    <a:pt x="65" y="93"/>
                    <a:pt x="63" y="93"/>
                  </a:cubicBezTo>
                  <a:cubicBezTo>
                    <a:pt x="63" y="89"/>
                    <a:pt x="63" y="86"/>
                    <a:pt x="63" y="83"/>
                  </a:cubicBezTo>
                  <a:close/>
                  <a:moveTo>
                    <a:pt x="76" y="83"/>
                  </a:moveTo>
                  <a:cubicBezTo>
                    <a:pt x="78" y="83"/>
                    <a:pt x="80" y="83"/>
                    <a:pt x="82" y="83"/>
                  </a:cubicBezTo>
                  <a:cubicBezTo>
                    <a:pt x="82" y="86"/>
                    <a:pt x="82" y="89"/>
                    <a:pt x="82" y="93"/>
                  </a:cubicBezTo>
                  <a:cubicBezTo>
                    <a:pt x="80" y="93"/>
                    <a:pt x="78" y="93"/>
                    <a:pt x="76" y="93"/>
                  </a:cubicBezTo>
                  <a:cubicBezTo>
                    <a:pt x="76" y="89"/>
                    <a:pt x="76" y="86"/>
                    <a:pt x="76" y="83"/>
                  </a:cubicBezTo>
                  <a:close/>
                  <a:moveTo>
                    <a:pt x="89" y="83"/>
                  </a:moveTo>
                  <a:cubicBezTo>
                    <a:pt x="91" y="83"/>
                    <a:pt x="93" y="83"/>
                    <a:pt x="95" y="83"/>
                  </a:cubicBezTo>
                  <a:cubicBezTo>
                    <a:pt x="95" y="86"/>
                    <a:pt x="95" y="89"/>
                    <a:pt x="95" y="93"/>
                  </a:cubicBezTo>
                  <a:cubicBezTo>
                    <a:pt x="93" y="93"/>
                    <a:pt x="91" y="93"/>
                    <a:pt x="89" y="93"/>
                  </a:cubicBezTo>
                  <a:cubicBezTo>
                    <a:pt x="89" y="89"/>
                    <a:pt x="89" y="86"/>
                    <a:pt x="89" y="83"/>
                  </a:cubicBezTo>
                  <a:close/>
                  <a:moveTo>
                    <a:pt x="50" y="105"/>
                  </a:moveTo>
                  <a:cubicBezTo>
                    <a:pt x="52" y="105"/>
                    <a:pt x="55" y="105"/>
                    <a:pt x="57" y="105"/>
                  </a:cubicBezTo>
                  <a:cubicBezTo>
                    <a:pt x="57" y="108"/>
                    <a:pt x="57" y="112"/>
                    <a:pt x="57" y="115"/>
                  </a:cubicBezTo>
                  <a:cubicBezTo>
                    <a:pt x="55" y="115"/>
                    <a:pt x="52" y="115"/>
                    <a:pt x="50" y="115"/>
                  </a:cubicBezTo>
                  <a:cubicBezTo>
                    <a:pt x="50" y="112"/>
                    <a:pt x="50" y="108"/>
                    <a:pt x="50" y="105"/>
                  </a:cubicBezTo>
                  <a:close/>
                  <a:moveTo>
                    <a:pt x="37" y="105"/>
                  </a:moveTo>
                  <a:cubicBezTo>
                    <a:pt x="40" y="105"/>
                    <a:pt x="42" y="105"/>
                    <a:pt x="44" y="105"/>
                  </a:cubicBezTo>
                  <a:cubicBezTo>
                    <a:pt x="44" y="108"/>
                    <a:pt x="44" y="112"/>
                    <a:pt x="44" y="115"/>
                  </a:cubicBezTo>
                  <a:cubicBezTo>
                    <a:pt x="42" y="115"/>
                    <a:pt x="40" y="115"/>
                    <a:pt x="37" y="115"/>
                  </a:cubicBezTo>
                  <a:cubicBezTo>
                    <a:pt x="37" y="112"/>
                    <a:pt x="37" y="108"/>
                    <a:pt x="37" y="105"/>
                  </a:cubicBezTo>
                  <a:close/>
                  <a:moveTo>
                    <a:pt x="63" y="105"/>
                  </a:moveTo>
                  <a:cubicBezTo>
                    <a:pt x="65" y="105"/>
                    <a:pt x="67" y="105"/>
                    <a:pt x="70" y="105"/>
                  </a:cubicBezTo>
                  <a:cubicBezTo>
                    <a:pt x="70" y="108"/>
                    <a:pt x="70" y="112"/>
                    <a:pt x="70" y="115"/>
                  </a:cubicBezTo>
                  <a:cubicBezTo>
                    <a:pt x="67" y="115"/>
                    <a:pt x="65" y="115"/>
                    <a:pt x="63" y="115"/>
                  </a:cubicBezTo>
                  <a:cubicBezTo>
                    <a:pt x="63" y="112"/>
                    <a:pt x="63" y="108"/>
                    <a:pt x="63" y="105"/>
                  </a:cubicBezTo>
                  <a:close/>
                  <a:moveTo>
                    <a:pt x="76" y="105"/>
                  </a:moveTo>
                  <a:cubicBezTo>
                    <a:pt x="78" y="105"/>
                    <a:pt x="80" y="105"/>
                    <a:pt x="82" y="105"/>
                  </a:cubicBezTo>
                  <a:cubicBezTo>
                    <a:pt x="82" y="108"/>
                    <a:pt x="82" y="112"/>
                    <a:pt x="82" y="115"/>
                  </a:cubicBezTo>
                  <a:cubicBezTo>
                    <a:pt x="80" y="115"/>
                    <a:pt x="78" y="115"/>
                    <a:pt x="76" y="115"/>
                  </a:cubicBezTo>
                  <a:cubicBezTo>
                    <a:pt x="76" y="112"/>
                    <a:pt x="76" y="108"/>
                    <a:pt x="76" y="105"/>
                  </a:cubicBezTo>
                  <a:close/>
                  <a:moveTo>
                    <a:pt x="89" y="105"/>
                  </a:moveTo>
                  <a:cubicBezTo>
                    <a:pt x="91" y="105"/>
                    <a:pt x="93" y="105"/>
                    <a:pt x="95" y="105"/>
                  </a:cubicBezTo>
                  <a:cubicBezTo>
                    <a:pt x="95" y="108"/>
                    <a:pt x="95" y="112"/>
                    <a:pt x="95" y="115"/>
                  </a:cubicBezTo>
                  <a:cubicBezTo>
                    <a:pt x="93" y="115"/>
                    <a:pt x="91" y="115"/>
                    <a:pt x="89" y="115"/>
                  </a:cubicBezTo>
                  <a:cubicBezTo>
                    <a:pt x="89" y="112"/>
                    <a:pt x="89" y="108"/>
                    <a:pt x="89" y="105"/>
                  </a:cubicBezTo>
                  <a:close/>
                  <a:moveTo>
                    <a:pt x="50" y="127"/>
                  </a:moveTo>
                  <a:cubicBezTo>
                    <a:pt x="52" y="127"/>
                    <a:pt x="55" y="127"/>
                    <a:pt x="57" y="127"/>
                  </a:cubicBezTo>
                  <a:cubicBezTo>
                    <a:pt x="57" y="131"/>
                    <a:pt x="57" y="134"/>
                    <a:pt x="57" y="137"/>
                  </a:cubicBezTo>
                  <a:cubicBezTo>
                    <a:pt x="55" y="137"/>
                    <a:pt x="52" y="137"/>
                    <a:pt x="50" y="137"/>
                  </a:cubicBezTo>
                  <a:cubicBezTo>
                    <a:pt x="50" y="134"/>
                    <a:pt x="50" y="131"/>
                    <a:pt x="50" y="127"/>
                  </a:cubicBezTo>
                  <a:close/>
                  <a:moveTo>
                    <a:pt x="37" y="127"/>
                  </a:moveTo>
                  <a:cubicBezTo>
                    <a:pt x="40" y="127"/>
                    <a:pt x="42" y="127"/>
                    <a:pt x="44" y="127"/>
                  </a:cubicBezTo>
                  <a:cubicBezTo>
                    <a:pt x="44" y="131"/>
                    <a:pt x="44" y="134"/>
                    <a:pt x="44" y="137"/>
                  </a:cubicBezTo>
                  <a:cubicBezTo>
                    <a:pt x="42" y="137"/>
                    <a:pt x="40" y="137"/>
                    <a:pt x="37" y="137"/>
                  </a:cubicBezTo>
                  <a:cubicBezTo>
                    <a:pt x="37" y="134"/>
                    <a:pt x="37" y="131"/>
                    <a:pt x="37" y="127"/>
                  </a:cubicBezTo>
                  <a:close/>
                  <a:moveTo>
                    <a:pt x="63" y="127"/>
                  </a:moveTo>
                  <a:cubicBezTo>
                    <a:pt x="65" y="127"/>
                    <a:pt x="67" y="127"/>
                    <a:pt x="70" y="127"/>
                  </a:cubicBezTo>
                  <a:cubicBezTo>
                    <a:pt x="70" y="131"/>
                    <a:pt x="70" y="134"/>
                    <a:pt x="70" y="137"/>
                  </a:cubicBezTo>
                  <a:cubicBezTo>
                    <a:pt x="67" y="137"/>
                    <a:pt x="65" y="137"/>
                    <a:pt x="63" y="137"/>
                  </a:cubicBezTo>
                  <a:cubicBezTo>
                    <a:pt x="63" y="134"/>
                    <a:pt x="63" y="131"/>
                    <a:pt x="63" y="127"/>
                  </a:cubicBezTo>
                  <a:close/>
                  <a:moveTo>
                    <a:pt x="76" y="127"/>
                  </a:moveTo>
                  <a:cubicBezTo>
                    <a:pt x="78" y="127"/>
                    <a:pt x="80" y="127"/>
                    <a:pt x="82" y="127"/>
                  </a:cubicBezTo>
                  <a:cubicBezTo>
                    <a:pt x="82" y="131"/>
                    <a:pt x="82" y="134"/>
                    <a:pt x="82" y="137"/>
                  </a:cubicBezTo>
                  <a:cubicBezTo>
                    <a:pt x="80" y="137"/>
                    <a:pt x="78" y="137"/>
                    <a:pt x="76" y="137"/>
                  </a:cubicBezTo>
                  <a:cubicBezTo>
                    <a:pt x="76" y="134"/>
                    <a:pt x="76" y="131"/>
                    <a:pt x="76" y="127"/>
                  </a:cubicBezTo>
                  <a:close/>
                  <a:moveTo>
                    <a:pt x="89" y="127"/>
                  </a:moveTo>
                  <a:cubicBezTo>
                    <a:pt x="91" y="127"/>
                    <a:pt x="93" y="127"/>
                    <a:pt x="95" y="127"/>
                  </a:cubicBezTo>
                  <a:cubicBezTo>
                    <a:pt x="95" y="131"/>
                    <a:pt x="95" y="134"/>
                    <a:pt x="95" y="137"/>
                  </a:cubicBezTo>
                  <a:cubicBezTo>
                    <a:pt x="93" y="137"/>
                    <a:pt x="91" y="137"/>
                    <a:pt x="89" y="137"/>
                  </a:cubicBezTo>
                  <a:cubicBezTo>
                    <a:pt x="89" y="134"/>
                    <a:pt x="89" y="131"/>
                    <a:pt x="89" y="127"/>
                  </a:cubicBezTo>
                  <a:close/>
                  <a:moveTo>
                    <a:pt x="50" y="15"/>
                  </a:moveTo>
                  <a:cubicBezTo>
                    <a:pt x="52" y="15"/>
                    <a:pt x="55" y="15"/>
                    <a:pt x="57" y="15"/>
                  </a:cubicBezTo>
                  <a:cubicBezTo>
                    <a:pt x="57" y="18"/>
                    <a:pt x="57" y="22"/>
                    <a:pt x="57" y="25"/>
                  </a:cubicBezTo>
                  <a:cubicBezTo>
                    <a:pt x="55" y="25"/>
                    <a:pt x="52" y="25"/>
                    <a:pt x="50" y="25"/>
                  </a:cubicBezTo>
                  <a:cubicBezTo>
                    <a:pt x="50" y="22"/>
                    <a:pt x="50" y="18"/>
                    <a:pt x="50" y="15"/>
                  </a:cubicBezTo>
                  <a:close/>
                  <a:moveTo>
                    <a:pt x="37" y="15"/>
                  </a:moveTo>
                  <a:cubicBezTo>
                    <a:pt x="44" y="15"/>
                    <a:pt x="44" y="15"/>
                    <a:pt x="44" y="15"/>
                  </a:cubicBezTo>
                  <a:cubicBezTo>
                    <a:pt x="44" y="25"/>
                    <a:pt x="44" y="25"/>
                    <a:pt x="44" y="25"/>
                  </a:cubicBezTo>
                  <a:cubicBezTo>
                    <a:pt x="37" y="25"/>
                    <a:pt x="37" y="25"/>
                    <a:pt x="37" y="25"/>
                  </a:cubicBezTo>
                  <a:cubicBezTo>
                    <a:pt x="37" y="15"/>
                    <a:pt x="37" y="15"/>
                    <a:pt x="37" y="15"/>
                  </a:cubicBezTo>
                  <a:close/>
                  <a:moveTo>
                    <a:pt x="63" y="15"/>
                  </a:moveTo>
                  <a:cubicBezTo>
                    <a:pt x="65" y="15"/>
                    <a:pt x="67" y="15"/>
                    <a:pt x="70" y="15"/>
                  </a:cubicBezTo>
                  <a:cubicBezTo>
                    <a:pt x="70" y="18"/>
                    <a:pt x="70" y="22"/>
                    <a:pt x="70" y="25"/>
                  </a:cubicBezTo>
                  <a:cubicBezTo>
                    <a:pt x="67" y="25"/>
                    <a:pt x="65" y="25"/>
                    <a:pt x="63" y="25"/>
                  </a:cubicBezTo>
                  <a:cubicBezTo>
                    <a:pt x="63" y="22"/>
                    <a:pt x="63" y="18"/>
                    <a:pt x="63" y="15"/>
                  </a:cubicBezTo>
                  <a:close/>
                  <a:moveTo>
                    <a:pt x="76" y="15"/>
                  </a:moveTo>
                  <a:cubicBezTo>
                    <a:pt x="78" y="15"/>
                    <a:pt x="80" y="15"/>
                    <a:pt x="82" y="15"/>
                  </a:cubicBezTo>
                  <a:cubicBezTo>
                    <a:pt x="82" y="18"/>
                    <a:pt x="82" y="22"/>
                    <a:pt x="82" y="25"/>
                  </a:cubicBezTo>
                  <a:cubicBezTo>
                    <a:pt x="80" y="25"/>
                    <a:pt x="78" y="25"/>
                    <a:pt x="76" y="25"/>
                  </a:cubicBezTo>
                  <a:cubicBezTo>
                    <a:pt x="76" y="22"/>
                    <a:pt x="76" y="18"/>
                    <a:pt x="76" y="15"/>
                  </a:cubicBezTo>
                  <a:close/>
                  <a:moveTo>
                    <a:pt x="89" y="15"/>
                  </a:moveTo>
                  <a:cubicBezTo>
                    <a:pt x="95" y="15"/>
                    <a:pt x="95" y="15"/>
                    <a:pt x="95" y="15"/>
                  </a:cubicBezTo>
                  <a:cubicBezTo>
                    <a:pt x="95" y="25"/>
                    <a:pt x="95" y="25"/>
                    <a:pt x="95" y="25"/>
                  </a:cubicBezTo>
                  <a:cubicBezTo>
                    <a:pt x="89" y="25"/>
                    <a:pt x="89" y="25"/>
                    <a:pt x="89" y="25"/>
                  </a:cubicBezTo>
                  <a:cubicBezTo>
                    <a:pt x="89" y="15"/>
                    <a:pt x="89" y="15"/>
                    <a:pt x="89" y="15"/>
                  </a:cubicBezTo>
                  <a:close/>
                  <a:moveTo>
                    <a:pt x="121" y="78"/>
                  </a:moveTo>
                  <a:cubicBezTo>
                    <a:pt x="185" y="78"/>
                    <a:pt x="185" y="78"/>
                    <a:pt x="185" y="78"/>
                  </a:cubicBezTo>
                  <a:cubicBezTo>
                    <a:pt x="185" y="86"/>
                    <a:pt x="185" y="86"/>
                    <a:pt x="185" y="86"/>
                  </a:cubicBezTo>
                  <a:cubicBezTo>
                    <a:pt x="121" y="86"/>
                    <a:pt x="121" y="86"/>
                    <a:pt x="121" y="86"/>
                  </a:cubicBezTo>
                  <a:cubicBezTo>
                    <a:pt x="121" y="78"/>
                    <a:pt x="121" y="78"/>
                    <a:pt x="121" y="78"/>
                  </a:cubicBezTo>
                  <a:close/>
                  <a:moveTo>
                    <a:pt x="121" y="115"/>
                  </a:moveTo>
                  <a:cubicBezTo>
                    <a:pt x="142" y="115"/>
                    <a:pt x="164" y="115"/>
                    <a:pt x="185" y="115"/>
                  </a:cubicBezTo>
                  <a:cubicBezTo>
                    <a:pt x="185" y="118"/>
                    <a:pt x="185" y="120"/>
                    <a:pt x="185" y="123"/>
                  </a:cubicBezTo>
                  <a:cubicBezTo>
                    <a:pt x="164" y="123"/>
                    <a:pt x="142" y="123"/>
                    <a:pt x="121" y="123"/>
                  </a:cubicBezTo>
                  <a:cubicBezTo>
                    <a:pt x="121" y="120"/>
                    <a:pt x="121" y="118"/>
                    <a:pt x="121" y="115"/>
                  </a:cubicBezTo>
                  <a:close/>
                  <a:moveTo>
                    <a:pt x="121" y="133"/>
                  </a:moveTo>
                  <a:cubicBezTo>
                    <a:pt x="142" y="133"/>
                    <a:pt x="164" y="133"/>
                    <a:pt x="185" y="133"/>
                  </a:cubicBezTo>
                  <a:cubicBezTo>
                    <a:pt x="185" y="136"/>
                    <a:pt x="185" y="139"/>
                    <a:pt x="185" y="141"/>
                  </a:cubicBezTo>
                  <a:cubicBezTo>
                    <a:pt x="164" y="141"/>
                    <a:pt x="142" y="141"/>
                    <a:pt x="121" y="141"/>
                  </a:cubicBezTo>
                  <a:cubicBezTo>
                    <a:pt x="121" y="139"/>
                    <a:pt x="121" y="136"/>
                    <a:pt x="121" y="133"/>
                  </a:cubicBezTo>
                  <a:close/>
                  <a:moveTo>
                    <a:pt x="121" y="152"/>
                  </a:moveTo>
                  <a:cubicBezTo>
                    <a:pt x="185" y="152"/>
                    <a:pt x="185" y="152"/>
                    <a:pt x="185" y="152"/>
                  </a:cubicBezTo>
                  <a:cubicBezTo>
                    <a:pt x="185" y="160"/>
                    <a:pt x="185" y="160"/>
                    <a:pt x="185" y="160"/>
                  </a:cubicBezTo>
                  <a:cubicBezTo>
                    <a:pt x="121" y="160"/>
                    <a:pt x="121" y="160"/>
                    <a:pt x="121" y="160"/>
                  </a:cubicBezTo>
                  <a:lnTo>
                    <a:pt x="121"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596900" y="701675"/>
            <a:ext cx="254000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液化石油气危险特性</a:t>
            </a:r>
            <a:endParaRPr lang="zh-CN" altLang="en-US" sz="1700">
              <a:solidFill>
                <a:schemeClr val="tx1">
                  <a:lumMod val="75000"/>
                  <a:lumOff val="25000"/>
                </a:schemeClr>
              </a:solidFill>
              <a:latin typeface="微软雅黑" panose="020B0503020204020204" charset="-122"/>
              <a:ea typeface="微软雅黑" panose="020B0503020204020204" charset="-122"/>
            </a:endParaRPr>
          </a:p>
        </p:txBody>
      </p:sp>
      <p:sp>
        <p:nvSpPr>
          <p:cNvPr id="5" name="文本框 4"/>
          <p:cNvSpPr txBox="1"/>
          <p:nvPr/>
        </p:nvSpPr>
        <p:spPr>
          <a:xfrm>
            <a:off x="758825" y="1108075"/>
            <a:ext cx="4653915" cy="337185"/>
          </a:xfrm>
          <a:prstGeom prst="rect">
            <a:avLst/>
          </a:prstGeom>
          <a:noFill/>
        </p:spPr>
        <p:txBody>
          <a:bodyPr wrap="square" rtlCol="0" anchor="t">
            <a:spAutoFit/>
          </a:bodyPr>
          <a:lstStyle/>
          <a:p>
            <a:r>
              <a:rPr lang="zh-CN" altLang="en-US" sz="1600">
                <a:solidFill>
                  <a:schemeClr val="tx1">
                    <a:lumMod val="75000"/>
                    <a:lumOff val="25000"/>
                  </a:schemeClr>
                </a:solidFill>
                <a:latin typeface="微软雅黑" panose="020B0503020204020204" charset="-122"/>
                <a:ea typeface="微软雅黑" panose="020B0503020204020204" charset="-122"/>
              </a:rPr>
              <a:t>液化石油气主要具有下列几种危险性：</a:t>
            </a:r>
            <a:endParaRPr lang="zh-CN" altLang="en-US" sz="1600">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3729990" y="2043430"/>
            <a:ext cx="4731385" cy="1814830"/>
          </a:xfrm>
          <a:prstGeom prst="rect">
            <a:avLst/>
          </a:prstGeom>
          <a:noFill/>
        </p:spPr>
        <p:txBody>
          <a:bodyPr wrap="square" rtlCol="0" anchor="t">
            <a:spAutoFit/>
          </a:bodyPr>
          <a:lstStyle/>
          <a:p>
            <a:pPr>
              <a:lnSpc>
                <a:spcPct val="200000"/>
              </a:lnSpc>
            </a:pPr>
            <a:r>
              <a:rPr lang="zh-CN" altLang="en-US" sz="1400" b="1">
                <a:solidFill>
                  <a:schemeClr val="tx1">
                    <a:lumMod val="75000"/>
                    <a:lumOff val="25000"/>
                  </a:schemeClr>
                </a:solidFill>
                <a:latin typeface="微软雅黑" panose="020B0503020204020204" charset="-122"/>
                <a:ea typeface="微软雅黑" panose="020B0503020204020204" charset="-122"/>
              </a:rPr>
              <a:t>液化石油气比重是空气的1.5～2倍。在使用过程中发生漏气时，这些气体就会滞留、聚集在低洼处而不容易扩散。由于液化石油气体容易滞留，而使某一局部的浓度较高，高浓度的液化石油气可能导致人被麻醉、发晕，以致死亡。</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grpSp>
        <p:nvGrpSpPr>
          <p:cNvPr id="11" name="组合 10"/>
          <p:cNvGrpSpPr/>
          <p:nvPr/>
        </p:nvGrpSpPr>
        <p:grpSpPr>
          <a:xfrm>
            <a:off x="208280" y="1755140"/>
            <a:ext cx="3138170" cy="3100070"/>
            <a:chOff x="328" y="2764"/>
            <a:chExt cx="4942" cy="4882"/>
          </a:xfrm>
        </p:grpSpPr>
        <p:sp>
          <p:nvSpPr>
            <p:cNvPr id="77" name="îṧḻïḑe"/>
            <p:cNvSpPr/>
            <p:nvPr/>
          </p:nvSpPr>
          <p:spPr bwMode="auto">
            <a:xfrm>
              <a:off x="328" y="7140"/>
              <a:ext cx="4942" cy="507"/>
            </a:xfrm>
            <a:custGeom>
              <a:avLst/>
              <a:gdLst>
                <a:gd name="T0" fmla="*/ 374 w 1686"/>
                <a:gd name="T1" fmla="*/ 0 h 173"/>
                <a:gd name="T2" fmla="*/ 0 w 1686"/>
                <a:gd name="T3" fmla="*/ 86 h 173"/>
                <a:gd name="T4" fmla="*/ 374 w 1686"/>
                <a:gd name="T5" fmla="*/ 173 h 173"/>
                <a:gd name="T6" fmla="*/ 630 w 1686"/>
                <a:gd name="T7" fmla="*/ 150 h 173"/>
                <a:gd name="T8" fmla="*/ 865 w 1686"/>
                <a:gd name="T9" fmla="*/ 124 h 173"/>
                <a:gd name="T10" fmla="*/ 885 w 1686"/>
                <a:gd name="T11" fmla="*/ 124 h 173"/>
                <a:gd name="T12" fmla="*/ 1156 w 1686"/>
                <a:gd name="T13" fmla="*/ 128 h 173"/>
                <a:gd name="T14" fmla="*/ 1686 w 1686"/>
                <a:gd name="T15" fmla="*/ 95 h 173"/>
                <a:gd name="T16" fmla="*/ 1156 w 1686"/>
                <a:gd name="T17" fmla="*/ 63 h 173"/>
                <a:gd name="T18" fmla="*/ 809 w 1686"/>
                <a:gd name="T19" fmla="*/ 58 h 173"/>
                <a:gd name="T20" fmla="*/ 679 w 1686"/>
                <a:gd name="T21" fmla="*/ 36 h 173"/>
                <a:gd name="T22" fmla="*/ 374 w 1686"/>
                <a:gd name="T2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6" h="173">
                  <a:moveTo>
                    <a:pt x="374" y="0"/>
                  </a:moveTo>
                  <a:cubicBezTo>
                    <a:pt x="168" y="0"/>
                    <a:pt x="0" y="38"/>
                    <a:pt x="0" y="86"/>
                  </a:cubicBezTo>
                  <a:cubicBezTo>
                    <a:pt x="0" y="134"/>
                    <a:pt x="168" y="173"/>
                    <a:pt x="374" y="173"/>
                  </a:cubicBezTo>
                  <a:cubicBezTo>
                    <a:pt x="473" y="173"/>
                    <a:pt x="563" y="164"/>
                    <a:pt x="630" y="150"/>
                  </a:cubicBezTo>
                  <a:cubicBezTo>
                    <a:pt x="708" y="133"/>
                    <a:pt x="786" y="124"/>
                    <a:pt x="865" y="124"/>
                  </a:cubicBezTo>
                  <a:cubicBezTo>
                    <a:pt x="872" y="124"/>
                    <a:pt x="879" y="124"/>
                    <a:pt x="885" y="124"/>
                  </a:cubicBezTo>
                  <a:cubicBezTo>
                    <a:pt x="983" y="126"/>
                    <a:pt x="1093" y="128"/>
                    <a:pt x="1156" y="128"/>
                  </a:cubicBezTo>
                  <a:cubicBezTo>
                    <a:pt x="1449" y="128"/>
                    <a:pt x="1686" y="113"/>
                    <a:pt x="1686" y="95"/>
                  </a:cubicBezTo>
                  <a:cubicBezTo>
                    <a:pt x="1686" y="77"/>
                    <a:pt x="1449" y="63"/>
                    <a:pt x="1156" y="63"/>
                  </a:cubicBezTo>
                  <a:cubicBezTo>
                    <a:pt x="1076" y="63"/>
                    <a:pt x="919" y="60"/>
                    <a:pt x="809" y="58"/>
                  </a:cubicBezTo>
                  <a:cubicBezTo>
                    <a:pt x="765" y="58"/>
                    <a:pt x="721" y="50"/>
                    <a:pt x="679" y="36"/>
                  </a:cubicBezTo>
                  <a:cubicBezTo>
                    <a:pt x="611" y="14"/>
                    <a:pt x="500" y="0"/>
                    <a:pt x="374" y="0"/>
                  </a:cubicBezTo>
                </a:path>
              </a:pathLst>
            </a:custGeom>
            <a:solidFill>
              <a:srgbClr val="D4DA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isḷiḑé"/>
            <p:cNvSpPr/>
            <p:nvPr/>
          </p:nvSpPr>
          <p:spPr bwMode="auto">
            <a:xfrm>
              <a:off x="2377" y="2817"/>
              <a:ext cx="2740" cy="4081"/>
            </a:xfrm>
            <a:custGeom>
              <a:avLst/>
              <a:gdLst>
                <a:gd name="T0" fmla="*/ 925 w 935"/>
                <a:gd name="T1" fmla="*/ 1393 h 1393"/>
                <a:gd name="T2" fmla="*/ 10 w 935"/>
                <a:gd name="T3" fmla="*/ 1393 h 1393"/>
                <a:gd name="T4" fmla="*/ 0 w 935"/>
                <a:gd name="T5" fmla="*/ 1383 h 1393"/>
                <a:gd name="T6" fmla="*/ 0 w 935"/>
                <a:gd name="T7" fmla="*/ 9 h 1393"/>
                <a:gd name="T8" fmla="*/ 10 w 935"/>
                <a:gd name="T9" fmla="*/ 0 h 1393"/>
                <a:gd name="T10" fmla="*/ 925 w 935"/>
                <a:gd name="T11" fmla="*/ 0 h 1393"/>
                <a:gd name="T12" fmla="*/ 935 w 935"/>
                <a:gd name="T13" fmla="*/ 9 h 1393"/>
                <a:gd name="T14" fmla="*/ 935 w 935"/>
                <a:gd name="T15" fmla="*/ 1383 h 1393"/>
                <a:gd name="T16" fmla="*/ 925 w 935"/>
                <a:gd name="T17" fmla="*/ 139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1393">
                  <a:moveTo>
                    <a:pt x="925" y="1393"/>
                  </a:moveTo>
                  <a:cubicBezTo>
                    <a:pt x="10" y="1393"/>
                    <a:pt x="10" y="1393"/>
                    <a:pt x="10" y="1393"/>
                  </a:cubicBezTo>
                  <a:cubicBezTo>
                    <a:pt x="4" y="1393"/>
                    <a:pt x="0" y="1388"/>
                    <a:pt x="0" y="1383"/>
                  </a:cubicBezTo>
                  <a:cubicBezTo>
                    <a:pt x="0" y="9"/>
                    <a:pt x="0" y="9"/>
                    <a:pt x="0" y="9"/>
                  </a:cubicBezTo>
                  <a:cubicBezTo>
                    <a:pt x="0" y="4"/>
                    <a:pt x="4" y="0"/>
                    <a:pt x="10" y="0"/>
                  </a:cubicBezTo>
                  <a:cubicBezTo>
                    <a:pt x="925" y="0"/>
                    <a:pt x="925" y="0"/>
                    <a:pt x="925" y="0"/>
                  </a:cubicBezTo>
                  <a:cubicBezTo>
                    <a:pt x="930" y="0"/>
                    <a:pt x="935" y="4"/>
                    <a:pt x="935" y="9"/>
                  </a:cubicBezTo>
                  <a:cubicBezTo>
                    <a:pt x="935" y="1383"/>
                    <a:pt x="935" y="1383"/>
                    <a:pt x="935" y="1383"/>
                  </a:cubicBezTo>
                  <a:cubicBezTo>
                    <a:pt x="935" y="1388"/>
                    <a:pt x="930" y="1393"/>
                    <a:pt x="925" y="1393"/>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ïsḷíḓê"/>
            <p:cNvSpPr/>
            <p:nvPr/>
          </p:nvSpPr>
          <p:spPr bwMode="auto">
            <a:xfrm>
              <a:off x="3261" y="2817"/>
              <a:ext cx="971" cy="443"/>
            </a:xfrm>
            <a:custGeom>
              <a:avLst/>
              <a:gdLst>
                <a:gd name="T0" fmla="*/ 469 w 557"/>
                <a:gd name="T1" fmla="*/ 89 h 254"/>
                <a:gd name="T2" fmla="*/ 469 w 557"/>
                <a:gd name="T3" fmla="*/ 0 h 254"/>
                <a:gd name="T4" fmla="*/ 88 w 557"/>
                <a:gd name="T5" fmla="*/ 0 h 254"/>
                <a:gd name="T6" fmla="*/ 88 w 557"/>
                <a:gd name="T7" fmla="*/ 89 h 254"/>
                <a:gd name="T8" fmla="*/ 0 w 557"/>
                <a:gd name="T9" fmla="*/ 89 h 254"/>
                <a:gd name="T10" fmla="*/ 0 w 557"/>
                <a:gd name="T11" fmla="*/ 254 h 254"/>
                <a:gd name="T12" fmla="*/ 557 w 557"/>
                <a:gd name="T13" fmla="*/ 254 h 254"/>
                <a:gd name="T14" fmla="*/ 557 w 557"/>
                <a:gd name="T15" fmla="*/ 89 h 254"/>
                <a:gd name="T16" fmla="*/ 469 w 557"/>
                <a:gd name="T17" fmla="*/ 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254">
                  <a:moveTo>
                    <a:pt x="469" y="89"/>
                  </a:moveTo>
                  <a:lnTo>
                    <a:pt x="469" y="0"/>
                  </a:lnTo>
                  <a:lnTo>
                    <a:pt x="88" y="0"/>
                  </a:lnTo>
                  <a:lnTo>
                    <a:pt x="88" y="89"/>
                  </a:lnTo>
                  <a:lnTo>
                    <a:pt x="0" y="89"/>
                  </a:lnTo>
                  <a:lnTo>
                    <a:pt x="0" y="254"/>
                  </a:lnTo>
                  <a:lnTo>
                    <a:pt x="557" y="254"/>
                  </a:lnTo>
                  <a:lnTo>
                    <a:pt x="557" y="89"/>
                  </a:lnTo>
                  <a:lnTo>
                    <a:pt x="469" y="89"/>
                  </a:ln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îṩľíḓé"/>
            <p:cNvSpPr/>
            <p:nvPr/>
          </p:nvSpPr>
          <p:spPr bwMode="auto">
            <a:xfrm>
              <a:off x="3261" y="2817"/>
              <a:ext cx="971" cy="443"/>
            </a:xfrm>
            <a:custGeom>
              <a:avLst/>
              <a:gdLst>
                <a:gd name="T0" fmla="*/ 469 w 557"/>
                <a:gd name="T1" fmla="*/ 89 h 254"/>
                <a:gd name="T2" fmla="*/ 469 w 557"/>
                <a:gd name="T3" fmla="*/ 0 h 254"/>
                <a:gd name="T4" fmla="*/ 88 w 557"/>
                <a:gd name="T5" fmla="*/ 0 h 254"/>
                <a:gd name="T6" fmla="*/ 88 w 557"/>
                <a:gd name="T7" fmla="*/ 89 h 254"/>
                <a:gd name="T8" fmla="*/ 0 w 557"/>
                <a:gd name="T9" fmla="*/ 89 h 254"/>
                <a:gd name="T10" fmla="*/ 0 w 557"/>
                <a:gd name="T11" fmla="*/ 254 h 254"/>
                <a:gd name="T12" fmla="*/ 557 w 557"/>
                <a:gd name="T13" fmla="*/ 254 h 254"/>
                <a:gd name="T14" fmla="*/ 557 w 557"/>
                <a:gd name="T15" fmla="*/ 89 h 254"/>
                <a:gd name="T16" fmla="*/ 469 w 557"/>
                <a:gd name="T17" fmla="*/ 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254">
                  <a:moveTo>
                    <a:pt x="469" y="89"/>
                  </a:moveTo>
                  <a:lnTo>
                    <a:pt x="469" y="0"/>
                  </a:lnTo>
                  <a:lnTo>
                    <a:pt x="88" y="0"/>
                  </a:lnTo>
                  <a:lnTo>
                    <a:pt x="88" y="89"/>
                  </a:lnTo>
                  <a:lnTo>
                    <a:pt x="0" y="89"/>
                  </a:lnTo>
                  <a:lnTo>
                    <a:pt x="0" y="254"/>
                  </a:lnTo>
                  <a:lnTo>
                    <a:pt x="557" y="254"/>
                  </a:lnTo>
                  <a:lnTo>
                    <a:pt x="557" y="89"/>
                  </a:lnTo>
                  <a:lnTo>
                    <a:pt x="469"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îṥ1iḋe"/>
            <p:cNvSpPr/>
            <p:nvPr/>
          </p:nvSpPr>
          <p:spPr bwMode="auto">
            <a:xfrm>
              <a:off x="2534" y="3104"/>
              <a:ext cx="2424" cy="36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2" name="ïšḻïḍé"/>
            <p:cNvSpPr/>
            <p:nvPr/>
          </p:nvSpPr>
          <p:spPr bwMode="auto">
            <a:xfrm>
              <a:off x="2534" y="3104"/>
              <a:ext cx="2424" cy="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3" name="íṡḻíḑè"/>
            <p:cNvSpPr/>
            <p:nvPr/>
          </p:nvSpPr>
          <p:spPr bwMode="auto">
            <a:xfrm>
              <a:off x="3122" y="2764"/>
              <a:ext cx="1250" cy="473"/>
            </a:xfrm>
            <a:custGeom>
              <a:avLst/>
              <a:gdLst>
                <a:gd name="T0" fmla="*/ 412 w 427"/>
                <a:gd name="T1" fmla="*/ 161 h 161"/>
                <a:gd name="T2" fmla="*/ 16 w 427"/>
                <a:gd name="T3" fmla="*/ 161 h 161"/>
                <a:gd name="T4" fmla="*/ 0 w 427"/>
                <a:gd name="T5" fmla="*/ 143 h 161"/>
                <a:gd name="T6" fmla="*/ 0 w 427"/>
                <a:gd name="T7" fmla="*/ 9 h 161"/>
                <a:gd name="T8" fmla="*/ 9 w 427"/>
                <a:gd name="T9" fmla="*/ 0 h 161"/>
                <a:gd name="T10" fmla="*/ 18 w 427"/>
                <a:gd name="T11" fmla="*/ 9 h 161"/>
                <a:gd name="T12" fmla="*/ 18 w 427"/>
                <a:gd name="T13" fmla="*/ 142 h 161"/>
                <a:gd name="T14" fmla="*/ 408 w 427"/>
                <a:gd name="T15" fmla="*/ 142 h 161"/>
                <a:gd name="T16" fmla="*/ 408 w 427"/>
                <a:gd name="T17" fmla="*/ 9 h 161"/>
                <a:gd name="T18" fmla="*/ 418 w 427"/>
                <a:gd name="T19" fmla="*/ 0 h 161"/>
                <a:gd name="T20" fmla="*/ 427 w 427"/>
                <a:gd name="T21" fmla="*/ 9 h 161"/>
                <a:gd name="T22" fmla="*/ 427 w 427"/>
                <a:gd name="T23" fmla="*/ 146 h 161"/>
                <a:gd name="T24" fmla="*/ 412 w 427"/>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7" h="161">
                  <a:moveTo>
                    <a:pt x="412" y="161"/>
                  </a:moveTo>
                  <a:cubicBezTo>
                    <a:pt x="16" y="161"/>
                    <a:pt x="16" y="161"/>
                    <a:pt x="16" y="161"/>
                  </a:cubicBezTo>
                  <a:cubicBezTo>
                    <a:pt x="7" y="161"/>
                    <a:pt x="0" y="153"/>
                    <a:pt x="0" y="143"/>
                  </a:cubicBezTo>
                  <a:cubicBezTo>
                    <a:pt x="0" y="9"/>
                    <a:pt x="0" y="9"/>
                    <a:pt x="0" y="9"/>
                  </a:cubicBezTo>
                  <a:cubicBezTo>
                    <a:pt x="0" y="4"/>
                    <a:pt x="4" y="0"/>
                    <a:pt x="9" y="0"/>
                  </a:cubicBezTo>
                  <a:cubicBezTo>
                    <a:pt x="14" y="0"/>
                    <a:pt x="18" y="4"/>
                    <a:pt x="18" y="9"/>
                  </a:cubicBezTo>
                  <a:cubicBezTo>
                    <a:pt x="18" y="142"/>
                    <a:pt x="18" y="142"/>
                    <a:pt x="18" y="142"/>
                  </a:cubicBezTo>
                  <a:cubicBezTo>
                    <a:pt x="408" y="142"/>
                    <a:pt x="408" y="142"/>
                    <a:pt x="408" y="142"/>
                  </a:cubicBezTo>
                  <a:cubicBezTo>
                    <a:pt x="408" y="9"/>
                    <a:pt x="408" y="9"/>
                    <a:pt x="408" y="9"/>
                  </a:cubicBezTo>
                  <a:cubicBezTo>
                    <a:pt x="408" y="4"/>
                    <a:pt x="412" y="0"/>
                    <a:pt x="418" y="0"/>
                  </a:cubicBezTo>
                  <a:cubicBezTo>
                    <a:pt x="423" y="0"/>
                    <a:pt x="427" y="4"/>
                    <a:pt x="427" y="9"/>
                  </a:cubicBezTo>
                  <a:cubicBezTo>
                    <a:pt x="427" y="146"/>
                    <a:pt x="427" y="146"/>
                    <a:pt x="427" y="146"/>
                  </a:cubicBezTo>
                  <a:cubicBezTo>
                    <a:pt x="427" y="154"/>
                    <a:pt x="420" y="161"/>
                    <a:pt x="412" y="161"/>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íśľídé"/>
            <p:cNvSpPr/>
            <p:nvPr/>
          </p:nvSpPr>
          <p:spPr bwMode="auto">
            <a:xfrm>
              <a:off x="3415" y="3153"/>
              <a:ext cx="664" cy="106"/>
            </a:xfrm>
            <a:custGeom>
              <a:avLst/>
              <a:gdLst>
                <a:gd name="T0" fmla="*/ 221 w 227"/>
                <a:gd name="T1" fmla="*/ 36 h 36"/>
                <a:gd name="T2" fmla="*/ 5 w 227"/>
                <a:gd name="T3" fmla="*/ 36 h 36"/>
                <a:gd name="T4" fmla="*/ 0 w 227"/>
                <a:gd name="T5" fmla="*/ 31 h 36"/>
                <a:gd name="T6" fmla="*/ 0 w 227"/>
                <a:gd name="T7" fmla="*/ 6 h 36"/>
                <a:gd name="T8" fmla="*/ 5 w 227"/>
                <a:gd name="T9" fmla="*/ 0 h 36"/>
                <a:gd name="T10" fmla="*/ 221 w 227"/>
                <a:gd name="T11" fmla="*/ 0 h 36"/>
                <a:gd name="T12" fmla="*/ 227 w 227"/>
                <a:gd name="T13" fmla="*/ 6 h 36"/>
                <a:gd name="T14" fmla="*/ 227 w 227"/>
                <a:gd name="T15" fmla="*/ 31 h 36"/>
                <a:gd name="T16" fmla="*/ 221 w 227"/>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36">
                  <a:moveTo>
                    <a:pt x="221" y="36"/>
                  </a:moveTo>
                  <a:cubicBezTo>
                    <a:pt x="5" y="36"/>
                    <a:pt x="5" y="36"/>
                    <a:pt x="5" y="36"/>
                  </a:cubicBezTo>
                  <a:cubicBezTo>
                    <a:pt x="2" y="36"/>
                    <a:pt x="0" y="34"/>
                    <a:pt x="0" y="31"/>
                  </a:cubicBezTo>
                  <a:cubicBezTo>
                    <a:pt x="0" y="6"/>
                    <a:pt x="0" y="6"/>
                    <a:pt x="0" y="6"/>
                  </a:cubicBezTo>
                  <a:cubicBezTo>
                    <a:pt x="0" y="3"/>
                    <a:pt x="2" y="0"/>
                    <a:pt x="5" y="0"/>
                  </a:cubicBezTo>
                  <a:cubicBezTo>
                    <a:pt x="221" y="0"/>
                    <a:pt x="221" y="0"/>
                    <a:pt x="221" y="0"/>
                  </a:cubicBezTo>
                  <a:cubicBezTo>
                    <a:pt x="224" y="0"/>
                    <a:pt x="227" y="3"/>
                    <a:pt x="227" y="6"/>
                  </a:cubicBezTo>
                  <a:cubicBezTo>
                    <a:pt x="227" y="31"/>
                    <a:pt x="227" y="31"/>
                    <a:pt x="227" y="31"/>
                  </a:cubicBezTo>
                  <a:cubicBezTo>
                    <a:pt x="227" y="34"/>
                    <a:pt x="224" y="36"/>
                    <a:pt x="221" y="36"/>
                  </a:cubicBezTo>
                  <a:close/>
                </a:path>
              </a:pathLst>
            </a:custGeom>
            <a:solidFill>
              <a:srgbClr val="9C9B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6" name="ïŝļiḑê"/>
            <p:cNvSpPr/>
            <p:nvPr/>
          </p:nvSpPr>
          <p:spPr bwMode="auto">
            <a:xfrm>
              <a:off x="1509" y="7122"/>
              <a:ext cx="162" cy="133"/>
            </a:xfrm>
            <a:custGeom>
              <a:avLst/>
              <a:gdLst>
                <a:gd name="T0" fmla="*/ 12 w 93"/>
                <a:gd name="T1" fmla="*/ 74 h 76"/>
                <a:gd name="T2" fmla="*/ 82 w 93"/>
                <a:gd name="T3" fmla="*/ 76 h 76"/>
                <a:gd name="T4" fmla="*/ 93 w 93"/>
                <a:gd name="T5" fmla="*/ 0 h 76"/>
                <a:gd name="T6" fmla="*/ 0 w 93"/>
                <a:gd name="T7" fmla="*/ 0 h 76"/>
                <a:gd name="T8" fmla="*/ 12 w 93"/>
                <a:gd name="T9" fmla="*/ 74 h 76"/>
              </a:gdLst>
              <a:ahLst/>
              <a:cxnLst>
                <a:cxn ang="0">
                  <a:pos x="T0" y="T1"/>
                </a:cxn>
                <a:cxn ang="0">
                  <a:pos x="T2" y="T3"/>
                </a:cxn>
                <a:cxn ang="0">
                  <a:pos x="T4" y="T5"/>
                </a:cxn>
                <a:cxn ang="0">
                  <a:pos x="T6" y="T7"/>
                </a:cxn>
                <a:cxn ang="0">
                  <a:pos x="T8" y="T9"/>
                </a:cxn>
              </a:cxnLst>
              <a:rect l="0" t="0" r="r" b="b"/>
              <a:pathLst>
                <a:path w="93" h="76">
                  <a:moveTo>
                    <a:pt x="12" y="74"/>
                  </a:moveTo>
                  <a:lnTo>
                    <a:pt x="82" y="76"/>
                  </a:lnTo>
                  <a:lnTo>
                    <a:pt x="93" y="0"/>
                  </a:lnTo>
                  <a:lnTo>
                    <a:pt x="0" y="0"/>
                  </a:lnTo>
                  <a:lnTo>
                    <a:pt x="12" y="74"/>
                  </a:ln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7" name="îšḷíḍè"/>
            <p:cNvSpPr/>
            <p:nvPr/>
          </p:nvSpPr>
          <p:spPr bwMode="auto">
            <a:xfrm>
              <a:off x="1495" y="7181"/>
              <a:ext cx="401" cy="312"/>
            </a:xfrm>
            <a:custGeom>
              <a:avLst/>
              <a:gdLst>
                <a:gd name="T0" fmla="*/ 3 w 137"/>
                <a:gd name="T1" fmla="*/ 2 h 107"/>
                <a:gd name="T2" fmla="*/ 44 w 137"/>
                <a:gd name="T3" fmla="*/ 9 h 107"/>
                <a:gd name="T4" fmla="*/ 65 w 137"/>
                <a:gd name="T5" fmla="*/ 1 h 107"/>
                <a:gd name="T6" fmla="*/ 80 w 137"/>
                <a:gd name="T7" fmla="*/ 11 h 107"/>
                <a:gd name="T8" fmla="*/ 104 w 137"/>
                <a:gd name="T9" fmla="*/ 26 h 107"/>
                <a:gd name="T10" fmla="*/ 136 w 137"/>
                <a:gd name="T11" fmla="*/ 82 h 107"/>
                <a:gd name="T12" fmla="*/ 84 w 137"/>
                <a:gd name="T13" fmla="*/ 102 h 107"/>
                <a:gd name="T14" fmla="*/ 36 w 137"/>
                <a:gd name="T15" fmla="*/ 84 h 107"/>
                <a:gd name="T16" fmla="*/ 2 w 137"/>
                <a:gd name="T17" fmla="*/ 57 h 107"/>
                <a:gd name="T18" fmla="*/ 1 w 137"/>
                <a:gd name="T19" fmla="*/ 7 h 107"/>
                <a:gd name="T20" fmla="*/ 3 w 137"/>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7">
                  <a:moveTo>
                    <a:pt x="3" y="2"/>
                  </a:moveTo>
                  <a:cubicBezTo>
                    <a:pt x="3" y="2"/>
                    <a:pt x="20" y="26"/>
                    <a:pt x="44" y="9"/>
                  </a:cubicBezTo>
                  <a:cubicBezTo>
                    <a:pt x="50" y="4"/>
                    <a:pt x="58" y="0"/>
                    <a:pt x="65" y="1"/>
                  </a:cubicBezTo>
                  <a:cubicBezTo>
                    <a:pt x="70" y="2"/>
                    <a:pt x="76" y="8"/>
                    <a:pt x="80" y="11"/>
                  </a:cubicBezTo>
                  <a:cubicBezTo>
                    <a:pt x="88" y="17"/>
                    <a:pt x="96" y="22"/>
                    <a:pt x="104" y="26"/>
                  </a:cubicBezTo>
                  <a:cubicBezTo>
                    <a:pt x="137" y="36"/>
                    <a:pt x="136" y="59"/>
                    <a:pt x="136" y="82"/>
                  </a:cubicBezTo>
                  <a:cubicBezTo>
                    <a:pt x="136" y="101"/>
                    <a:pt x="97" y="107"/>
                    <a:pt x="84" y="102"/>
                  </a:cubicBezTo>
                  <a:cubicBezTo>
                    <a:pt x="67" y="97"/>
                    <a:pt x="51" y="91"/>
                    <a:pt x="36" y="84"/>
                  </a:cubicBezTo>
                  <a:cubicBezTo>
                    <a:pt x="22" y="78"/>
                    <a:pt x="4" y="74"/>
                    <a:pt x="2" y="57"/>
                  </a:cubicBezTo>
                  <a:cubicBezTo>
                    <a:pt x="0" y="41"/>
                    <a:pt x="2" y="24"/>
                    <a:pt x="1" y="7"/>
                  </a:cubicBezTo>
                  <a:cubicBezTo>
                    <a:pt x="1" y="6"/>
                    <a:pt x="2" y="3"/>
                    <a:pt x="3"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8" name="iṣľíḓê"/>
            <p:cNvSpPr/>
            <p:nvPr/>
          </p:nvSpPr>
          <p:spPr bwMode="auto">
            <a:xfrm>
              <a:off x="1693" y="7274"/>
              <a:ext cx="188" cy="138"/>
            </a:xfrm>
            <a:custGeom>
              <a:avLst/>
              <a:gdLst>
                <a:gd name="T0" fmla="*/ 46 w 64"/>
                <a:gd name="T1" fmla="*/ 44 h 47"/>
                <a:gd name="T2" fmla="*/ 32 w 64"/>
                <a:gd name="T3" fmla="*/ 47 h 47"/>
                <a:gd name="T4" fmla="*/ 10 w 64"/>
                <a:gd name="T5" fmla="*/ 43 h 47"/>
                <a:gd name="T6" fmla="*/ 21 w 64"/>
                <a:gd name="T7" fmla="*/ 27 h 47"/>
                <a:gd name="T8" fmla="*/ 42 w 64"/>
                <a:gd name="T9" fmla="*/ 18 h 47"/>
                <a:gd name="T10" fmla="*/ 39 w 64"/>
                <a:gd name="T11" fmla="*/ 9 h 47"/>
                <a:gd name="T12" fmla="*/ 47 w 64"/>
                <a:gd name="T13" fmla="*/ 3 h 47"/>
                <a:gd name="T14" fmla="*/ 53 w 64"/>
                <a:gd name="T15" fmla="*/ 39 h 47"/>
                <a:gd name="T16" fmla="*/ 46 w 64"/>
                <a:gd name="T1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7">
                  <a:moveTo>
                    <a:pt x="46" y="44"/>
                  </a:moveTo>
                  <a:cubicBezTo>
                    <a:pt x="42" y="46"/>
                    <a:pt x="37" y="47"/>
                    <a:pt x="32" y="47"/>
                  </a:cubicBezTo>
                  <a:cubicBezTo>
                    <a:pt x="25" y="47"/>
                    <a:pt x="16" y="47"/>
                    <a:pt x="10" y="43"/>
                  </a:cubicBezTo>
                  <a:cubicBezTo>
                    <a:pt x="0" y="35"/>
                    <a:pt x="14" y="28"/>
                    <a:pt x="21" y="27"/>
                  </a:cubicBezTo>
                  <a:cubicBezTo>
                    <a:pt x="28" y="26"/>
                    <a:pt x="38" y="26"/>
                    <a:pt x="42" y="18"/>
                  </a:cubicBezTo>
                  <a:cubicBezTo>
                    <a:pt x="43" y="14"/>
                    <a:pt x="41" y="11"/>
                    <a:pt x="39" y="9"/>
                  </a:cubicBezTo>
                  <a:cubicBezTo>
                    <a:pt x="33" y="2"/>
                    <a:pt x="42" y="0"/>
                    <a:pt x="47" y="3"/>
                  </a:cubicBezTo>
                  <a:cubicBezTo>
                    <a:pt x="60" y="9"/>
                    <a:pt x="64" y="29"/>
                    <a:pt x="53" y="39"/>
                  </a:cubicBezTo>
                  <a:cubicBezTo>
                    <a:pt x="51" y="41"/>
                    <a:pt x="48" y="43"/>
                    <a:pt x="46" y="4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9" name="ïşļíḓé"/>
            <p:cNvSpPr/>
            <p:nvPr/>
          </p:nvSpPr>
          <p:spPr bwMode="auto">
            <a:xfrm>
              <a:off x="1496" y="7303"/>
              <a:ext cx="396" cy="188"/>
            </a:xfrm>
            <a:custGeom>
              <a:avLst/>
              <a:gdLst>
                <a:gd name="T0" fmla="*/ 34 w 135"/>
                <a:gd name="T1" fmla="*/ 28 h 64"/>
                <a:gd name="T2" fmla="*/ 83 w 135"/>
                <a:gd name="T3" fmla="*/ 45 h 64"/>
                <a:gd name="T4" fmla="*/ 135 w 135"/>
                <a:gd name="T5" fmla="*/ 27 h 64"/>
                <a:gd name="T6" fmla="*/ 135 w 135"/>
                <a:gd name="T7" fmla="*/ 40 h 64"/>
                <a:gd name="T8" fmla="*/ 83 w 135"/>
                <a:gd name="T9" fmla="*/ 60 h 64"/>
                <a:gd name="T10" fmla="*/ 34 w 135"/>
                <a:gd name="T11" fmla="*/ 43 h 64"/>
                <a:gd name="T12" fmla="*/ 0 w 135"/>
                <a:gd name="T13" fmla="*/ 15 h 64"/>
                <a:gd name="T14" fmla="*/ 0 w 135"/>
                <a:gd name="T15" fmla="*/ 0 h 64"/>
                <a:gd name="T16" fmla="*/ 34 w 135"/>
                <a:gd name="T17"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4">
                  <a:moveTo>
                    <a:pt x="34" y="28"/>
                  </a:moveTo>
                  <a:cubicBezTo>
                    <a:pt x="50" y="35"/>
                    <a:pt x="66" y="41"/>
                    <a:pt x="83" y="45"/>
                  </a:cubicBezTo>
                  <a:cubicBezTo>
                    <a:pt x="96" y="48"/>
                    <a:pt x="133" y="44"/>
                    <a:pt x="135" y="27"/>
                  </a:cubicBezTo>
                  <a:cubicBezTo>
                    <a:pt x="135" y="31"/>
                    <a:pt x="135" y="36"/>
                    <a:pt x="135" y="40"/>
                  </a:cubicBezTo>
                  <a:cubicBezTo>
                    <a:pt x="135" y="59"/>
                    <a:pt x="97" y="64"/>
                    <a:pt x="83" y="60"/>
                  </a:cubicBezTo>
                  <a:cubicBezTo>
                    <a:pt x="66" y="56"/>
                    <a:pt x="50" y="51"/>
                    <a:pt x="34" y="43"/>
                  </a:cubicBezTo>
                  <a:cubicBezTo>
                    <a:pt x="9" y="31"/>
                    <a:pt x="0" y="28"/>
                    <a:pt x="0" y="15"/>
                  </a:cubicBezTo>
                  <a:cubicBezTo>
                    <a:pt x="0" y="10"/>
                    <a:pt x="0" y="5"/>
                    <a:pt x="0" y="0"/>
                  </a:cubicBezTo>
                  <a:cubicBezTo>
                    <a:pt x="1" y="8"/>
                    <a:pt x="21" y="22"/>
                    <a:pt x="34" y="28"/>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0" name="ïsľide"/>
            <p:cNvSpPr/>
            <p:nvPr/>
          </p:nvSpPr>
          <p:spPr bwMode="auto">
            <a:xfrm>
              <a:off x="1496" y="7303"/>
              <a:ext cx="396" cy="150"/>
            </a:xfrm>
            <a:custGeom>
              <a:avLst/>
              <a:gdLst>
                <a:gd name="T0" fmla="*/ 82 w 135"/>
                <a:gd name="T1" fmla="*/ 48 h 51"/>
                <a:gd name="T2" fmla="*/ 32 w 135"/>
                <a:gd name="T3" fmla="*/ 30 h 51"/>
                <a:gd name="T4" fmla="*/ 0 w 135"/>
                <a:gd name="T5" fmla="*/ 8 h 51"/>
                <a:gd name="T6" fmla="*/ 0 w 135"/>
                <a:gd name="T7" fmla="*/ 0 h 51"/>
                <a:gd name="T8" fmla="*/ 34 w 135"/>
                <a:gd name="T9" fmla="*/ 28 h 51"/>
                <a:gd name="T10" fmla="*/ 83 w 135"/>
                <a:gd name="T11" fmla="*/ 45 h 51"/>
                <a:gd name="T12" fmla="*/ 135 w 135"/>
                <a:gd name="T13" fmla="*/ 27 h 51"/>
                <a:gd name="T14" fmla="*/ 135 w 135"/>
                <a:gd name="T15" fmla="*/ 33 h 51"/>
                <a:gd name="T16" fmla="*/ 82 w 135"/>
                <a:gd name="T1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1">
                  <a:moveTo>
                    <a:pt x="82" y="48"/>
                  </a:moveTo>
                  <a:cubicBezTo>
                    <a:pt x="65" y="44"/>
                    <a:pt x="48" y="38"/>
                    <a:pt x="32" y="30"/>
                  </a:cubicBezTo>
                  <a:cubicBezTo>
                    <a:pt x="21" y="25"/>
                    <a:pt x="7" y="16"/>
                    <a:pt x="0" y="8"/>
                  </a:cubicBezTo>
                  <a:cubicBezTo>
                    <a:pt x="0" y="6"/>
                    <a:pt x="0" y="3"/>
                    <a:pt x="0" y="0"/>
                  </a:cubicBezTo>
                  <a:cubicBezTo>
                    <a:pt x="1" y="8"/>
                    <a:pt x="21" y="22"/>
                    <a:pt x="34" y="28"/>
                  </a:cubicBezTo>
                  <a:cubicBezTo>
                    <a:pt x="50" y="35"/>
                    <a:pt x="66" y="41"/>
                    <a:pt x="83" y="45"/>
                  </a:cubicBezTo>
                  <a:cubicBezTo>
                    <a:pt x="96" y="48"/>
                    <a:pt x="133" y="44"/>
                    <a:pt x="135" y="27"/>
                  </a:cubicBezTo>
                  <a:cubicBezTo>
                    <a:pt x="135" y="28"/>
                    <a:pt x="135" y="31"/>
                    <a:pt x="135" y="33"/>
                  </a:cubicBezTo>
                  <a:cubicBezTo>
                    <a:pt x="129" y="47"/>
                    <a:pt x="95" y="51"/>
                    <a:pt x="82" y="4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1" name="ïṣḷîdè"/>
            <p:cNvSpPr/>
            <p:nvPr/>
          </p:nvSpPr>
          <p:spPr bwMode="auto">
            <a:xfrm>
              <a:off x="1146" y="7122"/>
              <a:ext cx="157" cy="133"/>
            </a:xfrm>
            <a:custGeom>
              <a:avLst/>
              <a:gdLst>
                <a:gd name="T0" fmla="*/ 80 w 90"/>
                <a:gd name="T1" fmla="*/ 74 h 76"/>
                <a:gd name="T2" fmla="*/ 8 w 90"/>
                <a:gd name="T3" fmla="*/ 76 h 76"/>
                <a:gd name="T4" fmla="*/ 0 w 90"/>
                <a:gd name="T5" fmla="*/ 0 h 76"/>
                <a:gd name="T6" fmla="*/ 90 w 90"/>
                <a:gd name="T7" fmla="*/ 0 h 76"/>
                <a:gd name="T8" fmla="*/ 80 w 90"/>
                <a:gd name="T9" fmla="*/ 74 h 76"/>
              </a:gdLst>
              <a:ahLst/>
              <a:cxnLst>
                <a:cxn ang="0">
                  <a:pos x="T0" y="T1"/>
                </a:cxn>
                <a:cxn ang="0">
                  <a:pos x="T2" y="T3"/>
                </a:cxn>
                <a:cxn ang="0">
                  <a:pos x="T4" y="T5"/>
                </a:cxn>
                <a:cxn ang="0">
                  <a:pos x="T6" y="T7"/>
                </a:cxn>
                <a:cxn ang="0">
                  <a:pos x="T8" y="T9"/>
                </a:cxn>
              </a:cxnLst>
              <a:rect l="0" t="0" r="r" b="b"/>
              <a:pathLst>
                <a:path w="90" h="76">
                  <a:moveTo>
                    <a:pt x="80" y="74"/>
                  </a:moveTo>
                  <a:lnTo>
                    <a:pt x="8" y="76"/>
                  </a:lnTo>
                  <a:lnTo>
                    <a:pt x="0" y="0"/>
                  </a:lnTo>
                  <a:lnTo>
                    <a:pt x="90" y="0"/>
                  </a:lnTo>
                  <a:lnTo>
                    <a:pt x="80" y="74"/>
                  </a:ln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2" name="ïŝḻïḑé"/>
            <p:cNvSpPr/>
            <p:nvPr/>
          </p:nvSpPr>
          <p:spPr bwMode="auto">
            <a:xfrm>
              <a:off x="917" y="7181"/>
              <a:ext cx="401" cy="312"/>
            </a:xfrm>
            <a:custGeom>
              <a:avLst/>
              <a:gdLst>
                <a:gd name="T0" fmla="*/ 134 w 137"/>
                <a:gd name="T1" fmla="*/ 2 h 107"/>
                <a:gd name="T2" fmla="*/ 93 w 137"/>
                <a:gd name="T3" fmla="*/ 9 h 107"/>
                <a:gd name="T4" fmla="*/ 72 w 137"/>
                <a:gd name="T5" fmla="*/ 1 h 107"/>
                <a:gd name="T6" fmla="*/ 57 w 137"/>
                <a:gd name="T7" fmla="*/ 11 h 107"/>
                <a:gd name="T8" fmla="*/ 33 w 137"/>
                <a:gd name="T9" fmla="*/ 26 h 107"/>
                <a:gd name="T10" fmla="*/ 1 w 137"/>
                <a:gd name="T11" fmla="*/ 82 h 107"/>
                <a:gd name="T12" fmla="*/ 53 w 137"/>
                <a:gd name="T13" fmla="*/ 102 h 107"/>
                <a:gd name="T14" fmla="*/ 101 w 137"/>
                <a:gd name="T15" fmla="*/ 84 h 107"/>
                <a:gd name="T16" fmla="*/ 135 w 137"/>
                <a:gd name="T17" fmla="*/ 57 h 107"/>
                <a:gd name="T18" fmla="*/ 136 w 137"/>
                <a:gd name="T19" fmla="*/ 7 h 107"/>
                <a:gd name="T20" fmla="*/ 134 w 137"/>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7">
                  <a:moveTo>
                    <a:pt x="134" y="2"/>
                  </a:moveTo>
                  <a:cubicBezTo>
                    <a:pt x="134" y="2"/>
                    <a:pt x="117" y="26"/>
                    <a:pt x="93" y="9"/>
                  </a:cubicBezTo>
                  <a:cubicBezTo>
                    <a:pt x="87" y="4"/>
                    <a:pt x="79" y="0"/>
                    <a:pt x="72" y="1"/>
                  </a:cubicBezTo>
                  <a:cubicBezTo>
                    <a:pt x="67" y="2"/>
                    <a:pt x="61" y="8"/>
                    <a:pt x="57" y="11"/>
                  </a:cubicBezTo>
                  <a:cubicBezTo>
                    <a:pt x="49" y="17"/>
                    <a:pt x="41" y="22"/>
                    <a:pt x="33" y="26"/>
                  </a:cubicBezTo>
                  <a:cubicBezTo>
                    <a:pt x="0" y="36"/>
                    <a:pt x="1" y="59"/>
                    <a:pt x="1" y="82"/>
                  </a:cubicBezTo>
                  <a:cubicBezTo>
                    <a:pt x="1" y="101"/>
                    <a:pt x="40" y="107"/>
                    <a:pt x="53" y="102"/>
                  </a:cubicBezTo>
                  <a:cubicBezTo>
                    <a:pt x="70" y="97"/>
                    <a:pt x="86" y="91"/>
                    <a:pt x="101" y="84"/>
                  </a:cubicBezTo>
                  <a:cubicBezTo>
                    <a:pt x="115" y="78"/>
                    <a:pt x="133" y="74"/>
                    <a:pt x="135" y="57"/>
                  </a:cubicBezTo>
                  <a:cubicBezTo>
                    <a:pt x="137" y="41"/>
                    <a:pt x="135" y="24"/>
                    <a:pt x="136" y="7"/>
                  </a:cubicBezTo>
                  <a:cubicBezTo>
                    <a:pt x="136" y="6"/>
                    <a:pt x="135" y="3"/>
                    <a:pt x="134"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3" name="işļïḑè"/>
            <p:cNvSpPr/>
            <p:nvPr/>
          </p:nvSpPr>
          <p:spPr bwMode="auto">
            <a:xfrm>
              <a:off x="931" y="7274"/>
              <a:ext cx="188" cy="138"/>
            </a:xfrm>
            <a:custGeom>
              <a:avLst/>
              <a:gdLst>
                <a:gd name="T0" fmla="*/ 18 w 64"/>
                <a:gd name="T1" fmla="*/ 44 h 47"/>
                <a:gd name="T2" fmla="*/ 32 w 64"/>
                <a:gd name="T3" fmla="*/ 47 h 47"/>
                <a:gd name="T4" fmla="*/ 54 w 64"/>
                <a:gd name="T5" fmla="*/ 43 h 47"/>
                <a:gd name="T6" fmla="*/ 43 w 64"/>
                <a:gd name="T7" fmla="*/ 27 h 47"/>
                <a:gd name="T8" fmla="*/ 23 w 64"/>
                <a:gd name="T9" fmla="*/ 18 h 47"/>
                <a:gd name="T10" fmla="*/ 26 w 64"/>
                <a:gd name="T11" fmla="*/ 9 h 47"/>
                <a:gd name="T12" fmla="*/ 17 w 64"/>
                <a:gd name="T13" fmla="*/ 3 h 47"/>
                <a:gd name="T14" fmla="*/ 11 w 64"/>
                <a:gd name="T15" fmla="*/ 39 h 47"/>
                <a:gd name="T16" fmla="*/ 18 w 64"/>
                <a:gd name="T1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7">
                  <a:moveTo>
                    <a:pt x="18" y="44"/>
                  </a:moveTo>
                  <a:cubicBezTo>
                    <a:pt x="23" y="46"/>
                    <a:pt x="27" y="47"/>
                    <a:pt x="32" y="47"/>
                  </a:cubicBezTo>
                  <a:cubicBezTo>
                    <a:pt x="39" y="47"/>
                    <a:pt x="48" y="47"/>
                    <a:pt x="54" y="43"/>
                  </a:cubicBezTo>
                  <a:cubicBezTo>
                    <a:pt x="64" y="35"/>
                    <a:pt x="50" y="28"/>
                    <a:pt x="43" y="27"/>
                  </a:cubicBezTo>
                  <a:cubicBezTo>
                    <a:pt x="36" y="26"/>
                    <a:pt x="26" y="26"/>
                    <a:pt x="23" y="18"/>
                  </a:cubicBezTo>
                  <a:cubicBezTo>
                    <a:pt x="21" y="14"/>
                    <a:pt x="23" y="11"/>
                    <a:pt x="26" y="9"/>
                  </a:cubicBezTo>
                  <a:cubicBezTo>
                    <a:pt x="31" y="2"/>
                    <a:pt x="22" y="0"/>
                    <a:pt x="17" y="3"/>
                  </a:cubicBezTo>
                  <a:cubicBezTo>
                    <a:pt x="4" y="9"/>
                    <a:pt x="0" y="29"/>
                    <a:pt x="11" y="39"/>
                  </a:cubicBezTo>
                  <a:cubicBezTo>
                    <a:pt x="13" y="41"/>
                    <a:pt x="16" y="43"/>
                    <a:pt x="18" y="4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4" name="išľiḑè"/>
            <p:cNvSpPr/>
            <p:nvPr/>
          </p:nvSpPr>
          <p:spPr bwMode="auto">
            <a:xfrm>
              <a:off x="919" y="7303"/>
              <a:ext cx="396" cy="188"/>
            </a:xfrm>
            <a:custGeom>
              <a:avLst/>
              <a:gdLst>
                <a:gd name="T0" fmla="*/ 101 w 135"/>
                <a:gd name="T1" fmla="*/ 28 h 64"/>
                <a:gd name="T2" fmla="*/ 52 w 135"/>
                <a:gd name="T3" fmla="*/ 45 h 64"/>
                <a:gd name="T4" fmla="*/ 0 w 135"/>
                <a:gd name="T5" fmla="*/ 27 h 64"/>
                <a:gd name="T6" fmla="*/ 0 w 135"/>
                <a:gd name="T7" fmla="*/ 40 h 64"/>
                <a:gd name="T8" fmla="*/ 52 w 135"/>
                <a:gd name="T9" fmla="*/ 60 h 64"/>
                <a:gd name="T10" fmla="*/ 101 w 135"/>
                <a:gd name="T11" fmla="*/ 43 h 64"/>
                <a:gd name="T12" fmla="*/ 135 w 135"/>
                <a:gd name="T13" fmla="*/ 15 h 64"/>
                <a:gd name="T14" fmla="*/ 135 w 135"/>
                <a:gd name="T15" fmla="*/ 0 h 64"/>
                <a:gd name="T16" fmla="*/ 101 w 135"/>
                <a:gd name="T17"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4">
                  <a:moveTo>
                    <a:pt x="101" y="28"/>
                  </a:moveTo>
                  <a:cubicBezTo>
                    <a:pt x="85" y="35"/>
                    <a:pt x="69" y="41"/>
                    <a:pt x="52" y="45"/>
                  </a:cubicBezTo>
                  <a:cubicBezTo>
                    <a:pt x="39" y="48"/>
                    <a:pt x="2" y="44"/>
                    <a:pt x="0" y="27"/>
                  </a:cubicBezTo>
                  <a:cubicBezTo>
                    <a:pt x="0" y="31"/>
                    <a:pt x="0" y="36"/>
                    <a:pt x="0" y="40"/>
                  </a:cubicBezTo>
                  <a:cubicBezTo>
                    <a:pt x="0" y="59"/>
                    <a:pt x="39" y="64"/>
                    <a:pt x="52" y="60"/>
                  </a:cubicBezTo>
                  <a:cubicBezTo>
                    <a:pt x="69" y="56"/>
                    <a:pt x="85" y="51"/>
                    <a:pt x="101" y="43"/>
                  </a:cubicBezTo>
                  <a:cubicBezTo>
                    <a:pt x="126" y="31"/>
                    <a:pt x="135" y="28"/>
                    <a:pt x="135" y="15"/>
                  </a:cubicBezTo>
                  <a:cubicBezTo>
                    <a:pt x="135" y="10"/>
                    <a:pt x="135" y="5"/>
                    <a:pt x="135" y="0"/>
                  </a:cubicBezTo>
                  <a:cubicBezTo>
                    <a:pt x="134" y="8"/>
                    <a:pt x="114" y="22"/>
                    <a:pt x="101" y="28"/>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9" name="ïṩ1ïḋè"/>
            <p:cNvSpPr/>
            <p:nvPr/>
          </p:nvSpPr>
          <p:spPr bwMode="auto">
            <a:xfrm>
              <a:off x="919" y="7303"/>
              <a:ext cx="396" cy="150"/>
            </a:xfrm>
            <a:custGeom>
              <a:avLst/>
              <a:gdLst>
                <a:gd name="T0" fmla="*/ 53 w 135"/>
                <a:gd name="T1" fmla="*/ 48 h 51"/>
                <a:gd name="T2" fmla="*/ 103 w 135"/>
                <a:gd name="T3" fmla="*/ 30 h 51"/>
                <a:gd name="T4" fmla="*/ 135 w 135"/>
                <a:gd name="T5" fmla="*/ 8 h 51"/>
                <a:gd name="T6" fmla="*/ 135 w 135"/>
                <a:gd name="T7" fmla="*/ 0 h 51"/>
                <a:gd name="T8" fmla="*/ 101 w 135"/>
                <a:gd name="T9" fmla="*/ 28 h 51"/>
                <a:gd name="T10" fmla="*/ 52 w 135"/>
                <a:gd name="T11" fmla="*/ 45 h 51"/>
                <a:gd name="T12" fmla="*/ 0 w 135"/>
                <a:gd name="T13" fmla="*/ 27 h 51"/>
                <a:gd name="T14" fmla="*/ 0 w 135"/>
                <a:gd name="T15" fmla="*/ 33 h 51"/>
                <a:gd name="T16" fmla="*/ 53 w 135"/>
                <a:gd name="T1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1">
                  <a:moveTo>
                    <a:pt x="53" y="48"/>
                  </a:moveTo>
                  <a:cubicBezTo>
                    <a:pt x="70" y="44"/>
                    <a:pt x="87" y="38"/>
                    <a:pt x="103" y="30"/>
                  </a:cubicBezTo>
                  <a:cubicBezTo>
                    <a:pt x="114" y="25"/>
                    <a:pt x="128" y="16"/>
                    <a:pt x="135" y="8"/>
                  </a:cubicBezTo>
                  <a:cubicBezTo>
                    <a:pt x="135" y="6"/>
                    <a:pt x="135" y="3"/>
                    <a:pt x="135" y="0"/>
                  </a:cubicBezTo>
                  <a:cubicBezTo>
                    <a:pt x="134" y="8"/>
                    <a:pt x="114" y="22"/>
                    <a:pt x="101" y="28"/>
                  </a:cubicBezTo>
                  <a:cubicBezTo>
                    <a:pt x="85" y="35"/>
                    <a:pt x="69" y="41"/>
                    <a:pt x="52" y="45"/>
                  </a:cubicBezTo>
                  <a:cubicBezTo>
                    <a:pt x="39" y="48"/>
                    <a:pt x="2" y="44"/>
                    <a:pt x="0" y="27"/>
                  </a:cubicBezTo>
                  <a:cubicBezTo>
                    <a:pt x="0" y="28"/>
                    <a:pt x="0" y="31"/>
                    <a:pt x="0" y="33"/>
                  </a:cubicBezTo>
                  <a:cubicBezTo>
                    <a:pt x="6" y="47"/>
                    <a:pt x="40" y="51"/>
                    <a:pt x="53" y="4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3" name="îṣḷíḍê"/>
            <p:cNvSpPr/>
            <p:nvPr/>
          </p:nvSpPr>
          <p:spPr bwMode="auto">
            <a:xfrm>
              <a:off x="1395" y="5234"/>
              <a:ext cx="401" cy="1889"/>
            </a:xfrm>
            <a:custGeom>
              <a:avLst/>
              <a:gdLst>
                <a:gd name="T0" fmla="*/ 112 w 137"/>
                <a:gd name="T1" fmla="*/ 572 h 645"/>
                <a:gd name="T2" fmla="*/ 97 w 137"/>
                <a:gd name="T3" fmla="*/ 645 h 645"/>
                <a:gd name="T4" fmla="*/ 39 w 137"/>
                <a:gd name="T5" fmla="*/ 645 h 645"/>
                <a:gd name="T6" fmla="*/ 24 w 137"/>
                <a:gd name="T7" fmla="*/ 572 h 645"/>
                <a:gd name="T8" fmla="*/ 15 w 137"/>
                <a:gd name="T9" fmla="*/ 378 h 645"/>
                <a:gd name="T10" fmla="*/ 0 w 137"/>
                <a:gd name="T11" fmla="*/ 0 h 645"/>
                <a:gd name="T12" fmla="*/ 137 w 137"/>
                <a:gd name="T13" fmla="*/ 0 h 645"/>
                <a:gd name="T14" fmla="*/ 136 w 137"/>
                <a:gd name="T15" fmla="*/ 3 h 645"/>
                <a:gd name="T16" fmla="*/ 121 w 137"/>
                <a:gd name="T17" fmla="*/ 378 h 645"/>
                <a:gd name="T18" fmla="*/ 112 w 137"/>
                <a:gd name="T19" fmla="*/ 572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645">
                  <a:moveTo>
                    <a:pt x="112" y="572"/>
                  </a:moveTo>
                  <a:cubicBezTo>
                    <a:pt x="110" y="595"/>
                    <a:pt x="109" y="626"/>
                    <a:pt x="97" y="645"/>
                  </a:cubicBezTo>
                  <a:cubicBezTo>
                    <a:pt x="39" y="645"/>
                    <a:pt x="39" y="645"/>
                    <a:pt x="39" y="645"/>
                  </a:cubicBezTo>
                  <a:cubicBezTo>
                    <a:pt x="26" y="626"/>
                    <a:pt x="25" y="595"/>
                    <a:pt x="24" y="572"/>
                  </a:cubicBezTo>
                  <a:cubicBezTo>
                    <a:pt x="21" y="507"/>
                    <a:pt x="18" y="442"/>
                    <a:pt x="15" y="378"/>
                  </a:cubicBezTo>
                  <a:cubicBezTo>
                    <a:pt x="9" y="252"/>
                    <a:pt x="4" y="126"/>
                    <a:pt x="0" y="0"/>
                  </a:cubicBezTo>
                  <a:cubicBezTo>
                    <a:pt x="137" y="0"/>
                    <a:pt x="137" y="0"/>
                    <a:pt x="137" y="0"/>
                  </a:cubicBezTo>
                  <a:cubicBezTo>
                    <a:pt x="137" y="1"/>
                    <a:pt x="137" y="2"/>
                    <a:pt x="136" y="3"/>
                  </a:cubicBezTo>
                  <a:cubicBezTo>
                    <a:pt x="132" y="128"/>
                    <a:pt x="127" y="253"/>
                    <a:pt x="121" y="378"/>
                  </a:cubicBezTo>
                  <a:cubicBezTo>
                    <a:pt x="118" y="442"/>
                    <a:pt x="115" y="507"/>
                    <a:pt x="112" y="572"/>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4" name="îṥļiḍê"/>
            <p:cNvSpPr/>
            <p:nvPr/>
          </p:nvSpPr>
          <p:spPr bwMode="auto">
            <a:xfrm>
              <a:off x="1026" y="5234"/>
              <a:ext cx="401" cy="1889"/>
            </a:xfrm>
            <a:custGeom>
              <a:avLst/>
              <a:gdLst>
                <a:gd name="T0" fmla="*/ 121 w 137"/>
                <a:gd name="T1" fmla="*/ 378 h 645"/>
                <a:gd name="T2" fmla="*/ 111 w 137"/>
                <a:gd name="T3" fmla="*/ 572 h 645"/>
                <a:gd name="T4" fmla="*/ 97 w 137"/>
                <a:gd name="T5" fmla="*/ 645 h 645"/>
                <a:gd name="T6" fmla="*/ 39 w 137"/>
                <a:gd name="T7" fmla="*/ 645 h 645"/>
                <a:gd name="T8" fmla="*/ 24 w 137"/>
                <a:gd name="T9" fmla="*/ 572 h 645"/>
                <a:gd name="T10" fmla="*/ 15 w 137"/>
                <a:gd name="T11" fmla="*/ 378 h 645"/>
                <a:gd name="T12" fmla="*/ 0 w 137"/>
                <a:gd name="T13" fmla="*/ 0 h 645"/>
                <a:gd name="T14" fmla="*/ 137 w 137"/>
                <a:gd name="T15" fmla="*/ 0 h 645"/>
                <a:gd name="T16" fmla="*/ 136 w 137"/>
                <a:gd name="T17" fmla="*/ 3 h 645"/>
                <a:gd name="T18" fmla="*/ 121 w 137"/>
                <a:gd name="T19" fmla="*/ 37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645">
                  <a:moveTo>
                    <a:pt x="121" y="378"/>
                  </a:moveTo>
                  <a:cubicBezTo>
                    <a:pt x="118" y="442"/>
                    <a:pt x="114" y="507"/>
                    <a:pt x="111" y="572"/>
                  </a:cubicBezTo>
                  <a:cubicBezTo>
                    <a:pt x="110" y="595"/>
                    <a:pt x="109" y="626"/>
                    <a:pt x="97" y="645"/>
                  </a:cubicBezTo>
                  <a:cubicBezTo>
                    <a:pt x="39" y="645"/>
                    <a:pt x="39" y="645"/>
                    <a:pt x="39" y="645"/>
                  </a:cubicBezTo>
                  <a:cubicBezTo>
                    <a:pt x="26" y="626"/>
                    <a:pt x="25" y="595"/>
                    <a:pt x="24" y="572"/>
                  </a:cubicBezTo>
                  <a:cubicBezTo>
                    <a:pt x="21" y="507"/>
                    <a:pt x="18" y="442"/>
                    <a:pt x="15" y="378"/>
                  </a:cubicBezTo>
                  <a:cubicBezTo>
                    <a:pt x="9" y="252"/>
                    <a:pt x="4" y="126"/>
                    <a:pt x="0" y="0"/>
                  </a:cubicBezTo>
                  <a:cubicBezTo>
                    <a:pt x="137" y="0"/>
                    <a:pt x="137" y="0"/>
                    <a:pt x="137" y="0"/>
                  </a:cubicBezTo>
                  <a:cubicBezTo>
                    <a:pt x="137" y="1"/>
                    <a:pt x="137" y="2"/>
                    <a:pt x="136" y="3"/>
                  </a:cubicBezTo>
                  <a:cubicBezTo>
                    <a:pt x="132" y="128"/>
                    <a:pt x="126" y="253"/>
                    <a:pt x="121" y="378"/>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5" name="işľïḋê"/>
            <p:cNvSpPr/>
            <p:nvPr/>
          </p:nvSpPr>
          <p:spPr bwMode="auto">
            <a:xfrm>
              <a:off x="1509" y="7122"/>
              <a:ext cx="171" cy="33"/>
            </a:xfrm>
            <a:prstGeom prst="rect">
              <a:avLst/>
            </a:prstGeom>
            <a:solidFill>
              <a:srgbClr val="38B6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46" name="iSľiďè"/>
            <p:cNvSpPr/>
            <p:nvPr/>
          </p:nvSpPr>
          <p:spPr bwMode="auto">
            <a:xfrm>
              <a:off x="1139" y="7122"/>
              <a:ext cx="171" cy="33"/>
            </a:xfrm>
            <a:prstGeom prst="rect">
              <a:avLst/>
            </a:prstGeom>
            <a:solidFill>
              <a:srgbClr val="38B6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48" name="íşľíḍê"/>
            <p:cNvSpPr/>
            <p:nvPr/>
          </p:nvSpPr>
          <p:spPr bwMode="auto">
            <a:xfrm>
              <a:off x="834" y="3300"/>
              <a:ext cx="1203" cy="1292"/>
            </a:xfrm>
            <a:custGeom>
              <a:avLst/>
              <a:gdLst>
                <a:gd name="T0" fmla="*/ 392 w 410"/>
                <a:gd name="T1" fmla="*/ 129 h 441"/>
                <a:gd name="T2" fmla="*/ 388 w 410"/>
                <a:gd name="T3" fmla="*/ 124 h 441"/>
                <a:gd name="T4" fmla="*/ 368 w 410"/>
                <a:gd name="T5" fmla="*/ 115 h 441"/>
                <a:gd name="T6" fmla="*/ 351 w 410"/>
                <a:gd name="T7" fmla="*/ 111 h 441"/>
                <a:gd name="T8" fmla="*/ 321 w 410"/>
                <a:gd name="T9" fmla="*/ 104 h 441"/>
                <a:gd name="T10" fmla="*/ 320 w 410"/>
                <a:gd name="T11" fmla="*/ 104 h 441"/>
                <a:gd name="T12" fmla="*/ 281 w 410"/>
                <a:gd name="T13" fmla="*/ 86 h 441"/>
                <a:gd name="T14" fmla="*/ 268 w 410"/>
                <a:gd name="T15" fmla="*/ 0 h 441"/>
                <a:gd name="T16" fmla="*/ 199 w 410"/>
                <a:gd name="T17" fmla="*/ 0 h 441"/>
                <a:gd name="T18" fmla="*/ 199 w 410"/>
                <a:gd name="T19" fmla="*/ 0 h 441"/>
                <a:gd name="T20" fmla="*/ 129 w 410"/>
                <a:gd name="T21" fmla="*/ 0 h 441"/>
                <a:gd name="T22" fmla="*/ 116 w 410"/>
                <a:gd name="T23" fmla="*/ 79 h 441"/>
                <a:gd name="T24" fmla="*/ 87 w 410"/>
                <a:gd name="T25" fmla="*/ 93 h 441"/>
                <a:gd name="T26" fmla="*/ 87 w 410"/>
                <a:gd name="T27" fmla="*/ 94 h 441"/>
                <a:gd name="T28" fmla="*/ 56 w 410"/>
                <a:gd name="T29" fmla="*/ 100 h 441"/>
                <a:gd name="T30" fmla="*/ 39 w 410"/>
                <a:gd name="T31" fmla="*/ 104 h 441"/>
                <a:gd name="T32" fmla="*/ 19 w 410"/>
                <a:gd name="T33" fmla="*/ 113 h 441"/>
                <a:gd name="T34" fmla="*/ 15 w 410"/>
                <a:gd name="T35" fmla="*/ 118 h 441"/>
                <a:gd name="T36" fmla="*/ 1 w 410"/>
                <a:gd name="T37" fmla="*/ 407 h 441"/>
                <a:gd name="T38" fmla="*/ 33 w 410"/>
                <a:gd name="T39" fmla="*/ 441 h 441"/>
                <a:gd name="T40" fmla="*/ 199 w 410"/>
                <a:gd name="T41" fmla="*/ 441 h 441"/>
                <a:gd name="T42" fmla="*/ 199 w 410"/>
                <a:gd name="T43" fmla="*/ 441 h 441"/>
                <a:gd name="T44" fmla="*/ 399 w 410"/>
                <a:gd name="T45" fmla="*/ 441 h 441"/>
                <a:gd name="T46" fmla="*/ 392 w 410"/>
                <a:gd name="T47" fmla="*/ 12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0" h="441">
                  <a:moveTo>
                    <a:pt x="392" y="129"/>
                  </a:moveTo>
                  <a:cubicBezTo>
                    <a:pt x="391" y="127"/>
                    <a:pt x="390" y="125"/>
                    <a:pt x="388" y="124"/>
                  </a:cubicBezTo>
                  <a:cubicBezTo>
                    <a:pt x="383" y="119"/>
                    <a:pt x="375" y="117"/>
                    <a:pt x="368" y="115"/>
                  </a:cubicBezTo>
                  <a:cubicBezTo>
                    <a:pt x="363" y="113"/>
                    <a:pt x="357" y="112"/>
                    <a:pt x="351" y="111"/>
                  </a:cubicBezTo>
                  <a:cubicBezTo>
                    <a:pt x="334" y="108"/>
                    <a:pt x="338" y="109"/>
                    <a:pt x="321" y="104"/>
                  </a:cubicBezTo>
                  <a:cubicBezTo>
                    <a:pt x="320" y="104"/>
                    <a:pt x="320" y="104"/>
                    <a:pt x="320" y="104"/>
                  </a:cubicBezTo>
                  <a:cubicBezTo>
                    <a:pt x="307" y="102"/>
                    <a:pt x="288" y="95"/>
                    <a:pt x="281" y="86"/>
                  </a:cubicBezTo>
                  <a:cubicBezTo>
                    <a:pt x="258" y="57"/>
                    <a:pt x="266" y="6"/>
                    <a:pt x="268" y="0"/>
                  </a:cubicBezTo>
                  <a:cubicBezTo>
                    <a:pt x="199" y="0"/>
                    <a:pt x="199" y="0"/>
                    <a:pt x="199" y="0"/>
                  </a:cubicBezTo>
                  <a:cubicBezTo>
                    <a:pt x="199" y="0"/>
                    <a:pt x="199" y="0"/>
                    <a:pt x="199" y="0"/>
                  </a:cubicBezTo>
                  <a:cubicBezTo>
                    <a:pt x="129" y="0"/>
                    <a:pt x="129" y="0"/>
                    <a:pt x="129" y="0"/>
                  </a:cubicBezTo>
                  <a:cubicBezTo>
                    <a:pt x="131" y="7"/>
                    <a:pt x="143" y="54"/>
                    <a:pt x="116" y="79"/>
                  </a:cubicBezTo>
                  <a:cubicBezTo>
                    <a:pt x="109" y="86"/>
                    <a:pt x="99" y="91"/>
                    <a:pt x="87" y="93"/>
                  </a:cubicBezTo>
                  <a:cubicBezTo>
                    <a:pt x="87" y="94"/>
                    <a:pt x="87" y="94"/>
                    <a:pt x="87" y="94"/>
                  </a:cubicBezTo>
                  <a:cubicBezTo>
                    <a:pt x="69" y="98"/>
                    <a:pt x="74" y="98"/>
                    <a:pt x="56" y="100"/>
                  </a:cubicBezTo>
                  <a:cubicBezTo>
                    <a:pt x="50" y="101"/>
                    <a:pt x="45" y="103"/>
                    <a:pt x="39" y="104"/>
                  </a:cubicBezTo>
                  <a:cubicBezTo>
                    <a:pt x="33" y="106"/>
                    <a:pt x="24" y="109"/>
                    <a:pt x="19" y="113"/>
                  </a:cubicBezTo>
                  <a:cubicBezTo>
                    <a:pt x="17" y="114"/>
                    <a:pt x="16" y="116"/>
                    <a:pt x="15" y="118"/>
                  </a:cubicBezTo>
                  <a:cubicBezTo>
                    <a:pt x="0" y="153"/>
                    <a:pt x="5" y="330"/>
                    <a:pt x="1" y="407"/>
                  </a:cubicBezTo>
                  <a:cubicBezTo>
                    <a:pt x="0" y="426"/>
                    <a:pt x="15" y="441"/>
                    <a:pt x="33" y="441"/>
                  </a:cubicBezTo>
                  <a:cubicBezTo>
                    <a:pt x="199" y="441"/>
                    <a:pt x="199" y="441"/>
                    <a:pt x="199" y="441"/>
                  </a:cubicBezTo>
                  <a:cubicBezTo>
                    <a:pt x="199" y="441"/>
                    <a:pt x="199" y="441"/>
                    <a:pt x="199" y="441"/>
                  </a:cubicBezTo>
                  <a:cubicBezTo>
                    <a:pt x="399" y="441"/>
                    <a:pt x="399" y="441"/>
                    <a:pt x="399" y="441"/>
                  </a:cubicBezTo>
                  <a:cubicBezTo>
                    <a:pt x="397" y="404"/>
                    <a:pt x="410" y="171"/>
                    <a:pt x="392" y="129"/>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9" name="ïṣľïde"/>
            <p:cNvSpPr/>
            <p:nvPr/>
          </p:nvSpPr>
          <p:spPr bwMode="auto">
            <a:xfrm>
              <a:off x="923" y="3300"/>
              <a:ext cx="698" cy="326"/>
            </a:xfrm>
            <a:custGeom>
              <a:avLst/>
              <a:gdLst>
                <a:gd name="T0" fmla="*/ 37 w 238"/>
                <a:gd name="T1" fmla="*/ 111 h 111"/>
                <a:gd name="T2" fmla="*/ 81 w 238"/>
                <a:gd name="T3" fmla="*/ 107 h 111"/>
                <a:gd name="T4" fmla="*/ 118 w 238"/>
                <a:gd name="T5" fmla="*/ 93 h 111"/>
                <a:gd name="T6" fmla="*/ 135 w 238"/>
                <a:gd name="T7" fmla="*/ 77 h 111"/>
                <a:gd name="T8" fmla="*/ 144 w 238"/>
                <a:gd name="T9" fmla="*/ 67 h 111"/>
                <a:gd name="T10" fmla="*/ 164 w 238"/>
                <a:gd name="T11" fmla="*/ 60 h 111"/>
                <a:gd name="T12" fmla="*/ 216 w 238"/>
                <a:gd name="T13" fmla="*/ 53 h 111"/>
                <a:gd name="T14" fmla="*/ 236 w 238"/>
                <a:gd name="T15" fmla="*/ 46 h 111"/>
                <a:gd name="T16" fmla="*/ 238 w 238"/>
                <a:gd name="T17" fmla="*/ 0 h 111"/>
                <a:gd name="T18" fmla="*/ 169 w 238"/>
                <a:gd name="T19" fmla="*/ 0 h 111"/>
                <a:gd name="T20" fmla="*/ 169 w 238"/>
                <a:gd name="T21" fmla="*/ 0 h 111"/>
                <a:gd name="T22" fmla="*/ 99 w 238"/>
                <a:gd name="T23" fmla="*/ 0 h 111"/>
                <a:gd name="T24" fmla="*/ 86 w 238"/>
                <a:gd name="T25" fmla="*/ 79 h 111"/>
                <a:gd name="T26" fmla="*/ 57 w 238"/>
                <a:gd name="T27" fmla="*/ 93 h 111"/>
                <a:gd name="T28" fmla="*/ 57 w 238"/>
                <a:gd name="T29" fmla="*/ 94 h 111"/>
                <a:gd name="T30" fmla="*/ 26 w 238"/>
                <a:gd name="T31" fmla="*/ 100 h 111"/>
                <a:gd name="T32" fmla="*/ 9 w 238"/>
                <a:gd name="T33" fmla="*/ 104 h 111"/>
                <a:gd name="T34" fmla="*/ 0 w 238"/>
                <a:gd name="T35" fmla="*/ 107 h 111"/>
                <a:gd name="T36" fmla="*/ 37 w 238"/>
                <a:gd name="T3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11">
                  <a:moveTo>
                    <a:pt x="37" y="111"/>
                  </a:moveTo>
                  <a:cubicBezTo>
                    <a:pt x="52" y="111"/>
                    <a:pt x="66" y="110"/>
                    <a:pt x="81" y="107"/>
                  </a:cubicBezTo>
                  <a:cubicBezTo>
                    <a:pt x="94" y="104"/>
                    <a:pt x="107" y="101"/>
                    <a:pt x="118" y="93"/>
                  </a:cubicBezTo>
                  <a:cubicBezTo>
                    <a:pt x="125" y="89"/>
                    <a:pt x="130" y="84"/>
                    <a:pt x="135" y="77"/>
                  </a:cubicBezTo>
                  <a:cubicBezTo>
                    <a:pt x="137" y="73"/>
                    <a:pt x="140" y="69"/>
                    <a:pt x="144" y="67"/>
                  </a:cubicBezTo>
                  <a:cubicBezTo>
                    <a:pt x="149" y="62"/>
                    <a:pt x="157" y="61"/>
                    <a:pt x="164" y="60"/>
                  </a:cubicBezTo>
                  <a:cubicBezTo>
                    <a:pt x="181" y="57"/>
                    <a:pt x="199" y="57"/>
                    <a:pt x="216" y="53"/>
                  </a:cubicBezTo>
                  <a:cubicBezTo>
                    <a:pt x="222" y="52"/>
                    <a:pt x="230" y="50"/>
                    <a:pt x="236" y="46"/>
                  </a:cubicBezTo>
                  <a:cubicBezTo>
                    <a:pt x="233" y="24"/>
                    <a:pt x="237" y="4"/>
                    <a:pt x="238" y="0"/>
                  </a:cubicBezTo>
                  <a:cubicBezTo>
                    <a:pt x="169" y="0"/>
                    <a:pt x="169" y="0"/>
                    <a:pt x="169" y="0"/>
                  </a:cubicBezTo>
                  <a:cubicBezTo>
                    <a:pt x="169" y="0"/>
                    <a:pt x="169" y="0"/>
                    <a:pt x="169" y="0"/>
                  </a:cubicBezTo>
                  <a:cubicBezTo>
                    <a:pt x="99" y="0"/>
                    <a:pt x="99" y="0"/>
                    <a:pt x="99" y="0"/>
                  </a:cubicBezTo>
                  <a:cubicBezTo>
                    <a:pt x="101" y="7"/>
                    <a:pt x="113" y="54"/>
                    <a:pt x="86" y="79"/>
                  </a:cubicBezTo>
                  <a:cubicBezTo>
                    <a:pt x="79" y="86"/>
                    <a:pt x="69" y="91"/>
                    <a:pt x="57" y="93"/>
                  </a:cubicBezTo>
                  <a:cubicBezTo>
                    <a:pt x="57" y="94"/>
                    <a:pt x="57" y="94"/>
                    <a:pt x="57" y="94"/>
                  </a:cubicBezTo>
                  <a:cubicBezTo>
                    <a:pt x="39" y="98"/>
                    <a:pt x="44" y="98"/>
                    <a:pt x="26" y="100"/>
                  </a:cubicBezTo>
                  <a:cubicBezTo>
                    <a:pt x="20" y="101"/>
                    <a:pt x="15" y="103"/>
                    <a:pt x="9" y="104"/>
                  </a:cubicBezTo>
                  <a:cubicBezTo>
                    <a:pt x="6" y="105"/>
                    <a:pt x="3" y="106"/>
                    <a:pt x="0" y="107"/>
                  </a:cubicBezTo>
                  <a:cubicBezTo>
                    <a:pt x="12" y="110"/>
                    <a:pt x="25" y="111"/>
                    <a:pt x="37" y="111"/>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1" name="ïšlíḓè"/>
            <p:cNvSpPr/>
            <p:nvPr/>
          </p:nvSpPr>
          <p:spPr bwMode="auto">
            <a:xfrm>
              <a:off x="834" y="3561"/>
              <a:ext cx="1182" cy="1672"/>
            </a:xfrm>
            <a:custGeom>
              <a:avLst/>
              <a:gdLst>
                <a:gd name="T0" fmla="*/ 270 w 403"/>
                <a:gd name="T1" fmla="*/ 349 h 571"/>
                <a:gd name="T2" fmla="*/ 364 w 403"/>
                <a:gd name="T3" fmla="*/ 349 h 571"/>
                <a:gd name="T4" fmla="*/ 401 w 403"/>
                <a:gd name="T5" fmla="*/ 312 h 571"/>
                <a:gd name="T6" fmla="*/ 392 w 403"/>
                <a:gd name="T7" fmla="*/ 40 h 571"/>
                <a:gd name="T8" fmla="*/ 388 w 403"/>
                <a:gd name="T9" fmla="*/ 35 h 571"/>
                <a:gd name="T10" fmla="*/ 368 w 403"/>
                <a:gd name="T11" fmla="*/ 26 h 571"/>
                <a:gd name="T12" fmla="*/ 351 w 403"/>
                <a:gd name="T13" fmla="*/ 22 h 571"/>
                <a:gd name="T14" fmla="*/ 321 w 403"/>
                <a:gd name="T15" fmla="*/ 15 h 571"/>
                <a:gd name="T16" fmla="*/ 320 w 403"/>
                <a:gd name="T17" fmla="*/ 15 h 571"/>
                <a:gd name="T18" fmla="*/ 308 w 403"/>
                <a:gd name="T19" fmla="*/ 10 h 571"/>
                <a:gd name="T20" fmla="*/ 198 w 403"/>
                <a:gd name="T21" fmla="*/ 103 h 571"/>
                <a:gd name="T22" fmla="*/ 100 w 403"/>
                <a:gd name="T23" fmla="*/ 0 h 571"/>
                <a:gd name="T24" fmla="*/ 87 w 403"/>
                <a:gd name="T25" fmla="*/ 4 h 571"/>
                <a:gd name="T26" fmla="*/ 87 w 403"/>
                <a:gd name="T27" fmla="*/ 5 h 571"/>
                <a:gd name="T28" fmla="*/ 56 w 403"/>
                <a:gd name="T29" fmla="*/ 11 h 571"/>
                <a:gd name="T30" fmla="*/ 39 w 403"/>
                <a:gd name="T31" fmla="*/ 15 h 571"/>
                <a:gd name="T32" fmla="*/ 19 w 403"/>
                <a:gd name="T33" fmla="*/ 24 h 571"/>
                <a:gd name="T34" fmla="*/ 15 w 403"/>
                <a:gd name="T35" fmla="*/ 29 h 571"/>
                <a:gd name="T36" fmla="*/ 1 w 403"/>
                <a:gd name="T37" fmla="*/ 325 h 571"/>
                <a:gd name="T38" fmla="*/ 27 w 403"/>
                <a:gd name="T39" fmla="*/ 352 h 571"/>
                <a:gd name="T40" fmla="*/ 112 w 403"/>
                <a:gd name="T41" fmla="*/ 352 h 571"/>
                <a:gd name="T42" fmla="*/ 112 w 403"/>
                <a:gd name="T43" fmla="*/ 571 h 571"/>
                <a:gd name="T44" fmla="*/ 270 w 403"/>
                <a:gd name="T45" fmla="*/ 571 h 571"/>
                <a:gd name="T46" fmla="*/ 270 w 403"/>
                <a:gd name="T47" fmla="*/ 34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 h="571">
                  <a:moveTo>
                    <a:pt x="270" y="349"/>
                  </a:moveTo>
                  <a:cubicBezTo>
                    <a:pt x="364" y="349"/>
                    <a:pt x="364" y="349"/>
                    <a:pt x="364" y="349"/>
                  </a:cubicBezTo>
                  <a:cubicBezTo>
                    <a:pt x="384" y="349"/>
                    <a:pt x="401" y="332"/>
                    <a:pt x="401" y="312"/>
                  </a:cubicBezTo>
                  <a:cubicBezTo>
                    <a:pt x="403" y="198"/>
                    <a:pt x="403" y="65"/>
                    <a:pt x="392" y="40"/>
                  </a:cubicBezTo>
                  <a:cubicBezTo>
                    <a:pt x="391" y="38"/>
                    <a:pt x="390" y="36"/>
                    <a:pt x="388" y="35"/>
                  </a:cubicBezTo>
                  <a:cubicBezTo>
                    <a:pt x="383" y="30"/>
                    <a:pt x="375" y="28"/>
                    <a:pt x="368" y="26"/>
                  </a:cubicBezTo>
                  <a:cubicBezTo>
                    <a:pt x="363" y="24"/>
                    <a:pt x="357" y="23"/>
                    <a:pt x="351" y="22"/>
                  </a:cubicBezTo>
                  <a:cubicBezTo>
                    <a:pt x="334" y="19"/>
                    <a:pt x="338" y="20"/>
                    <a:pt x="321" y="15"/>
                  </a:cubicBezTo>
                  <a:cubicBezTo>
                    <a:pt x="320" y="15"/>
                    <a:pt x="320" y="15"/>
                    <a:pt x="320" y="15"/>
                  </a:cubicBezTo>
                  <a:cubicBezTo>
                    <a:pt x="316" y="14"/>
                    <a:pt x="312" y="12"/>
                    <a:pt x="308" y="10"/>
                  </a:cubicBezTo>
                  <a:cubicBezTo>
                    <a:pt x="198" y="103"/>
                    <a:pt x="198" y="103"/>
                    <a:pt x="198" y="103"/>
                  </a:cubicBezTo>
                  <a:cubicBezTo>
                    <a:pt x="100" y="0"/>
                    <a:pt x="100" y="0"/>
                    <a:pt x="100" y="0"/>
                  </a:cubicBezTo>
                  <a:cubicBezTo>
                    <a:pt x="96" y="2"/>
                    <a:pt x="92" y="3"/>
                    <a:pt x="87" y="4"/>
                  </a:cubicBezTo>
                  <a:cubicBezTo>
                    <a:pt x="87" y="5"/>
                    <a:pt x="87" y="5"/>
                    <a:pt x="87" y="5"/>
                  </a:cubicBezTo>
                  <a:cubicBezTo>
                    <a:pt x="69" y="9"/>
                    <a:pt x="74" y="9"/>
                    <a:pt x="56" y="11"/>
                  </a:cubicBezTo>
                  <a:cubicBezTo>
                    <a:pt x="50" y="12"/>
                    <a:pt x="45" y="14"/>
                    <a:pt x="39" y="15"/>
                  </a:cubicBezTo>
                  <a:cubicBezTo>
                    <a:pt x="32" y="17"/>
                    <a:pt x="24" y="20"/>
                    <a:pt x="19" y="24"/>
                  </a:cubicBezTo>
                  <a:cubicBezTo>
                    <a:pt x="17" y="25"/>
                    <a:pt x="16" y="27"/>
                    <a:pt x="15" y="29"/>
                  </a:cubicBezTo>
                  <a:cubicBezTo>
                    <a:pt x="0" y="65"/>
                    <a:pt x="4" y="251"/>
                    <a:pt x="1" y="325"/>
                  </a:cubicBezTo>
                  <a:cubicBezTo>
                    <a:pt x="0" y="340"/>
                    <a:pt x="12" y="352"/>
                    <a:pt x="27" y="352"/>
                  </a:cubicBezTo>
                  <a:cubicBezTo>
                    <a:pt x="112" y="352"/>
                    <a:pt x="112" y="352"/>
                    <a:pt x="112" y="352"/>
                  </a:cubicBezTo>
                  <a:cubicBezTo>
                    <a:pt x="112" y="571"/>
                    <a:pt x="112" y="571"/>
                    <a:pt x="112" y="571"/>
                  </a:cubicBezTo>
                  <a:cubicBezTo>
                    <a:pt x="270" y="571"/>
                    <a:pt x="270" y="571"/>
                    <a:pt x="270" y="571"/>
                  </a:cubicBezTo>
                  <a:lnTo>
                    <a:pt x="270" y="349"/>
                  </a:lnTo>
                  <a:close/>
                </a:path>
              </a:pathLst>
            </a:custGeom>
            <a:solidFill>
              <a:srgbClr val="82C8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3" name="îśḷiďè"/>
            <p:cNvSpPr/>
            <p:nvPr/>
          </p:nvSpPr>
          <p:spPr bwMode="auto">
            <a:xfrm>
              <a:off x="1643" y="2996"/>
              <a:ext cx="89" cy="167"/>
            </a:xfrm>
            <a:custGeom>
              <a:avLst/>
              <a:gdLst>
                <a:gd name="T0" fmla="*/ 24 w 30"/>
                <a:gd name="T1" fmla="*/ 0 h 57"/>
                <a:gd name="T2" fmla="*/ 19 w 30"/>
                <a:gd name="T3" fmla="*/ 0 h 57"/>
                <a:gd name="T4" fmla="*/ 14 w 30"/>
                <a:gd name="T5" fmla="*/ 3 h 57"/>
                <a:gd name="T6" fmla="*/ 1 w 30"/>
                <a:gd name="T7" fmla="*/ 56 h 57"/>
                <a:gd name="T8" fmla="*/ 3 w 30"/>
                <a:gd name="T9" fmla="*/ 57 h 57"/>
                <a:gd name="T10" fmla="*/ 4 w 30"/>
                <a:gd name="T11" fmla="*/ 57 h 57"/>
                <a:gd name="T12" fmla="*/ 30 w 30"/>
                <a:gd name="T13" fmla="*/ 16 h 57"/>
                <a:gd name="T14" fmla="*/ 24 w 30"/>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7">
                  <a:moveTo>
                    <a:pt x="24" y="0"/>
                  </a:moveTo>
                  <a:cubicBezTo>
                    <a:pt x="22" y="0"/>
                    <a:pt x="21" y="0"/>
                    <a:pt x="19" y="0"/>
                  </a:cubicBezTo>
                  <a:cubicBezTo>
                    <a:pt x="17" y="1"/>
                    <a:pt x="16" y="2"/>
                    <a:pt x="14" y="3"/>
                  </a:cubicBezTo>
                  <a:cubicBezTo>
                    <a:pt x="0" y="15"/>
                    <a:pt x="7" y="40"/>
                    <a:pt x="1" y="56"/>
                  </a:cubicBezTo>
                  <a:cubicBezTo>
                    <a:pt x="1" y="57"/>
                    <a:pt x="2" y="57"/>
                    <a:pt x="3" y="57"/>
                  </a:cubicBezTo>
                  <a:cubicBezTo>
                    <a:pt x="4" y="57"/>
                    <a:pt x="4" y="57"/>
                    <a:pt x="4" y="57"/>
                  </a:cubicBezTo>
                  <a:cubicBezTo>
                    <a:pt x="17" y="47"/>
                    <a:pt x="30" y="33"/>
                    <a:pt x="30" y="16"/>
                  </a:cubicBezTo>
                  <a:cubicBezTo>
                    <a:pt x="30" y="11"/>
                    <a:pt x="29" y="3"/>
                    <a:pt x="24" y="0"/>
                  </a:cubicBezTo>
                  <a:close/>
                </a:path>
              </a:pathLst>
            </a:custGeom>
            <a:solidFill>
              <a:srgbClr val="FDDE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4" name="îŝļídé"/>
            <p:cNvSpPr/>
            <p:nvPr/>
          </p:nvSpPr>
          <p:spPr bwMode="auto">
            <a:xfrm>
              <a:off x="1107" y="2996"/>
              <a:ext cx="91" cy="167"/>
            </a:xfrm>
            <a:custGeom>
              <a:avLst/>
              <a:gdLst>
                <a:gd name="T0" fmla="*/ 7 w 31"/>
                <a:gd name="T1" fmla="*/ 0 h 57"/>
                <a:gd name="T2" fmla="*/ 12 w 31"/>
                <a:gd name="T3" fmla="*/ 0 h 57"/>
                <a:gd name="T4" fmla="*/ 16 w 31"/>
                <a:gd name="T5" fmla="*/ 3 h 57"/>
                <a:gd name="T6" fmla="*/ 29 w 31"/>
                <a:gd name="T7" fmla="*/ 56 h 57"/>
                <a:gd name="T8" fmla="*/ 28 w 31"/>
                <a:gd name="T9" fmla="*/ 57 h 57"/>
                <a:gd name="T10" fmla="*/ 27 w 31"/>
                <a:gd name="T11" fmla="*/ 57 h 57"/>
                <a:gd name="T12" fmla="*/ 1 w 31"/>
                <a:gd name="T13" fmla="*/ 16 h 57"/>
                <a:gd name="T14" fmla="*/ 7 w 31"/>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7">
                  <a:moveTo>
                    <a:pt x="7" y="0"/>
                  </a:moveTo>
                  <a:cubicBezTo>
                    <a:pt x="8" y="0"/>
                    <a:pt x="10" y="0"/>
                    <a:pt x="12" y="0"/>
                  </a:cubicBezTo>
                  <a:cubicBezTo>
                    <a:pt x="14" y="1"/>
                    <a:pt x="15" y="2"/>
                    <a:pt x="16" y="3"/>
                  </a:cubicBezTo>
                  <a:cubicBezTo>
                    <a:pt x="31" y="15"/>
                    <a:pt x="23" y="40"/>
                    <a:pt x="29" y="56"/>
                  </a:cubicBezTo>
                  <a:cubicBezTo>
                    <a:pt x="30" y="57"/>
                    <a:pt x="29" y="57"/>
                    <a:pt x="28" y="57"/>
                  </a:cubicBezTo>
                  <a:cubicBezTo>
                    <a:pt x="27" y="57"/>
                    <a:pt x="27" y="57"/>
                    <a:pt x="27" y="57"/>
                  </a:cubicBezTo>
                  <a:cubicBezTo>
                    <a:pt x="14" y="47"/>
                    <a:pt x="0" y="33"/>
                    <a:pt x="1" y="16"/>
                  </a:cubicBezTo>
                  <a:cubicBezTo>
                    <a:pt x="1" y="11"/>
                    <a:pt x="2" y="3"/>
                    <a:pt x="7" y="0"/>
                  </a:cubicBezTo>
                  <a:close/>
                </a:path>
              </a:pathLst>
            </a:custGeom>
            <a:solidFill>
              <a:srgbClr val="FDDE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5" name="í$ḻíḍê"/>
            <p:cNvSpPr/>
            <p:nvPr/>
          </p:nvSpPr>
          <p:spPr bwMode="auto">
            <a:xfrm>
              <a:off x="1134" y="2846"/>
              <a:ext cx="572" cy="577"/>
            </a:xfrm>
            <a:custGeom>
              <a:avLst/>
              <a:gdLst>
                <a:gd name="T0" fmla="*/ 189 w 195"/>
                <a:gd name="T1" fmla="*/ 0 h 197"/>
                <a:gd name="T2" fmla="*/ 99 w 195"/>
                <a:gd name="T3" fmla="*/ 11 h 197"/>
                <a:gd name="T4" fmla="*/ 96 w 195"/>
                <a:gd name="T5" fmla="*/ 11 h 197"/>
                <a:gd name="T6" fmla="*/ 6 w 195"/>
                <a:gd name="T7" fmla="*/ 0 h 197"/>
                <a:gd name="T8" fmla="*/ 20 w 195"/>
                <a:gd name="T9" fmla="*/ 153 h 197"/>
                <a:gd name="T10" fmla="*/ 96 w 195"/>
                <a:gd name="T11" fmla="*/ 197 h 197"/>
                <a:gd name="T12" fmla="*/ 96 w 195"/>
                <a:gd name="T13" fmla="*/ 197 h 197"/>
                <a:gd name="T14" fmla="*/ 97 w 195"/>
                <a:gd name="T15" fmla="*/ 197 h 197"/>
                <a:gd name="T16" fmla="*/ 99 w 195"/>
                <a:gd name="T17" fmla="*/ 197 h 197"/>
                <a:gd name="T18" fmla="*/ 99 w 195"/>
                <a:gd name="T19" fmla="*/ 197 h 197"/>
                <a:gd name="T20" fmla="*/ 175 w 195"/>
                <a:gd name="T21" fmla="*/ 150 h 197"/>
                <a:gd name="T22" fmla="*/ 189 w 195"/>
                <a:gd name="T23"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97">
                  <a:moveTo>
                    <a:pt x="189" y="0"/>
                  </a:moveTo>
                  <a:cubicBezTo>
                    <a:pt x="99" y="11"/>
                    <a:pt x="99" y="11"/>
                    <a:pt x="99" y="11"/>
                  </a:cubicBezTo>
                  <a:cubicBezTo>
                    <a:pt x="96" y="11"/>
                    <a:pt x="96" y="11"/>
                    <a:pt x="96" y="11"/>
                  </a:cubicBezTo>
                  <a:cubicBezTo>
                    <a:pt x="6" y="0"/>
                    <a:pt x="6" y="0"/>
                    <a:pt x="6" y="0"/>
                  </a:cubicBezTo>
                  <a:cubicBezTo>
                    <a:pt x="6" y="0"/>
                    <a:pt x="0" y="115"/>
                    <a:pt x="20" y="153"/>
                  </a:cubicBezTo>
                  <a:cubicBezTo>
                    <a:pt x="39" y="188"/>
                    <a:pt x="82" y="195"/>
                    <a:pt x="96" y="197"/>
                  </a:cubicBezTo>
                  <a:cubicBezTo>
                    <a:pt x="96" y="197"/>
                    <a:pt x="96" y="197"/>
                    <a:pt x="96" y="197"/>
                  </a:cubicBezTo>
                  <a:cubicBezTo>
                    <a:pt x="97" y="197"/>
                    <a:pt x="97" y="197"/>
                    <a:pt x="97" y="197"/>
                  </a:cubicBezTo>
                  <a:cubicBezTo>
                    <a:pt x="98" y="197"/>
                    <a:pt x="98" y="197"/>
                    <a:pt x="99" y="197"/>
                  </a:cubicBezTo>
                  <a:cubicBezTo>
                    <a:pt x="99" y="197"/>
                    <a:pt x="99" y="197"/>
                    <a:pt x="99" y="197"/>
                  </a:cubicBezTo>
                  <a:cubicBezTo>
                    <a:pt x="113" y="195"/>
                    <a:pt x="156" y="186"/>
                    <a:pt x="175" y="150"/>
                  </a:cubicBezTo>
                  <a:cubicBezTo>
                    <a:pt x="195" y="113"/>
                    <a:pt x="189" y="0"/>
                    <a:pt x="189" y="0"/>
                  </a:cubicBezTo>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6" name="ïṡḷîḍê"/>
            <p:cNvSpPr/>
            <p:nvPr/>
          </p:nvSpPr>
          <p:spPr bwMode="auto">
            <a:xfrm>
              <a:off x="1374" y="3174"/>
              <a:ext cx="75" cy="17"/>
            </a:xfrm>
            <a:custGeom>
              <a:avLst/>
              <a:gdLst>
                <a:gd name="T0" fmla="*/ 25 w 26"/>
                <a:gd name="T1" fmla="*/ 1 h 6"/>
                <a:gd name="T2" fmla="*/ 20 w 26"/>
                <a:gd name="T3" fmla="*/ 1 h 6"/>
                <a:gd name="T4" fmla="*/ 16 w 26"/>
                <a:gd name="T5" fmla="*/ 3 h 6"/>
                <a:gd name="T6" fmla="*/ 13 w 26"/>
                <a:gd name="T7" fmla="*/ 4 h 6"/>
                <a:gd name="T8" fmla="*/ 10 w 26"/>
                <a:gd name="T9" fmla="*/ 3 h 6"/>
                <a:gd name="T10" fmla="*/ 6 w 26"/>
                <a:gd name="T11" fmla="*/ 1 h 6"/>
                <a:gd name="T12" fmla="*/ 1 w 26"/>
                <a:gd name="T13" fmla="*/ 1 h 6"/>
                <a:gd name="T14" fmla="*/ 2 w 26"/>
                <a:gd name="T15" fmla="*/ 3 h 6"/>
                <a:gd name="T16" fmla="*/ 13 w 26"/>
                <a:gd name="T17" fmla="*/ 6 h 6"/>
                <a:gd name="T18" fmla="*/ 13 w 26"/>
                <a:gd name="T19" fmla="*/ 6 h 6"/>
                <a:gd name="T20" fmla="*/ 13 w 26"/>
                <a:gd name="T21" fmla="*/ 6 h 6"/>
                <a:gd name="T22" fmla="*/ 24 w 26"/>
                <a:gd name="T23" fmla="*/ 3 h 6"/>
                <a:gd name="T24" fmla="*/ 25 w 26"/>
                <a:gd name="T2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6">
                  <a:moveTo>
                    <a:pt x="25" y="1"/>
                  </a:moveTo>
                  <a:cubicBezTo>
                    <a:pt x="23" y="0"/>
                    <a:pt x="21" y="0"/>
                    <a:pt x="20" y="1"/>
                  </a:cubicBezTo>
                  <a:cubicBezTo>
                    <a:pt x="18" y="1"/>
                    <a:pt x="17" y="2"/>
                    <a:pt x="16" y="3"/>
                  </a:cubicBezTo>
                  <a:cubicBezTo>
                    <a:pt x="15" y="3"/>
                    <a:pt x="14" y="4"/>
                    <a:pt x="13" y="4"/>
                  </a:cubicBezTo>
                  <a:cubicBezTo>
                    <a:pt x="12" y="4"/>
                    <a:pt x="11" y="3"/>
                    <a:pt x="10" y="3"/>
                  </a:cubicBezTo>
                  <a:cubicBezTo>
                    <a:pt x="8" y="2"/>
                    <a:pt x="8" y="1"/>
                    <a:pt x="6" y="1"/>
                  </a:cubicBezTo>
                  <a:cubicBezTo>
                    <a:pt x="4" y="0"/>
                    <a:pt x="3" y="0"/>
                    <a:pt x="1" y="1"/>
                  </a:cubicBezTo>
                  <a:cubicBezTo>
                    <a:pt x="0" y="1"/>
                    <a:pt x="0" y="4"/>
                    <a:pt x="2" y="3"/>
                  </a:cubicBezTo>
                  <a:cubicBezTo>
                    <a:pt x="6" y="2"/>
                    <a:pt x="9" y="6"/>
                    <a:pt x="13" y="6"/>
                  </a:cubicBezTo>
                  <a:cubicBezTo>
                    <a:pt x="13" y="6"/>
                    <a:pt x="13" y="6"/>
                    <a:pt x="13" y="6"/>
                  </a:cubicBezTo>
                  <a:cubicBezTo>
                    <a:pt x="13" y="6"/>
                    <a:pt x="13" y="6"/>
                    <a:pt x="13" y="6"/>
                  </a:cubicBezTo>
                  <a:cubicBezTo>
                    <a:pt x="17" y="6"/>
                    <a:pt x="20" y="2"/>
                    <a:pt x="24" y="3"/>
                  </a:cubicBezTo>
                  <a:cubicBezTo>
                    <a:pt x="26" y="4"/>
                    <a:pt x="26" y="1"/>
                    <a:pt x="25" y="1"/>
                  </a:cubicBezTo>
                  <a:close/>
                </a:path>
              </a:pathLst>
            </a:custGeom>
            <a:solidFill>
              <a:srgbClr val="F7D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7" name="íş1iḍê"/>
            <p:cNvSpPr/>
            <p:nvPr/>
          </p:nvSpPr>
          <p:spPr bwMode="auto">
            <a:xfrm>
              <a:off x="1331" y="3263"/>
              <a:ext cx="174" cy="73"/>
            </a:xfrm>
            <a:custGeom>
              <a:avLst/>
              <a:gdLst>
                <a:gd name="T0" fmla="*/ 3 w 60"/>
                <a:gd name="T1" fmla="*/ 3 h 25"/>
                <a:gd name="T2" fmla="*/ 31 w 60"/>
                <a:gd name="T3" fmla="*/ 25 h 25"/>
                <a:gd name="T4" fmla="*/ 57 w 60"/>
                <a:gd name="T5" fmla="*/ 3 h 25"/>
                <a:gd name="T6" fmla="*/ 3 w 60"/>
                <a:gd name="T7" fmla="*/ 3 h 25"/>
              </a:gdLst>
              <a:ahLst/>
              <a:cxnLst>
                <a:cxn ang="0">
                  <a:pos x="T0" y="T1"/>
                </a:cxn>
                <a:cxn ang="0">
                  <a:pos x="T2" y="T3"/>
                </a:cxn>
                <a:cxn ang="0">
                  <a:pos x="T4" y="T5"/>
                </a:cxn>
                <a:cxn ang="0">
                  <a:pos x="T6" y="T7"/>
                </a:cxn>
              </a:cxnLst>
              <a:rect l="0" t="0" r="r" b="b"/>
              <a:pathLst>
                <a:path w="60" h="25">
                  <a:moveTo>
                    <a:pt x="3" y="3"/>
                  </a:moveTo>
                  <a:cubicBezTo>
                    <a:pt x="2" y="2"/>
                    <a:pt x="10" y="25"/>
                    <a:pt x="31" y="25"/>
                  </a:cubicBezTo>
                  <a:cubicBezTo>
                    <a:pt x="52" y="25"/>
                    <a:pt x="58" y="2"/>
                    <a:pt x="57" y="3"/>
                  </a:cubicBezTo>
                  <a:cubicBezTo>
                    <a:pt x="60" y="0"/>
                    <a:pt x="0" y="0"/>
                    <a:pt x="3" y="3"/>
                  </a:cubicBezTo>
                  <a:close/>
                </a:path>
              </a:pathLst>
            </a:custGeom>
            <a:solidFill>
              <a:srgbClr val="BB1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8" name="iṡḻîdê"/>
            <p:cNvSpPr/>
            <p:nvPr/>
          </p:nvSpPr>
          <p:spPr bwMode="auto">
            <a:xfrm>
              <a:off x="1331" y="3263"/>
              <a:ext cx="174" cy="17"/>
            </a:xfrm>
            <a:custGeom>
              <a:avLst/>
              <a:gdLst>
                <a:gd name="T0" fmla="*/ 4 w 60"/>
                <a:gd name="T1" fmla="*/ 6 h 6"/>
                <a:gd name="T2" fmla="*/ 56 w 60"/>
                <a:gd name="T3" fmla="*/ 6 h 6"/>
                <a:gd name="T4" fmla="*/ 57 w 60"/>
                <a:gd name="T5" fmla="*/ 3 h 6"/>
                <a:gd name="T6" fmla="*/ 3 w 60"/>
                <a:gd name="T7" fmla="*/ 3 h 6"/>
                <a:gd name="T8" fmla="*/ 4 w 60"/>
                <a:gd name="T9" fmla="*/ 6 h 6"/>
              </a:gdLst>
              <a:ahLst/>
              <a:cxnLst>
                <a:cxn ang="0">
                  <a:pos x="T0" y="T1"/>
                </a:cxn>
                <a:cxn ang="0">
                  <a:pos x="T2" y="T3"/>
                </a:cxn>
                <a:cxn ang="0">
                  <a:pos x="T4" y="T5"/>
                </a:cxn>
                <a:cxn ang="0">
                  <a:pos x="T6" y="T7"/>
                </a:cxn>
                <a:cxn ang="0">
                  <a:pos x="T8" y="T9"/>
                </a:cxn>
              </a:cxnLst>
              <a:rect l="0" t="0" r="r" b="b"/>
              <a:pathLst>
                <a:path w="60" h="6">
                  <a:moveTo>
                    <a:pt x="4" y="6"/>
                  </a:moveTo>
                  <a:cubicBezTo>
                    <a:pt x="56" y="6"/>
                    <a:pt x="56" y="6"/>
                    <a:pt x="56" y="6"/>
                  </a:cubicBezTo>
                  <a:cubicBezTo>
                    <a:pt x="57" y="4"/>
                    <a:pt x="57" y="3"/>
                    <a:pt x="57" y="3"/>
                  </a:cubicBezTo>
                  <a:cubicBezTo>
                    <a:pt x="60" y="0"/>
                    <a:pt x="0" y="0"/>
                    <a:pt x="3" y="3"/>
                  </a:cubicBezTo>
                  <a:cubicBezTo>
                    <a:pt x="3" y="3"/>
                    <a:pt x="3" y="4"/>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9" name="íŝ1ïďe"/>
            <p:cNvSpPr/>
            <p:nvPr/>
          </p:nvSpPr>
          <p:spPr bwMode="auto">
            <a:xfrm>
              <a:off x="1353" y="3291"/>
              <a:ext cx="129" cy="45"/>
            </a:xfrm>
            <a:custGeom>
              <a:avLst/>
              <a:gdLst>
                <a:gd name="T0" fmla="*/ 29 w 44"/>
                <a:gd name="T1" fmla="*/ 2 h 15"/>
                <a:gd name="T2" fmla="*/ 0 w 44"/>
                <a:gd name="T3" fmla="*/ 2 h 15"/>
                <a:gd name="T4" fmla="*/ 23 w 44"/>
                <a:gd name="T5" fmla="*/ 15 h 15"/>
                <a:gd name="T6" fmla="*/ 44 w 44"/>
                <a:gd name="T7" fmla="*/ 4 h 15"/>
                <a:gd name="T8" fmla="*/ 29 w 44"/>
                <a:gd name="T9" fmla="*/ 2 h 15"/>
              </a:gdLst>
              <a:ahLst/>
              <a:cxnLst>
                <a:cxn ang="0">
                  <a:pos x="T0" y="T1"/>
                </a:cxn>
                <a:cxn ang="0">
                  <a:pos x="T2" y="T3"/>
                </a:cxn>
                <a:cxn ang="0">
                  <a:pos x="T4" y="T5"/>
                </a:cxn>
                <a:cxn ang="0">
                  <a:pos x="T6" y="T7"/>
                </a:cxn>
                <a:cxn ang="0">
                  <a:pos x="T8" y="T9"/>
                </a:cxn>
              </a:cxnLst>
              <a:rect l="0" t="0" r="r" b="b"/>
              <a:pathLst>
                <a:path w="44" h="15">
                  <a:moveTo>
                    <a:pt x="29" y="2"/>
                  </a:moveTo>
                  <a:cubicBezTo>
                    <a:pt x="20" y="1"/>
                    <a:pt x="9" y="0"/>
                    <a:pt x="0" y="2"/>
                  </a:cubicBezTo>
                  <a:cubicBezTo>
                    <a:pt x="4" y="8"/>
                    <a:pt x="11" y="15"/>
                    <a:pt x="23" y="15"/>
                  </a:cubicBezTo>
                  <a:cubicBezTo>
                    <a:pt x="33" y="15"/>
                    <a:pt x="40" y="9"/>
                    <a:pt x="44" y="4"/>
                  </a:cubicBezTo>
                  <a:cubicBezTo>
                    <a:pt x="39" y="3"/>
                    <a:pt x="34" y="2"/>
                    <a:pt x="29" y="2"/>
                  </a:cubicBezTo>
                  <a:close/>
                </a:path>
              </a:pathLst>
            </a:custGeom>
            <a:solidFill>
              <a:srgbClr val="E624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0" name="ïṩḻîďé"/>
            <p:cNvSpPr/>
            <p:nvPr/>
          </p:nvSpPr>
          <p:spPr bwMode="auto">
            <a:xfrm>
              <a:off x="1210" y="2958"/>
              <a:ext cx="157" cy="51"/>
            </a:xfrm>
            <a:custGeom>
              <a:avLst/>
              <a:gdLst>
                <a:gd name="T0" fmla="*/ 49 w 54"/>
                <a:gd name="T1" fmla="*/ 5 h 17"/>
                <a:gd name="T2" fmla="*/ 49 w 54"/>
                <a:gd name="T3" fmla="*/ 3 h 17"/>
                <a:gd name="T4" fmla="*/ 46 w 54"/>
                <a:gd name="T5" fmla="*/ 4 h 17"/>
                <a:gd name="T6" fmla="*/ 0 w 54"/>
                <a:gd name="T7" fmla="*/ 17 h 17"/>
                <a:gd name="T8" fmla="*/ 49 w 54"/>
                <a:gd name="T9" fmla="*/ 11 h 17"/>
                <a:gd name="T10" fmla="*/ 51 w 54"/>
                <a:gd name="T11" fmla="*/ 10 h 17"/>
                <a:gd name="T12" fmla="*/ 53 w 54"/>
                <a:gd name="T13" fmla="*/ 4 h 17"/>
                <a:gd name="T14" fmla="*/ 49 w 54"/>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7">
                  <a:moveTo>
                    <a:pt x="49" y="5"/>
                  </a:moveTo>
                  <a:cubicBezTo>
                    <a:pt x="49" y="4"/>
                    <a:pt x="49" y="3"/>
                    <a:pt x="49" y="3"/>
                  </a:cubicBezTo>
                  <a:cubicBezTo>
                    <a:pt x="49" y="2"/>
                    <a:pt x="46" y="4"/>
                    <a:pt x="46" y="4"/>
                  </a:cubicBezTo>
                  <a:cubicBezTo>
                    <a:pt x="40" y="0"/>
                    <a:pt x="5" y="4"/>
                    <a:pt x="0" y="17"/>
                  </a:cubicBezTo>
                  <a:cubicBezTo>
                    <a:pt x="23" y="3"/>
                    <a:pt x="48" y="12"/>
                    <a:pt x="49" y="11"/>
                  </a:cubicBezTo>
                  <a:cubicBezTo>
                    <a:pt x="50" y="12"/>
                    <a:pt x="51" y="11"/>
                    <a:pt x="51" y="10"/>
                  </a:cubicBezTo>
                  <a:cubicBezTo>
                    <a:pt x="52" y="8"/>
                    <a:pt x="52" y="6"/>
                    <a:pt x="53" y="4"/>
                  </a:cubicBezTo>
                  <a:cubicBezTo>
                    <a:pt x="54" y="2"/>
                    <a:pt x="49" y="5"/>
                    <a:pt x="49" y="5"/>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1" name="íṥ1ïḑè"/>
            <p:cNvSpPr/>
            <p:nvPr/>
          </p:nvSpPr>
          <p:spPr bwMode="auto">
            <a:xfrm>
              <a:off x="1461" y="2954"/>
              <a:ext cx="162" cy="51"/>
            </a:xfrm>
            <a:custGeom>
              <a:avLst/>
              <a:gdLst>
                <a:gd name="T0" fmla="*/ 5 w 55"/>
                <a:gd name="T1" fmla="*/ 4 h 17"/>
                <a:gd name="T2" fmla="*/ 5 w 55"/>
                <a:gd name="T3" fmla="*/ 2 h 17"/>
                <a:gd name="T4" fmla="*/ 8 w 55"/>
                <a:gd name="T5" fmla="*/ 3 h 17"/>
                <a:gd name="T6" fmla="*/ 55 w 55"/>
                <a:gd name="T7" fmla="*/ 17 h 17"/>
                <a:gd name="T8" fmla="*/ 5 w 55"/>
                <a:gd name="T9" fmla="*/ 11 h 17"/>
                <a:gd name="T10" fmla="*/ 3 w 55"/>
                <a:gd name="T11" fmla="*/ 10 h 17"/>
                <a:gd name="T12" fmla="*/ 1 w 55"/>
                <a:gd name="T13" fmla="*/ 3 h 17"/>
                <a:gd name="T14" fmla="*/ 5 w 55"/>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 y="4"/>
                  </a:moveTo>
                  <a:cubicBezTo>
                    <a:pt x="5" y="4"/>
                    <a:pt x="5" y="3"/>
                    <a:pt x="5" y="2"/>
                  </a:cubicBezTo>
                  <a:cubicBezTo>
                    <a:pt x="5" y="2"/>
                    <a:pt x="8" y="3"/>
                    <a:pt x="8" y="3"/>
                  </a:cubicBezTo>
                  <a:cubicBezTo>
                    <a:pt x="14" y="0"/>
                    <a:pt x="49" y="4"/>
                    <a:pt x="55" y="17"/>
                  </a:cubicBezTo>
                  <a:cubicBezTo>
                    <a:pt x="31" y="3"/>
                    <a:pt x="6" y="12"/>
                    <a:pt x="5" y="11"/>
                  </a:cubicBezTo>
                  <a:cubicBezTo>
                    <a:pt x="4" y="11"/>
                    <a:pt x="3" y="11"/>
                    <a:pt x="3" y="10"/>
                  </a:cubicBezTo>
                  <a:cubicBezTo>
                    <a:pt x="2" y="8"/>
                    <a:pt x="2" y="6"/>
                    <a:pt x="1" y="3"/>
                  </a:cubicBezTo>
                  <a:cubicBezTo>
                    <a:pt x="0" y="1"/>
                    <a:pt x="5" y="4"/>
                    <a:pt x="5" y="4"/>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2" name="ï$ḷïḑê"/>
            <p:cNvSpPr/>
            <p:nvPr/>
          </p:nvSpPr>
          <p:spPr bwMode="auto">
            <a:xfrm>
              <a:off x="1482" y="3008"/>
              <a:ext cx="124" cy="82"/>
            </a:xfrm>
            <a:custGeom>
              <a:avLst/>
              <a:gdLst>
                <a:gd name="T0" fmla="*/ 0 w 42"/>
                <a:gd name="T1" fmla="*/ 18 h 28"/>
                <a:gd name="T2" fmla="*/ 7 w 42"/>
                <a:gd name="T3" fmla="*/ 5 h 28"/>
                <a:gd name="T4" fmla="*/ 7 w 42"/>
                <a:gd name="T5" fmla="*/ 5 h 28"/>
                <a:gd name="T6" fmla="*/ 9 w 42"/>
                <a:gd name="T7" fmla="*/ 3 h 28"/>
                <a:gd name="T8" fmla="*/ 22 w 42"/>
                <a:gd name="T9" fmla="*/ 0 h 28"/>
                <a:gd name="T10" fmla="*/ 37 w 42"/>
                <a:gd name="T11" fmla="*/ 8 h 28"/>
                <a:gd name="T12" fmla="*/ 37 w 42"/>
                <a:gd name="T13" fmla="*/ 8 h 28"/>
                <a:gd name="T14" fmla="*/ 42 w 42"/>
                <a:gd name="T15" fmla="*/ 20 h 28"/>
                <a:gd name="T16" fmla="*/ 20 w 42"/>
                <a:gd name="T17" fmla="*/ 27 h 28"/>
                <a:gd name="T18" fmla="*/ 10 w 42"/>
                <a:gd name="T19" fmla="*/ 26 h 28"/>
                <a:gd name="T20" fmla="*/ 0 w 42"/>
                <a:gd name="T21" fmla="*/ 19 h 28"/>
                <a:gd name="T22" fmla="*/ 0 w 42"/>
                <a:gd name="T23"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8">
                  <a:moveTo>
                    <a:pt x="0" y="18"/>
                  </a:moveTo>
                  <a:cubicBezTo>
                    <a:pt x="1" y="16"/>
                    <a:pt x="4" y="9"/>
                    <a:pt x="7" y="5"/>
                  </a:cubicBezTo>
                  <a:cubicBezTo>
                    <a:pt x="7" y="5"/>
                    <a:pt x="7" y="5"/>
                    <a:pt x="7" y="5"/>
                  </a:cubicBezTo>
                  <a:cubicBezTo>
                    <a:pt x="8" y="4"/>
                    <a:pt x="8" y="4"/>
                    <a:pt x="9" y="3"/>
                  </a:cubicBezTo>
                  <a:cubicBezTo>
                    <a:pt x="12" y="1"/>
                    <a:pt x="19" y="0"/>
                    <a:pt x="22" y="0"/>
                  </a:cubicBezTo>
                  <a:cubicBezTo>
                    <a:pt x="30" y="1"/>
                    <a:pt x="34" y="4"/>
                    <a:pt x="37" y="8"/>
                  </a:cubicBezTo>
                  <a:cubicBezTo>
                    <a:pt x="37" y="8"/>
                    <a:pt x="37" y="8"/>
                    <a:pt x="37" y="8"/>
                  </a:cubicBezTo>
                  <a:cubicBezTo>
                    <a:pt x="42" y="14"/>
                    <a:pt x="42" y="20"/>
                    <a:pt x="42" y="20"/>
                  </a:cubicBezTo>
                  <a:cubicBezTo>
                    <a:pt x="34" y="25"/>
                    <a:pt x="27" y="27"/>
                    <a:pt x="20" y="27"/>
                  </a:cubicBezTo>
                  <a:cubicBezTo>
                    <a:pt x="17" y="28"/>
                    <a:pt x="13" y="27"/>
                    <a:pt x="10" y="26"/>
                  </a:cubicBezTo>
                  <a:cubicBezTo>
                    <a:pt x="8" y="25"/>
                    <a:pt x="1" y="21"/>
                    <a:pt x="0" y="19"/>
                  </a:cubicBezTo>
                  <a:cubicBezTo>
                    <a:pt x="0" y="19"/>
                    <a:pt x="0" y="18"/>
                    <a:pt x="0"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3" name="íṡľîḋé"/>
            <p:cNvSpPr/>
            <p:nvPr/>
          </p:nvSpPr>
          <p:spPr bwMode="auto">
            <a:xfrm>
              <a:off x="1482" y="3008"/>
              <a:ext cx="124" cy="78"/>
            </a:xfrm>
            <a:custGeom>
              <a:avLst/>
              <a:gdLst>
                <a:gd name="T0" fmla="*/ 0 w 42"/>
                <a:gd name="T1" fmla="*/ 18 h 27"/>
                <a:gd name="T2" fmla="*/ 7 w 42"/>
                <a:gd name="T3" fmla="*/ 5 h 27"/>
                <a:gd name="T4" fmla="*/ 7 w 42"/>
                <a:gd name="T5" fmla="*/ 5 h 27"/>
                <a:gd name="T6" fmla="*/ 9 w 42"/>
                <a:gd name="T7" fmla="*/ 3 h 27"/>
                <a:gd name="T8" fmla="*/ 22 w 42"/>
                <a:gd name="T9" fmla="*/ 0 h 27"/>
                <a:gd name="T10" fmla="*/ 37 w 42"/>
                <a:gd name="T11" fmla="*/ 8 h 27"/>
                <a:gd name="T12" fmla="*/ 37 w 42"/>
                <a:gd name="T13" fmla="*/ 8 h 27"/>
                <a:gd name="T14" fmla="*/ 42 w 42"/>
                <a:gd name="T15" fmla="*/ 20 h 27"/>
                <a:gd name="T16" fmla="*/ 24 w 42"/>
                <a:gd name="T17" fmla="*/ 27 h 27"/>
                <a:gd name="T18" fmla="*/ 21 w 42"/>
                <a:gd name="T19" fmla="*/ 1 h 27"/>
                <a:gd name="T20" fmla="*/ 19 w 42"/>
                <a:gd name="T21" fmla="*/ 27 h 27"/>
                <a:gd name="T22" fmla="*/ 10 w 42"/>
                <a:gd name="T23" fmla="*/ 26 h 27"/>
                <a:gd name="T24" fmla="*/ 0 w 42"/>
                <a:gd name="T25" fmla="*/ 19 h 27"/>
                <a:gd name="T26" fmla="*/ 0 w 42"/>
                <a:gd name="T2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27">
                  <a:moveTo>
                    <a:pt x="0" y="18"/>
                  </a:moveTo>
                  <a:cubicBezTo>
                    <a:pt x="1" y="16"/>
                    <a:pt x="4" y="9"/>
                    <a:pt x="7" y="5"/>
                  </a:cubicBezTo>
                  <a:cubicBezTo>
                    <a:pt x="7" y="5"/>
                    <a:pt x="7" y="5"/>
                    <a:pt x="7" y="5"/>
                  </a:cubicBezTo>
                  <a:cubicBezTo>
                    <a:pt x="8" y="4"/>
                    <a:pt x="8" y="4"/>
                    <a:pt x="9" y="3"/>
                  </a:cubicBezTo>
                  <a:cubicBezTo>
                    <a:pt x="12" y="1"/>
                    <a:pt x="19" y="0"/>
                    <a:pt x="22" y="0"/>
                  </a:cubicBezTo>
                  <a:cubicBezTo>
                    <a:pt x="30" y="1"/>
                    <a:pt x="34" y="4"/>
                    <a:pt x="37" y="8"/>
                  </a:cubicBezTo>
                  <a:cubicBezTo>
                    <a:pt x="37" y="8"/>
                    <a:pt x="37" y="8"/>
                    <a:pt x="37" y="8"/>
                  </a:cubicBezTo>
                  <a:cubicBezTo>
                    <a:pt x="42" y="14"/>
                    <a:pt x="42" y="20"/>
                    <a:pt x="42" y="20"/>
                  </a:cubicBezTo>
                  <a:cubicBezTo>
                    <a:pt x="36" y="24"/>
                    <a:pt x="30" y="26"/>
                    <a:pt x="24" y="27"/>
                  </a:cubicBezTo>
                  <a:cubicBezTo>
                    <a:pt x="37" y="24"/>
                    <a:pt x="36" y="1"/>
                    <a:pt x="21" y="1"/>
                  </a:cubicBezTo>
                  <a:cubicBezTo>
                    <a:pt x="4" y="1"/>
                    <a:pt x="4" y="26"/>
                    <a:pt x="19" y="27"/>
                  </a:cubicBezTo>
                  <a:cubicBezTo>
                    <a:pt x="16" y="27"/>
                    <a:pt x="13" y="27"/>
                    <a:pt x="10" y="26"/>
                  </a:cubicBezTo>
                  <a:cubicBezTo>
                    <a:pt x="8" y="25"/>
                    <a:pt x="1" y="21"/>
                    <a:pt x="0" y="19"/>
                  </a:cubicBezTo>
                  <a:cubicBezTo>
                    <a:pt x="0" y="19"/>
                    <a:pt x="0" y="18"/>
                    <a:pt x="0" y="18"/>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4" name="îṣ1idé"/>
            <p:cNvSpPr/>
            <p:nvPr/>
          </p:nvSpPr>
          <p:spPr bwMode="auto">
            <a:xfrm>
              <a:off x="1503" y="3008"/>
              <a:ext cx="87" cy="23"/>
            </a:xfrm>
            <a:custGeom>
              <a:avLst/>
              <a:gdLst>
                <a:gd name="T0" fmla="*/ 16 w 30"/>
                <a:gd name="T1" fmla="*/ 1 h 8"/>
                <a:gd name="T2" fmla="*/ 2 w 30"/>
                <a:gd name="T3" fmla="*/ 4 h 8"/>
                <a:gd name="T4" fmla="*/ 0 w 30"/>
                <a:gd name="T5" fmla="*/ 5 h 8"/>
                <a:gd name="T6" fmla="*/ 2 w 30"/>
                <a:gd name="T7" fmla="*/ 3 h 8"/>
                <a:gd name="T8" fmla="*/ 15 w 30"/>
                <a:gd name="T9" fmla="*/ 0 h 8"/>
                <a:gd name="T10" fmla="*/ 30 w 30"/>
                <a:gd name="T11" fmla="*/ 8 h 8"/>
                <a:gd name="T12" fmla="*/ 16 w 3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16" y="1"/>
                  </a:moveTo>
                  <a:cubicBezTo>
                    <a:pt x="12" y="0"/>
                    <a:pt x="5" y="1"/>
                    <a:pt x="2" y="4"/>
                  </a:cubicBezTo>
                  <a:cubicBezTo>
                    <a:pt x="1" y="4"/>
                    <a:pt x="1" y="5"/>
                    <a:pt x="0" y="5"/>
                  </a:cubicBezTo>
                  <a:cubicBezTo>
                    <a:pt x="1" y="4"/>
                    <a:pt x="1" y="4"/>
                    <a:pt x="2" y="3"/>
                  </a:cubicBezTo>
                  <a:cubicBezTo>
                    <a:pt x="5" y="1"/>
                    <a:pt x="12" y="0"/>
                    <a:pt x="15" y="0"/>
                  </a:cubicBezTo>
                  <a:cubicBezTo>
                    <a:pt x="23" y="1"/>
                    <a:pt x="27" y="4"/>
                    <a:pt x="30" y="8"/>
                  </a:cubicBezTo>
                  <a:cubicBezTo>
                    <a:pt x="27" y="5"/>
                    <a:pt x="23" y="2"/>
                    <a:pt x="16" y="1"/>
                  </a:cubicBezTo>
                </a:path>
              </a:pathLst>
            </a:custGeom>
            <a:solidFill>
              <a:srgbClr val="FAC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5" name="îşľîḑê"/>
            <p:cNvSpPr/>
            <p:nvPr/>
          </p:nvSpPr>
          <p:spPr bwMode="auto">
            <a:xfrm>
              <a:off x="1482" y="3022"/>
              <a:ext cx="124" cy="68"/>
            </a:xfrm>
            <a:custGeom>
              <a:avLst/>
              <a:gdLst>
                <a:gd name="T0" fmla="*/ 7 w 42"/>
                <a:gd name="T1" fmla="*/ 0 h 23"/>
                <a:gd name="T2" fmla="*/ 2 w 42"/>
                <a:gd name="T3" fmla="*/ 13 h 23"/>
                <a:gd name="T4" fmla="*/ 11 w 42"/>
                <a:gd name="T5" fmla="*/ 19 h 23"/>
                <a:gd name="T6" fmla="*/ 20 w 42"/>
                <a:gd name="T7" fmla="*/ 21 h 23"/>
                <a:gd name="T8" fmla="*/ 41 w 42"/>
                <a:gd name="T9" fmla="*/ 15 h 23"/>
                <a:gd name="T10" fmla="*/ 37 w 42"/>
                <a:gd name="T11" fmla="*/ 3 h 23"/>
                <a:gd name="T12" fmla="*/ 42 w 42"/>
                <a:gd name="T13" fmla="*/ 15 h 23"/>
                <a:gd name="T14" fmla="*/ 20 w 42"/>
                <a:gd name="T15" fmla="*/ 22 h 23"/>
                <a:gd name="T16" fmla="*/ 10 w 42"/>
                <a:gd name="T17" fmla="*/ 21 h 23"/>
                <a:gd name="T18" fmla="*/ 0 w 42"/>
                <a:gd name="T19" fmla="*/ 14 h 23"/>
                <a:gd name="T20" fmla="*/ 0 w 42"/>
                <a:gd name="T21" fmla="*/ 13 h 23"/>
                <a:gd name="T22" fmla="*/ 7 w 42"/>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3">
                  <a:moveTo>
                    <a:pt x="7" y="0"/>
                  </a:moveTo>
                  <a:cubicBezTo>
                    <a:pt x="4" y="4"/>
                    <a:pt x="3" y="9"/>
                    <a:pt x="2" y="13"/>
                  </a:cubicBezTo>
                  <a:cubicBezTo>
                    <a:pt x="1" y="14"/>
                    <a:pt x="8" y="18"/>
                    <a:pt x="11" y="19"/>
                  </a:cubicBezTo>
                  <a:cubicBezTo>
                    <a:pt x="14" y="21"/>
                    <a:pt x="17" y="21"/>
                    <a:pt x="20" y="21"/>
                  </a:cubicBezTo>
                  <a:cubicBezTo>
                    <a:pt x="27" y="21"/>
                    <a:pt x="35" y="18"/>
                    <a:pt x="41" y="15"/>
                  </a:cubicBezTo>
                  <a:cubicBezTo>
                    <a:pt x="41" y="15"/>
                    <a:pt x="41" y="9"/>
                    <a:pt x="37" y="3"/>
                  </a:cubicBezTo>
                  <a:cubicBezTo>
                    <a:pt x="42" y="9"/>
                    <a:pt x="42" y="15"/>
                    <a:pt x="42" y="15"/>
                  </a:cubicBezTo>
                  <a:cubicBezTo>
                    <a:pt x="34" y="20"/>
                    <a:pt x="27" y="22"/>
                    <a:pt x="20" y="22"/>
                  </a:cubicBezTo>
                  <a:cubicBezTo>
                    <a:pt x="17" y="23"/>
                    <a:pt x="13" y="22"/>
                    <a:pt x="10" y="21"/>
                  </a:cubicBezTo>
                  <a:cubicBezTo>
                    <a:pt x="8" y="20"/>
                    <a:pt x="1" y="16"/>
                    <a:pt x="0" y="14"/>
                  </a:cubicBezTo>
                  <a:cubicBezTo>
                    <a:pt x="0" y="14"/>
                    <a:pt x="0" y="13"/>
                    <a:pt x="0" y="13"/>
                  </a:cubicBezTo>
                  <a:cubicBezTo>
                    <a:pt x="1" y="11"/>
                    <a:pt x="4" y="4"/>
                    <a:pt x="7" y="0"/>
                  </a:cubicBezTo>
                </a:path>
              </a:pathLst>
            </a:custGeom>
            <a:solidFill>
              <a:srgbClr val="F2C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6" name="iṧḻîḓê"/>
            <p:cNvSpPr/>
            <p:nvPr/>
          </p:nvSpPr>
          <p:spPr bwMode="auto">
            <a:xfrm>
              <a:off x="1517" y="3019"/>
              <a:ext cx="52" cy="52"/>
            </a:xfrm>
            <a:prstGeom prst="ellipse">
              <a:avLst/>
            </a:prstGeom>
            <a:solidFill>
              <a:srgbClr val="182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7" name="ï$ḷîḓê"/>
            <p:cNvSpPr/>
            <p:nvPr/>
          </p:nvSpPr>
          <p:spPr bwMode="auto">
            <a:xfrm>
              <a:off x="1521" y="3022"/>
              <a:ext cx="49" cy="47"/>
            </a:xfrm>
            <a:prstGeom prst="ellipse">
              <a:avLst/>
            </a:prstGeom>
            <a:solidFill>
              <a:srgbClr val="253A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pic>
          <p:nvPicPr>
            <p:cNvPr id="1100" name="Picture 7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512" y="3017"/>
              <a:ext cx="58"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8" name="ïṩ1íḑè"/>
            <p:cNvSpPr/>
            <p:nvPr/>
          </p:nvSpPr>
          <p:spPr bwMode="auto">
            <a:xfrm>
              <a:off x="1535" y="3036"/>
              <a:ext cx="21" cy="17"/>
            </a:xfrm>
            <a:prstGeom prst="ellipse">
              <a:avLst/>
            </a:prstGeom>
            <a:solidFill>
              <a:srgbClr val="1D1E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9" name="ï$liďè"/>
            <p:cNvSpPr/>
            <p:nvPr/>
          </p:nvSpPr>
          <p:spPr bwMode="auto">
            <a:xfrm>
              <a:off x="1535" y="3035"/>
              <a:ext cx="7" cy="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0" name="ísľíḋé"/>
            <p:cNvSpPr/>
            <p:nvPr/>
          </p:nvSpPr>
          <p:spPr bwMode="auto">
            <a:xfrm>
              <a:off x="1535" y="3040"/>
              <a:ext cx="3" cy="3"/>
            </a:xfrm>
            <a:custGeom>
              <a:avLst/>
              <a:gdLst>
                <a:gd name="T0" fmla="*/ 2 w 2"/>
                <a:gd name="T1" fmla="*/ 2 h 2"/>
                <a:gd name="T2" fmla="*/ 0 w 2"/>
                <a:gd name="T3" fmla="*/ 0 h 2"/>
                <a:gd name="T4" fmla="*/ 0 w 2"/>
                <a:gd name="T5" fmla="*/ 2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0"/>
                  </a:lnTo>
                  <a:lnTo>
                    <a:pt x="0" y="2"/>
                  </a:lnTo>
                  <a:lnTo>
                    <a:pt x="0"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1" name="ïṡļïḓê"/>
            <p:cNvSpPr/>
            <p:nvPr/>
          </p:nvSpPr>
          <p:spPr bwMode="auto">
            <a:xfrm>
              <a:off x="1233" y="3008"/>
              <a:ext cx="120" cy="82"/>
            </a:xfrm>
            <a:custGeom>
              <a:avLst/>
              <a:gdLst>
                <a:gd name="T0" fmla="*/ 41 w 41"/>
                <a:gd name="T1" fmla="*/ 18 h 28"/>
                <a:gd name="T2" fmla="*/ 34 w 41"/>
                <a:gd name="T3" fmla="*/ 5 h 28"/>
                <a:gd name="T4" fmla="*/ 32 w 41"/>
                <a:gd name="T5" fmla="*/ 3 h 28"/>
                <a:gd name="T6" fmla="*/ 19 w 41"/>
                <a:gd name="T7" fmla="*/ 0 h 28"/>
                <a:gd name="T8" fmla="*/ 4 w 41"/>
                <a:gd name="T9" fmla="*/ 8 h 28"/>
                <a:gd name="T10" fmla="*/ 4 w 41"/>
                <a:gd name="T11" fmla="*/ 8 h 28"/>
                <a:gd name="T12" fmla="*/ 0 w 41"/>
                <a:gd name="T13" fmla="*/ 20 h 28"/>
                <a:gd name="T14" fmla="*/ 22 w 41"/>
                <a:gd name="T15" fmla="*/ 27 h 28"/>
                <a:gd name="T16" fmla="*/ 31 w 41"/>
                <a:gd name="T17" fmla="*/ 26 h 28"/>
                <a:gd name="T18" fmla="*/ 41 w 41"/>
                <a:gd name="T19" fmla="*/ 19 h 28"/>
                <a:gd name="T20" fmla="*/ 41 w 41"/>
                <a:gd name="T21"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28">
                  <a:moveTo>
                    <a:pt x="41" y="18"/>
                  </a:moveTo>
                  <a:cubicBezTo>
                    <a:pt x="40" y="16"/>
                    <a:pt x="37" y="9"/>
                    <a:pt x="34" y="5"/>
                  </a:cubicBezTo>
                  <a:cubicBezTo>
                    <a:pt x="34" y="4"/>
                    <a:pt x="33" y="4"/>
                    <a:pt x="32" y="3"/>
                  </a:cubicBezTo>
                  <a:cubicBezTo>
                    <a:pt x="29" y="1"/>
                    <a:pt x="23" y="0"/>
                    <a:pt x="19" y="0"/>
                  </a:cubicBezTo>
                  <a:cubicBezTo>
                    <a:pt x="11" y="1"/>
                    <a:pt x="7" y="4"/>
                    <a:pt x="4" y="8"/>
                  </a:cubicBezTo>
                  <a:cubicBezTo>
                    <a:pt x="4" y="8"/>
                    <a:pt x="4" y="8"/>
                    <a:pt x="4" y="8"/>
                  </a:cubicBezTo>
                  <a:cubicBezTo>
                    <a:pt x="0" y="14"/>
                    <a:pt x="0" y="20"/>
                    <a:pt x="0" y="20"/>
                  </a:cubicBezTo>
                  <a:cubicBezTo>
                    <a:pt x="7" y="25"/>
                    <a:pt x="15" y="27"/>
                    <a:pt x="22" y="27"/>
                  </a:cubicBezTo>
                  <a:cubicBezTo>
                    <a:pt x="25" y="28"/>
                    <a:pt x="28" y="27"/>
                    <a:pt x="31" y="26"/>
                  </a:cubicBezTo>
                  <a:cubicBezTo>
                    <a:pt x="34" y="25"/>
                    <a:pt x="40" y="21"/>
                    <a:pt x="41" y="19"/>
                  </a:cubicBezTo>
                  <a:cubicBezTo>
                    <a:pt x="41" y="19"/>
                    <a:pt x="41" y="18"/>
                    <a:pt x="41"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2" name="ïṧļíďe"/>
            <p:cNvSpPr/>
            <p:nvPr/>
          </p:nvSpPr>
          <p:spPr bwMode="auto">
            <a:xfrm>
              <a:off x="1233" y="3008"/>
              <a:ext cx="120" cy="78"/>
            </a:xfrm>
            <a:custGeom>
              <a:avLst/>
              <a:gdLst>
                <a:gd name="T0" fmla="*/ 41 w 41"/>
                <a:gd name="T1" fmla="*/ 18 h 27"/>
                <a:gd name="T2" fmla="*/ 34 w 41"/>
                <a:gd name="T3" fmla="*/ 5 h 27"/>
                <a:gd name="T4" fmla="*/ 32 w 41"/>
                <a:gd name="T5" fmla="*/ 3 h 27"/>
                <a:gd name="T6" fmla="*/ 19 w 41"/>
                <a:gd name="T7" fmla="*/ 0 h 27"/>
                <a:gd name="T8" fmla="*/ 4 w 41"/>
                <a:gd name="T9" fmla="*/ 8 h 27"/>
                <a:gd name="T10" fmla="*/ 4 w 41"/>
                <a:gd name="T11" fmla="*/ 8 h 27"/>
                <a:gd name="T12" fmla="*/ 0 w 41"/>
                <a:gd name="T13" fmla="*/ 20 h 27"/>
                <a:gd name="T14" fmla="*/ 18 w 41"/>
                <a:gd name="T15" fmla="*/ 27 h 27"/>
                <a:gd name="T16" fmla="*/ 21 w 41"/>
                <a:gd name="T17" fmla="*/ 1 h 27"/>
                <a:gd name="T18" fmla="*/ 22 w 41"/>
                <a:gd name="T19" fmla="*/ 27 h 27"/>
                <a:gd name="T20" fmla="*/ 31 w 41"/>
                <a:gd name="T21" fmla="*/ 26 h 27"/>
                <a:gd name="T22" fmla="*/ 41 w 41"/>
                <a:gd name="T23" fmla="*/ 19 h 27"/>
                <a:gd name="T24" fmla="*/ 41 w 41"/>
                <a:gd name="T2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7">
                  <a:moveTo>
                    <a:pt x="41" y="18"/>
                  </a:moveTo>
                  <a:cubicBezTo>
                    <a:pt x="40" y="16"/>
                    <a:pt x="37" y="9"/>
                    <a:pt x="34" y="5"/>
                  </a:cubicBezTo>
                  <a:cubicBezTo>
                    <a:pt x="34" y="4"/>
                    <a:pt x="33" y="4"/>
                    <a:pt x="32" y="3"/>
                  </a:cubicBezTo>
                  <a:cubicBezTo>
                    <a:pt x="29" y="1"/>
                    <a:pt x="23" y="0"/>
                    <a:pt x="19" y="0"/>
                  </a:cubicBezTo>
                  <a:cubicBezTo>
                    <a:pt x="11" y="1"/>
                    <a:pt x="7" y="4"/>
                    <a:pt x="4" y="8"/>
                  </a:cubicBezTo>
                  <a:cubicBezTo>
                    <a:pt x="4" y="8"/>
                    <a:pt x="4" y="8"/>
                    <a:pt x="4" y="8"/>
                  </a:cubicBezTo>
                  <a:cubicBezTo>
                    <a:pt x="0" y="14"/>
                    <a:pt x="0" y="20"/>
                    <a:pt x="0" y="20"/>
                  </a:cubicBezTo>
                  <a:cubicBezTo>
                    <a:pt x="6" y="24"/>
                    <a:pt x="12" y="26"/>
                    <a:pt x="18" y="27"/>
                  </a:cubicBezTo>
                  <a:cubicBezTo>
                    <a:pt x="4" y="24"/>
                    <a:pt x="5" y="1"/>
                    <a:pt x="21" y="1"/>
                  </a:cubicBezTo>
                  <a:cubicBezTo>
                    <a:pt x="37" y="1"/>
                    <a:pt x="38" y="26"/>
                    <a:pt x="22" y="27"/>
                  </a:cubicBezTo>
                  <a:cubicBezTo>
                    <a:pt x="25" y="27"/>
                    <a:pt x="28" y="27"/>
                    <a:pt x="31" y="26"/>
                  </a:cubicBezTo>
                  <a:cubicBezTo>
                    <a:pt x="34" y="25"/>
                    <a:pt x="40" y="21"/>
                    <a:pt x="41" y="19"/>
                  </a:cubicBezTo>
                  <a:cubicBezTo>
                    <a:pt x="41" y="19"/>
                    <a:pt x="41" y="18"/>
                    <a:pt x="41" y="18"/>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3" name="ïSḻíḋé"/>
            <p:cNvSpPr/>
            <p:nvPr/>
          </p:nvSpPr>
          <p:spPr bwMode="auto">
            <a:xfrm>
              <a:off x="1245" y="3008"/>
              <a:ext cx="87" cy="23"/>
            </a:xfrm>
            <a:custGeom>
              <a:avLst/>
              <a:gdLst>
                <a:gd name="T0" fmla="*/ 15 w 30"/>
                <a:gd name="T1" fmla="*/ 1 h 8"/>
                <a:gd name="T2" fmla="*/ 29 w 30"/>
                <a:gd name="T3" fmla="*/ 4 h 8"/>
                <a:gd name="T4" fmla="*/ 30 w 30"/>
                <a:gd name="T5" fmla="*/ 5 h 8"/>
                <a:gd name="T6" fmla="*/ 28 w 30"/>
                <a:gd name="T7" fmla="*/ 3 h 8"/>
                <a:gd name="T8" fmla="*/ 15 w 30"/>
                <a:gd name="T9" fmla="*/ 0 h 8"/>
                <a:gd name="T10" fmla="*/ 0 w 30"/>
                <a:gd name="T11" fmla="*/ 8 h 8"/>
                <a:gd name="T12" fmla="*/ 15 w 3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15" y="1"/>
                  </a:moveTo>
                  <a:cubicBezTo>
                    <a:pt x="19" y="0"/>
                    <a:pt x="26" y="1"/>
                    <a:pt x="29" y="4"/>
                  </a:cubicBezTo>
                  <a:cubicBezTo>
                    <a:pt x="29" y="4"/>
                    <a:pt x="30" y="5"/>
                    <a:pt x="30" y="5"/>
                  </a:cubicBezTo>
                  <a:cubicBezTo>
                    <a:pt x="30" y="4"/>
                    <a:pt x="29" y="4"/>
                    <a:pt x="28" y="3"/>
                  </a:cubicBezTo>
                  <a:cubicBezTo>
                    <a:pt x="25" y="1"/>
                    <a:pt x="19" y="0"/>
                    <a:pt x="15" y="0"/>
                  </a:cubicBezTo>
                  <a:cubicBezTo>
                    <a:pt x="7" y="1"/>
                    <a:pt x="3" y="4"/>
                    <a:pt x="0" y="8"/>
                  </a:cubicBezTo>
                  <a:cubicBezTo>
                    <a:pt x="3" y="5"/>
                    <a:pt x="8" y="2"/>
                    <a:pt x="15" y="1"/>
                  </a:cubicBezTo>
                </a:path>
              </a:pathLst>
            </a:custGeom>
            <a:solidFill>
              <a:srgbClr val="FAC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4" name="îṡľiḓè"/>
            <p:cNvSpPr/>
            <p:nvPr/>
          </p:nvSpPr>
          <p:spPr bwMode="auto">
            <a:xfrm>
              <a:off x="1233" y="3022"/>
              <a:ext cx="120" cy="68"/>
            </a:xfrm>
            <a:custGeom>
              <a:avLst/>
              <a:gdLst>
                <a:gd name="T0" fmla="*/ 34 w 41"/>
                <a:gd name="T1" fmla="*/ 0 h 23"/>
                <a:gd name="T2" fmla="*/ 40 w 41"/>
                <a:gd name="T3" fmla="*/ 13 h 23"/>
                <a:gd name="T4" fmla="*/ 31 w 41"/>
                <a:gd name="T5" fmla="*/ 19 h 23"/>
                <a:gd name="T6" fmla="*/ 22 w 41"/>
                <a:gd name="T7" fmla="*/ 21 h 23"/>
                <a:gd name="T8" fmla="*/ 1 w 41"/>
                <a:gd name="T9" fmla="*/ 15 h 23"/>
                <a:gd name="T10" fmla="*/ 4 w 41"/>
                <a:gd name="T11" fmla="*/ 3 h 23"/>
                <a:gd name="T12" fmla="*/ 0 w 41"/>
                <a:gd name="T13" fmla="*/ 15 h 23"/>
                <a:gd name="T14" fmla="*/ 22 w 41"/>
                <a:gd name="T15" fmla="*/ 22 h 23"/>
                <a:gd name="T16" fmla="*/ 31 w 41"/>
                <a:gd name="T17" fmla="*/ 21 h 23"/>
                <a:gd name="T18" fmla="*/ 41 w 41"/>
                <a:gd name="T19" fmla="*/ 14 h 23"/>
                <a:gd name="T20" fmla="*/ 41 w 41"/>
                <a:gd name="T21" fmla="*/ 13 h 23"/>
                <a:gd name="T22" fmla="*/ 34 w 41"/>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3">
                  <a:moveTo>
                    <a:pt x="34" y="0"/>
                  </a:moveTo>
                  <a:cubicBezTo>
                    <a:pt x="37" y="4"/>
                    <a:pt x="38" y="9"/>
                    <a:pt x="40" y="13"/>
                  </a:cubicBezTo>
                  <a:cubicBezTo>
                    <a:pt x="40" y="14"/>
                    <a:pt x="34" y="18"/>
                    <a:pt x="31" y="19"/>
                  </a:cubicBezTo>
                  <a:cubicBezTo>
                    <a:pt x="28" y="21"/>
                    <a:pt x="25" y="21"/>
                    <a:pt x="22" y="21"/>
                  </a:cubicBezTo>
                  <a:cubicBezTo>
                    <a:pt x="15" y="21"/>
                    <a:pt x="7" y="18"/>
                    <a:pt x="1" y="15"/>
                  </a:cubicBezTo>
                  <a:cubicBezTo>
                    <a:pt x="1" y="15"/>
                    <a:pt x="0" y="9"/>
                    <a:pt x="4" y="3"/>
                  </a:cubicBezTo>
                  <a:cubicBezTo>
                    <a:pt x="0" y="9"/>
                    <a:pt x="0" y="15"/>
                    <a:pt x="0" y="15"/>
                  </a:cubicBezTo>
                  <a:cubicBezTo>
                    <a:pt x="7" y="20"/>
                    <a:pt x="15" y="22"/>
                    <a:pt x="22" y="22"/>
                  </a:cubicBezTo>
                  <a:cubicBezTo>
                    <a:pt x="25" y="23"/>
                    <a:pt x="28" y="22"/>
                    <a:pt x="31" y="21"/>
                  </a:cubicBezTo>
                  <a:cubicBezTo>
                    <a:pt x="34" y="20"/>
                    <a:pt x="40" y="16"/>
                    <a:pt x="41" y="14"/>
                  </a:cubicBezTo>
                  <a:cubicBezTo>
                    <a:pt x="41" y="14"/>
                    <a:pt x="41" y="13"/>
                    <a:pt x="41" y="13"/>
                  </a:cubicBezTo>
                  <a:cubicBezTo>
                    <a:pt x="40" y="11"/>
                    <a:pt x="37" y="4"/>
                    <a:pt x="34" y="0"/>
                  </a:cubicBezTo>
                </a:path>
              </a:pathLst>
            </a:custGeom>
            <a:solidFill>
              <a:srgbClr val="F2C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5" name="îṧḻîdé"/>
            <p:cNvSpPr/>
            <p:nvPr/>
          </p:nvSpPr>
          <p:spPr bwMode="auto">
            <a:xfrm>
              <a:off x="1266" y="3019"/>
              <a:ext cx="52" cy="52"/>
            </a:xfrm>
            <a:prstGeom prst="ellipse">
              <a:avLst/>
            </a:prstGeom>
            <a:solidFill>
              <a:srgbClr val="182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6" name="íśḻiḓè"/>
            <p:cNvSpPr/>
            <p:nvPr/>
          </p:nvSpPr>
          <p:spPr bwMode="auto">
            <a:xfrm>
              <a:off x="1268" y="3022"/>
              <a:ext cx="51" cy="47"/>
            </a:xfrm>
            <a:prstGeom prst="ellipse">
              <a:avLst/>
            </a:prstGeom>
            <a:solidFill>
              <a:srgbClr val="253A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pic>
          <p:nvPicPr>
            <p:cNvPr id="1110" name="Picture 8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59" y="3017"/>
              <a:ext cx="59"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7" name="í$ļíḍê"/>
            <p:cNvSpPr/>
            <p:nvPr/>
          </p:nvSpPr>
          <p:spPr bwMode="auto">
            <a:xfrm>
              <a:off x="1284" y="3036"/>
              <a:ext cx="19" cy="17"/>
            </a:xfrm>
            <a:prstGeom prst="ellipse">
              <a:avLst/>
            </a:prstGeom>
            <a:solidFill>
              <a:srgbClr val="1D1E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8" name="ïṡliḍê"/>
            <p:cNvSpPr/>
            <p:nvPr/>
          </p:nvSpPr>
          <p:spPr bwMode="auto">
            <a:xfrm>
              <a:off x="1285" y="3036"/>
              <a:ext cx="3" cy="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9" name="îsḻïďê"/>
            <p:cNvSpPr/>
            <p:nvPr/>
          </p:nvSpPr>
          <p:spPr bwMode="auto">
            <a:xfrm>
              <a:off x="1284" y="3043"/>
              <a:ext cx="2" cy="2"/>
            </a:xfrm>
            <a:custGeom>
              <a:avLst/>
              <a:gdLst>
                <a:gd name="T0" fmla="*/ 1 w 1"/>
                <a:gd name="T1" fmla="*/ 0 h 1"/>
                <a:gd name="T2" fmla="*/ 0 w 1"/>
                <a:gd name="T3" fmla="*/ 0 h 1"/>
                <a:gd name="T4" fmla="*/ 0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0" y="0"/>
                  </a:lnTo>
                  <a:lnTo>
                    <a:pt x="0" y="0"/>
                  </a:lnTo>
                  <a:lnTo>
                    <a:pt x="0"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0" name="išļide"/>
            <p:cNvSpPr/>
            <p:nvPr/>
          </p:nvSpPr>
          <p:spPr bwMode="auto">
            <a:xfrm>
              <a:off x="734" y="3518"/>
              <a:ext cx="541" cy="2311"/>
            </a:xfrm>
            <a:custGeom>
              <a:avLst/>
              <a:gdLst>
                <a:gd name="T0" fmla="*/ 152 w 184"/>
                <a:gd name="T1" fmla="*/ 0 h 789"/>
                <a:gd name="T2" fmla="*/ 36 w 184"/>
                <a:gd name="T3" fmla="*/ 48 h 789"/>
                <a:gd name="T4" fmla="*/ 32 w 184"/>
                <a:gd name="T5" fmla="*/ 54 h 789"/>
                <a:gd name="T6" fmla="*/ 1 w 184"/>
                <a:gd name="T7" fmla="*/ 415 h 789"/>
                <a:gd name="T8" fmla="*/ 73 w 184"/>
                <a:gd name="T9" fmla="*/ 489 h 789"/>
                <a:gd name="T10" fmla="*/ 73 w 184"/>
                <a:gd name="T11" fmla="*/ 789 h 789"/>
                <a:gd name="T12" fmla="*/ 181 w 184"/>
                <a:gd name="T13" fmla="*/ 789 h 789"/>
                <a:gd name="T14" fmla="*/ 184 w 184"/>
                <a:gd name="T15" fmla="*/ 188 h 789"/>
                <a:gd name="T16" fmla="*/ 152 w 184"/>
                <a:gd name="T17"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89">
                  <a:moveTo>
                    <a:pt x="152" y="0"/>
                  </a:moveTo>
                  <a:cubicBezTo>
                    <a:pt x="152" y="0"/>
                    <a:pt x="49" y="28"/>
                    <a:pt x="36" y="48"/>
                  </a:cubicBezTo>
                  <a:cubicBezTo>
                    <a:pt x="35" y="50"/>
                    <a:pt x="33" y="52"/>
                    <a:pt x="32" y="54"/>
                  </a:cubicBezTo>
                  <a:cubicBezTo>
                    <a:pt x="14" y="91"/>
                    <a:pt x="5" y="253"/>
                    <a:pt x="1" y="415"/>
                  </a:cubicBezTo>
                  <a:cubicBezTo>
                    <a:pt x="0" y="455"/>
                    <a:pt x="33" y="489"/>
                    <a:pt x="73" y="489"/>
                  </a:cubicBezTo>
                  <a:cubicBezTo>
                    <a:pt x="73" y="789"/>
                    <a:pt x="73" y="789"/>
                    <a:pt x="73" y="789"/>
                  </a:cubicBezTo>
                  <a:cubicBezTo>
                    <a:pt x="181" y="789"/>
                    <a:pt x="181" y="789"/>
                    <a:pt x="181" y="789"/>
                  </a:cubicBezTo>
                  <a:cubicBezTo>
                    <a:pt x="184" y="188"/>
                    <a:pt x="184" y="188"/>
                    <a:pt x="184" y="188"/>
                  </a:cubicBezTo>
                  <a:lnTo>
                    <a:pt x="152"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1" name="ïśļïdé"/>
            <p:cNvSpPr/>
            <p:nvPr/>
          </p:nvSpPr>
          <p:spPr bwMode="auto">
            <a:xfrm>
              <a:off x="949" y="3948"/>
              <a:ext cx="44" cy="1001"/>
            </a:xfrm>
            <a:custGeom>
              <a:avLst/>
              <a:gdLst>
                <a:gd name="T0" fmla="*/ 25 w 25"/>
                <a:gd name="T1" fmla="*/ 0 h 574"/>
                <a:gd name="T2" fmla="*/ 12 w 25"/>
                <a:gd name="T3" fmla="*/ 57 h 574"/>
                <a:gd name="T4" fmla="*/ 0 w 25"/>
                <a:gd name="T5" fmla="*/ 574 h 574"/>
                <a:gd name="T6" fmla="*/ 5 w 25"/>
                <a:gd name="T7" fmla="*/ 52 h 574"/>
                <a:gd name="T8" fmla="*/ 0 w 25"/>
                <a:gd name="T9" fmla="*/ 26 h 574"/>
                <a:gd name="T10" fmla="*/ 12 w 25"/>
                <a:gd name="T11" fmla="*/ 38 h 574"/>
                <a:gd name="T12" fmla="*/ 25 w 25"/>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25" h="574">
                  <a:moveTo>
                    <a:pt x="25" y="0"/>
                  </a:moveTo>
                  <a:lnTo>
                    <a:pt x="12" y="57"/>
                  </a:lnTo>
                  <a:lnTo>
                    <a:pt x="0" y="574"/>
                  </a:lnTo>
                  <a:lnTo>
                    <a:pt x="5" y="52"/>
                  </a:lnTo>
                  <a:lnTo>
                    <a:pt x="0" y="26"/>
                  </a:lnTo>
                  <a:lnTo>
                    <a:pt x="12" y="38"/>
                  </a:lnTo>
                  <a:lnTo>
                    <a:pt x="25"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2" name="iŝľîďe"/>
            <p:cNvSpPr/>
            <p:nvPr/>
          </p:nvSpPr>
          <p:spPr bwMode="auto">
            <a:xfrm>
              <a:off x="952" y="3518"/>
              <a:ext cx="323" cy="2311"/>
            </a:xfrm>
            <a:custGeom>
              <a:avLst/>
              <a:gdLst>
                <a:gd name="T0" fmla="*/ 131 w 185"/>
                <a:gd name="T1" fmla="*/ 0 h 1325"/>
                <a:gd name="T2" fmla="*/ 0 w 185"/>
                <a:gd name="T3" fmla="*/ 32 h 1325"/>
                <a:gd name="T4" fmla="*/ 85 w 185"/>
                <a:gd name="T5" fmla="*/ 161 h 1325"/>
                <a:gd name="T6" fmla="*/ 109 w 185"/>
                <a:gd name="T7" fmla="*/ 161 h 1325"/>
                <a:gd name="T8" fmla="*/ 102 w 185"/>
                <a:gd name="T9" fmla="*/ 186 h 1325"/>
                <a:gd name="T10" fmla="*/ 161 w 185"/>
                <a:gd name="T11" fmla="*/ 320 h 1325"/>
                <a:gd name="T12" fmla="*/ 156 w 185"/>
                <a:gd name="T13" fmla="*/ 1325 h 1325"/>
                <a:gd name="T14" fmla="*/ 180 w 185"/>
                <a:gd name="T15" fmla="*/ 1325 h 1325"/>
                <a:gd name="T16" fmla="*/ 185 w 185"/>
                <a:gd name="T17" fmla="*/ 315 h 1325"/>
                <a:gd name="T18" fmla="*/ 131 w 185"/>
                <a:gd name="T19" fmla="*/ 0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325">
                  <a:moveTo>
                    <a:pt x="131" y="0"/>
                  </a:moveTo>
                  <a:lnTo>
                    <a:pt x="0" y="32"/>
                  </a:lnTo>
                  <a:lnTo>
                    <a:pt x="85" y="161"/>
                  </a:lnTo>
                  <a:lnTo>
                    <a:pt x="109" y="161"/>
                  </a:lnTo>
                  <a:lnTo>
                    <a:pt x="102" y="186"/>
                  </a:lnTo>
                  <a:lnTo>
                    <a:pt x="161" y="320"/>
                  </a:lnTo>
                  <a:lnTo>
                    <a:pt x="156" y="1325"/>
                  </a:lnTo>
                  <a:lnTo>
                    <a:pt x="180" y="1325"/>
                  </a:lnTo>
                  <a:lnTo>
                    <a:pt x="185" y="315"/>
                  </a:lnTo>
                  <a:lnTo>
                    <a:pt x="131"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3" name="ïṡ1îdè"/>
            <p:cNvSpPr/>
            <p:nvPr/>
          </p:nvSpPr>
          <p:spPr bwMode="auto">
            <a:xfrm>
              <a:off x="760" y="4677"/>
              <a:ext cx="455" cy="893"/>
            </a:xfrm>
            <a:custGeom>
              <a:avLst/>
              <a:gdLst>
                <a:gd name="T0" fmla="*/ 45 w 155"/>
                <a:gd name="T1" fmla="*/ 8 h 305"/>
                <a:gd name="T2" fmla="*/ 58 w 155"/>
                <a:gd name="T3" fmla="*/ 29 h 305"/>
                <a:gd name="T4" fmla="*/ 64 w 155"/>
                <a:gd name="T5" fmla="*/ 89 h 305"/>
                <a:gd name="T6" fmla="*/ 101 w 155"/>
                <a:gd name="T7" fmla="*/ 190 h 305"/>
                <a:gd name="T8" fmla="*/ 108 w 155"/>
                <a:gd name="T9" fmla="*/ 192 h 305"/>
                <a:gd name="T10" fmla="*/ 116 w 155"/>
                <a:gd name="T11" fmla="*/ 196 h 305"/>
                <a:gd name="T12" fmla="*/ 123 w 155"/>
                <a:gd name="T13" fmla="*/ 198 h 305"/>
                <a:gd name="T14" fmla="*/ 128 w 155"/>
                <a:gd name="T15" fmla="*/ 202 h 305"/>
                <a:gd name="T16" fmla="*/ 133 w 155"/>
                <a:gd name="T17" fmla="*/ 209 h 305"/>
                <a:gd name="T18" fmla="*/ 139 w 155"/>
                <a:gd name="T19" fmla="*/ 215 h 305"/>
                <a:gd name="T20" fmla="*/ 143 w 155"/>
                <a:gd name="T21" fmla="*/ 221 h 305"/>
                <a:gd name="T22" fmla="*/ 146 w 155"/>
                <a:gd name="T23" fmla="*/ 227 h 305"/>
                <a:gd name="T24" fmla="*/ 153 w 155"/>
                <a:gd name="T25" fmla="*/ 232 h 305"/>
                <a:gd name="T26" fmla="*/ 155 w 155"/>
                <a:gd name="T27" fmla="*/ 236 h 305"/>
                <a:gd name="T28" fmla="*/ 151 w 155"/>
                <a:gd name="T29" fmla="*/ 239 h 305"/>
                <a:gd name="T30" fmla="*/ 145 w 155"/>
                <a:gd name="T31" fmla="*/ 239 h 305"/>
                <a:gd name="T32" fmla="*/ 139 w 155"/>
                <a:gd name="T33" fmla="*/ 236 h 305"/>
                <a:gd name="T34" fmla="*/ 136 w 155"/>
                <a:gd name="T35" fmla="*/ 231 h 305"/>
                <a:gd name="T36" fmla="*/ 129 w 155"/>
                <a:gd name="T37" fmla="*/ 226 h 305"/>
                <a:gd name="T38" fmla="*/ 130 w 155"/>
                <a:gd name="T39" fmla="*/ 228 h 305"/>
                <a:gd name="T40" fmla="*/ 131 w 155"/>
                <a:gd name="T41" fmla="*/ 244 h 305"/>
                <a:gd name="T42" fmla="*/ 132 w 155"/>
                <a:gd name="T43" fmla="*/ 258 h 305"/>
                <a:gd name="T44" fmla="*/ 134 w 155"/>
                <a:gd name="T45" fmla="*/ 272 h 305"/>
                <a:gd name="T46" fmla="*/ 139 w 155"/>
                <a:gd name="T47" fmla="*/ 283 h 305"/>
                <a:gd name="T48" fmla="*/ 136 w 155"/>
                <a:gd name="T49" fmla="*/ 292 h 305"/>
                <a:gd name="T50" fmla="*/ 132 w 155"/>
                <a:gd name="T51" fmla="*/ 291 h 305"/>
                <a:gd name="T52" fmla="*/ 129 w 155"/>
                <a:gd name="T53" fmla="*/ 287 h 305"/>
                <a:gd name="T54" fmla="*/ 127 w 155"/>
                <a:gd name="T55" fmla="*/ 281 h 305"/>
                <a:gd name="T56" fmla="*/ 123 w 155"/>
                <a:gd name="T57" fmla="*/ 276 h 305"/>
                <a:gd name="T58" fmla="*/ 120 w 155"/>
                <a:gd name="T59" fmla="*/ 265 h 305"/>
                <a:gd name="T60" fmla="*/ 116 w 155"/>
                <a:gd name="T61" fmla="*/ 255 h 305"/>
                <a:gd name="T62" fmla="*/ 116 w 155"/>
                <a:gd name="T63" fmla="*/ 269 h 305"/>
                <a:gd name="T64" fmla="*/ 121 w 155"/>
                <a:gd name="T65" fmla="*/ 283 h 305"/>
                <a:gd name="T66" fmla="*/ 124 w 155"/>
                <a:gd name="T67" fmla="*/ 295 h 305"/>
                <a:gd name="T68" fmla="*/ 122 w 155"/>
                <a:gd name="T69" fmla="*/ 304 h 305"/>
                <a:gd name="T70" fmla="*/ 116 w 155"/>
                <a:gd name="T71" fmla="*/ 302 h 305"/>
                <a:gd name="T72" fmla="*/ 116 w 155"/>
                <a:gd name="T73" fmla="*/ 298 h 305"/>
                <a:gd name="T74" fmla="*/ 115 w 155"/>
                <a:gd name="T75" fmla="*/ 297 h 305"/>
                <a:gd name="T76" fmla="*/ 115 w 155"/>
                <a:gd name="T77" fmla="*/ 297 h 305"/>
                <a:gd name="T78" fmla="*/ 106 w 155"/>
                <a:gd name="T79" fmla="*/ 288 h 305"/>
                <a:gd name="T80" fmla="*/ 106 w 155"/>
                <a:gd name="T81" fmla="*/ 288 h 305"/>
                <a:gd name="T82" fmla="*/ 98 w 155"/>
                <a:gd name="T83" fmla="*/ 285 h 305"/>
                <a:gd name="T84" fmla="*/ 91 w 155"/>
                <a:gd name="T85" fmla="*/ 281 h 305"/>
                <a:gd name="T86" fmla="*/ 85 w 155"/>
                <a:gd name="T87" fmla="*/ 276 h 305"/>
                <a:gd name="T88" fmla="*/ 82 w 155"/>
                <a:gd name="T89" fmla="*/ 273 h 305"/>
                <a:gd name="T90" fmla="*/ 81 w 155"/>
                <a:gd name="T91" fmla="*/ 270 h 305"/>
                <a:gd name="T92" fmla="*/ 81 w 155"/>
                <a:gd name="T93" fmla="*/ 266 h 305"/>
                <a:gd name="T94" fmla="*/ 82 w 155"/>
                <a:gd name="T95" fmla="*/ 262 h 305"/>
                <a:gd name="T96" fmla="*/ 82 w 155"/>
                <a:gd name="T97" fmla="*/ 257 h 305"/>
                <a:gd name="T98" fmla="*/ 82 w 155"/>
                <a:gd name="T99" fmla="*/ 255 h 305"/>
                <a:gd name="T100" fmla="*/ 82 w 155"/>
                <a:gd name="T101" fmla="*/ 254 h 305"/>
                <a:gd name="T102" fmla="*/ 79 w 155"/>
                <a:gd name="T103" fmla="*/ 247 h 305"/>
                <a:gd name="T104" fmla="*/ 73 w 155"/>
                <a:gd name="T105" fmla="*/ 207 h 305"/>
                <a:gd name="T106" fmla="*/ 27 w 155"/>
                <a:gd name="T107" fmla="*/ 120 h 305"/>
                <a:gd name="T108" fmla="*/ 5 w 155"/>
                <a:gd name="T109" fmla="*/ 61 h 305"/>
                <a:gd name="T110" fmla="*/ 0 w 155"/>
                <a:gd name="T111" fmla="*/ 31 h 305"/>
                <a:gd name="T112" fmla="*/ 45 w 155"/>
                <a:gd name="T113" fmla="*/ 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 h="305">
                  <a:moveTo>
                    <a:pt x="45" y="8"/>
                  </a:moveTo>
                  <a:cubicBezTo>
                    <a:pt x="53" y="12"/>
                    <a:pt x="58" y="18"/>
                    <a:pt x="58" y="29"/>
                  </a:cubicBezTo>
                  <a:cubicBezTo>
                    <a:pt x="58" y="49"/>
                    <a:pt x="61" y="69"/>
                    <a:pt x="64" y="89"/>
                  </a:cubicBezTo>
                  <a:cubicBezTo>
                    <a:pt x="67" y="114"/>
                    <a:pt x="98" y="190"/>
                    <a:pt x="101" y="190"/>
                  </a:cubicBezTo>
                  <a:cubicBezTo>
                    <a:pt x="104" y="190"/>
                    <a:pt x="106" y="191"/>
                    <a:pt x="108" y="192"/>
                  </a:cubicBezTo>
                  <a:cubicBezTo>
                    <a:pt x="111" y="194"/>
                    <a:pt x="113" y="195"/>
                    <a:pt x="116" y="196"/>
                  </a:cubicBezTo>
                  <a:cubicBezTo>
                    <a:pt x="118" y="197"/>
                    <a:pt x="121" y="197"/>
                    <a:pt x="123" y="198"/>
                  </a:cubicBezTo>
                  <a:cubicBezTo>
                    <a:pt x="125" y="199"/>
                    <a:pt x="127" y="201"/>
                    <a:pt x="128" y="202"/>
                  </a:cubicBezTo>
                  <a:cubicBezTo>
                    <a:pt x="130" y="204"/>
                    <a:pt x="132" y="207"/>
                    <a:pt x="133" y="209"/>
                  </a:cubicBezTo>
                  <a:cubicBezTo>
                    <a:pt x="135" y="211"/>
                    <a:pt x="137" y="213"/>
                    <a:pt x="139" y="215"/>
                  </a:cubicBezTo>
                  <a:cubicBezTo>
                    <a:pt x="141" y="217"/>
                    <a:pt x="142" y="218"/>
                    <a:pt x="143" y="221"/>
                  </a:cubicBezTo>
                  <a:cubicBezTo>
                    <a:pt x="144" y="223"/>
                    <a:pt x="145" y="226"/>
                    <a:pt x="146" y="227"/>
                  </a:cubicBezTo>
                  <a:cubicBezTo>
                    <a:pt x="148" y="229"/>
                    <a:pt x="151" y="230"/>
                    <a:pt x="153" y="232"/>
                  </a:cubicBezTo>
                  <a:cubicBezTo>
                    <a:pt x="154" y="233"/>
                    <a:pt x="155" y="235"/>
                    <a:pt x="155" y="236"/>
                  </a:cubicBezTo>
                  <a:cubicBezTo>
                    <a:pt x="154" y="238"/>
                    <a:pt x="153" y="239"/>
                    <a:pt x="151" y="239"/>
                  </a:cubicBezTo>
                  <a:cubicBezTo>
                    <a:pt x="149" y="240"/>
                    <a:pt x="147" y="239"/>
                    <a:pt x="145" y="239"/>
                  </a:cubicBezTo>
                  <a:cubicBezTo>
                    <a:pt x="143" y="238"/>
                    <a:pt x="141" y="237"/>
                    <a:pt x="139" y="236"/>
                  </a:cubicBezTo>
                  <a:cubicBezTo>
                    <a:pt x="138" y="235"/>
                    <a:pt x="137" y="233"/>
                    <a:pt x="136" y="231"/>
                  </a:cubicBezTo>
                  <a:cubicBezTo>
                    <a:pt x="134" y="229"/>
                    <a:pt x="132" y="226"/>
                    <a:pt x="129" y="226"/>
                  </a:cubicBezTo>
                  <a:cubicBezTo>
                    <a:pt x="129" y="227"/>
                    <a:pt x="129" y="228"/>
                    <a:pt x="130" y="228"/>
                  </a:cubicBezTo>
                  <a:cubicBezTo>
                    <a:pt x="131" y="233"/>
                    <a:pt x="130" y="238"/>
                    <a:pt x="131" y="244"/>
                  </a:cubicBezTo>
                  <a:cubicBezTo>
                    <a:pt x="131" y="248"/>
                    <a:pt x="132" y="253"/>
                    <a:pt x="132" y="258"/>
                  </a:cubicBezTo>
                  <a:cubicBezTo>
                    <a:pt x="132" y="263"/>
                    <a:pt x="133" y="268"/>
                    <a:pt x="134" y="272"/>
                  </a:cubicBezTo>
                  <a:cubicBezTo>
                    <a:pt x="136" y="276"/>
                    <a:pt x="138" y="279"/>
                    <a:pt x="139" y="283"/>
                  </a:cubicBezTo>
                  <a:cubicBezTo>
                    <a:pt x="139" y="286"/>
                    <a:pt x="139" y="290"/>
                    <a:pt x="136" y="292"/>
                  </a:cubicBezTo>
                  <a:cubicBezTo>
                    <a:pt x="135" y="293"/>
                    <a:pt x="133" y="292"/>
                    <a:pt x="132" y="291"/>
                  </a:cubicBezTo>
                  <a:cubicBezTo>
                    <a:pt x="131" y="290"/>
                    <a:pt x="130" y="289"/>
                    <a:pt x="129" y="287"/>
                  </a:cubicBezTo>
                  <a:cubicBezTo>
                    <a:pt x="129" y="285"/>
                    <a:pt x="128" y="283"/>
                    <a:pt x="127" y="281"/>
                  </a:cubicBezTo>
                  <a:cubicBezTo>
                    <a:pt x="126" y="279"/>
                    <a:pt x="125" y="277"/>
                    <a:pt x="123" y="276"/>
                  </a:cubicBezTo>
                  <a:cubicBezTo>
                    <a:pt x="121" y="272"/>
                    <a:pt x="121" y="269"/>
                    <a:pt x="120" y="265"/>
                  </a:cubicBezTo>
                  <a:cubicBezTo>
                    <a:pt x="119" y="262"/>
                    <a:pt x="119" y="258"/>
                    <a:pt x="116" y="255"/>
                  </a:cubicBezTo>
                  <a:cubicBezTo>
                    <a:pt x="115" y="260"/>
                    <a:pt x="115" y="265"/>
                    <a:pt x="116" y="269"/>
                  </a:cubicBezTo>
                  <a:cubicBezTo>
                    <a:pt x="117" y="274"/>
                    <a:pt x="119" y="278"/>
                    <a:pt x="121" y="283"/>
                  </a:cubicBezTo>
                  <a:cubicBezTo>
                    <a:pt x="122" y="287"/>
                    <a:pt x="123" y="291"/>
                    <a:pt x="124" y="295"/>
                  </a:cubicBezTo>
                  <a:cubicBezTo>
                    <a:pt x="125" y="298"/>
                    <a:pt x="125" y="302"/>
                    <a:pt x="122" y="304"/>
                  </a:cubicBezTo>
                  <a:cubicBezTo>
                    <a:pt x="120" y="305"/>
                    <a:pt x="117" y="305"/>
                    <a:pt x="116" y="302"/>
                  </a:cubicBezTo>
                  <a:cubicBezTo>
                    <a:pt x="116" y="301"/>
                    <a:pt x="116" y="300"/>
                    <a:pt x="116" y="298"/>
                  </a:cubicBezTo>
                  <a:cubicBezTo>
                    <a:pt x="115" y="297"/>
                    <a:pt x="115" y="297"/>
                    <a:pt x="115" y="297"/>
                  </a:cubicBezTo>
                  <a:cubicBezTo>
                    <a:pt x="115" y="297"/>
                    <a:pt x="115" y="297"/>
                    <a:pt x="115" y="297"/>
                  </a:cubicBezTo>
                  <a:cubicBezTo>
                    <a:pt x="112" y="294"/>
                    <a:pt x="109" y="291"/>
                    <a:pt x="106" y="288"/>
                  </a:cubicBezTo>
                  <a:cubicBezTo>
                    <a:pt x="106" y="288"/>
                    <a:pt x="106" y="288"/>
                    <a:pt x="106" y="288"/>
                  </a:cubicBezTo>
                  <a:cubicBezTo>
                    <a:pt x="104" y="287"/>
                    <a:pt x="101" y="286"/>
                    <a:pt x="98" y="285"/>
                  </a:cubicBezTo>
                  <a:cubicBezTo>
                    <a:pt x="95" y="284"/>
                    <a:pt x="93" y="283"/>
                    <a:pt x="91" y="281"/>
                  </a:cubicBezTo>
                  <a:cubicBezTo>
                    <a:pt x="89" y="280"/>
                    <a:pt x="87" y="278"/>
                    <a:pt x="85" y="276"/>
                  </a:cubicBezTo>
                  <a:cubicBezTo>
                    <a:pt x="84" y="275"/>
                    <a:pt x="83" y="274"/>
                    <a:pt x="82" y="273"/>
                  </a:cubicBezTo>
                  <a:cubicBezTo>
                    <a:pt x="82" y="272"/>
                    <a:pt x="81" y="271"/>
                    <a:pt x="81" y="270"/>
                  </a:cubicBezTo>
                  <a:cubicBezTo>
                    <a:pt x="81" y="269"/>
                    <a:pt x="81" y="268"/>
                    <a:pt x="81" y="266"/>
                  </a:cubicBezTo>
                  <a:cubicBezTo>
                    <a:pt x="81" y="265"/>
                    <a:pt x="82" y="263"/>
                    <a:pt x="82" y="262"/>
                  </a:cubicBezTo>
                  <a:cubicBezTo>
                    <a:pt x="82" y="260"/>
                    <a:pt x="82" y="258"/>
                    <a:pt x="82" y="257"/>
                  </a:cubicBezTo>
                  <a:cubicBezTo>
                    <a:pt x="82" y="256"/>
                    <a:pt x="82" y="256"/>
                    <a:pt x="82" y="255"/>
                  </a:cubicBezTo>
                  <a:cubicBezTo>
                    <a:pt x="82" y="254"/>
                    <a:pt x="82" y="254"/>
                    <a:pt x="82" y="254"/>
                  </a:cubicBezTo>
                  <a:cubicBezTo>
                    <a:pt x="81" y="252"/>
                    <a:pt x="80" y="249"/>
                    <a:pt x="79" y="247"/>
                  </a:cubicBezTo>
                  <a:cubicBezTo>
                    <a:pt x="76" y="238"/>
                    <a:pt x="79" y="216"/>
                    <a:pt x="73" y="207"/>
                  </a:cubicBezTo>
                  <a:cubicBezTo>
                    <a:pt x="55" y="180"/>
                    <a:pt x="39" y="151"/>
                    <a:pt x="27" y="120"/>
                  </a:cubicBezTo>
                  <a:cubicBezTo>
                    <a:pt x="19" y="101"/>
                    <a:pt x="10" y="81"/>
                    <a:pt x="5" y="61"/>
                  </a:cubicBezTo>
                  <a:cubicBezTo>
                    <a:pt x="3" y="51"/>
                    <a:pt x="0" y="41"/>
                    <a:pt x="0" y="31"/>
                  </a:cubicBezTo>
                  <a:cubicBezTo>
                    <a:pt x="0" y="9"/>
                    <a:pt x="28" y="0"/>
                    <a:pt x="45" y="8"/>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4" name="iṥľidê"/>
            <p:cNvSpPr/>
            <p:nvPr/>
          </p:nvSpPr>
          <p:spPr bwMode="auto">
            <a:xfrm>
              <a:off x="1026" y="5438"/>
              <a:ext cx="49" cy="82"/>
            </a:xfrm>
            <a:custGeom>
              <a:avLst/>
              <a:gdLst>
                <a:gd name="T0" fmla="*/ 2 w 17"/>
                <a:gd name="T1" fmla="*/ 0 h 28"/>
                <a:gd name="T2" fmla="*/ 1 w 17"/>
                <a:gd name="T3" fmla="*/ 5 h 28"/>
                <a:gd name="T4" fmla="*/ 1 w 17"/>
                <a:gd name="T5" fmla="*/ 13 h 28"/>
                <a:gd name="T6" fmla="*/ 8 w 17"/>
                <a:gd name="T7" fmla="*/ 22 h 28"/>
                <a:gd name="T8" fmla="*/ 17 w 17"/>
                <a:gd name="T9" fmla="*/ 28 h 28"/>
                <a:gd name="T10" fmla="*/ 11 w 17"/>
                <a:gd name="T11" fmla="*/ 21 h 28"/>
                <a:gd name="T12" fmla="*/ 5 w 17"/>
                <a:gd name="T13" fmla="*/ 14 h 28"/>
                <a:gd name="T14" fmla="*/ 5 w 17"/>
                <a:gd name="T15" fmla="*/ 12 h 28"/>
                <a:gd name="T16" fmla="*/ 5 w 17"/>
                <a:gd name="T17" fmla="*/ 11 h 28"/>
                <a:gd name="T18" fmla="*/ 5 w 17"/>
                <a:gd name="T19" fmla="*/ 9 h 28"/>
                <a:gd name="T20" fmla="*/ 5 w 17"/>
                <a:gd name="T21" fmla="*/ 7 h 28"/>
                <a:gd name="T22" fmla="*/ 5 w 17"/>
                <a:gd name="T23" fmla="*/ 7 h 28"/>
                <a:gd name="T24" fmla="*/ 5 w 17"/>
                <a:gd name="T25" fmla="*/ 5 h 28"/>
                <a:gd name="T26" fmla="*/ 5 w 17"/>
                <a:gd name="T27" fmla="*/ 5 h 28"/>
                <a:gd name="T28" fmla="*/ 2 w 17"/>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8">
                  <a:moveTo>
                    <a:pt x="2" y="0"/>
                  </a:moveTo>
                  <a:cubicBezTo>
                    <a:pt x="2" y="1"/>
                    <a:pt x="1" y="4"/>
                    <a:pt x="1" y="5"/>
                  </a:cubicBezTo>
                  <a:cubicBezTo>
                    <a:pt x="1" y="7"/>
                    <a:pt x="0" y="10"/>
                    <a:pt x="1" y="13"/>
                  </a:cubicBezTo>
                  <a:cubicBezTo>
                    <a:pt x="2" y="17"/>
                    <a:pt x="6" y="20"/>
                    <a:pt x="8" y="22"/>
                  </a:cubicBezTo>
                  <a:cubicBezTo>
                    <a:pt x="10" y="24"/>
                    <a:pt x="16" y="27"/>
                    <a:pt x="17" y="28"/>
                  </a:cubicBezTo>
                  <a:cubicBezTo>
                    <a:pt x="15" y="26"/>
                    <a:pt x="13" y="24"/>
                    <a:pt x="11" y="21"/>
                  </a:cubicBezTo>
                  <a:cubicBezTo>
                    <a:pt x="9" y="19"/>
                    <a:pt x="6" y="17"/>
                    <a:pt x="5" y="14"/>
                  </a:cubicBezTo>
                  <a:cubicBezTo>
                    <a:pt x="5" y="13"/>
                    <a:pt x="5" y="12"/>
                    <a:pt x="5" y="12"/>
                  </a:cubicBezTo>
                  <a:cubicBezTo>
                    <a:pt x="5" y="11"/>
                    <a:pt x="5" y="11"/>
                    <a:pt x="5" y="11"/>
                  </a:cubicBezTo>
                  <a:cubicBezTo>
                    <a:pt x="5" y="11"/>
                    <a:pt x="5" y="10"/>
                    <a:pt x="5" y="9"/>
                  </a:cubicBezTo>
                  <a:cubicBezTo>
                    <a:pt x="5" y="9"/>
                    <a:pt x="5" y="8"/>
                    <a:pt x="5" y="7"/>
                  </a:cubicBezTo>
                  <a:cubicBezTo>
                    <a:pt x="5" y="7"/>
                    <a:pt x="5" y="7"/>
                    <a:pt x="5" y="7"/>
                  </a:cubicBezTo>
                  <a:cubicBezTo>
                    <a:pt x="5" y="6"/>
                    <a:pt x="5" y="5"/>
                    <a:pt x="5" y="5"/>
                  </a:cubicBezTo>
                  <a:cubicBezTo>
                    <a:pt x="5" y="5"/>
                    <a:pt x="5" y="5"/>
                    <a:pt x="5" y="5"/>
                  </a:cubicBezTo>
                  <a:cubicBezTo>
                    <a:pt x="4" y="5"/>
                    <a:pt x="3" y="0"/>
                    <a:pt x="2" y="0"/>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5" name="îṣľïďê"/>
            <p:cNvSpPr/>
            <p:nvPr/>
          </p:nvSpPr>
          <p:spPr bwMode="auto">
            <a:xfrm>
              <a:off x="1055" y="5427"/>
              <a:ext cx="49" cy="122"/>
            </a:xfrm>
            <a:custGeom>
              <a:avLst/>
              <a:gdLst>
                <a:gd name="T0" fmla="*/ 3 w 17"/>
                <a:gd name="T1" fmla="*/ 7 h 42"/>
                <a:gd name="T2" fmla="*/ 2 w 17"/>
                <a:gd name="T3" fmla="*/ 2 h 42"/>
                <a:gd name="T4" fmla="*/ 0 w 17"/>
                <a:gd name="T5" fmla="*/ 6 h 42"/>
                <a:gd name="T6" fmla="*/ 3 w 17"/>
                <a:gd name="T7" fmla="*/ 18 h 42"/>
                <a:gd name="T8" fmla="*/ 10 w 17"/>
                <a:gd name="T9" fmla="*/ 32 h 42"/>
                <a:gd name="T10" fmla="*/ 16 w 17"/>
                <a:gd name="T11" fmla="*/ 41 h 42"/>
                <a:gd name="T12" fmla="*/ 17 w 17"/>
                <a:gd name="T13" fmla="*/ 42 h 42"/>
                <a:gd name="T14" fmla="*/ 16 w 17"/>
                <a:gd name="T15" fmla="*/ 40 h 42"/>
                <a:gd name="T16" fmla="*/ 15 w 17"/>
                <a:gd name="T17" fmla="*/ 38 h 42"/>
                <a:gd name="T18" fmla="*/ 14 w 17"/>
                <a:gd name="T19" fmla="*/ 35 h 42"/>
                <a:gd name="T20" fmla="*/ 12 w 17"/>
                <a:gd name="T21" fmla="*/ 30 h 42"/>
                <a:gd name="T22" fmla="*/ 11 w 17"/>
                <a:gd name="T23" fmla="*/ 27 h 42"/>
                <a:gd name="T24" fmla="*/ 10 w 17"/>
                <a:gd name="T25" fmla="*/ 25 h 42"/>
                <a:gd name="T26" fmla="*/ 7 w 17"/>
                <a:gd name="T27" fmla="*/ 20 h 42"/>
                <a:gd name="T28" fmla="*/ 6 w 17"/>
                <a:gd name="T29" fmla="*/ 18 h 42"/>
                <a:gd name="T30" fmla="*/ 4 w 17"/>
                <a:gd name="T31" fmla="*/ 13 h 42"/>
                <a:gd name="T32" fmla="*/ 4 w 17"/>
                <a:gd name="T33" fmla="*/ 11 h 42"/>
                <a:gd name="T34" fmla="*/ 4 w 17"/>
                <a:gd name="T35" fmla="*/ 9 h 42"/>
                <a:gd name="T36" fmla="*/ 3 w 17"/>
                <a:gd name="T37" fmla="*/ 9 h 42"/>
                <a:gd name="T38" fmla="*/ 3 w 17"/>
                <a:gd name="T39" fmla="*/ 7 h 42"/>
                <a:gd name="T40" fmla="*/ 3 w 17"/>
                <a:gd name="T41"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42">
                  <a:moveTo>
                    <a:pt x="3" y="7"/>
                  </a:moveTo>
                  <a:cubicBezTo>
                    <a:pt x="3" y="5"/>
                    <a:pt x="3" y="2"/>
                    <a:pt x="2" y="2"/>
                  </a:cubicBezTo>
                  <a:cubicBezTo>
                    <a:pt x="0" y="0"/>
                    <a:pt x="0" y="6"/>
                    <a:pt x="0" y="6"/>
                  </a:cubicBezTo>
                  <a:cubicBezTo>
                    <a:pt x="1" y="10"/>
                    <a:pt x="1" y="14"/>
                    <a:pt x="3" y="18"/>
                  </a:cubicBezTo>
                  <a:cubicBezTo>
                    <a:pt x="4" y="23"/>
                    <a:pt x="7" y="28"/>
                    <a:pt x="10" y="32"/>
                  </a:cubicBezTo>
                  <a:cubicBezTo>
                    <a:pt x="12" y="35"/>
                    <a:pt x="15" y="38"/>
                    <a:pt x="16" y="41"/>
                  </a:cubicBezTo>
                  <a:cubicBezTo>
                    <a:pt x="17" y="42"/>
                    <a:pt x="17" y="42"/>
                    <a:pt x="17" y="42"/>
                  </a:cubicBezTo>
                  <a:cubicBezTo>
                    <a:pt x="16" y="41"/>
                    <a:pt x="16" y="40"/>
                    <a:pt x="16" y="40"/>
                  </a:cubicBezTo>
                  <a:cubicBezTo>
                    <a:pt x="16" y="39"/>
                    <a:pt x="15" y="38"/>
                    <a:pt x="15" y="38"/>
                  </a:cubicBezTo>
                  <a:cubicBezTo>
                    <a:pt x="15" y="37"/>
                    <a:pt x="14" y="36"/>
                    <a:pt x="14" y="35"/>
                  </a:cubicBezTo>
                  <a:cubicBezTo>
                    <a:pt x="13" y="33"/>
                    <a:pt x="13" y="31"/>
                    <a:pt x="12" y="30"/>
                  </a:cubicBezTo>
                  <a:cubicBezTo>
                    <a:pt x="12" y="29"/>
                    <a:pt x="11" y="28"/>
                    <a:pt x="11" y="27"/>
                  </a:cubicBezTo>
                  <a:cubicBezTo>
                    <a:pt x="11" y="26"/>
                    <a:pt x="10" y="26"/>
                    <a:pt x="10" y="25"/>
                  </a:cubicBezTo>
                  <a:cubicBezTo>
                    <a:pt x="9" y="23"/>
                    <a:pt x="8" y="22"/>
                    <a:pt x="7" y="20"/>
                  </a:cubicBezTo>
                  <a:cubicBezTo>
                    <a:pt x="7" y="20"/>
                    <a:pt x="6" y="19"/>
                    <a:pt x="6" y="18"/>
                  </a:cubicBezTo>
                  <a:cubicBezTo>
                    <a:pt x="5" y="17"/>
                    <a:pt x="4" y="15"/>
                    <a:pt x="4" y="13"/>
                  </a:cubicBezTo>
                  <a:cubicBezTo>
                    <a:pt x="4" y="13"/>
                    <a:pt x="4" y="12"/>
                    <a:pt x="4" y="11"/>
                  </a:cubicBezTo>
                  <a:cubicBezTo>
                    <a:pt x="4" y="11"/>
                    <a:pt x="4" y="10"/>
                    <a:pt x="4" y="9"/>
                  </a:cubicBezTo>
                  <a:cubicBezTo>
                    <a:pt x="3" y="9"/>
                    <a:pt x="3" y="9"/>
                    <a:pt x="3" y="9"/>
                  </a:cubicBezTo>
                  <a:cubicBezTo>
                    <a:pt x="3" y="8"/>
                    <a:pt x="3" y="8"/>
                    <a:pt x="3" y="7"/>
                  </a:cubicBezTo>
                  <a:cubicBezTo>
                    <a:pt x="3" y="7"/>
                    <a:pt x="3" y="7"/>
                    <a:pt x="3" y="7"/>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6" name="îs1îḍe"/>
            <p:cNvSpPr/>
            <p:nvPr/>
          </p:nvSpPr>
          <p:spPr bwMode="auto">
            <a:xfrm>
              <a:off x="966" y="5234"/>
              <a:ext cx="246" cy="349"/>
            </a:xfrm>
            <a:custGeom>
              <a:avLst/>
              <a:gdLst>
                <a:gd name="T0" fmla="*/ 84 w 84"/>
                <a:gd name="T1" fmla="*/ 119 h 119"/>
                <a:gd name="T2" fmla="*/ 0 w 84"/>
                <a:gd name="T3" fmla="*/ 119 h 119"/>
                <a:gd name="T4" fmla="*/ 0 w 84"/>
                <a:gd name="T5" fmla="*/ 28 h 119"/>
                <a:gd name="T6" fmla="*/ 84 w 84"/>
                <a:gd name="T7" fmla="*/ 0 h 119"/>
                <a:gd name="T8" fmla="*/ 84 w 84"/>
                <a:gd name="T9" fmla="*/ 119 h 119"/>
              </a:gdLst>
              <a:ahLst/>
              <a:cxnLst>
                <a:cxn ang="0">
                  <a:pos x="T0" y="T1"/>
                </a:cxn>
                <a:cxn ang="0">
                  <a:pos x="T2" y="T3"/>
                </a:cxn>
                <a:cxn ang="0">
                  <a:pos x="T4" y="T5"/>
                </a:cxn>
                <a:cxn ang="0">
                  <a:pos x="T6" y="T7"/>
                </a:cxn>
                <a:cxn ang="0">
                  <a:pos x="T8" y="T9"/>
                </a:cxn>
              </a:cxnLst>
              <a:rect l="0" t="0" r="r" b="b"/>
              <a:pathLst>
                <a:path w="84" h="119">
                  <a:moveTo>
                    <a:pt x="84" y="119"/>
                  </a:moveTo>
                  <a:cubicBezTo>
                    <a:pt x="0" y="119"/>
                    <a:pt x="0" y="119"/>
                    <a:pt x="0" y="119"/>
                  </a:cubicBezTo>
                  <a:cubicBezTo>
                    <a:pt x="0" y="28"/>
                    <a:pt x="0" y="28"/>
                    <a:pt x="0" y="28"/>
                  </a:cubicBezTo>
                  <a:cubicBezTo>
                    <a:pt x="0" y="28"/>
                    <a:pt x="64" y="14"/>
                    <a:pt x="84" y="0"/>
                  </a:cubicBezTo>
                  <a:lnTo>
                    <a:pt x="84" y="119"/>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7" name="işlîdé"/>
            <p:cNvSpPr/>
            <p:nvPr/>
          </p:nvSpPr>
          <p:spPr bwMode="auto">
            <a:xfrm>
              <a:off x="966" y="5234"/>
              <a:ext cx="246" cy="349"/>
            </a:xfrm>
            <a:custGeom>
              <a:avLst/>
              <a:gdLst>
                <a:gd name="T0" fmla="*/ 84 w 84"/>
                <a:gd name="T1" fmla="*/ 119 h 119"/>
                <a:gd name="T2" fmla="*/ 0 w 84"/>
                <a:gd name="T3" fmla="*/ 119 h 119"/>
                <a:gd name="T4" fmla="*/ 74 w 84"/>
                <a:gd name="T5" fmla="*/ 108 h 119"/>
                <a:gd name="T6" fmla="*/ 84 w 84"/>
                <a:gd name="T7" fmla="*/ 0 h 119"/>
                <a:gd name="T8" fmla="*/ 84 w 84"/>
                <a:gd name="T9" fmla="*/ 119 h 119"/>
              </a:gdLst>
              <a:ahLst/>
              <a:cxnLst>
                <a:cxn ang="0">
                  <a:pos x="T0" y="T1"/>
                </a:cxn>
                <a:cxn ang="0">
                  <a:pos x="T2" y="T3"/>
                </a:cxn>
                <a:cxn ang="0">
                  <a:pos x="T4" y="T5"/>
                </a:cxn>
                <a:cxn ang="0">
                  <a:pos x="T6" y="T7"/>
                </a:cxn>
                <a:cxn ang="0">
                  <a:pos x="T8" y="T9"/>
                </a:cxn>
              </a:cxnLst>
              <a:rect l="0" t="0" r="r" b="b"/>
              <a:pathLst>
                <a:path w="84" h="119">
                  <a:moveTo>
                    <a:pt x="84" y="119"/>
                  </a:moveTo>
                  <a:cubicBezTo>
                    <a:pt x="0" y="119"/>
                    <a:pt x="0" y="119"/>
                    <a:pt x="0" y="119"/>
                  </a:cubicBezTo>
                  <a:cubicBezTo>
                    <a:pt x="74" y="108"/>
                    <a:pt x="74" y="108"/>
                    <a:pt x="74" y="108"/>
                  </a:cubicBezTo>
                  <a:cubicBezTo>
                    <a:pt x="74" y="108"/>
                    <a:pt x="64" y="14"/>
                    <a:pt x="84" y="0"/>
                  </a:cubicBezTo>
                  <a:lnTo>
                    <a:pt x="84" y="119"/>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8" name="îşlïḓè"/>
            <p:cNvSpPr/>
            <p:nvPr/>
          </p:nvSpPr>
          <p:spPr bwMode="auto">
            <a:xfrm>
              <a:off x="966" y="5234"/>
              <a:ext cx="246" cy="122"/>
            </a:xfrm>
            <a:custGeom>
              <a:avLst/>
              <a:gdLst>
                <a:gd name="T0" fmla="*/ 0 w 84"/>
                <a:gd name="T1" fmla="*/ 28 h 42"/>
                <a:gd name="T2" fmla="*/ 0 w 84"/>
                <a:gd name="T3" fmla="*/ 42 h 42"/>
                <a:gd name="T4" fmla="*/ 84 w 84"/>
                <a:gd name="T5" fmla="*/ 14 h 42"/>
                <a:gd name="T6" fmla="*/ 84 w 84"/>
                <a:gd name="T7" fmla="*/ 0 h 42"/>
                <a:gd name="T8" fmla="*/ 0 w 84"/>
                <a:gd name="T9" fmla="*/ 28 h 42"/>
              </a:gdLst>
              <a:ahLst/>
              <a:cxnLst>
                <a:cxn ang="0">
                  <a:pos x="T0" y="T1"/>
                </a:cxn>
                <a:cxn ang="0">
                  <a:pos x="T2" y="T3"/>
                </a:cxn>
                <a:cxn ang="0">
                  <a:pos x="T4" y="T5"/>
                </a:cxn>
                <a:cxn ang="0">
                  <a:pos x="T6" y="T7"/>
                </a:cxn>
                <a:cxn ang="0">
                  <a:pos x="T8" y="T9"/>
                </a:cxn>
              </a:cxnLst>
              <a:rect l="0" t="0" r="r" b="b"/>
              <a:pathLst>
                <a:path w="84" h="42">
                  <a:moveTo>
                    <a:pt x="0" y="28"/>
                  </a:moveTo>
                  <a:cubicBezTo>
                    <a:pt x="0" y="42"/>
                    <a:pt x="0" y="42"/>
                    <a:pt x="0" y="42"/>
                  </a:cubicBezTo>
                  <a:cubicBezTo>
                    <a:pt x="0" y="42"/>
                    <a:pt x="64" y="27"/>
                    <a:pt x="84" y="14"/>
                  </a:cubicBezTo>
                  <a:cubicBezTo>
                    <a:pt x="84" y="0"/>
                    <a:pt x="84" y="0"/>
                    <a:pt x="84" y="0"/>
                  </a:cubicBezTo>
                  <a:cubicBezTo>
                    <a:pt x="64" y="14"/>
                    <a:pt x="0" y="28"/>
                    <a:pt x="0" y="2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9" name="ïṥḷidé"/>
            <p:cNvSpPr/>
            <p:nvPr/>
          </p:nvSpPr>
          <p:spPr bwMode="auto">
            <a:xfrm>
              <a:off x="1543" y="3518"/>
              <a:ext cx="541" cy="2311"/>
            </a:xfrm>
            <a:custGeom>
              <a:avLst/>
              <a:gdLst>
                <a:gd name="T0" fmla="*/ 32 w 184"/>
                <a:gd name="T1" fmla="*/ 0 h 789"/>
                <a:gd name="T2" fmla="*/ 147 w 184"/>
                <a:gd name="T3" fmla="*/ 48 h 789"/>
                <a:gd name="T4" fmla="*/ 152 w 184"/>
                <a:gd name="T5" fmla="*/ 54 h 789"/>
                <a:gd name="T6" fmla="*/ 183 w 184"/>
                <a:gd name="T7" fmla="*/ 415 h 789"/>
                <a:gd name="T8" fmla="*/ 111 w 184"/>
                <a:gd name="T9" fmla="*/ 489 h 789"/>
                <a:gd name="T10" fmla="*/ 111 w 184"/>
                <a:gd name="T11" fmla="*/ 789 h 789"/>
                <a:gd name="T12" fmla="*/ 3 w 184"/>
                <a:gd name="T13" fmla="*/ 789 h 789"/>
                <a:gd name="T14" fmla="*/ 0 w 184"/>
                <a:gd name="T15" fmla="*/ 188 h 789"/>
                <a:gd name="T16" fmla="*/ 32 w 184"/>
                <a:gd name="T17"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89">
                  <a:moveTo>
                    <a:pt x="32" y="0"/>
                  </a:moveTo>
                  <a:cubicBezTo>
                    <a:pt x="32" y="0"/>
                    <a:pt x="135" y="28"/>
                    <a:pt x="147" y="48"/>
                  </a:cubicBezTo>
                  <a:cubicBezTo>
                    <a:pt x="149" y="50"/>
                    <a:pt x="151" y="52"/>
                    <a:pt x="152" y="54"/>
                  </a:cubicBezTo>
                  <a:cubicBezTo>
                    <a:pt x="170" y="91"/>
                    <a:pt x="179" y="253"/>
                    <a:pt x="183" y="415"/>
                  </a:cubicBezTo>
                  <a:cubicBezTo>
                    <a:pt x="184" y="455"/>
                    <a:pt x="151" y="489"/>
                    <a:pt x="111" y="489"/>
                  </a:cubicBezTo>
                  <a:cubicBezTo>
                    <a:pt x="111" y="789"/>
                    <a:pt x="111" y="789"/>
                    <a:pt x="111" y="789"/>
                  </a:cubicBezTo>
                  <a:cubicBezTo>
                    <a:pt x="3" y="789"/>
                    <a:pt x="3" y="789"/>
                    <a:pt x="3" y="789"/>
                  </a:cubicBezTo>
                  <a:cubicBezTo>
                    <a:pt x="0" y="188"/>
                    <a:pt x="0" y="188"/>
                    <a:pt x="0" y="188"/>
                  </a:cubicBezTo>
                  <a:lnTo>
                    <a:pt x="32"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0" name="îṧlîḋé"/>
            <p:cNvSpPr/>
            <p:nvPr/>
          </p:nvSpPr>
          <p:spPr bwMode="auto">
            <a:xfrm>
              <a:off x="1826" y="3948"/>
              <a:ext cx="44" cy="1001"/>
            </a:xfrm>
            <a:custGeom>
              <a:avLst/>
              <a:gdLst>
                <a:gd name="T0" fmla="*/ 0 w 25"/>
                <a:gd name="T1" fmla="*/ 0 h 574"/>
                <a:gd name="T2" fmla="*/ 13 w 25"/>
                <a:gd name="T3" fmla="*/ 57 h 574"/>
                <a:gd name="T4" fmla="*/ 25 w 25"/>
                <a:gd name="T5" fmla="*/ 574 h 574"/>
                <a:gd name="T6" fmla="*/ 20 w 25"/>
                <a:gd name="T7" fmla="*/ 52 h 574"/>
                <a:gd name="T8" fmla="*/ 25 w 25"/>
                <a:gd name="T9" fmla="*/ 26 h 574"/>
                <a:gd name="T10" fmla="*/ 13 w 25"/>
                <a:gd name="T11" fmla="*/ 38 h 574"/>
                <a:gd name="T12" fmla="*/ 0 w 25"/>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25" h="574">
                  <a:moveTo>
                    <a:pt x="0" y="0"/>
                  </a:moveTo>
                  <a:lnTo>
                    <a:pt x="13" y="57"/>
                  </a:lnTo>
                  <a:lnTo>
                    <a:pt x="25" y="574"/>
                  </a:lnTo>
                  <a:lnTo>
                    <a:pt x="20" y="52"/>
                  </a:lnTo>
                  <a:lnTo>
                    <a:pt x="25" y="26"/>
                  </a:lnTo>
                  <a:lnTo>
                    <a:pt x="13" y="38"/>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1" name="isḷíḓê"/>
            <p:cNvSpPr/>
            <p:nvPr/>
          </p:nvSpPr>
          <p:spPr bwMode="auto">
            <a:xfrm>
              <a:off x="1543" y="3518"/>
              <a:ext cx="323" cy="2311"/>
            </a:xfrm>
            <a:custGeom>
              <a:avLst/>
              <a:gdLst>
                <a:gd name="T0" fmla="*/ 54 w 185"/>
                <a:gd name="T1" fmla="*/ 0 h 1325"/>
                <a:gd name="T2" fmla="*/ 185 w 185"/>
                <a:gd name="T3" fmla="*/ 32 h 1325"/>
                <a:gd name="T4" fmla="*/ 99 w 185"/>
                <a:gd name="T5" fmla="*/ 161 h 1325"/>
                <a:gd name="T6" fmla="*/ 74 w 185"/>
                <a:gd name="T7" fmla="*/ 161 h 1325"/>
                <a:gd name="T8" fmla="*/ 83 w 185"/>
                <a:gd name="T9" fmla="*/ 186 h 1325"/>
                <a:gd name="T10" fmla="*/ 22 w 185"/>
                <a:gd name="T11" fmla="*/ 320 h 1325"/>
                <a:gd name="T12" fmla="*/ 29 w 185"/>
                <a:gd name="T13" fmla="*/ 1325 h 1325"/>
                <a:gd name="T14" fmla="*/ 5 w 185"/>
                <a:gd name="T15" fmla="*/ 1325 h 1325"/>
                <a:gd name="T16" fmla="*/ 0 w 185"/>
                <a:gd name="T17" fmla="*/ 315 h 1325"/>
                <a:gd name="T18" fmla="*/ 54 w 185"/>
                <a:gd name="T19" fmla="*/ 0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325">
                  <a:moveTo>
                    <a:pt x="54" y="0"/>
                  </a:moveTo>
                  <a:lnTo>
                    <a:pt x="185" y="32"/>
                  </a:lnTo>
                  <a:lnTo>
                    <a:pt x="99" y="161"/>
                  </a:lnTo>
                  <a:lnTo>
                    <a:pt x="74" y="161"/>
                  </a:lnTo>
                  <a:lnTo>
                    <a:pt x="83" y="186"/>
                  </a:lnTo>
                  <a:lnTo>
                    <a:pt x="22" y="320"/>
                  </a:lnTo>
                  <a:lnTo>
                    <a:pt x="29" y="1325"/>
                  </a:lnTo>
                  <a:lnTo>
                    <a:pt x="5" y="1325"/>
                  </a:lnTo>
                  <a:lnTo>
                    <a:pt x="0" y="315"/>
                  </a:lnTo>
                  <a:lnTo>
                    <a:pt x="54"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2" name="ïṡḻiḑe"/>
            <p:cNvSpPr/>
            <p:nvPr/>
          </p:nvSpPr>
          <p:spPr bwMode="auto">
            <a:xfrm>
              <a:off x="1620" y="4147"/>
              <a:ext cx="185" cy="26"/>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93" name="iṥľîḑe"/>
            <p:cNvSpPr/>
            <p:nvPr/>
          </p:nvSpPr>
          <p:spPr bwMode="auto">
            <a:xfrm>
              <a:off x="1878" y="4222"/>
              <a:ext cx="656" cy="666"/>
            </a:xfrm>
            <a:custGeom>
              <a:avLst/>
              <a:gdLst>
                <a:gd name="T0" fmla="*/ 216 w 224"/>
                <a:gd name="T1" fmla="*/ 0 h 227"/>
                <a:gd name="T2" fmla="*/ 168 w 224"/>
                <a:gd name="T3" fmla="*/ 13 h 227"/>
                <a:gd name="T4" fmla="*/ 137 w 224"/>
                <a:gd name="T5" fmla="*/ 17 h 227"/>
                <a:gd name="T6" fmla="*/ 115 w 224"/>
                <a:gd name="T7" fmla="*/ 60 h 227"/>
                <a:gd name="T8" fmla="*/ 115 w 224"/>
                <a:gd name="T9" fmla="*/ 61 h 227"/>
                <a:gd name="T10" fmla="*/ 0 w 224"/>
                <a:gd name="T11" fmla="*/ 189 h 227"/>
                <a:gd name="T12" fmla="*/ 43 w 224"/>
                <a:gd name="T13" fmla="*/ 215 h 227"/>
                <a:gd name="T14" fmla="*/ 66 w 224"/>
                <a:gd name="T15" fmla="*/ 195 h 227"/>
                <a:gd name="T16" fmla="*/ 105 w 224"/>
                <a:gd name="T17" fmla="*/ 146 h 227"/>
                <a:gd name="T18" fmla="*/ 143 w 224"/>
                <a:gd name="T19" fmla="*/ 83 h 227"/>
                <a:gd name="T20" fmla="*/ 175 w 224"/>
                <a:gd name="T21" fmla="*/ 72 h 227"/>
                <a:gd name="T22" fmla="*/ 178 w 224"/>
                <a:gd name="T23" fmla="*/ 31 h 227"/>
                <a:gd name="T24" fmla="*/ 216 w 224"/>
                <a:gd name="T25"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27">
                  <a:moveTo>
                    <a:pt x="216" y="0"/>
                  </a:moveTo>
                  <a:cubicBezTo>
                    <a:pt x="206" y="1"/>
                    <a:pt x="178" y="12"/>
                    <a:pt x="168" y="13"/>
                  </a:cubicBezTo>
                  <a:cubicBezTo>
                    <a:pt x="158" y="15"/>
                    <a:pt x="146" y="13"/>
                    <a:pt x="137" y="17"/>
                  </a:cubicBezTo>
                  <a:cubicBezTo>
                    <a:pt x="123" y="23"/>
                    <a:pt x="119" y="47"/>
                    <a:pt x="115" y="60"/>
                  </a:cubicBezTo>
                  <a:cubicBezTo>
                    <a:pt x="115" y="61"/>
                    <a:pt x="115" y="61"/>
                    <a:pt x="115" y="61"/>
                  </a:cubicBezTo>
                  <a:cubicBezTo>
                    <a:pt x="56" y="153"/>
                    <a:pt x="0" y="148"/>
                    <a:pt x="0" y="189"/>
                  </a:cubicBezTo>
                  <a:cubicBezTo>
                    <a:pt x="0" y="208"/>
                    <a:pt x="25" y="227"/>
                    <a:pt x="43" y="215"/>
                  </a:cubicBezTo>
                  <a:cubicBezTo>
                    <a:pt x="52" y="210"/>
                    <a:pt x="59" y="202"/>
                    <a:pt x="66" y="195"/>
                  </a:cubicBezTo>
                  <a:cubicBezTo>
                    <a:pt x="81" y="180"/>
                    <a:pt x="93" y="163"/>
                    <a:pt x="105" y="146"/>
                  </a:cubicBezTo>
                  <a:cubicBezTo>
                    <a:pt x="119" y="126"/>
                    <a:pt x="132" y="105"/>
                    <a:pt x="143" y="83"/>
                  </a:cubicBezTo>
                  <a:cubicBezTo>
                    <a:pt x="154" y="82"/>
                    <a:pt x="167" y="81"/>
                    <a:pt x="175" y="72"/>
                  </a:cubicBezTo>
                  <a:cubicBezTo>
                    <a:pt x="183" y="63"/>
                    <a:pt x="180" y="43"/>
                    <a:pt x="178" y="31"/>
                  </a:cubicBezTo>
                  <a:cubicBezTo>
                    <a:pt x="220" y="19"/>
                    <a:pt x="224" y="6"/>
                    <a:pt x="216" y="0"/>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4" name="ïŝḷïdè"/>
            <p:cNvSpPr/>
            <p:nvPr/>
          </p:nvSpPr>
          <p:spPr bwMode="auto">
            <a:xfrm>
              <a:off x="1740" y="5438"/>
              <a:ext cx="49" cy="82"/>
            </a:xfrm>
            <a:custGeom>
              <a:avLst/>
              <a:gdLst>
                <a:gd name="T0" fmla="*/ 14 w 17"/>
                <a:gd name="T1" fmla="*/ 0 h 28"/>
                <a:gd name="T2" fmla="*/ 15 w 17"/>
                <a:gd name="T3" fmla="*/ 5 h 28"/>
                <a:gd name="T4" fmla="*/ 16 w 17"/>
                <a:gd name="T5" fmla="*/ 13 h 28"/>
                <a:gd name="T6" fmla="*/ 8 w 17"/>
                <a:gd name="T7" fmla="*/ 22 h 28"/>
                <a:gd name="T8" fmla="*/ 0 w 17"/>
                <a:gd name="T9" fmla="*/ 28 h 28"/>
                <a:gd name="T10" fmla="*/ 6 w 17"/>
                <a:gd name="T11" fmla="*/ 21 h 28"/>
                <a:gd name="T12" fmla="*/ 11 w 17"/>
                <a:gd name="T13" fmla="*/ 14 h 28"/>
                <a:gd name="T14" fmla="*/ 12 w 17"/>
                <a:gd name="T15" fmla="*/ 12 h 28"/>
                <a:gd name="T16" fmla="*/ 12 w 17"/>
                <a:gd name="T17" fmla="*/ 11 h 28"/>
                <a:gd name="T18" fmla="*/ 12 w 17"/>
                <a:gd name="T19" fmla="*/ 9 h 28"/>
                <a:gd name="T20" fmla="*/ 12 w 17"/>
                <a:gd name="T21" fmla="*/ 7 h 28"/>
                <a:gd name="T22" fmla="*/ 12 w 17"/>
                <a:gd name="T23" fmla="*/ 7 h 28"/>
                <a:gd name="T24" fmla="*/ 12 w 17"/>
                <a:gd name="T25" fmla="*/ 5 h 28"/>
                <a:gd name="T26" fmla="*/ 12 w 17"/>
                <a:gd name="T27" fmla="*/ 5 h 28"/>
                <a:gd name="T28" fmla="*/ 14 w 17"/>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8">
                  <a:moveTo>
                    <a:pt x="14" y="0"/>
                  </a:moveTo>
                  <a:cubicBezTo>
                    <a:pt x="15" y="1"/>
                    <a:pt x="15" y="4"/>
                    <a:pt x="15" y="5"/>
                  </a:cubicBezTo>
                  <a:cubicBezTo>
                    <a:pt x="16" y="7"/>
                    <a:pt x="17" y="10"/>
                    <a:pt x="16" y="13"/>
                  </a:cubicBezTo>
                  <a:cubicBezTo>
                    <a:pt x="15" y="17"/>
                    <a:pt x="11" y="20"/>
                    <a:pt x="8" y="22"/>
                  </a:cubicBezTo>
                  <a:cubicBezTo>
                    <a:pt x="7" y="24"/>
                    <a:pt x="1" y="27"/>
                    <a:pt x="0" y="28"/>
                  </a:cubicBezTo>
                  <a:cubicBezTo>
                    <a:pt x="2" y="26"/>
                    <a:pt x="4" y="24"/>
                    <a:pt x="6" y="21"/>
                  </a:cubicBezTo>
                  <a:cubicBezTo>
                    <a:pt x="8" y="19"/>
                    <a:pt x="11" y="17"/>
                    <a:pt x="11" y="14"/>
                  </a:cubicBezTo>
                  <a:cubicBezTo>
                    <a:pt x="11" y="13"/>
                    <a:pt x="12" y="12"/>
                    <a:pt x="12" y="12"/>
                  </a:cubicBezTo>
                  <a:cubicBezTo>
                    <a:pt x="12" y="11"/>
                    <a:pt x="12" y="11"/>
                    <a:pt x="12" y="11"/>
                  </a:cubicBezTo>
                  <a:cubicBezTo>
                    <a:pt x="12" y="11"/>
                    <a:pt x="12" y="10"/>
                    <a:pt x="12" y="9"/>
                  </a:cubicBezTo>
                  <a:cubicBezTo>
                    <a:pt x="12" y="9"/>
                    <a:pt x="12" y="8"/>
                    <a:pt x="12" y="7"/>
                  </a:cubicBezTo>
                  <a:cubicBezTo>
                    <a:pt x="12" y="7"/>
                    <a:pt x="12" y="7"/>
                    <a:pt x="12" y="7"/>
                  </a:cubicBezTo>
                  <a:cubicBezTo>
                    <a:pt x="12" y="6"/>
                    <a:pt x="12" y="5"/>
                    <a:pt x="12" y="5"/>
                  </a:cubicBezTo>
                  <a:cubicBezTo>
                    <a:pt x="12" y="5"/>
                    <a:pt x="12" y="5"/>
                    <a:pt x="12" y="5"/>
                  </a:cubicBezTo>
                  <a:cubicBezTo>
                    <a:pt x="12" y="5"/>
                    <a:pt x="13" y="0"/>
                    <a:pt x="14" y="0"/>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5" name="iṥ1îdé"/>
            <p:cNvSpPr/>
            <p:nvPr/>
          </p:nvSpPr>
          <p:spPr bwMode="auto">
            <a:xfrm>
              <a:off x="1711" y="5427"/>
              <a:ext cx="51" cy="122"/>
            </a:xfrm>
            <a:custGeom>
              <a:avLst/>
              <a:gdLst>
                <a:gd name="T0" fmla="*/ 14 w 17"/>
                <a:gd name="T1" fmla="*/ 7 h 42"/>
                <a:gd name="T2" fmla="*/ 15 w 17"/>
                <a:gd name="T3" fmla="*/ 2 h 42"/>
                <a:gd name="T4" fmla="*/ 17 w 17"/>
                <a:gd name="T5" fmla="*/ 6 h 42"/>
                <a:gd name="T6" fmla="*/ 14 w 17"/>
                <a:gd name="T7" fmla="*/ 18 h 42"/>
                <a:gd name="T8" fmla="*/ 6 w 17"/>
                <a:gd name="T9" fmla="*/ 32 h 42"/>
                <a:gd name="T10" fmla="*/ 0 w 17"/>
                <a:gd name="T11" fmla="*/ 41 h 42"/>
                <a:gd name="T12" fmla="*/ 0 w 17"/>
                <a:gd name="T13" fmla="*/ 42 h 42"/>
                <a:gd name="T14" fmla="*/ 1 w 17"/>
                <a:gd name="T15" fmla="*/ 40 h 42"/>
                <a:gd name="T16" fmla="*/ 2 w 17"/>
                <a:gd name="T17" fmla="*/ 38 h 42"/>
                <a:gd name="T18" fmla="*/ 3 w 17"/>
                <a:gd name="T19" fmla="*/ 35 h 42"/>
                <a:gd name="T20" fmla="*/ 5 w 17"/>
                <a:gd name="T21" fmla="*/ 30 h 42"/>
                <a:gd name="T22" fmla="*/ 6 w 17"/>
                <a:gd name="T23" fmla="*/ 27 h 42"/>
                <a:gd name="T24" fmla="*/ 7 w 17"/>
                <a:gd name="T25" fmla="*/ 25 h 42"/>
                <a:gd name="T26" fmla="*/ 9 w 17"/>
                <a:gd name="T27" fmla="*/ 20 h 42"/>
                <a:gd name="T28" fmla="*/ 11 w 17"/>
                <a:gd name="T29" fmla="*/ 18 h 42"/>
                <a:gd name="T30" fmla="*/ 13 w 17"/>
                <a:gd name="T31" fmla="*/ 13 h 42"/>
                <a:gd name="T32" fmla="*/ 13 w 17"/>
                <a:gd name="T33" fmla="*/ 11 h 42"/>
                <a:gd name="T34" fmla="*/ 13 w 17"/>
                <a:gd name="T35" fmla="*/ 9 h 42"/>
                <a:gd name="T36" fmla="*/ 13 w 17"/>
                <a:gd name="T37" fmla="*/ 9 h 42"/>
                <a:gd name="T38" fmla="*/ 13 w 17"/>
                <a:gd name="T39" fmla="*/ 7 h 42"/>
                <a:gd name="T40" fmla="*/ 13 w 17"/>
                <a:gd name="T41" fmla="*/ 7 h 42"/>
                <a:gd name="T42" fmla="*/ 14 w 17"/>
                <a:gd name="T43"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42">
                  <a:moveTo>
                    <a:pt x="14" y="7"/>
                  </a:moveTo>
                  <a:cubicBezTo>
                    <a:pt x="14" y="5"/>
                    <a:pt x="14" y="2"/>
                    <a:pt x="15" y="2"/>
                  </a:cubicBezTo>
                  <a:cubicBezTo>
                    <a:pt x="17" y="0"/>
                    <a:pt x="17" y="6"/>
                    <a:pt x="17" y="6"/>
                  </a:cubicBezTo>
                  <a:cubicBezTo>
                    <a:pt x="16" y="10"/>
                    <a:pt x="16" y="14"/>
                    <a:pt x="14" y="18"/>
                  </a:cubicBezTo>
                  <a:cubicBezTo>
                    <a:pt x="12" y="23"/>
                    <a:pt x="9" y="28"/>
                    <a:pt x="6" y="32"/>
                  </a:cubicBezTo>
                  <a:cubicBezTo>
                    <a:pt x="4" y="35"/>
                    <a:pt x="2" y="38"/>
                    <a:pt x="0" y="41"/>
                  </a:cubicBezTo>
                  <a:cubicBezTo>
                    <a:pt x="0" y="42"/>
                    <a:pt x="0" y="42"/>
                    <a:pt x="0" y="42"/>
                  </a:cubicBezTo>
                  <a:cubicBezTo>
                    <a:pt x="0" y="41"/>
                    <a:pt x="1" y="40"/>
                    <a:pt x="1" y="40"/>
                  </a:cubicBezTo>
                  <a:cubicBezTo>
                    <a:pt x="1" y="39"/>
                    <a:pt x="2" y="38"/>
                    <a:pt x="2" y="38"/>
                  </a:cubicBezTo>
                  <a:cubicBezTo>
                    <a:pt x="2" y="37"/>
                    <a:pt x="2" y="36"/>
                    <a:pt x="3" y="35"/>
                  </a:cubicBezTo>
                  <a:cubicBezTo>
                    <a:pt x="3" y="33"/>
                    <a:pt x="4" y="31"/>
                    <a:pt x="5" y="30"/>
                  </a:cubicBezTo>
                  <a:cubicBezTo>
                    <a:pt x="5" y="29"/>
                    <a:pt x="5" y="28"/>
                    <a:pt x="6" y="27"/>
                  </a:cubicBezTo>
                  <a:cubicBezTo>
                    <a:pt x="6" y="26"/>
                    <a:pt x="6" y="26"/>
                    <a:pt x="7" y="25"/>
                  </a:cubicBezTo>
                  <a:cubicBezTo>
                    <a:pt x="8" y="23"/>
                    <a:pt x="9" y="22"/>
                    <a:pt x="9" y="20"/>
                  </a:cubicBezTo>
                  <a:cubicBezTo>
                    <a:pt x="10" y="20"/>
                    <a:pt x="10" y="19"/>
                    <a:pt x="11" y="18"/>
                  </a:cubicBezTo>
                  <a:cubicBezTo>
                    <a:pt x="12" y="17"/>
                    <a:pt x="12" y="15"/>
                    <a:pt x="13" y="13"/>
                  </a:cubicBezTo>
                  <a:cubicBezTo>
                    <a:pt x="13" y="13"/>
                    <a:pt x="13" y="12"/>
                    <a:pt x="13" y="11"/>
                  </a:cubicBezTo>
                  <a:cubicBezTo>
                    <a:pt x="13" y="11"/>
                    <a:pt x="13" y="10"/>
                    <a:pt x="13" y="9"/>
                  </a:cubicBezTo>
                  <a:cubicBezTo>
                    <a:pt x="13" y="9"/>
                    <a:pt x="13" y="9"/>
                    <a:pt x="13" y="9"/>
                  </a:cubicBezTo>
                  <a:cubicBezTo>
                    <a:pt x="13" y="8"/>
                    <a:pt x="13" y="8"/>
                    <a:pt x="13" y="7"/>
                  </a:cubicBezTo>
                  <a:cubicBezTo>
                    <a:pt x="13" y="7"/>
                    <a:pt x="13" y="7"/>
                    <a:pt x="13" y="7"/>
                  </a:cubicBezTo>
                  <a:lnTo>
                    <a:pt x="14" y="7"/>
                  </a:ln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6" name="ïṥḷîḍê"/>
            <p:cNvSpPr/>
            <p:nvPr/>
          </p:nvSpPr>
          <p:spPr bwMode="auto">
            <a:xfrm>
              <a:off x="1599" y="5234"/>
              <a:ext cx="246" cy="349"/>
            </a:xfrm>
            <a:custGeom>
              <a:avLst/>
              <a:gdLst>
                <a:gd name="T0" fmla="*/ 0 w 84"/>
                <a:gd name="T1" fmla="*/ 119 h 119"/>
                <a:gd name="T2" fmla="*/ 84 w 84"/>
                <a:gd name="T3" fmla="*/ 119 h 119"/>
                <a:gd name="T4" fmla="*/ 84 w 84"/>
                <a:gd name="T5" fmla="*/ 28 h 119"/>
                <a:gd name="T6" fmla="*/ 0 w 84"/>
                <a:gd name="T7" fmla="*/ 0 h 119"/>
                <a:gd name="T8" fmla="*/ 0 w 84"/>
                <a:gd name="T9" fmla="*/ 119 h 119"/>
              </a:gdLst>
              <a:ahLst/>
              <a:cxnLst>
                <a:cxn ang="0">
                  <a:pos x="T0" y="T1"/>
                </a:cxn>
                <a:cxn ang="0">
                  <a:pos x="T2" y="T3"/>
                </a:cxn>
                <a:cxn ang="0">
                  <a:pos x="T4" y="T5"/>
                </a:cxn>
                <a:cxn ang="0">
                  <a:pos x="T6" y="T7"/>
                </a:cxn>
                <a:cxn ang="0">
                  <a:pos x="T8" y="T9"/>
                </a:cxn>
              </a:cxnLst>
              <a:rect l="0" t="0" r="r" b="b"/>
              <a:pathLst>
                <a:path w="84" h="119">
                  <a:moveTo>
                    <a:pt x="0" y="119"/>
                  </a:moveTo>
                  <a:cubicBezTo>
                    <a:pt x="84" y="119"/>
                    <a:pt x="84" y="119"/>
                    <a:pt x="84" y="119"/>
                  </a:cubicBezTo>
                  <a:cubicBezTo>
                    <a:pt x="84" y="28"/>
                    <a:pt x="84" y="28"/>
                    <a:pt x="84" y="28"/>
                  </a:cubicBezTo>
                  <a:cubicBezTo>
                    <a:pt x="84" y="28"/>
                    <a:pt x="19" y="14"/>
                    <a:pt x="0" y="0"/>
                  </a:cubicBezTo>
                  <a:lnTo>
                    <a:pt x="0" y="119"/>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7" name="iSlídè"/>
            <p:cNvSpPr/>
            <p:nvPr/>
          </p:nvSpPr>
          <p:spPr bwMode="auto">
            <a:xfrm>
              <a:off x="1599" y="5234"/>
              <a:ext cx="246" cy="349"/>
            </a:xfrm>
            <a:custGeom>
              <a:avLst/>
              <a:gdLst>
                <a:gd name="T0" fmla="*/ 0 w 84"/>
                <a:gd name="T1" fmla="*/ 119 h 119"/>
                <a:gd name="T2" fmla="*/ 84 w 84"/>
                <a:gd name="T3" fmla="*/ 119 h 119"/>
                <a:gd name="T4" fmla="*/ 8 w 84"/>
                <a:gd name="T5" fmla="*/ 110 h 119"/>
                <a:gd name="T6" fmla="*/ 0 w 84"/>
                <a:gd name="T7" fmla="*/ 0 h 119"/>
                <a:gd name="T8" fmla="*/ 0 w 84"/>
                <a:gd name="T9" fmla="*/ 119 h 119"/>
              </a:gdLst>
              <a:ahLst/>
              <a:cxnLst>
                <a:cxn ang="0">
                  <a:pos x="T0" y="T1"/>
                </a:cxn>
                <a:cxn ang="0">
                  <a:pos x="T2" y="T3"/>
                </a:cxn>
                <a:cxn ang="0">
                  <a:pos x="T4" y="T5"/>
                </a:cxn>
                <a:cxn ang="0">
                  <a:pos x="T6" y="T7"/>
                </a:cxn>
                <a:cxn ang="0">
                  <a:pos x="T8" y="T9"/>
                </a:cxn>
              </a:cxnLst>
              <a:rect l="0" t="0" r="r" b="b"/>
              <a:pathLst>
                <a:path w="84" h="119">
                  <a:moveTo>
                    <a:pt x="0" y="119"/>
                  </a:moveTo>
                  <a:cubicBezTo>
                    <a:pt x="84" y="119"/>
                    <a:pt x="84" y="119"/>
                    <a:pt x="84" y="119"/>
                  </a:cubicBezTo>
                  <a:cubicBezTo>
                    <a:pt x="8" y="110"/>
                    <a:pt x="8" y="110"/>
                    <a:pt x="8" y="110"/>
                  </a:cubicBezTo>
                  <a:cubicBezTo>
                    <a:pt x="8" y="110"/>
                    <a:pt x="19" y="14"/>
                    <a:pt x="0" y="0"/>
                  </a:cubicBezTo>
                  <a:lnTo>
                    <a:pt x="0" y="119"/>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8" name="îš1îdé"/>
            <p:cNvSpPr/>
            <p:nvPr/>
          </p:nvSpPr>
          <p:spPr bwMode="auto">
            <a:xfrm>
              <a:off x="1599" y="5234"/>
              <a:ext cx="246" cy="122"/>
            </a:xfrm>
            <a:custGeom>
              <a:avLst/>
              <a:gdLst>
                <a:gd name="T0" fmla="*/ 84 w 84"/>
                <a:gd name="T1" fmla="*/ 28 h 42"/>
                <a:gd name="T2" fmla="*/ 84 w 84"/>
                <a:gd name="T3" fmla="*/ 42 h 42"/>
                <a:gd name="T4" fmla="*/ 0 w 84"/>
                <a:gd name="T5" fmla="*/ 14 h 42"/>
                <a:gd name="T6" fmla="*/ 0 w 84"/>
                <a:gd name="T7" fmla="*/ 0 h 42"/>
                <a:gd name="T8" fmla="*/ 84 w 84"/>
                <a:gd name="T9" fmla="*/ 28 h 42"/>
              </a:gdLst>
              <a:ahLst/>
              <a:cxnLst>
                <a:cxn ang="0">
                  <a:pos x="T0" y="T1"/>
                </a:cxn>
                <a:cxn ang="0">
                  <a:pos x="T2" y="T3"/>
                </a:cxn>
                <a:cxn ang="0">
                  <a:pos x="T4" y="T5"/>
                </a:cxn>
                <a:cxn ang="0">
                  <a:pos x="T6" y="T7"/>
                </a:cxn>
                <a:cxn ang="0">
                  <a:pos x="T8" y="T9"/>
                </a:cxn>
              </a:cxnLst>
              <a:rect l="0" t="0" r="r" b="b"/>
              <a:pathLst>
                <a:path w="84" h="42">
                  <a:moveTo>
                    <a:pt x="84" y="28"/>
                  </a:moveTo>
                  <a:cubicBezTo>
                    <a:pt x="84" y="42"/>
                    <a:pt x="84" y="42"/>
                    <a:pt x="84" y="42"/>
                  </a:cubicBezTo>
                  <a:cubicBezTo>
                    <a:pt x="84" y="42"/>
                    <a:pt x="19" y="27"/>
                    <a:pt x="0" y="14"/>
                  </a:cubicBezTo>
                  <a:cubicBezTo>
                    <a:pt x="0" y="0"/>
                    <a:pt x="0" y="0"/>
                    <a:pt x="0" y="0"/>
                  </a:cubicBezTo>
                  <a:cubicBezTo>
                    <a:pt x="19" y="14"/>
                    <a:pt x="84" y="28"/>
                    <a:pt x="84" y="2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2" name="ïślíḋê"/>
            <p:cNvSpPr/>
            <p:nvPr/>
          </p:nvSpPr>
          <p:spPr bwMode="auto">
            <a:xfrm>
              <a:off x="1723" y="4013"/>
              <a:ext cx="31" cy="7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grpSp>
      <p:sp>
        <p:nvSpPr>
          <p:cNvPr id="1117" name="î$1îḋe"/>
          <p:cNvSpPr/>
          <p:nvPr/>
        </p:nvSpPr>
        <p:spPr bwMode="auto">
          <a:xfrm>
            <a:off x="632460" y="1631315"/>
            <a:ext cx="521335" cy="306705"/>
          </a:xfrm>
          <a:custGeom>
            <a:avLst/>
            <a:gdLst>
              <a:gd name="T0" fmla="*/ 277 w 280"/>
              <a:gd name="T1" fmla="*/ 58 h 165"/>
              <a:gd name="T2" fmla="*/ 253 w 280"/>
              <a:gd name="T3" fmla="*/ 25 h 165"/>
              <a:gd name="T4" fmla="*/ 212 w 280"/>
              <a:gd name="T5" fmla="*/ 20 h 165"/>
              <a:gd name="T6" fmla="*/ 212 w 280"/>
              <a:gd name="T7" fmla="*/ 20 h 165"/>
              <a:gd name="T8" fmla="*/ 151 w 280"/>
              <a:gd name="T9" fmla="*/ 0 h 165"/>
              <a:gd name="T10" fmla="*/ 126 w 280"/>
              <a:gd name="T11" fmla="*/ 3 h 165"/>
              <a:gd name="T12" fmla="*/ 125 w 280"/>
              <a:gd name="T13" fmla="*/ 2 h 165"/>
              <a:gd name="T14" fmla="*/ 111 w 280"/>
              <a:gd name="T15" fmla="*/ 7 h 165"/>
              <a:gd name="T16" fmla="*/ 111 w 280"/>
              <a:gd name="T17" fmla="*/ 8 h 165"/>
              <a:gd name="T18" fmla="*/ 11 w 280"/>
              <a:gd name="T19" fmla="*/ 39 h 165"/>
              <a:gd name="T20" fmla="*/ 9 w 280"/>
              <a:gd name="T21" fmla="*/ 82 h 165"/>
              <a:gd name="T22" fmla="*/ 27 w 280"/>
              <a:gd name="T23" fmla="*/ 99 h 165"/>
              <a:gd name="T24" fmla="*/ 27 w 280"/>
              <a:gd name="T25" fmla="*/ 100 h 165"/>
              <a:gd name="T26" fmla="*/ 27 w 280"/>
              <a:gd name="T27" fmla="*/ 101 h 165"/>
              <a:gd name="T28" fmla="*/ 26 w 280"/>
              <a:gd name="T29" fmla="*/ 101 h 165"/>
              <a:gd name="T30" fmla="*/ 27 w 280"/>
              <a:gd name="T31" fmla="*/ 131 h 165"/>
              <a:gd name="T32" fmla="*/ 53 w 280"/>
              <a:gd name="T33" fmla="*/ 163 h 165"/>
              <a:gd name="T34" fmla="*/ 54 w 280"/>
              <a:gd name="T35" fmla="*/ 116 h 165"/>
              <a:gd name="T36" fmla="*/ 60 w 280"/>
              <a:gd name="T37" fmla="*/ 109 h 165"/>
              <a:gd name="T38" fmla="*/ 75 w 280"/>
              <a:gd name="T39" fmla="*/ 108 h 165"/>
              <a:gd name="T40" fmla="*/ 118 w 280"/>
              <a:gd name="T41" fmla="*/ 116 h 165"/>
              <a:gd name="T42" fmla="*/ 160 w 280"/>
              <a:gd name="T43" fmla="*/ 115 h 165"/>
              <a:gd name="T44" fmla="*/ 194 w 280"/>
              <a:gd name="T45" fmla="*/ 106 h 165"/>
              <a:gd name="T46" fmla="*/ 235 w 280"/>
              <a:gd name="T47" fmla="*/ 122 h 165"/>
              <a:gd name="T48" fmla="*/ 236 w 280"/>
              <a:gd name="T49" fmla="*/ 165 h 165"/>
              <a:gd name="T50" fmla="*/ 267 w 280"/>
              <a:gd name="T51" fmla="*/ 106 h 165"/>
              <a:gd name="T52" fmla="*/ 277 w 280"/>
              <a:gd name="T53" fmla="*/ 5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0" h="165">
                <a:moveTo>
                  <a:pt x="277" y="58"/>
                </a:moveTo>
                <a:cubicBezTo>
                  <a:pt x="275" y="43"/>
                  <a:pt x="266" y="31"/>
                  <a:pt x="253" y="25"/>
                </a:cubicBezTo>
                <a:cubicBezTo>
                  <a:pt x="240" y="19"/>
                  <a:pt x="226" y="19"/>
                  <a:pt x="212" y="20"/>
                </a:cubicBezTo>
                <a:cubicBezTo>
                  <a:pt x="212" y="20"/>
                  <a:pt x="212" y="20"/>
                  <a:pt x="212" y="20"/>
                </a:cubicBezTo>
                <a:cubicBezTo>
                  <a:pt x="194" y="7"/>
                  <a:pt x="172" y="0"/>
                  <a:pt x="151" y="0"/>
                </a:cubicBezTo>
                <a:cubicBezTo>
                  <a:pt x="142" y="0"/>
                  <a:pt x="134" y="1"/>
                  <a:pt x="126" y="3"/>
                </a:cubicBezTo>
                <a:cubicBezTo>
                  <a:pt x="127" y="3"/>
                  <a:pt x="126" y="1"/>
                  <a:pt x="125" y="2"/>
                </a:cubicBezTo>
                <a:cubicBezTo>
                  <a:pt x="121" y="4"/>
                  <a:pt x="116" y="6"/>
                  <a:pt x="111" y="7"/>
                </a:cubicBezTo>
                <a:cubicBezTo>
                  <a:pt x="111" y="8"/>
                  <a:pt x="111" y="8"/>
                  <a:pt x="111" y="8"/>
                </a:cubicBezTo>
                <a:cubicBezTo>
                  <a:pt x="77" y="18"/>
                  <a:pt x="35" y="8"/>
                  <a:pt x="11" y="39"/>
                </a:cubicBezTo>
                <a:cubicBezTo>
                  <a:pt x="1" y="52"/>
                  <a:pt x="0" y="68"/>
                  <a:pt x="9" y="82"/>
                </a:cubicBezTo>
                <a:cubicBezTo>
                  <a:pt x="13" y="90"/>
                  <a:pt x="20" y="95"/>
                  <a:pt x="27" y="99"/>
                </a:cubicBezTo>
                <a:cubicBezTo>
                  <a:pt x="27" y="100"/>
                  <a:pt x="27" y="100"/>
                  <a:pt x="27" y="100"/>
                </a:cubicBezTo>
                <a:cubicBezTo>
                  <a:pt x="27" y="101"/>
                  <a:pt x="27" y="101"/>
                  <a:pt x="27" y="101"/>
                </a:cubicBezTo>
                <a:cubicBezTo>
                  <a:pt x="26" y="101"/>
                  <a:pt x="26" y="101"/>
                  <a:pt x="26" y="101"/>
                </a:cubicBezTo>
                <a:cubicBezTo>
                  <a:pt x="20" y="111"/>
                  <a:pt x="22" y="122"/>
                  <a:pt x="27" y="131"/>
                </a:cubicBezTo>
                <a:cubicBezTo>
                  <a:pt x="33" y="142"/>
                  <a:pt x="53" y="163"/>
                  <a:pt x="53" y="163"/>
                </a:cubicBezTo>
                <a:cubicBezTo>
                  <a:pt x="53" y="163"/>
                  <a:pt x="53" y="118"/>
                  <a:pt x="54" y="116"/>
                </a:cubicBezTo>
                <a:cubicBezTo>
                  <a:pt x="55" y="112"/>
                  <a:pt x="57" y="110"/>
                  <a:pt x="60" y="109"/>
                </a:cubicBezTo>
                <a:cubicBezTo>
                  <a:pt x="65" y="108"/>
                  <a:pt x="71" y="108"/>
                  <a:pt x="75" y="108"/>
                </a:cubicBezTo>
                <a:cubicBezTo>
                  <a:pt x="90" y="107"/>
                  <a:pt x="104" y="114"/>
                  <a:pt x="118" y="116"/>
                </a:cubicBezTo>
                <a:cubicBezTo>
                  <a:pt x="132" y="119"/>
                  <a:pt x="146" y="118"/>
                  <a:pt x="160" y="115"/>
                </a:cubicBezTo>
                <a:cubicBezTo>
                  <a:pt x="171" y="113"/>
                  <a:pt x="182" y="108"/>
                  <a:pt x="194" y="106"/>
                </a:cubicBezTo>
                <a:cubicBezTo>
                  <a:pt x="206" y="105"/>
                  <a:pt x="233" y="107"/>
                  <a:pt x="235" y="122"/>
                </a:cubicBezTo>
                <a:cubicBezTo>
                  <a:pt x="236" y="132"/>
                  <a:pt x="236" y="165"/>
                  <a:pt x="236" y="165"/>
                </a:cubicBezTo>
                <a:cubicBezTo>
                  <a:pt x="246" y="147"/>
                  <a:pt x="258" y="125"/>
                  <a:pt x="267" y="106"/>
                </a:cubicBezTo>
                <a:cubicBezTo>
                  <a:pt x="273" y="91"/>
                  <a:pt x="280" y="75"/>
                  <a:pt x="277" y="58"/>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8" name="ïšḻiḓe"/>
          <p:cNvSpPr/>
          <p:nvPr/>
        </p:nvSpPr>
        <p:spPr bwMode="auto">
          <a:xfrm>
            <a:off x="632460" y="1656715"/>
            <a:ext cx="147320" cy="241300"/>
          </a:xfrm>
          <a:custGeom>
            <a:avLst/>
            <a:gdLst>
              <a:gd name="T0" fmla="*/ 34 w 79"/>
              <a:gd name="T1" fmla="*/ 93 h 130"/>
              <a:gd name="T2" fmla="*/ 51 w 79"/>
              <a:gd name="T3" fmla="*/ 77 h 130"/>
              <a:gd name="T4" fmla="*/ 73 w 79"/>
              <a:gd name="T5" fmla="*/ 62 h 130"/>
              <a:gd name="T6" fmla="*/ 55 w 79"/>
              <a:gd name="T7" fmla="*/ 44 h 130"/>
              <a:gd name="T8" fmla="*/ 52 w 79"/>
              <a:gd name="T9" fmla="*/ 18 h 130"/>
              <a:gd name="T10" fmla="*/ 73 w 79"/>
              <a:gd name="T11" fmla="*/ 0 h 130"/>
              <a:gd name="T12" fmla="*/ 11 w 79"/>
              <a:gd name="T13" fmla="*/ 25 h 130"/>
              <a:gd name="T14" fmla="*/ 9 w 79"/>
              <a:gd name="T15" fmla="*/ 68 h 130"/>
              <a:gd name="T16" fmla="*/ 27 w 79"/>
              <a:gd name="T17" fmla="*/ 85 h 130"/>
              <a:gd name="T18" fmla="*/ 27 w 79"/>
              <a:gd name="T19" fmla="*/ 86 h 130"/>
              <a:gd name="T20" fmla="*/ 27 w 79"/>
              <a:gd name="T21" fmla="*/ 87 h 130"/>
              <a:gd name="T22" fmla="*/ 26 w 79"/>
              <a:gd name="T23" fmla="*/ 87 h 130"/>
              <a:gd name="T24" fmla="*/ 27 w 79"/>
              <a:gd name="T25" fmla="*/ 117 h 130"/>
              <a:gd name="T26" fmla="*/ 36 w 79"/>
              <a:gd name="T27" fmla="*/ 130 h 130"/>
              <a:gd name="T28" fmla="*/ 34 w 79"/>
              <a:gd name="T29" fmla="*/ 9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30">
                <a:moveTo>
                  <a:pt x="34" y="93"/>
                </a:moveTo>
                <a:cubicBezTo>
                  <a:pt x="38" y="87"/>
                  <a:pt x="44" y="81"/>
                  <a:pt x="51" y="77"/>
                </a:cubicBezTo>
                <a:cubicBezTo>
                  <a:pt x="59" y="73"/>
                  <a:pt x="68" y="70"/>
                  <a:pt x="73" y="62"/>
                </a:cubicBezTo>
                <a:cubicBezTo>
                  <a:pt x="79" y="51"/>
                  <a:pt x="62" y="48"/>
                  <a:pt x="55" y="44"/>
                </a:cubicBezTo>
                <a:cubicBezTo>
                  <a:pt x="46" y="38"/>
                  <a:pt x="47" y="27"/>
                  <a:pt x="52" y="18"/>
                </a:cubicBezTo>
                <a:cubicBezTo>
                  <a:pt x="57" y="11"/>
                  <a:pt x="64" y="4"/>
                  <a:pt x="73" y="0"/>
                </a:cubicBezTo>
                <a:cubicBezTo>
                  <a:pt x="49" y="2"/>
                  <a:pt x="26" y="5"/>
                  <a:pt x="11" y="25"/>
                </a:cubicBezTo>
                <a:cubicBezTo>
                  <a:pt x="1" y="38"/>
                  <a:pt x="0" y="54"/>
                  <a:pt x="9" y="68"/>
                </a:cubicBezTo>
                <a:cubicBezTo>
                  <a:pt x="13" y="76"/>
                  <a:pt x="20" y="81"/>
                  <a:pt x="27" y="85"/>
                </a:cubicBezTo>
                <a:cubicBezTo>
                  <a:pt x="27" y="86"/>
                  <a:pt x="27" y="86"/>
                  <a:pt x="27" y="86"/>
                </a:cubicBezTo>
                <a:cubicBezTo>
                  <a:pt x="27" y="87"/>
                  <a:pt x="27" y="87"/>
                  <a:pt x="27" y="87"/>
                </a:cubicBezTo>
                <a:cubicBezTo>
                  <a:pt x="26" y="87"/>
                  <a:pt x="26" y="87"/>
                  <a:pt x="26" y="87"/>
                </a:cubicBezTo>
                <a:cubicBezTo>
                  <a:pt x="20" y="97"/>
                  <a:pt x="22" y="108"/>
                  <a:pt x="27" y="117"/>
                </a:cubicBezTo>
                <a:cubicBezTo>
                  <a:pt x="29" y="121"/>
                  <a:pt x="33" y="125"/>
                  <a:pt x="36" y="130"/>
                </a:cubicBezTo>
                <a:cubicBezTo>
                  <a:pt x="29" y="119"/>
                  <a:pt x="26" y="106"/>
                  <a:pt x="34" y="93"/>
                </a:cubicBezTo>
                <a:close/>
              </a:path>
            </a:pathLst>
          </a:custGeom>
          <a:solidFill>
            <a:srgbClr val="8C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9" name="iŝlíďè"/>
          <p:cNvSpPr/>
          <p:nvPr/>
        </p:nvSpPr>
        <p:spPr bwMode="auto">
          <a:xfrm>
            <a:off x="711200" y="1659890"/>
            <a:ext cx="443230" cy="278130"/>
          </a:xfrm>
          <a:custGeom>
            <a:avLst/>
            <a:gdLst>
              <a:gd name="T0" fmla="*/ 235 w 238"/>
              <a:gd name="T1" fmla="*/ 42 h 149"/>
              <a:gd name="T2" fmla="*/ 211 w 238"/>
              <a:gd name="T3" fmla="*/ 9 h 149"/>
              <a:gd name="T4" fmla="*/ 170 w 238"/>
              <a:gd name="T5" fmla="*/ 4 h 149"/>
              <a:gd name="T6" fmla="*/ 170 w 238"/>
              <a:gd name="T7" fmla="*/ 4 h 149"/>
              <a:gd name="T8" fmla="*/ 164 w 238"/>
              <a:gd name="T9" fmla="*/ 0 h 149"/>
              <a:gd name="T10" fmla="*/ 165 w 238"/>
              <a:gd name="T11" fmla="*/ 9 h 149"/>
              <a:gd name="T12" fmla="*/ 136 w 238"/>
              <a:gd name="T13" fmla="*/ 30 h 149"/>
              <a:gd name="T14" fmla="*/ 100 w 238"/>
              <a:gd name="T15" fmla="*/ 43 h 149"/>
              <a:gd name="T16" fmla="*/ 95 w 238"/>
              <a:gd name="T17" fmla="*/ 56 h 149"/>
              <a:gd name="T18" fmla="*/ 107 w 238"/>
              <a:gd name="T19" fmla="*/ 57 h 149"/>
              <a:gd name="T20" fmla="*/ 131 w 238"/>
              <a:gd name="T21" fmla="*/ 58 h 149"/>
              <a:gd name="T22" fmla="*/ 127 w 238"/>
              <a:gd name="T23" fmla="*/ 77 h 149"/>
              <a:gd name="T24" fmla="*/ 40 w 238"/>
              <a:gd name="T25" fmla="*/ 74 h 149"/>
              <a:gd name="T26" fmla="*/ 2 w 238"/>
              <a:gd name="T27" fmla="*/ 100 h 149"/>
              <a:gd name="T28" fmla="*/ 10 w 238"/>
              <a:gd name="T29" fmla="*/ 146 h 149"/>
              <a:gd name="T30" fmla="*/ 11 w 238"/>
              <a:gd name="T31" fmla="*/ 147 h 149"/>
              <a:gd name="T32" fmla="*/ 12 w 238"/>
              <a:gd name="T33" fmla="*/ 100 h 149"/>
              <a:gd name="T34" fmla="*/ 18 w 238"/>
              <a:gd name="T35" fmla="*/ 93 h 149"/>
              <a:gd name="T36" fmla="*/ 33 w 238"/>
              <a:gd name="T37" fmla="*/ 92 h 149"/>
              <a:gd name="T38" fmla="*/ 76 w 238"/>
              <a:gd name="T39" fmla="*/ 100 h 149"/>
              <a:gd name="T40" fmla="*/ 118 w 238"/>
              <a:gd name="T41" fmla="*/ 99 h 149"/>
              <a:gd name="T42" fmla="*/ 152 w 238"/>
              <a:gd name="T43" fmla="*/ 90 h 149"/>
              <a:gd name="T44" fmla="*/ 193 w 238"/>
              <a:gd name="T45" fmla="*/ 106 h 149"/>
              <a:gd name="T46" fmla="*/ 194 w 238"/>
              <a:gd name="T47" fmla="*/ 149 h 149"/>
              <a:gd name="T48" fmla="*/ 225 w 238"/>
              <a:gd name="T49" fmla="*/ 90 h 149"/>
              <a:gd name="T50" fmla="*/ 235 w 238"/>
              <a:gd name="T51"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 h="149">
                <a:moveTo>
                  <a:pt x="235" y="42"/>
                </a:moveTo>
                <a:cubicBezTo>
                  <a:pt x="233" y="27"/>
                  <a:pt x="224" y="15"/>
                  <a:pt x="211" y="9"/>
                </a:cubicBezTo>
                <a:cubicBezTo>
                  <a:pt x="198" y="3"/>
                  <a:pt x="184" y="3"/>
                  <a:pt x="170" y="4"/>
                </a:cubicBezTo>
                <a:cubicBezTo>
                  <a:pt x="170" y="4"/>
                  <a:pt x="170" y="4"/>
                  <a:pt x="170" y="4"/>
                </a:cubicBezTo>
                <a:cubicBezTo>
                  <a:pt x="168" y="3"/>
                  <a:pt x="166" y="1"/>
                  <a:pt x="164" y="0"/>
                </a:cubicBezTo>
                <a:cubicBezTo>
                  <a:pt x="165" y="3"/>
                  <a:pt x="166" y="5"/>
                  <a:pt x="165" y="9"/>
                </a:cubicBezTo>
                <a:cubicBezTo>
                  <a:pt x="162" y="22"/>
                  <a:pt x="148" y="28"/>
                  <a:pt x="136" y="30"/>
                </a:cubicBezTo>
                <a:cubicBezTo>
                  <a:pt x="124" y="33"/>
                  <a:pt x="109" y="34"/>
                  <a:pt x="100" y="43"/>
                </a:cubicBezTo>
                <a:cubicBezTo>
                  <a:pt x="97" y="45"/>
                  <a:pt x="91" y="53"/>
                  <a:pt x="95" y="56"/>
                </a:cubicBezTo>
                <a:cubicBezTo>
                  <a:pt x="98" y="58"/>
                  <a:pt x="103" y="57"/>
                  <a:pt x="107" y="57"/>
                </a:cubicBezTo>
                <a:cubicBezTo>
                  <a:pt x="115" y="56"/>
                  <a:pt x="124" y="54"/>
                  <a:pt x="131" y="58"/>
                </a:cubicBezTo>
                <a:cubicBezTo>
                  <a:pt x="141" y="63"/>
                  <a:pt x="133" y="73"/>
                  <a:pt x="127" y="77"/>
                </a:cubicBezTo>
                <a:cubicBezTo>
                  <a:pt x="101" y="94"/>
                  <a:pt x="69" y="73"/>
                  <a:pt x="40" y="74"/>
                </a:cubicBezTo>
                <a:cubicBezTo>
                  <a:pt x="21" y="75"/>
                  <a:pt x="5" y="83"/>
                  <a:pt x="2" y="100"/>
                </a:cubicBezTo>
                <a:cubicBezTo>
                  <a:pt x="0" y="113"/>
                  <a:pt x="8" y="133"/>
                  <a:pt x="10" y="146"/>
                </a:cubicBezTo>
                <a:cubicBezTo>
                  <a:pt x="11" y="147"/>
                  <a:pt x="11" y="147"/>
                  <a:pt x="11" y="147"/>
                </a:cubicBezTo>
                <a:cubicBezTo>
                  <a:pt x="11" y="147"/>
                  <a:pt x="11" y="102"/>
                  <a:pt x="12" y="100"/>
                </a:cubicBezTo>
                <a:cubicBezTo>
                  <a:pt x="13" y="96"/>
                  <a:pt x="15" y="94"/>
                  <a:pt x="18" y="93"/>
                </a:cubicBezTo>
                <a:cubicBezTo>
                  <a:pt x="23" y="92"/>
                  <a:pt x="29" y="92"/>
                  <a:pt x="33" y="92"/>
                </a:cubicBezTo>
                <a:cubicBezTo>
                  <a:pt x="48" y="91"/>
                  <a:pt x="62" y="98"/>
                  <a:pt x="76" y="100"/>
                </a:cubicBezTo>
                <a:cubicBezTo>
                  <a:pt x="90" y="103"/>
                  <a:pt x="104" y="102"/>
                  <a:pt x="118" y="99"/>
                </a:cubicBezTo>
                <a:cubicBezTo>
                  <a:pt x="129" y="97"/>
                  <a:pt x="140" y="92"/>
                  <a:pt x="152" y="90"/>
                </a:cubicBezTo>
                <a:cubicBezTo>
                  <a:pt x="164" y="89"/>
                  <a:pt x="191" y="91"/>
                  <a:pt x="193" y="106"/>
                </a:cubicBezTo>
                <a:cubicBezTo>
                  <a:pt x="194" y="116"/>
                  <a:pt x="194" y="149"/>
                  <a:pt x="194" y="149"/>
                </a:cubicBezTo>
                <a:cubicBezTo>
                  <a:pt x="204" y="131"/>
                  <a:pt x="216" y="109"/>
                  <a:pt x="225" y="90"/>
                </a:cubicBezTo>
                <a:cubicBezTo>
                  <a:pt x="231" y="75"/>
                  <a:pt x="238" y="59"/>
                  <a:pt x="235" y="42"/>
                </a:cubicBezTo>
                <a:close/>
              </a:path>
            </a:pathLst>
          </a:custGeom>
          <a:solidFill>
            <a:srgbClr val="8C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 name="文本框 5"/>
          <p:cNvSpPr txBox="1"/>
          <p:nvPr/>
        </p:nvSpPr>
        <p:spPr>
          <a:xfrm>
            <a:off x="1701800" y="2062480"/>
            <a:ext cx="1330325" cy="1568450"/>
          </a:xfrm>
          <a:prstGeom prst="rect">
            <a:avLst/>
          </a:prstGeom>
          <a:noFill/>
        </p:spPr>
        <p:txBody>
          <a:bodyPr wrap="square" rtlCol="0" anchor="t">
            <a:spAutoFit/>
          </a:bodyPr>
          <a:lstStyle/>
          <a:p>
            <a:pPr algn="ctr">
              <a:lnSpc>
                <a:spcPct val="150000"/>
              </a:lnSpc>
            </a:pPr>
            <a:r>
              <a:rPr lang="en-US" altLang="zh-CN" sz="2800" b="1">
                <a:solidFill>
                  <a:schemeClr val="tx1">
                    <a:lumMod val="75000"/>
                    <a:lumOff val="25000"/>
                  </a:schemeClr>
                </a:solidFill>
                <a:latin typeface="微软雅黑" panose="020B0503020204020204" charset="-122"/>
                <a:ea typeface="微软雅黑" panose="020B0503020204020204" charset="-122"/>
              </a:rPr>
              <a:t>3</a:t>
            </a:r>
            <a:endParaRPr lang="zh-CN" altLang="en-US" sz="2800" b="1">
              <a:solidFill>
                <a:schemeClr val="tx1">
                  <a:lumMod val="75000"/>
                  <a:lumOff val="25000"/>
                </a:schemeClr>
              </a:solidFill>
              <a:latin typeface="微软雅黑" panose="020B0503020204020204" charset="-122"/>
              <a:ea typeface="微软雅黑" panose="020B0503020204020204" charset="-122"/>
            </a:endParaRPr>
          </a:p>
          <a:p>
            <a:pPr algn="ctr">
              <a:lnSpc>
                <a:spcPct val="150000"/>
              </a:lnSpc>
            </a:pPr>
            <a:r>
              <a:rPr lang="zh-CN" altLang="en-US" b="1">
                <a:solidFill>
                  <a:schemeClr val="tx1">
                    <a:lumMod val="75000"/>
                    <a:lumOff val="25000"/>
                  </a:schemeClr>
                </a:solidFill>
                <a:latin typeface="微软雅黑" panose="020B0503020204020204" charset="-122"/>
                <a:ea typeface="微软雅黑" panose="020B0503020204020204" charset="-122"/>
              </a:rPr>
              <a:t>滞留、</a:t>
            </a:r>
            <a:endParaRPr lang="zh-CN" altLang="en-US" b="1">
              <a:solidFill>
                <a:schemeClr val="tx1">
                  <a:lumMod val="75000"/>
                  <a:lumOff val="25000"/>
                </a:schemeClr>
              </a:solidFill>
              <a:latin typeface="微软雅黑" panose="020B0503020204020204" charset="-122"/>
              <a:ea typeface="微软雅黑" panose="020B0503020204020204" charset="-122"/>
            </a:endParaRPr>
          </a:p>
          <a:p>
            <a:pPr algn="ctr">
              <a:lnSpc>
                <a:spcPct val="150000"/>
              </a:lnSpc>
            </a:pPr>
            <a:r>
              <a:rPr lang="zh-CN" altLang="en-US" b="1">
                <a:solidFill>
                  <a:schemeClr val="tx1">
                    <a:lumMod val="75000"/>
                    <a:lumOff val="25000"/>
                  </a:schemeClr>
                </a:solidFill>
                <a:latin typeface="微软雅黑" panose="020B0503020204020204" charset="-122"/>
                <a:ea typeface="微软雅黑" panose="020B0503020204020204" charset="-122"/>
              </a:rPr>
              <a:t>窒息性</a:t>
            </a:r>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10：无直通室外门窗的厨房应设置燃气浓度报警器和排风机</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939800" y="1388745"/>
            <a:ext cx="7416165" cy="1060450"/>
          </a:xfrm>
          <a:prstGeom prst="rect">
            <a:avLst/>
          </a:prstGeom>
          <a:noFill/>
        </p:spPr>
        <p:txBody>
          <a:bodyPr wrap="square" rtlCol="0" anchor="t">
            <a:spAutoFit/>
          </a:bodyPr>
          <a:lstStyle/>
          <a:p>
            <a:pPr indent="0">
              <a:lnSpc>
                <a:spcPct val="15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《城镇燃气设计规范》（GB 50028）中10.4.4第5条规定：厨房为地上暗厨房（无直通室外的门和窗）时，应选用带有自动熄火装置的燃气灶，并应设置燃气浓度监测报警器、自动切断阀和机械通风设施……</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5" name="Picture 2" descr="C:\Users\zeitou\Desktop\2.jpg"/>
          <p:cNvPicPr>
            <a:picLocks noChangeAspect="1" noChangeArrowheads="1"/>
          </p:cNvPicPr>
          <p:nvPr/>
        </p:nvPicPr>
        <p:blipFill>
          <a:blip r:embed="rId1" cstate="print"/>
          <a:srcRect/>
          <a:stretch>
            <a:fillRect/>
          </a:stretch>
        </p:blipFill>
        <p:spPr bwMode="auto">
          <a:xfrm>
            <a:off x="2226945" y="2449195"/>
            <a:ext cx="4652010" cy="252666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11：配备干粉灭火器</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939800" y="1388745"/>
            <a:ext cx="7416165" cy="737235"/>
          </a:xfrm>
          <a:prstGeom prst="rect">
            <a:avLst/>
          </a:prstGeom>
          <a:noFill/>
        </p:spPr>
        <p:txBody>
          <a:bodyPr wrap="square" rtlCol="0" anchor="t">
            <a:spAutoFit/>
          </a:bodyPr>
          <a:lstStyle/>
          <a:p>
            <a:pPr indent="0">
              <a:lnSpc>
                <a:spcPct val="15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由于液化气属于易燃易爆气体，如果发生泄漏，极易发生燃烧事故。灭火器作为扑灭初期火灾的必备工具，因此按照有关消防规定，灭火器必须配备，尤其是气瓶间。</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aphicFrame>
        <p:nvGraphicFramePr>
          <p:cNvPr id="8" name="表格 7"/>
          <p:cNvGraphicFramePr>
            <a:graphicFrameLocks noGrp="1"/>
          </p:cNvGraphicFramePr>
          <p:nvPr/>
        </p:nvGraphicFramePr>
        <p:xfrm>
          <a:off x="1366520" y="2227580"/>
          <a:ext cx="6108700" cy="2557780"/>
        </p:xfrm>
        <a:graphic>
          <a:graphicData uri="http://schemas.openxmlformats.org/drawingml/2006/table">
            <a:tbl>
              <a:tblPr>
                <a:tableStyleId>{5C22544A-7EE6-4342-B048-85BDC9FD1C3A}</a:tableStyleId>
              </a:tblPr>
              <a:tblGrid>
                <a:gridCol w="1750060"/>
                <a:gridCol w="4358640"/>
              </a:tblGrid>
              <a:tr h="299720">
                <a:tc gridSpan="2">
                  <a:txBody>
                    <a:bodyPr/>
                    <a:lstStyle/>
                    <a:p>
                      <a:pPr algn="ctr">
                        <a:spcAft>
                          <a:spcPts val="0"/>
                        </a:spcAft>
                      </a:pPr>
                      <a:r>
                        <a:rPr lang="zh-CN" sz="1400" kern="0" dirty="0">
                          <a:effectLst/>
                          <a:latin typeface="微软雅黑" panose="020B0503020204020204" charset="-122"/>
                          <a:ea typeface="微软雅黑" panose="020B0503020204020204" charset="-122"/>
                          <a:cs typeface="微软雅黑" panose="020B0503020204020204" charset="-122"/>
                        </a:rPr>
                        <a:t>表9.5.6 干粉灭火器的配置数量</a:t>
                      </a:r>
                      <a:endParaRPr lang="zh-CN" sz="1400" kern="0" dirty="0">
                        <a:effectLst/>
                        <a:latin typeface="微软雅黑" panose="020B0503020204020204" charset="-122"/>
                        <a:ea typeface="微软雅黑" panose="020B0503020204020204" charset="-122"/>
                        <a:cs typeface="微软雅黑" panose="020B0503020204020204" charset="-122"/>
                      </a:endParaRPr>
                    </a:p>
                  </a:txBody>
                  <a:tcPr marL="28575" marR="28575" marT="28575" marB="28575" anchor="ctr">
                    <a:noFill/>
                  </a:tcPr>
                </a:tc>
                <a:tc hMerge="1">
                  <a:tcPr/>
                </a:tc>
              </a:tr>
              <a:tr h="266065">
                <a:tc>
                  <a:txBody>
                    <a:bodyPr/>
                    <a:lstStyle/>
                    <a:p>
                      <a:pPr algn="ctr">
                        <a:spcAft>
                          <a:spcPts val="0"/>
                        </a:spcAft>
                      </a:pPr>
                      <a:r>
                        <a:rPr lang="zh-CN" sz="1400" b="1" kern="0">
                          <a:solidFill>
                            <a:schemeClr val="bg1"/>
                          </a:solidFill>
                          <a:effectLst/>
                          <a:latin typeface="微软雅黑" panose="020B0503020204020204" charset="-122"/>
                          <a:ea typeface="微软雅黑" panose="020B0503020204020204" charset="-122"/>
                        </a:rPr>
                        <a:t>场所</a:t>
                      </a:r>
                      <a:endParaRPr lang="zh-CN" sz="1400" b="1" kern="0">
                        <a:solidFill>
                          <a:schemeClr val="bg1"/>
                        </a:solidFill>
                        <a:effectLst/>
                        <a:latin typeface="微软雅黑" panose="020B0503020204020204" charset="-122"/>
                        <a:ea typeface="微软雅黑" panose="020B0503020204020204" charset="-122"/>
                      </a:endParaRPr>
                    </a:p>
                  </a:txBody>
                  <a:tcPr marL="28575" marR="28575" marT="28575" marB="28575" anchor="ctr">
                    <a:solidFill>
                      <a:schemeClr val="accent1">
                        <a:lumMod val="75000"/>
                      </a:schemeClr>
                    </a:solidFill>
                  </a:tcPr>
                </a:tc>
                <a:tc>
                  <a:txBody>
                    <a:bodyPr/>
                    <a:lstStyle/>
                    <a:p>
                      <a:pPr algn="ctr">
                        <a:spcAft>
                          <a:spcPts val="0"/>
                        </a:spcAft>
                      </a:pPr>
                      <a:r>
                        <a:rPr lang="zh-CN" sz="1200" kern="0" dirty="0">
                          <a:effectLst/>
                          <a:latin typeface="微软雅黑" panose="020B0503020204020204" charset="-122"/>
                          <a:ea typeface="微软雅黑" panose="020B0503020204020204" charset="-122"/>
                        </a:rPr>
                        <a:t>配置数据</a:t>
                      </a:r>
                      <a:endParaRPr lang="zh-CN" sz="1200" kern="0" dirty="0">
                        <a:effectLst/>
                        <a:latin typeface="微软雅黑" panose="020B0503020204020204" charset="-122"/>
                        <a:ea typeface="微软雅黑" panose="020B0503020204020204" charset="-122"/>
                      </a:endParaRPr>
                    </a:p>
                  </a:txBody>
                  <a:tcPr marL="28575" marR="28575" marT="28575" marB="28575" anchor="ctr"/>
                </a:tc>
              </a:tr>
              <a:tr h="266065">
                <a:tc>
                  <a:txBody>
                    <a:bodyPr/>
                    <a:lstStyle/>
                    <a:p>
                      <a:pPr algn="ctr">
                        <a:spcAft>
                          <a:spcPts val="0"/>
                        </a:spcAft>
                      </a:pPr>
                      <a:r>
                        <a:rPr lang="zh-CN" sz="1400" b="1" kern="0">
                          <a:solidFill>
                            <a:schemeClr val="bg1"/>
                          </a:solidFill>
                          <a:effectLst/>
                          <a:latin typeface="微软雅黑" panose="020B0503020204020204" charset="-122"/>
                          <a:ea typeface="微软雅黑" panose="020B0503020204020204" charset="-122"/>
                        </a:rPr>
                        <a:t>储罐区</a:t>
                      </a:r>
                      <a:endParaRPr lang="zh-CN" sz="1400" b="1" kern="0">
                        <a:solidFill>
                          <a:schemeClr val="bg1"/>
                        </a:solidFill>
                        <a:effectLst/>
                        <a:latin typeface="微软雅黑" panose="020B0503020204020204" charset="-122"/>
                        <a:ea typeface="微软雅黑" panose="020B0503020204020204" charset="-122"/>
                      </a:endParaRPr>
                    </a:p>
                  </a:txBody>
                  <a:tcPr marL="28575" marR="28575" marT="28575" marB="28575" anchor="ctr">
                    <a:solidFill>
                      <a:schemeClr val="accent1">
                        <a:lumMod val="75000"/>
                      </a:schemeClr>
                    </a:solidFill>
                  </a:tcPr>
                </a:tc>
                <a:tc>
                  <a:txBody>
                    <a:bodyPr/>
                    <a:lstStyle/>
                    <a:p>
                      <a:pPr algn="ctr">
                        <a:spcAft>
                          <a:spcPts val="0"/>
                        </a:spcAft>
                      </a:pPr>
                      <a:r>
                        <a:rPr lang="zh-CN" sz="1200" kern="0">
                          <a:effectLst/>
                          <a:latin typeface="微软雅黑" panose="020B0503020204020204" charset="-122"/>
                          <a:ea typeface="微软雅黑" panose="020B0503020204020204" charset="-122"/>
                          <a:cs typeface="微软雅黑" panose="020B0503020204020204" charset="-122"/>
                        </a:rPr>
                        <a:t>按储罐台数、每台储罐设置8kg和35kg各1具</a:t>
                      </a:r>
                      <a:endParaRPr lang="zh-CN" sz="1200" kern="0">
                        <a:effectLst/>
                        <a:latin typeface="微软雅黑" panose="020B0503020204020204" charset="-122"/>
                        <a:ea typeface="微软雅黑" panose="020B0503020204020204" charset="-122"/>
                        <a:cs typeface="微软雅黑" panose="020B0503020204020204" charset="-122"/>
                      </a:endParaRPr>
                    </a:p>
                  </a:txBody>
                  <a:tcPr marL="28575" marR="28575" marT="28575" marB="28575" anchor="ctr"/>
                </a:tc>
              </a:tr>
              <a:tr h="767715">
                <a:tc>
                  <a:txBody>
                    <a:bodyPr/>
                    <a:lstStyle/>
                    <a:p>
                      <a:pPr algn="ctr">
                        <a:spcAft>
                          <a:spcPts val="0"/>
                        </a:spcAft>
                      </a:pPr>
                      <a:r>
                        <a:rPr lang="zh-CN" sz="1400" b="1" kern="0" dirty="0">
                          <a:solidFill>
                            <a:schemeClr val="bg1"/>
                          </a:solidFill>
                          <a:effectLst/>
                          <a:latin typeface="微软雅黑" panose="020B0503020204020204" charset="-122"/>
                          <a:ea typeface="微软雅黑" panose="020B0503020204020204" charset="-122"/>
                          <a:cs typeface="微软雅黑" panose="020B0503020204020204" charset="-122"/>
                        </a:rPr>
                        <a:t>汽车槽车装卸台</a:t>
                      </a:r>
                      <a:br>
                        <a:rPr lang="zh-CN" sz="1400" b="1" kern="0" dirty="0">
                          <a:solidFill>
                            <a:schemeClr val="bg1"/>
                          </a:solidFill>
                          <a:effectLst/>
                          <a:latin typeface="微软雅黑" panose="020B0503020204020204" charset="-122"/>
                          <a:ea typeface="微软雅黑" panose="020B0503020204020204" charset="-122"/>
                          <a:cs typeface="微软雅黑" panose="020B0503020204020204" charset="-122"/>
                        </a:rPr>
                      </a:br>
                      <a:r>
                        <a:rPr lang="zh-CN" sz="1400" b="1" kern="0" dirty="0">
                          <a:solidFill>
                            <a:schemeClr val="bg1"/>
                          </a:solidFill>
                          <a:effectLst/>
                          <a:latin typeface="微软雅黑" panose="020B0503020204020204" charset="-122"/>
                          <a:ea typeface="微软雅黑" panose="020B0503020204020204" charset="-122"/>
                          <a:cs typeface="微软雅黑" panose="020B0503020204020204" charset="-122"/>
                        </a:rPr>
                        <a:t>（柱、装卸口）</a:t>
                      </a:r>
                      <a:endParaRPr lang="zh-CN" sz="1400" b="1" kern="0" dirty="0">
                        <a:solidFill>
                          <a:schemeClr val="bg1"/>
                        </a:solidFill>
                        <a:effectLst/>
                        <a:latin typeface="微软雅黑" panose="020B0503020204020204" charset="-122"/>
                        <a:ea typeface="微软雅黑" panose="020B0503020204020204" charset="-122"/>
                        <a:cs typeface="微软雅黑" panose="020B0503020204020204" charset="-122"/>
                      </a:endParaRPr>
                    </a:p>
                  </a:txBody>
                  <a:tcPr marL="28575" marR="28575" marT="28575" marB="28575" anchor="ctr">
                    <a:solidFill>
                      <a:schemeClr val="accent1">
                        <a:lumMod val="75000"/>
                      </a:schemeClr>
                    </a:solidFill>
                  </a:tcPr>
                </a:tc>
                <a:tc>
                  <a:txBody>
                    <a:bodyPr/>
                    <a:lstStyle/>
                    <a:p>
                      <a:pPr algn="ctr">
                        <a:spcAft>
                          <a:spcPts val="0"/>
                        </a:spcAft>
                      </a:pPr>
                      <a:r>
                        <a:rPr lang="zh-CN" sz="1200" kern="0" dirty="0">
                          <a:effectLst/>
                          <a:latin typeface="微软雅黑" panose="020B0503020204020204" charset="-122"/>
                          <a:ea typeface="微软雅黑" panose="020B0503020204020204" charset="-122"/>
                          <a:cs typeface="微软雅黑" panose="020B0503020204020204" charset="-122"/>
                        </a:rPr>
                        <a:t>按槽车车位数，每个车位设置8kg、2具</a:t>
                      </a:r>
                      <a:endParaRPr lang="zh-CN" sz="1200" kern="0" dirty="0">
                        <a:effectLst/>
                        <a:latin typeface="微软雅黑" panose="020B0503020204020204" charset="-122"/>
                        <a:ea typeface="微软雅黑" panose="020B0503020204020204" charset="-122"/>
                        <a:cs typeface="微软雅黑" panose="020B0503020204020204" charset="-122"/>
                      </a:endParaRPr>
                    </a:p>
                  </a:txBody>
                  <a:tcPr marL="28575" marR="28575" marT="28575" marB="28575" anchor="ctr"/>
                </a:tc>
              </a:tr>
              <a:tr h="265430">
                <a:tc>
                  <a:txBody>
                    <a:bodyPr/>
                    <a:lstStyle/>
                    <a:p>
                      <a:pPr algn="ctr">
                        <a:spcAft>
                          <a:spcPts val="0"/>
                        </a:spcAft>
                      </a:pPr>
                      <a:r>
                        <a:rPr lang="zh-CN" sz="1400" b="1" kern="0">
                          <a:solidFill>
                            <a:schemeClr val="bg1"/>
                          </a:solidFill>
                          <a:effectLst/>
                          <a:latin typeface="微软雅黑" panose="020B0503020204020204" charset="-122"/>
                          <a:ea typeface="微软雅黑" panose="020B0503020204020204" charset="-122"/>
                        </a:rPr>
                        <a:t>气瓶灌装台</a:t>
                      </a:r>
                      <a:endParaRPr lang="zh-CN" sz="1400" b="1" kern="0">
                        <a:solidFill>
                          <a:schemeClr val="bg1"/>
                        </a:solidFill>
                        <a:effectLst/>
                        <a:latin typeface="微软雅黑" panose="020B0503020204020204" charset="-122"/>
                        <a:ea typeface="微软雅黑" panose="020B0503020204020204" charset="-122"/>
                      </a:endParaRPr>
                    </a:p>
                  </a:txBody>
                  <a:tcPr marL="28575" marR="28575" marT="28575" marB="28575" anchor="ctr">
                    <a:solidFill>
                      <a:schemeClr val="accent1">
                        <a:lumMod val="75000"/>
                      </a:schemeClr>
                    </a:solidFill>
                  </a:tcPr>
                </a:tc>
                <a:tc>
                  <a:txBody>
                    <a:bodyPr/>
                    <a:lstStyle/>
                    <a:p>
                      <a:pPr algn="ctr">
                        <a:spcAft>
                          <a:spcPts val="0"/>
                        </a:spcAft>
                      </a:pPr>
                      <a:r>
                        <a:rPr lang="zh-CN" sz="1200" kern="0" dirty="0">
                          <a:effectLst/>
                          <a:latin typeface="微软雅黑" panose="020B0503020204020204" charset="-122"/>
                          <a:ea typeface="微软雅黑" panose="020B0503020204020204" charset="-122"/>
                          <a:cs typeface="微软雅黑" panose="020B0503020204020204" charset="-122"/>
                        </a:rPr>
                        <a:t>设置8kg不少于2具</a:t>
                      </a:r>
                      <a:endParaRPr lang="zh-CN" sz="1200" kern="0" dirty="0">
                        <a:effectLst/>
                        <a:latin typeface="微软雅黑" panose="020B0503020204020204" charset="-122"/>
                        <a:ea typeface="微软雅黑" panose="020B0503020204020204" charset="-122"/>
                        <a:cs typeface="微软雅黑" panose="020B0503020204020204" charset="-122"/>
                      </a:endParaRPr>
                    </a:p>
                  </a:txBody>
                  <a:tcPr marL="28575" marR="28575" marT="28575" marB="28575" anchor="ctr"/>
                </a:tc>
              </a:tr>
              <a:tr h="266065">
                <a:tc>
                  <a:txBody>
                    <a:bodyPr/>
                    <a:lstStyle/>
                    <a:p>
                      <a:pPr algn="ctr">
                        <a:spcAft>
                          <a:spcPts val="0"/>
                        </a:spcAft>
                      </a:pPr>
                      <a:r>
                        <a:rPr lang="zh-CN" sz="1400" b="1" kern="0" dirty="0">
                          <a:solidFill>
                            <a:schemeClr val="bg1"/>
                          </a:solidFill>
                          <a:effectLst/>
                          <a:latin typeface="微软雅黑" panose="020B0503020204020204" charset="-122"/>
                          <a:ea typeface="微软雅黑" panose="020B0503020204020204" charset="-122"/>
                        </a:rPr>
                        <a:t>气瓶组</a:t>
                      </a:r>
                      <a:endParaRPr lang="zh-CN" sz="1400" b="1" kern="0" dirty="0">
                        <a:solidFill>
                          <a:schemeClr val="bg1"/>
                        </a:solidFill>
                        <a:effectLst/>
                        <a:latin typeface="微软雅黑" panose="020B0503020204020204" charset="-122"/>
                        <a:ea typeface="微软雅黑" panose="020B0503020204020204" charset="-122"/>
                      </a:endParaRPr>
                    </a:p>
                  </a:txBody>
                  <a:tcPr marL="28575" marR="28575" marT="28575" marB="28575" anchor="ctr">
                    <a:solidFill>
                      <a:schemeClr val="accent1">
                        <a:lumMod val="75000"/>
                      </a:schemeClr>
                    </a:solidFill>
                  </a:tcPr>
                </a:tc>
                <a:tc>
                  <a:txBody>
                    <a:bodyPr/>
                    <a:lstStyle/>
                    <a:p>
                      <a:pPr algn="ctr">
                        <a:spcAft>
                          <a:spcPts val="0"/>
                        </a:spcAft>
                      </a:pPr>
                      <a:r>
                        <a:rPr lang="zh-CN" sz="1200" kern="0" dirty="0">
                          <a:effectLst/>
                          <a:latin typeface="微软雅黑" panose="020B0503020204020204" charset="-122"/>
                          <a:ea typeface="微软雅黑" panose="020B0503020204020204" charset="-122"/>
                          <a:cs typeface="微软雅黑" panose="020B0503020204020204" charset="-122"/>
                        </a:rPr>
                        <a:t>设置8kg不少于2具</a:t>
                      </a:r>
                      <a:endParaRPr lang="zh-CN" sz="1200" kern="0" dirty="0">
                        <a:effectLst/>
                        <a:latin typeface="微软雅黑" panose="020B0503020204020204" charset="-122"/>
                        <a:ea typeface="微软雅黑" panose="020B0503020204020204" charset="-122"/>
                        <a:cs typeface="微软雅黑" panose="020B0503020204020204" charset="-122"/>
                      </a:endParaRPr>
                    </a:p>
                  </a:txBody>
                  <a:tcPr marL="28575" marR="28575" marT="28575" marB="28575" anchor="ctr"/>
                </a:tc>
              </a:tr>
              <a:tr h="408305">
                <a:tc>
                  <a:txBody>
                    <a:bodyPr/>
                    <a:lstStyle/>
                    <a:p>
                      <a:pPr algn="ctr">
                        <a:spcAft>
                          <a:spcPts val="0"/>
                        </a:spcAft>
                      </a:pPr>
                      <a:r>
                        <a:rPr lang="zh-CN" sz="1400" b="1" kern="0">
                          <a:solidFill>
                            <a:schemeClr val="bg1"/>
                          </a:solidFill>
                          <a:effectLst/>
                          <a:latin typeface="微软雅黑" panose="020B0503020204020204" charset="-122"/>
                          <a:ea typeface="微软雅黑" panose="020B0503020204020204" charset="-122"/>
                        </a:rPr>
                        <a:t>工艺装置区</a:t>
                      </a:r>
                      <a:endParaRPr lang="zh-CN" sz="1400" b="1" kern="0">
                        <a:solidFill>
                          <a:schemeClr val="bg1"/>
                        </a:solidFill>
                        <a:effectLst/>
                        <a:latin typeface="微软雅黑" panose="020B0503020204020204" charset="-122"/>
                        <a:ea typeface="微软雅黑" panose="020B0503020204020204" charset="-122"/>
                      </a:endParaRPr>
                    </a:p>
                  </a:txBody>
                  <a:tcPr marL="28575" marR="28575" marT="28575" marB="28575" anchor="ctr">
                    <a:solidFill>
                      <a:schemeClr val="accent1">
                        <a:lumMod val="75000"/>
                      </a:schemeClr>
                    </a:solidFill>
                  </a:tcPr>
                </a:tc>
                <a:tc>
                  <a:txBody>
                    <a:bodyPr/>
                    <a:lstStyle/>
                    <a:p>
                      <a:pPr algn="l">
                        <a:spcAft>
                          <a:spcPts val="0"/>
                        </a:spcAft>
                      </a:pPr>
                      <a:r>
                        <a:rPr lang="zh-CN" sz="1200" kern="0" dirty="0">
                          <a:effectLst/>
                          <a:latin typeface="微软雅黑" panose="020B0503020204020204" charset="-122"/>
                          <a:ea typeface="微软雅黑" panose="020B0503020204020204" charset="-122"/>
                          <a:cs typeface="微软雅黑" panose="020B0503020204020204" charset="-122"/>
                        </a:rPr>
                        <a:t>按区域面积，每50m</a:t>
                      </a:r>
                      <a:r>
                        <a:rPr lang="zh-CN" sz="1200" kern="0" baseline="30000" dirty="0">
                          <a:effectLst/>
                          <a:latin typeface="微软雅黑" panose="020B0503020204020204" charset="-122"/>
                          <a:ea typeface="微软雅黑" panose="020B0503020204020204" charset="-122"/>
                          <a:cs typeface="微软雅黑" panose="020B0503020204020204" charset="-122"/>
                        </a:rPr>
                        <a:t>2</a:t>
                      </a:r>
                      <a:r>
                        <a:rPr lang="zh-CN" sz="1200" kern="0" dirty="0">
                          <a:effectLst/>
                          <a:latin typeface="微软雅黑" panose="020B0503020204020204" charset="-122"/>
                          <a:ea typeface="微软雅黑" panose="020B0503020204020204" charset="-122"/>
                          <a:cs typeface="微软雅黑" panose="020B0503020204020204" charset="-122"/>
                        </a:rPr>
                        <a:t>设置8kg、1具，且每个区域不少于2具</a:t>
                      </a:r>
                      <a:endParaRPr lang="zh-CN" sz="1200" kern="0" dirty="0">
                        <a:effectLst/>
                        <a:latin typeface="微软雅黑" panose="020B0503020204020204" charset="-122"/>
                        <a:ea typeface="微软雅黑" panose="020B0503020204020204" charset="-122"/>
                        <a:cs typeface="微软雅黑" panose="020B0503020204020204" charset="-122"/>
                      </a:endParaRPr>
                    </a:p>
                  </a:txBody>
                  <a:tcPr marL="28575" marR="28575" marT="28575" marB="28575"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12：不得直接使用气液两相瓶（YSP118-II）连接灶具</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939800" y="1388745"/>
            <a:ext cx="7416165" cy="737235"/>
          </a:xfrm>
          <a:prstGeom prst="rect">
            <a:avLst/>
          </a:prstGeom>
          <a:noFill/>
        </p:spPr>
        <p:txBody>
          <a:bodyPr wrap="square" rtlCol="0" anchor="t">
            <a:spAutoFit/>
          </a:bodyPr>
          <a:lstStyle/>
          <a:p>
            <a:pPr indent="0">
              <a:lnSpc>
                <a:spcPct val="15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《液化石油气瓶》（GB 5842）5.2规定： YSP118-II钢瓶仅用于气化装置的液化石油气储存设备。</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10" name="图片 9"/>
          <p:cNvPicPr>
            <a:picLocks noChangeAspect="1"/>
          </p:cNvPicPr>
          <p:nvPr/>
        </p:nvPicPr>
        <p:blipFill>
          <a:blip r:embed="rId1"/>
          <a:stretch>
            <a:fillRect/>
          </a:stretch>
        </p:blipFill>
        <p:spPr>
          <a:xfrm>
            <a:off x="1676400" y="2125980"/>
            <a:ext cx="5791200" cy="27241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12：不得直接使用气液两相瓶（YSP118-II）连接灶具</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939800" y="1388745"/>
            <a:ext cx="7416165" cy="2245360"/>
          </a:xfrm>
          <a:prstGeom prst="rect">
            <a:avLst/>
          </a:prstGeom>
          <a:noFill/>
        </p:spPr>
        <p:txBody>
          <a:bodyPr wrap="square" rtlCol="0" anchor="t">
            <a:spAutoFit/>
          </a:bodyPr>
          <a:lstStyle/>
          <a:p>
            <a:pPr indent="0">
              <a:lnSpc>
                <a:spcPct val="20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如果违规向未配备气化器的用户供应50KG带有液相阀门的双头钢瓶，若用户不了解该类钢瓶的使用注意事项，极可能导致用户误将减压阀连接到液相阀门上，导致减压阀失效，由于流出的为液相的液化气，在受热急剧气化后，极有可能导致胶管破裂，导致严重的用气事故。（一立方的液态液化气可以气化为250立方的气态液化气。）</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indent="0">
              <a:lnSpc>
                <a:spcPct val="200000"/>
              </a:lnSpc>
              <a:buFont typeface="+mj-ea"/>
              <a:buNone/>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知识延伸：</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居民在使用瓶装液化气时，严禁将钢瓶倒置或倒放。</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nvSpPr>
        <p:spPr>
          <a:xfrm>
            <a:off x="758825" y="1236345"/>
            <a:ext cx="7835265" cy="953135"/>
          </a:xfrm>
          <a:prstGeom prst="rect">
            <a:avLst/>
          </a:prstGeom>
          <a:noFill/>
        </p:spPr>
        <p:txBody>
          <a:bodyPr wrap="square" rtlCol="0" anchor="t">
            <a:spAutoFit/>
          </a:bodyPr>
          <a:lstStyle/>
          <a:p>
            <a:pPr indent="0">
              <a:lnSpc>
                <a:spcPct val="20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气液两相瓶（YSP118-II）液相端或单头液相瓶一般用于大型餐饮、小区瓶组或工厂等用气量较大、安装有气化设备的用户，其一般工艺流程图如下：</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nvGrpSpPr>
          <p:cNvPr id="8" name="组合 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35" y="3557905"/>
            <a:ext cx="9152890" cy="1593850"/>
            <a:chOff x="1277144" y="2582863"/>
            <a:chExt cx="9637713" cy="1692276"/>
          </a:xfrm>
          <a:solidFill>
            <a:schemeClr val="accent1">
              <a:lumMod val="75000"/>
            </a:schemeClr>
          </a:solidFill>
        </p:grpSpPr>
        <p:sp>
          <p:nvSpPr>
            <p:cNvPr id="9" name="íslidè"/>
            <p:cNvSpPr/>
            <p:nvPr/>
          </p:nvSpPr>
          <p:spPr bwMode="auto">
            <a:xfrm>
              <a:off x="1277144" y="4108451"/>
              <a:ext cx="9637713"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 name="îşliḍé"/>
            <p:cNvSpPr/>
            <p:nvPr/>
          </p:nvSpPr>
          <p:spPr bwMode="auto">
            <a:xfrm>
              <a:off x="2259807" y="2851151"/>
              <a:ext cx="1609725" cy="1397000"/>
            </a:xfrm>
            <a:custGeom>
              <a:avLst/>
              <a:gdLst>
                <a:gd name="T0" fmla="*/ 19 w 290"/>
                <a:gd name="T1" fmla="*/ 60 h 250"/>
                <a:gd name="T2" fmla="*/ 202 w 290"/>
                <a:gd name="T3" fmla="*/ 4 h 250"/>
                <a:gd name="T4" fmla="*/ 214 w 290"/>
                <a:gd name="T5" fmla="*/ 73 h 250"/>
                <a:gd name="T6" fmla="*/ 274 w 290"/>
                <a:gd name="T7" fmla="*/ 24 h 250"/>
                <a:gd name="T8" fmla="*/ 290 w 290"/>
                <a:gd name="T9" fmla="*/ 249 h 250"/>
                <a:gd name="T10" fmla="*/ 195 w 290"/>
                <a:gd name="T11" fmla="*/ 240 h 250"/>
                <a:gd name="T12" fmla="*/ 38 w 290"/>
                <a:gd name="T13" fmla="*/ 241 h 250"/>
                <a:gd name="T14" fmla="*/ 0 w 290"/>
                <a:gd name="T15" fmla="*/ 250 h 250"/>
                <a:gd name="T16" fmla="*/ 91 w 290"/>
                <a:gd name="T17" fmla="*/ 248 h 250"/>
                <a:gd name="T18" fmla="*/ 76 w 290"/>
                <a:gd name="T19" fmla="*/ 204 h 250"/>
                <a:gd name="T20" fmla="*/ 136 w 290"/>
                <a:gd name="T21" fmla="*/ 248 h 250"/>
                <a:gd name="T22" fmla="*/ 152 w 290"/>
                <a:gd name="T23" fmla="*/ 202 h 250"/>
                <a:gd name="T24" fmla="*/ 136 w 290"/>
                <a:gd name="T25" fmla="*/ 248 h 250"/>
                <a:gd name="T26" fmla="*/ 131 w 290"/>
                <a:gd name="T27" fmla="*/ 225 h 250"/>
                <a:gd name="T28" fmla="*/ 116 w 290"/>
                <a:gd name="T29" fmla="*/ 225 h 250"/>
                <a:gd name="T30" fmla="*/ 111 w 290"/>
                <a:gd name="T31" fmla="*/ 248 h 250"/>
                <a:gd name="T32" fmla="*/ 96 w 290"/>
                <a:gd name="T33" fmla="*/ 203 h 250"/>
                <a:gd name="T34" fmla="*/ 88 w 290"/>
                <a:gd name="T35" fmla="*/ 169 h 250"/>
                <a:gd name="T36" fmla="*/ 106 w 290"/>
                <a:gd name="T37" fmla="*/ 168 h 250"/>
                <a:gd name="T38" fmla="*/ 87 w 290"/>
                <a:gd name="T39" fmla="*/ 95 h 250"/>
                <a:gd name="T40" fmla="*/ 87 w 290"/>
                <a:gd name="T41" fmla="*/ 73 h 250"/>
                <a:gd name="T42" fmla="*/ 79 w 290"/>
                <a:gd name="T43" fmla="*/ 97 h 250"/>
                <a:gd name="T44" fmla="*/ 115 w 290"/>
                <a:gd name="T45" fmla="*/ 67 h 250"/>
                <a:gd name="T46" fmla="*/ 134 w 290"/>
                <a:gd name="T47" fmla="*/ 63 h 250"/>
                <a:gd name="T48" fmla="*/ 144 w 290"/>
                <a:gd name="T49" fmla="*/ 85 h 250"/>
                <a:gd name="T50" fmla="*/ 144 w 290"/>
                <a:gd name="T51" fmla="*/ 60 h 250"/>
                <a:gd name="T52" fmla="*/ 106 w 290"/>
                <a:gd name="T53" fmla="*/ 125 h 250"/>
                <a:gd name="T54" fmla="*/ 63 w 290"/>
                <a:gd name="T55" fmla="*/ 109 h 250"/>
                <a:gd name="T56" fmla="*/ 79 w 290"/>
                <a:gd name="T57" fmla="*/ 107 h 250"/>
                <a:gd name="T58" fmla="*/ 115 w 290"/>
                <a:gd name="T59" fmla="*/ 123 h 250"/>
                <a:gd name="T60" fmla="*/ 115 w 290"/>
                <a:gd name="T61" fmla="*/ 100 h 250"/>
                <a:gd name="T62" fmla="*/ 166 w 290"/>
                <a:gd name="T63" fmla="*/ 116 h 250"/>
                <a:gd name="T64" fmla="*/ 88 w 290"/>
                <a:gd name="T65" fmla="*/ 138 h 250"/>
                <a:gd name="T66" fmla="*/ 106 w 290"/>
                <a:gd name="T67" fmla="*/ 135 h 250"/>
                <a:gd name="T68" fmla="*/ 63 w 290"/>
                <a:gd name="T69" fmla="*/ 162 h 250"/>
                <a:gd name="T70" fmla="*/ 63 w 290"/>
                <a:gd name="T71" fmla="*/ 141 h 250"/>
                <a:gd name="T72" fmla="*/ 134 w 290"/>
                <a:gd name="T73" fmla="*/ 156 h 250"/>
                <a:gd name="T74" fmla="*/ 144 w 290"/>
                <a:gd name="T75" fmla="*/ 131 h 250"/>
                <a:gd name="T76" fmla="*/ 166 w 290"/>
                <a:gd name="T77" fmla="*/ 128 h 250"/>
                <a:gd name="T78" fmla="*/ 63 w 290"/>
                <a:gd name="T79" fmla="*/ 192 h 250"/>
                <a:gd name="T80" fmla="*/ 63 w 290"/>
                <a:gd name="T81" fmla="*/ 171 h 250"/>
                <a:gd name="T82" fmla="*/ 135 w 290"/>
                <a:gd name="T83" fmla="*/ 190 h 250"/>
                <a:gd name="T84" fmla="*/ 144 w 290"/>
                <a:gd name="T85" fmla="*/ 165 h 250"/>
                <a:gd name="T86" fmla="*/ 166 w 290"/>
                <a:gd name="T87" fmla="*/ 1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250">
                  <a:moveTo>
                    <a:pt x="0" y="231"/>
                  </a:moveTo>
                  <a:cubicBezTo>
                    <a:pt x="19" y="231"/>
                    <a:pt x="19" y="231"/>
                    <a:pt x="19" y="231"/>
                  </a:cubicBezTo>
                  <a:cubicBezTo>
                    <a:pt x="19" y="60"/>
                    <a:pt x="19" y="60"/>
                    <a:pt x="19" y="60"/>
                  </a:cubicBezTo>
                  <a:cubicBezTo>
                    <a:pt x="19" y="53"/>
                    <a:pt x="19" y="53"/>
                    <a:pt x="19" y="53"/>
                  </a:cubicBezTo>
                  <a:cubicBezTo>
                    <a:pt x="26" y="51"/>
                    <a:pt x="26" y="51"/>
                    <a:pt x="26" y="51"/>
                  </a:cubicBezTo>
                  <a:cubicBezTo>
                    <a:pt x="202" y="4"/>
                    <a:pt x="202" y="4"/>
                    <a:pt x="202" y="4"/>
                  </a:cubicBezTo>
                  <a:cubicBezTo>
                    <a:pt x="214" y="0"/>
                    <a:pt x="214" y="0"/>
                    <a:pt x="214" y="0"/>
                  </a:cubicBezTo>
                  <a:cubicBezTo>
                    <a:pt x="214" y="13"/>
                    <a:pt x="214" y="13"/>
                    <a:pt x="214" y="13"/>
                  </a:cubicBezTo>
                  <a:cubicBezTo>
                    <a:pt x="214" y="73"/>
                    <a:pt x="214" y="73"/>
                    <a:pt x="214" y="73"/>
                  </a:cubicBezTo>
                  <a:cubicBezTo>
                    <a:pt x="224" y="73"/>
                    <a:pt x="224" y="73"/>
                    <a:pt x="224" y="73"/>
                  </a:cubicBezTo>
                  <a:cubicBezTo>
                    <a:pt x="224" y="4"/>
                    <a:pt x="224" y="4"/>
                    <a:pt x="224" y="4"/>
                  </a:cubicBezTo>
                  <a:cubicBezTo>
                    <a:pt x="274" y="24"/>
                    <a:pt x="274" y="24"/>
                    <a:pt x="274" y="24"/>
                  </a:cubicBezTo>
                  <a:cubicBezTo>
                    <a:pt x="274" y="231"/>
                    <a:pt x="274" y="231"/>
                    <a:pt x="274" y="231"/>
                  </a:cubicBezTo>
                  <a:cubicBezTo>
                    <a:pt x="290" y="231"/>
                    <a:pt x="290" y="231"/>
                    <a:pt x="290" y="231"/>
                  </a:cubicBezTo>
                  <a:cubicBezTo>
                    <a:pt x="290" y="249"/>
                    <a:pt x="290" y="249"/>
                    <a:pt x="290" y="249"/>
                  </a:cubicBezTo>
                  <a:cubicBezTo>
                    <a:pt x="205" y="249"/>
                    <a:pt x="205" y="249"/>
                    <a:pt x="205" y="249"/>
                  </a:cubicBezTo>
                  <a:cubicBezTo>
                    <a:pt x="195" y="249"/>
                    <a:pt x="195" y="249"/>
                    <a:pt x="195" y="249"/>
                  </a:cubicBezTo>
                  <a:cubicBezTo>
                    <a:pt x="195" y="240"/>
                    <a:pt x="195" y="240"/>
                    <a:pt x="195" y="240"/>
                  </a:cubicBezTo>
                  <a:cubicBezTo>
                    <a:pt x="195" y="25"/>
                    <a:pt x="195" y="25"/>
                    <a:pt x="195" y="25"/>
                  </a:cubicBezTo>
                  <a:cubicBezTo>
                    <a:pt x="38" y="67"/>
                    <a:pt x="38" y="67"/>
                    <a:pt x="38" y="67"/>
                  </a:cubicBezTo>
                  <a:cubicBezTo>
                    <a:pt x="38" y="241"/>
                    <a:pt x="38" y="241"/>
                    <a:pt x="38" y="241"/>
                  </a:cubicBezTo>
                  <a:cubicBezTo>
                    <a:pt x="38" y="250"/>
                    <a:pt x="38" y="250"/>
                    <a:pt x="38" y="250"/>
                  </a:cubicBezTo>
                  <a:cubicBezTo>
                    <a:pt x="28" y="250"/>
                    <a:pt x="28" y="250"/>
                    <a:pt x="28" y="250"/>
                  </a:cubicBezTo>
                  <a:cubicBezTo>
                    <a:pt x="0" y="250"/>
                    <a:pt x="0" y="250"/>
                    <a:pt x="0" y="250"/>
                  </a:cubicBezTo>
                  <a:cubicBezTo>
                    <a:pt x="0" y="231"/>
                    <a:pt x="0" y="231"/>
                    <a:pt x="0" y="231"/>
                  </a:cubicBezTo>
                  <a:close/>
                  <a:moveTo>
                    <a:pt x="76" y="248"/>
                  </a:moveTo>
                  <a:cubicBezTo>
                    <a:pt x="81" y="248"/>
                    <a:pt x="86" y="248"/>
                    <a:pt x="91" y="248"/>
                  </a:cubicBezTo>
                  <a:cubicBezTo>
                    <a:pt x="91" y="241"/>
                    <a:pt x="91" y="233"/>
                    <a:pt x="91" y="226"/>
                  </a:cubicBezTo>
                  <a:cubicBezTo>
                    <a:pt x="91" y="218"/>
                    <a:pt x="91" y="211"/>
                    <a:pt x="91" y="204"/>
                  </a:cubicBezTo>
                  <a:cubicBezTo>
                    <a:pt x="86" y="204"/>
                    <a:pt x="81" y="204"/>
                    <a:pt x="76" y="204"/>
                  </a:cubicBezTo>
                  <a:cubicBezTo>
                    <a:pt x="76" y="211"/>
                    <a:pt x="76" y="219"/>
                    <a:pt x="76" y="226"/>
                  </a:cubicBezTo>
                  <a:cubicBezTo>
                    <a:pt x="76" y="233"/>
                    <a:pt x="76" y="241"/>
                    <a:pt x="76" y="248"/>
                  </a:cubicBezTo>
                  <a:close/>
                  <a:moveTo>
                    <a:pt x="136" y="248"/>
                  </a:moveTo>
                  <a:cubicBezTo>
                    <a:pt x="141" y="248"/>
                    <a:pt x="146" y="248"/>
                    <a:pt x="152" y="248"/>
                  </a:cubicBezTo>
                  <a:cubicBezTo>
                    <a:pt x="152" y="240"/>
                    <a:pt x="152" y="233"/>
                    <a:pt x="152" y="225"/>
                  </a:cubicBezTo>
                  <a:cubicBezTo>
                    <a:pt x="152" y="217"/>
                    <a:pt x="152" y="210"/>
                    <a:pt x="152" y="202"/>
                  </a:cubicBezTo>
                  <a:cubicBezTo>
                    <a:pt x="146" y="202"/>
                    <a:pt x="141" y="202"/>
                    <a:pt x="136" y="202"/>
                  </a:cubicBezTo>
                  <a:cubicBezTo>
                    <a:pt x="136" y="210"/>
                    <a:pt x="136" y="218"/>
                    <a:pt x="136" y="225"/>
                  </a:cubicBezTo>
                  <a:cubicBezTo>
                    <a:pt x="136" y="233"/>
                    <a:pt x="136" y="240"/>
                    <a:pt x="136" y="248"/>
                  </a:cubicBezTo>
                  <a:close/>
                  <a:moveTo>
                    <a:pt x="116" y="248"/>
                  </a:moveTo>
                  <a:cubicBezTo>
                    <a:pt x="121" y="248"/>
                    <a:pt x="126" y="248"/>
                    <a:pt x="131" y="248"/>
                  </a:cubicBezTo>
                  <a:cubicBezTo>
                    <a:pt x="131" y="240"/>
                    <a:pt x="131" y="233"/>
                    <a:pt x="131" y="225"/>
                  </a:cubicBezTo>
                  <a:cubicBezTo>
                    <a:pt x="131" y="218"/>
                    <a:pt x="131" y="210"/>
                    <a:pt x="131" y="203"/>
                  </a:cubicBezTo>
                  <a:cubicBezTo>
                    <a:pt x="126" y="203"/>
                    <a:pt x="121" y="203"/>
                    <a:pt x="116" y="203"/>
                  </a:cubicBezTo>
                  <a:cubicBezTo>
                    <a:pt x="116" y="210"/>
                    <a:pt x="116" y="218"/>
                    <a:pt x="116" y="225"/>
                  </a:cubicBezTo>
                  <a:cubicBezTo>
                    <a:pt x="116" y="233"/>
                    <a:pt x="116" y="240"/>
                    <a:pt x="116" y="248"/>
                  </a:cubicBezTo>
                  <a:close/>
                  <a:moveTo>
                    <a:pt x="96" y="248"/>
                  </a:moveTo>
                  <a:cubicBezTo>
                    <a:pt x="101" y="248"/>
                    <a:pt x="106" y="248"/>
                    <a:pt x="111" y="248"/>
                  </a:cubicBezTo>
                  <a:cubicBezTo>
                    <a:pt x="111" y="241"/>
                    <a:pt x="111" y="233"/>
                    <a:pt x="111" y="226"/>
                  </a:cubicBezTo>
                  <a:cubicBezTo>
                    <a:pt x="111" y="218"/>
                    <a:pt x="111" y="211"/>
                    <a:pt x="111" y="203"/>
                  </a:cubicBezTo>
                  <a:cubicBezTo>
                    <a:pt x="106" y="203"/>
                    <a:pt x="101" y="203"/>
                    <a:pt x="96" y="203"/>
                  </a:cubicBezTo>
                  <a:cubicBezTo>
                    <a:pt x="96" y="211"/>
                    <a:pt x="96" y="218"/>
                    <a:pt x="96" y="226"/>
                  </a:cubicBezTo>
                  <a:cubicBezTo>
                    <a:pt x="96" y="233"/>
                    <a:pt x="96" y="241"/>
                    <a:pt x="96" y="248"/>
                  </a:cubicBezTo>
                  <a:close/>
                  <a:moveTo>
                    <a:pt x="88" y="169"/>
                  </a:moveTo>
                  <a:cubicBezTo>
                    <a:pt x="88" y="177"/>
                    <a:pt x="88" y="184"/>
                    <a:pt x="88" y="191"/>
                  </a:cubicBezTo>
                  <a:cubicBezTo>
                    <a:pt x="94" y="191"/>
                    <a:pt x="100" y="191"/>
                    <a:pt x="106" y="191"/>
                  </a:cubicBezTo>
                  <a:cubicBezTo>
                    <a:pt x="106" y="183"/>
                    <a:pt x="106" y="176"/>
                    <a:pt x="106" y="168"/>
                  </a:cubicBezTo>
                  <a:cubicBezTo>
                    <a:pt x="100" y="168"/>
                    <a:pt x="94" y="169"/>
                    <a:pt x="88" y="169"/>
                  </a:cubicBezTo>
                  <a:close/>
                  <a:moveTo>
                    <a:pt x="87" y="73"/>
                  </a:moveTo>
                  <a:cubicBezTo>
                    <a:pt x="87" y="81"/>
                    <a:pt x="87" y="88"/>
                    <a:pt x="87" y="95"/>
                  </a:cubicBezTo>
                  <a:cubicBezTo>
                    <a:pt x="93" y="94"/>
                    <a:pt x="99" y="93"/>
                    <a:pt x="106" y="92"/>
                  </a:cubicBezTo>
                  <a:cubicBezTo>
                    <a:pt x="106" y="84"/>
                    <a:pt x="106" y="77"/>
                    <a:pt x="105" y="69"/>
                  </a:cubicBezTo>
                  <a:cubicBezTo>
                    <a:pt x="99" y="71"/>
                    <a:pt x="93" y="72"/>
                    <a:pt x="87" y="73"/>
                  </a:cubicBezTo>
                  <a:close/>
                  <a:moveTo>
                    <a:pt x="62" y="79"/>
                  </a:moveTo>
                  <a:cubicBezTo>
                    <a:pt x="62" y="86"/>
                    <a:pt x="62" y="93"/>
                    <a:pt x="62" y="100"/>
                  </a:cubicBezTo>
                  <a:cubicBezTo>
                    <a:pt x="68" y="99"/>
                    <a:pt x="73" y="98"/>
                    <a:pt x="79" y="97"/>
                  </a:cubicBezTo>
                  <a:cubicBezTo>
                    <a:pt x="79" y="90"/>
                    <a:pt x="79" y="82"/>
                    <a:pt x="79" y="75"/>
                  </a:cubicBezTo>
                  <a:cubicBezTo>
                    <a:pt x="73" y="76"/>
                    <a:pt x="68" y="78"/>
                    <a:pt x="62" y="79"/>
                  </a:cubicBezTo>
                  <a:close/>
                  <a:moveTo>
                    <a:pt x="115" y="67"/>
                  </a:moveTo>
                  <a:cubicBezTo>
                    <a:pt x="115" y="75"/>
                    <a:pt x="115" y="83"/>
                    <a:pt x="115" y="90"/>
                  </a:cubicBezTo>
                  <a:cubicBezTo>
                    <a:pt x="121" y="89"/>
                    <a:pt x="128" y="88"/>
                    <a:pt x="134" y="86"/>
                  </a:cubicBezTo>
                  <a:cubicBezTo>
                    <a:pt x="134" y="79"/>
                    <a:pt x="134" y="71"/>
                    <a:pt x="134" y="63"/>
                  </a:cubicBezTo>
                  <a:cubicBezTo>
                    <a:pt x="128" y="64"/>
                    <a:pt x="121" y="66"/>
                    <a:pt x="115" y="67"/>
                  </a:cubicBezTo>
                  <a:close/>
                  <a:moveTo>
                    <a:pt x="144" y="60"/>
                  </a:moveTo>
                  <a:cubicBezTo>
                    <a:pt x="144" y="69"/>
                    <a:pt x="144" y="77"/>
                    <a:pt x="144" y="85"/>
                  </a:cubicBezTo>
                  <a:cubicBezTo>
                    <a:pt x="151" y="83"/>
                    <a:pt x="159" y="82"/>
                    <a:pt x="166" y="80"/>
                  </a:cubicBezTo>
                  <a:cubicBezTo>
                    <a:pt x="166" y="72"/>
                    <a:pt x="166" y="64"/>
                    <a:pt x="166" y="56"/>
                  </a:cubicBezTo>
                  <a:cubicBezTo>
                    <a:pt x="159" y="57"/>
                    <a:pt x="151" y="59"/>
                    <a:pt x="144" y="60"/>
                  </a:cubicBezTo>
                  <a:close/>
                  <a:moveTo>
                    <a:pt x="87" y="105"/>
                  </a:moveTo>
                  <a:cubicBezTo>
                    <a:pt x="87" y="112"/>
                    <a:pt x="88" y="120"/>
                    <a:pt x="88" y="127"/>
                  </a:cubicBezTo>
                  <a:cubicBezTo>
                    <a:pt x="93" y="126"/>
                    <a:pt x="99" y="125"/>
                    <a:pt x="106" y="125"/>
                  </a:cubicBezTo>
                  <a:cubicBezTo>
                    <a:pt x="106" y="117"/>
                    <a:pt x="106" y="110"/>
                    <a:pt x="106" y="102"/>
                  </a:cubicBezTo>
                  <a:cubicBezTo>
                    <a:pt x="99" y="103"/>
                    <a:pt x="93" y="104"/>
                    <a:pt x="87" y="105"/>
                  </a:cubicBezTo>
                  <a:close/>
                  <a:moveTo>
                    <a:pt x="63" y="109"/>
                  </a:moveTo>
                  <a:cubicBezTo>
                    <a:pt x="63" y="116"/>
                    <a:pt x="63" y="124"/>
                    <a:pt x="63" y="131"/>
                  </a:cubicBezTo>
                  <a:cubicBezTo>
                    <a:pt x="68" y="130"/>
                    <a:pt x="74" y="129"/>
                    <a:pt x="79" y="128"/>
                  </a:cubicBezTo>
                  <a:cubicBezTo>
                    <a:pt x="79" y="121"/>
                    <a:pt x="79" y="114"/>
                    <a:pt x="79" y="107"/>
                  </a:cubicBezTo>
                  <a:cubicBezTo>
                    <a:pt x="74" y="108"/>
                    <a:pt x="68" y="108"/>
                    <a:pt x="63" y="109"/>
                  </a:cubicBezTo>
                  <a:close/>
                  <a:moveTo>
                    <a:pt x="115" y="100"/>
                  </a:moveTo>
                  <a:cubicBezTo>
                    <a:pt x="115" y="108"/>
                    <a:pt x="115" y="116"/>
                    <a:pt x="115" y="123"/>
                  </a:cubicBezTo>
                  <a:cubicBezTo>
                    <a:pt x="121" y="123"/>
                    <a:pt x="128" y="122"/>
                    <a:pt x="134" y="121"/>
                  </a:cubicBezTo>
                  <a:cubicBezTo>
                    <a:pt x="134" y="113"/>
                    <a:pt x="134" y="105"/>
                    <a:pt x="134" y="97"/>
                  </a:cubicBezTo>
                  <a:cubicBezTo>
                    <a:pt x="128" y="98"/>
                    <a:pt x="121" y="99"/>
                    <a:pt x="115" y="100"/>
                  </a:cubicBezTo>
                  <a:close/>
                  <a:moveTo>
                    <a:pt x="144" y="95"/>
                  </a:moveTo>
                  <a:cubicBezTo>
                    <a:pt x="144" y="103"/>
                    <a:pt x="144" y="111"/>
                    <a:pt x="144" y="119"/>
                  </a:cubicBezTo>
                  <a:cubicBezTo>
                    <a:pt x="151" y="118"/>
                    <a:pt x="159" y="117"/>
                    <a:pt x="166" y="116"/>
                  </a:cubicBezTo>
                  <a:cubicBezTo>
                    <a:pt x="166" y="108"/>
                    <a:pt x="166" y="100"/>
                    <a:pt x="166" y="92"/>
                  </a:cubicBezTo>
                  <a:cubicBezTo>
                    <a:pt x="159" y="93"/>
                    <a:pt x="151" y="94"/>
                    <a:pt x="144" y="95"/>
                  </a:cubicBezTo>
                  <a:close/>
                  <a:moveTo>
                    <a:pt x="88" y="138"/>
                  </a:moveTo>
                  <a:cubicBezTo>
                    <a:pt x="88" y="145"/>
                    <a:pt x="88" y="152"/>
                    <a:pt x="88" y="160"/>
                  </a:cubicBezTo>
                  <a:cubicBezTo>
                    <a:pt x="94" y="159"/>
                    <a:pt x="100" y="159"/>
                    <a:pt x="106" y="158"/>
                  </a:cubicBezTo>
                  <a:cubicBezTo>
                    <a:pt x="106" y="150"/>
                    <a:pt x="106" y="143"/>
                    <a:pt x="106" y="135"/>
                  </a:cubicBezTo>
                  <a:cubicBezTo>
                    <a:pt x="100" y="136"/>
                    <a:pt x="93" y="137"/>
                    <a:pt x="88" y="138"/>
                  </a:cubicBezTo>
                  <a:close/>
                  <a:moveTo>
                    <a:pt x="63" y="141"/>
                  </a:moveTo>
                  <a:cubicBezTo>
                    <a:pt x="63" y="148"/>
                    <a:pt x="63" y="155"/>
                    <a:pt x="63" y="162"/>
                  </a:cubicBezTo>
                  <a:cubicBezTo>
                    <a:pt x="68" y="161"/>
                    <a:pt x="74" y="161"/>
                    <a:pt x="79" y="160"/>
                  </a:cubicBezTo>
                  <a:cubicBezTo>
                    <a:pt x="79" y="153"/>
                    <a:pt x="79" y="146"/>
                    <a:pt x="79" y="139"/>
                  </a:cubicBezTo>
                  <a:cubicBezTo>
                    <a:pt x="74" y="139"/>
                    <a:pt x="68" y="140"/>
                    <a:pt x="63" y="141"/>
                  </a:cubicBezTo>
                  <a:close/>
                  <a:moveTo>
                    <a:pt x="115" y="134"/>
                  </a:moveTo>
                  <a:cubicBezTo>
                    <a:pt x="115" y="142"/>
                    <a:pt x="115" y="150"/>
                    <a:pt x="115" y="157"/>
                  </a:cubicBezTo>
                  <a:cubicBezTo>
                    <a:pt x="121" y="157"/>
                    <a:pt x="128" y="156"/>
                    <a:pt x="134" y="156"/>
                  </a:cubicBezTo>
                  <a:cubicBezTo>
                    <a:pt x="134" y="148"/>
                    <a:pt x="134" y="140"/>
                    <a:pt x="134" y="132"/>
                  </a:cubicBezTo>
                  <a:cubicBezTo>
                    <a:pt x="128" y="133"/>
                    <a:pt x="121" y="134"/>
                    <a:pt x="115" y="134"/>
                  </a:cubicBezTo>
                  <a:close/>
                  <a:moveTo>
                    <a:pt x="144" y="131"/>
                  </a:moveTo>
                  <a:cubicBezTo>
                    <a:pt x="144" y="139"/>
                    <a:pt x="144" y="147"/>
                    <a:pt x="144" y="155"/>
                  </a:cubicBezTo>
                  <a:cubicBezTo>
                    <a:pt x="151" y="154"/>
                    <a:pt x="159" y="154"/>
                    <a:pt x="166" y="153"/>
                  </a:cubicBezTo>
                  <a:cubicBezTo>
                    <a:pt x="166" y="145"/>
                    <a:pt x="166" y="136"/>
                    <a:pt x="166" y="128"/>
                  </a:cubicBezTo>
                  <a:cubicBezTo>
                    <a:pt x="159" y="129"/>
                    <a:pt x="151" y="130"/>
                    <a:pt x="144" y="131"/>
                  </a:cubicBezTo>
                  <a:close/>
                  <a:moveTo>
                    <a:pt x="63" y="171"/>
                  </a:moveTo>
                  <a:cubicBezTo>
                    <a:pt x="63" y="178"/>
                    <a:pt x="63" y="185"/>
                    <a:pt x="63" y="192"/>
                  </a:cubicBezTo>
                  <a:cubicBezTo>
                    <a:pt x="68" y="192"/>
                    <a:pt x="74" y="192"/>
                    <a:pt x="80" y="191"/>
                  </a:cubicBezTo>
                  <a:cubicBezTo>
                    <a:pt x="79" y="184"/>
                    <a:pt x="79" y="177"/>
                    <a:pt x="79" y="170"/>
                  </a:cubicBezTo>
                  <a:cubicBezTo>
                    <a:pt x="74" y="170"/>
                    <a:pt x="68" y="171"/>
                    <a:pt x="63" y="171"/>
                  </a:cubicBezTo>
                  <a:close/>
                  <a:moveTo>
                    <a:pt x="115" y="167"/>
                  </a:moveTo>
                  <a:cubicBezTo>
                    <a:pt x="115" y="175"/>
                    <a:pt x="115" y="183"/>
                    <a:pt x="115" y="190"/>
                  </a:cubicBezTo>
                  <a:cubicBezTo>
                    <a:pt x="121" y="190"/>
                    <a:pt x="128" y="190"/>
                    <a:pt x="135" y="190"/>
                  </a:cubicBezTo>
                  <a:cubicBezTo>
                    <a:pt x="135" y="182"/>
                    <a:pt x="135" y="174"/>
                    <a:pt x="135" y="166"/>
                  </a:cubicBezTo>
                  <a:cubicBezTo>
                    <a:pt x="128" y="167"/>
                    <a:pt x="121" y="167"/>
                    <a:pt x="115" y="167"/>
                  </a:cubicBezTo>
                  <a:close/>
                  <a:moveTo>
                    <a:pt x="144" y="165"/>
                  </a:moveTo>
                  <a:cubicBezTo>
                    <a:pt x="144" y="173"/>
                    <a:pt x="144" y="181"/>
                    <a:pt x="144" y="189"/>
                  </a:cubicBezTo>
                  <a:cubicBezTo>
                    <a:pt x="151" y="189"/>
                    <a:pt x="159" y="189"/>
                    <a:pt x="166" y="189"/>
                  </a:cubicBezTo>
                  <a:cubicBezTo>
                    <a:pt x="166" y="180"/>
                    <a:pt x="166" y="172"/>
                    <a:pt x="166" y="164"/>
                  </a:cubicBezTo>
                  <a:cubicBezTo>
                    <a:pt x="159" y="164"/>
                    <a:pt x="151" y="165"/>
                    <a:pt x="144"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iSḻïde"/>
            <p:cNvSpPr/>
            <p:nvPr/>
          </p:nvSpPr>
          <p:spPr bwMode="auto">
            <a:xfrm>
              <a:off x="3896519" y="2689226"/>
              <a:ext cx="1582738" cy="1563688"/>
            </a:xfrm>
            <a:custGeom>
              <a:avLst/>
              <a:gdLst>
                <a:gd name="T0" fmla="*/ 184 w 285"/>
                <a:gd name="T1" fmla="*/ 94 h 280"/>
                <a:gd name="T2" fmla="*/ 216 w 285"/>
                <a:gd name="T3" fmla="*/ 108 h 280"/>
                <a:gd name="T4" fmla="*/ 244 w 285"/>
                <a:gd name="T5" fmla="*/ 0 h 280"/>
                <a:gd name="T6" fmla="*/ 159 w 285"/>
                <a:gd name="T7" fmla="*/ 45 h 280"/>
                <a:gd name="T8" fmla="*/ 132 w 285"/>
                <a:gd name="T9" fmla="*/ 146 h 280"/>
                <a:gd name="T10" fmla="*/ 120 w 285"/>
                <a:gd name="T11" fmla="*/ 146 h 280"/>
                <a:gd name="T12" fmla="*/ 72 w 285"/>
                <a:gd name="T13" fmla="*/ 128 h 280"/>
                <a:gd name="T14" fmla="*/ 28 w 285"/>
                <a:gd name="T15" fmla="*/ 81 h 280"/>
                <a:gd name="T16" fmla="*/ 28 w 285"/>
                <a:gd name="T17" fmla="*/ 96 h 280"/>
                <a:gd name="T18" fmla="*/ 72 w 285"/>
                <a:gd name="T19" fmla="*/ 146 h 280"/>
                <a:gd name="T20" fmla="*/ 28 w 285"/>
                <a:gd name="T21" fmla="*/ 146 h 280"/>
                <a:gd name="T22" fmla="*/ 72 w 285"/>
                <a:gd name="T23" fmla="*/ 193 h 280"/>
                <a:gd name="T24" fmla="*/ 28 w 285"/>
                <a:gd name="T25" fmla="*/ 210 h 280"/>
                <a:gd name="T26" fmla="*/ 28 w 285"/>
                <a:gd name="T27" fmla="*/ 225 h 280"/>
                <a:gd name="T28" fmla="*/ 72 w 285"/>
                <a:gd name="T29" fmla="*/ 242 h 280"/>
                <a:gd name="T30" fmla="*/ 28 w 285"/>
                <a:gd name="T31" fmla="*/ 242 h 280"/>
                <a:gd name="T32" fmla="*/ 274 w 285"/>
                <a:gd name="T33" fmla="*/ 86 h 280"/>
                <a:gd name="T34" fmla="*/ 235 w 285"/>
                <a:gd name="T35" fmla="*/ 51 h 280"/>
                <a:gd name="T36" fmla="*/ 235 w 285"/>
                <a:gd name="T37" fmla="*/ 62 h 280"/>
                <a:gd name="T38" fmla="*/ 274 w 285"/>
                <a:gd name="T39" fmla="*/ 99 h 280"/>
                <a:gd name="T40" fmla="*/ 235 w 285"/>
                <a:gd name="T41" fmla="*/ 99 h 280"/>
                <a:gd name="T42" fmla="*/ 274 w 285"/>
                <a:gd name="T43" fmla="*/ 133 h 280"/>
                <a:gd name="T44" fmla="*/ 235 w 285"/>
                <a:gd name="T45" fmla="*/ 146 h 280"/>
                <a:gd name="T46" fmla="*/ 235 w 285"/>
                <a:gd name="T47" fmla="*/ 157 h 280"/>
                <a:gd name="T48" fmla="*/ 274 w 285"/>
                <a:gd name="T49" fmla="*/ 170 h 280"/>
                <a:gd name="T50" fmla="*/ 235 w 285"/>
                <a:gd name="T51" fmla="*/ 170 h 280"/>
                <a:gd name="T52" fmla="*/ 198 w 285"/>
                <a:gd name="T53" fmla="*/ 267 h 280"/>
                <a:gd name="T54" fmla="*/ 175 w 285"/>
                <a:gd name="T55" fmla="*/ 254 h 280"/>
                <a:gd name="T56" fmla="*/ 175 w 285"/>
                <a:gd name="T57" fmla="*/ 267 h 280"/>
                <a:gd name="T58" fmla="*/ 198 w 285"/>
                <a:gd name="T59" fmla="*/ 236 h 280"/>
                <a:gd name="T60" fmla="*/ 188 w 285"/>
                <a:gd name="T61" fmla="*/ 236 h 280"/>
                <a:gd name="T62" fmla="*/ 198 w 285"/>
                <a:gd name="T63" fmla="*/ 230 h 280"/>
                <a:gd name="T64" fmla="*/ 175 w 285"/>
                <a:gd name="T65" fmla="*/ 236 h 280"/>
                <a:gd name="T66" fmla="*/ 175 w 285"/>
                <a:gd name="T67" fmla="*/ 250 h 280"/>
                <a:gd name="T68" fmla="*/ 184 w 285"/>
                <a:gd name="T69" fmla="*/ 217 h 280"/>
                <a:gd name="T70" fmla="*/ 175 w 285"/>
                <a:gd name="T71" fmla="*/ 217 h 280"/>
                <a:gd name="T72" fmla="*/ 132 w 285"/>
                <a:gd name="T73" fmla="*/ 264 h 280"/>
                <a:gd name="T74" fmla="*/ 120 w 285"/>
                <a:gd name="T75" fmla="*/ 221 h 280"/>
                <a:gd name="T76" fmla="*/ 120 w 285"/>
                <a:gd name="T77" fmla="*/ 239 h 280"/>
                <a:gd name="T78" fmla="*/ 132 w 285"/>
                <a:gd name="T79" fmla="*/ 197 h 280"/>
                <a:gd name="T80" fmla="*/ 120 w 285"/>
                <a:gd name="T81" fmla="*/ 197 h 280"/>
                <a:gd name="T82" fmla="*/ 132 w 285"/>
                <a:gd name="T83" fmla="*/ 190 h 280"/>
                <a:gd name="T84" fmla="*/ 181 w 285"/>
                <a:gd name="T85" fmla="*/ 146 h 280"/>
                <a:gd name="T86" fmla="*/ 181 w 285"/>
                <a:gd name="T87" fmla="*/ 165 h 280"/>
                <a:gd name="T88" fmla="*/ 173 w 285"/>
                <a:gd name="T89" fmla="*/ 146 h 280"/>
                <a:gd name="T90" fmla="*/ 161 w 285"/>
                <a:gd name="T91" fmla="*/ 146 h 280"/>
                <a:gd name="T92" fmla="*/ 153 w 285"/>
                <a:gd name="T93" fmla="*/ 165 h 280"/>
                <a:gd name="T94" fmla="*/ 0 w 285"/>
                <a:gd name="T95" fmla="*/ 280 h 280"/>
                <a:gd name="T96" fmla="*/ 87 w 285"/>
                <a:gd name="T97" fmla="*/ 60 h 280"/>
                <a:gd name="T98" fmla="*/ 54 w 285"/>
                <a:gd name="T99" fmla="*/ 60 h 280"/>
                <a:gd name="T100" fmla="*/ 166 w 285"/>
                <a:gd name="T101" fmla="*/ 207 h 280"/>
                <a:gd name="T102" fmla="*/ 226 w 285"/>
                <a:gd name="T103" fmla="*/ 207 h 280"/>
                <a:gd name="T104" fmla="*/ 238 w 285"/>
                <a:gd name="T105" fmla="*/ 280 h 280"/>
                <a:gd name="T106" fmla="*/ 223 w 285"/>
                <a:gd name="T107" fmla="*/ 36 h 280"/>
                <a:gd name="T108" fmla="*/ 139 w 285"/>
                <a:gd name="T109" fmla="*/ 75 h 280"/>
                <a:gd name="T110" fmla="*/ 195 w 285"/>
                <a:gd name="T111" fmla="*/ 105 h 280"/>
                <a:gd name="T112" fmla="*/ 206 w 285"/>
                <a:gd name="T113" fmla="*/ 194 h 280"/>
                <a:gd name="T114" fmla="*/ 106 w 285"/>
                <a:gd name="T115" fmla="*/ 280 h 280"/>
                <a:gd name="T116" fmla="*/ 119 w 285"/>
                <a:gd name="T117" fmla="*/ 105 h 280"/>
                <a:gd name="T118" fmla="*/ 96 w 285"/>
                <a:gd name="T119" fmla="*/ 31 h 280"/>
                <a:gd name="T120" fmla="*/ 109 w 285"/>
                <a:gd name="T121" fmla="*/ 97 h 280"/>
                <a:gd name="T122" fmla="*/ 96 w 285"/>
                <a:gd name="T12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 h="280">
                  <a:moveTo>
                    <a:pt x="160" y="67"/>
                  </a:moveTo>
                  <a:cubicBezTo>
                    <a:pt x="184" y="67"/>
                    <a:pt x="184" y="67"/>
                    <a:pt x="184" y="67"/>
                  </a:cubicBezTo>
                  <a:cubicBezTo>
                    <a:pt x="184" y="94"/>
                    <a:pt x="184" y="94"/>
                    <a:pt x="184" y="94"/>
                  </a:cubicBezTo>
                  <a:cubicBezTo>
                    <a:pt x="201" y="94"/>
                    <a:pt x="201" y="94"/>
                    <a:pt x="201" y="94"/>
                  </a:cubicBezTo>
                  <a:cubicBezTo>
                    <a:pt x="201" y="108"/>
                    <a:pt x="201" y="108"/>
                    <a:pt x="201" y="108"/>
                  </a:cubicBezTo>
                  <a:cubicBezTo>
                    <a:pt x="216" y="108"/>
                    <a:pt x="216" y="108"/>
                    <a:pt x="216" y="108"/>
                  </a:cubicBezTo>
                  <a:cubicBezTo>
                    <a:pt x="216" y="30"/>
                    <a:pt x="216" y="30"/>
                    <a:pt x="216" y="30"/>
                  </a:cubicBezTo>
                  <a:cubicBezTo>
                    <a:pt x="244" y="16"/>
                    <a:pt x="244" y="16"/>
                    <a:pt x="244" y="16"/>
                  </a:cubicBezTo>
                  <a:cubicBezTo>
                    <a:pt x="244" y="0"/>
                    <a:pt x="244" y="0"/>
                    <a:pt x="244" y="0"/>
                  </a:cubicBezTo>
                  <a:cubicBezTo>
                    <a:pt x="173" y="0"/>
                    <a:pt x="173" y="0"/>
                    <a:pt x="173" y="0"/>
                  </a:cubicBezTo>
                  <a:cubicBezTo>
                    <a:pt x="173" y="45"/>
                    <a:pt x="173" y="45"/>
                    <a:pt x="173" y="45"/>
                  </a:cubicBezTo>
                  <a:cubicBezTo>
                    <a:pt x="159" y="45"/>
                    <a:pt x="159" y="45"/>
                    <a:pt x="159" y="45"/>
                  </a:cubicBezTo>
                  <a:cubicBezTo>
                    <a:pt x="160" y="67"/>
                    <a:pt x="160" y="67"/>
                    <a:pt x="160" y="67"/>
                  </a:cubicBezTo>
                  <a:close/>
                  <a:moveTo>
                    <a:pt x="120" y="146"/>
                  </a:moveTo>
                  <a:cubicBezTo>
                    <a:pt x="132" y="146"/>
                    <a:pt x="132" y="146"/>
                    <a:pt x="132" y="146"/>
                  </a:cubicBezTo>
                  <a:cubicBezTo>
                    <a:pt x="132" y="165"/>
                    <a:pt x="132" y="165"/>
                    <a:pt x="132" y="165"/>
                  </a:cubicBezTo>
                  <a:cubicBezTo>
                    <a:pt x="120" y="165"/>
                    <a:pt x="120" y="165"/>
                    <a:pt x="120" y="165"/>
                  </a:cubicBezTo>
                  <a:cubicBezTo>
                    <a:pt x="120" y="146"/>
                    <a:pt x="120" y="146"/>
                    <a:pt x="120" y="146"/>
                  </a:cubicBezTo>
                  <a:close/>
                  <a:moveTo>
                    <a:pt x="28" y="114"/>
                  </a:moveTo>
                  <a:cubicBezTo>
                    <a:pt x="43" y="114"/>
                    <a:pt x="57" y="114"/>
                    <a:pt x="72" y="114"/>
                  </a:cubicBezTo>
                  <a:cubicBezTo>
                    <a:pt x="72" y="118"/>
                    <a:pt x="72" y="123"/>
                    <a:pt x="72" y="128"/>
                  </a:cubicBezTo>
                  <a:cubicBezTo>
                    <a:pt x="57" y="128"/>
                    <a:pt x="43" y="128"/>
                    <a:pt x="28" y="128"/>
                  </a:cubicBezTo>
                  <a:cubicBezTo>
                    <a:pt x="28" y="123"/>
                    <a:pt x="28" y="118"/>
                    <a:pt x="28" y="114"/>
                  </a:cubicBezTo>
                  <a:close/>
                  <a:moveTo>
                    <a:pt x="28" y="81"/>
                  </a:moveTo>
                  <a:cubicBezTo>
                    <a:pt x="72" y="81"/>
                    <a:pt x="72" y="81"/>
                    <a:pt x="72" y="81"/>
                  </a:cubicBezTo>
                  <a:cubicBezTo>
                    <a:pt x="72" y="96"/>
                    <a:pt x="72" y="96"/>
                    <a:pt x="72" y="96"/>
                  </a:cubicBezTo>
                  <a:cubicBezTo>
                    <a:pt x="28" y="96"/>
                    <a:pt x="28" y="96"/>
                    <a:pt x="28" y="96"/>
                  </a:cubicBezTo>
                  <a:cubicBezTo>
                    <a:pt x="28" y="81"/>
                    <a:pt x="28" y="81"/>
                    <a:pt x="28" y="81"/>
                  </a:cubicBezTo>
                  <a:close/>
                  <a:moveTo>
                    <a:pt x="28" y="146"/>
                  </a:moveTo>
                  <a:cubicBezTo>
                    <a:pt x="43" y="146"/>
                    <a:pt x="57" y="146"/>
                    <a:pt x="72" y="146"/>
                  </a:cubicBezTo>
                  <a:cubicBezTo>
                    <a:pt x="72" y="151"/>
                    <a:pt x="72" y="156"/>
                    <a:pt x="72" y="160"/>
                  </a:cubicBezTo>
                  <a:cubicBezTo>
                    <a:pt x="57" y="160"/>
                    <a:pt x="43" y="160"/>
                    <a:pt x="28" y="160"/>
                  </a:cubicBezTo>
                  <a:cubicBezTo>
                    <a:pt x="28" y="156"/>
                    <a:pt x="28" y="151"/>
                    <a:pt x="28" y="146"/>
                  </a:cubicBezTo>
                  <a:close/>
                  <a:moveTo>
                    <a:pt x="28" y="178"/>
                  </a:moveTo>
                  <a:cubicBezTo>
                    <a:pt x="43" y="178"/>
                    <a:pt x="57" y="178"/>
                    <a:pt x="72" y="178"/>
                  </a:cubicBezTo>
                  <a:cubicBezTo>
                    <a:pt x="72" y="183"/>
                    <a:pt x="72" y="188"/>
                    <a:pt x="72" y="193"/>
                  </a:cubicBezTo>
                  <a:cubicBezTo>
                    <a:pt x="57" y="193"/>
                    <a:pt x="43" y="193"/>
                    <a:pt x="28" y="193"/>
                  </a:cubicBezTo>
                  <a:cubicBezTo>
                    <a:pt x="28" y="188"/>
                    <a:pt x="28" y="183"/>
                    <a:pt x="28" y="178"/>
                  </a:cubicBezTo>
                  <a:close/>
                  <a:moveTo>
                    <a:pt x="28" y="210"/>
                  </a:moveTo>
                  <a:cubicBezTo>
                    <a:pt x="43" y="210"/>
                    <a:pt x="57" y="210"/>
                    <a:pt x="72" y="210"/>
                  </a:cubicBezTo>
                  <a:cubicBezTo>
                    <a:pt x="72" y="215"/>
                    <a:pt x="72" y="220"/>
                    <a:pt x="72" y="225"/>
                  </a:cubicBezTo>
                  <a:cubicBezTo>
                    <a:pt x="57" y="225"/>
                    <a:pt x="43" y="225"/>
                    <a:pt x="28" y="225"/>
                  </a:cubicBezTo>
                  <a:cubicBezTo>
                    <a:pt x="28" y="220"/>
                    <a:pt x="28" y="215"/>
                    <a:pt x="28" y="210"/>
                  </a:cubicBezTo>
                  <a:close/>
                  <a:moveTo>
                    <a:pt x="28" y="242"/>
                  </a:moveTo>
                  <a:cubicBezTo>
                    <a:pt x="72" y="242"/>
                    <a:pt x="72" y="242"/>
                    <a:pt x="72" y="242"/>
                  </a:cubicBezTo>
                  <a:cubicBezTo>
                    <a:pt x="72" y="257"/>
                    <a:pt x="72" y="257"/>
                    <a:pt x="72" y="257"/>
                  </a:cubicBezTo>
                  <a:cubicBezTo>
                    <a:pt x="28" y="257"/>
                    <a:pt x="28" y="257"/>
                    <a:pt x="28" y="257"/>
                  </a:cubicBezTo>
                  <a:cubicBezTo>
                    <a:pt x="28" y="242"/>
                    <a:pt x="28" y="242"/>
                    <a:pt x="28" y="242"/>
                  </a:cubicBezTo>
                  <a:close/>
                  <a:moveTo>
                    <a:pt x="235" y="75"/>
                  </a:moveTo>
                  <a:cubicBezTo>
                    <a:pt x="248" y="75"/>
                    <a:pt x="261" y="75"/>
                    <a:pt x="274" y="75"/>
                  </a:cubicBezTo>
                  <a:cubicBezTo>
                    <a:pt x="274" y="79"/>
                    <a:pt x="274" y="82"/>
                    <a:pt x="274" y="86"/>
                  </a:cubicBezTo>
                  <a:cubicBezTo>
                    <a:pt x="261" y="86"/>
                    <a:pt x="248" y="86"/>
                    <a:pt x="235" y="86"/>
                  </a:cubicBezTo>
                  <a:cubicBezTo>
                    <a:pt x="235" y="82"/>
                    <a:pt x="235" y="79"/>
                    <a:pt x="235" y="75"/>
                  </a:cubicBezTo>
                  <a:close/>
                  <a:moveTo>
                    <a:pt x="235" y="51"/>
                  </a:moveTo>
                  <a:cubicBezTo>
                    <a:pt x="274" y="51"/>
                    <a:pt x="274" y="51"/>
                    <a:pt x="274" y="51"/>
                  </a:cubicBezTo>
                  <a:cubicBezTo>
                    <a:pt x="274" y="62"/>
                    <a:pt x="274" y="62"/>
                    <a:pt x="274" y="62"/>
                  </a:cubicBezTo>
                  <a:cubicBezTo>
                    <a:pt x="235" y="62"/>
                    <a:pt x="235" y="62"/>
                    <a:pt x="235" y="62"/>
                  </a:cubicBezTo>
                  <a:cubicBezTo>
                    <a:pt x="235" y="51"/>
                    <a:pt x="235" y="51"/>
                    <a:pt x="235" y="51"/>
                  </a:cubicBezTo>
                  <a:close/>
                  <a:moveTo>
                    <a:pt x="235" y="99"/>
                  </a:moveTo>
                  <a:cubicBezTo>
                    <a:pt x="248" y="99"/>
                    <a:pt x="261" y="99"/>
                    <a:pt x="274" y="99"/>
                  </a:cubicBezTo>
                  <a:cubicBezTo>
                    <a:pt x="274" y="102"/>
                    <a:pt x="274" y="106"/>
                    <a:pt x="274" y="110"/>
                  </a:cubicBezTo>
                  <a:cubicBezTo>
                    <a:pt x="261" y="110"/>
                    <a:pt x="248" y="110"/>
                    <a:pt x="235" y="110"/>
                  </a:cubicBezTo>
                  <a:cubicBezTo>
                    <a:pt x="235" y="106"/>
                    <a:pt x="235" y="102"/>
                    <a:pt x="235" y="99"/>
                  </a:cubicBezTo>
                  <a:close/>
                  <a:moveTo>
                    <a:pt x="235" y="122"/>
                  </a:moveTo>
                  <a:cubicBezTo>
                    <a:pt x="248" y="122"/>
                    <a:pt x="261" y="122"/>
                    <a:pt x="274" y="122"/>
                  </a:cubicBezTo>
                  <a:cubicBezTo>
                    <a:pt x="274" y="126"/>
                    <a:pt x="274" y="130"/>
                    <a:pt x="274" y="133"/>
                  </a:cubicBezTo>
                  <a:cubicBezTo>
                    <a:pt x="261" y="133"/>
                    <a:pt x="248" y="133"/>
                    <a:pt x="235" y="133"/>
                  </a:cubicBezTo>
                  <a:cubicBezTo>
                    <a:pt x="235" y="130"/>
                    <a:pt x="235" y="126"/>
                    <a:pt x="235" y="122"/>
                  </a:cubicBezTo>
                  <a:close/>
                  <a:moveTo>
                    <a:pt x="235" y="146"/>
                  </a:moveTo>
                  <a:cubicBezTo>
                    <a:pt x="248" y="146"/>
                    <a:pt x="261" y="146"/>
                    <a:pt x="274" y="146"/>
                  </a:cubicBezTo>
                  <a:cubicBezTo>
                    <a:pt x="274" y="150"/>
                    <a:pt x="274" y="153"/>
                    <a:pt x="274" y="157"/>
                  </a:cubicBezTo>
                  <a:cubicBezTo>
                    <a:pt x="261" y="157"/>
                    <a:pt x="248" y="157"/>
                    <a:pt x="235" y="157"/>
                  </a:cubicBezTo>
                  <a:cubicBezTo>
                    <a:pt x="235" y="153"/>
                    <a:pt x="235" y="150"/>
                    <a:pt x="235" y="146"/>
                  </a:cubicBezTo>
                  <a:close/>
                  <a:moveTo>
                    <a:pt x="235" y="170"/>
                  </a:moveTo>
                  <a:cubicBezTo>
                    <a:pt x="274" y="170"/>
                    <a:pt x="274" y="170"/>
                    <a:pt x="274" y="170"/>
                  </a:cubicBezTo>
                  <a:cubicBezTo>
                    <a:pt x="274" y="181"/>
                    <a:pt x="274" y="181"/>
                    <a:pt x="274" y="181"/>
                  </a:cubicBezTo>
                  <a:cubicBezTo>
                    <a:pt x="235" y="181"/>
                    <a:pt x="235" y="181"/>
                    <a:pt x="235" y="181"/>
                  </a:cubicBezTo>
                  <a:cubicBezTo>
                    <a:pt x="235" y="170"/>
                    <a:pt x="235" y="170"/>
                    <a:pt x="235" y="170"/>
                  </a:cubicBezTo>
                  <a:close/>
                  <a:moveTo>
                    <a:pt x="188" y="254"/>
                  </a:moveTo>
                  <a:cubicBezTo>
                    <a:pt x="198" y="254"/>
                    <a:pt x="198" y="254"/>
                    <a:pt x="198" y="254"/>
                  </a:cubicBezTo>
                  <a:cubicBezTo>
                    <a:pt x="198" y="267"/>
                    <a:pt x="198" y="267"/>
                    <a:pt x="198" y="267"/>
                  </a:cubicBezTo>
                  <a:cubicBezTo>
                    <a:pt x="188" y="267"/>
                    <a:pt x="188" y="267"/>
                    <a:pt x="188" y="267"/>
                  </a:cubicBezTo>
                  <a:cubicBezTo>
                    <a:pt x="188" y="254"/>
                    <a:pt x="188" y="254"/>
                    <a:pt x="188" y="254"/>
                  </a:cubicBezTo>
                  <a:close/>
                  <a:moveTo>
                    <a:pt x="175" y="254"/>
                  </a:moveTo>
                  <a:cubicBezTo>
                    <a:pt x="184" y="254"/>
                    <a:pt x="184" y="254"/>
                    <a:pt x="184" y="254"/>
                  </a:cubicBezTo>
                  <a:cubicBezTo>
                    <a:pt x="184" y="267"/>
                    <a:pt x="184" y="267"/>
                    <a:pt x="184" y="267"/>
                  </a:cubicBezTo>
                  <a:cubicBezTo>
                    <a:pt x="175" y="267"/>
                    <a:pt x="175" y="267"/>
                    <a:pt x="175" y="267"/>
                  </a:cubicBezTo>
                  <a:cubicBezTo>
                    <a:pt x="175" y="254"/>
                    <a:pt x="175" y="254"/>
                    <a:pt x="175" y="254"/>
                  </a:cubicBezTo>
                  <a:close/>
                  <a:moveTo>
                    <a:pt x="188" y="236"/>
                  </a:moveTo>
                  <a:cubicBezTo>
                    <a:pt x="198" y="236"/>
                    <a:pt x="198" y="236"/>
                    <a:pt x="198" y="236"/>
                  </a:cubicBezTo>
                  <a:cubicBezTo>
                    <a:pt x="198" y="250"/>
                    <a:pt x="198" y="250"/>
                    <a:pt x="198" y="250"/>
                  </a:cubicBezTo>
                  <a:cubicBezTo>
                    <a:pt x="188" y="250"/>
                    <a:pt x="188" y="250"/>
                    <a:pt x="188" y="250"/>
                  </a:cubicBezTo>
                  <a:cubicBezTo>
                    <a:pt x="188" y="236"/>
                    <a:pt x="188" y="236"/>
                    <a:pt x="188" y="236"/>
                  </a:cubicBezTo>
                  <a:close/>
                  <a:moveTo>
                    <a:pt x="188" y="217"/>
                  </a:moveTo>
                  <a:cubicBezTo>
                    <a:pt x="198" y="217"/>
                    <a:pt x="198" y="217"/>
                    <a:pt x="198" y="217"/>
                  </a:cubicBezTo>
                  <a:cubicBezTo>
                    <a:pt x="198" y="230"/>
                    <a:pt x="198" y="230"/>
                    <a:pt x="198" y="230"/>
                  </a:cubicBezTo>
                  <a:cubicBezTo>
                    <a:pt x="188" y="230"/>
                    <a:pt x="188" y="230"/>
                    <a:pt x="188" y="230"/>
                  </a:cubicBezTo>
                  <a:cubicBezTo>
                    <a:pt x="188" y="217"/>
                    <a:pt x="188" y="217"/>
                    <a:pt x="188" y="217"/>
                  </a:cubicBezTo>
                  <a:close/>
                  <a:moveTo>
                    <a:pt x="175" y="236"/>
                  </a:moveTo>
                  <a:cubicBezTo>
                    <a:pt x="184" y="236"/>
                    <a:pt x="184" y="236"/>
                    <a:pt x="184" y="236"/>
                  </a:cubicBezTo>
                  <a:cubicBezTo>
                    <a:pt x="184" y="250"/>
                    <a:pt x="184" y="250"/>
                    <a:pt x="184" y="250"/>
                  </a:cubicBezTo>
                  <a:cubicBezTo>
                    <a:pt x="175" y="250"/>
                    <a:pt x="175" y="250"/>
                    <a:pt x="175" y="250"/>
                  </a:cubicBezTo>
                  <a:cubicBezTo>
                    <a:pt x="175" y="236"/>
                    <a:pt x="175" y="236"/>
                    <a:pt x="175" y="236"/>
                  </a:cubicBezTo>
                  <a:close/>
                  <a:moveTo>
                    <a:pt x="175" y="217"/>
                  </a:moveTo>
                  <a:cubicBezTo>
                    <a:pt x="184" y="217"/>
                    <a:pt x="184" y="217"/>
                    <a:pt x="184" y="217"/>
                  </a:cubicBezTo>
                  <a:cubicBezTo>
                    <a:pt x="184" y="230"/>
                    <a:pt x="184" y="230"/>
                    <a:pt x="184" y="230"/>
                  </a:cubicBezTo>
                  <a:cubicBezTo>
                    <a:pt x="175" y="230"/>
                    <a:pt x="175" y="230"/>
                    <a:pt x="175" y="230"/>
                  </a:cubicBezTo>
                  <a:cubicBezTo>
                    <a:pt x="175" y="217"/>
                    <a:pt x="175" y="217"/>
                    <a:pt x="175" y="217"/>
                  </a:cubicBezTo>
                  <a:close/>
                  <a:moveTo>
                    <a:pt x="120" y="246"/>
                  </a:moveTo>
                  <a:cubicBezTo>
                    <a:pt x="132" y="246"/>
                    <a:pt x="132" y="246"/>
                    <a:pt x="132" y="246"/>
                  </a:cubicBezTo>
                  <a:cubicBezTo>
                    <a:pt x="132" y="264"/>
                    <a:pt x="132" y="264"/>
                    <a:pt x="132" y="264"/>
                  </a:cubicBezTo>
                  <a:cubicBezTo>
                    <a:pt x="120" y="264"/>
                    <a:pt x="120" y="264"/>
                    <a:pt x="120" y="264"/>
                  </a:cubicBezTo>
                  <a:cubicBezTo>
                    <a:pt x="120" y="246"/>
                    <a:pt x="120" y="246"/>
                    <a:pt x="120" y="246"/>
                  </a:cubicBezTo>
                  <a:close/>
                  <a:moveTo>
                    <a:pt x="120" y="221"/>
                  </a:moveTo>
                  <a:cubicBezTo>
                    <a:pt x="132" y="221"/>
                    <a:pt x="132" y="221"/>
                    <a:pt x="132" y="221"/>
                  </a:cubicBezTo>
                  <a:cubicBezTo>
                    <a:pt x="132" y="239"/>
                    <a:pt x="132" y="239"/>
                    <a:pt x="132" y="239"/>
                  </a:cubicBezTo>
                  <a:cubicBezTo>
                    <a:pt x="120" y="239"/>
                    <a:pt x="120" y="239"/>
                    <a:pt x="120" y="239"/>
                  </a:cubicBezTo>
                  <a:cubicBezTo>
                    <a:pt x="120" y="221"/>
                    <a:pt x="120" y="221"/>
                    <a:pt x="120" y="221"/>
                  </a:cubicBezTo>
                  <a:close/>
                  <a:moveTo>
                    <a:pt x="120" y="197"/>
                  </a:moveTo>
                  <a:cubicBezTo>
                    <a:pt x="132" y="197"/>
                    <a:pt x="132" y="197"/>
                    <a:pt x="132" y="197"/>
                  </a:cubicBezTo>
                  <a:cubicBezTo>
                    <a:pt x="132" y="215"/>
                    <a:pt x="132" y="215"/>
                    <a:pt x="132" y="215"/>
                  </a:cubicBezTo>
                  <a:cubicBezTo>
                    <a:pt x="120" y="215"/>
                    <a:pt x="120" y="215"/>
                    <a:pt x="120" y="215"/>
                  </a:cubicBezTo>
                  <a:cubicBezTo>
                    <a:pt x="120" y="197"/>
                    <a:pt x="120" y="197"/>
                    <a:pt x="120" y="197"/>
                  </a:cubicBezTo>
                  <a:close/>
                  <a:moveTo>
                    <a:pt x="120" y="171"/>
                  </a:moveTo>
                  <a:cubicBezTo>
                    <a:pt x="132" y="171"/>
                    <a:pt x="132" y="171"/>
                    <a:pt x="132" y="171"/>
                  </a:cubicBezTo>
                  <a:cubicBezTo>
                    <a:pt x="132" y="190"/>
                    <a:pt x="132" y="190"/>
                    <a:pt x="132" y="190"/>
                  </a:cubicBezTo>
                  <a:cubicBezTo>
                    <a:pt x="120" y="190"/>
                    <a:pt x="120" y="190"/>
                    <a:pt x="120" y="190"/>
                  </a:cubicBezTo>
                  <a:cubicBezTo>
                    <a:pt x="120" y="171"/>
                    <a:pt x="120" y="171"/>
                    <a:pt x="120" y="171"/>
                  </a:cubicBezTo>
                  <a:close/>
                  <a:moveTo>
                    <a:pt x="181" y="146"/>
                  </a:moveTo>
                  <a:cubicBezTo>
                    <a:pt x="193" y="146"/>
                    <a:pt x="193" y="146"/>
                    <a:pt x="193" y="146"/>
                  </a:cubicBezTo>
                  <a:cubicBezTo>
                    <a:pt x="193" y="165"/>
                    <a:pt x="193" y="165"/>
                    <a:pt x="193" y="165"/>
                  </a:cubicBezTo>
                  <a:cubicBezTo>
                    <a:pt x="181" y="165"/>
                    <a:pt x="181" y="165"/>
                    <a:pt x="181" y="165"/>
                  </a:cubicBezTo>
                  <a:cubicBezTo>
                    <a:pt x="181" y="146"/>
                    <a:pt x="181" y="146"/>
                    <a:pt x="181" y="146"/>
                  </a:cubicBezTo>
                  <a:close/>
                  <a:moveTo>
                    <a:pt x="161" y="146"/>
                  </a:moveTo>
                  <a:cubicBezTo>
                    <a:pt x="173" y="146"/>
                    <a:pt x="173" y="146"/>
                    <a:pt x="173" y="146"/>
                  </a:cubicBezTo>
                  <a:cubicBezTo>
                    <a:pt x="173" y="165"/>
                    <a:pt x="173" y="165"/>
                    <a:pt x="173" y="165"/>
                  </a:cubicBezTo>
                  <a:cubicBezTo>
                    <a:pt x="161" y="165"/>
                    <a:pt x="161" y="165"/>
                    <a:pt x="161" y="165"/>
                  </a:cubicBezTo>
                  <a:cubicBezTo>
                    <a:pt x="161" y="146"/>
                    <a:pt x="161" y="146"/>
                    <a:pt x="161" y="146"/>
                  </a:cubicBezTo>
                  <a:close/>
                  <a:moveTo>
                    <a:pt x="141" y="146"/>
                  </a:moveTo>
                  <a:cubicBezTo>
                    <a:pt x="153" y="146"/>
                    <a:pt x="153" y="146"/>
                    <a:pt x="153" y="146"/>
                  </a:cubicBezTo>
                  <a:cubicBezTo>
                    <a:pt x="153" y="165"/>
                    <a:pt x="153" y="165"/>
                    <a:pt x="153" y="165"/>
                  </a:cubicBezTo>
                  <a:cubicBezTo>
                    <a:pt x="141" y="165"/>
                    <a:pt x="141" y="165"/>
                    <a:pt x="141" y="165"/>
                  </a:cubicBezTo>
                  <a:cubicBezTo>
                    <a:pt x="141" y="146"/>
                    <a:pt x="141" y="146"/>
                    <a:pt x="141" y="146"/>
                  </a:cubicBezTo>
                  <a:close/>
                  <a:moveTo>
                    <a:pt x="0" y="280"/>
                  </a:moveTo>
                  <a:cubicBezTo>
                    <a:pt x="87" y="280"/>
                    <a:pt x="87" y="280"/>
                    <a:pt x="87" y="280"/>
                  </a:cubicBezTo>
                  <a:cubicBezTo>
                    <a:pt x="87" y="128"/>
                    <a:pt x="87" y="128"/>
                    <a:pt x="87" y="128"/>
                  </a:cubicBezTo>
                  <a:cubicBezTo>
                    <a:pt x="87" y="60"/>
                    <a:pt x="87" y="60"/>
                    <a:pt x="87" y="60"/>
                  </a:cubicBezTo>
                  <a:cubicBezTo>
                    <a:pt x="87" y="20"/>
                    <a:pt x="87" y="20"/>
                    <a:pt x="87" y="20"/>
                  </a:cubicBezTo>
                  <a:cubicBezTo>
                    <a:pt x="54" y="20"/>
                    <a:pt x="54" y="20"/>
                    <a:pt x="54" y="20"/>
                  </a:cubicBezTo>
                  <a:cubicBezTo>
                    <a:pt x="54" y="60"/>
                    <a:pt x="54" y="60"/>
                    <a:pt x="54" y="60"/>
                  </a:cubicBezTo>
                  <a:cubicBezTo>
                    <a:pt x="0" y="60"/>
                    <a:pt x="0" y="60"/>
                    <a:pt x="0" y="60"/>
                  </a:cubicBezTo>
                  <a:cubicBezTo>
                    <a:pt x="0" y="280"/>
                    <a:pt x="0" y="280"/>
                    <a:pt x="0" y="280"/>
                  </a:cubicBezTo>
                  <a:close/>
                  <a:moveTo>
                    <a:pt x="166" y="207"/>
                  </a:moveTo>
                  <a:cubicBezTo>
                    <a:pt x="166" y="280"/>
                    <a:pt x="166" y="280"/>
                    <a:pt x="166" y="280"/>
                  </a:cubicBezTo>
                  <a:cubicBezTo>
                    <a:pt x="226" y="280"/>
                    <a:pt x="226" y="280"/>
                    <a:pt x="226" y="280"/>
                  </a:cubicBezTo>
                  <a:cubicBezTo>
                    <a:pt x="226" y="207"/>
                    <a:pt x="226" y="207"/>
                    <a:pt x="226" y="207"/>
                  </a:cubicBezTo>
                  <a:cubicBezTo>
                    <a:pt x="166" y="207"/>
                    <a:pt x="166" y="207"/>
                    <a:pt x="166" y="207"/>
                  </a:cubicBezTo>
                  <a:close/>
                  <a:moveTo>
                    <a:pt x="285" y="280"/>
                  </a:moveTo>
                  <a:cubicBezTo>
                    <a:pt x="238" y="280"/>
                    <a:pt x="238" y="280"/>
                    <a:pt x="238" y="280"/>
                  </a:cubicBezTo>
                  <a:cubicBezTo>
                    <a:pt x="238" y="194"/>
                    <a:pt x="238" y="194"/>
                    <a:pt x="238" y="194"/>
                  </a:cubicBezTo>
                  <a:cubicBezTo>
                    <a:pt x="223" y="194"/>
                    <a:pt x="223" y="194"/>
                    <a:pt x="223" y="194"/>
                  </a:cubicBezTo>
                  <a:cubicBezTo>
                    <a:pt x="223" y="36"/>
                    <a:pt x="223" y="36"/>
                    <a:pt x="223" y="36"/>
                  </a:cubicBezTo>
                  <a:cubicBezTo>
                    <a:pt x="285" y="9"/>
                    <a:pt x="285" y="9"/>
                    <a:pt x="285" y="9"/>
                  </a:cubicBezTo>
                  <a:cubicBezTo>
                    <a:pt x="285" y="280"/>
                    <a:pt x="285" y="280"/>
                    <a:pt x="285" y="280"/>
                  </a:cubicBezTo>
                  <a:close/>
                  <a:moveTo>
                    <a:pt x="139" y="75"/>
                  </a:moveTo>
                  <a:cubicBezTo>
                    <a:pt x="175" y="75"/>
                    <a:pt x="175" y="75"/>
                    <a:pt x="175" y="75"/>
                  </a:cubicBezTo>
                  <a:cubicBezTo>
                    <a:pt x="175" y="105"/>
                    <a:pt x="175" y="105"/>
                    <a:pt x="175" y="105"/>
                  </a:cubicBezTo>
                  <a:cubicBezTo>
                    <a:pt x="195" y="105"/>
                    <a:pt x="195" y="105"/>
                    <a:pt x="195" y="105"/>
                  </a:cubicBezTo>
                  <a:cubicBezTo>
                    <a:pt x="195" y="131"/>
                    <a:pt x="195" y="131"/>
                    <a:pt x="195" y="131"/>
                  </a:cubicBezTo>
                  <a:cubicBezTo>
                    <a:pt x="206" y="131"/>
                    <a:pt x="206" y="131"/>
                    <a:pt x="206" y="131"/>
                  </a:cubicBezTo>
                  <a:cubicBezTo>
                    <a:pt x="206" y="194"/>
                    <a:pt x="206" y="194"/>
                    <a:pt x="206" y="194"/>
                  </a:cubicBezTo>
                  <a:cubicBezTo>
                    <a:pt x="153" y="194"/>
                    <a:pt x="153" y="194"/>
                    <a:pt x="153" y="194"/>
                  </a:cubicBezTo>
                  <a:cubicBezTo>
                    <a:pt x="153" y="280"/>
                    <a:pt x="153" y="280"/>
                    <a:pt x="153" y="280"/>
                  </a:cubicBezTo>
                  <a:cubicBezTo>
                    <a:pt x="106" y="280"/>
                    <a:pt x="106" y="280"/>
                    <a:pt x="106" y="280"/>
                  </a:cubicBezTo>
                  <a:cubicBezTo>
                    <a:pt x="106" y="131"/>
                    <a:pt x="106" y="131"/>
                    <a:pt x="106" y="131"/>
                  </a:cubicBezTo>
                  <a:cubicBezTo>
                    <a:pt x="119" y="131"/>
                    <a:pt x="119" y="131"/>
                    <a:pt x="119" y="131"/>
                  </a:cubicBezTo>
                  <a:cubicBezTo>
                    <a:pt x="119" y="105"/>
                    <a:pt x="119" y="105"/>
                    <a:pt x="119" y="105"/>
                  </a:cubicBezTo>
                  <a:cubicBezTo>
                    <a:pt x="139" y="105"/>
                    <a:pt x="139" y="105"/>
                    <a:pt x="139" y="105"/>
                  </a:cubicBezTo>
                  <a:cubicBezTo>
                    <a:pt x="139" y="75"/>
                    <a:pt x="139" y="75"/>
                    <a:pt x="139" y="75"/>
                  </a:cubicBezTo>
                  <a:close/>
                  <a:moveTo>
                    <a:pt x="96" y="31"/>
                  </a:moveTo>
                  <a:cubicBezTo>
                    <a:pt x="96" y="120"/>
                    <a:pt x="96" y="120"/>
                    <a:pt x="96" y="120"/>
                  </a:cubicBezTo>
                  <a:cubicBezTo>
                    <a:pt x="109" y="120"/>
                    <a:pt x="109" y="120"/>
                    <a:pt x="109" y="120"/>
                  </a:cubicBezTo>
                  <a:cubicBezTo>
                    <a:pt x="109" y="97"/>
                    <a:pt x="109" y="97"/>
                    <a:pt x="109" y="97"/>
                  </a:cubicBezTo>
                  <a:cubicBezTo>
                    <a:pt x="125" y="97"/>
                    <a:pt x="125" y="97"/>
                    <a:pt x="125" y="97"/>
                  </a:cubicBezTo>
                  <a:cubicBezTo>
                    <a:pt x="125" y="33"/>
                    <a:pt x="125" y="33"/>
                    <a:pt x="125" y="33"/>
                  </a:cubicBezTo>
                  <a:lnTo>
                    <a:pt x="96"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ïsḷîďè"/>
            <p:cNvSpPr/>
            <p:nvPr/>
          </p:nvSpPr>
          <p:spPr bwMode="auto">
            <a:xfrm>
              <a:off x="5468144" y="2582863"/>
              <a:ext cx="1727200" cy="1658938"/>
            </a:xfrm>
            <a:custGeom>
              <a:avLst/>
              <a:gdLst>
                <a:gd name="T0" fmla="*/ 16 w 311"/>
                <a:gd name="T1" fmla="*/ 260 h 297"/>
                <a:gd name="T2" fmla="*/ 104 w 311"/>
                <a:gd name="T3" fmla="*/ 150 h 297"/>
                <a:gd name="T4" fmla="*/ 99 w 311"/>
                <a:gd name="T5" fmla="*/ 119 h 297"/>
                <a:gd name="T6" fmla="*/ 140 w 311"/>
                <a:gd name="T7" fmla="*/ 52 h 297"/>
                <a:gd name="T8" fmla="*/ 149 w 311"/>
                <a:gd name="T9" fmla="*/ 38 h 297"/>
                <a:gd name="T10" fmla="*/ 154 w 311"/>
                <a:gd name="T11" fmla="*/ 0 h 297"/>
                <a:gd name="T12" fmla="*/ 159 w 311"/>
                <a:gd name="T13" fmla="*/ 38 h 297"/>
                <a:gd name="T14" fmla="*/ 168 w 311"/>
                <a:gd name="T15" fmla="*/ 52 h 297"/>
                <a:gd name="T16" fmla="*/ 210 w 311"/>
                <a:gd name="T17" fmla="*/ 119 h 297"/>
                <a:gd name="T18" fmla="*/ 206 w 311"/>
                <a:gd name="T19" fmla="*/ 150 h 297"/>
                <a:gd name="T20" fmla="*/ 295 w 311"/>
                <a:gd name="T21" fmla="*/ 260 h 297"/>
                <a:gd name="T22" fmla="*/ 311 w 311"/>
                <a:gd name="T23" fmla="*/ 297 h 297"/>
                <a:gd name="T24" fmla="*/ 0 w 311"/>
                <a:gd name="T25" fmla="*/ 260 h 297"/>
                <a:gd name="T26" fmla="*/ 117 w 311"/>
                <a:gd name="T27" fmla="*/ 142 h 297"/>
                <a:gd name="T28" fmla="*/ 128 w 311"/>
                <a:gd name="T29" fmla="*/ 127 h 297"/>
                <a:gd name="T30" fmla="*/ 135 w 311"/>
                <a:gd name="T31" fmla="*/ 127 h 297"/>
                <a:gd name="T32" fmla="*/ 145 w 311"/>
                <a:gd name="T33" fmla="*/ 142 h 297"/>
                <a:gd name="T34" fmla="*/ 135 w 311"/>
                <a:gd name="T35" fmla="*/ 127 h 297"/>
                <a:gd name="T36" fmla="*/ 151 w 311"/>
                <a:gd name="T37" fmla="*/ 142 h 297"/>
                <a:gd name="T38" fmla="*/ 162 w 311"/>
                <a:gd name="T39" fmla="*/ 127 h 297"/>
                <a:gd name="T40" fmla="*/ 168 w 311"/>
                <a:gd name="T41" fmla="*/ 127 h 297"/>
                <a:gd name="T42" fmla="*/ 178 w 311"/>
                <a:gd name="T43" fmla="*/ 142 h 297"/>
                <a:gd name="T44" fmla="*/ 168 w 311"/>
                <a:gd name="T45" fmla="*/ 127 h 297"/>
                <a:gd name="T46" fmla="*/ 185 w 311"/>
                <a:gd name="T47" fmla="*/ 142 h 297"/>
                <a:gd name="T48" fmla="*/ 196 w 311"/>
                <a:gd name="T49" fmla="*/ 127 h 297"/>
                <a:gd name="T50" fmla="*/ 29 w 311"/>
                <a:gd name="T51" fmla="*/ 167 h 297"/>
                <a:gd name="T52" fmla="*/ 48 w 311"/>
                <a:gd name="T53" fmla="*/ 193 h 297"/>
                <a:gd name="T54" fmla="*/ 29 w 311"/>
                <a:gd name="T55" fmla="*/ 167 h 297"/>
                <a:gd name="T56" fmla="*/ 55 w 311"/>
                <a:gd name="T57" fmla="*/ 193 h 297"/>
                <a:gd name="T58" fmla="*/ 73 w 311"/>
                <a:gd name="T59" fmla="*/ 167 h 297"/>
                <a:gd name="T60" fmla="*/ 81 w 311"/>
                <a:gd name="T61" fmla="*/ 167 h 297"/>
                <a:gd name="T62" fmla="*/ 100 w 311"/>
                <a:gd name="T63" fmla="*/ 193 h 297"/>
                <a:gd name="T64" fmla="*/ 81 w 311"/>
                <a:gd name="T65" fmla="*/ 167 h 297"/>
                <a:gd name="T66" fmla="*/ 214 w 311"/>
                <a:gd name="T67" fmla="*/ 193 h 297"/>
                <a:gd name="T68" fmla="*/ 233 w 311"/>
                <a:gd name="T69" fmla="*/ 167 h 297"/>
                <a:gd name="T70" fmla="*/ 240 w 311"/>
                <a:gd name="T71" fmla="*/ 167 h 297"/>
                <a:gd name="T72" fmla="*/ 259 w 311"/>
                <a:gd name="T73" fmla="*/ 193 h 297"/>
                <a:gd name="T74" fmla="*/ 240 w 311"/>
                <a:gd name="T75" fmla="*/ 167 h 297"/>
                <a:gd name="T76" fmla="*/ 267 w 311"/>
                <a:gd name="T77" fmla="*/ 193 h 297"/>
                <a:gd name="T78" fmla="*/ 285 w 311"/>
                <a:gd name="T79" fmla="*/ 167 h 297"/>
                <a:gd name="T80" fmla="*/ 29 w 311"/>
                <a:gd name="T81" fmla="*/ 220 h 297"/>
                <a:gd name="T82" fmla="*/ 48 w 311"/>
                <a:gd name="T83" fmla="*/ 247 h 297"/>
                <a:gd name="T84" fmla="*/ 29 w 311"/>
                <a:gd name="T85" fmla="*/ 220 h 297"/>
                <a:gd name="T86" fmla="*/ 55 w 311"/>
                <a:gd name="T87" fmla="*/ 247 h 297"/>
                <a:gd name="T88" fmla="*/ 73 w 311"/>
                <a:gd name="T89" fmla="*/ 220 h 297"/>
                <a:gd name="T90" fmla="*/ 81 w 311"/>
                <a:gd name="T91" fmla="*/ 220 h 297"/>
                <a:gd name="T92" fmla="*/ 100 w 311"/>
                <a:gd name="T93" fmla="*/ 247 h 297"/>
                <a:gd name="T94" fmla="*/ 81 w 311"/>
                <a:gd name="T95" fmla="*/ 220 h 297"/>
                <a:gd name="T96" fmla="*/ 214 w 311"/>
                <a:gd name="T97" fmla="*/ 247 h 297"/>
                <a:gd name="T98" fmla="*/ 233 w 311"/>
                <a:gd name="T99" fmla="*/ 220 h 297"/>
                <a:gd name="T100" fmla="*/ 240 w 311"/>
                <a:gd name="T101" fmla="*/ 220 h 297"/>
                <a:gd name="T102" fmla="*/ 259 w 311"/>
                <a:gd name="T103" fmla="*/ 247 h 297"/>
                <a:gd name="T104" fmla="*/ 240 w 311"/>
                <a:gd name="T105" fmla="*/ 220 h 297"/>
                <a:gd name="T106" fmla="*/ 267 w 311"/>
                <a:gd name="T107" fmla="*/ 247 h 297"/>
                <a:gd name="T108" fmla="*/ 285 w 311"/>
                <a:gd name="T109" fmla="*/ 2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1" h="297">
                  <a:moveTo>
                    <a:pt x="0" y="260"/>
                  </a:moveTo>
                  <a:cubicBezTo>
                    <a:pt x="16" y="260"/>
                    <a:pt x="16" y="260"/>
                    <a:pt x="16" y="260"/>
                  </a:cubicBezTo>
                  <a:cubicBezTo>
                    <a:pt x="16" y="150"/>
                    <a:pt x="16" y="150"/>
                    <a:pt x="16" y="150"/>
                  </a:cubicBezTo>
                  <a:cubicBezTo>
                    <a:pt x="104" y="150"/>
                    <a:pt x="104" y="150"/>
                    <a:pt x="104" y="150"/>
                  </a:cubicBezTo>
                  <a:cubicBezTo>
                    <a:pt x="104" y="119"/>
                    <a:pt x="104" y="119"/>
                    <a:pt x="104" y="119"/>
                  </a:cubicBezTo>
                  <a:cubicBezTo>
                    <a:pt x="99" y="119"/>
                    <a:pt x="99" y="119"/>
                    <a:pt x="99" y="119"/>
                  </a:cubicBezTo>
                  <a:cubicBezTo>
                    <a:pt x="101" y="95"/>
                    <a:pt x="118" y="75"/>
                    <a:pt x="140" y="69"/>
                  </a:cubicBezTo>
                  <a:cubicBezTo>
                    <a:pt x="140" y="52"/>
                    <a:pt x="140" y="52"/>
                    <a:pt x="140" y="52"/>
                  </a:cubicBezTo>
                  <a:cubicBezTo>
                    <a:pt x="137" y="52"/>
                    <a:pt x="137" y="52"/>
                    <a:pt x="137" y="52"/>
                  </a:cubicBezTo>
                  <a:cubicBezTo>
                    <a:pt x="138" y="45"/>
                    <a:pt x="143" y="40"/>
                    <a:pt x="149" y="38"/>
                  </a:cubicBezTo>
                  <a:cubicBezTo>
                    <a:pt x="151" y="0"/>
                    <a:pt x="151" y="0"/>
                    <a:pt x="151" y="0"/>
                  </a:cubicBezTo>
                  <a:cubicBezTo>
                    <a:pt x="154" y="0"/>
                    <a:pt x="154" y="0"/>
                    <a:pt x="154" y="0"/>
                  </a:cubicBezTo>
                  <a:cubicBezTo>
                    <a:pt x="157" y="0"/>
                    <a:pt x="157" y="0"/>
                    <a:pt x="157" y="0"/>
                  </a:cubicBezTo>
                  <a:cubicBezTo>
                    <a:pt x="159" y="38"/>
                    <a:pt x="159" y="38"/>
                    <a:pt x="159" y="38"/>
                  </a:cubicBezTo>
                  <a:cubicBezTo>
                    <a:pt x="165" y="40"/>
                    <a:pt x="170" y="46"/>
                    <a:pt x="170" y="52"/>
                  </a:cubicBezTo>
                  <a:cubicBezTo>
                    <a:pt x="168" y="52"/>
                    <a:pt x="168" y="52"/>
                    <a:pt x="168" y="52"/>
                  </a:cubicBezTo>
                  <a:cubicBezTo>
                    <a:pt x="168" y="69"/>
                    <a:pt x="168" y="69"/>
                    <a:pt x="168" y="69"/>
                  </a:cubicBezTo>
                  <a:cubicBezTo>
                    <a:pt x="191" y="74"/>
                    <a:pt x="209" y="94"/>
                    <a:pt x="210" y="119"/>
                  </a:cubicBezTo>
                  <a:cubicBezTo>
                    <a:pt x="206" y="119"/>
                    <a:pt x="206" y="119"/>
                    <a:pt x="206" y="119"/>
                  </a:cubicBezTo>
                  <a:cubicBezTo>
                    <a:pt x="206" y="150"/>
                    <a:pt x="206" y="150"/>
                    <a:pt x="206" y="150"/>
                  </a:cubicBezTo>
                  <a:cubicBezTo>
                    <a:pt x="295" y="150"/>
                    <a:pt x="295" y="150"/>
                    <a:pt x="295" y="150"/>
                  </a:cubicBezTo>
                  <a:cubicBezTo>
                    <a:pt x="295" y="260"/>
                    <a:pt x="295" y="260"/>
                    <a:pt x="295" y="260"/>
                  </a:cubicBezTo>
                  <a:cubicBezTo>
                    <a:pt x="311" y="260"/>
                    <a:pt x="311" y="260"/>
                    <a:pt x="311" y="260"/>
                  </a:cubicBezTo>
                  <a:cubicBezTo>
                    <a:pt x="311" y="297"/>
                    <a:pt x="311" y="297"/>
                    <a:pt x="311" y="297"/>
                  </a:cubicBezTo>
                  <a:cubicBezTo>
                    <a:pt x="0" y="297"/>
                    <a:pt x="0" y="297"/>
                    <a:pt x="0" y="297"/>
                  </a:cubicBezTo>
                  <a:cubicBezTo>
                    <a:pt x="0" y="260"/>
                    <a:pt x="0" y="260"/>
                    <a:pt x="0" y="260"/>
                  </a:cubicBezTo>
                  <a:close/>
                  <a:moveTo>
                    <a:pt x="117" y="127"/>
                  </a:moveTo>
                  <a:cubicBezTo>
                    <a:pt x="117" y="142"/>
                    <a:pt x="117" y="142"/>
                    <a:pt x="117" y="142"/>
                  </a:cubicBezTo>
                  <a:cubicBezTo>
                    <a:pt x="128" y="142"/>
                    <a:pt x="128" y="142"/>
                    <a:pt x="128" y="142"/>
                  </a:cubicBezTo>
                  <a:cubicBezTo>
                    <a:pt x="128" y="127"/>
                    <a:pt x="128" y="127"/>
                    <a:pt x="128" y="127"/>
                  </a:cubicBezTo>
                  <a:cubicBezTo>
                    <a:pt x="117" y="127"/>
                    <a:pt x="117" y="127"/>
                    <a:pt x="117" y="127"/>
                  </a:cubicBezTo>
                  <a:close/>
                  <a:moveTo>
                    <a:pt x="135" y="127"/>
                  </a:moveTo>
                  <a:cubicBezTo>
                    <a:pt x="135" y="142"/>
                    <a:pt x="135" y="142"/>
                    <a:pt x="135" y="142"/>
                  </a:cubicBezTo>
                  <a:cubicBezTo>
                    <a:pt x="145" y="142"/>
                    <a:pt x="145" y="142"/>
                    <a:pt x="145" y="142"/>
                  </a:cubicBezTo>
                  <a:cubicBezTo>
                    <a:pt x="145" y="127"/>
                    <a:pt x="145" y="127"/>
                    <a:pt x="145" y="127"/>
                  </a:cubicBezTo>
                  <a:cubicBezTo>
                    <a:pt x="135" y="127"/>
                    <a:pt x="135" y="127"/>
                    <a:pt x="135" y="127"/>
                  </a:cubicBezTo>
                  <a:close/>
                  <a:moveTo>
                    <a:pt x="151" y="127"/>
                  </a:moveTo>
                  <a:cubicBezTo>
                    <a:pt x="151" y="142"/>
                    <a:pt x="151" y="142"/>
                    <a:pt x="151" y="142"/>
                  </a:cubicBezTo>
                  <a:cubicBezTo>
                    <a:pt x="162" y="142"/>
                    <a:pt x="162" y="142"/>
                    <a:pt x="162" y="142"/>
                  </a:cubicBezTo>
                  <a:cubicBezTo>
                    <a:pt x="162" y="127"/>
                    <a:pt x="162" y="127"/>
                    <a:pt x="162" y="127"/>
                  </a:cubicBezTo>
                  <a:cubicBezTo>
                    <a:pt x="151" y="127"/>
                    <a:pt x="151" y="127"/>
                    <a:pt x="151" y="127"/>
                  </a:cubicBezTo>
                  <a:close/>
                  <a:moveTo>
                    <a:pt x="168" y="127"/>
                  </a:moveTo>
                  <a:cubicBezTo>
                    <a:pt x="168" y="142"/>
                    <a:pt x="168" y="142"/>
                    <a:pt x="168" y="142"/>
                  </a:cubicBezTo>
                  <a:cubicBezTo>
                    <a:pt x="178" y="142"/>
                    <a:pt x="178" y="142"/>
                    <a:pt x="178" y="142"/>
                  </a:cubicBezTo>
                  <a:cubicBezTo>
                    <a:pt x="178" y="127"/>
                    <a:pt x="178" y="127"/>
                    <a:pt x="178" y="127"/>
                  </a:cubicBezTo>
                  <a:cubicBezTo>
                    <a:pt x="168" y="127"/>
                    <a:pt x="168" y="127"/>
                    <a:pt x="168" y="127"/>
                  </a:cubicBezTo>
                  <a:close/>
                  <a:moveTo>
                    <a:pt x="185" y="127"/>
                  </a:moveTo>
                  <a:cubicBezTo>
                    <a:pt x="185" y="142"/>
                    <a:pt x="185" y="142"/>
                    <a:pt x="185" y="142"/>
                  </a:cubicBezTo>
                  <a:cubicBezTo>
                    <a:pt x="196" y="142"/>
                    <a:pt x="196" y="142"/>
                    <a:pt x="196" y="142"/>
                  </a:cubicBezTo>
                  <a:cubicBezTo>
                    <a:pt x="196" y="127"/>
                    <a:pt x="196" y="127"/>
                    <a:pt x="196" y="127"/>
                  </a:cubicBezTo>
                  <a:cubicBezTo>
                    <a:pt x="185" y="127"/>
                    <a:pt x="185" y="127"/>
                    <a:pt x="185" y="127"/>
                  </a:cubicBezTo>
                  <a:close/>
                  <a:moveTo>
                    <a:pt x="29" y="167"/>
                  </a:moveTo>
                  <a:cubicBezTo>
                    <a:pt x="29" y="193"/>
                    <a:pt x="29" y="193"/>
                    <a:pt x="29" y="193"/>
                  </a:cubicBezTo>
                  <a:cubicBezTo>
                    <a:pt x="48" y="193"/>
                    <a:pt x="48" y="193"/>
                    <a:pt x="48" y="193"/>
                  </a:cubicBezTo>
                  <a:cubicBezTo>
                    <a:pt x="48" y="167"/>
                    <a:pt x="48" y="167"/>
                    <a:pt x="48" y="167"/>
                  </a:cubicBezTo>
                  <a:cubicBezTo>
                    <a:pt x="29" y="167"/>
                    <a:pt x="29" y="167"/>
                    <a:pt x="29" y="167"/>
                  </a:cubicBezTo>
                  <a:close/>
                  <a:moveTo>
                    <a:pt x="55" y="167"/>
                  </a:moveTo>
                  <a:cubicBezTo>
                    <a:pt x="55" y="193"/>
                    <a:pt x="55" y="193"/>
                    <a:pt x="55" y="193"/>
                  </a:cubicBezTo>
                  <a:cubicBezTo>
                    <a:pt x="73" y="193"/>
                    <a:pt x="73" y="193"/>
                    <a:pt x="73" y="193"/>
                  </a:cubicBezTo>
                  <a:cubicBezTo>
                    <a:pt x="73" y="167"/>
                    <a:pt x="73" y="167"/>
                    <a:pt x="73" y="167"/>
                  </a:cubicBezTo>
                  <a:cubicBezTo>
                    <a:pt x="55" y="167"/>
                    <a:pt x="55" y="167"/>
                    <a:pt x="55" y="167"/>
                  </a:cubicBezTo>
                  <a:close/>
                  <a:moveTo>
                    <a:pt x="81" y="167"/>
                  </a:moveTo>
                  <a:cubicBezTo>
                    <a:pt x="81" y="193"/>
                    <a:pt x="81" y="193"/>
                    <a:pt x="81" y="193"/>
                  </a:cubicBezTo>
                  <a:cubicBezTo>
                    <a:pt x="100" y="193"/>
                    <a:pt x="100" y="193"/>
                    <a:pt x="100" y="193"/>
                  </a:cubicBezTo>
                  <a:cubicBezTo>
                    <a:pt x="100" y="167"/>
                    <a:pt x="100" y="167"/>
                    <a:pt x="100" y="167"/>
                  </a:cubicBezTo>
                  <a:cubicBezTo>
                    <a:pt x="81" y="167"/>
                    <a:pt x="81" y="167"/>
                    <a:pt x="81" y="167"/>
                  </a:cubicBezTo>
                  <a:close/>
                  <a:moveTo>
                    <a:pt x="214" y="167"/>
                  </a:moveTo>
                  <a:cubicBezTo>
                    <a:pt x="214" y="193"/>
                    <a:pt x="214" y="193"/>
                    <a:pt x="214" y="193"/>
                  </a:cubicBezTo>
                  <a:cubicBezTo>
                    <a:pt x="233" y="193"/>
                    <a:pt x="233" y="193"/>
                    <a:pt x="233" y="193"/>
                  </a:cubicBezTo>
                  <a:cubicBezTo>
                    <a:pt x="233" y="167"/>
                    <a:pt x="233" y="167"/>
                    <a:pt x="233" y="167"/>
                  </a:cubicBezTo>
                  <a:cubicBezTo>
                    <a:pt x="214" y="167"/>
                    <a:pt x="214" y="167"/>
                    <a:pt x="214" y="167"/>
                  </a:cubicBezTo>
                  <a:close/>
                  <a:moveTo>
                    <a:pt x="240" y="167"/>
                  </a:moveTo>
                  <a:cubicBezTo>
                    <a:pt x="240" y="193"/>
                    <a:pt x="240" y="193"/>
                    <a:pt x="240" y="193"/>
                  </a:cubicBezTo>
                  <a:cubicBezTo>
                    <a:pt x="259" y="193"/>
                    <a:pt x="259" y="193"/>
                    <a:pt x="259" y="193"/>
                  </a:cubicBezTo>
                  <a:cubicBezTo>
                    <a:pt x="259" y="167"/>
                    <a:pt x="259" y="167"/>
                    <a:pt x="259" y="167"/>
                  </a:cubicBezTo>
                  <a:cubicBezTo>
                    <a:pt x="240" y="167"/>
                    <a:pt x="240" y="167"/>
                    <a:pt x="240" y="167"/>
                  </a:cubicBezTo>
                  <a:close/>
                  <a:moveTo>
                    <a:pt x="267" y="167"/>
                  </a:moveTo>
                  <a:cubicBezTo>
                    <a:pt x="267" y="193"/>
                    <a:pt x="267" y="193"/>
                    <a:pt x="267" y="193"/>
                  </a:cubicBezTo>
                  <a:cubicBezTo>
                    <a:pt x="285" y="193"/>
                    <a:pt x="285" y="193"/>
                    <a:pt x="285" y="193"/>
                  </a:cubicBezTo>
                  <a:cubicBezTo>
                    <a:pt x="285" y="167"/>
                    <a:pt x="285" y="167"/>
                    <a:pt x="285" y="167"/>
                  </a:cubicBezTo>
                  <a:cubicBezTo>
                    <a:pt x="267" y="167"/>
                    <a:pt x="267" y="167"/>
                    <a:pt x="267" y="167"/>
                  </a:cubicBezTo>
                  <a:close/>
                  <a:moveTo>
                    <a:pt x="29" y="220"/>
                  </a:moveTo>
                  <a:cubicBezTo>
                    <a:pt x="29" y="247"/>
                    <a:pt x="29" y="247"/>
                    <a:pt x="29" y="247"/>
                  </a:cubicBezTo>
                  <a:cubicBezTo>
                    <a:pt x="48" y="247"/>
                    <a:pt x="48" y="247"/>
                    <a:pt x="48" y="247"/>
                  </a:cubicBezTo>
                  <a:cubicBezTo>
                    <a:pt x="48" y="220"/>
                    <a:pt x="48" y="220"/>
                    <a:pt x="48" y="220"/>
                  </a:cubicBezTo>
                  <a:cubicBezTo>
                    <a:pt x="29" y="220"/>
                    <a:pt x="29" y="220"/>
                    <a:pt x="29" y="220"/>
                  </a:cubicBezTo>
                  <a:close/>
                  <a:moveTo>
                    <a:pt x="55" y="220"/>
                  </a:moveTo>
                  <a:cubicBezTo>
                    <a:pt x="55" y="247"/>
                    <a:pt x="55" y="247"/>
                    <a:pt x="55" y="247"/>
                  </a:cubicBezTo>
                  <a:cubicBezTo>
                    <a:pt x="73" y="247"/>
                    <a:pt x="73" y="247"/>
                    <a:pt x="73" y="247"/>
                  </a:cubicBezTo>
                  <a:cubicBezTo>
                    <a:pt x="73" y="220"/>
                    <a:pt x="73" y="220"/>
                    <a:pt x="73" y="220"/>
                  </a:cubicBezTo>
                  <a:cubicBezTo>
                    <a:pt x="55" y="220"/>
                    <a:pt x="55" y="220"/>
                    <a:pt x="55" y="220"/>
                  </a:cubicBezTo>
                  <a:close/>
                  <a:moveTo>
                    <a:pt x="81" y="220"/>
                  </a:moveTo>
                  <a:cubicBezTo>
                    <a:pt x="81" y="247"/>
                    <a:pt x="81" y="247"/>
                    <a:pt x="81" y="247"/>
                  </a:cubicBezTo>
                  <a:cubicBezTo>
                    <a:pt x="100" y="247"/>
                    <a:pt x="100" y="247"/>
                    <a:pt x="100" y="247"/>
                  </a:cubicBezTo>
                  <a:cubicBezTo>
                    <a:pt x="100" y="220"/>
                    <a:pt x="100" y="220"/>
                    <a:pt x="100" y="220"/>
                  </a:cubicBezTo>
                  <a:cubicBezTo>
                    <a:pt x="81" y="220"/>
                    <a:pt x="81" y="220"/>
                    <a:pt x="81" y="220"/>
                  </a:cubicBezTo>
                  <a:close/>
                  <a:moveTo>
                    <a:pt x="214" y="220"/>
                  </a:moveTo>
                  <a:cubicBezTo>
                    <a:pt x="214" y="247"/>
                    <a:pt x="214" y="247"/>
                    <a:pt x="214" y="247"/>
                  </a:cubicBezTo>
                  <a:cubicBezTo>
                    <a:pt x="233" y="247"/>
                    <a:pt x="233" y="247"/>
                    <a:pt x="233" y="247"/>
                  </a:cubicBezTo>
                  <a:cubicBezTo>
                    <a:pt x="233" y="220"/>
                    <a:pt x="233" y="220"/>
                    <a:pt x="233" y="220"/>
                  </a:cubicBezTo>
                  <a:cubicBezTo>
                    <a:pt x="214" y="220"/>
                    <a:pt x="214" y="220"/>
                    <a:pt x="214" y="220"/>
                  </a:cubicBezTo>
                  <a:close/>
                  <a:moveTo>
                    <a:pt x="240" y="220"/>
                  </a:moveTo>
                  <a:cubicBezTo>
                    <a:pt x="240" y="247"/>
                    <a:pt x="240" y="247"/>
                    <a:pt x="240" y="247"/>
                  </a:cubicBezTo>
                  <a:cubicBezTo>
                    <a:pt x="259" y="247"/>
                    <a:pt x="259" y="247"/>
                    <a:pt x="259" y="247"/>
                  </a:cubicBezTo>
                  <a:cubicBezTo>
                    <a:pt x="259" y="220"/>
                    <a:pt x="259" y="220"/>
                    <a:pt x="259" y="220"/>
                  </a:cubicBezTo>
                  <a:cubicBezTo>
                    <a:pt x="240" y="220"/>
                    <a:pt x="240" y="220"/>
                    <a:pt x="240" y="220"/>
                  </a:cubicBezTo>
                  <a:close/>
                  <a:moveTo>
                    <a:pt x="267" y="220"/>
                  </a:moveTo>
                  <a:cubicBezTo>
                    <a:pt x="267" y="247"/>
                    <a:pt x="267" y="247"/>
                    <a:pt x="267" y="247"/>
                  </a:cubicBezTo>
                  <a:cubicBezTo>
                    <a:pt x="285" y="247"/>
                    <a:pt x="285" y="247"/>
                    <a:pt x="285" y="247"/>
                  </a:cubicBezTo>
                  <a:cubicBezTo>
                    <a:pt x="285" y="220"/>
                    <a:pt x="285" y="220"/>
                    <a:pt x="285" y="220"/>
                  </a:cubicBezTo>
                  <a:lnTo>
                    <a:pt x="267"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îṩḷiḑè"/>
            <p:cNvSpPr/>
            <p:nvPr/>
          </p:nvSpPr>
          <p:spPr bwMode="auto">
            <a:xfrm>
              <a:off x="1388269" y="3263901"/>
              <a:ext cx="1120775" cy="933450"/>
            </a:xfrm>
            <a:custGeom>
              <a:avLst/>
              <a:gdLst>
                <a:gd name="T0" fmla="*/ 26 w 202"/>
                <a:gd name="T1" fmla="*/ 167 h 167"/>
                <a:gd name="T2" fmla="*/ 111 w 202"/>
                <a:gd name="T3" fmla="*/ 167 h 167"/>
                <a:gd name="T4" fmla="*/ 111 w 202"/>
                <a:gd name="T5" fmla="*/ 115 h 167"/>
                <a:gd name="T6" fmla="*/ 147 w 202"/>
                <a:gd name="T7" fmla="*/ 115 h 167"/>
                <a:gd name="T8" fmla="*/ 147 w 202"/>
                <a:gd name="T9" fmla="*/ 167 h 167"/>
                <a:gd name="T10" fmla="*/ 176 w 202"/>
                <a:gd name="T11" fmla="*/ 167 h 167"/>
                <a:gd name="T12" fmla="*/ 176 w 202"/>
                <a:gd name="T13" fmla="*/ 102 h 167"/>
                <a:gd name="T14" fmla="*/ 202 w 202"/>
                <a:gd name="T15" fmla="*/ 102 h 167"/>
                <a:gd name="T16" fmla="*/ 162 w 202"/>
                <a:gd name="T17" fmla="*/ 61 h 167"/>
                <a:gd name="T18" fmla="*/ 162 w 202"/>
                <a:gd name="T19" fmla="*/ 30 h 167"/>
                <a:gd name="T20" fmla="*/ 166 w 202"/>
                <a:gd name="T21" fmla="*/ 30 h 167"/>
                <a:gd name="T22" fmla="*/ 166 w 202"/>
                <a:gd name="T23" fmla="*/ 22 h 167"/>
                <a:gd name="T24" fmla="*/ 136 w 202"/>
                <a:gd name="T25" fmla="*/ 22 h 167"/>
                <a:gd name="T26" fmla="*/ 136 w 202"/>
                <a:gd name="T27" fmla="*/ 30 h 167"/>
                <a:gd name="T28" fmla="*/ 140 w 202"/>
                <a:gd name="T29" fmla="*/ 30 h 167"/>
                <a:gd name="T30" fmla="*/ 140 w 202"/>
                <a:gd name="T31" fmla="*/ 40 h 167"/>
                <a:gd name="T32" fmla="*/ 101 w 202"/>
                <a:gd name="T33" fmla="*/ 0 h 167"/>
                <a:gd name="T34" fmla="*/ 51 w 202"/>
                <a:gd name="T35" fmla="*/ 51 h 167"/>
                <a:gd name="T36" fmla="*/ 0 w 202"/>
                <a:gd name="T37" fmla="*/ 102 h 167"/>
                <a:gd name="T38" fmla="*/ 26 w 202"/>
                <a:gd name="T39" fmla="*/ 102 h 167"/>
                <a:gd name="T40" fmla="*/ 26 w 202"/>
                <a:gd name="T41" fmla="*/ 167 h 167"/>
                <a:gd name="T42" fmla="*/ 101 w 202"/>
                <a:gd name="T43" fmla="*/ 49 h 167"/>
                <a:gd name="T44" fmla="*/ 112 w 202"/>
                <a:gd name="T45" fmla="*/ 61 h 167"/>
                <a:gd name="T46" fmla="*/ 101 w 202"/>
                <a:gd name="T47" fmla="*/ 72 h 167"/>
                <a:gd name="T48" fmla="*/ 89 w 202"/>
                <a:gd name="T49" fmla="*/ 61 h 167"/>
                <a:gd name="T50" fmla="*/ 101 w 202"/>
                <a:gd name="T51" fmla="*/ 49 h 167"/>
                <a:gd name="T52" fmla="*/ 54 w 202"/>
                <a:gd name="T53" fmla="*/ 117 h 167"/>
                <a:gd name="T54" fmla="*/ 80 w 202"/>
                <a:gd name="T55" fmla="*/ 117 h 167"/>
                <a:gd name="T56" fmla="*/ 80 w 202"/>
                <a:gd name="T57" fmla="*/ 147 h 167"/>
                <a:gd name="T58" fmla="*/ 54 w 202"/>
                <a:gd name="T59" fmla="*/ 147 h 167"/>
                <a:gd name="T60" fmla="*/ 54 w 202"/>
                <a:gd name="T61" fmla="*/ 1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 h="167">
                  <a:moveTo>
                    <a:pt x="26" y="167"/>
                  </a:moveTo>
                  <a:cubicBezTo>
                    <a:pt x="111" y="167"/>
                    <a:pt x="111" y="167"/>
                    <a:pt x="111" y="167"/>
                  </a:cubicBezTo>
                  <a:cubicBezTo>
                    <a:pt x="111" y="115"/>
                    <a:pt x="111" y="115"/>
                    <a:pt x="111" y="115"/>
                  </a:cubicBezTo>
                  <a:cubicBezTo>
                    <a:pt x="147" y="115"/>
                    <a:pt x="147" y="115"/>
                    <a:pt x="147" y="115"/>
                  </a:cubicBezTo>
                  <a:cubicBezTo>
                    <a:pt x="147" y="167"/>
                    <a:pt x="147" y="167"/>
                    <a:pt x="147" y="167"/>
                  </a:cubicBezTo>
                  <a:cubicBezTo>
                    <a:pt x="176" y="167"/>
                    <a:pt x="176" y="167"/>
                    <a:pt x="176" y="167"/>
                  </a:cubicBezTo>
                  <a:cubicBezTo>
                    <a:pt x="176" y="102"/>
                    <a:pt x="176" y="102"/>
                    <a:pt x="176" y="102"/>
                  </a:cubicBezTo>
                  <a:cubicBezTo>
                    <a:pt x="202" y="102"/>
                    <a:pt x="202" y="102"/>
                    <a:pt x="202" y="102"/>
                  </a:cubicBezTo>
                  <a:cubicBezTo>
                    <a:pt x="162" y="61"/>
                    <a:pt x="162" y="61"/>
                    <a:pt x="162" y="61"/>
                  </a:cubicBezTo>
                  <a:cubicBezTo>
                    <a:pt x="162" y="30"/>
                    <a:pt x="162" y="30"/>
                    <a:pt x="162" y="30"/>
                  </a:cubicBezTo>
                  <a:cubicBezTo>
                    <a:pt x="166" y="30"/>
                    <a:pt x="166" y="30"/>
                    <a:pt x="166" y="30"/>
                  </a:cubicBezTo>
                  <a:cubicBezTo>
                    <a:pt x="166" y="22"/>
                    <a:pt x="166" y="22"/>
                    <a:pt x="166" y="22"/>
                  </a:cubicBezTo>
                  <a:cubicBezTo>
                    <a:pt x="136" y="22"/>
                    <a:pt x="136" y="22"/>
                    <a:pt x="136" y="22"/>
                  </a:cubicBezTo>
                  <a:cubicBezTo>
                    <a:pt x="136" y="30"/>
                    <a:pt x="136" y="30"/>
                    <a:pt x="136" y="30"/>
                  </a:cubicBezTo>
                  <a:cubicBezTo>
                    <a:pt x="140" y="30"/>
                    <a:pt x="140" y="30"/>
                    <a:pt x="140" y="30"/>
                  </a:cubicBezTo>
                  <a:cubicBezTo>
                    <a:pt x="140" y="40"/>
                    <a:pt x="140" y="40"/>
                    <a:pt x="140" y="40"/>
                  </a:cubicBezTo>
                  <a:cubicBezTo>
                    <a:pt x="101" y="0"/>
                    <a:pt x="101" y="0"/>
                    <a:pt x="101" y="0"/>
                  </a:cubicBezTo>
                  <a:cubicBezTo>
                    <a:pt x="51" y="51"/>
                    <a:pt x="51" y="51"/>
                    <a:pt x="51" y="51"/>
                  </a:cubicBezTo>
                  <a:cubicBezTo>
                    <a:pt x="0" y="102"/>
                    <a:pt x="0" y="102"/>
                    <a:pt x="0" y="102"/>
                  </a:cubicBezTo>
                  <a:cubicBezTo>
                    <a:pt x="26" y="102"/>
                    <a:pt x="26" y="102"/>
                    <a:pt x="26" y="102"/>
                  </a:cubicBezTo>
                  <a:cubicBezTo>
                    <a:pt x="26" y="167"/>
                    <a:pt x="26" y="167"/>
                    <a:pt x="26" y="167"/>
                  </a:cubicBezTo>
                  <a:close/>
                  <a:moveTo>
                    <a:pt x="101" y="49"/>
                  </a:moveTo>
                  <a:cubicBezTo>
                    <a:pt x="107" y="49"/>
                    <a:pt x="112" y="54"/>
                    <a:pt x="112" y="61"/>
                  </a:cubicBezTo>
                  <a:cubicBezTo>
                    <a:pt x="112" y="67"/>
                    <a:pt x="107" y="72"/>
                    <a:pt x="101" y="72"/>
                  </a:cubicBezTo>
                  <a:cubicBezTo>
                    <a:pt x="94" y="72"/>
                    <a:pt x="89" y="67"/>
                    <a:pt x="89" y="61"/>
                  </a:cubicBezTo>
                  <a:cubicBezTo>
                    <a:pt x="89" y="54"/>
                    <a:pt x="94" y="49"/>
                    <a:pt x="101" y="49"/>
                  </a:cubicBezTo>
                  <a:close/>
                  <a:moveTo>
                    <a:pt x="54" y="117"/>
                  </a:moveTo>
                  <a:cubicBezTo>
                    <a:pt x="80" y="117"/>
                    <a:pt x="80" y="117"/>
                    <a:pt x="80" y="117"/>
                  </a:cubicBezTo>
                  <a:cubicBezTo>
                    <a:pt x="80" y="147"/>
                    <a:pt x="80" y="147"/>
                    <a:pt x="80" y="147"/>
                  </a:cubicBezTo>
                  <a:cubicBezTo>
                    <a:pt x="54" y="147"/>
                    <a:pt x="54" y="147"/>
                    <a:pt x="54" y="147"/>
                  </a:cubicBezTo>
                  <a:lnTo>
                    <a:pt x="5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îṥļiḓe"/>
            <p:cNvSpPr/>
            <p:nvPr/>
          </p:nvSpPr>
          <p:spPr bwMode="auto">
            <a:xfrm>
              <a:off x="8233569" y="2782888"/>
              <a:ext cx="1471613" cy="1403350"/>
            </a:xfrm>
            <a:custGeom>
              <a:avLst/>
              <a:gdLst>
                <a:gd name="T0" fmla="*/ 56 w 265"/>
                <a:gd name="T1" fmla="*/ 96 h 251"/>
                <a:gd name="T2" fmla="*/ 211 w 265"/>
                <a:gd name="T3" fmla="*/ 250 h 251"/>
                <a:gd name="T4" fmla="*/ 65 w 265"/>
                <a:gd name="T5" fmla="*/ 250 h 251"/>
                <a:gd name="T6" fmla="*/ 144 w 265"/>
                <a:gd name="T7" fmla="*/ 223 h 251"/>
                <a:gd name="T8" fmla="*/ 128 w 265"/>
                <a:gd name="T9" fmla="*/ 251 h 251"/>
                <a:gd name="T10" fmla="*/ 19 w 265"/>
                <a:gd name="T11" fmla="*/ 210 h 251"/>
                <a:gd name="T12" fmla="*/ 19 w 265"/>
                <a:gd name="T13" fmla="*/ 174 h 251"/>
                <a:gd name="T14" fmla="*/ 19 w 265"/>
                <a:gd name="T15" fmla="*/ 139 h 251"/>
                <a:gd name="T16" fmla="*/ 19 w 265"/>
                <a:gd name="T17" fmla="*/ 104 h 251"/>
                <a:gd name="T18" fmla="*/ 19 w 265"/>
                <a:gd name="T19" fmla="*/ 69 h 251"/>
                <a:gd name="T20" fmla="*/ 9 w 265"/>
                <a:gd name="T21" fmla="*/ 37 h 251"/>
                <a:gd name="T22" fmla="*/ 19 w 265"/>
                <a:gd name="T23" fmla="*/ 250 h 251"/>
                <a:gd name="T24" fmla="*/ 19 w 265"/>
                <a:gd name="T25" fmla="*/ 210 h 251"/>
                <a:gd name="T26" fmla="*/ 201 w 265"/>
                <a:gd name="T27" fmla="*/ 84 h 251"/>
                <a:gd name="T28" fmla="*/ 157 w 265"/>
                <a:gd name="T29" fmla="*/ 84 h 251"/>
                <a:gd name="T30" fmla="*/ 175 w 265"/>
                <a:gd name="T31" fmla="*/ 70 h 251"/>
                <a:gd name="T32" fmla="*/ 183 w 265"/>
                <a:gd name="T33" fmla="*/ 70 h 251"/>
                <a:gd name="T34" fmla="*/ 183 w 265"/>
                <a:gd name="T35" fmla="*/ 70 h 251"/>
                <a:gd name="T36" fmla="*/ 201 w 265"/>
                <a:gd name="T37" fmla="*/ 61 h 251"/>
                <a:gd name="T38" fmla="*/ 157 w 265"/>
                <a:gd name="T39" fmla="*/ 61 h 251"/>
                <a:gd name="T40" fmla="*/ 175 w 265"/>
                <a:gd name="T41" fmla="*/ 47 h 251"/>
                <a:gd name="T42" fmla="*/ 183 w 265"/>
                <a:gd name="T43" fmla="*/ 47 h 251"/>
                <a:gd name="T44" fmla="*/ 183 w 265"/>
                <a:gd name="T45" fmla="*/ 47 h 251"/>
                <a:gd name="T46" fmla="*/ 90 w 265"/>
                <a:gd name="T47" fmla="*/ 177 h 251"/>
                <a:gd name="T48" fmla="*/ 181 w 265"/>
                <a:gd name="T49" fmla="*/ 215 h 251"/>
                <a:gd name="T50" fmla="*/ 97 w 265"/>
                <a:gd name="T51" fmla="*/ 215 h 251"/>
                <a:gd name="T52" fmla="*/ 115 w 265"/>
                <a:gd name="T53" fmla="*/ 201 h 251"/>
                <a:gd name="T54" fmla="*/ 115 w 265"/>
                <a:gd name="T55" fmla="*/ 201 h 251"/>
                <a:gd name="T56" fmla="*/ 144 w 265"/>
                <a:gd name="T57" fmla="*/ 201 h 251"/>
                <a:gd name="T58" fmla="*/ 163 w 265"/>
                <a:gd name="T59" fmla="*/ 215 h 251"/>
                <a:gd name="T60" fmla="*/ 79 w 265"/>
                <a:gd name="T61" fmla="*/ 215 h 251"/>
                <a:gd name="T62" fmla="*/ 170 w 265"/>
                <a:gd name="T63" fmla="*/ 177 h 251"/>
                <a:gd name="T64" fmla="*/ 170 w 265"/>
                <a:gd name="T65" fmla="*/ 177 h 251"/>
                <a:gd name="T66" fmla="*/ 108 w 265"/>
                <a:gd name="T67" fmla="*/ 177 h 251"/>
                <a:gd name="T68" fmla="*/ 126 w 265"/>
                <a:gd name="T69" fmla="*/ 192 h 251"/>
                <a:gd name="T70" fmla="*/ 133 w 265"/>
                <a:gd name="T71" fmla="*/ 192 h 251"/>
                <a:gd name="T72" fmla="*/ 152 w 265"/>
                <a:gd name="T73" fmla="*/ 177 h 251"/>
                <a:gd name="T74" fmla="*/ 152 w 265"/>
                <a:gd name="T75" fmla="*/ 177 h 251"/>
                <a:gd name="T76" fmla="*/ 90 w 265"/>
                <a:gd name="T77" fmla="*/ 129 h 251"/>
                <a:gd name="T78" fmla="*/ 181 w 265"/>
                <a:gd name="T79" fmla="*/ 167 h 251"/>
                <a:gd name="T80" fmla="*/ 97 w 265"/>
                <a:gd name="T81" fmla="*/ 167 h 251"/>
                <a:gd name="T82" fmla="*/ 115 w 265"/>
                <a:gd name="T83" fmla="*/ 152 h 251"/>
                <a:gd name="T84" fmla="*/ 115 w 265"/>
                <a:gd name="T85" fmla="*/ 152 h 251"/>
                <a:gd name="T86" fmla="*/ 144 w 265"/>
                <a:gd name="T87" fmla="*/ 152 h 251"/>
                <a:gd name="T88" fmla="*/ 163 w 265"/>
                <a:gd name="T89" fmla="*/ 167 h 251"/>
                <a:gd name="T90" fmla="*/ 79 w 265"/>
                <a:gd name="T91" fmla="*/ 167 h 251"/>
                <a:gd name="T92" fmla="*/ 170 w 265"/>
                <a:gd name="T93" fmla="*/ 129 h 251"/>
                <a:gd name="T94" fmla="*/ 170 w 265"/>
                <a:gd name="T95" fmla="*/ 129 h 251"/>
                <a:gd name="T96" fmla="*/ 108 w 265"/>
                <a:gd name="T97" fmla="*/ 129 h 251"/>
                <a:gd name="T98" fmla="*/ 126 w 265"/>
                <a:gd name="T99" fmla="*/ 143 h 251"/>
                <a:gd name="T100" fmla="*/ 133 w 265"/>
                <a:gd name="T101" fmla="*/ 143 h 251"/>
                <a:gd name="T102" fmla="*/ 152 w 265"/>
                <a:gd name="T103" fmla="*/ 129 h 251"/>
                <a:gd name="T104" fmla="*/ 152 w 265"/>
                <a:gd name="T105" fmla="*/ 129 h 251"/>
                <a:gd name="T106" fmla="*/ 228 w 265"/>
                <a:gd name="T107" fmla="*/ 37 h 251"/>
                <a:gd name="T108" fmla="*/ 265 w 265"/>
                <a:gd name="T109" fmla="*/ 0 h 251"/>
                <a:gd name="T110" fmla="*/ 95 w 265"/>
                <a:gd name="T111" fmla="*/ 1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251">
                  <a:moveTo>
                    <a:pt x="47" y="250"/>
                  </a:moveTo>
                  <a:cubicBezTo>
                    <a:pt x="47" y="106"/>
                    <a:pt x="47" y="106"/>
                    <a:pt x="47" y="106"/>
                  </a:cubicBezTo>
                  <a:cubicBezTo>
                    <a:pt x="47" y="96"/>
                    <a:pt x="47" y="96"/>
                    <a:pt x="47" y="96"/>
                  </a:cubicBezTo>
                  <a:cubicBezTo>
                    <a:pt x="56" y="96"/>
                    <a:pt x="56" y="96"/>
                    <a:pt x="56" y="96"/>
                  </a:cubicBezTo>
                  <a:cubicBezTo>
                    <a:pt x="202" y="96"/>
                    <a:pt x="202" y="96"/>
                    <a:pt x="202" y="96"/>
                  </a:cubicBezTo>
                  <a:cubicBezTo>
                    <a:pt x="211" y="96"/>
                    <a:pt x="211" y="96"/>
                    <a:pt x="211" y="96"/>
                  </a:cubicBezTo>
                  <a:cubicBezTo>
                    <a:pt x="211" y="106"/>
                    <a:pt x="211" y="106"/>
                    <a:pt x="211" y="106"/>
                  </a:cubicBezTo>
                  <a:cubicBezTo>
                    <a:pt x="211" y="250"/>
                    <a:pt x="211" y="250"/>
                    <a:pt x="211" y="250"/>
                  </a:cubicBezTo>
                  <a:cubicBezTo>
                    <a:pt x="192" y="250"/>
                    <a:pt x="192" y="250"/>
                    <a:pt x="192" y="250"/>
                  </a:cubicBezTo>
                  <a:cubicBezTo>
                    <a:pt x="192" y="115"/>
                    <a:pt x="192" y="115"/>
                    <a:pt x="192" y="115"/>
                  </a:cubicBezTo>
                  <a:cubicBezTo>
                    <a:pt x="65" y="115"/>
                    <a:pt x="65" y="115"/>
                    <a:pt x="65" y="115"/>
                  </a:cubicBezTo>
                  <a:cubicBezTo>
                    <a:pt x="65" y="250"/>
                    <a:pt x="65" y="250"/>
                    <a:pt x="65" y="250"/>
                  </a:cubicBezTo>
                  <a:cubicBezTo>
                    <a:pt x="47" y="250"/>
                    <a:pt x="47" y="250"/>
                    <a:pt x="47" y="250"/>
                  </a:cubicBezTo>
                  <a:close/>
                  <a:moveTo>
                    <a:pt x="132" y="251"/>
                  </a:moveTo>
                  <a:cubicBezTo>
                    <a:pt x="144" y="251"/>
                    <a:pt x="144" y="251"/>
                    <a:pt x="144" y="251"/>
                  </a:cubicBezTo>
                  <a:cubicBezTo>
                    <a:pt x="144" y="223"/>
                    <a:pt x="144" y="223"/>
                    <a:pt x="144" y="223"/>
                  </a:cubicBezTo>
                  <a:cubicBezTo>
                    <a:pt x="132" y="223"/>
                    <a:pt x="132" y="223"/>
                    <a:pt x="132" y="223"/>
                  </a:cubicBezTo>
                  <a:cubicBezTo>
                    <a:pt x="132" y="251"/>
                    <a:pt x="132" y="251"/>
                    <a:pt x="132" y="251"/>
                  </a:cubicBezTo>
                  <a:close/>
                  <a:moveTo>
                    <a:pt x="116" y="251"/>
                  </a:moveTo>
                  <a:cubicBezTo>
                    <a:pt x="128" y="251"/>
                    <a:pt x="128" y="251"/>
                    <a:pt x="128" y="251"/>
                  </a:cubicBezTo>
                  <a:cubicBezTo>
                    <a:pt x="128" y="223"/>
                    <a:pt x="128" y="223"/>
                    <a:pt x="128" y="223"/>
                  </a:cubicBezTo>
                  <a:cubicBezTo>
                    <a:pt x="116" y="223"/>
                    <a:pt x="116" y="223"/>
                    <a:pt x="116" y="223"/>
                  </a:cubicBezTo>
                  <a:cubicBezTo>
                    <a:pt x="116" y="251"/>
                    <a:pt x="116" y="251"/>
                    <a:pt x="116" y="251"/>
                  </a:cubicBezTo>
                  <a:close/>
                  <a:moveTo>
                    <a:pt x="19" y="210"/>
                  </a:moveTo>
                  <a:cubicBezTo>
                    <a:pt x="19" y="192"/>
                    <a:pt x="19" y="192"/>
                    <a:pt x="19" y="192"/>
                  </a:cubicBezTo>
                  <a:cubicBezTo>
                    <a:pt x="34" y="192"/>
                    <a:pt x="34" y="192"/>
                    <a:pt x="34" y="192"/>
                  </a:cubicBezTo>
                  <a:cubicBezTo>
                    <a:pt x="34" y="174"/>
                    <a:pt x="34" y="174"/>
                    <a:pt x="34" y="174"/>
                  </a:cubicBezTo>
                  <a:cubicBezTo>
                    <a:pt x="19" y="174"/>
                    <a:pt x="19" y="174"/>
                    <a:pt x="19" y="174"/>
                  </a:cubicBezTo>
                  <a:cubicBezTo>
                    <a:pt x="19" y="157"/>
                    <a:pt x="19" y="157"/>
                    <a:pt x="19" y="157"/>
                  </a:cubicBezTo>
                  <a:cubicBezTo>
                    <a:pt x="34" y="157"/>
                    <a:pt x="34" y="157"/>
                    <a:pt x="34" y="157"/>
                  </a:cubicBezTo>
                  <a:cubicBezTo>
                    <a:pt x="34" y="139"/>
                    <a:pt x="34" y="139"/>
                    <a:pt x="34" y="139"/>
                  </a:cubicBezTo>
                  <a:cubicBezTo>
                    <a:pt x="19" y="139"/>
                    <a:pt x="19" y="139"/>
                    <a:pt x="19" y="139"/>
                  </a:cubicBezTo>
                  <a:cubicBezTo>
                    <a:pt x="19" y="122"/>
                    <a:pt x="19" y="122"/>
                    <a:pt x="19" y="122"/>
                  </a:cubicBezTo>
                  <a:cubicBezTo>
                    <a:pt x="34" y="122"/>
                    <a:pt x="34" y="122"/>
                    <a:pt x="34" y="122"/>
                  </a:cubicBezTo>
                  <a:cubicBezTo>
                    <a:pt x="34" y="104"/>
                    <a:pt x="34" y="104"/>
                    <a:pt x="34" y="104"/>
                  </a:cubicBezTo>
                  <a:cubicBezTo>
                    <a:pt x="19" y="104"/>
                    <a:pt x="19" y="104"/>
                    <a:pt x="19" y="104"/>
                  </a:cubicBezTo>
                  <a:cubicBezTo>
                    <a:pt x="19" y="87"/>
                    <a:pt x="19" y="87"/>
                    <a:pt x="19" y="87"/>
                  </a:cubicBezTo>
                  <a:cubicBezTo>
                    <a:pt x="75" y="87"/>
                    <a:pt x="75" y="87"/>
                    <a:pt x="75" y="87"/>
                  </a:cubicBezTo>
                  <a:cubicBezTo>
                    <a:pt x="75" y="69"/>
                    <a:pt x="75" y="69"/>
                    <a:pt x="75" y="69"/>
                  </a:cubicBezTo>
                  <a:cubicBezTo>
                    <a:pt x="19" y="69"/>
                    <a:pt x="19" y="69"/>
                    <a:pt x="19" y="69"/>
                  </a:cubicBezTo>
                  <a:cubicBezTo>
                    <a:pt x="19" y="56"/>
                    <a:pt x="19" y="56"/>
                    <a:pt x="19" y="56"/>
                  </a:cubicBezTo>
                  <a:cubicBezTo>
                    <a:pt x="75" y="56"/>
                    <a:pt x="75" y="56"/>
                    <a:pt x="75" y="56"/>
                  </a:cubicBezTo>
                  <a:cubicBezTo>
                    <a:pt x="75" y="37"/>
                    <a:pt x="75" y="37"/>
                    <a:pt x="75" y="37"/>
                  </a:cubicBezTo>
                  <a:cubicBezTo>
                    <a:pt x="9" y="37"/>
                    <a:pt x="9" y="37"/>
                    <a:pt x="9" y="37"/>
                  </a:cubicBezTo>
                  <a:cubicBezTo>
                    <a:pt x="0" y="37"/>
                    <a:pt x="0" y="37"/>
                    <a:pt x="0" y="37"/>
                  </a:cubicBezTo>
                  <a:cubicBezTo>
                    <a:pt x="0" y="46"/>
                    <a:pt x="0" y="46"/>
                    <a:pt x="0" y="46"/>
                  </a:cubicBezTo>
                  <a:cubicBezTo>
                    <a:pt x="0" y="250"/>
                    <a:pt x="0" y="250"/>
                    <a:pt x="0" y="250"/>
                  </a:cubicBezTo>
                  <a:cubicBezTo>
                    <a:pt x="19" y="250"/>
                    <a:pt x="19" y="250"/>
                    <a:pt x="19" y="250"/>
                  </a:cubicBezTo>
                  <a:cubicBezTo>
                    <a:pt x="19" y="228"/>
                    <a:pt x="19" y="228"/>
                    <a:pt x="19" y="228"/>
                  </a:cubicBezTo>
                  <a:cubicBezTo>
                    <a:pt x="34" y="228"/>
                    <a:pt x="34" y="228"/>
                    <a:pt x="34" y="228"/>
                  </a:cubicBezTo>
                  <a:cubicBezTo>
                    <a:pt x="34" y="210"/>
                    <a:pt x="34" y="210"/>
                    <a:pt x="34" y="210"/>
                  </a:cubicBezTo>
                  <a:cubicBezTo>
                    <a:pt x="19" y="210"/>
                    <a:pt x="19" y="210"/>
                    <a:pt x="19" y="210"/>
                  </a:cubicBezTo>
                  <a:close/>
                  <a:moveTo>
                    <a:pt x="201" y="70"/>
                  </a:moveTo>
                  <a:cubicBezTo>
                    <a:pt x="212" y="70"/>
                    <a:pt x="212" y="70"/>
                    <a:pt x="212" y="70"/>
                  </a:cubicBezTo>
                  <a:cubicBezTo>
                    <a:pt x="212" y="84"/>
                    <a:pt x="212" y="84"/>
                    <a:pt x="212" y="84"/>
                  </a:cubicBezTo>
                  <a:cubicBezTo>
                    <a:pt x="201" y="84"/>
                    <a:pt x="201" y="84"/>
                    <a:pt x="201" y="84"/>
                  </a:cubicBezTo>
                  <a:cubicBezTo>
                    <a:pt x="201" y="70"/>
                    <a:pt x="201" y="70"/>
                    <a:pt x="201" y="70"/>
                  </a:cubicBezTo>
                  <a:close/>
                  <a:moveTo>
                    <a:pt x="146" y="70"/>
                  </a:moveTo>
                  <a:cubicBezTo>
                    <a:pt x="150" y="70"/>
                    <a:pt x="153" y="70"/>
                    <a:pt x="157" y="70"/>
                  </a:cubicBezTo>
                  <a:cubicBezTo>
                    <a:pt x="157" y="75"/>
                    <a:pt x="157" y="80"/>
                    <a:pt x="157" y="84"/>
                  </a:cubicBezTo>
                  <a:cubicBezTo>
                    <a:pt x="153" y="84"/>
                    <a:pt x="150" y="84"/>
                    <a:pt x="146" y="84"/>
                  </a:cubicBezTo>
                  <a:cubicBezTo>
                    <a:pt x="146" y="80"/>
                    <a:pt x="146" y="75"/>
                    <a:pt x="146" y="70"/>
                  </a:cubicBezTo>
                  <a:close/>
                  <a:moveTo>
                    <a:pt x="164" y="70"/>
                  </a:moveTo>
                  <a:cubicBezTo>
                    <a:pt x="168" y="70"/>
                    <a:pt x="172" y="70"/>
                    <a:pt x="175" y="70"/>
                  </a:cubicBezTo>
                  <a:cubicBezTo>
                    <a:pt x="175" y="75"/>
                    <a:pt x="175" y="80"/>
                    <a:pt x="175" y="84"/>
                  </a:cubicBezTo>
                  <a:cubicBezTo>
                    <a:pt x="172" y="84"/>
                    <a:pt x="168" y="84"/>
                    <a:pt x="164" y="84"/>
                  </a:cubicBezTo>
                  <a:cubicBezTo>
                    <a:pt x="164" y="80"/>
                    <a:pt x="164" y="75"/>
                    <a:pt x="164" y="70"/>
                  </a:cubicBezTo>
                  <a:close/>
                  <a:moveTo>
                    <a:pt x="183" y="70"/>
                  </a:moveTo>
                  <a:cubicBezTo>
                    <a:pt x="186" y="70"/>
                    <a:pt x="190" y="70"/>
                    <a:pt x="194" y="70"/>
                  </a:cubicBezTo>
                  <a:cubicBezTo>
                    <a:pt x="194" y="75"/>
                    <a:pt x="194" y="80"/>
                    <a:pt x="194" y="84"/>
                  </a:cubicBezTo>
                  <a:cubicBezTo>
                    <a:pt x="190" y="84"/>
                    <a:pt x="186" y="84"/>
                    <a:pt x="183" y="84"/>
                  </a:cubicBezTo>
                  <a:cubicBezTo>
                    <a:pt x="183" y="80"/>
                    <a:pt x="183" y="75"/>
                    <a:pt x="183" y="70"/>
                  </a:cubicBezTo>
                  <a:close/>
                  <a:moveTo>
                    <a:pt x="201" y="47"/>
                  </a:moveTo>
                  <a:cubicBezTo>
                    <a:pt x="212" y="47"/>
                    <a:pt x="212" y="47"/>
                    <a:pt x="212" y="47"/>
                  </a:cubicBezTo>
                  <a:cubicBezTo>
                    <a:pt x="212" y="61"/>
                    <a:pt x="212" y="61"/>
                    <a:pt x="212" y="61"/>
                  </a:cubicBezTo>
                  <a:cubicBezTo>
                    <a:pt x="201" y="61"/>
                    <a:pt x="201" y="61"/>
                    <a:pt x="201" y="61"/>
                  </a:cubicBezTo>
                  <a:cubicBezTo>
                    <a:pt x="201" y="47"/>
                    <a:pt x="201" y="47"/>
                    <a:pt x="201" y="47"/>
                  </a:cubicBezTo>
                  <a:close/>
                  <a:moveTo>
                    <a:pt x="146" y="47"/>
                  </a:moveTo>
                  <a:cubicBezTo>
                    <a:pt x="150" y="47"/>
                    <a:pt x="153" y="47"/>
                    <a:pt x="157" y="47"/>
                  </a:cubicBezTo>
                  <a:cubicBezTo>
                    <a:pt x="157" y="51"/>
                    <a:pt x="157" y="56"/>
                    <a:pt x="157" y="61"/>
                  </a:cubicBezTo>
                  <a:cubicBezTo>
                    <a:pt x="153" y="61"/>
                    <a:pt x="150" y="61"/>
                    <a:pt x="146" y="61"/>
                  </a:cubicBezTo>
                  <a:cubicBezTo>
                    <a:pt x="146" y="56"/>
                    <a:pt x="146" y="51"/>
                    <a:pt x="146" y="47"/>
                  </a:cubicBezTo>
                  <a:close/>
                  <a:moveTo>
                    <a:pt x="164" y="47"/>
                  </a:moveTo>
                  <a:cubicBezTo>
                    <a:pt x="168" y="47"/>
                    <a:pt x="172" y="47"/>
                    <a:pt x="175" y="47"/>
                  </a:cubicBezTo>
                  <a:cubicBezTo>
                    <a:pt x="175" y="51"/>
                    <a:pt x="175" y="56"/>
                    <a:pt x="175" y="61"/>
                  </a:cubicBezTo>
                  <a:cubicBezTo>
                    <a:pt x="172" y="61"/>
                    <a:pt x="168" y="61"/>
                    <a:pt x="164" y="61"/>
                  </a:cubicBezTo>
                  <a:cubicBezTo>
                    <a:pt x="164" y="56"/>
                    <a:pt x="164" y="51"/>
                    <a:pt x="164" y="47"/>
                  </a:cubicBezTo>
                  <a:close/>
                  <a:moveTo>
                    <a:pt x="183" y="47"/>
                  </a:moveTo>
                  <a:cubicBezTo>
                    <a:pt x="186" y="47"/>
                    <a:pt x="190" y="47"/>
                    <a:pt x="194" y="47"/>
                  </a:cubicBezTo>
                  <a:cubicBezTo>
                    <a:pt x="194" y="51"/>
                    <a:pt x="194" y="56"/>
                    <a:pt x="194" y="61"/>
                  </a:cubicBezTo>
                  <a:cubicBezTo>
                    <a:pt x="190" y="61"/>
                    <a:pt x="186" y="61"/>
                    <a:pt x="183" y="61"/>
                  </a:cubicBezTo>
                  <a:cubicBezTo>
                    <a:pt x="183" y="56"/>
                    <a:pt x="183" y="51"/>
                    <a:pt x="183" y="47"/>
                  </a:cubicBezTo>
                  <a:close/>
                  <a:moveTo>
                    <a:pt x="79" y="177"/>
                  </a:moveTo>
                  <a:cubicBezTo>
                    <a:pt x="79" y="192"/>
                    <a:pt x="79" y="192"/>
                    <a:pt x="79" y="192"/>
                  </a:cubicBezTo>
                  <a:cubicBezTo>
                    <a:pt x="90" y="192"/>
                    <a:pt x="90" y="192"/>
                    <a:pt x="90" y="192"/>
                  </a:cubicBezTo>
                  <a:cubicBezTo>
                    <a:pt x="90" y="177"/>
                    <a:pt x="90" y="177"/>
                    <a:pt x="90" y="177"/>
                  </a:cubicBezTo>
                  <a:cubicBezTo>
                    <a:pt x="79" y="177"/>
                    <a:pt x="79" y="177"/>
                    <a:pt x="79" y="177"/>
                  </a:cubicBezTo>
                  <a:close/>
                  <a:moveTo>
                    <a:pt x="170" y="201"/>
                  </a:moveTo>
                  <a:cubicBezTo>
                    <a:pt x="170" y="215"/>
                    <a:pt x="170" y="215"/>
                    <a:pt x="170" y="215"/>
                  </a:cubicBezTo>
                  <a:cubicBezTo>
                    <a:pt x="181" y="215"/>
                    <a:pt x="181" y="215"/>
                    <a:pt x="181" y="215"/>
                  </a:cubicBezTo>
                  <a:cubicBezTo>
                    <a:pt x="181" y="201"/>
                    <a:pt x="181" y="201"/>
                    <a:pt x="181" y="201"/>
                  </a:cubicBezTo>
                  <a:cubicBezTo>
                    <a:pt x="170" y="201"/>
                    <a:pt x="170" y="201"/>
                    <a:pt x="170" y="201"/>
                  </a:cubicBezTo>
                  <a:close/>
                  <a:moveTo>
                    <a:pt x="97" y="201"/>
                  </a:moveTo>
                  <a:cubicBezTo>
                    <a:pt x="97" y="205"/>
                    <a:pt x="97" y="210"/>
                    <a:pt x="97" y="215"/>
                  </a:cubicBezTo>
                  <a:cubicBezTo>
                    <a:pt x="101" y="215"/>
                    <a:pt x="104" y="215"/>
                    <a:pt x="108" y="215"/>
                  </a:cubicBezTo>
                  <a:cubicBezTo>
                    <a:pt x="108" y="210"/>
                    <a:pt x="108" y="205"/>
                    <a:pt x="108" y="201"/>
                  </a:cubicBezTo>
                  <a:cubicBezTo>
                    <a:pt x="104" y="201"/>
                    <a:pt x="101" y="201"/>
                    <a:pt x="97" y="201"/>
                  </a:cubicBezTo>
                  <a:close/>
                  <a:moveTo>
                    <a:pt x="115" y="201"/>
                  </a:moveTo>
                  <a:cubicBezTo>
                    <a:pt x="115" y="205"/>
                    <a:pt x="115" y="210"/>
                    <a:pt x="115" y="215"/>
                  </a:cubicBezTo>
                  <a:cubicBezTo>
                    <a:pt x="119" y="215"/>
                    <a:pt x="123" y="215"/>
                    <a:pt x="126" y="215"/>
                  </a:cubicBezTo>
                  <a:cubicBezTo>
                    <a:pt x="126" y="210"/>
                    <a:pt x="126" y="205"/>
                    <a:pt x="126" y="201"/>
                  </a:cubicBezTo>
                  <a:cubicBezTo>
                    <a:pt x="123" y="201"/>
                    <a:pt x="119" y="201"/>
                    <a:pt x="115" y="201"/>
                  </a:cubicBezTo>
                  <a:close/>
                  <a:moveTo>
                    <a:pt x="133" y="201"/>
                  </a:moveTo>
                  <a:cubicBezTo>
                    <a:pt x="133" y="205"/>
                    <a:pt x="133" y="210"/>
                    <a:pt x="133" y="215"/>
                  </a:cubicBezTo>
                  <a:cubicBezTo>
                    <a:pt x="137" y="215"/>
                    <a:pt x="141" y="215"/>
                    <a:pt x="144" y="215"/>
                  </a:cubicBezTo>
                  <a:cubicBezTo>
                    <a:pt x="144" y="210"/>
                    <a:pt x="144" y="205"/>
                    <a:pt x="144" y="201"/>
                  </a:cubicBezTo>
                  <a:cubicBezTo>
                    <a:pt x="141" y="201"/>
                    <a:pt x="137" y="201"/>
                    <a:pt x="133" y="201"/>
                  </a:cubicBezTo>
                  <a:close/>
                  <a:moveTo>
                    <a:pt x="152" y="201"/>
                  </a:moveTo>
                  <a:cubicBezTo>
                    <a:pt x="152" y="205"/>
                    <a:pt x="152" y="210"/>
                    <a:pt x="152" y="215"/>
                  </a:cubicBezTo>
                  <a:cubicBezTo>
                    <a:pt x="155" y="215"/>
                    <a:pt x="159" y="215"/>
                    <a:pt x="163" y="215"/>
                  </a:cubicBezTo>
                  <a:cubicBezTo>
                    <a:pt x="163" y="210"/>
                    <a:pt x="163" y="205"/>
                    <a:pt x="163" y="201"/>
                  </a:cubicBezTo>
                  <a:cubicBezTo>
                    <a:pt x="159" y="201"/>
                    <a:pt x="155" y="201"/>
                    <a:pt x="152" y="201"/>
                  </a:cubicBezTo>
                  <a:close/>
                  <a:moveTo>
                    <a:pt x="79" y="201"/>
                  </a:moveTo>
                  <a:cubicBezTo>
                    <a:pt x="79" y="215"/>
                    <a:pt x="79" y="215"/>
                    <a:pt x="79" y="215"/>
                  </a:cubicBezTo>
                  <a:cubicBezTo>
                    <a:pt x="90" y="215"/>
                    <a:pt x="90" y="215"/>
                    <a:pt x="90" y="215"/>
                  </a:cubicBezTo>
                  <a:cubicBezTo>
                    <a:pt x="90" y="201"/>
                    <a:pt x="90" y="201"/>
                    <a:pt x="90" y="201"/>
                  </a:cubicBezTo>
                  <a:cubicBezTo>
                    <a:pt x="79" y="201"/>
                    <a:pt x="79" y="201"/>
                    <a:pt x="79" y="201"/>
                  </a:cubicBezTo>
                  <a:close/>
                  <a:moveTo>
                    <a:pt x="170" y="177"/>
                  </a:moveTo>
                  <a:cubicBezTo>
                    <a:pt x="170" y="192"/>
                    <a:pt x="170" y="192"/>
                    <a:pt x="170" y="192"/>
                  </a:cubicBezTo>
                  <a:cubicBezTo>
                    <a:pt x="181" y="192"/>
                    <a:pt x="181" y="192"/>
                    <a:pt x="181" y="192"/>
                  </a:cubicBezTo>
                  <a:cubicBezTo>
                    <a:pt x="181" y="177"/>
                    <a:pt x="181" y="177"/>
                    <a:pt x="181" y="177"/>
                  </a:cubicBezTo>
                  <a:cubicBezTo>
                    <a:pt x="170" y="177"/>
                    <a:pt x="170" y="177"/>
                    <a:pt x="170" y="177"/>
                  </a:cubicBezTo>
                  <a:close/>
                  <a:moveTo>
                    <a:pt x="97" y="177"/>
                  </a:moveTo>
                  <a:cubicBezTo>
                    <a:pt x="97" y="182"/>
                    <a:pt x="97" y="187"/>
                    <a:pt x="97" y="192"/>
                  </a:cubicBezTo>
                  <a:cubicBezTo>
                    <a:pt x="101" y="192"/>
                    <a:pt x="104" y="192"/>
                    <a:pt x="108" y="192"/>
                  </a:cubicBezTo>
                  <a:cubicBezTo>
                    <a:pt x="108" y="187"/>
                    <a:pt x="108" y="182"/>
                    <a:pt x="108" y="177"/>
                  </a:cubicBezTo>
                  <a:cubicBezTo>
                    <a:pt x="104" y="177"/>
                    <a:pt x="101" y="177"/>
                    <a:pt x="97" y="177"/>
                  </a:cubicBezTo>
                  <a:close/>
                  <a:moveTo>
                    <a:pt x="115" y="177"/>
                  </a:moveTo>
                  <a:cubicBezTo>
                    <a:pt x="115" y="182"/>
                    <a:pt x="115" y="187"/>
                    <a:pt x="115" y="192"/>
                  </a:cubicBezTo>
                  <a:cubicBezTo>
                    <a:pt x="119" y="192"/>
                    <a:pt x="123" y="192"/>
                    <a:pt x="126" y="192"/>
                  </a:cubicBezTo>
                  <a:cubicBezTo>
                    <a:pt x="126" y="187"/>
                    <a:pt x="126" y="182"/>
                    <a:pt x="126" y="177"/>
                  </a:cubicBezTo>
                  <a:cubicBezTo>
                    <a:pt x="123" y="177"/>
                    <a:pt x="119" y="177"/>
                    <a:pt x="115" y="177"/>
                  </a:cubicBezTo>
                  <a:close/>
                  <a:moveTo>
                    <a:pt x="133" y="177"/>
                  </a:moveTo>
                  <a:cubicBezTo>
                    <a:pt x="133" y="182"/>
                    <a:pt x="133" y="187"/>
                    <a:pt x="133" y="192"/>
                  </a:cubicBezTo>
                  <a:cubicBezTo>
                    <a:pt x="137" y="192"/>
                    <a:pt x="141" y="192"/>
                    <a:pt x="144" y="192"/>
                  </a:cubicBezTo>
                  <a:cubicBezTo>
                    <a:pt x="144" y="187"/>
                    <a:pt x="144" y="182"/>
                    <a:pt x="144" y="177"/>
                  </a:cubicBezTo>
                  <a:cubicBezTo>
                    <a:pt x="141" y="177"/>
                    <a:pt x="137" y="177"/>
                    <a:pt x="133" y="177"/>
                  </a:cubicBezTo>
                  <a:close/>
                  <a:moveTo>
                    <a:pt x="152" y="177"/>
                  </a:moveTo>
                  <a:cubicBezTo>
                    <a:pt x="152" y="182"/>
                    <a:pt x="152" y="187"/>
                    <a:pt x="152" y="192"/>
                  </a:cubicBezTo>
                  <a:cubicBezTo>
                    <a:pt x="155" y="192"/>
                    <a:pt x="159" y="192"/>
                    <a:pt x="163" y="192"/>
                  </a:cubicBezTo>
                  <a:cubicBezTo>
                    <a:pt x="163" y="187"/>
                    <a:pt x="163" y="182"/>
                    <a:pt x="163" y="177"/>
                  </a:cubicBezTo>
                  <a:cubicBezTo>
                    <a:pt x="159" y="177"/>
                    <a:pt x="155" y="177"/>
                    <a:pt x="152" y="177"/>
                  </a:cubicBezTo>
                  <a:close/>
                  <a:moveTo>
                    <a:pt x="79" y="129"/>
                  </a:moveTo>
                  <a:cubicBezTo>
                    <a:pt x="79" y="143"/>
                    <a:pt x="79" y="143"/>
                    <a:pt x="79" y="143"/>
                  </a:cubicBezTo>
                  <a:cubicBezTo>
                    <a:pt x="90" y="143"/>
                    <a:pt x="90" y="143"/>
                    <a:pt x="90" y="143"/>
                  </a:cubicBezTo>
                  <a:cubicBezTo>
                    <a:pt x="90" y="129"/>
                    <a:pt x="90" y="129"/>
                    <a:pt x="90" y="129"/>
                  </a:cubicBezTo>
                  <a:cubicBezTo>
                    <a:pt x="79" y="129"/>
                    <a:pt x="79" y="129"/>
                    <a:pt x="79" y="129"/>
                  </a:cubicBezTo>
                  <a:close/>
                  <a:moveTo>
                    <a:pt x="170" y="152"/>
                  </a:moveTo>
                  <a:cubicBezTo>
                    <a:pt x="170" y="167"/>
                    <a:pt x="170" y="167"/>
                    <a:pt x="170" y="167"/>
                  </a:cubicBezTo>
                  <a:cubicBezTo>
                    <a:pt x="181" y="167"/>
                    <a:pt x="181" y="167"/>
                    <a:pt x="181" y="167"/>
                  </a:cubicBezTo>
                  <a:cubicBezTo>
                    <a:pt x="181" y="152"/>
                    <a:pt x="181" y="152"/>
                    <a:pt x="181" y="152"/>
                  </a:cubicBezTo>
                  <a:cubicBezTo>
                    <a:pt x="170" y="152"/>
                    <a:pt x="170" y="152"/>
                    <a:pt x="170" y="152"/>
                  </a:cubicBezTo>
                  <a:close/>
                  <a:moveTo>
                    <a:pt x="97" y="152"/>
                  </a:moveTo>
                  <a:cubicBezTo>
                    <a:pt x="97" y="157"/>
                    <a:pt x="97" y="162"/>
                    <a:pt x="97" y="167"/>
                  </a:cubicBezTo>
                  <a:cubicBezTo>
                    <a:pt x="101" y="167"/>
                    <a:pt x="104" y="167"/>
                    <a:pt x="108" y="167"/>
                  </a:cubicBezTo>
                  <a:cubicBezTo>
                    <a:pt x="108" y="162"/>
                    <a:pt x="108" y="157"/>
                    <a:pt x="108" y="152"/>
                  </a:cubicBezTo>
                  <a:cubicBezTo>
                    <a:pt x="104" y="152"/>
                    <a:pt x="101" y="152"/>
                    <a:pt x="97" y="152"/>
                  </a:cubicBezTo>
                  <a:close/>
                  <a:moveTo>
                    <a:pt x="115" y="152"/>
                  </a:moveTo>
                  <a:cubicBezTo>
                    <a:pt x="115" y="157"/>
                    <a:pt x="115" y="162"/>
                    <a:pt x="115" y="167"/>
                  </a:cubicBezTo>
                  <a:cubicBezTo>
                    <a:pt x="119" y="167"/>
                    <a:pt x="123" y="167"/>
                    <a:pt x="126" y="167"/>
                  </a:cubicBezTo>
                  <a:cubicBezTo>
                    <a:pt x="126" y="162"/>
                    <a:pt x="126" y="157"/>
                    <a:pt x="126" y="152"/>
                  </a:cubicBezTo>
                  <a:cubicBezTo>
                    <a:pt x="123" y="152"/>
                    <a:pt x="119" y="152"/>
                    <a:pt x="115" y="152"/>
                  </a:cubicBezTo>
                  <a:close/>
                  <a:moveTo>
                    <a:pt x="133" y="152"/>
                  </a:moveTo>
                  <a:cubicBezTo>
                    <a:pt x="133" y="157"/>
                    <a:pt x="133" y="162"/>
                    <a:pt x="133" y="167"/>
                  </a:cubicBezTo>
                  <a:cubicBezTo>
                    <a:pt x="137" y="167"/>
                    <a:pt x="141" y="167"/>
                    <a:pt x="144" y="167"/>
                  </a:cubicBezTo>
                  <a:cubicBezTo>
                    <a:pt x="144" y="162"/>
                    <a:pt x="144" y="157"/>
                    <a:pt x="144" y="152"/>
                  </a:cubicBezTo>
                  <a:cubicBezTo>
                    <a:pt x="141" y="152"/>
                    <a:pt x="137" y="152"/>
                    <a:pt x="133" y="152"/>
                  </a:cubicBezTo>
                  <a:close/>
                  <a:moveTo>
                    <a:pt x="152" y="152"/>
                  </a:moveTo>
                  <a:cubicBezTo>
                    <a:pt x="152" y="157"/>
                    <a:pt x="152" y="162"/>
                    <a:pt x="152" y="167"/>
                  </a:cubicBezTo>
                  <a:cubicBezTo>
                    <a:pt x="155" y="167"/>
                    <a:pt x="159" y="167"/>
                    <a:pt x="163" y="167"/>
                  </a:cubicBezTo>
                  <a:cubicBezTo>
                    <a:pt x="163" y="162"/>
                    <a:pt x="163" y="157"/>
                    <a:pt x="163" y="152"/>
                  </a:cubicBezTo>
                  <a:cubicBezTo>
                    <a:pt x="159" y="152"/>
                    <a:pt x="155" y="152"/>
                    <a:pt x="152" y="152"/>
                  </a:cubicBezTo>
                  <a:close/>
                  <a:moveTo>
                    <a:pt x="79" y="152"/>
                  </a:moveTo>
                  <a:cubicBezTo>
                    <a:pt x="79" y="167"/>
                    <a:pt x="79" y="167"/>
                    <a:pt x="79" y="167"/>
                  </a:cubicBezTo>
                  <a:cubicBezTo>
                    <a:pt x="90" y="167"/>
                    <a:pt x="90" y="167"/>
                    <a:pt x="90" y="167"/>
                  </a:cubicBezTo>
                  <a:cubicBezTo>
                    <a:pt x="90" y="152"/>
                    <a:pt x="90" y="152"/>
                    <a:pt x="90" y="152"/>
                  </a:cubicBezTo>
                  <a:cubicBezTo>
                    <a:pt x="79" y="152"/>
                    <a:pt x="79" y="152"/>
                    <a:pt x="79" y="152"/>
                  </a:cubicBezTo>
                  <a:close/>
                  <a:moveTo>
                    <a:pt x="170" y="129"/>
                  </a:moveTo>
                  <a:cubicBezTo>
                    <a:pt x="170" y="143"/>
                    <a:pt x="170" y="143"/>
                    <a:pt x="170" y="143"/>
                  </a:cubicBezTo>
                  <a:cubicBezTo>
                    <a:pt x="181" y="143"/>
                    <a:pt x="181" y="143"/>
                    <a:pt x="181" y="143"/>
                  </a:cubicBezTo>
                  <a:cubicBezTo>
                    <a:pt x="181" y="129"/>
                    <a:pt x="181" y="129"/>
                    <a:pt x="181" y="129"/>
                  </a:cubicBezTo>
                  <a:cubicBezTo>
                    <a:pt x="170" y="129"/>
                    <a:pt x="170" y="129"/>
                    <a:pt x="170" y="129"/>
                  </a:cubicBezTo>
                  <a:close/>
                  <a:moveTo>
                    <a:pt x="97" y="129"/>
                  </a:moveTo>
                  <a:cubicBezTo>
                    <a:pt x="97" y="134"/>
                    <a:pt x="97" y="139"/>
                    <a:pt x="97" y="143"/>
                  </a:cubicBezTo>
                  <a:cubicBezTo>
                    <a:pt x="101" y="143"/>
                    <a:pt x="104" y="143"/>
                    <a:pt x="108" y="143"/>
                  </a:cubicBezTo>
                  <a:cubicBezTo>
                    <a:pt x="108" y="139"/>
                    <a:pt x="108" y="134"/>
                    <a:pt x="108" y="129"/>
                  </a:cubicBezTo>
                  <a:cubicBezTo>
                    <a:pt x="104" y="129"/>
                    <a:pt x="101" y="129"/>
                    <a:pt x="97" y="129"/>
                  </a:cubicBezTo>
                  <a:close/>
                  <a:moveTo>
                    <a:pt x="115" y="129"/>
                  </a:moveTo>
                  <a:cubicBezTo>
                    <a:pt x="115" y="134"/>
                    <a:pt x="115" y="139"/>
                    <a:pt x="115" y="143"/>
                  </a:cubicBezTo>
                  <a:cubicBezTo>
                    <a:pt x="119" y="143"/>
                    <a:pt x="123" y="143"/>
                    <a:pt x="126" y="143"/>
                  </a:cubicBezTo>
                  <a:cubicBezTo>
                    <a:pt x="126" y="139"/>
                    <a:pt x="126" y="134"/>
                    <a:pt x="126" y="129"/>
                  </a:cubicBezTo>
                  <a:cubicBezTo>
                    <a:pt x="123" y="129"/>
                    <a:pt x="119" y="129"/>
                    <a:pt x="115" y="129"/>
                  </a:cubicBezTo>
                  <a:close/>
                  <a:moveTo>
                    <a:pt x="133" y="129"/>
                  </a:moveTo>
                  <a:cubicBezTo>
                    <a:pt x="133" y="134"/>
                    <a:pt x="133" y="139"/>
                    <a:pt x="133" y="143"/>
                  </a:cubicBezTo>
                  <a:cubicBezTo>
                    <a:pt x="137" y="143"/>
                    <a:pt x="141" y="143"/>
                    <a:pt x="144" y="143"/>
                  </a:cubicBezTo>
                  <a:cubicBezTo>
                    <a:pt x="144" y="139"/>
                    <a:pt x="144" y="134"/>
                    <a:pt x="144" y="129"/>
                  </a:cubicBezTo>
                  <a:cubicBezTo>
                    <a:pt x="141" y="129"/>
                    <a:pt x="137" y="129"/>
                    <a:pt x="133" y="129"/>
                  </a:cubicBezTo>
                  <a:close/>
                  <a:moveTo>
                    <a:pt x="152" y="129"/>
                  </a:moveTo>
                  <a:cubicBezTo>
                    <a:pt x="152" y="134"/>
                    <a:pt x="152" y="139"/>
                    <a:pt x="152" y="143"/>
                  </a:cubicBezTo>
                  <a:cubicBezTo>
                    <a:pt x="155" y="143"/>
                    <a:pt x="159" y="143"/>
                    <a:pt x="163" y="143"/>
                  </a:cubicBezTo>
                  <a:cubicBezTo>
                    <a:pt x="163" y="139"/>
                    <a:pt x="163" y="134"/>
                    <a:pt x="163" y="129"/>
                  </a:cubicBezTo>
                  <a:cubicBezTo>
                    <a:pt x="159" y="129"/>
                    <a:pt x="155" y="129"/>
                    <a:pt x="152" y="129"/>
                  </a:cubicBezTo>
                  <a:close/>
                  <a:moveTo>
                    <a:pt x="95" y="85"/>
                  </a:moveTo>
                  <a:cubicBezTo>
                    <a:pt x="132" y="85"/>
                    <a:pt x="132" y="85"/>
                    <a:pt x="132" y="85"/>
                  </a:cubicBezTo>
                  <a:cubicBezTo>
                    <a:pt x="132" y="37"/>
                    <a:pt x="132" y="37"/>
                    <a:pt x="132" y="37"/>
                  </a:cubicBezTo>
                  <a:cubicBezTo>
                    <a:pt x="228" y="37"/>
                    <a:pt x="228" y="37"/>
                    <a:pt x="228" y="37"/>
                  </a:cubicBezTo>
                  <a:cubicBezTo>
                    <a:pt x="228" y="250"/>
                    <a:pt x="228" y="250"/>
                    <a:pt x="228" y="250"/>
                  </a:cubicBezTo>
                  <a:cubicBezTo>
                    <a:pt x="265" y="250"/>
                    <a:pt x="265" y="250"/>
                    <a:pt x="265" y="250"/>
                  </a:cubicBezTo>
                  <a:cubicBezTo>
                    <a:pt x="265" y="18"/>
                    <a:pt x="265" y="18"/>
                    <a:pt x="265" y="18"/>
                  </a:cubicBezTo>
                  <a:cubicBezTo>
                    <a:pt x="265" y="0"/>
                    <a:pt x="265" y="0"/>
                    <a:pt x="265" y="0"/>
                  </a:cubicBezTo>
                  <a:cubicBezTo>
                    <a:pt x="247" y="0"/>
                    <a:pt x="247" y="0"/>
                    <a:pt x="247" y="0"/>
                  </a:cubicBezTo>
                  <a:cubicBezTo>
                    <a:pt x="113" y="0"/>
                    <a:pt x="113" y="0"/>
                    <a:pt x="113" y="0"/>
                  </a:cubicBezTo>
                  <a:cubicBezTo>
                    <a:pt x="95" y="0"/>
                    <a:pt x="95" y="0"/>
                    <a:pt x="95" y="0"/>
                  </a:cubicBezTo>
                  <a:cubicBezTo>
                    <a:pt x="95" y="18"/>
                    <a:pt x="95" y="18"/>
                    <a:pt x="95" y="18"/>
                  </a:cubicBezTo>
                  <a:lnTo>
                    <a:pt x="95"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íṡ1îde"/>
            <p:cNvSpPr/>
            <p:nvPr/>
          </p:nvSpPr>
          <p:spPr bwMode="auto">
            <a:xfrm>
              <a:off x="7162007" y="2873376"/>
              <a:ext cx="1082675" cy="1262063"/>
            </a:xfrm>
            <a:custGeom>
              <a:avLst/>
              <a:gdLst>
                <a:gd name="T0" fmla="*/ 4 w 195"/>
                <a:gd name="T1" fmla="*/ 213 h 226"/>
                <a:gd name="T2" fmla="*/ 4 w 195"/>
                <a:gd name="T3" fmla="*/ 98 h 226"/>
                <a:gd name="T4" fmla="*/ 59 w 195"/>
                <a:gd name="T5" fmla="*/ 79 h 226"/>
                <a:gd name="T6" fmla="*/ 59 w 195"/>
                <a:gd name="T7" fmla="*/ 47 h 226"/>
                <a:gd name="T8" fmla="*/ 148 w 195"/>
                <a:gd name="T9" fmla="*/ 5 h 226"/>
                <a:gd name="T10" fmla="*/ 158 w 195"/>
                <a:gd name="T11" fmla="*/ 2 h 226"/>
                <a:gd name="T12" fmla="*/ 184 w 195"/>
                <a:gd name="T13" fmla="*/ 212 h 226"/>
                <a:gd name="T14" fmla="*/ 195 w 195"/>
                <a:gd name="T15" fmla="*/ 225 h 226"/>
                <a:gd name="T16" fmla="*/ 144 w 195"/>
                <a:gd name="T17" fmla="*/ 225 h 226"/>
                <a:gd name="T18" fmla="*/ 144 w 195"/>
                <a:gd name="T19" fmla="*/ 22 h 226"/>
                <a:gd name="T20" fmla="*/ 73 w 195"/>
                <a:gd name="T21" fmla="*/ 74 h 226"/>
                <a:gd name="T22" fmla="*/ 101 w 195"/>
                <a:gd name="T23" fmla="*/ 64 h 226"/>
                <a:gd name="T24" fmla="*/ 102 w 195"/>
                <a:gd name="T25" fmla="*/ 64 h 226"/>
                <a:gd name="T26" fmla="*/ 103 w 195"/>
                <a:gd name="T27" fmla="*/ 64 h 226"/>
                <a:gd name="T28" fmla="*/ 129 w 195"/>
                <a:gd name="T29" fmla="*/ 211 h 226"/>
                <a:gd name="T30" fmla="*/ 140 w 195"/>
                <a:gd name="T31" fmla="*/ 225 h 226"/>
                <a:gd name="T32" fmla="*/ 89 w 195"/>
                <a:gd name="T33" fmla="*/ 225 h 226"/>
                <a:gd name="T34" fmla="*/ 89 w 195"/>
                <a:gd name="T35" fmla="*/ 83 h 226"/>
                <a:gd name="T36" fmla="*/ 18 w 195"/>
                <a:gd name="T37" fmla="*/ 219 h 226"/>
                <a:gd name="T38" fmla="*/ 11 w 195"/>
                <a:gd name="T39" fmla="*/ 226 h 226"/>
                <a:gd name="T40" fmla="*/ 0 w 195"/>
                <a:gd name="T41" fmla="*/ 213 h 226"/>
                <a:gd name="T42" fmla="*/ 50 w 195"/>
                <a:gd name="T43" fmla="*/ 225 h 226"/>
                <a:gd name="T44" fmla="*/ 78 w 195"/>
                <a:gd name="T45" fmla="*/ 201 h 226"/>
                <a:gd name="T46" fmla="*/ 26 w 195"/>
                <a:gd name="T47" fmla="*/ 204 h 226"/>
                <a:gd name="T48" fmla="*/ 26 w 195"/>
                <a:gd name="T49" fmla="*/ 136 h 226"/>
                <a:gd name="T50" fmla="*/ 78 w 195"/>
                <a:gd name="T51" fmla="*/ 121 h 226"/>
                <a:gd name="T52" fmla="*/ 50 w 195"/>
                <a:gd name="T53" fmla="*/ 107 h 226"/>
                <a:gd name="T54" fmla="*/ 26 w 195"/>
                <a:gd name="T55" fmla="*/ 136 h 226"/>
                <a:gd name="T56" fmla="*/ 50 w 195"/>
                <a:gd name="T57" fmla="*/ 160 h 226"/>
                <a:gd name="T58" fmla="*/ 78 w 195"/>
                <a:gd name="T59" fmla="*/ 131 h 226"/>
                <a:gd name="T60" fmla="*/ 26 w 195"/>
                <a:gd name="T61" fmla="*/ 144 h 226"/>
                <a:gd name="T62" fmla="*/ 26 w 195"/>
                <a:gd name="T63" fmla="*/ 195 h 226"/>
                <a:gd name="T64" fmla="*/ 78 w 195"/>
                <a:gd name="T65" fmla="*/ 190 h 226"/>
                <a:gd name="T66" fmla="*/ 50 w 195"/>
                <a:gd name="T67" fmla="*/ 170 h 226"/>
                <a:gd name="T68" fmla="*/ 26 w 195"/>
                <a:gd name="T69" fmla="*/ 19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226">
                  <a:moveTo>
                    <a:pt x="0" y="213"/>
                  </a:moveTo>
                  <a:cubicBezTo>
                    <a:pt x="4" y="213"/>
                    <a:pt x="4" y="213"/>
                    <a:pt x="4" y="213"/>
                  </a:cubicBezTo>
                  <a:cubicBezTo>
                    <a:pt x="4" y="103"/>
                    <a:pt x="4" y="103"/>
                    <a:pt x="4" y="103"/>
                  </a:cubicBezTo>
                  <a:cubicBezTo>
                    <a:pt x="4" y="98"/>
                    <a:pt x="4" y="98"/>
                    <a:pt x="4" y="98"/>
                  </a:cubicBezTo>
                  <a:cubicBezTo>
                    <a:pt x="9" y="96"/>
                    <a:pt x="9" y="96"/>
                    <a:pt x="9" y="96"/>
                  </a:cubicBezTo>
                  <a:cubicBezTo>
                    <a:pt x="59" y="79"/>
                    <a:pt x="59" y="79"/>
                    <a:pt x="59" y="79"/>
                  </a:cubicBezTo>
                  <a:cubicBezTo>
                    <a:pt x="59" y="51"/>
                    <a:pt x="59" y="51"/>
                    <a:pt x="59" y="51"/>
                  </a:cubicBezTo>
                  <a:cubicBezTo>
                    <a:pt x="59" y="47"/>
                    <a:pt x="59" y="47"/>
                    <a:pt x="59" y="47"/>
                  </a:cubicBezTo>
                  <a:cubicBezTo>
                    <a:pt x="63" y="45"/>
                    <a:pt x="63" y="45"/>
                    <a:pt x="63" y="45"/>
                  </a:cubicBezTo>
                  <a:cubicBezTo>
                    <a:pt x="148" y="5"/>
                    <a:pt x="148" y="5"/>
                    <a:pt x="148" y="5"/>
                  </a:cubicBezTo>
                  <a:cubicBezTo>
                    <a:pt x="158" y="0"/>
                    <a:pt x="158" y="0"/>
                    <a:pt x="158" y="0"/>
                  </a:cubicBezTo>
                  <a:cubicBezTo>
                    <a:pt x="158" y="2"/>
                    <a:pt x="158" y="2"/>
                    <a:pt x="158" y="2"/>
                  </a:cubicBezTo>
                  <a:cubicBezTo>
                    <a:pt x="184" y="18"/>
                    <a:pt x="184" y="18"/>
                    <a:pt x="184" y="18"/>
                  </a:cubicBezTo>
                  <a:cubicBezTo>
                    <a:pt x="184" y="212"/>
                    <a:pt x="184" y="212"/>
                    <a:pt x="184" y="212"/>
                  </a:cubicBezTo>
                  <a:cubicBezTo>
                    <a:pt x="195" y="212"/>
                    <a:pt x="195" y="212"/>
                    <a:pt x="195" y="212"/>
                  </a:cubicBezTo>
                  <a:cubicBezTo>
                    <a:pt x="195" y="225"/>
                    <a:pt x="195" y="225"/>
                    <a:pt x="195" y="225"/>
                  </a:cubicBezTo>
                  <a:cubicBezTo>
                    <a:pt x="151" y="225"/>
                    <a:pt x="151" y="225"/>
                    <a:pt x="151" y="225"/>
                  </a:cubicBezTo>
                  <a:cubicBezTo>
                    <a:pt x="144" y="225"/>
                    <a:pt x="144" y="225"/>
                    <a:pt x="144" y="225"/>
                  </a:cubicBezTo>
                  <a:cubicBezTo>
                    <a:pt x="144" y="219"/>
                    <a:pt x="144" y="219"/>
                    <a:pt x="144" y="219"/>
                  </a:cubicBezTo>
                  <a:cubicBezTo>
                    <a:pt x="144" y="22"/>
                    <a:pt x="144" y="22"/>
                    <a:pt x="144" y="22"/>
                  </a:cubicBezTo>
                  <a:cubicBezTo>
                    <a:pt x="73" y="55"/>
                    <a:pt x="73" y="55"/>
                    <a:pt x="73" y="55"/>
                  </a:cubicBezTo>
                  <a:cubicBezTo>
                    <a:pt x="73" y="74"/>
                    <a:pt x="73" y="74"/>
                    <a:pt x="73" y="74"/>
                  </a:cubicBezTo>
                  <a:cubicBezTo>
                    <a:pt x="93" y="67"/>
                    <a:pt x="93" y="67"/>
                    <a:pt x="93" y="67"/>
                  </a:cubicBezTo>
                  <a:cubicBezTo>
                    <a:pt x="101" y="64"/>
                    <a:pt x="101" y="64"/>
                    <a:pt x="101" y="64"/>
                  </a:cubicBezTo>
                  <a:cubicBezTo>
                    <a:pt x="101" y="64"/>
                    <a:pt x="101" y="64"/>
                    <a:pt x="101" y="64"/>
                  </a:cubicBezTo>
                  <a:cubicBezTo>
                    <a:pt x="102" y="64"/>
                    <a:pt x="102" y="64"/>
                    <a:pt x="102" y="64"/>
                  </a:cubicBezTo>
                  <a:cubicBezTo>
                    <a:pt x="103" y="63"/>
                    <a:pt x="103" y="63"/>
                    <a:pt x="103" y="63"/>
                  </a:cubicBezTo>
                  <a:cubicBezTo>
                    <a:pt x="103" y="64"/>
                    <a:pt x="103" y="64"/>
                    <a:pt x="103" y="64"/>
                  </a:cubicBezTo>
                  <a:cubicBezTo>
                    <a:pt x="129" y="80"/>
                    <a:pt x="129" y="80"/>
                    <a:pt x="129" y="80"/>
                  </a:cubicBezTo>
                  <a:cubicBezTo>
                    <a:pt x="129" y="211"/>
                    <a:pt x="129" y="211"/>
                    <a:pt x="129" y="211"/>
                  </a:cubicBezTo>
                  <a:cubicBezTo>
                    <a:pt x="140" y="211"/>
                    <a:pt x="140" y="211"/>
                    <a:pt x="140" y="211"/>
                  </a:cubicBezTo>
                  <a:cubicBezTo>
                    <a:pt x="140" y="225"/>
                    <a:pt x="140" y="225"/>
                    <a:pt x="140" y="225"/>
                  </a:cubicBezTo>
                  <a:cubicBezTo>
                    <a:pt x="96" y="225"/>
                    <a:pt x="96" y="225"/>
                    <a:pt x="96" y="225"/>
                  </a:cubicBezTo>
                  <a:cubicBezTo>
                    <a:pt x="89" y="225"/>
                    <a:pt x="89" y="225"/>
                    <a:pt x="89" y="225"/>
                  </a:cubicBezTo>
                  <a:cubicBezTo>
                    <a:pt x="89" y="218"/>
                    <a:pt x="89" y="218"/>
                    <a:pt x="89" y="218"/>
                  </a:cubicBezTo>
                  <a:cubicBezTo>
                    <a:pt x="89" y="83"/>
                    <a:pt x="89" y="83"/>
                    <a:pt x="89" y="83"/>
                  </a:cubicBezTo>
                  <a:cubicBezTo>
                    <a:pt x="18" y="107"/>
                    <a:pt x="18" y="107"/>
                    <a:pt x="18" y="107"/>
                  </a:cubicBezTo>
                  <a:cubicBezTo>
                    <a:pt x="18" y="219"/>
                    <a:pt x="18" y="219"/>
                    <a:pt x="18" y="219"/>
                  </a:cubicBezTo>
                  <a:cubicBezTo>
                    <a:pt x="18" y="226"/>
                    <a:pt x="18" y="226"/>
                    <a:pt x="18" y="226"/>
                  </a:cubicBezTo>
                  <a:cubicBezTo>
                    <a:pt x="11" y="226"/>
                    <a:pt x="11" y="226"/>
                    <a:pt x="11" y="226"/>
                  </a:cubicBezTo>
                  <a:cubicBezTo>
                    <a:pt x="0" y="226"/>
                    <a:pt x="0" y="226"/>
                    <a:pt x="0" y="226"/>
                  </a:cubicBezTo>
                  <a:cubicBezTo>
                    <a:pt x="0" y="213"/>
                    <a:pt x="0" y="213"/>
                    <a:pt x="0" y="213"/>
                  </a:cubicBezTo>
                  <a:close/>
                  <a:moveTo>
                    <a:pt x="26" y="225"/>
                  </a:moveTo>
                  <a:cubicBezTo>
                    <a:pt x="34" y="225"/>
                    <a:pt x="42" y="225"/>
                    <a:pt x="50" y="225"/>
                  </a:cubicBezTo>
                  <a:cubicBezTo>
                    <a:pt x="59" y="225"/>
                    <a:pt x="69" y="225"/>
                    <a:pt x="78" y="225"/>
                  </a:cubicBezTo>
                  <a:cubicBezTo>
                    <a:pt x="78" y="217"/>
                    <a:pt x="78" y="209"/>
                    <a:pt x="78" y="201"/>
                  </a:cubicBezTo>
                  <a:cubicBezTo>
                    <a:pt x="69" y="201"/>
                    <a:pt x="59" y="202"/>
                    <a:pt x="50" y="202"/>
                  </a:cubicBezTo>
                  <a:cubicBezTo>
                    <a:pt x="42" y="203"/>
                    <a:pt x="34" y="203"/>
                    <a:pt x="26" y="204"/>
                  </a:cubicBezTo>
                  <a:cubicBezTo>
                    <a:pt x="26" y="211"/>
                    <a:pt x="26" y="218"/>
                    <a:pt x="26" y="225"/>
                  </a:cubicBezTo>
                  <a:close/>
                  <a:moveTo>
                    <a:pt x="26" y="136"/>
                  </a:moveTo>
                  <a:cubicBezTo>
                    <a:pt x="34" y="133"/>
                    <a:pt x="42" y="131"/>
                    <a:pt x="50" y="129"/>
                  </a:cubicBezTo>
                  <a:cubicBezTo>
                    <a:pt x="59" y="126"/>
                    <a:pt x="69" y="124"/>
                    <a:pt x="78" y="121"/>
                  </a:cubicBezTo>
                  <a:cubicBezTo>
                    <a:pt x="78" y="113"/>
                    <a:pt x="78" y="105"/>
                    <a:pt x="78" y="97"/>
                  </a:cubicBezTo>
                  <a:cubicBezTo>
                    <a:pt x="69" y="100"/>
                    <a:pt x="59" y="104"/>
                    <a:pt x="50" y="107"/>
                  </a:cubicBezTo>
                  <a:cubicBezTo>
                    <a:pt x="42" y="110"/>
                    <a:pt x="34" y="112"/>
                    <a:pt x="26" y="115"/>
                  </a:cubicBezTo>
                  <a:cubicBezTo>
                    <a:pt x="26" y="122"/>
                    <a:pt x="26" y="129"/>
                    <a:pt x="26" y="136"/>
                  </a:cubicBezTo>
                  <a:close/>
                  <a:moveTo>
                    <a:pt x="26" y="165"/>
                  </a:moveTo>
                  <a:cubicBezTo>
                    <a:pt x="34" y="164"/>
                    <a:pt x="42" y="162"/>
                    <a:pt x="50" y="160"/>
                  </a:cubicBezTo>
                  <a:cubicBezTo>
                    <a:pt x="59" y="159"/>
                    <a:pt x="69" y="157"/>
                    <a:pt x="78" y="155"/>
                  </a:cubicBezTo>
                  <a:cubicBezTo>
                    <a:pt x="78" y="147"/>
                    <a:pt x="78" y="139"/>
                    <a:pt x="78" y="131"/>
                  </a:cubicBezTo>
                  <a:cubicBezTo>
                    <a:pt x="69" y="134"/>
                    <a:pt x="59" y="136"/>
                    <a:pt x="50" y="138"/>
                  </a:cubicBezTo>
                  <a:cubicBezTo>
                    <a:pt x="42" y="140"/>
                    <a:pt x="34" y="142"/>
                    <a:pt x="26" y="144"/>
                  </a:cubicBezTo>
                  <a:cubicBezTo>
                    <a:pt x="26" y="151"/>
                    <a:pt x="26" y="158"/>
                    <a:pt x="26" y="165"/>
                  </a:cubicBezTo>
                  <a:close/>
                  <a:moveTo>
                    <a:pt x="26" y="195"/>
                  </a:moveTo>
                  <a:cubicBezTo>
                    <a:pt x="34" y="194"/>
                    <a:pt x="42" y="193"/>
                    <a:pt x="50" y="192"/>
                  </a:cubicBezTo>
                  <a:cubicBezTo>
                    <a:pt x="59" y="191"/>
                    <a:pt x="69" y="190"/>
                    <a:pt x="78" y="190"/>
                  </a:cubicBezTo>
                  <a:cubicBezTo>
                    <a:pt x="78" y="182"/>
                    <a:pt x="78" y="174"/>
                    <a:pt x="78" y="166"/>
                  </a:cubicBezTo>
                  <a:cubicBezTo>
                    <a:pt x="69" y="167"/>
                    <a:pt x="59" y="169"/>
                    <a:pt x="50" y="170"/>
                  </a:cubicBezTo>
                  <a:cubicBezTo>
                    <a:pt x="42" y="171"/>
                    <a:pt x="34" y="173"/>
                    <a:pt x="26" y="174"/>
                  </a:cubicBezTo>
                  <a:cubicBezTo>
                    <a:pt x="26" y="181"/>
                    <a:pt x="26" y="188"/>
                    <a:pt x="26"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ïšļiďé"/>
            <p:cNvSpPr/>
            <p:nvPr/>
          </p:nvSpPr>
          <p:spPr bwMode="auto">
            <a:xfrm>
              <a:off x="9665494" y="3124201"/>
              <a:ext cx="1216025" cy="1068388"/>
            </a:xfrm>
            <a:custGeom>
              <a:avLst/>
              <a:gdLst>
                <a:gd name="T0" fmla="*/ 112 w 219"/>
                <a:gd name="T1" fmla="*/ 191 h 191"/>
                <a:gd name="T2" fmla="*/ 199 w 219"/>
                <a:gd name="T3" fmla="*/ 178 h 191"/>
                <a:gd name="T4" fmla="*/ 22 w 219"/>
                <a:gd name="T5" fmla="*/ 0 h 191"/>
                <a:gd name="T6" fmla="*/ 121 w 219"/>
                <a:gd name="T7" fmla="*/ 96 h 191"/>
                <a:gd name="T8" fmla="*/ 121 w 219"/>
                <a:gd name="T9" fmla="*/ 96 h 191"/>
                <a:gd name="T10" fmla="*/ 50 w 219"/>
                <a:gd name="T11" fmla="*/ 160 h 191"/>
                <a:gd name="T12" fmla="*/ 44 w 219"/>
                <a:gd name="T13" fmla="*/ 160 h 191"/>
                <a:gd name="T14" fmla="*/ 70 w 219"/>
                <a:gd name="T15" fmla="*/ 150 h 191"/>
                <a:gd name="T16" fmla="*/ 76 w 219"/>
                <a:gd name="T17" fmla="*/ 150 h 191"/>
                <a:gd name="T18" fmla="*/ 76 w 219"/>
                <a:gd name="T19" fmla="*/ 150 h 191"/>
                <a:gd name="T20" fmla="*/ 89 w 219"/>
                <a:gd name="T21" fmla="*/ 160 h 191"/>
                <a:gd name="T22" fmla="*/ 57 w 219"/>
                <a:gd name="T23" fmla="*/ 48 h 191"/>
                <a:gd name="T24" fmla="*/ 44 w 219"/>
                <a:gd name="T25" fmla="*/ 38 h 191"/>
                <a:gd name="T26" fmla="*/ 63 w 219"/>
                <a:gd name="T27" fmla="*/ 38 h 191"/>
                <a:gd name="T28" fmla="*/ 63 w 219"/>
                <a:gd name="T29" fmla="*/ 38 h 191"/>
                <a:gd name="T30" fmla="*/ 76 w 219"/>
                <a:gd name="T31" fmla="*/ 48 h 191"/>
                <a:gd name="T32" fmla="*/ 95 w 219"/>
                <a:gd name="T33" fmla="*/ 48 h 191"/>
                <a:gd name="T34" fmla="*/ 57 w 219"/>
                <a:gd name="T35" fmla="*/ 60 h 191"/>
                <a:gd name="T36" fmla="*/ 37 w 219"/>
                <a:gd name="T37" fmla="*/ 60 h 191"/>
                <a:gd name="T38" fmla="*/ 37 w 219"/>
                <a:gd name="T39" fmla="*/ 60 h 191"/>
                <a:gd name="T40" fmla="*/ 63 w 219"/>
                <a:gd name="T41" fmla="*/ 70 h 191"/>
                <a:gd name="T42" fmla="*/ 82 w 219"/>
                <a:gd name="T43" fmla="*/ 70 h 191"/>
                <a:gd name="T44" fmla="*/ 95 w 219"/>
                <a:gd name="T45" fmla="*/ 60 h 191"/>
                <a:gd name="T46" fmla="*/ 50 w 219"/>
                <a:gd name="T47" fmla="*/ 83 h 191"/>
                <a:gd name="T48" fmla="*/ 50 w 219"/>
                <a:gd name="T49" fmla="*/ 83 h 191"/>
                <a:gd name="T50" fmla="*/ 37 w 219"/>
                <a:gd name="T51" fmla="*/ 93 h 191"/>
                <a:gd name="T52" fmla="*/ 70 w 219"/>
                <a:gd name="T53" fmla="*/ 93 h 191"/>
                <a:gd name="T54" fmla="*/ 82 w 219"/>
                <a:gd name="T55" fmla="*/ 83 h 191"/>
                <a:gd name="T56" fmla="*/ 89 w 219"/>
                <a:gd name="T57" fmla="*/ 83 h 191"/>
                <a:gd name="T58" fmla="*/ 89 w 219"/>
                <a:gd name="T59" fmla="*/ 83 h 191"/>
                <a:gd name="T60" fmla="*/ 50 w 219"/>
                <a:gd name="T61" fmla="*/ 115 h 191"/>
                <a:gd name="T62" fmla="*/ 44 w 219"/>
                <a:gd name="T63" fmla="*/ 115 h 191"/>
                <a:gd name="T64" fmla="*/ 70 w 219"/>
                <a:gd name="T65" fmla="*/ 105 h 191"/>
                <a:gd name="T66" fmla="*/ 76 w 219"/>
                <a:gd name="T67" fmla="*/ 105 h 191"/>
                <a:gd name="T68" fmla="*/ 76 w 219"/>
                <a:gd name="T69" fmla="*/ 105 h 191"/>
                <a:gd name="T70" fmla="*/ 89 w 219"/>
                <a:gd name="T71" fmla="*/ 115 h 191"/>
                <a:gd name="T72" fmla="*/ 57 w 219"/>
                <a:gd name="T73" fmla="*/ 137 h 191"/>
                <a:gd name="T74" fmla="*/ 44 w 219"/>
                <a:gd name="T75" fmla="*/ 127 h 191"/>
                <a:gd name="T76" fmla="*/ 63 w 219"/>
                <a:gd name="T77" fmla="*/ 127 h 191"/>
                <a:gd name="T78" fmla="*/ 63 w 219"/>
                <a:gd name="T79" fmla="*/ 127 h 191"/>
                <a:gd name="T80" fmla="*/ 76 w 219"/>
                <a:gd name="T81" fmla="*/ 137 h 191"/>
                <a:gd name="T82" fmla="*/ 95 w 219"/>
                <a:gd name="T83" fmla="*/ 137 h 191"/>
                <a:gd name="T84" fmla="*/ 57 w 219"/>
                <a:gd name="T85" fmla="*/ 15 h 191"/>
                <a:gd name="T86" fmla="*/ 37 w 219"/>
                <a:gd name="T87" fmla="*/ 15 h 191"/>
                <a:gd name="T88" fmla="*/ 37 w 219"/>
                <a:gd name="T89" fmla="*/ 15 h 191"/>
                <a:gd name="T90" fmla="*/ 63 w 219"/>
                <a:gd name="T91" fmla="*/ 25 h 191"/>
                <a:gd name="T92" fmla="*/ 82 w 219"/>
                <a:gd name="T93" fmla="*/ 25 h 191"/>
                <a:gd name="T94" fmla="*/ 95 w 219"/>
                <a:gd name="T95" fmla="*/ 15 h 191"/>
                <a:gd name="T96" fmla="*/ 121 w 219"/>
                <a:gd name="T97" fmla="*/ 78 h 191"/>
                <a:gd name="T98" fmla="*/ 121 w 219"/>
                <a:gd name="T99" fmla="*/ 78 h 191"/>
                <a:gd name="T100" fmla="*/ 121 w 219"/>
                <a:gd name="T101" fmla="*/ 123 h 191"/>
                <a:gd name="T102" fmla="*/ 185 w 219"/>
                <a:gd name="T103" fmla="*/ 141 h 191"/>
                <a:gd name="T104" fmla="*/ 185 w 219"/>
                <a:gd name="T105" fmla="*/ 15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191">
                  <a:moveTo>
                    <a:pt x="0" y="191"/>
                  </a:moveTo>
                  <a:cubicBezTo>
                    <a:pt x="22" y="191"/>
                    <a:pt x="22" y="191"/>
                    <a:pt x="22" y="191"/>
                  </a:cubicBezTo>
                  <a:cubicBezTo>
                    <a:pt x="103" y="191"/>
                    <a:pt x="103" y="191"/>
                    <a:pt x="103" y="191"/>
                  </a:cubicBezTo>
                  <a:cubicBezTo>
                    <a:pt x="112" y="191"/>
                    <a:pt x="112" y="191"/>
                    <a:pt x="112" y="191"/>
                  </a:cubicBezTo>
                  <a:cubicBezTo>
                    <a:pt x="199" y="191"/>
                    <a:pt x="199" y="191"/>
                    <a:pt x="199" y="191"/>
                  </a:cubicBezTo>
                  <a:cubicBezTo>
                    <a:pt x="219" y="191"/>
                    <a:pt x="219" y="191"/>
                    <a:pt x="219" y="191"/>
                  </a:cubicBezTo>
                  <a:cubicBezTo>
                    <a:pt x="219" y="178"/>
                    <a:pt x="219" y="178"/>
                    <a:pt x="219" y="178"/>
                  </a:cubicBezTo>
                  <a:cubicBezTo>
                    <a:pt x="199" y="178"/>
                    <a:pt x="199" y="178"/>
                    <a:pt x="199" y="178"/>
                  </a:cubicBezTo>
                  <a:cubicBezTo>
                    <a:pt x="199" y="66"/>
                    <a:pt x="199" y="66"/>
                    <a:pt x="199" y="66"/>
                  </a:cubicBezTo>
                  <a:cubicBezTo>
                    <a:pt x="112" y="66"/>
                    <a:pt x="112" y="66"/>
                    <a:pt x="112" y="66"/>
                  </a:cubicBezTo>
                  <a:cubicBezTo>
                    <a:pt x="112" y="0"/>
                    <a:pt x="112" y="0"/>
                    <a:pt x="112" y="0"/>
                  </a:cubicBezTo>
                  <a:cubicBezTo>
                    <a:pt x="22" y="0"/>
                    <a:pt x="22" y="0"/>
                    <a:pt x="22" y="0"/>
                  </a:cubicBezTo>
                  <a:cubicBezTo>
                    <a:pt x="22" y="178"/>
                    <a:pt x="22" y="178"/>
                    <a:pt x="22" y="178"/>
                  </a:cubicBezTo>
                  <a:cubicBezTo>
                    <a:pt x="0" y="178"/>
                    <a:pt x="0" y="178"/>
                    <a:pt x="0" y="178"/>
                  </a:cubicBezTo>
                  <a:cubicBezTo>
                    <a:pt x="0" y="191"/>
                    <a:pt x="0" y="191"/>
                    <a:pt x="0" y="191"/>
                  </a:cubicBezTo>
                  <a:close/>
                  <a:moveTo>
                    <a:pt x="121" y="96"/>
                  </a:moveTo>
                  <a:cubicBezTo>
                    <a:pt x="142" y="96"/>
                    <a:pt x="164" y="96"/>
                    <a:pt x="185" y="96"/>
                  </a:cubicBezTo>
                  <a:cubicBezTo>
                    <a:pt x="185" y="99"/>
                    <a:pt x="185" y="102"/>
                    <a:pt x="185" y="105"/>
                  </a:cubicBezTo>
                  <a:cubicBezTo>
                    <a:pt x="164" y="105"/>
                    <a:pt x="142" y="105"/>
                    <a:pt x="121" y="105"/>
                  </a:cubicBezTo>
                  <a:cubicBezTo>
                    <a:pt x="121" y="102"/>
                    <a:pt x="121" y="99"/>
                    <a:pt x="121" y="96"/>
                  </a:cubicBezTo>
                  <a:close/>
                  <a:moveTo>
                    <a:pt x="50" y="150"/>
                  </a:moveTo>
                  <a:cubicBezTo>
                    <a:pt x="52" y="150"/>
                    <a:pt x="55" y="150"/>
                    <a:pt x="57" y="150"/>
                  </a:cubicBezTo>
                  <a:cubicBezTo>
                    <a:pt x="57" y="153"/>
                    <a:pt x="57" y="157"/>
                    <a:pt x="57" y="160"/>
                  </a:cubicBezTo>
                  <a:cubicBezTo>
                    <a:pt x="55" y="160"/>
                    <a:pt x="52" y="160"/>
                    <a:pt x="50" y="160"/>
                  </a:cubicBezTo>
                  <a:cubicBezTo>
                    <a:pt x="50" y="157"/>
                    <a:pt x="50" y="153"/>
                    <a:pt x="50" y="150"/>
                  </a:cubicBezTo>
                  <a:close/>
                  <a:moveTo>
                    <a:pt x="37" y="150"/>
                  </a:moveTo>
                  <a:cubicBezTo>
                    <a:pt x="44" y="150"/>
                    <a:pt x="44" y="150"/>
                    <a:pt x="44" y="150"/>
                  </a:cubicBezTo>
                  <a:cubicBezTo>
                    <a:pt x="44" y="160"/>
                    <a:pt x="44" y="160"/>
                    <a:pt x="44" y="160"/>
                  </a:cubicBezTo>
                  <a:cubicBezTo>
                    <a:pt x="37" y="160"/>
                    <a:pt x="37" y="160"/>
                    <a:pt x="37" y="160"/>
                  </a:cubicBezTo>
                  <a:cubicBezTo>
                    <a:pt x="37" y="150"/>
                    <a:pt x="37" y="150"/>
                    <a:pt x="37" y="150"/>
                  </a:cubicBezTo>
                  <a:close/>
                  <a:moveTo>
                    <a:pt x="63" y="150"/>
                  </a:moveTo>
                  <a:cubicBezTo>
                    <a:pt x="65" y="150"/>
                    <a:pt x="67" y="150"/>
                    <a:pt x="70" y="150"/>
                  </a:cubicBezTo>
                  <a:cubicBezTo>
                    <a:pt x="70" y="153"/>
                    <a:pt x="70" y="157"/>
                    <a:pt x="70" y="160"/>
                  </a:cubicBezTo>
                  <a:cubicBezTo>
                    <a:pt x="67" y="160"/>
                    <a:pt x="65" y="160"/>
                    <a:pt x="63" y="160"/>
                  </a:cubicBezTo>
                  <a:cubicBezTo>
                    <a:pt x="63" y="157"/>
                    <a:pt x="63" y="153"/>
                    <a:pt x="63" y="150"/>
                  </a:cubicBezTo>
                  <a:close/>
                  <a:moveTo>
                    <a:pt x="76" y="150"/>
                  </a:moveTo>
                  <a:cubicBezTo>
                    <a:pt x="78" y="150"/>
                    <a:pt x="80" y="150"/>
                    <a:pt x="82" y="150"/>
                  </a:cubicBezTo>
                  <a:cubicBezTo>
                    <a:pt x="82" y="153"/>
                    <a:pt x="82" y="157"/>
                    <a:pt x="82" y="160"/>
                  </a:cubicBezTo>
                  <a:cubicBezTo>
                    <a:pt x="80" y="160"/>
                    <a:pt x="78" y="160"/>
                    <a:pt x="76" y="160"/>
                  </a:cubicBezTo>
                  <a:cubicBezTo>
                    <a:pt x="76" y="157"/>
                    <a:pt x="76" y="153"/>
                    <a:pt x="76" y="150"/>
                  </a:cubicBezTo>
                  <a:close/>
                  <a:moveTo>
                    <a:pt x="89" y="150"/>
                  </a:moveTo>
                  <a:cubicBezTo>
                    <a:pt x="95" y="150"/>
                    <a:pt x="95" y="150"/>
                    <a:pt x="95" y="150"/>
                  </a:cubicBezTo>
                  <a:cubicBezTo>
                    <a:pt x="95" y="160"/>
                    <a:pt x="95" y="160"/>
                    <a:pt x="95" y="160"/>
                  </a:cubicBezTo>
                  <a:cubicBezTo>
                    <a:pt x="89" y="160"/>
                    <a:pt x="89" y="160"/>
                    <a:pt x="89" y="160"/>
                  </a:cubicBezTo>
                  <a:cubicBezTo>
                    <a:pt x="89" y="150"/>
                    <a:pt x="89" y="150"/>
                    <a:pt x="89" y="150"/>
                  </a:cubicBezTo>
                  <a:close/>
                  <a:moveTo>
                    <a:pt x="50" y="38"/>
                  </a:moveTo>
                  <a:cubicBezTo>
                    <a:pt x="52" y="38"/>
                    <a:pt x="55" y="38"/>
                    <a:pt x="57" y="38"/>
                  </a:cubicBezTo>
                  <a:cubicBezTo>
                    <a:pt x="57" y="41"/>
                    <a:pt x="57" y="44"/>
                    <a:pt x="57" y="48"/>
                  </a:cubicBezTo>
                  <a:cubicBezTo>
                    <a:pt x="55" y="48"/>
                    <a:pt x="52" y="48"/>
                    <a:pt x="50" y="48"/>
                  </a:cubicBezTo>
                  <a:cubicBezTo>
                    <a:pt x="50" y="44"/>
                    <a:pt x="50" y="41"/>
                    <a:pt x="50" y="38"/>
                  </a:cubicBezTo>
                  <a:close/>
                  <a:moveTo>
                    <a:pt x="37" y="38"/>
                  </a:moveTo>
                  <a:cubicBezTo>
                    <a:pt x="40" y="38"/>
                    <a:pt x="42" y="38"/>
                    <a:pt x="44" y="38"/>
                  </a:cubicBezTo>
                  <a:cubicBezTo>
                    <a:pt x="44" y="41"/>
                    <a:pt x="44" y="44"/>
                    <a:pt x="44" y="48"/>
                  </a:cubicBezTo>
                  <a:cubicBezTo>
                    <a:pt x="42" y="48"/>
                    <a:pt x="40" y="48"/>
                    <a:pt x="37" y="48"/>
                  </a:cubicBezTo>
                  <a:cubicBezTo>
                    <a:pt x="37" y="44"/>
                    <a:pt x="37" y="41"/>
                    <a:pt x="37" y="38"/>
                  </a:cubicBezTo>
                  <a:close/>
                  <a:moveTo>
                    <a:pt x="63" y="38"/>
                  </a:moveTo>
                  <a:cubicBezTo>
                    <a:pt x="65" y="38"/>
                    <a:pt x="67" y="38"/>
                    <a:pt x="70" y="38"/>
                  </a:cubicBezTo>
                  <a:cubicBezTo>
                    <a:pt x="70" y="41"/>
                    <a:pt x="70" y="44"/>
                    <a:pt x="70" y="48"/>
                  </a:cubicBezTo>
                  <a:cubicBezTo>
                    <a:pt x="67" y="48"/>
                    <a:pt x="65" y="48"/>
                    <a:pt x="63" y="48"/>
                  </a:cubicBezTo>
                  <a:cubicBezTo>
                    <a:pt x="63" y="44"/>
                    <a:pt x="63" y="41"/>
                    <a:pt x="63" y="38"/>
                  </a:cubicBezTo>
                  <a:close/>
                  <a:moveTo>
                    <a:pt x="76" y="38"/>
                  </a:moveTo>
                  <a:cubicBezTo>
                    <a:pt x="78" y="38"/>
                    <a:pt x="80" y="38"/>
                    <a:pt x="82" y="38"/>
                  </a:cubicBezTo>
                  <a:cubicBezTo>
                    <a:pt x="82" y="41"/>
                    <a:pt x="82" y="44"/>
                    <a:pt x="82" y="48"/>
                  </a:cubicBezTo>
                  <a:cubicBezTo>
                    <a:pt x="80" y="48"/>
                    <a:pt x="78" y="48"/>
                    <a:pt x="76" y="48"/>
                  </a:cubicBezTo>
                  <a:cubicBezTo>
                    <a:pt x="76" y="44"/>
                    <a:pt x="76" y="41"/>
                    <a:pt x="76" y="38"/>
                  </a:cubicBezTo>
                  <a:close/>
                  <a:moveTo>
                    <a:pt x="89" y="38"/>
                  </a:moveTo>
                  <a:cubicBezTo>
                    <a:pt x="91" y="38"/>
                    <a:pt x="93" y="38"/>
                    <a:pt x="95" y="38"/>
                  </a:cubicBezTo>
                  <a:cubicBezTo>
                    <a:pt x="95" y="41"/>
                    <a:pt x="95" y="44"/>
                    <a:pt x="95" y="48"/>
                  </a:cubicBezTo>
                  <a:cubicBezTo>
                    <a:pt x="93" y="48"/>
                    <a:pt x="91" y="48"/>
                    <a:pt x="89" y="48"/>
                  </a:cubicBezTo>
                  <a:cubicBezTo>
                    <a:pt x="89" y="44"/>
                    <a:pt x="89" y="41"/>
                    <a:pt x="89" y="38"/>
                  </a:cubicBezTo>
                  <a:close/>
                  <a:moveTo>
                    <a:pt x="50" y="60"/>
                  </a:moveTo>
                  <a:cubicBezTo>
                    <a:pt x="52" y="60"/>
                    <a:pt x="55" y="60"/>
                    <a:pt x="57" y="60"/>
                  </a:cubicBezTo>
                  <a:cubicBezTo>
                    <a:pt x="57" y="63"/>
                    <a:pt x="57" y="67"/>
                    <a:pt x="57" y="70"/>
                  </a:cubicBezTo>
                  <a:cubicBezTo>
                    <a:pt x="55" y="70"/>
                    <a:pt x="52" y="70"/>
                    <a:pt x="50" y="70"/>
                  </a:cubicBezTo>
                  <a:cubicBezTo>
                    <a:pt x="50" y="67"/>
                    <a:pt x="50" y="63"/>
                    <a:pt x="50" y="60"/>
                  </a:cubicBezTo>
                  <a:close/>
                  <a:moveTo>
                    <a:pt x="37" y="60"/>
                  </a:moveTo>
                  <a:cubicBezTo>
                    <a:pt x="40" y="60"/>
                    <a:pt x="42" y="60"/>
                    <a:pt x="44" y="60"/>
                  </a:cubicBezTo>
                  <a:cubicBezTo>
                    <a:pt x="44" y="63"/>
                    <a:pt x="44" y="67"/>
                    <a:pt x="44" y="70"/>
                  </a:cubicBezTo>
                  <a:cubicBezTo>
                    <a:pt x="42" y="70"/>
                    <a:pt x="40" y="70"/>
                    <a:pt x="37" y="70"/>
                  </a:cubicBezTo>
                  <a:cubicBezTo>
                    <a:pt x="37" y="67"/>
                    <a:pt x="37" y="63"/>
                    <a:pt x="37" y="60"/>
                  </a:cubicBezTo>
                  <a:close/>
                  <a:moveTo>
                    <a:pt x="63" y="60"/>
                  </a:moveTo>
                  <a:cubicBezTo>
                    <a:pt x="65" y="60"/>
                    <a:pt x="67" y="60"/>
                    <a:pt x="70" y="60"/>
                  </a:cubicBezTo>
                  <a:cubicBezTo>
                    <a:pt x="70" y="63"/>
                    <a:pt x="70" y="67"/>
                    <a:pt x="70" y="70"/>
                  </a:cubicBezTo>
                  <a:cubicBezTo>
                    <a:pt x="67" y="70"/>
                    <a:pt x="65" y="70"/>
                    <a:pt x="63" y="70"/>
                  </a:cubicBezTo>
                  <a:cubicBezTo>
                    <a:pt x="63" y="67"/>
                    <a:pt x="63" y="63"/>
                    <a:pt x="63" y="60"/>
                  </a:cubicBezTo>
                  <a:close/>
                  <a:moveTo>
                    <a:pt x="76" y="60"/>
                  </a:moveTo>
                  <a:cubicBezTo>
                    <a:pt x="78" y="60"/>
                    <a:pt x="80" y="60"/>
                    <a:pt x="82" y="60"/>
                  </a:cubicBezTo>
                  <a:cubicBezTo>
                    <a:pt x="82" y="63"/>
                    <a:pt x="82" y="67"/>
                    <a:pt x="82" y="70"/>
                  </a:cubicBezTo>
                  <a:cubicBezTo>
                    <a:pt x="80" y="70"/>
                    <a:pt x="78" y="70"/>
                    <a:pt x="76" y="70"/>
                  </a:cubicBezTo>
                  <a:cubicBezTo>
                    <a:pt x="76" y="67"/>
                    <a:pt x="76" y="63"/>
                    <a:pt x="76" y="60"/>
                  </a:cubicBezTo>
                  <a:close/>
                  <a:moveTo>
                    <a:pt x="89" y="60"/>
                  </a:moveTo>
                  <a:cubicBezTo>
                    <a:pt x="91" y="60"/>
                    <a:pt x="93" y="60"/>
                    <a:pt x="95" y="60"/>
                  </a:cubicBezTo>
                  <a:cubicBezTo>
                    <a:pt x="95" y="63"/>
                    <a:pt x="95" y="67"/>
                    <a:pt x="95" y="70"/>
                  </a:cubicBezTo>
                  <a:cubicBezTo>
                    <a:pt x="93" y="70"/>
                    <a:pt x="91" y="70"/>
                    <a:pt x="89" y="70"/>
                  </a:cubicBezTo>
                  <a:cubicBezTo>
                    <a:pt x="89" y="67"/>
                    <a:pt x="89" y="63"/>
                    <a:pt x="89" y="60"/>
                  </a:cubicBezTo>
                  <a:close/>
                  <a:moveTo>
                    <a:pt x="50" y="83"/>
                  </a:moveTo>
                  <a:cubicBezTo>
                    <a:pt x="52" y="83"/>
                    <a:pt x="55" y="83"/>
                    <a:pt x="57" y="83"/>
                  </a:cubicBezTo>
                  <a:cubicBezTo>
                    <a:pt x="57" y="86"/>
                    <a:pt x="57" y="89"/>
                    <a:pt x="57" y="93"/>
                  </a:cubicBezTo>
                  <a:cubicBezTo>
                    <a:pt x="55" y="93"/>
                    <a:pt x="52" y="93"/>
                    <a:pt x="50" y="93"/>
                  </a:cubicBezTo>
                  <a:cubicBezTo>
                    <a:pt x="50" y="89"/>
                    <a:pt x="50" y="86"/>
                    <a:pt x="50" y="83"/>
                  </a:cubicBezTo>
                  <a:close/>
                  <a:moveTo>
                    <a:pt x="37" y="83"/>
                  </a:moveTo>
                  <a:cubicBezTo>
                    <a:pt x="40" y="83"/>
                    <a:pt x="42" y="83"/>
                    <a:pt x="44" y="83"/>
                  </a:cubicBezTo>
                  <a:cubicBezTo>
                    <a:pt x="44" y="86"/>
                    <a:pt x="44" y="89"/>
                    <a:pt x="44" y="93"/>
                  </a:cubicBezTo>
                  <a:cubicBezTo>
                    <a:pt x="42" y="93"/>
                    <a:pt x="40" y="93"/>
                    <a:pt x="37" y="93"/>
                  </a:cubicBezTo>
                  <a:cubicBezTo>
                    <a:pt x="37" y="89"/>
                    <a:pt x="37" y="86"/>
                    <a:pt x="37" y="83"/>
                  </a:cubicBezTo>
                  <a:close/>
                  <a:moveTo>
                    <a:pt x="63" y="83"/>
                  </a:moveTo>
                  <a:cubicBezTo>
                    <a:pt x="65" y="83"/>
                    <a:pt x="67" y="83"/>
                    <a:pt x="70" y="83"/>
                  </a:cubicBezTo>
                  <a:cubicBezTo>
                    <a:pt x="70" y="86"/>
                    <a:pt x="70" y="89"/>
                    <a:pt x="70" y="93"/>
                  </a:cubicBezTo>
                  <a:cubicBezTo>
                    <a:pt x="67" y="93"/>
                    <a:pt x="65" y="93"/>
                    <a:pt x="63" y="93"/>
                  </a:cubicBezTo>
                  <a:cubicBezTo>
                    <a:pt x="63" y="89"/>
                    <a:pt x="63" y="86"/>
                    <a:pt x="63" y="83"/>
                  </a:cubicBezTo>
                  <a:close/>
                  <a:moveTo>
                    <a:pt x="76" y="83"/>
                  </a:moveTo>
                  <a:cubicBezTo>
                    <a:pt x="78" y="83"/>
                    <a:pt x="80" y="83"/>
                    <a:pt x="82" y="83"/>
                  </a:cubicBezTo>
                  <a:cubicBezTo>
                    <a:pt x="82" y="86"/>
                    <a:pt x="82" y="89"/>
                    <a:pt x="82" y="93"/>
                  </a:cubicBezTo>
                  <a:cubicBezTo>
                    <a:pt x="80" y="93"/>
                    <a:pt x="78" y="93"/>
                    <a:pt x="76" y="93"/>
                  </a:cubicBezTo>
                  <a:cubicBezTo>
                    <a:pt x="76" y="89"/>
                    <a:pt x="76" y="86"/>
                    <a:pt x="76" y="83"/>
                  </a:cubicBezTo>
                  <a:close/>
                  <a:moveTo>
                    <a:pt x="89" y="83"/>
                  </a:moveTo>
                  <a:cubicBezTo>
                    <a:pt x="91" y="83"/>
                    <a:pt x="93" y="83"/>
                    <a:pt x="95" y="83"/>
                  </a:cubicBezTo>
                  <a:cubicBezTo>
                    <a:pt x="95" y="86"/>
                    <a:pt x="95" y="89"/>
                    <a:pt x="95" y="93"/>
                  </a:cubicBezTo>
                  <a:cubicBezTo>
                    <a:pt x="93" y="93"/>
                    <a:pt x="91" y="93"/>
                    <a:pt x="89" y="93"/>
                  </a:cubicBezTo>
                  <a:cubicBezTo>
                    <a:pt x="89" y="89"/>
                    <a:pt x="89" y="86"/>
                    <a:pt x="89" y="83"/>
                  </a:cubicBezTo>
                  <a:close/>
                  <a:moveTo>
                    <a:pt x="50" y="105"/>
                  </a:moveTo>
                  <a:cubicBezTo>
                    <a:pt x="52" y="105"/>
                    <a:pt x="55" y="105"/>
                    <a:pt x="57" y="105"/>
                  </a:cubicBezTo>
                  <a:cubicBezTo>
                    <a:pt x="57" y="108"/>
                    <a:pt x="57" y="112"/>
                    <a:pt x="57" y="115"/>
                  </a:cubicBezTo>
                  <a:cubicBezTo>
                    <a:pt x="55" y="115"/>
                    <a:pt x="52" y="115"/>
                    <a:pt x="50" y="115"/>
                  </a:cubicBezTo>
                  <a:cubicBezTo>
                    <a:pt x="50" y="112"/>
                    <a:pt x="50" y="108"/>
                    <a:pt x="50" y="105"/>
                  </a:cubicBezTo>
                  <a:close/>
                  <a:moveTo>
                    <a:pt x="37" y="105"/>
                  </a:moveTo>
                  <a:cubicBezTo>
                    <a:pt x="40" y="105"/>
                    <a:pt x="42" y="105"/>
                    <a:pt x="44" y="105"/>
                  </a:cubicBezTo>
                  <a:cubicBezTo>
                    <a:pt x="44" y="108"/>
                    <a:pt x="44" y="112"/>
                    <a:pt x="44" y="115"/>
                  </a:cubicBezTo>
                  <a:cubicBezTo>
                    <a:pt x="42" y="115"/>
                    <a:pt x="40" y="115"/>
                    <a:pt x="37" y="115"/>
                  </a:cubicBezTo>
                  <a:cubicBezTo>
                    <a:pt x="37" y="112"/>
                    <a:pt x="37" y="108"/>
                    <a:pt x="37" y="105"/>
                  </a:cubicBezTo>
                  <a:close/>
                  <a:moveTo>
                    <a:pt x="63" y="105"/>
                  </a:moveTo>
                  <a:cubicBezTo>
                    <a:pt x="65" y="105"/>
                    <a:pt x="67" y="105"/>
                    <a:pt x="70" y="105"/>
                  </a:cubicBezTo>
                  <a:cubicBezTo>
                    <a:pt x="70" y="108"/>
                    <a:pt x="70" y="112"/>
                    <a:pt x="70" y="115"/>
                  </a:cubicBezTo>
                  <a:cubicBezTo>
                    <a:pt x="67" y="115"/>
                    <a:pt x="65" y="115"/>
                    <a:pt x="63" y="115"/>
                  </a:cubicBezTo>
                  <a:cubicBezTo>
                    <a:pt x="63" y="112"/>
                    <a:pt x="63" y="108"/>
                    <a:pt x="63" y="105"/>
                  </a:cubicBezTo>
                  <a:close/>
                  <a:moveTo>
                    <a:pt x="76" y="105"/>
                  </a:moveTo>
                  <a:cubicBezTo>
                    <a:pt x="78" y="105"/>
                    <a:pt x="80" y="105"/>
                    <a:pt x="82" y="105"/>
                  </a:cubicBezTo>
                  <a:cubicBezTo>
                    <a:pt x="82" y="108"/>
                    <a:pt x="82" y="112"/>
                    <a:pt x="82" y="115"/>
                  </a:cubicBezTo>
                  <a:cubicBezTo>
                    <a:pt x="80" y="115"/>
                    <a:pt x="78" y="115"/>
                    <a:pt x="76" y="115"/>
                  </a:cubicBezTo>
                  <a:cubicBezTo>
                    <a:pt x="76" y="112"/>
                    <a:pt x="76" y="108"/>
                    <a:pt x="76" y="105"/>
                  </a:cubicBezTo>
                  <a:close/>
                  <a:moveTo>
                    <a:pt x="89" y="105"/>
                  </a:moveTo>
                  <a:cubicBezTo>
                    <a:pt x="91" y="105"/>
                    <a:pt x="93" y="105"/>
                    <a:pt x="95" y="105"/>
                  </a:cubicBezTo>
                  <a:cubicBezTo>
                    <a:pt x="95" y="108"/>
                    <a:pt x="95" y="112"/>
                    <a:pt x="95" y="115"/>
                  </a:cubicBezTo>
                  <a:cubicBezTo>
                    <a:pt x="93" y="115"/>
                    <a:pt x="91" y="115"/>
                    <a:pt x="89" y="115"/>
                  </a:cubicBezTo>
                  <a:cubicBezTo>
                    <a:pt x="89" y="112"/>
                    <a:pt x="89" y="108"/>
                    <a:pt x="89" y="105"/>
                  </a:cubicBezTo>
                  <a:close/>
                  <a:moveTo>
                    <a:pt x="50" y="127"/>
                  </a:moveTo>
                  <a:cubicBezTo>
                    <a:pt x="52" y="127"/>
                    <a:pt x="55" y="127"/>
                    <a:pt x="57" y="127"/>
                  </a:cubicBezTo>
                  <a:cubicBezTo>
                    <a:pt x="57" y="131"/>
                    <a:pt x="57" y="134"/>
                    <a:pt x="57" y="137"/>
                  </a:cubicBezTo>
                  <a:cubicBezTo>
                    <a:pt x="55" y="137"/>
                    <a:pt x="52" y="137"/>
                    <a:pt x="50" y="137"/>
                  </a:cubicBezTo>
                  <a:cubicBezTo>
                    <a:pt x="50" y="134"/>
                    <a:pt x="50" y="131"/>
                    <a:pt x="50" y="127"/>
                  </a:cubicBezTo>
                  <a:close/>
                  <a:moveTo>
                    <a:pt x="37" y="127"/>
                  </a:moveTo>
                  <a:cubicBezTo>
                    <a:pt x="40" y="127"/>
                    <a:pt x="42" y="127"/>
                    <a:pt x="44" y="127"/>
                  </a:cubicBezTo>
                  <a:cubicBezTo>
                    <a:pt x="44" y="131"/>
                    <a:pt x="44" y="134"/>
                    <a:pt x="44" y="137"/>
                  </a:cubicBezTo>
                  <a:cubicBezTo>
                    <a:pt x="42" y="137"/>
                    <a:pt x="40" y="137"/>
                    <a:pt x="37" y="137"/>
                  </a:cubicBezTo>
                  <a:cubicBezTo>
                    <a:pt x="37" y="134"/>
                    <a:pt x="37" y="131"/>
                    <a:pt x="37" y="127"/>
                  </a:cubicBezTo>
                  <a:close/>
                  <a:moveTo>
                    <a:pt x="63" y="127"/>
                  </a:moveTo>
                  <a:cubicBezTo>
                    <a:pt x="65" y="127"/>
                    <a:pt x="67" y="127"/>
                    <a:pt x="70" y="127"/>
                  </a:cubicBezTo>
                  <a:cubicBezTo>
                    <a:pt x="70" y="131"/>
                    <a:pt x="70" y="134"/>
                    <a:pt x="70" y="137"/>
                  </a:cubicBezTo>
                  <a:cubicBezTo>
                    <a:pt x="67" y="137"/>
                    <a:pt x="65" y="137"/>
                    <a:pt x="63" y="137"/>
                  </a:cubicBezTo>
                  <a:cubicBezTo>
                    <a:pt x="63" y="134"/>
                    <a:pt x="63" y="131"/>
                    <a:pt x="63" y="127"/>
                  </a:cubicBezTo>
                  <a:close/>
                  <a:moveTo>
                    <a:pt x="76" y="127"/>
                  </a:moveTo>
                  <a:cubicBezTo>
                    <a:pt x="78" y="127"/>
                    <a:pt x="80" y="127"/>
                    <a:pt x="82" y="127"/>
                  </a:cubicBezTo>
                  <a:cubicBezTo>
                    <a:pt x="82" y="131"/>
                    <a:pt x="82" y="134"/>
                    <a:pt x="82" y="137"/>
                  </a:cubicBezTo>
                  <a:cubicBezTo>
                    <a:pt x="80" y="137"/>
                    <a:pt x="78" y="137"/>
                    <a:pt x="76" y="137"/>
                  </a:cubicBezTo>
                  <a:cubicBezTo>
                    <a:pt x="76" y="134"/>
                    <a:pt x="76" y="131"/>
                    <a:pt x="76" y="127"/>
                  </a:cubicBezTo>
                  <a:close/>
                  <a:moveTo>
                    <a:pt x="89" y="127"/>
                  </a:moveTo>
                  <a:cubicBezTo>
                    <a:pt x="91" y="127"/>
                    <a:pt x="93" y="127"/>
                    <a:pt x="95" y="127"/>
                  </a:cubicBezTo>
                  <a:cubicBezTo>
                    <a:pt x="95" y="131"/>
                    <a:pt x="95" y="134"/>
                    <a:pt x="95" y="137"/>
                  </a:cubicBezTo>
                  <a:cubicBezTo>
                    <a:pt x="93" y="137"/>
                    <a:pt x="91" y="137"/>
                    <a:pt x="89" y="137"/>
                  </a:cubicBezTo>
                  <a:cubicBezTo>
                    <a:pt x="89" y="134"/>
                    <a:pt x="89" y="131"/>
                    <a:pt x="89" y="127"/>
                  </a:cubicBezTo>
                  <a:close/>
                  <a:moveTo>
                    <a:pt x="50" y="15"/>
                  </a:moveTo>
                  <a:cubicBezTo>
                    <a:pt x="52" y="15"/>
                    <a:pt x="55" y="15"/>
                    <a:pt x="57" y="15"/>
                  </a:cubicBezTo>
                  <a:cubicBezTo>
                    <a:pt x="57" y="18"/>
                    <a:pt x="57" y="22"/>
                    <a:pt x="57" y="25"/>
                  </a:cubicBezTo>
                  <a:cubicBezTo>
                    <a:pt x="55" y="25"/>
                    <a:pt x="52" y="25"/>
                    <a:pt x="50" y="25"/>
                  </a:cubicBezTo>
                  <a:cubicBezTo>
                    <a:pt x="50" y="22"/>
                    <a:pt x="50" y="18"/>
                    <a:pt x="50" y="15"/>
                  </a:cubicBezTo>
                  <a:close/>
                  <a:moveTo>
                    <a:pt x="37" y="15"/>
                  </a:moveTo>
                  <a:cubicBezTo>
                    <a:pt x="44" y="15"/>
                    <a:pt x="44" y="15"/>
                    <a:pt x="44" y="15"/>
                  </a:cubicBezTo>
                  <a:cubicBezTo>
                    <a:pt x="44" y="25"/>
                    <a:pt x="44" y="25"/>
                    <a:pt x="44" y="25"/>
                  </a:cubicBezTo>
                  <a:cubicBezTo>
                    <a:pt x="37" y="25"/>
                    <a:pt x="37" y="25"/>
                    <a:pt x="37" y="25"/>
                  </a:cubicBezTo>
                  <a:cubicBezTo>
                    <a:pt x="37" y="15"/>
                    <a:pt x="37" y="15"/>
                    <a:pt x="37" y="15"/>
                  </a:cubicBezTo>
                  <a:close/>
                  <a:moveTo>
                    <a:pt x="63" y="15"/>
                  </a:moveTo>
                  <a:cubicBezTo>
                    <a:pt x="65" y="15"/>
                    <a:pt x="67" y="15"/>
                    <a:pt x="70" y="15"/>
                  </a:cubicBezTo>
                  <a:cubicBezTo>
                    <a:pt x="70" y="18"/>
                    <a:pt x="70" y="22"/>
                    <a:pt x="70" y="25"/>
                  </a:cubicBezTo>
                  <a:cubicBezTo>
                    <a:pt x="67" y="25"/>
                    <a:pt x="65" y="25"/>
                    <a:pt x="63" y="25"/>
                  </a:cubicBezTo>
                  <a:cubicBezTo>
                    <a:pt x="63" y="22"/>
                    <a:pt x="63" y="18"/>
                    <a:pt x="63" y="15"/>
                  </a:cubicBezTo>
                  <a:close/>
                  <a:moveTo>
                    <a:pt x="76" y="15"/>
                  </a:moveTo>
                  <a:cubicBezTo>
                    <a:pt x="78" y="15"/>
                    <a:pt x="80" y="15"/>
                    <a:pt x="82" y="15"/>
                  </a:cubicBezTo>
                  <a:cubicBezTo>
                    <a:pt x="82" y="18"/>
                    <a:pt x="82" y="22"/>
                    <a:pt x="82" y="25"/>
                  </a:cubicBezTo>
                  <a:cubicBezTo>
                    <a:pt x="80" y="25"/>
                    <a:pt x="78" y="25"/>
                    <a:pt x="76" y="25"/>
                  </a:cubicBezTo>
                  <a:cubicBezTo>
                    <a:pt x="76" y="22"/>
                    <a:pt x="76" y="18"/>
                    <a:pt x="76" y="15"/>
                  </a:cubicBezTo>
                  <a:close/>
                  <a:moveTo>
                    <a:pt x="89" y="15"/>
                  </a:moveTo>
                  <a:cubicBezTo>
                    <a:pt x="95" y="15"/>
                    <a:pt x="95" y="15"/>
                    <a:pt x="95" y="15"/>
                  </a:cubicBezTo>
                  <a:cubicBezTo>
                    <a:pt x="95" y="25"/>
                    <a:pt x="95" y="25"/>
                    <a:pt x="95" y="25"/>
                  </a:cubicBezTo>
                  <a:cubicBezTo>
                    <a:pt x="89" y="25"/>
                    <a:pt x="89" y="25"/>
                    <a:pt x="89" y="25"/>
                  </a:cubicBezTo>
                  <a:cubicBezTo>
                    <a:pt x="89" y="15"/>
                    <a:pt x="89" y="15"/>
                    <a:pt x="89" y="15"/>
                  </a:cubicBezTo>
                  <a:close/>
                  <a:moveTo>
                    <a:pt x="121" y="78"/>
                  </a:moveTo>
                  <a:cubicBezTo>
                    <a:pt x="185" y="78"/>
                    <a:pt x="185" y="78"/>
                    <a:pt x="185" y="78"/>
                  </a:cubicBezTo>
                  <a:cubicBezTo>
                    <a:pt x="185" y="86"/>
                    <a:pt x="185" y="86"/>
                    <a:pt x="185" y="86"/>
                  </a:cubicBezTo>
                  <a:cubicBezTo>
                    <a:pt x="121" y="86"/>
                    <a:pt x="121" y="86"/>
                    <a:pt x="121" y="86"/>
                  </a:cubicBezTo>
                  <a:cubicBezTo>
                    <a:pt x="121" y="78"/>
                    <a:pt x="121" y="78"/>
                    <a:pt x="121" y="78"/>
                  </a:cubicBezTo>
                  <a:close/>
                  <a:moveTo>
                    <a:pt x="121" y="115"/>
                  </a:moveTo>
                  <a:cubicBezTo>
                    <a:pt x="142" y="115"/>
                    <a:pt x="164" y="115"/>
                    <a:pt x="185" y="115"/>
                  </a:cubicBezTo>
                  <a:cubicBezTo>
                    <a:pt x="185" y="118"/>
                    <a:pt x="185" y="120"/>
                    <a:pt x="185" y="123"/>
                  </a:cubicBezTo>
                  <a:cubicBezTo>
                    <a:pt x="164" y="123"/>
                    <a:pt x="142" y="123"/>
                    <a:pt x="121" y="123"/>
                  </a:cubicBezTo>
                  <a:cubicBezTo>
                    <a:pt x="121" y="120"/>
                    <a:pt x="121" y="118"/>
                    <a:pt x="121" y="115"/>
                  </a:cubicBezTo>
                  <a:close/>
                  <a:moveTo>
                    <a:pt x="121" y="133"/>
                  </a:moveTo>
                  <a:cubicBezTo>
                    <a:pt x="142" y="133"/>
                    <a:pt x="164" y="133"/>
                    <a:pt x="185" y="133"/>
                  </a:cubicBezTo>
                  <a:cubicBezTo>
                    <a:pt x="185" y="136"/>
                    <a:pt x="185" y="139"/>
                    <a:pt x="185" y="141"/>
                  </a:cubicBezTo>
                  <a:cubicBezTo>
                    <a:pt x="164" y="141"/>
                    <a:pt x="142" y="141"/>
                    <a:pt x="121" y="141"/>
                  </a:cubicBezTo>
                  <a:cubicBezTo>
                    <a:pt x="121" y="139"/>
                    <a:pt x="121" y="136"/>
                    <a:pt x="121" y="133"/>
                  </a:cubicBezTo>
                  <a:close/>
                  <a:moveTo>
                    <a:pt x="121" y="152"/>
                  </a:moveTo>
                  <a:cubicBezTo>
                    <a:pt x="185" y="152"/>
                    <a:pt x="185" y="152"/>
                    <a:pt x="185" y="152"/>
                  </a:cubicBezTo>
                  <a:cubicBezTo>
                    <a:pt x="185" y="160"/>
                    <a:pt x="185" y="160"/>
                    <a:pt x="185" y="160"/>
                  </a:cubicBezTo>
                  <a:cubicBezTo>
                    <a:pt x="121" y="160"/>
                    <a:pt x="121" y="160"/>
                    <a:pt x="121" y="160"/>
                  </a:cubicBezTo>
                  <a:lnTo>
                    <a:pt x="121"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grpSp>
        <p:nvGrpSpPr>
          <p:cNvPr id="5" name="组合 4"/>
          <p:cNvGrpSpPr/>
          <p:nvPr/>
        </p:nvGrpSpPr>
        <p:grpSpPr>
          <a:xfrm>
            <a:off x="988060" y="824230"/>
            <a:ext cx="7109460" cy="4136653"/>
            <a:chOff x="1241" y="2905"/>
            <a:chExt cx="13159" cy="7657"/>
          </a:xfrm>
        </p:grpSpPr>
        <p:pic>
          <p:nvPicPr>
            <p:cNvPr id="4" name="Picture 3" descr="C:\Users\Administrator\Desktop\无标题.jpg"/>
            <p:cNvPicPr>
              <a:picLocks noChangeAspect="1" noChangeArrowheads="1"/>
            </p:cNvPicPr>
            <p:nvPr/>
          </p:nvPicPr>
          <p:blipFill>
            <a:blip r:embed="rId1" cstate="print"/>
            <a:srcRect l="14188" b="13636"/>
            <a:stretch>
              <a:fillRect/>
            </a:stretch>
          </p:blipFill>
          <p:spPr bwMode="auto">
            <a:xfrm>
              <a:off x="1241" y="2905"/>
              <a:ext cx="13159" cy="6124"/>
            </a:xfrm>
            <a:prstGeom prst="rect">
              <a:avLst/>
            </a:prstGeom>
            <a:noFill/>
          </p:spPr>
        </p:pic>
        <p:sp>
          <p:nvSpPr>
            <p:cNvPr id="12" name="TextBox 11"/>
            <p:cNvSpPr txBox="1"/>
            <p:nvPr/>
          </p:nvSpPr>
          <p:spPr>
            <a:xfrm>
              <a:off x="2834" y="9950"/>
              <a:ext cx="1474" cy="612"/>
            </a:xfrm>
            <a:prstGeom prst="rect">
              <a:avLst/>
            </a:prstGeom>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zh-CN" altLang="en-US" sz="1200" b="1" dirty="0">
                  <a:solidFill>
                    <a:schemeClr val="tx1">
                      <a:lumMod val="75000"/>
                      <a:lumOff val="25000"/>
                    </a:schemeClr>
                  </a:solidFill>
                  <a:latin typeface="Arial" panose="020B0604020202020204" pitchFamily="34" charset="0"/>
                  <a:ea typeface="微软雅黑" panose="020B0503020204020204" charset="-122"/>
                </a:rPr>
                <a:t>气瓶组</a:t>
              </a:r>
              <a:endParaRPr lang="zh-CN" altLang="en-US" sz="1200" b="1" dirty="0">
                <a:solidFill>
                  <a:schemeClr val="tx1">
                    <a:lumMod val="75000"/>
                    <a:lumOff val="25000"/>
                  </a:schemeClr>
                </a:solidFill>
                <a:latin typeface="Arial" panose="020B0604020202020204" pitchFamily="34" charset="0"/>
                <a:ea typeface="微软雅黑" panose="020B0503020204020204" charset="-122"/>
              </a:endParaRPr>
            </a:p>
          </p:txBody>
        </p:sp>
        <p:sp>
          <p:nvSpPr>
            <p:cNvPr id="13" name="TextBox 12"/>
            <p:cNvSpPr txBox="1"/>
            <p:nvPr/>
          </p:nvSpPr>
          <p:spPr>
            <a:xfrm>
              <a:off x="7709" y="6327"/>
              <a:ext cx="1474" cy="612"/>
            </a:xfrm>
            <a:prstGeom prst="rect">
              <a:avLst/>
            </a:prstGeom>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zh-CN" altLang="en-US" sz="1200" b="1" dirty="0">
                  <a:solidFill>
                    <a:schemeClr val="tx1">
                      <a:lumMod val="75000"/>
                      <a:lumOff val="25000"/>
                    </a:schemeClr>
                  </a:solidFill>
                  <a:latin typeface="Arial" panose="020B0604020202020204" pitchFamily="34" charset="0"/>
                  <a:ea typeface="微软雅黑" panose="020B0503020204020204" charset="-122"/>
                </a:rPr>
                <a:t>气化器</a:t>
              </a:r>
              <a:endParaRPr lang="zh-CN" altLang="en-US" sz="1200" b="1" dirty="0">
                <a:solidFill>
                  <a:schemeClr val="tx1">
                    <a:lumMod val="75000"/>
                    <a:lumOff val="25000"/>
                  </a:schemeClr>
                </a:solidFill>
                <a:latin typeface="Arial" panose="020B0604020202020204" pitchFamily="34" charset="0"/>
                <a:ea typeface="微软雅黑" panose="020B0503020204020204" charset="-122"/>
              </a:endParaRPr>
            </a:p>
          </p:txBody>
        </p:sp>
        <p:sp>
          <p:nvSpPr>
            <p:cNvPr id="14" name="TextBox 13"/>
            <p:cNvSpPr txBox="1"/>
            <p:nvPr/>
          </p:nvSpPr>
          <p:spPr>
            <a:xfrm>
              <a:off x="10318" y="5473"/>
              <a:ext cx="1474" cy="612"/>
            </a:xfrm>
            <a:prstGeom prst="rect">
              <a:avLst/>
            </a:prstGeom>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zh-CN" altLang="en-US" sz="1200" b="1" dirty="0">
                  <a:solidFill>
                    <a:schemeClr val="tx1">
                      <a:lumMod val="75000"/>
                      <a:lumOff val="25000"/>
                    </a:schemeClr>
                  </a:solidFill>
                  <a:latin typeface="Arial" panose="020B0604020202020204" pitchFamily="34" charset="0"/>
                  <a:ea typeface="微软雅黑" panose="020B0503020204020204" charset="-122"/>
                </a:rPr>
                <a:t>调压器</a:t>
              </a:r>
              <a:endParaRPr lang="zh-CN" altLang="en-US" sz="1200" b="1" dirty="0">
                <a:solidFill>
                  <a:schemeClr val="tx1">
                    <a:lumMod val="75000"/>
                    <a:lumOff val="25000"/>
                  </a:schemeClr>
                </a:solidFill>
                <a:latin typeface="Arial" panose="020B0604020202020204" pitchFamily="34" charset="0"/>
                <a:ea typeface="微软雅黑" panose="020B0503020204020204" charset="-122"/>
              </a:endParaRPr>
            </a:p>
          </p:txBody>
        </p:sp>
        <p:sp>
          <p:nvSpPr>
            <p:cNvPr id="15" name="TextBox 14"/>
            <p:cNvSpPr txBox="1"/>
            <p:nvPr/>
          </p:nvSpPr>
          <p:spPr>
            <a:xfrm>
              <a:off x="12407" y="5740"/>
              <a:ext cx="1993" cy="612"/>
            </a:xfrm>
            <a:prstGeom prst="rect">
              <a:avLst/>
            </a:prstGeom>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zh-CN" altLang="en-US" sz="1200" b="1" dirty="0">
                  <a:solidFill>
                    <a:schemeClr val="tx1">
                      <a:lumMod val="75000"/>
                      <a:lumOff val="25000"/>
                    </a:schemeClr>
                  </a:solidFill>
                  <a:latin typeface="Arial" panose="020B0604020202020204" pitchFamily="34" charset="0"/>
                  <a:ea typeface="微软雅黑" panose="020B0503020204020204" charset="-122"/>
                </a:rPr>
                <a:t>往厨房灶具</a:t>
              </a:r>
              <a:endParaRPr lang="zh-CN" altLang="en-US" sz="1200" b="1" dirty="0">
                <a:solidFill>
                  <a:schemeClr val="tx1">
                    <a:lumMod val="75000"/>
                    <a:lumOff val="25000"/>
                  </a:schemeClr>
                </a:solidFill>
                <a:latin typeface="Arial" panose="020B0604020202020204" pitchFamily="34" charset="0"/>
                <a:ea typeface="微软雅黑" panose="020B0503020204020204" charset="-122"/>
              </a:endParaRPr>
            </a:p>
          </p:txBody>
        </p:sp>
        <p:cxnSp>
          <p:nvCxnSpPr>
            <p:cNvPr id="17" name="直接箭头连接符 16"/>
            <p:cNvCxnSpPr/>
            <p:nvPr/>
          </p:nvCxnSpPr>
          <p:spPr>
            <a:xfrm flipH="1" flipV="1">
              <a:off x="2948" y="8476"/>
              <a:ext cx="454" cy="1361"/>
            </a:xfrm>
            <a:prstGeom prst="straightConnector1">
              <a:avLst/>
            </a:prstGeom>
            <a:ln>
              <a:solidFill>
                <a:schemeClr val="tx1">
                  <a:lumMod val="75000"/>
                  <a:lumOff val="25000"/>
                </a:schemeClr>
              </a:solidFill>
              <a:tailEnd type="arrow"/>
            </a:ln>
          </p:spPr>
          <p:style>
            <a:lnRef idx="1">
              <a:schemeClr val="accent6"/>
            </a:lnRef>
            <a:fillRef idx="0">
              <a:schemeClr val="accent6"/>
            </a:fillRef>
            <a:effectRef idx="0">
              <a:schemeClr val="accent6"/>
            </a:effectRef>
            <a:fontRef idx="minor">
              <a:schemeClr val="tx1"/>
            </a:fontRef>
          </p:style>
        </p:cxnSp>
        <p:cxnSp>
          <p:nvCxnSpPr>
            <p:cNvPr id="18" name="直接箭头连接符 17"/>
            <p:cNvCxnSpPr/>
            <p:nvPr/>
          </p:nvCxnSpPr>
          <p:spPr>
            <a:xfrm flipH="1" flipV="1">
              <a:off x="3174" y="5528"/>
              <a:ext cx="227" cy="4309"/>
            </a:xfrm>
            <a:prstGeom prst="straightConnector1">
              <a:avLst/>
            </a:prstGeom>
            <a:ln>
              <a:solidFill>
                <a:schemeClr val="tx1">
                  <a:lumMod val="75000"/>
                  <a:lumOff val="25000"/>
                </a:schemeClr>
              </a:solidFill>
              <a:tailEnd type="arrow"/>
            </a:ln>
          </p:spPr>
          <p:style>
            <a:lnRef idx="1">
              <a:schemeClr val="accent6"/>
            </a:lnRef>
            <a:fillRef idx="0">
              <a:schemeClr val="accent6"/>
            </a:fillRef>
            <a:effectRef idx="0">
              <a:schemeClr val="accent6"/>
            </a:effectRef>
            <a:fontRef idx="minor">
              <a:schemeClr val="tx1"/>
            </a:fontRef>
          </p:style>
        </p:cxnSp>
        <p:cxnSp>
          <p:nvCxnSpPr>
            <p:cNvPr id="21" name="直接箭头连接符 20"/>
            <p:cNvCxnSpPr/>
            <p:nvPr/>
          </p:nvCxnSpPr>
          <p:spPr>
            <a:xfrm flipH="1" flipV="1">
              <a:off x="7823" y="5534"/>
              <a:ext cx="340" cy="794"/>
            </a:xfrm>
            <a:prstGeom prst="straightConnector1">
              <a:avLst/>
            </a:prstGeom>
            <a:ln>
              <a:solidFill>
                <a:schemeClr val="tx1">
                  <a:lumMod val="75000"/>
                  <a:lumOff val="25000"/>
                </a:schemeClr>
              </a:solidFill>
              <a:tailEnd type="arrow"/>
            </a:ln>
          </p:spPr>
          <p:style>
            <a:lnRef idx="1">
              <a:schemeClr val="accent6"/>
            </a:lnRef>
            <a:fillRef idx="0">
              <a:schemeClr val="accent6"/>
            </a:fillRef>
            <a:effectRef idx="0">
              <a:schemeClr val="accent6"/>
            </a:effectRef>
            <a:fontRef idx="minor">
              <a:schemeClr val="tx1"/>
            </a:fontRef>
          </p:style>
        </p:cxnSp>
        <p:cxnSp>
          <p:nvCxnSpPr>
            <p:cNvPr id="23" name="直接箭头连接符 22"/>
            <p:cNvCxnSpPr/>
            <p:nvPr/>
          </p:nvCxnSpPr>
          <p:spPr>
            <a:xfrm flipH="1" flipV="1">
              <a:off x="10545" y="3998"/>
              <a:ext cx="340" cy="1361"/>
            </a:xfrm>
            <a:prstGeom prst="straightConnector1">
              <a:avLst/>
            </a:prstGeom>
            <a:ln>
              <a:solidFill>
                <a:schemeClr val="tx1">
                  <a:lumMod val="75000"/>
                  <a:lumOff val="25000"/>
                </a:schemeClr>
              </a:solidFill>
              <a:tailEnd type="arrow"/>
            </a:ln>
          </p:spPr>
          <p:style>
            <a:lnRef idx="1">
              <a:schemeClr val="accent6"/>
            </a:lnRef>
            <a:fillRef idx="0">
              <a:schemeClr val="accent6"/>
            </a:fillRef>
            <a:effectRef idx="0">
              <a:schemeClr val="accent6"/>
            </a:effectRef>
            <a:fontRef idx="minor">
              <a:schemeClr val="tx1"/>
            </a:fontRef>
          </p:style>
        </p:cxnSp>
        <p:cxnSp>
          <p:nvCxnSpPr>
            <p:cNvPr id="26" name="直接箭头连接符 25"/>
            <p:cNvCxnSpPr/>
            <p:nvPr/>
          </p:nvCxnSpPr>
          <p:spPr>
            <a:xfrm flipV="1">
              <a:off x="11112" y="3998"/>
              <a:ext cx="680" cy="1361"/>
            </a:xfrm>
            <a:prstGeom prst="straightConnector1">
              <a:avLst/>
            </a:prstGeom>
            <a:ln>
              <a:solidFill>
                <a:schemeClr val="tx1">
                  <a:lumMod val="75000"/>
                  <a:lumOff val="25000"/>
                </a:schemeClr>
              </a:solidFill>
              <a:tailEnd type="arrow"/>
            </a:ln>
          </p:spPr>
          <p:style>
            <a:lnRef idx="1">
              <a:schemeClr val="accent6"/>
            </a:lnRef>
            <a:fillRef idx="0">
              <a:schemeClr val="accent6"/>
            </a:fillRef>
            <a:effectRef idx="0">
              <a:schemeClr val="accent6"/>
            </a:effectRef>
            <a:fontRef idx="minor">
              <a:schemeClr val="tx1"/>
            </a:fontRef>
          </p:style>
        </p:cxnSp>
        <p:cxnSp>
          <p:nvCxnSpPr>
            <p:cNvPr id="28" name="直接箭头连接符 27"/>
            <p:cNvCxnSpPr/>
            <p:nvPr/>
          </p:nvCxnSpPr>
          <p:spPr>
            <a:xfrm flipH="1" flipV="1">
              <a:off x="13210" y="4720"/>
              <a:ext cx="340" cy="1021"/>
            </a:xfrm>
            <a:prstGeom prst="straightConnector1">
              <a:avLst/>
            </a:prstGeom>
            <a:ln>
              <a:solidFill>
                <a:schemeClr val="tx1">
                  <a:lumMod val="75000"/>
                  <a:lumOff val="25000"/>
                </a:schemeClr>
              </a:solidFill>
              <a:tailEnd type="arrow"/>
            </a:ln>
          </p:spPr>
          <p:style>
            <a:lnRef idx="1">
              <a:schemeClr val="accent6"/>
            </a:lnRef>
            <a:fillRef idx="0">
              <a:schemeClr val="accent6"/>
            </a:fillRef>
            <a:effectRef idx="0">
              <a:schemeClr val="accent6"/>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钢瓶放在厨房中的安全要求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1：YSP118（50KG）钢瓶使用规定</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939800" y="1388745"/>
            <a:ext cx="7416165" cy="2353310"/>
          </a:xfrm>
          <a:prstGeom prst="rect">
            <a:avLst/>
          </a:prstGeom>
          <a:noFill/>
        </p:spPr>
        <p:txBody>
          <a:bodyPr wrap="square" rtlCol="0" anchor="t">
            <a:spAutoFit/>
          </a:bodyPr>
          <a:lstStyle/>
          <a:p>
            <a:pPr indent="0">
              <a:lnSpc>
                <a:spcPct val="15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（1）中小型餐饮场所（经营面积小于500平方米）禁止使用50公斤液化气钢瓶（包括气相瓶、液相瓶，气液两相双阀瓶）；</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indent="0">
              <a:lnSpc>
                <a:spcPct val="15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（2）大型餐饮场所（经营面积达到500平方米）使用50公斤液化气钢瓶（包括气相瓶、液相瓶，气液两相双阀瓶）的，应当符合法律法规和规范规程的要求。</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indent="0">
              <a:lnSpc>
                <a:spcPct val="15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严禁瓶装燃气供应企业向没有独立气瓶间的大型餐饮场所供应50公斤液化气钢瓶（包括气相瓶、液相瓶，气液两相双阀瓶）；严禁瓶装燃气供应企业向没有安装气化设备的大型餐饮场所供应液相瓶和气液两相双阀钢瓶。</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钢瓶放在厨房中的安全要求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2、专用气瓶间设置规定</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911225" y="1445895"/>
            <a:ext cx="7416165" cy="414020"/>
          </a:xfrm>
          <a:prstGeom prst="rect">
            <a:avLst/>
          </a:prstGeom>
          <a:noFill/>
        </p:spPr>
        <p:txBody>
          <a:bodyPr wrap="square" rtlCol="0" anchor="t">
            <a:spAutoFit/>
          </a:bodyPr>
          <a:lstStyle/>
          <a:p>
            <a:pPr indent="0">
              <a:lnSpc>
                <a:spcPct val="150000"/>
              </a:lnSpc>
              <a:buFont typeface="+mj-ea"/>
              <a:buNone/>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国务院安委会关于深入开展餐饮场所燃气安全专项治理的通知安委〔2013〕1号</a:t>
            </a:r>
            <a:endPar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768985" y="1845310"/>
            <a:ext cx="7644765" cy="1814830"/>
          </a:xfrm>
          <a:prstGeom prst="rect">
            <a:avLst/>
          </a:prstGeom>
          <a:noFill/>
        </p:spPr>
        <p:txBody>
          <a:bodyPr wrap="square" rtlCol="0" anchor="t">
            <a:spAutoFit/>
          </a:bodyPr>
          <a:lstStyle/>
          <a:p>
            <a:pPr>
              <a:lnSpc>
                <a:spcPct val="200000"/>
              </a:lnSpc>
            </a:pPr>
            <a:r>
              <a:rPr lang="zh-CN" altLang="en-US" sz="1400">
                <a:latin typeface="微软雅黑" panose="020B0503020204020204" charset="-122"/>
                <a:ea typeface="微软雅黑" panose="020B0503020204020204" charset="-122"/>
                <a:cs typeface="微软雅黑" panose="020B0503020204020204" charset="-122"/>
              </a:rPr>
              <a:t>2.使用液化石油气的，应当符合下列规定：</a:t>
            </a:r>
            <a:endParaRPr lang="zh-CN" altLang="en-US" sz="1400">
              <a:latin typeface="微软雅黑" panose="020B0503020204020204" charset="-122"/>
              <a:ea typeface="微软雅黑" panose="020B0503020204020204" charset="-122"/>
              <a:cs typeface="微软雅黑" panose="020B0503020204020204" charset="-122"/>
            </a:endParaRPr>
          </a:p>
          <a:p>
            <a:pPr>
              <a:lnSpc>
                <a:spcPct val="200000"/>
              </a:lnSpc>
            </a:pPr>
            <a:r>
              <a:rPr lang="zh-CN" altLang="en-US" sz="1400">
                <a:latin typeface="微软雅黑" panose="020B0503020204020204" charset="-122"/>
                <a:ea typeface="微软雅黑" panose="020B0503020204020204" charset="-122"/>
                <a:cs typeface="微软雅黑" panose="020B0503020204020204" charset="-122"/>
              </a:rPr>
              <a:t>（1）存瓶总重量超过100 千克（折合2瓶50千克或7瓶以上15千克气瓶）时，应当设置专用气瓶间。存瓶总重量小于420千克时，气瓶间可以设置在与用气建筑相邻的单层专用房间内。存瓶总重量大于420千克时，气瓶间应当为与其他民用建筑间距不小于10米的独立建筑。</a:t>
            </a:r>
            <a:endParaRPr lang="zh-CN" altLang="en-US" sz="14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1、专用气瓶间设置</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939800" y="1388745"/>
            <a:ext cx="7416165" cy="1383665"/>
          </a:xfrm>
          <a:prstGeom prst="rect">
            <a:avLst/>
          </a:prstGeom>
          <a:noFill/>
        </p:spPr>
        <p:txBody>
          <a:bodyPr wrap="square" rtlCol="0" anchor="t">
            <a:spAutoFit/>
          </a:bodyPr>
          <a:lstStyle/>
          <a:p>
            <a:pPr indent="0">
              <a:lnSpc>
                <a:spcPct val="20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国务院安委会关于深入开展餐饮场所燃气安全专项治理的通知安委〔2013〕1号</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indent="0">
              <a:lnSpc>
                <a:spcPct val="20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-----存瓶总重量小于420千克时（50Kg钢瓶少于8只），气瓶间可以设置在与用气建筑相邻的单层专用房间内。</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nvGrpSpPr>
          <p:cNvPr id="4" name="组合 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35" y="3557905"/>
            <a:ext cx="9152890" cy="1593850"/>
            <a:chOff x="1277144" y="2582863"/>
            <a:chExt cx="9637713" cy="1692276"/>
          </a:xfrm>
          <a:solidFill>
            <a:schemeClr val="accent1">
              <a:lumMod val="75000"/>
            </a:schemeClr>
          </a:solidFill>
        </p:grpSpPr>
        <p:sp>
          <p:nvSpPr>
            <p:cNvPr id="8" name="íslidè"/>
            <p:cNvSpPr/>
            <p:nvPr/>
          </p:nvSpPr>
          <p:spPr bwMode="auto">
            <a:xfrm>
              <a:off x="1277144" y="4108451"/>
              <a:ext cx="9637713"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 name="îşliḍé"/>
            <p:cNvSpPr/>
            <p:nvPr/>
          </p:nvSpPr>
          <p:spPr bwMode="auto">
            <a:xfrm>
              <a:off x="2259807" y="2851151"/>
              <a:ext cx="1609725" cy="1397000"/>
            </a:xfrm>
            <a:custGeom>
              <a:avLst/>
              <a:gdLst>
                <a:gd name="T0" fmla="*/ 19 w 290"/>
                <a:gd name="T1" fmla="*/ 60 h 250"/>
                <a:gd name="T2" fmla="*/ 202 w 290"/>
                <a:gd name="T3" fmla="*/ 4 h 250"/>
                <a:gd name="T4" fmla="*/ 214 w 290"/>
                <a:gd name="T5" fmla="*/ 73 h 250"/>
                <a:gd name="T6" fmla="*/ 274 w 290"/>
                <a:gd name="T7" fmla="*/ 24 h 250"/>
                <a:gd name="T8" fmla="*/ 290 w 290"/>
                <a:gd name="T9" fmla="*/ 249 h 250"/>
                <a:gd name="T10" fmla="*/ 195 w 290"/>
                <a:gd name="T11" fmla="*/ 240 h 250"/>
                <a:gd name="T12" fmla="*/ 38 w 290"/>
                <a:gd name="T13" fmla="*/ 241 h 250"/>
                <a:gd name="T14" fmla="*/ 0 w 290"/>
                <a:gd name="T15" fmla="*/ 250 h 250"/>
                <a:gd name="T16" fmla="*/ 91 w 290"/>
                <a:gd name="T17" fmla="*/ 248 h 250"/>
                <a:gd name="T18" fmla="*/ 76 w 290"/>
                <a:gd name="T19" fmla="*/ 204 h 250"/>
                <a:gd name="T20" fmla="*/ 136 w 290"/>
                <a:gd name="T21" fmla="*/ 248 h 250"/>
                <a:gd name="T22" fmla="*/ 152 w 290"/>
                <a:gd name="T23" fmla="*/ 202 h 250"/>
                <a:gd name="T24" fmla="*/ 136 w 290"/>
                <a:gd name="T25" fmla="*/ 248 h 250"/>
                <a:gd name="T26" fmla="*/ 131 w 290"/>
                <a:gd name="T27" fmla="*/ 225 h 250"/>
                <a:gd name="T28" fmla="*/ 116 w 290"/>
                <a:gd name="T29" fmla="*/ 225 h 250"/>
                <a:gd name="T30" fmla="*/ 111 w 290"/>
                <a:gd name="T31" fmla="*/ 248 h 250"/>
                <a:gd name="T32" fmla="*/ 96 w 290"/>
                <a:gd name="T33" fmla="*/ 203 h 250"/>
                <a:gd name="T34" fmla="*/ 88 w 290"/>
                <a:gd name="T35" fmla="*/ 169 h 250"/>
                <a:gd name="T36" fmla="*/ 106 w 290"/>
                <a:gd name="T37" fmla="*/ 168 h 250"/>
                <a:gd name="T38" fmla="*/ 87 w 290"/>
                <a:gd name="T39" fmla="*/ 95 h 250"/>
                <a:gd name="T40" fmla="*/ 87 w 290"/>
                <a:gd name="T41" fmla="*/ 73 h 250"/>
                <a:gd name="T42" fmla="*/ 79 w 290"/>
                <a:gd name="T43" fmla="*/ 97 h 250"/>
                <a:gd name="T44" fmla="*/ 115 w 290"/>
                <a:gd name="T45" fmla="*/ 67 h 250"/>
                <a:gd name="T46" fmla="*/ 134 w 290"/>
                <a:gd name="T47" fmla="*/ 63 h 250"/>
                <a:gd name="T48" fmla="*/ 144 w 290"/>
                <a:gd name="T49" fmla="*/ 85 h 250"/>
                <a:gd name="T50" fmla="*/ 144 w 290"/>
                <a:gd name="T51" fmla="*/ 60 h 250"/>
                <a:gd name="T52" fmla="*/ 106 w 290"/>
                <a:gd name="T53" fmla="*/ 125 h 250"/>
                <a:gd name="T54" fmla="*/ 63 w 290"/>
                <a:gd name="T55" fmla="*/ 109 h 250"/>
                <a:gd name="T56" fmla="*/ 79 w 290"/>
                <a:gd name="T57" fmla="*/ 107 h 250"/>
                <a:gd name="T58" fmla="*/ 115 w 290"/>
                <a:gd name="T59" fmla="*/ 123 h 250"/>
                <a:gd name="T60" fmla="*/ 115 w 290"/>
                <a:gd name="T61" fmla="*/ 100 h 250"/>
                <a:gd name="T62" fmla="*/ 166 w 290"/>
                <a:gd name="T63" fmla="*/ 116 h 250"/>
                <a:gd name="T64" fmla="*/ 88 w 290"/>
                <a:gd name="T65" fmla="*/ 138 h 250"/>
                <a:gd name="T66" fmla="*/ 106 w 290"/>
                <a:gd name="T67" fmla="*/ 135 h 250"/>
                <a:gd name="T68" fmla="*/ 63 w 290"/>
                <a:gd name="T69" fmla="*/ 162 h 250"/>
                <a:gd name="T70" fmla="*/ 63 w 290"/>
                <a:gd name="T71" fmla="*/ 141 h 250"/>
                <a:gd name="T72" fmla="*/ 134 w 290"/>
                <a:gd name="T73" fmla="*/ 156 h 250"/>
                <a:gd name="T74" fmla="*/ 144 w 290"/>
                <a:gd name="T75" fmla="*/ 131 h 250"/>
                <a:gd name="T76" fmla="*/ 166 w 290"/>
                <a:gd name="T77" fmla="*/ 128 h 250"/>
                <a:gd name="T78" fmla="*/ 63 w 290"/>
                <a:gd name="T79" fmla="*/ 192 h 250"/>
                <a:gd name="T80" fmla="*/ 63 w 290"/>
                <a:gd name="T81" fmla="*/ 171 h 250"/>
                <a:gd name="T82" fmla="*/ 135 w 290"/>
                <a:gd name="T83" fmla="*/ 190 h 250"/>
                <a:gd name="T84" fmla="*/ 144 w 290"/>
                <a:gd name="T85" fmla="*/ 165 h 250"/>
                <a:gd name="T86" fmla="*/ 166 w 290"/>
                <a:gd name="T87" fmla="*/ 1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250">
                  <a:moveTo>
                    <a:pt x="0" y="231"/>
                  </a:moveTo>
                  <a:cubicBezTo>
                    <a:pt x="19" y="231"/>
                    <a:pt x="19" y="231"/>
                    <a:pt x="19" y="231"/>
                  </a:cubicBezTo>
                  <a:cubicBezTo>
                    <a:pt x="19" y="60"/>
                    <a:pt x="19" y="60"/>
                    <a:pt x="19" y="60"/>
                  </a:cubicBezTo>
                  <a:cubicBezTo>
                    <a:pt x="19" y="53"/>
                    <a:pt x="19" y="53"/>
                    <a:pt x="19" y="53"/>
                  </a:cubicBezTo>
                  <a:cubicBezTo>
                    <a:pt x="26" y="51"/>
                    <a:pt x="26" y="51"/>
                    <a:pt x="26" y="51"/>
                  </a:cubicBezTo>
                  <a:cubicBezTo>
                    <a:pt x="202" y="4"/>
                    <a:pt x="202" y="4"/>
                    <a:pt x="202" y="4"/>
                  </a:cubicBezTo>
                  <a:cubicBezTo>
                    <a:pt x="214" y="0"/>
                    <a:pt x="214" y="0"/>
                    <a:pt x="214" y="0"/>
                  </a:cubicBezTo>
                  <a:cubicBezTo>
                    <a:pt x="214" y="13"/>
                    <a:pt x="214" y="13"/>
                    <a:pt x="214" y="13"/>
                  </a:cubicBezTo>
                  <a:cubicBezTo>
                    <a:pt x="214" y="73"/>
                    <a:pt x="214" y="73"/>
                    <a:pt x="214" y="73"/>
                  </a:cubicBezTo>
                  <a:cubicBezTo>
                    <a:pt x="224" y="73"/>
                    <a:pt x="224" y="73"/>
                    <a:pt x="224" y="73"/>
                  </a:cubicBezTo>
                  <a:cubicBezTo>
                    <a:pt x="224" y="4"/>
                    <a:pt x="224" y="4"/>
                    <a:pt x="224" y="4"/>
                  </a:cubicBezTo>
                  <a:cubicBezTo>
                    <a:pt x="274" y="24"/>
                    <a:pt x="274" y="24"/>
                    <a:pt x="274" y="24"/>
                  </a:cubicBezTo>
                  <a:cubicBezTo>
                    <a:pt x="274" y="231"/>
                    <a:pt x="274" y="231"/>
                    <a:pt x="274" y="231"/>
                  </a:cubicBezTo>
                  <a:cubicBezTo>
                    <a:pt x="290" y="231"/>
                    <a:pt x="290" y="231"/>
                    <a:pt x="290" y="231"/>
                  </a:cubicBezTo>
                  <a:cubicBezTo>
                    <a:pt x="290" y="249"/>
                    <a:pt x="290" y="249"/>
                    <a:pt x="290" y="249"/>
                  </a:cubicBezTo>
                  <a:cubicBezTo>
                    <a:pt x="205" y="249"/>
                    <a:pt x="205" y="249"/>
                    <a:pt x="205" y="249"/>
                  </a:cubicBezTo>
                  <a:cubicBezTo>
                    <a:pt x="195" y="249"/>
                    <a:pt x="195" y="249"/>
                    <a:pt x="195" y="249"/>
                  </a:cubicBezTo>
                  <a:cubicBezTo>
                    <a:pt x="195" y="240"/>
                    <a:pt x="195" y="240"/>
                    <a:pt x="195" y="240"/>
                  </a:cubicBezTo>
                  <a:cubicBezTo>
                    <a:pt x="195" y="25"/>
                    <a:pt x="195" y="25"/>
                    <a:pt x="195" y="25"/>
                  </a:cubicBezTo>
                  <a:cubicBezTo>
                    <a:pt x="38" y="67"/>
                    <a:pt x="38" y="67"/>
                    <a:pt x="38" y="67"/>
                  </a:cubicBezTo>
                  <a:cubicBezTo>
                    <a:pt x="38" y="241"/>
                    <a:pt x="38" y="241"/>
                    <a:pt x="38" y="241"/>
                  </a:cubicBezTo>
                  <a:cubicBezTo>
                    <a:pt x="38" y="250"/>
                    <a:pt x="38" y="250"/>
                    <a:pt x="38" y="250"/>
                  </a:cubicBezTo>
                  <a:cubicBezTo>
                    <a:pt x="28" y="250"/>
                    <a:pt x="28" y="250"/>
                    <a:pt x="28" y="250"/>
                  </a:cubicBezTo>
                  <a:cubicBezTo>
                    <a:pt x="0" y="250"/>
                    <a:pt x="0" y="250"/>
                    <a:pt x="0" y="250"/>
                  </a:cubicBezTo>
                  <a:cubicBezTo>
                    <a:pt x="0" y="231"/>
                    <a:pt x="0" y="231"/>
                    <a:pt x="0" y="231"/>
                  </a:cubicBezTo>
                  <a:close/>
                  <a:moveTo>
                    <a:pt x="76" y="248"/>
                  </a:moveTo>
                  <a:cubicBezTo>
                    <a:pt x="81" y="248"/>
                    <a:pt x="86" y="248"/>
                    <a:pt x="91" y="248"/>
                  </a:cubicBezTo>
                  <a:cubicBezTo>
                    <a:pt x="91" y="241"/>
                    <a:pt x="91" y="233"/>
                    <a:pt x="91" y="226"/>
                  </a:cubicBezTo>
                  <a:cubicBezTo>
                    <a:pt x="91" y="218"/>
                    <a:pt x="91" y="211"/>
                    <a:pt x="91" y="204"/>
                  </a:cubicBezTo>
                  <a:cubicBezTo>
                    <a:pt x="86" y="204"/>
                    <a:pt x="81" y="204"/>
                    <a:pt x="76" y="204"/>
                  </a:cubicBezTo>
                  <a:cubicBezTo>
                    <a:pt x="76" y="211"/>
                    <a:pt x="76" y="219"/>
                    <a:pt x="76" y="226"/>
                  </a:cubicBezTo>
                  <a:cubicBezTo>
                    <a:pt x="76" y="233"/>
                    <a:pt x="76" y="241"/>
                    <a:pt x="76" y="248"/>
                  </a:cubicBezTo>
                  <a:close/>
                  <a:moveTo>
                    <a:pt x="136" y="248"/>
                  </a:moveTo>
                  <a:cubicBezTo>
                    <a:pt x="141" y="248"/>
                    <a:pt x="146" y="248"/>
                    <a:pt x="152" y="248"/>
                  </a:cubicBezTo>
                  <a:cubicBezTo>
                    <a:pt x="152" y="240"/>
                    <a:pt x="152" y="233"/>
                    <a:pt x="152" y="225"/>
                  </a:cubicBezTo>
                  <a:cubicBezTo>
                    <a:pt x="152" y="217"/>
                    <a:pt x="152" y="210"/>
                    <a:pt x="152" y="202"/>
                  </a:cubicBezTo>
                  <a:cubicBezTo>
                    <a:pt x="146" y="202"/>
                    <a:pt x="141" y="202"/>
                    <a:pt x="136" y="202"/>
                  </a:cubicBezTo>
                  <a:cubicBezTo>
                    <a:pt x="136" y="210"/>
                    <a:pt x="136" y="218"/>
                    <a:pt x="136" y="225"/>
                  </a:cubicBezTo>
                  <a:cubicBezTo>
                    <a:pt x="136" y="233"/>
                    <a:pt x="136" y="240"/>
                    <a:pt x="136" y="248"/>
                  </a:cubicBezTo>
                  <a:close/>
                  <a:moveTo>
                    <a:pt x="116" y="248"/>
                  </a:moveTo>
                  <a:cubicBezTo>
                    <a:pt x="121" y="248"/>
                    <a:pt x="126" y="248"/>
                    <a:pt x="131" y="248"/>
                  </a:cubicBezTo>
                  <a:cubicBezTo>
                    <a:pt x="131" y="240"/>
                    <a:pt x="131" y="233"/>
                    <a:pt x="131" y="225"/>
                  </a:cubicBezTo>
                  <a:cubicBezTo>
                    <a:pt x="131" y="218"/>
                    <a:pt x="131" y="210"/>
                    <a:pt x="131" y="203"/>
                  </a:cubicBezTo>
                  <a:cubicBezTo>
                    <a:pt x="126" y="203"/>
                    <a:pt x="121" y="203"/>
                    <a:pt x="116" y="203"/>
                  </a:cubicBezTo>
                  <a:cubicBezTo>
                    <a:pt x="116" y="210"/>
                    <a:pt x="116" y="218"/>
                    <a:pt x="116" y="225"/>
                  </a:cubicBezTo>
                  <a:cubicBezTo>
                    <a:pt x="116" y="233"/>
                    <a:pt x="116" y="240"/>
                    <a:pt x="116" y="248"/>
                  </a:cubicBezTo>
                  <a:close/>
                  <a:moveTo>
                    <a:pt x="96" y="248"/>
                  </a:moveTo>
                  <a:cubicBezTo>
                    <a:pt x="101" y="248"/>
                    <a:pt x="106" y="248"/>
                    <a:pt x="111" y="248"/>
                  </a:cubicBezTo>
                  <a:cubicBezTo>
                    <a:pt x="111" y="241"/>
                    <a:pt x="111" y="233"/>
                    <a:pt x="111" y="226"/>
                  </a:cubicBezTo>
                  <a:cubicBezTo>
                    <a:pt x="111" y="218"/>
                    <a:pt x="111" y="211"/>
                    <a:pt x="111" y="203"/>
                  </a:cubicBezTo>
                  <a:cubicBezTo>
                    <a:pt x="106" y="203"/>
                    <a:pt x="101" y="203"/>
                    <a:pt x="96" y="203"/>
                  </a:cubicBezTo>
                  <a:cubicBezTo>
                    <a:pt x="96" y="211"/>
                    <a:pt x="96" y="218"/>
                    <a:pt x="96" y="226"/>
                  </a:cubicBezTo>
                  <a:cubicBezTo>
                    <a:pt x="96" y="233"/>
                    <a:pt x="96" y="241"/>
                    <a:pt x="96" y="248"/>
                  </a:cubicBezTo>
                  <a:close/>
                  <a:moveTo>
                    <a:pt x="88" y="169"/>
                  </a:moveTo>
                  <a:cubicBezTo>
                    <a:pt x="88" y="177"/>
                    <a:pt x="88" y="184"/>
                    <a:pt x="88" y="191"/>
                  </a:cubicBezTo>
                  <a:cubicBezTo>
                    <a:pt x="94" y="191"/>
                    <a:pt x="100" y="191"/>
                    <a:pt x="106" y="191"/>
                  </a:cubicBezTo>
                  <a:cubicBezTo>
                    <a:pt x="106" y="183"/>
                    <a:pt x="106" y="176"/>
                    <a:pt x="106" y="168"/>
                  </a:cubicBezTo>
                  <a:cubicBezTo>
                    <a:pt x="100" y="168"/>
                    <a:pt x="94" y="169"/>
                    <a:pt x="88" y="169"/>
                  </a:cubicBezTo>
                  <a:close/>
                  <a:moveTo>
                    <a:pt x="87" y="73"/>
                  </a:moveTo>
                  <a:cubicBezTo>
                    <a:pt x="87" y="81"/>
                    <a:pt x="87" y="88"/>
                    <a:pt x="87" y="95"/>
                  </a:cubicBezTo>
                  <a:cubicBezTo>
                    <a:pt x="93" y="94"/>
                    <a:pt x="99" y="93"/>
                    <a:pt x="106" y="92"/>
                  </a:cubicBezTo>
                  <a:cubicBezTo>
                    <a:pt x="106" y="84"/>
                    <a:pt x="106" y="77"/>
                    <a:pt x="105" y="69"/>
                  </a:cubicBezTo>
                  <a:cubicBezTo>
                    <a:pt x="99" y="71"/>
                    <a:pt x="93" y="72"/>
                    <a:pt x="87" y="73"/>
                  </a:cubicBezTo>
                  <a:close/>
                  <a:moveTo>
                    <a:pt x="62" y="79"/>
                  </a:moveTo>
                  <a:cubicBezTo>
                    <a:pt x="62" y="86"/>
                    <a:pt x="62" y="93"/>
                    <a:pt x="62" y="100"/>
                  </a:cubicBezTo>
                  <a:cubicBezTo>
                    <a:pt x="68" y="99"/>
                    <a:pt x="73" y="98"/>
                    <a:pt x="79" y="97"/>
                  </a:cubicBezTo>
                  <a:cubicBezTo>
                    <a:pt x="79" y="90"/>
                    <a:pt x="79" y="82"/>
                    <a:pt x="79" y="75"/>
                  </a:cubicBezTo>
                  <a:cubicBezTo>
                    <a:pt x="73" y="76"/>
                    <a:pt x="68" y="78"/>
                    <a:pt x="62" y="79"/>
                  </a:cubicBezTo>
                  <a:close/>
                  <a:moveTo>
                    <a:pt x="115" y="67"/>
                  </a:moveTo>
                  <a:cubicBezTo>
                    <a:pt x="115" y="75"/>
                    <a:pt x="115" y="83"/>
                    <a:pt x="115" y="90"/>
                  </a:cubicBezTo>
                  <a:cubicBezTo>
                    <a:pt x="121" y="89"/>
                    <a:pt x="128" y="88"/>
                    <a:pt x="134" y="86"/>
                  </a:cubicBezTo>
                  <a:cubicBezTo>
                    <a:pt x="134" y="79"/>
                    <a:pt x="134" y="71"/>
                    <a:pt x="134" y="63"/>
                  </a:cubicBezTo>
                  <a:cubicBezTo>
                    <a:pt x="128" y="64"/>
                    <a:pt x="121" y="66"/>
                    <a:pt x="115" y="67"/>
                  </a:cubicBezTo>
                  <a:close/>
                  <a:moveTo>
                    <a:pt x="144" y="60"/>
                  </a:moveTo>
                  <a:cubicBezTo>
                    <a:pt x="144" y="69"/>
                    <a:pt x="144" y="77"/>
                    <a:pt x="144" y="85"/>
                  </a:cubicBezTo>
                  <a:cubicBezTo>
                    <a:pt x="151" y="83"/>
                    <a:pt x="159" y="82"/>
                    <a:pt x="166" y="80"/>
                  </a:cubicBezTo>
                  <a:cubicBezTo>
                    <a:pt x="166" y="72"/>
                    <a:pt x="166" y="64"/>
                    <a:pt x="166" y="56"/>
                  </a:cubicBezTo>
                  <a:cubicBezTo>
                    <a:pt x="159" y="57"/>
                    <a:pt x="151" y="59"/>
                    <a:pt x="144" y="60"/>
                  </a:cubicBezTo>
                  <a:close/>
                  <a:moveTo>
                    <a:pt x="87" y="105"/>
                  </a:moveTo>
                  <a:cubicBezTo>
                    <a:pt x="87" y="112"/>
                    <a:pt x="88" y="120"/>
                    <a:pt x="88" y="127"/>
                  </a:cubicBezTo>
                  <a:cubicBezTo>
                    <a:pt x="93" y="126"/>
                    <a:pt x="99" y="125"/>
                    <a:pt x="106" y="125"/>
                  </a:cubicBezTo>
                  <a:cubicBezTo>
                    <a:pt x="106" y="117"/>
                    <a:pt x="106" y="110"/>
                    <a:pt x="106" y="102"/>
                  </a:cubicBezTo>
                  <a:cubicBezTo>
                    <a:pt x="99" y="103"/>
                    <a:pt x="93" y="104"/>
                    <a:pt x="87" y="105"/>
                  </a:cubicBezTo>
                  <a:close/>
                  <a:moveTo>
                    <a:pt x="63" y="109"/>
                  </a:moveTo>
                  <a:cubicBezTo>
                    <a:pt x="63" y="116"/>
                    <a:pt x="63" y="124"/>
                    <a:pt x="63" y="131"/>
                  </a:cubicBezTo>
                  <a:cubicBezTo>
                    <a:pt x="68" y="130"/>
                    <a:pt x="74" y="129"/>
                    <a:pt x="79" y="128"/>
                  </a:cubicBezTo>
                  <a:cubicBezTo>
                    <a:pt x="79" y="121"/>
                    <a:pt x="79" y="114"/>
                    <a:pt x="79" y="107"/>
                  </a:cubicBezTo>
                  <a:cubicBezTo>
                    <a:pt x="74" y="108"/>
                    <a:pt x="68" y="108"/>
                    <a:pt x="63" y="109"/>
                  </a:cubicBezTo>
                  <a:close/>
                  <a:moveTo>
                    <a:pt x="115" y="100"/>
                  </a:moveTo>
                  <a:cubicBezTo>
                    <a:pt x="115" y="108"/>
                    <a:pt x="115" y="116"/>
                    <a:pt x="115" y="123"/>
                  </a:cubicBezTo>
                  <a:cubicBezTo>
                    <a:pt x="121" y="123"/>
                    <a:pt x="128" y="122"/>
                    <a:pt x="134" y="121"/>
                  </a:cubicBezTo>
                  <a:cubicBezTo>
                    <a:pt x="134" y="113"/>
                    <a:pt x="134" y="105"/>
                    <a:pt x="134" y="97"/>
                  </a:cubicBezTo>
                  <a:cubicBezTo>
                    <a:pt x="128" y="98"/>
                    <a:pt x="121" y="99"/>
                    <a:pt x="115" y="100"/>
                  </a:cubicBezTo>
                  <a:close/>
                  <a:moveTo>
                    <a:pt x="144" y="95"/>
                  </a:moveTo>
                  <a:cubicBezTo>
                    <a:pt x="144" y="103"/>
                    <a:pt x="144" y="111"/>
                    <a:pt x="144" y="119"/>
                  </a:cubicBezTo>
                  <a:cubicBezTo>
                    <a:pt x="151" y="118"/>
                    <a:pt x="159" y="117"/>
                    <a:pt x="166" y="116"/>
                  </a:cubicBezTo>
                  <a:cubicBezTo>
                    <a:pt x="166" y="108"/>
                    <a:pt x="166" y="100"/>
                    <a:pt x="166" y="92"/>
                  </a:cubicBezTo>
                  <a:cubicBezTo>
                    <a:pt x="159" y="93"/>
                    <a:pt x="151" y="94"/>
                    <a:pt x="144" y="95"/>
                  </a:cubicBezTo>
                  <a:close/>
                  <a:moveTo>
                    <a:pt x="88" y="138"/>
                  </a:moveTo>
                  <a:cubicBezTo>
                    <a:pt x="88" y="145"/>
                    <a:pt x="88" y="152"/>
                    <a:pt x="88" y="160"/>
                  </a:cubicBezTo>
                  <a:cubicBezTo>
                    <a:pt x="94" y="159"/>
                    <a:pt x="100" y="159"/>
                    <a:pt x="106" y="158"/>
                  </a:cubicBezTo>
                  <a:cubicBezTo>
                    <a:pt x="106" y="150"/>
                    <a:pt x="106" y="143"/>
                    <a:pt x="106" y="135"/>
                  </a:cubicBezTo>
                  <a:cubicBezTo>
                    <a:pt x="100" y="136"/>
                    <a:pt x="93" y="137"/>
                    <a:pt x="88" y="138"/>
                  </a:cubicBezTo>
                  <a:close/>
                  <a:moveTo>
                    <a:pt x="63" y="141"/>
                  </a:moveTo>
                  <a:cubicBezTo>
                    <a:pt x="63" y="148"/>
                    <a:pt x="63" y="155"/>
                    <a:pt x="63" y="162"/>
                  </a:cubicBezTo>
                  <a:cubicBezTo>
                    <a:pt x="68" y="161"/>
                    <a:pt x="74" y="161"/>
                    <a:pt x="79" y="160"/>
                  </a:cubicBezTo>
                  <a:cubicBezTo>
                    <a:pt x="79" y="153"/>
                    <a:pt x="79" y="146"/>
                    <a:pt x="79" y="139"/>
                  </a:cubicBezTo>
                  <a:cubicBezTo>
                    <a:pt x="74" y="139"/>
                    <a:pt x="68" y="140"/>
                    <a:pt x="63" y="141"/>
                  </a:cubicBezTo>
                  <a:close/>
                  <a:moveTo>
                    <a:pt x="115" y="134"/>
                  </a:moveTo>
                  <a:cubicBezTo>
                    <a:pt x="115" y="142"/>
                    <a:pt x="115" y="150"/>
                    <a:pt x="115" y="157"/>
                  </a:cubicBezTo>
                  <a:cubicBezTo>
                    <a:pt x="121" y="157"/>
                    <a:pt x="128" y="156"/>
                    <a:pt x="134" y="156"/>
                  </a:cubicBezTo>
                  <a:cubicBezTo>
                    <a:pt x="134" y="148"/>
                    <a:pt x="134" y="140"/>
                    <a:pt x="134" y="132"/>
                  </a:cubicBezTo>
                  <a:cubicBezTo>
                    <a:pt x="128" y="133"/>
                    <a:pt x="121" y="134"/>
                    <a:pt x="115" y="134"/>
                  </a:cubicBezTo>
                  <a:close/>
                  <a:moveTo>
                    <a:pt x="144" y="131"/>
                  </a:moveTo>
                  <a:cubicBezTo>
                    <a:pt x="144" y="139"/>
                    <a:pt x="144" y="147"/>
                    <a:pt x="144" y="155"/>
                  </a:cubicBezTo>
                  <a:cubicBezTo>
                    <a:pt x="151" y="154"/>
                    <a:pt x="159" y="154"/>
                    <a:pt x="166" y="153"/>
                  </a:cubicBezTo>
                  <a:cubicBezTo>
                    <a:pt x="166" y="145"/>
                    <a:pt x="166" y="136"/>
                    <a:pt x="166" y="128"/>
                  </a:cubicBezTo>
                  <a:cubicBezTo>
                    <a:pt x="159" y="129"/>
                    <a:pt x="151" y="130"/>
                    <a:pt x="144" y="131"/>
                  </a:cubicBezTo>
                  <a:close/>
                  <a:moveTo>
                    <a:pt x="63" y="171"/>
                  </a:moveTo>
                  <a:cubicBezTo>
                    <a:pt x="63" y="178"/>
                    <a:pt x="63" y="185"/>
                    <a:pt x="63" y="192"/>
                  </a:cubicBezTo>
                  <a:cubicBezTo>
                    <a:pt x="68" y="192"/>
                    <a:pt x="74" y="192"/>
                    <a:pt x="80" y="191"/>
                  </a:cubicBezTo>
                  <a:cubicBezTo>
                    <a:pt x="79" y="184"/>
                    <a:pt x="79" y="177"/>
                    <a:pt x="79" y="170"/>
                  </a:cubicBezTo>
                  <a:cubicBezTo>
                    <a:pt x="74" y="170"/>
                    <a:pt x="68" y="171"/>
                    <a:pt x="63" y="171"/>
                  </a:cubicBezTo>
                  <a:close/>
                  <a:moveTo>
                    <a:pt x="115" y="167"/>
                  </a:moveTo>
                  <a:cubicBezTo>
                    <a:pt x="115" y="175"/>
                    <a:pt x="115" y="183"/>
                    <a:pt x="115" y="190"/>
                  </a:cubicBezTo>
                  <a:cubicBezTo>
                    <a:pt x="121" y="190"/>
                    <a:pt x="128" y="190"/>
                    <a:pt x="135" y="190"/>
                  </a:cubicBezTo>
                  <a:cubicBezTo>
                    <a:pt x="135" y="182"/>
                    <a:pt x="135" y="174"/>
                    <a:pt x="135" y="166"/>
                  </a:cubicBezTo>
                  <a:cubicBezTo>
                    <a:pt x="128" y="167"/>
                    <a:pt x="121" y="167"/>
                    <a:pt x="115" y="167"/>
                  </a:cubicBezTo>
                  <a:close/>
                  <a:moveTo>
                    <a:pt x="144" y="165"/>
                  </a:moveTo>
                  <a:cubicBezTo>
                    <a:pt x="144" y="173"/>
                    <a:pt x="144" y="181"/>
                    <a:pt x="144" y="189"/>
                  </a:cubicBezTo>
                  <a:cubicBezTo>
                    <a:pt x="151" y="189"/>
                    <a:pt x="159" y="189"/>
                    <a:pt x="166" y="189"/>
                  </a:cubicBezTo>
                  <a:cubicBezTo>
                    <a:pt x="166" y="180"/>
                    <a:pt x="166" y="172"/>
                    <a:pt x="166" y="164"/>
                  </a:cubicBezTo>
                  <a:cubicBezTo>
                    <a:pt x="159" y="164"/>
                    <a:pt x="151" y="165"/>
                    <a:pt x="144"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iSḻïde"/>
            <p:cNvSpPr/>
            <p:nvPr/>
          </p:nvSpPr>
          <p:spPr bwMode="auto">
            <a:xfrm>
              <a:off x="3896519" y="2689226"/>
              <a:ext cx="1582738" cy="1563688"/>
            </a:xfrm>
            <a:custGeom>
              <a:avLst/>
              <a:gdLst>
                <a:gd name="T0" fmla="*/ 184 w 285"/>
                <a:gd name="T1" fmla="*/ 94 h 280"/>
                <a:gd name="T2" fmla="*/ 216 w 285"/>
                <a:gd name="T3" fmla="*/ 108 h 280"/>
                <a:gd name="T4" fmla="*/ 244 w 285"/>
                <a:gd name="T5" fmla="*/ 0 h 280"/>
                <a:gd name="T6" fmla="*/ 159 w 285"/>
                <a:gd name="T7" fmla="*/ 45 h 280"/>
                <a:gd name="T8" fmla="*/ 132 w 285"/>
                <a:gd name="T9" fmla="*/ 146 h 280"/>
                <a:gd name="T10" fmla="*/ 120 w 285"/>
                <a:gd name="T11" fmla="*/ 146 h 280"/>
                <a:gd name="T12" fmla="*/ 72 w 285"/>
                <a:gd name="T13" fmla="*/ 128 h 280"/>
                <a:gd name="T14" fmla="*/ 28 w 285"/>
                <a:gd name="T15" fmla="*/ 81 h 280"/>
                <a:gd name="T16" fmla="*/ 28 w 285"/>
                <a:gd name="T17" fmla="*/ 96 h 280"/>
                <a:gd name="T18" fmla="*/ 72 w 285"/>
                <a:gd name="T19" fmla="*/ 146 h 280"/>
                <a:gd name="T20" fmla="*/ 28 w 285"/>
                <a:gd name="T21" fmla="*/ 146 h 280"/>
                <a:gd name="T22" fmla="*/ 72 w 285"/>
                <a:gd name="T23" fmla="*/ 193 h 280"/>
                <a:gd name="T24" fmla="*/ 28 w 285"/>
                <a:gd name="T25" fmla="*/ 210 h 280"/>
                <a:gd name="T26" fmla="*/ 28 w 285"/>
                <a:gd name="T27" fmla="*/ 225 h 280"/>
                <a:gd name="T28" fmla="*/ 72 w 285"/>
                <a:gd name="T29" fmla="*/ 242 h 280"/>
                <a:gd name="T30" fmla="*/ 28 w 285"/>
                <a:gd name="T31" fmla="*/ 242 h 280"/>
                <a:gd name="T32" fmla="*/ 274 w 285"/>
                <a:gd name="T33" fmla="*/ 86 h 280"/>
                <a:gd name="T34" fmla="*/ 235 w 285"/>
                <a:gd name="T35" fmla="*/ 51 h 280"/>
                <a:gd name="T36" fmla="*/ 235 w 285"/>
                <a:gd name="T37" fmla="*/ 62 h 280"/>
                <a:gd name="T38" fmla="*/ 274 w 285"/>
                <a:gd name="T39" fmla="*/ 99 h 280"/>
                <a:gd name="T40" fmla="*/ 235 w 285"/>
                <a:gd name="T41" fmla="*/ 99 h 280"/>
                <a:gd name="T42" fmla="*/ 274 w 285"/>
                <a:gd name="T43" fmla="*/ 133 h 280"/>
                <a:gd name="T44" fmla="*/ 235 w 285"/>
                <a:gd name="T45" fmla="*/ 146 h 280"/>
                <a:gd name="T46" fmla="*/ 235 w 285"/>
                <a:gd name="T47" fmla="*/ 157 h 280"/>
                <a:gd name="T48" fmla="*/ 274 w 285"/>
                <a:gd name="T49" fmla="*/ 170 h 280"/>
                <a:gd name="T50" fmla="*/ 235 w 285"/>
                <a:gd name="T51" fmla="*/ 170 h 280"/>
                <a:gd name="T52" fmla="*/ 198 w 285"/>
                <a:gd name="T53" fmla="*/ 267 h 280"/>
                <a:gd name="T54" fmla="*/ 175 w 285"/>
                <a:gd name="T55" fmla="*/ 254 h 280"/>
                <a:gd name="T56" fmla="*/ 175 w 285"/>
                <a:gd name="T57" fmla="*/ 267 h 280"/>
                <a:gd name="T58" fmla="*/ 198 w 285"/>
                <a:gd name="T59" fmla="*/ 236 h 280"/>
                <a:gd name="T60" fmla="*/ 188 w 285"/>
                <a:gd name="T61" fmla="*/ 236 h 280"/>
                <a:gd name="T62" fmla="*/ 198 w 285"/>
                <a:gd name="T63" fmla="*/ 230 h 280"/>
                <a:gd name="T64" fmla="*/ 175 w 285"/>
                <a:gd name="T65" fmla="*/ 236 h 280"/>
                <a:gd name="T66" fmla="*/ 175 w 285"/>
                <a:gd name="T67" fmla="*/ 250 h 280"/>
                <a:gd name="T68" fmla="*/ 184 w 285"/>
                <a:gd name="T69" fmla="*/ 217 h 280"/>
                <a:gd name="T70" fmla="*/ 175 w 285"/>
                <a:gd name="T71" fmla="*/ 217 h 280"/>
                <a:gd name="T72" fmla="*/ 132 w 285"/>
                <a:gd name="T73" fmla="*/ 264 h 280"/>
                <a:gd name="T74" fmla="*/ 120 w 285"/>
                <a:gd name="T75" fmla="*/ 221 h 280"/>
                <a:gd name="T76" fmla="*/ 120 w 285"/>
                <a:gd name="T77" fmla="*/ 239 h 280"/>
                <a:gd name="T78" fmla="*/ 132 w 285"/>
                <a:gd name="T79" fmla="*/ 197 h 280"/>
                <a:gd name="T80" fmla="*/ 120 w 285"/>
                <a:gd name="T81" fmla="*/ 197 h 280"/>
                <a:gd name="T82" fmla="*/ 132 w 285"/>
                <a:gd name="T83" fmla="*/ 190 h 280"/>
                <a:gd name="T84" fmla="*/ 181 w 285"/>
                <a:gd name="T85" fmla="*/ 146 h 280"/>
                <a:gd name="T86" fmla="*/ 181 w 285"/>
                <a:gd name="T87" fmla="*/ 165 h 280"/>
                <a:gd name="T88" fmla="*/ 173 w 285"/>
                <a:gd name="T89" fmla="*/ 146 h 280"/>
                <a:gd name="T90" fmla="*/ 161 w 285"/>
                <a:gd name="T91" fmla="*/ 146 h 280"/>
                <a:gd name="T92" fmla="*/ 153 w 285"/>
                <a:gd name="T93" fmla="*/ 165 h 280"/>
                <a:gd name="T94" fmla="*/ 0 w 285"/>
                <a:gd name="T95" fmla="*/ 280 h 280"/>
                <a:gd name="T96" fmla="*/ 87 w 285"/>
                <a:gd name="T97" fmla="*/ 60 h 280"/>
                <a:gd name="T98" fmla="*/ 54 w 285"/>
                <a:gd name="T99" fmla="*/ 60 h 280"/>
                <a:gd name="T100" fmla="*/ 166 w 285"/>
                <a:gd name="T101" fmla="*/ 207 h 280"/>
                <a:gd name="T102" fmla="*/ 226 w 285"/>
                <a:gd name="T103" fmla="*/ 207 h 280"/>
                <a:gd name="T104" fmla="*/ 238 w 285"/>
                <a:gd name="T105" fmla="*/ 280 h 280"/>
                <a:gd name="T106" fmla="*/ 223 w 285"/>
                <a:gd name="T107" fmla="*/ 36 h 280"/>
                <a:gd name="T108" fmla="*/ 139 w 285"/>
                <a:gd name="T109" fmla="*/ 75 h 280"/>
                <a:gd name="T110" fmla="*/ 195 w 285"/>
                <a:gd name="T111" fmla="*/ 105 h 280"/>
                <a:gd name="T112" fmla="*/ 206 w 285"/>
                <a:gd name="T113" fmla="*/ 194 h 280"/>
                <a:gd name="T114" fmla="*/ 106 w 285"/>
                <a:gd name="T115" fmla="*/ 280 h 280"/>
                <a:gd name="T116" fmla="*/ 119 w 285"/>
                <a:gd name="T117" fmla="*/ 105 h 280"/>
                <a:gd name="T118" fmla="*/ 96 w 285"/>
                <a:gd name="T119" fmla="*/ 31 h 280"/>
                <a:gd name="T120" fmla="*/ 109 w 285"/>
                <a:gd name="T121" fmla="*/ 97 h 280"/>
                <a:gd name="T122" fmla="*/ 96 w 285"/>
                <a:gd name="T12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 h="280">
                  <a:moveTo>
                    <a:pt x="160" y="67"/>
                  </a:moveTo>
                  <a:cubicBezTo>
                    <a:pt x="184" y="67"/>
                    <a:pt x="184" y="67"/>
                    <a:pt x="184" y="67"/>
                  </a:cubicBezTo>
                  <a:cubicBezTo>
                    <a:pt x="184" y="94"/>
                    <a:pt x="184" y="94"/>
                    <a:pt x="184" y="94"/>
                  </a:cubicBezTo>
                  <a:cubicBezTo>
                    <a:pt x="201" y="94"/>
                    <a:pt x="201" y="94"/>
                    <a:pt x="201" y="94"/>
                  </a:cubicBezTo>
                  <a:cubicBezTo>
                    <a:pt x="201" y="108"/>
                    <a:pt x="201" y="108"/>
                    <a:pt x="201" y="108"/>
                  </a:cubicBezTo>
                  <a:cubicBezTo>
                    <a:pt x="216" y="108"/>
                    <a:pt x="216" y="108"/>
                    <a:pt x="216" y="108"/>
                  </a:cubicBezTo>
                  <a:cubicBezTo>
                    <a:pt x="216" y="30"/>
                    <a:pt x="216" y="30"/>
                    <a:pt x="216" y="30"/>
                  </a:cubicBezTo>
                  <a:cubicBezTo>
                    <a:pt x="244" y="16"/>
                    <a:pt x="244" y="16"/>
                    <a:pt x="244" y="16"/>
                  </a:cubicBezTo>
                  <a:cubicBezTo>
                    <a:pt x="244" y="0"/>
                    <a:pt x="244" y="0"/>
                    <a:pt x="244" y="0"/>
                  </a:cubicBezTo>
                  <a:cubicBezTo>
                    <a:pt x="173" y="0"/>
                    <a:pt x="173" y="0"/>
                    <a:pt x="173" y="0"/>
                  </a:cubicBezTo>
                  <a:cubicBezTo>
                    <a:pt x="173" y="45"/>
                    <a:pt x="173" y="45"/>
                    <a:pt x="173" y="45"/>
                  </a:cubicBezTo>
                  <a:cubicBezTo>
                    <a:pt x="159" y="45"/>
                    <a:pt x="159" y="45"/>
                    <a:pt x="159" y="45"/>
                  </a:cubicBezTo>
                  <a:cubicBezTo>
                    <a:pt x="160" y="67"/>
                    <a:pt x="160" y="67"/>
                    <a:pt x="160" y="67"/>
                  </a:cubicBezTo>
                  <a:close/>
                  <a:moveTo>
                    <a:pt x="120" y="146"/>
                  </a:moveTo>
                  <a:cubicBezTo>
                    <a:pt x="132" y="146"/>
                    <a:pt x="132" y="146"/>
                    <a:pt x="132" y="146"/>
                  </a:cubicBezTo>
                  <a:cubicBezTo>
                    <a:pt x="132" y="165"/>
                    <a:pt x="132" y="165"/>
                    <a:pt x="132" y="165"/>
                  </a:cubicBezTo>
                  <a:cubicBezTo>
                    <a:pt x="120" y="165"/>
                    <a:pt x="120" y="165"/>
                    <a:pt x="120" y="165"/>
                  </a:cubicBezTo>
                  <a:cubicBezTo>
                    <a:pt x="120" y="146"/>
                    <a:pt x="120" y="146"/>
                    <a:pt x="120" y="146"/>
                  </a:cubicBezTo>
                  <a:close/>
                  <a:moveTo>
                    <a:pt x="28" y="114"/>
                  </a:moveTo>
                  <a:cubicBezTo>
                    <a:pt x="43" y="114"/>
                    <a:pt x="57" y="114"/>
                    <a:pt x="72" y="114"/>
                  </a:cubicBezTo>
                  <a:cubicBezTo>
                    <a:pt x="72" y="118"/>
                    <a:pt x="72" y="123"/>
                    <a:pt x="72" y="128"/>
                  </a:cubicBezTo>
                  <a:cubicBezTo>
                    <a:pt x="57" y="128"/>
                    <a:pt x="43" y="128"/>
                    <a:pt x="28" y="128"/>
                  </a:cubicBezTo>
                  <a:cubicBezTo>
                    <a:pt x="28" y="123"/>
                    <a:pt x="28" y="118"/>
                    <a:pt x="28" y="114"/>
                  </a:cubicBezTo>
                  <a:close/>
                  <a:moveTo>
                    <a:pt x="28" y="81"/>
                  </a:moveTo>
                  <a:cubicBezTo>
                    <a:pt x="72" y="81"/>
                    <a:pt x="72" y="81"/>
                    <a:pt x="72" y="81"/>
                  </a:cubicBezTo>
                  <a:cubicBezTo>
                    <a:pt x="72" y="96"/>
                    <a:pt x="72" y="96"/>
                    <a:pt x="72" y="96"/>
                  </a:cubicBezTo>
                  <a:cubicBezTo>
                    <a:pt x="28" y="96"/>
                    <a:pt x="28" y="96"/>
                    <a:pt x="28" y="96"/>
                  </a:cubicBezTo>
                  <a:cubicBezTo>
                    <a:pt x="28" y="81"/>
                    <a:pt x="28" y="81"/>
                    <a:pt x="28" y="81"/>
                  </a:cubicBezTo>
                  <a:close/>
                  <a:moveTo>
                    <a:pt x="28" y="146"/>
                  </a:moveTo>
                  <a:cubicBezTo>
                    <a:pt x="43" y="146"/>
                    <a:pt x="57" y="146"/>
                    <a:pt x="72" y="146"/>
                  </a:cubicBezTo>
                  <a:cubicBezTo>
                    <a:pt x="72" y="151"/>
                    <a:pt x="72" y="156"/>
                    <a:pt x="72" y="160"/>
                  </a:cubicBezTo>
                  <a:cubicBezTo>
                    <a:pt x="57" y="160"/>
                    <a:pt x="43" y="160"/>
                    <a:pt x="28" y="160"/>
                  </a:cubicBezTo>
                  <a:cubicBezTo>
                    <a:pt x="28" y="156"/>
                    <a:pt x="28" y="151"/>
                    <a:pt x="28" y="146"/>
                  </a:cubicBezTo>
                  <a:close/>
                  <a:moveTo>
                    <a:pt x="28" y="178"/>
                  </a:moveTo>
                  <a:cubicBezTo>
                    <a:pt x="43" y="178"/>
                    <a:pt x="57" y="178"/>
                    <a:pt x="72" y="178"/>
                  </a:cubicBezTo>
                  <a:cubicBezTo>
                    <a:pt x="72" y="183"/>
                    <a:pt x="72" y="188"/>
                    <a:pt x="72" y="193"/>
                  </a:cubicBezTo>
                  <a:cubicBezTo>
                    <a:pt x="57" y="193"/>
                    <a:pt x="43" y="193"/>
                    <a:pt x="28" y="193"/>
                  </a:cubicBezTo>
                  <a:cubicBezTo>
                    <a:pt x="28" y="188"/>
                    <a:pt x="28" y="183"/>
                    <a:pt x="28" y="178"/>
                  </a:cubicBezTo>
                  <a:close/>
                  <a:moveTo>
                    <a:pt x="28" y="210"/>
                  </a:moveTo>
                  <a:cubicBezTo>
                    <a:pt x="43" y="210"/>
                    <a:pt x="57" y="210"/>
                    <a:pt x="72" y="210"/>
                  </a:cubicBezTo>
                  <a:cubicBezTo>
                    <a:pt x="72" y="215"/>
                    <a:pt x="72" y="220"/>
                    <a:pt x="72" y="225"/>
                  </a:cubicBezTo>
                  <a:cubicBezTo>
                    <a:pt x="57" y="225"/>
                    <a:pt x="43" y="225"/>
                    <a:pt x="28" y="225"/>
                  </a:cubicBezTo>
                  <a:cubicBezTo>
                    <a:pt x="28" y="220"/>
                    <a:pt x="28" y="215"/>
                    <a:pt x="28" y="210"/>
                  </a:cubicBezTo>
                  <a:close/>
                  <a:moveTo>
                    <a:pt x="28" y="242"/>
                  </a:moveTo>
                  <a:cubicBezTo>
                    <a:pt x="72" y="242"/>
                    <a:pt x="72" y="242"/>
                    <a:pt x="72" y="242"/>
                  </a:cubicBezTo>
                  <a:cubicBezTo>
                    <a:pt x="72" y="257"/>
                    <a:pt x="72" y="257"/>
                    <a:pt x="72" y="257"/>
                  </a:cubicBezTo>
                  <a:cubicBezTo>
                    <a:pt x="28" y="257"/>
                    <a:pt x="28" y="257"/>
                    <a:pt x="28" y="257"/>
                  </a:cubicBezTo>
                  <a:cubicBezTo>
                    <a:pt x="28" y="242"/>
                    <a:pt x="28" y="242"/>
                    <a:pt x="28" y="242"/>
                  </a:cubicBezTo>
                  <a:close/>
                  <a:moveTo>
                    <a:pt x="235" y="75"/>
                  </a:moveTo>
                  <a:cubicBezTo>
                    <a:pt x="248" y="75"/>
                    <a:pt x="261" y="75"/>
                    <a:pt x="274" y="75"/>
                  </a:cubicBezTo>
                  <a:cubicBezTo>
                    <a:pt x="274" y="79"/>
                    <a:pt x="274" y="82"/>
                    <a:pt x="274" y="86"/>
                  </a:cubicBezTo>
                  <a:cubicBezTo>
                    <a:pt x="261" y="86"/>
                    <a:pt x="248" y="86"/>
                    <a:pt x="235" y="86"/>
                  </a:cubicBezTo>
                  <a:cubicBezTo>
                    <a:pt x="235" y="82"/>
                    <a:pt x="235" y="79"/>
                    <a:pt x="235" y="75"/>
                  </a:cubicBezTo>
                  <a:close/>
                  <a:moveTo>
                    <a:pt x="235" y="51"/>
                  </a:moveTo>
                  <a:cubicBezTo>
                    <a:pt x="274" y="51"/>
                    <a:pt x="274" y="51"/>
                    <a:pt x="274" y="51"/>
                  </a:cubicBezTo>
                  <a:cubicBezTo>
                    <a:pt x="274" y="62"/>
                    <a:pt x="274" y="62"/>
                    <a:pt x="274" y="62"/>
                  </a:cubicBezTo>
                  <a:cubicBezTo>
                    <a:pt x="235" y="62"/>
                    <a:pt x="235" y="62"/>
                    <a:pt x="235" y="62"/>
                  </a:cubicBezTo>
                  <a:cubicBezTo>
                    <a:pt x="235" y="51"/>
                    <a:pt x="235" y="51"/>
                    <a:pt x="235" y="51"/>
                  </a:cubicBezTo>
                  <a:close/>
                  <a:moveTo>
                    <a:pt x="235" y="99"/>
                  </a:moveTo>
                  <a:cubicBezTo>
                    <a:pt x="248" y="99"/>
                    <a:pt x="261" y="99"/>
                    <a:pt x="274" y="99"/>
                  </a:cubicBezTo>
                  <a:cubicBezTo>
                    <a:pt x="274" y="102"/>
                    <a:pt x="274" y="106"/>
                    <a:pt x="274" y="110"/>
                  </a:cubicBezTo>
                  <a:cubicBezTo>
                    <a:pt x="261" y="110"/>
                    <a:pt x="248" y="110"/>
                    <a:pt x="235" y="110"/>
                  </a:cubicBezTo>
                  <a:cubicBezTo>
                    <a:pt x="235" y="106"/>
                    <a:pt x="235" y="102"/>
                    <a:pt x="235" y="99"/>
                  </a:cubicBezTo>
                  <a:close/>
                  <a:moveTo>
                    <a:pt x="235" y="122"/>
                  </a:moveTo>
                  <a:cubicBezTo>
                    <a:pt x="248" y="122"/>
                    <a:pt x="261" y="122"/>
                    <a:pt x="274" y="122"/>
                  </a:cubicBezTo>
                  <a:cubicBezTo>
                    <a:pt x="274" y="126"/>
                    <a:pt x="274" y="130"/>
                    <a:pt x="274" y="133"/>
                  </a:cubicBezTo>
                  <a:cubicBezTo>
                    <a:pt x="261" y="133"/>
                    <a:pt x="248" y="133"/>
                    <a:pt x="235" y="133"/>
                  </a:cubicBezTo>
                  <a:cubicBezTo>
                    <a:pt x="235" y="130"/>
                    <a:pt x="235" y="126"/>
                    <a:pt x="235" y="122"/>
                  </a:cubicBezTo>
                  <a:close/>
                  <a:moveTo>
                    <a:pt x="235" y="146"/>
                  </a:moveTo>
                  <a:cubicBezTo>
                    <a:pt x="248" y="146"/>
                    <a:pt x="261" y="146"/>
                    <a:pt x="274" y="146"/>
                  </a:cubicBezTo>
                  <a:cubicBezTo>
                    <a:pt x="274" y="150"/>
                    <a:pt x="274" y="153"/>
                    <a:pt x="274" y="157"/>
                  </a:cubicBezTo>
                  <a:cubicBezTo>
                    <a:pt x="261" y="157"/>
                    <a:pt x="248" y="157"/>
                    <a:pt x="235" y="157"/>
                  </a:cubicBezTo>
                  <a:cubicBezTo>
                    <a:pt x="235" y="153"/>
                    <a:pt x="235" y="150"/>
                    <a:pt x="235" y="146"/>
                  </a:cubicBezTo>
                  <a:close/>
                  <a:moveTo>
                    <a:pt x="235" y="170"/>
                  </a:moveTo>
                  <a:cubicBezTo>
                    <a:pt x="274" y="170"/>
                    <a:pt x="274" y="170"/>
                    <a:pt x="274" y="170"/>
                  </a:cubicBezTo>
                  <a:cubicBezTo>
                    <a:pt x="274" y="181"/>
                    <a:pt x="274" y="181"/>
                    <a:pt x="274" y="181"/>
                  </a:cubicBezTo>
                  <a:cubicBezTo>
                    <a:pt x="235" y="181"/>
                    <a:pt x="235" y="181"/>
                    <a:pt x="235" y="181"/>
                  </a:cubicBezTo>
                  <a:cubicBezTo>
                    <a:pt x="235" y="170"/>
                    <a:pt x="235" y="170"/>
                    <a:pt x="235" y="170"/>
                  </a:cubicBezTo>
                  <a:close/>
                  <a:moveTo>
                    <a:pt x="188" y="254"/>
                  </a:moveTo>
                  <a:cubicBezTo>
                    <a:pt x="198" y="254"/>
                    <a:pt x="198" y="254"/>
                    <a:pt x="198" y="254"/>
                  </a:cubicBezTo>
                  <a:cubicBezTo>
                    <a:pt x="198" y="267"/>
                    <a:pt x="198" y="267"/>
                    <a:pt x="198" y="267"/>
                  </a:cubicBezTo>
                  <a:cubicBezTo>
                    <a:pt x="188" y="267"/>
                    <a:pt x="188" y="267"/>
                    <a:pt x="188" y="267"/>
                  </a:cubicBezTo>
                  <a:cubicBezTo>
                    <a:pt x="188" y="254"/>
                    <a:pt x="188" y="254"/>
                    <a:pt x="188" y="254"/>
                  </a:cubicBezTo>
                  <a:close/>
                  <a:moveTo>
                    <a:pt x="175" y="254"/>
                  </a:moveTo>
                  <a:cubicBezTo>
                    <a:pt x="184" y="254"/>
                    <a:pt x="184" y="254"/>
                    <a:pt x="184" y="254"/>
                  </a:cubicBezTo>
                  <a:cubicBezTo>
                    <a:pt x="184" y="267"/>
                    <a:pt x="184" y="267"/>
                    <a:pt x="184" y="267"/>
                  </a:cubicBezTo>
                  <a:cubicBezTo>
                    <a:pt x="175" y="267"/>
                    <a:pt x="175" y="267"/>
                    <a:pt x="175" y="267"/>
                  </a:cubicBezTo>
                  <a:cubicBezTo>
                    <a:pt x="175" y="254"/>
                    <a:pt x="175" y="254"/>
                    <a:pt x="175" y="254"/>
                  </a:cubicBezTo>
                  <a:close/>
                  <a:moveTo>
                    <a:pt x="188" y="236"/>
                  </a:moveTo>
                  <a:cubicBezTo>
                    <a:pt x="198" y="236"/>
                    <a:pt x="198" y="236"/>
                    <a:pt x="198" y="236"/>
                  </a:cubicBezTo>
                  <a:cubicBezTo>
                    <a:pt x="198" y="250"/>
                    <a:pt x="198" y="250"/>
                    <a:pt x="198" y="250"/>
                  </a:cubicBezTo>
                  <a:cubicBezTo>
                    <a:pt x="188" y="250"/>
                    <a:pt x="188" y="250"/>
                    <a:pt x="188" y="250"/>
                  </a:cubicBezTo>
                  <a:cubicBezTo>
                    <a:pt x="188" y="236"/>
                    <a:pt x="188" y="236"/>
                    <a:pt x="188" y="236"/>
                  </a:cubicBezTo>
                  <a:close/>
                  <a:moveTo>
                    <a:pt x="188" y="217"/>
                  </a:moveTo>
                  <a:cubicBezTo>
                    <a:pt x="198" y="217"/>
                    <a:pt x="198" y="217"/>
                    <a:pt x="198" y="217"/>
                  </a:cubicBezTo>
                  <a:cubicBezTo>
                    <a:pt x="198" y="230"/>
                    <a:pt x="198" y="230"/>
                    <a:pt x="198" y="230"/>
                  </a:cubicBezTo>
                  <a:cubicBezTo>
                    <a:pt x="188" y="230"/>
                    <a:pt x="188" y="230"/>
                    <a:pt x="188" y="230"/>
                  </a:cubicBezTo>
                  <a:cubicBezTo>
                    <a:pt x="188" y="217"/>
                    <a:pt x="188" y="217"/>
                    <a:pt x="188" y="217"/>
                  </a:cubicBezTo>
                  <a:close/>
                  <a:moveTo>
                    <a:pt x="175" y="236"/>
                  </a:moveTo>
                  <a:cubicBezTo>
                    <a:pt x="184" y="236"/>
                    <a:pt x="184" y="236"/>
                    <a:pt x="184" y="236"/>
                  </a:cubicBezTo>
                  <a:cubicBezTo>
                    <a:pt x="184" y="250"/>
                    <a:pt x="184" y="250"/>
                    <a:pt x="184" y="250"/>
                  </a:cubicBezTo>
                  <a:cubicBezTo>
                    <a:pt x="175" y="250"/>
                    <a:pt x="175" y="250"/>
                    <a:pt x="175" y="250"/>
                  </a:cubicBezTo>
                  <a:cubicBezTo>
                    <a:pt x="175" y="236"/>
                    <a:pt x="175" y="236"/>
                    <a:pt x="175" y="236"/>
                  </a:cubicBezTo>
                  <a:close/>
                  <a:moveTo>
                    <a:pt x="175" y="217"/>
                  </a:moveTo>
                  <a:cubicBezTo>
                    <a:pt x="184" y="217"/>
                    <a:pt x="184" y="217"/>
                    <a:pt x="184" y="217"/>
                  </a:cubicBezTo>
                  <a:cubicBezTo>
                    <a:pt x="184" y="230"/>
                    <a:pt x="184" y="230"/>
                    <a:pt x="184" y="230"/>
                  </a:cubicBezTo>
                  <a:cubicBezTo>
                    <a:pt x="175" y="230"/>
                    <a:pt x="175" y="230"/>
                    <a:pt x="175" y="230"/>
                  </a:cubicBezTo>
                  <a:cubicBezTo>
                    <a:pt x="175" y="217"/>
                    <a:pt x="175" y="217"/>
                    <a:pt x="175" y="217"/>
                  </a:cubicBezTo>
                  <a:close/>
                  <a:moveTo>
                    <a:pt x="120" y="246"/>
                  </a:moveTo>
                  <a:cubicBezTo>
                    <a:pt x="132" y="246"/>
                    <a:pt x="132" y="246"/>
                    <a:pt x="132" y="246"/>
                  </a:cubicBezTo>
                  <a:cubicBezTo>
                    <a:pt x="132" y="264"/>
                    <a:pt x="132" y="264"/>
                    <a:pt x="132" y="264"/>
                  </a:cubicBezTo>
                  <a:cubicBezTo>
                    <a:pt x="120" y="264"/>
                    <a:pt x="120" y="264"/>
                    <a:pt x="120" y="264"/>
                  </a:cubicBezTo>
                  <a:cubicBezTo>
                    <a:pt x="120" y="246"/>
                    <a:pt x="120" y="246"/>
                    <a:pt x="120" y="246"/>
                  </a:cubicBezTo>
                  <a:close/>
                  <a:moveTo>
                    <a:pt x="120" y="221"/>
                  </a:moveTo>
                  <a:cubicBezTo>
                    <a:pt x="132" y="221"/>
                    <a:pt x="132" y="221"/>
                    <a:pt x="132" y="221"/>
                  </a:cubicBezTo>
                  <a:cubicBezTo>
                    <a:pt x="132" y="239"/>
                    <a:pt x="132" y="239"/>
                    <a:pt x="132" y="239"/>
                  </a:cubicBezTo>
                  <a:cubicBezTo>
                    <a:pt x="120" y="239"/>
                    <a:pt x="120" y="239"/>
                    <a:pt x="120" y="239"/>
                  </a:cubicBezTo>
                  <a:cubicBezTo>
                    <a:pt x="120" y="221"/>
                    <a:pt x="120" y="221"/>
                    <a:pt x="120" y="221"/>
                  </a:cubicBezTo>
                  <a:close/>
                  <a:moveTo>
                    <a:pt x="120" y="197"/>
                  </a:moveTo>
                  <a:cubicBezTo>
                    <a:pt x="132" y="197"/>
                    <a:pt x="132" y="197"/>
                    <a:pt x="132" y="197"/>
                  </a:cubicBezTo>
                  <a:cubicBezTo>
                    <a:pt x="132" y="215"/>
                    <a:pt x="132" y="215"/>
                    <a:pt x="132" y="215"/>
                  </a:cubicBezTo>
                  <a:cubicBezTo>
                    <a:pt x="120" y="215"/>
                    <a:pt x="120" y="215"/>
                    <a:pt x="120" y="215"/>
                  </a:cubicBezTo>
                  <a:cubicBezTo>
                    <a:pt x="120" y="197"/>
                    <a:pt x="120" y="197"/>
                    <a:pt x="120" y="197"/>
                  </a:cubicBezTo>
                  <a:close/>
                  <a:moveTo>
                    <a:pt x="120" y="171"/>
                  </a:moveTo>
                  <a:cubicBezTo>
                    <a:pt x="132" y="171"/>
                    <a:pt x="132" y="171"/>
                    <a:pt x="132" y="171"/>
                  </a:cubicBezTo>
                  <a:cubicBezTo>
                    <a:pt x="132" y="190"/>
                    <a:pt x="132" y="190"/>
                    <a:pt x="132" y="190"/>
                  </a:cubicBezTo>
                  <a:cubicBezTo>
                    <a:pt x="120" y="190"/>
                    <a:pt x="120" y="190"/>
                    <a:pt x="120" y="190"/>
                  </a:cubicBezTo>
                  <a:cubicBezTo>
                    <a:pt x="120" y="171"/>
                    <a:pt x="120" y="171"/>
                    <a:pt x="120" y="171"/>
                  </a:cubicBezTo>
                  <a:close/>
                  <a:moveTo>
                    <a:pt x="181" y="146"/>
                  </a:moveTo>
                  <a:cubicBezTo>
                    <a:pt x="193" y="146"/>
                    <a:pt x="193" y="146"/>
                    <a:pt x="193" y="146"/>
                  </a:cubicBezTo>
                  <a:cubicBezTo>
                    <a:pt x="193" y="165"/>
                    <a:pt x="193" y="165"/>
                    <a:pt x="193" y="165"/>
                  </a:cubicBezTo>
                  <a:cubicBezTo>
                    <a:pt x="181" y="165"/>
                    <a:pt x="181" y="165"/>
                    <a:pt x="181" y="165"/>
                  </a:cubicBezTo>
                  <a:cubicBezTo>
                    <a:pt x="181" y="146"/>
                    <a:pt x="181" y="146"/>
                    <a:pt x="181" y="146"/>
                  </a:cubicBezTo>
                  <a:close/>
                  <a:moveTo>
                    <a:pt x="161" y="146"/>
                  </a:moveTo>
                  <a:cubicBezTo>
                    <a:pt x="173" y="146"/>
                    <a:pt x="173" y="146"/>
                    <a:pt x="173" y="146"/>
                  </a:cubicBezTo>
                  <a:cubicBezTo>
                    <a:pt x="173" y="165"/>
                    <a:pt x="173" y="165"/>
                    <a:pt x="173" y="165"/>
                  </a:cubicBezTo>
                  <a:cubicBezTo>
                    <a:pt x="161" y="165"/>
                    <a:pt x="161" y="165"/>
                    <a:pt x="161" y="165"/>
                  </a:cubicBezTo>
                  <a:cubicBezTo>
                    <a:pt x="161" y="146"/>
                    <a:pt x="161" y="146"/>
                    <a:pt x="161" y="146"/>
                  </a:cubicBezTo>
                  <a:close/>
                  <a:moveTo>
                    <a:pt x="141" y="146"/>
                  </a:moveTo>
                  <a:cubicBezTo>
                    <a:pt x="153" y="146"/>
                    <a:pt x="153" y="146"/>
                    <a:pt x="153" y="146"/>
                  </a:cubicBezTo>
                  <a:cubicBezTo>
                    <a:pt x="153" y="165"/>
                    <a:pt x="153" y="165"/>
                    <a:pt x="153" y="165"/>
                  </a:cubicBezTo>
                  <a:cubicBezTo>
                    <a:pt x="141" y="165"/>
                    <a:pt x="141" y="165"/>
                    <a:pt x="141" y="165"/>
                  </a:cubicBezTo>
                  <a:cubicBezTo>
                    <a:pt x="141" y="146"/>
                    <a:pt x="141" y="146"/>
                    <a:pt x="141" y="146"/>
                  </a:cubicBezTo>
                  <a:close/>
                  <a:moveTo>
                    <a:pt x="0" y="280"/>
                  </a:moveTo>
                  <a:cubicBezTo>
                    <a:pt x="87" y="280"/>
                    <a:pt x="87" y="280"/>
                    <a:pt x="87" y="280"/>
                  </a:cubicBezTo>
                  <a:cubicBezTo>
                    <a:pt x="87" y="128"/>
                    <a:pt x="87" y="128"/>
                    <a:pt x="87" y="128"/>
                  </a:cubicBezTo>
                  <a:cubicBezTo>
                    <a:pt x="87" y="60"/>
                    <a:pt x="87" y="60"/>
                    <a:pt x="87" y="60"/>
                  </a:cubicBezTo>
                  <a:cubicBezTo>
                    <a:pt x="87" y="20"/>
                    <a:pt x="87" y="20"/>
                    <a:pt x="87" y="20"/>
                  </a:cubicBezTo>
                  <a:cubicBezTo>
                    <a:pt x="54" y="20"/>
                    <a:pt x="54" y="20"/>
                    <a:pt x="54" y="20"/>
                  </a:cubicBezTo>
                  <a:cubicBezTo>
                    <a:pt x="54" y="60"/>
                    <a:pt x="54" y="60"/>
                    <a:pt x="54" y="60"/>
                  </a:cubicBezTo>
                  <a:cubicBezTo>
                    <a:pt x="0" y="60"/>
                    <a:pt x="0" y="60"/>
                    <a:pt x="0" y="60"/>
                  </a:cubicBezTo>
                  <a:cubicBezTo>
                    <a:pt x="0" y="280"/>
                    <a:pt x="0" y="280"/>
                    <a:pt x="0" y="280"/>
                  </a:cubicBezTo>
                  <a:close/>
                  <a:moveTo>
                    <a:pt x="166" y="207"/>
                  </a:moveTo>
                  <a:cubicBezTo>
                    <a:pt x="166" y="280"/>
                    <a:pt x="166" y="280"/>
                    <a:pt x="166" y="280"/>
                  </a:cubicBezTo>
                  <a:cubicBezTo>
                    <a:pt x="226" y="280"/>
                    <a:pt x="226" y="280"/>
                    <a:pt x="226" y="280"/>
                  </a:cubicBezTo>
                  <a:cubicBezTo>
                    <a:pt x="226" y="207"/>
                    <a:pt x="226" y="207"/>
                    <a:pt x="226" y="207"/>
                  </a:cubicBezTo>
                  <a:cubicBezTo>
                    <a:pt x="166" y="207"/>
                    <a:pt x="166" y="207"/>
                    <a:pt x="166" y="207"/>
                  </a:cubicBezTo>
                  <a:close/>
                  <a:moveTo>
                    <a:pt x="285" y="280"/>
                  </a:moveTo>
                  <a:cubicBezTo>
                    <a:pt x="238" y="280"/>
                    <a:pt x="238" y="280"/>
                    <a:pt x="238" y="280"/>
                  </a:cubicBezTo>
                  <a:cubicBezTo>
                    <a:pt x="238" y="194"/>
                    <a:pt x="238" y="194"/>
                    <a:pt x="238" y="194"/>
                  </a:cubicBezTo>
                  <a:cubicBezTo>
                    <a:pt x="223" y="194"/>
                    <a:pt x="223" y="194"/>
                    <a:pt x="223" y="194"/>
                  </a:cubicBezTo>
                  <a:cubicBezTo>
                    <a:pt x="223" y="36"/>
                    <a:pt x="223" y="36"/>
                    <a:pt x="223" y="36"/>
                  </a:cubicBezTo>
                  <a:cubicBezTo>
                    <a:pt x="285" y="9"/>
                    <a:pt x="285" y="9"/>
                    <a:pt x="285" y="9"/>
                  </a:cubicBezTo>
                  <a:cubicBezTo>
                    <a:pt x="285" y="280"/>
                    <a:pt x="285" y="280"/>
                    <a:pt x="285" y="280"/>
                  </a:cubicBezTo>
                  <a:close/>
                  <a:moveTo>
                    <a:pt x="139" y="75"/>
                  </a:moveTo>
                  <a:cubicBezTo>
                    <a:pt x="175" y="75"/>
                    <a:pt x="175" y="75"/>
                    <a:pt x="175" y="75"/>
                  </a:cubicBezTo>
                  <a:cubicBezTo>
                    <a:pt x="175" y="105"/>
                    <a:pt x="175" y="105"/>
                    <a:pt x="175" y="105"/>
                  </a:cubicBezTo>
                  <a:cubicBezTo>
                    <a:pt x="195" y="105"/>
                    <a:pt x="195" y="105"/>
                    <a:pt x="195" y="105"/>
                  </a:cubicBezTo>
                  <a:cubicBezTo>
                    <a:pt x="195" y="131"/>
                    <a:pt x="195" y="131"/>
                    <a:pt x="195" y="131"/>
                  </a:cubicBezTo>
                  <a:cubicBezTo>
                    <a:pt x="206" y="131"/>
                    <a:pt x="206" y="131"/>
                    <a:pt x="206" y="131"/>
                  </a:cubicBezTo>
                  <a:cubicBezTo>
                    <a:pt x="206" y="194"/>
                    <a:pt x="206" y="194"/>
                    <a:pt x="206" y="194"/>
                  </a:cubicBezTo>
                  <a:cubicBezTo>
                    <a:pt x="153" y="194"/>
                    <a:pt x="153" y="194"/>
                    <a:pt x="153" y="194"/>
                  </a:cubicBezTo>
                  <a:cubicBezTo>
                    <a:pt x="153" y="280"/>
                    <a:pt x="153" y="280"/>
                    <a:pt x="153" y="280"/>
                  </a:cubicBezTo>
                  <a:cubicBezTo>
                    <a:pt x="106" y="280"/>
                    <a:pt x="106" y="280"/>
                    <a:pt x="106" y="280"/>
                  </a:cubicBezTo>
                  <a:cubicBezTo>
                    <a:pt x="106" y="131"/>
                    <a:pt x="106" y="131"/>
                    <a:pt x="106" y="131"/>
                  </a:cubicBezTo>
                  <a:cubicBezTo>
                    <a:pt x="119" y="131"/>
                    <a:pt x="119" y="131"/>
                    <a:pt x="119" y="131"/>
                  </a:cubicBezTo>
                  <a:cubicBezTo>
                    <a:pt x="119" y="105"/>
                    <a:pt x="119" y="105"/>
                    <a:pt x="119" y="105"/>
                  </a:cubicBezTo>
                  <a:cubicBezTo>
                    <a:pt x="139" y="105"/>
                    <a:pt x="139" y="105"/>
                    <a:pt x="139" y="105"/>
                  </a:cubicBezTo>
                  <a:cubicBezTo>
                    <a:pt x="139" y="75"/>
                    <a:pt x="139" y="75"/>
                    <a:pt x="139" y="75"/>
                  </a:cubicBezTo>
                  <a:close/>
                  <a:moveTo>
                    <a:pt x="96" y="31"/>
                  </a:moveTo>
                  <a:cubicBezTo>
                    <a:pt x="96" y="120"/>
                    <a:pt x="96" y="120"/>
                    <a:pt x="96" y="120"/>
                  </a:cubicBezTo>
                  <a:cubicBezTo>
                    <a:pt x="109" y="120"/>
                    <a:pt x="109" y="120"/>
                    <a:pt x="109" y="120"/>
                  </a:cubicBezTo>
                  <a:cubicBezTo>
                    <a:pt x="109" y="97"/>
                    <a:pt x="109" y="97"/>
                    <a:pt x="109" y="97"/>
                  </a:cubicBezTo>
                  <a:cubicBezTo>
                    <a:pt x="125" y="97"/>
                    <a:pt x="125" y="97"/>
                    <a:pt x="125" y="97"/>
                  </a:cubicBezTo>
                  <a:cubicBezTo>
                    <a:pt x="125" y="33"/>
                    <a:pt x="125" y="33"/>
                    <a:pt x="125" y="33"/>
                  </a:cubicBezTo>
                  <a:lnTo>
                    <a:pt x="96"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ïsḷîďè"/>
            <p:cNvSpPr/>
            <p:nvPr/>
          </p:nvSpPr>
          <p:spPr bwMode="auto">
            <a:xfrm>
              <a:off x="5468144" y="2582863"/>
              <a:ext cx="1727200" cy="1658938"/>
            </a:xfrm>
            <a:custGeom>
              <a:avLst/>
              <a:gdLst>
                <a:gd name="T0" fmla="*/ 16 w 311"/>
                <a:gd name="T1" fmla="*/ 260 h 297"/>
                <a:gd name="T2" fmla="*/ 104 w 311"/>
                <a:gd name="T3" fmla="*/ 150 h 297"/>
                <a:gd name="T4" fmla="*/ 99 w 311"/>
                <a:gd name="T5" fmla="*/ 119 h 297"/>
                <a:gd name="T6" fmla="*/ 140 w 311"/>
                <a:gd name="T7" fmla="*/ 52 h 297"/>
                <a:gd name="T8" fmla="*/ 149 w 311"/>
                <a:gd name="T9" fmla="*/ 38 h 297"/>
                <a:gd name="T10" fmla="*/ 154 w 311"/>
                <a:gd name="T11" fmla="*/ 0 h 297"/>
                <a:gd name="T12" fmla="*/ 159 w 311"/>
                <a:gd name="T13" fmla="*/ 38 h 297"/>
                <a:gd name="T14" fmla="*/ 168 w 311"/>
                <a:gd name="T15" fmla="*/ 52 h 297"/>
                <a:gd name="T16" fmla="*/ 210 w 311"/>
                <a:gd name="T17" fmla="*/ 119 h 297"/>
                <a:gd name="T18" fmla="*/ 206 w 311"/>
                <a:gd name="T19" fmla="*/ 150 h 297"/>
                <a:gd name="T20" fmla="*/ 295 w 311"/>
                <a:gd name="T21" fmla="*/ 260 h 297"/>
                <a:gd name="T22" fmla="*/ 311 w 311"/>
                <a:gd name="T23" fmla="*/ 297 h 297"/>
                <a:gd name="T24" fmla="*/ 0 w 311"/>
                <a:gd name="T25" fmla="*/ 260 h 297"/>
                <a:gd name="T26" fmla="*/ 117 w 311"/>
                <a:gd name="T27" fmla="*/ 142 h 297"/>
                <a:gd name="T28" fmla="*/ 128 w 311"/>
                <a:gd name="T29" fmla="*/ 127 h 297"/>
                <a:gd name="T30" fmla="*/ 135 w 311"/>
                <a:gd name="T31" fmla="*/ 127 h 297"/>
                <a:gd name="T32" fmla="*/ 145 w 311"/>
                <a:gd name="T33" fmla="*/ 142 h 297"/>
                <a:gd name="T34" fmla="*/ 135 w 311"/>
                <a:gd name="T35" fmla="*/ 127 h 297"/>
                <a:gd name="T36" fmla="*/ 151 w 311"/>
                <a:gd name="T37" fmla="*/ 142 h 297"/>
                <a:gd name="T38" fmla="*/ 162 w 311"/>
                <a:gd name="T39" fmla="*/ 127 h 297"/>
                <a:gd name="T40" fmla="*/ 168 w 311"/>
                <a:gd name="T41" fmla="*/ 127 h 297"/>
                <a:gd name="T42" fmla="*/ 178 w 311"/>
                <a:gd name="T43" fmla="*/ 142 h 297"/>
                <a:gd name="T44" fmla="*/ 168 w 311"/>
                <a:gd name="T45" fmla="*/ 127 h 297"/>
                <a:gd name="T46" fmla="*/ 185 w 311"/>
                <a:gd name="T47" fmla="*/ 142 h 297"/>
                <a:gd name="T48" fmla="*/ 196 w 311"/>
                <a:gd name="T49" fmla="*/ 127 h 297"/>
                <a:gd name="T50" fmla="*/ 29 w 311"/>
                <a:gd name="T51" fmla="*/ 167 h 297"/>
                <a:gd name="T52" fmla="*/ 48 w 311"/>
                <a:gd name="T53" fmla="*/ 193 h 297"/>
                <a:gd name="T54" fmla="*/ 29 w 311"/>
                <a:gd name="T55" fmla="*/ 167 h 297"/>
                <a:gd name="T56" fmla="*/ 55 w 311"/>
                <a:gd name="T57" fmla="*/ 193 h 297"/>
                <a:gd name="T58" fmla="*/ 73 w 311"/>
                <a:gd name="T59" fmla="*/ 167 h 297"/>
                <a:gd name="T60" fmla="*/ 81 w 311"/>
                <a:gd name="T61" fmla="*/ 167 h 297"/>
                <a:gd name="T62" fmla="*/ 100 w 311"/>
                <a:gd name="T63" fmla="*/ 193 h 297"/>
                <a:gd name="T64" fmla="*/ 81 w 311"/>
                <a:gd name="T65" fmla="*/ 167 h 297"/>
                <a:gd name="T66" fmla="*/ 214 w 311"/>
                <a:gd name="T67" fmla="*/ 193 h 297"/>
                <a:gd name="T68" fmla="*/ 233 w 311"/>
                <a:gd name="T69" fmla="*/ 167 h 297"/>
                <a:gd name="T70" fmla="*/ 240 w 311"/>
                <a:gd name="T71" fmla="*/ 167 h 297"/>
                <a:gd name="T72" fmla="*/ 259 w 311"/>
                <a:gd name="T73" fmla="*/ 193 h 297"/>
                <a:gd name="T74" fmla="*/ 240 w 311"/>
                <a:gd name="T75" fmla="*/ 167 h 297"/>
                <a:gd name="T76" fmla="*/ 267 w 311"/>
                <a:gd name="T77" fmla="*/ 193 h 297"/>
                <a:gd name="T78" fmla="*/ 285 w 311"/>
                <a:gd name="T79" fmla="*/ 167 h 297"/>
                <a:gd name="T80" fmla="*/ 29 w 311"/>
                <a:gd name="T81" fmla="*/ 220 h 297"/>
                <a:gd name="T82" fmla="*/ 48 w 311"/>
                <a:gd name="T83" fmla="*/ 247 h 297"/>
                <a:gd name="T84" fmla="*/ 29 w 311"/>
                <a:gd name="T85" fmla="*/ 220 h 297"/>
                <a:gd name="T86" fmla="*/ 55 w 311"/>
                <a:gd name="T87" fmla="*/ 247 h 297"/>
                <a:gd name="T88" fmla="*/ 73 w 311"/>
                <a:gd name="T89" fmla="*/ 220 h 297"/>
                <a:gd name="T90" fmla="*/ 81 w 311"/>
                <a:gd name="T91" fmla="*/ 220 h 297"/>
                <a:gd name="T92" fmla="*/ 100 w 311"/>
                <a:gd name="T93" fmla="*/ 247 h 297"/>
                <a:gd name="T94" fmla="*/ 81 w 311"/>
                <a:gd name="T95" fmla="*/ 220 h 297"/>
                <a:gd name="T96" fmla="*/ 214 w 311"/>
                <a:gd name="T97" fmla="*/ 247 h 297"/>
                <a:gd name="T98" fmla="*/ 233 w 311"/>
                <a:gd name="T99" fmla="*/ 220 h 297"/>
                <a:gd name="T100" fmla="*/ 240 w 311"/>
                <a:gd name="T101" fmla="*/ 220 h 297"/>
                <a:gd name="T102" fmla="*/ 259 w 311"/>
                <a:gd name="T103" fmla="*/ 247 h 297"/>
                <a:gd name="T104" fmla="*/ 240 w 311"/>
                <a:gd name="T105" fmla="*/ 220 h 297"/>
                <a:gd name="T106" fmla="*/ 267 w 311"/>
                <a:gd name="T107" fmla="*/ 247 h 297"/>
                <a:gd name="T108" fmla="*/ 285 w 311"/>
                <a:gd name="T109" fmla="*/ 2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1" h="297">
                  <a:moveTo>
                    <a:pt x="0" y="260"/>
                  </a:moveTo>
                  <a:cubicBezTo>
                    <a:pt x="16" y="260"/>
                    <a:pt x="16" y="260"/>
                    <a:pt x="16" y="260"/>
                  </a:cubicBezTo>
                  <a:cubicBezTo>
                    <a:pt x="16" y="150"/>
                    <a:pt x="16" y="150"/>
                    <a:pt x="16" y="150"/>
                  </a:cubicBezTo>
                  <a:cubicBezTo>
                    <a:pt x="104" y="150"/>
                    <a:pt x="104" y="150"/>
                    <a:pt x="104" y="150"/>
                  </a:cubicBezTo>
                  <a:cubicBezTo>
                    <a:pt x="104" y="119"/>
                    <a:pt x="104" y="119"/>
                    <a:pt x="104" y="119"/>
                  </a:cubicBezTo>
                  <a:cubicBezTo>
                    <a:pt x="99" y="119"/>
                    <a:pt x="99" y="119"/>
                    <a:pt x="99" y="119"/>
                  </a:cubicBezTo>
                  <a:cubicBezTo>
                    <a:pt x="101" y="95"/>
                    <a:pt x="118" y="75"/>
                    <a:pt x="140" y="69"/>
                  </a:cubicBezTo>
                  <a:cubicBezTo>
                    <a:pt x="140" y="52"/>
                    <a:pt x="140" y="52"/>
                    <a:pt x="140" y="52"/>
                  </a:cubicBezTo>
                  <a:cubicBezTo>
                    <a:pt x="137" y="52"/>
                    <a:pt x="137" y="52"/>
                    <a:pt x="137" y="52"/>
                  </a:cubicBezTo>
                  <a:cubicBezTo>
                    <a:pt x="138" y="45"/>
                    <a:pt x="143" y="40"/>
                    <a:pt x="149" y="38"/>
                  </a:cubicBezTo>
                  <a:cubicBezTo>
                    <a:pt x="151" y="0"/>
                    <a:pt x="151" y="0"/>
                    <a:pt x="151" y="0"/>
                  </a:cubicBezTo>
                  <a:cubicBezTo>
                    <a:pt x="154" y="0"/>
                    <a:pt x="154" y="0"/>
                    <a:pt x="154" y="0"/>
                  </a:cubicBezTo>
                  <a:cubicBezTo>
                    <a:pt x="157" y="0"/>
                    <a:pt x="157" y="0"/>
                    <a:pt x="157" y="0"/>
                  </a:cubicBezTo>
                  <a:cubicBezTo>
                    <a:pt x="159" y="38"/>
                    <a:pt x="159" y="38"/>
                    <a:pt x="159" y="38"/>
                  </a:cubicBezTo>
                  <a:cubicBezTo>
                    <a:pt x="165" y="40"/>
                    <a:pt x="170" y="46"/>
                    <a:pt x="170" y="52"/>
                  </a:cubicBezTo>
                  <a:cubicBezTo>
                    <a:pt x="168" y="52"/>
                    <a:pt x="168" y="52"/>
                    <a:pt x="168" y="52"/>
                  </a:cubicBezTo>
                  <a:cubicBezTo>
                    <a:pt x="168" y="69"/>
                    <a:pt x="168" y="69"/>
                    <a:pt x="168" y="69"/>
                  </a:cubicBezTo>
                  <a:cubicBezTo>
                    <a:pt x="191" y="74"/>
                    <a:pt x="209" y="94"/>
                    <a:pt x="210" y="119"/>
                  </a:cubicBezTo>
                  <a:cubicBezTo>
                    <a:pt x="206" y="119"/>
                    <a:pt x="206" y="119"/>
                    <a:pt x="206" y="119"/>
                  </a:cubicBezTo>
                  <a:cubicBezTo>
                    <a:pt x="206" y="150"/>
                    <a:pt x="206" y="150"/>
                    <a:pt x="206" y="150"/>
                  </a:cubicBezTo>
                  <a:cubicBezTo>
                    <a:pt x="295" y="150"/>
                    <a:pt x="295" y="150"/>
                    <a:pt x="295" y="150"/>
                  </a:cubicBezTo>
                  <a:cubicBezTo>
                    <a:pt x="295" y="260"/>
                    <a:pt x="295" y="260"/>
                    <a:pt x="295" y="260"/>
                  </a:cubicBezTo>
                  <a:cubicBezTo>
                    <a:pt x="311" y="260"/>
                    <a:pt x="311" y="260"/>
                    <a:pt x="311" y="260"/>
                  </a:cubicBezTo>
                  <a:cubicBezTo>
                    <a:pt x="311" y="297"/>
                    <a:pt x="311" y="297"/>
                    <a:pt x="311" y="297"/>
                  </a:cubicBezTo>
                  <a:cubicBezTo>
                    <a:pt x="0" y="297"/>
                    <a:pt x="0" y="297"/>
                    <a:pt x="0" y="297"/>
                  </a:cubicBezTo>
                  <a:cubicBezTo>
                    <a:pt x="0" y="260"/>
                    <a:pt x="0" y="260"/>
                    <a:pt x="0" y="260"/>
                  </a:cubicBezTo>
                  <a:close/>
                  <a:moveTo>
                    <a:pt x="117" y="127"/>
                  </a:moveTo>
                  <a:cubicBezTo>
                    <a:pt x="117" y="142"/>
                    <a:pt x="117" y="142"/>
                    <a:pt x="117" y="142"/>
                  </a:cubicBezTo>
                  <a:cubicBezTo>
                    <a:pt x="128" y="142"/>
                    <a:pt x="128" y="142"/>
                    <a:pt x="128" y="142"/>
                  </a:cubicBezTo>
                  <a:cubicBezTo>
                    <a:pt x="128" y="127"/>
                    <a:pt x="128" y="127"/>
                    <a:pt x="128" y="127"/>
                  </a:cubicBezTo>
                  <a:cubicBezTo>
                    <a:pt x="117" y="127"/>
                    <a:pt x="117" y="127"/>
                    <a:pt x="117" y="127"/>
                  </a:cubicBezTo>
                  <a:close/>
                  <a:moveTo>
                    <a:pt x="135" y="127"/>
                  </a:moveTo>
                  <a:cubicBezTo>
                    <a:pt x="135" y="142"/>
                    <a:pt x="135" y="142"/>
                    <a:pt x="135" y="142"/>
                  </a:cubicBezTo>
                  <a:cubicBezTo>
                    <a:pt x="145" y="142"/>
                    <a:pt x="145" y="142"/>
                    <a:pt x="145" y="142"/>
                  </a:cubicBezTo>
                  <a:cubicBezTo>
                    <a:pt x="145" y="127"/>
                    <a:pt x="145" y="127"/>
                    <a:pt x="145" y="127"/>
                  </a:cubicBezTo>
                  <a:cubicBezTo>
                    <a:pt x="135" y="127"/>
                    <a:pt x="135" y="127"/>
                    <a:pt x="135" y="127"/>
                  </a:cubicBezTo>
                  <a:close/>
                  <a:moveTo>
                    <a:pt x="151" y="127"/>
                  </a:moveTo>
                  <a:cubicBezTo>
                    <a:pt x="151" y="142"/>
                    <a:pt x="151" y="142"/>
                    <a:pt x="151" y="142"/>
                  </a:cubicBezTo>
                  <a:cubicBezTo>
                    <a:pt x="162" y="142"/>
                    <a:pt x="162" y="142"/>
                    <a:pt x="162" y="142"/>
                  </a:cubicBezTo>
                  <a:cubicBezTo>
                    <a:pt x="162" y="127"/>
                    <a:pt x="162" y="127"/>
                    <a:pt x="162" y="127"/>
                  </a:cubicBezTo>
                  <a:cubicBezTo>
                    <a:pt x="151" y="127"/>
                    <a:pt x="151" y="127"/>
                    <a:pt x="151" y="127"/>
                  </a:cubicBezTo>
                  <a:close/>
                  <a:moveTo>
                    <a:pt x="168" y="127"/>
                  </a:moveTo>
                  <a:cubicBezTo>
                    <a:pt x="168" y="142"/>
                    <a:pt x="168" y="142"/>
                    <a:pt x="168" y="142"/>
                  </a:cubicBezTo>
                  <a:cubicBezTo>
                    <a:pt x="178" y="142"/>
                    <a:pt x="178" y="142"/>
                    <a:pt x="178" y="142"/>
                  </a:cubicBezTo>
                  <a:cubicBezTo>
                    <a:pt x="178" y="127"/>
                    <a:pt x="178" y="127"/>
                    <a:pt x="178" y="127"/>
                  </a:cubicBezTo>
                  <a:cubicBezTo>
                    <a:pt x="168" y="127"/>
                    <a:pt x="168" y="127"/>
                    <a:pt x="168" y="127"/>
                  </a:cubicBezTo>
                  <a:close/>
                  <a:moveTo>
                    <a:pt x="185" y="127"/>
                  </a:moveTo>
                  <a:cubicBezTo>
                    <a:pt x="185" y="142"/>
                    <a:pt x="185" y="142"/>
                    <a:pt x="185" y="142"/>
                  </a:cubicBezTo>
                  <a:cubicBezTo>
                    <a:pt x="196" y="142"/>
                    <a:pt x="196" y="142"/>
                    <a:pt x="196" y="142"/>
                  </a:cubicBezTo>
                  <a:cubicBezTo>
                    <a:pt x="196" y="127"/>
                    <a:pt x="196" y="127"/>
                    <a:pt x="196" y="127"/>
                  </a:cubicBezTo>
                  <a:cubicBezTo>
                    <a:pt x="185" y="127"/>
                    <a:pt x="185" y="127"/>
                    <a:pt x="185" y="127"/>
                  </a:cubicBezTo>
                  <a:close/>
                  <a:moveTo>
                    <a:pt x="29" y="167"/>
                  </a:moveTo>
                  <a:cubicBezTo>
                    <a:pt x="29" y="193"/>
                    <a:pt x="29" y="193"/>
                    <a:pt x="29" y="193"/>
                  </a:cubicBezTo>
                  <a:cubicBezTo>
                    <a:pt x="48" y="193"/>
                    <a:pt x="48" y="193"/>
                    <a:pt x="48" y="193"/>
                  </a:cubicBezTo>
                  <a:cubicBezTo>
                    <a:pt x="48" y="167"/>
                    <a:pt x="48" y="167"/>
                    <a:pt x="48" y="167"/>
                  </a:cubicBezTo>
                  <a:cubicBezTo>
                    <a:pt x="29" y="167"/>
                    <a:pt x="29" y="167"/>
                    <a:pt x="29" y="167"/>
                  </a:cubicBezTo>
                  <a:close/>
                  <a:moveTo>
                    <a:pt x="55" y="167"/>
                  </a:moveTo>
                  <a:cubicBezTo>
                    <a:pt x="55" y="193"/>
                    <a:pt x="55" y="193"/>
                    <a:pt x="55" y="193"/>
                  </a:cubicBezTo>
                  <a:cubicBezTo>
                    <a:pt x="73" y="193"/>
                    <a:pt x="73" y="193"/>
                    <a:pt x="73" y="193"/>
                  </a:cubicBezTo>
                  <a:cubicBezTo>
                    <a:pt x="73" y="167"/>
                    <a:pt x="73" y="167"/>
                    <a:pt x="73" y="167"/>
                  </a:cubicBezTo>
                  <a:cubicBezTo>
                    <a:pt x="55" y="167"/>
                    <a:pt x="55" y="167"/>
                    <a:pt x="55" y="167"/>
                  </a:cubicBezTo>
                  <a:close/>
                  <a:moveTo>
                    <a:pt x="81" y="167"/>
                  </a:moveTo>
                  <a:cubicBezTo>
                    <a:pt x="81" y="193"/>
                    <a:pt x="81" y="193"/>
                    <a:pt x="81" y="193"/>
                  </a:cubicBezTo>
                  <a:cubicBezTo>
                    <a:pt x="100" y="193"/>
                    <a:pt x="100" y="193"/>
                    <a:pt x="100" y="193"/>
                  </a:cubicBezTo>
                  <a:cubicBezTo>
                    <a:pt x="100" y="167"/>
                    <a:pt x="100" y="167"/>
                    <a:pt x="100" y="167"/>
                  </a:cubicBezTo>
                  <a:cubicBezTo>
                    <a:pt x="81" y="167"/>
                    <a:pt x="81" y="167"/>
                    <a:pt x="81" y="167"/>
                  </a:cubicBezTo>
                  <a:close/>
                  <a:moveTo>
                    <a:pt x="214" y="167"/>
                  </a:moveTo>
                  <a:cubicBezTo>
                    <a:pt x="214" y="193"/>
                    <a:pt x="214" y="193"/>
                    <a:pt x="214" y="193"/>
                  </a:cubicBezTo>
                  <a:cubicBezTo>
                    <a:pt x="233" y="193"/>
                    <a:pt x="233" y="193"/>
                    <a:pt x="233" y="193"/>
                  </a:cubicBezTo>
                  <a:cubicBezTo>
                    <a:pt x="233" y="167"/>
                    <a:pt x="233" y="167"/>
                    <a:pt x="233" y="167"/>
                  </a:cubicBezTo>
                  <a:cubicBezTo>
                    <a:pt x="214" y="167"/>
                    <a:pt x="214" y="167"/>
                    <a:pt x="214" y="167"/>
                  </a:cubicBezTo>
                  <a:close/>
                  <a:moveTo>
                    <a:pt x="240" y="167"/>
                  </a:moveTo>
                  <a:cubicBezTo>
                    <a:pt x="240" y="193"/>
                    <a:pt x="240" y="193"/>
                    <a:pt x="240" y="193"/>
                  </a:cubicBezTo>
                  <a:cubicBezTo>
                    <a:pt x="259" y="193"/>
                    <a:pt x="259" y="193"/>
                    <a:pt x="259" y="193"/>
                  </a:cubicBezTo>
                  <a:cubicBezTo>
                    <a:pt x="259" y="167"/>
                    <a:pt x="259" y="167"/>
                    <a:pt x="259" y="167"/>
                  </a:cubicBezTo>
                  <a:cubicBezTo>
                    <a:pt x="240" y="167"/>
                    <a:pt x="240" y="167"/>
                    <a:pt x="240" y="167"/>
                  </a:cubicBezTo>
                  <a:close/>
                  <a:moveTo>
                    <a:pt x="267" y="167"/>
                  </a:moveTo>
                  <a:cubicBezTo>
                    <a:pt x="267" y="193"/>
                    <a:pt x="267" y="193"/>
                    <a:pt x="267" y="193"/>
                  </a:cubicBezTo>
                  <a:cubicBezTo>
                    <a:pt x="285" y="193"/>
                    <a:pt x="285" y="193"/>
                    <a:pt x="285" y="193"/>
                  </a:cubicBezTo>
                  <a:cubicBezTo>
                    <a:pt x="285" y="167"/>
                    <a:pt x="285" y="167"/>
                    <a:pt x="285" y="167"/>
                  </a:cubicBezTo>
                  <a:cubicBezTo>
                    <a:pt x="267" y="167"/>
                    <a:pt x="267" y="167"/>
                    <a:pt x="267" y="167"/>
                  </a:cubicBezTo>
                  <a:close/>
                  <a:moveTo>
                    <a:pt x="29" y="220"/>
                  </a:moveTo>
                  <a:cubicBezTo>
                    <a:pt x="29" y="247"/>
                    <a:pt x="29" y="247"/>
                    <a:pt x="29" y="247"/>
                  </a:cubicBezTo>
                  <a:cubicBezTo>
                    <a:pt x="48" y="247"/>
                    <a:pt x="48" y="247"/>
                    <a:pt x="48" y="247"/>
                  </a:cubicBezTo>
                  <a:cubicBezTo>
                    <a:pt x="48" y="220"/>
                    <a:pt x="48" y="220"/>
                    <a:pt x="48" y="220"/>
                  </a:cubicBezTo>
                  <a:cubicBezTo>
                    <a:pt x="29" y="220"/>
                    <a:pt x="29" y="220"/>
                    <a:pt x="29" y="220"/>
                  </a:cubicBezTo>
                  <a:close/>
                  <a:moveTo>
                    <a:pt x="55" y="220"/>
                  </a:moveTo>
                  <a:cubicBezTo>
                    <a:pt x="55" y="247"/>
                    <a:pt x="55" y="247"/>
                    <a:pt x="55" y="247"/>
                  </a:cubicBezTo>
                  <a:cubicBezTo>
                    <a:pt x="73" y="247"/>
                    <a:pt x="73" y="247"/>
                    <a:pt x="73" y="247"/>
                  </a:cubicBezTo>
                  <a:cubicBezTo>
                    <a:pt x="73" y="220"/>
                    <a:pt x="73" y="220"/>
                    <a:pt x="73" y="220"/>
                  </a:cubicBezTo>
                  <a:cubicBezTo>
                    <a:pt x="55" y="220"/>
                    <a:pt x="55" y="220"/>
                    <a:pt x="55" y="220"/>
                  </a:cubicBezTo>
                  <a:close/>
                  <a:moveTo>
                    <a:pt x="81" y="220"/>
                  </a:moveTo>
                  <a:cubicBezTo>
                    <a:pt x="81" y="247"/>
                    <a:pt x="81" y="247"/>
                    <a:pt x="81" y="247"/>
                  </a:cubicBezTo>
                  <a:cubicBezTo>
                    <a:pt x="100" y="247"/>
                    <a:pt x="100" y="247"/>
                    <a:pt x="100" y="247"/>
                  </a:cubicBezTo>
                  <a:cubicBezTo>
                    <a:pt x="100" y="220"/>
                    <a:pt x="100" y="220"/>
                    <a:pt x="100" y="220"/>
                  </a:cubicBezTo>
                  <a:cubicBezTo>
                    <a:pt x="81" y="220"/>
                    <a:pt x="81" y="220"/>
                    <a:pt x="81" y="220"/>
                  </a:cubicBezTo>
                  <a:close/>
                  <a:moveTo>
                    <a:pt x="214" y="220"/>
                  </a:moveTo>
                  <a:cubicBezTo>
                    <a:pt x="214" y="247"/>
                    <a:pt x="214" y="247"/>
                    <a:pt x="214" y="247"/>
                  </a:cubicBezTo>
                  <a:cubicBezTo>
                    <a:pt x="233" y="247"/>
                    <a:pt x="233" y="247"/>
                    <a:pt x="233" y="247"/>
                  </a:cubicBezTo>
                  <a:cubicBezTo>
                    <a:pt x="233" y="220"/>
                    <a:pt x="233" y="220"/>
                    <a:pt x="233" y="220"/>
                  </a:cubicBezTo>
                  <a:cubicBezTo>
                    <a:pt x="214" y="220"/>
                    <a:pt x="214" y="220"/>
                    <a:pt x="214" y="220"/>
                  </a:cubicBezTo>
                  <a:close/>
                  <a:moveTo>
                    <a:pt x="240" y="220"/>
                  </a:moveTo>
                  <a:cubicBezTo>
                    <a:pt x="240" y="247"/>
                    <a:pt x="240" y="247"/>
                    <a:pt x="240" y="247"/>
                  </a:cubicBezTo>
                  <a:cubicBezTo>
                    <a:pt x="259" y="247"/>
                    <a:pt x="259" y="247"/>
                    <a:pt x="259" y="247"/>
                  </a:cubicBezTo>
                  <a:cubicBezTo>
                    <a:pt x="259" y="220"/>
                    <a:pt x="259" y="220"/>
                    <a:pt x="259" y="220"/>
                  </a:cubicBezTo>
                  <a:cubicBezTo>
                    <a:pt x="240" y="220"/>
                    <a:pt x="240" y="220"/>
                    <a:pt x="240" y="220"/>
                  </a:cubicBezTo>
                  <a:close/>
                  <a:moveTo>
                    <a:pt x="267" y="220"/>
                  </a:moveTo>
                  <a:cubicBezTo>
                    <a:pt x="267" y="247"/>
                    <a:pt x="267" y="247"/>
                    <a:pt x="267" y="247"/>
                  </a:cubicBezTo>
                  <a:cubicBezTo>
                    <a:pt x="285" y="247"/>
                    <a:pt x="285" y="247"/>
                    <a:pt x="285" y="247"/>
                  </a:cubicBezTo>
                  <a:cubicBezTo>
                    <a:pt x="285" y="220"/>
                    <a:pt x="285" y="220"/>
                    <a:pt x="285" y="220"/>
                  </a:cubicBezTo>
                  <a:lnTo>
                    <a:pt x="267"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îṩḷiḑè"/>
            <p:cNvSpPr/>
            <p:nvPr/>
          </p:nvSpPr>
          <p:spPr bwMode="auto">
            <a:xfrm>
              <a:off x="1388269" y="3263901"/>
              <a:ext cx="1120775" cy="933450"/>
            </a:xfrm>
            <a:custGeom>
              <a:avLst/>
              <a:gdLst>
                <a:gd name="T0" fmla="*/ 26 w 202"/>
                <a:gd name="T1" fmla="*/ 167 h 167"/>
                <a:gd name="T2" fmla="*/ 111 w 202"/>
                <a:gd name="T3" fmla="*/ 167 h 167"/>
                <a:gd name="T4" fmla="*/ 111 w 202"/>
                <a:gd name="T5" fmla="*/ 115 h 167"/>
                <a:gd name="T6" fmla="*/ 147 w 202"/>
                <a:gd name="T7" fmla="*/ 115 h 167"/>
                <a:gd name="T8" fmla="*/ 147 w 202"/>
                <a:gd name="T9" fmla="*/ 167 h 167"/>
                <a:gd name="T10" fmla="*/ 176 w 202"/>
                <a:gd name="T11" fmla="*/ 167 h 167"/>
                <a:gd name="T12" fmla="*/ 176 w 202"/>
                <a:gd name="T13" fmla="*/ 102 h 167"/>
                <a:gd name="T14" fmla="*/ 202 w 202"/>
                <a:gd name="T15" fmla="*/ 102 h 167"/>
                <a:gd name="T16" fmla="*/ 162 w 202"/>
                <a:gd name="T17" fmla="*/ 61 h 167"/>
                <a:gd name="T18" fmla="*/ 162 w 202"/>
                <a:gd name="T19" fmla="*/ 30 h 167"/>
                <a:gd name="T20" fmla="*/ 166 w 202"/>
                <a:gd name="T21" fmla="*/ 30 h 167"/>
                <a:gd name="T22" fmla="*/ 166 w 202"/>
                <a:gd name="T23" fmla="*/ 22 h 167"/>
                <a:gd name="T24" fmla="*/ 136 w 202"/>
                <a:gd name="T25" fmla="*/ 22 h 167"/>
                <a:gd name="T26" fmla="*/ 136 w 202"/>
                <a:gd name="T27" fmla="*/ 30 h 167"/>
                <a:gd name="T28" fmla="*/ 140 w 202"/>
                <a:gd name="T29" fmla="*/ 30 h 167"/>
                <a:gd name="T30" fmla="*/ 140 w 202"/>
                <a:gd name="T31" fmla="*/ 40 h 167"/>
                <a:gd name="T32" fmla="*/ 101 w 202"/>
                <a:gd name="T33" fmla="*/ 0 h 167"/>
                <a:gd name="T34" fmla="*/ 51 w 202"/>
                <a:gd name="T35" fmla="*/ 51 h 167"/>
                <a:gd name="T36" fmla="*/ 0 w 202"/>
                <a:gd name="T37" fmla="*/ 102 h 167"/>
                <a:gd name="T38" fmla="*/ 26 w 202"/>
                <a:gd name="T39" fmla="*/ 102 h 167"/>
                <a:gd name="T40" fmla="*/ 26 w 202"/>
                <a:gd name="T41" fmla="*/ 167 h 167"/>
                <a:gd name="T42" fmla="*/ 101 w 202"/>
                <a:gd name="T43" fmla="*/ 49 h 167"/>
                <a:gd name="T44" fmla="*/ 112 w 202"/>
                <a:gd name="T45" fmla="*/ 61 h 167"/>
                <a:gd name="T46" fmla="*/ 101 w 202"/>
                <a:gd name="T47" fmla="*/ 72 h 167"/>
                <a:gd name="T48" fmla="*/ 89 w 202"/>
                <a:gd name="T49" fmla="*/ 61 h 167"/>
                <a:gd name="T50" fmla="*/ 101 w 202"/>
                <a:gd name="T51" fmla="*/ 49 h 167"/>
                <a:gd name="T52" fmla="*/ 54 w 202"/>
                <a:gd name="T53" fmla="*/ 117 h 167"/>
                <a:gd name="T54" fmla="*/ 80 w 202"/>
                <a:gd name="T55" fmla="*/ 117 h 167"/>
                <a:gd name="T56" fmla="*/ 80 w 202"/>
                <a:gd name="T57" fmla="*/ 147 h 167"/>
                <a:gd name="T58" fmla="*/ 54 w 202"/>
                <a:gd name="T59" fmla="*/ 147 h 167"/>
                <a:gd name="T60" fmla="*/ 54 w 202"/>
                <a:gd name="T61" fmla="*/ 1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 h="167">
                  <a:moveTo>
                    <a:pt x="26" y="167"/>
                  </a:moveTo>
                  <a:cubicBezTo>
                    <a:pt x="111" y="167"/>
                    <a:pt x="111" y="167"/>
                    <a:pt x="111" y="167"/>
                  </a:cubicBezTo>
                  <a:cubicBezTo>
                    <a:pt x="111" y="115"/>
                    <a:pt x="111" y="115"/>
                    <a:pt x="111" y="115"/>
                  </a:cubicBezTo>
                  <a:cubicBezTo>
                    <a:pt x="147" y="115"/>
                    <a:pt x="147" y="115"/>
                    <a:pt x="147" y="115"/>
                  </a:cubicBezTo>
                  <a:cubicBezTo>
                    <a:pt x="147" y="167"/>
                    <a:pt x="147" y="167"/>
                    <a:pt x="147" y="167"/>
                  </a:cubicBezTo>
                  <a:cubicBezTo>
                    <a:pt x="176" y="167"/>
                    <a:pt x="176" y="167"/>
                    <a:pt x="176" y="167"/>
                  </a:cubicBezTo>
                  <a:cubicBezTo>
                    <a:pt x="176" y="102"/>
                    <a:pt x="176" y="102"/>
                    <a:pt x="176" y="102"/>
                  </a:cubicBezTo>
                  <a:cubicBezTo>
                    <a:pt x="202" y="102"/>
                    <a:pt x="202" y="102"/>
                    <a:pt x="202" y="102"/>
                  </a:cubicBezTo>
                  <a:cubicBezTo>
                    <a:pt x="162" y="61"/>
                    <a:pt x="162" y="61"/>
                    <a:pt x="162" y="61"/>
                  </a:cubicBezTo>
                  <a:cubicBezTo>
                    <a:pt x="162" y="30"/>
                    <a:pt x="162" y="30"/>
                    <a:pt x="162" y="30"/>
                  </a:cubicBezTo>
                  <a:cubicBezTo>
                    <a:pt x="166" y="30"/>
                    <a:pt x="166" y="30"/>
                    <a:pt x="166" y="30"/>
                  </a:cubicBezTo>
                  <a:cubicBezTo>
                    <a:pt x="166" y="22"/>
                    <a:pt x="166" y="22"/>
                    <a:pt x="166" y="22"/>
                  </a:cubicBezTo>
                  <a:cubicBezTo>
                    <a:pt x="136" y="22"/>
                    <a:pt x="136" y="22"/>
                    <a:pt x="136" y="22"/>
                  </a:cubicBezTo>
                  <a:cubicBezTo>
                    <a:pt x="136" y="30"/>
                    <a:pt x="136" y="30"/>
                    <a:pt x="136" y="30"/>
                  </a:cubicBezTo>
                  <a:cubicBezTo>
                    <a:pt x="140" y="30"/>
                    <a:pt x="140" y="30"/>
                    <a:pt x="140" y="30"/>
                  </a:cubicBezTo>
                  <a:cubicBezTo>
                    <a:pt x="140" y="40"/>
                    <a:pt x="140" y="40"/>
                    <a:pt x="140" y="40"/>
                  </a:cubicBezTo>
                  <a:cubicBezTo>
                    <a:pt x="101" y="0"/>
                    <a:pt x="101" y="0"/>
                    <a:pt x="101" y="0"/>
                  </a:cubicBezTo>
                  <a:cubicBezTo>
                    <a:pt x="51" y="51"/>
                    <a:pt x="51" y="51"/>
                    <a:pt x="51" y="51"/>
                  </a:cubicBezTo>
                  <a:cubicBezTo>
                    <a:pt x="0" y="102"/>
                    <a:pt x="0" y="102"/>
                    <a:pt x="0" y="102"/>
                  </a:cubicBezTo>
                  <a:cubicBezTo>
                    <a:pt x="26" y="102"/>
                    <a:pt x="26" y="102"/>
                    <a:pt x="26" y="102"/>
                  </a:cubicBezTo>
                  <a:cubicBezTo>
                    <a:pt x="26" y="167"/>
                    <a:pt x="26" y="167"/>
                    <a:pt x="26" y="167"/>
                  </a:cubicBezTo>
                  <a:close/>
                  <a:moveTo>
                    <a:pt x="101" y="49"/>
                  </a:moveTo>
                  <a:cubicBezTo>
                    <a:pt x="107" y="49"/>
                    <a:pt x="112" y="54"/>
                    <a:pt x="112" y="61"/>
                  </a:cubicBezTo>
                  <a:cubicBezTo>
                    <a:pt x="112" y="67"/>
                    <a:pt x="107" y="72"/>
                    <a:pt x="101" y="72"/>
                  </a:cubicBezTo>
                  <a:cubicBezTo>
                    <a:pt x="94" y="72"/>
                    <a:pt x="89" y="67"/>
                    <a:pt x="89" y="61"/>
                  </a:cubicBezTo>
                  <a:cubicBezTo>
                    <a:pt x="89" y="54"/>
                    <a:pt x="94" y="49"/>
                    <a:pt x="101" y="49"/>
                  </a:cubicBezTo>
                  <a:close/>
                  <a:moveTo>
                    <a:pt x="54" y="117"/>
                  </a:moveTo>
                  <a:cubicBezTo>
                    <a:pt x="80" y="117"/>
                    <a:pt x="80" y="117"/>
                    <a:pt x="80" y="117"/>
                  </a:cubicBezTo>
                  <a:cubicBezTo>
                    <a:pt x="80" y="147"/>
                    <a:pt x="80" y="147"/>
                    <a:pt x="80" y="147"/>
                  </a:cubicBezTo>
                  <a:cubicBezTo>
                    <a:pt x="54" y="147"/>
                    <a:pt x="54" y="147"/>
                    <a:pt x="54" y="147"/>
                  </a:cubicBezTo>
                  <a:lnTo>
                    <a:pt x="5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îṥļiḓe"/>
            <p:cNvSpPr/>
            <p:nvPr/>
          </p:nvSpPr>
          <p:spPr bwMode="auto">
            <a:xfrm>
              <a:off x="8233569" y="2782888"/>
              <a:ext cx="1471613" cy="1403350"/>
            </a:xfrm>
            <a:custGeom>
              <a:avLst/>
              <a:gdLst>
                <a:gd name="T0" fmla="*/ 56 w 265"/>
                <a:gd name="T1" fmla="*/ 96 h 251"/>
                <a:gd name="T2" fmla="*/ 211 w 265"/>
                <a:gd name="T3" fmla="*/ 250 h 251"/>
                <a:gd name="T4" fmla="*/ 65 w 265"/>
                <a:gd name="T5" fmla="*/ 250 h 251"/>
                <a:gd name="T6" fmla="*/ 144 w 265"/>
                <a:gd name="T7" fmla="*/ 223 h 251"/>
                <a:gd name="T8" fmla="*/ 128 w 265"/>
                <a:gd name="T9" fmla="*/ 251 h 251"/>
                <a:gd name="T10" fmla="*/ 19 w 265"/>
                <a:gd name="T11" fmla="*/ 210 h 251"/>
                <a:gd name="T12" fmla="*/ 19 w 265"/>
                <a:gd name="T13" fmla="*/ 174 h 251"/>
                <a:gd name="T14" fmla="*/ 19 w 265"/>
                <a:gd name="T15" fmla="*/ 139 h 251"/>
                <a:gd name="T16" fmla="*/ 19 w 265"/>
                <a:gd name="T17" fmla="*/ 104 h 251"/>
                <a:gd name="T18" fmla="*/ 19 w 265"/>
                <a:gd name="T19" fmla="*/ 69 h 251"/>
                <a:gd name="T20" fmla="*/ 9 w 265"/>
                <a:gd name="T21" fmla="*/ 37 h 251"/>
                <a:gd name="T22" fmla="*/ 19 w 265"/>
                <a:gd name="T23" fmla="*/ 250 h 251"/>
                <a:gd name="T24" fmla="*/ 19 w 265"/>
                <a:gd name="T25" fmla="*/ 210 h 251"/>
                <a:gd name="T26" fmla="*/ 201 w 265"/>
                <a:gd name="T27" fmla="*/ 84 h 251"/>
                <a:gd name="T28" fmla="*/ 157 w 265"/>
                <a:gd name="T29" fmla="*/ 84 h 251"/>
                <a:gd name="T30" fmla="*/ 175 w 265"/>
                <a:gd name="T31" fmla="*/ 70 h 251"/>
                <a:gd name="T32" fmla="*/ 183 w 265"/>
                <a:gd name="T33" fmla="*/ 70 h 251"/>
                <a:gd name="T34" fmla="*/ 183 w 265"/>
                <a:gd name="T35" fmla="*/ 70 h 251"/>
                <a:gd name="T36" fmla="*/ 201 w 265"/>
                <a:gd name="T37" fmla="*/ 61 h 251"/>
                <a:gd name="T38" fmla="*/ 157 w 265"/>
                <a:gd name="T39" fmla="*/ 61 h 251"/>
                <a:gd name="T40" fmla="*/ 175 w 265"/>
                <a:gd name="T41" fmla="*/ 47 h 251"/>
                <a:gd name="T42" fmla="*/ 183 w 265"/>
                <a:gd name="T43" fmla="*/ 47 h 251"/>
                <a:gd name="T44" fmla="*/ 183 w 265"/>
                <a:gd name="T45" fmla="*/ 47 h 251"/>
                <a:gd name="T46" fmla="*/ 90 w 265"/>
                <a:gd name="T47" fmla="*/ 177 h 251"/>
                <a:gd name="T48" fmla="*/ 181 w 265"/>
                <a:gd name="T49" fmla="*/ 215 h 251"/>
                <a:gd name="T50" fmla="*/ 97 w 265"/>
                <a:gd name="T51" fmla="*/ 215 h 251"/>
                <a:gd name="T52" fmla="*/ 115 w 265"/>
                <a:gd name="T53" fmla="*/ 201 h 251"/>
                <a:gd name="T54" fmla="*/ 115 w 265"/>
                <a:gd name="T55" fmla="*/ 201 h 251"/>
                <a:gd name="T56" fmla="*/ 144 w 265"/>
                <a:gd name="T57" fmla="*/ 201 h 251"/>
                <a:gd name="T58" fmla="*/ 163 w 265"/>
                <a:gd name="T59" fmla="*/ 215 h 251"/>
                <a:gd name="T60" fmla="*/ 79 w 265"/>
                <a:gd name="T61" fmla="*/ 215 h 251"/>
                <a:gd name="T62" fmla="*/ 170 w 265"/>
                <a:gd name="T63" fmla="*/ 177 h 251"/>
                <a:gd name="T64" fmla="*/ 170 w 265"/>
                <a:gd name="T65" fmla="*/ 177 h 251"/>
                <a:gd name="T66" fmla="*/ 108 w 265"/>
                <a:gd name="T67" fmla="*/ 177 h 251"/>
                <a:gd name="T68" fmla="*/ 126 w 265"/>
                <a:gd name="T69" fmla="*/ 192 h 251"/>
                <a:gd name="T70" fmla="*/ 133 w 265"/>
                <a:gd name="T71" fmla="*/ 192 h 251"/>
                <a:gd name="T72" fmla="*/ 152 w 265"/>
                <a:gd name="T73" fmla="*/ 177 h 251"/>
                <a:gd name="T74" fmla="*/ 152 w 265"/>
                <a:gd name="T75" fmla="*/ 177 h 251"/>
                <a:gd name="T76" fmla="*/ 90 w 265"/>
                <a:gd name="T77" fmla="*/ 129 h 251"/>
                <a:gd name="T78" fmla="*/ 181 w 265"/>
                <a:gd name="T79" fmla="*/ 167 h 251"/>
                <a:gd name="T80" fmla="*/ 97 w 265"/>
                <a:gd name="T81" fmla="*/ 167 h 251"/>
                <a:gd name="T82" fmla="*/ 115 w 265"/>
                <a:gd name="T83" fmla="*/ 152 h 251"/>
                <a:gd name="T84" fmla="*/ 115 w 265"/>
                <a:gd name="T85" fmla="*/ 152 h 251"/>
                <a:gd name="T86" fmla="*/ 144 w 265"/>
                <a:gd name="T87" fmla="*/ 152 h 251"/>
                <a:gd name="T88" fmla="*/ 163 w 265"/>
                <a:gd name="T89" fmla="*/ 167 h 251"/>
                <a:gd name="T90" fmla="*/ 79 w 265"/>
                <a:gd name="T91" fmla="*/ 167 h 251"/>
                <a:gd name="T92" fmla="*/ 170 w 265"/>
                <a:gd name="T93" fmla="*/ 129 h 251"/>
                <a:gd name="T94" fmla="*/ 170 w 265"/>
                <a:gd name="T95" fmla="*/ 129 h 251"/>
                <a:gd name="T96" fmla="*/ 108 w 265"/>
                <a:gd name="T97" fmla="*/ 129 h 251"/>
                <a:gd name="T98" fmla="*/ 126 w 265"/>
                <a:gd name="T99" fmla="*/ 143 h 251"/>
                <a:gd name="T100" fmla="*/ 133 w 265"/>
                <a:gd name="T101" fmla="*/ 143 h 251"/>
                <a:gd name="T102" fmla="*/ 152 w 265"/>
                <a:gd name="T103" fmla="*/ 129 h 251"/>
                <a:gd name="T104" fmla="*/ 152 w 265"/>
                <a:gd name="T105" fmla="*/ 129 h 251"/>
                <a:gd name="T106" fmla="*/ 228 w 265"/>
                <a:gd name="T107" fmla="*/ 37 h 251"/>
                <a:gd name="T108" fmla="*/ 265 w 265"/>
                <a:gd name="T109" fmla="*/ 0 h 251"/>
                <a:gd name="T110" fmla="*/ 95 w 265"/>
                <a:gd name="T111" fmla="*/ 1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251">
                  <a:moveTo>
                    <a:pt x="47" y="250"/>
                  </a:moveTo>
                  <a:cubicBezTo>
                    <a:pt x="47" y="106"/>
                    <a:pt x="47" y="106"/>
                    <a:pt x="47" y="106"/>
                  </a:cubicBezTo>
                  <a:cubicBezTo>
                    <a:pt x="47" y="96"/>
                    <a:pt x="47" y="96"/>
                    <a:pt x="47" y="96"/>
                  </a:cubicBezTo>
                  <a:cubicBezTo>
                    <a:pt x="56" y="96"/>
                    <a:pt x="56" y="96"/>
                    <a:pt x="56" y="96"/>
                  </a:cubicBezTo>
                  <a:cubicBezTo>
                    <a:pt x="202" y="96"/>
                    <a:pt x="202" y="96"/>
                    <a:pt x="202" y="96"/>
                  </a:cubicBezTo>
                  <a:cubicBezTo>
                    <a:pt x="211" y="96"/>
                    <a:pt x="211" y="96"/>
                    <a:pt x="211" y="96"/>
                  </a:cubicBezTo>
                  <a:cubicBezTo>
                    <a:pt x="211" y="106"/>
                    <a:pt x="211" y="106"/>
                    <a:pt x="211" y="106"/>
                  </a:cubicBezTo>
                  <a:cubicBezTo>
                    <a:pt x="211" y="250"/>
                    <a:pt x="211" y="250"/>
                    <a:pt x="211" y="250"/>
                  </a:cubicBezTo>
                  <a:cubicBezTo>
                    <a:pt x="192" y="250"/>
                    <a:pt x="192" y="250"/>
                    <a:pt x="192" y="250"/>
                  </a:cubicBezTo>
                  <a:cubicBezTo>
                    <a:pt x="192" y="115"/>
                    <a:pt x="192" y="115"/>
                    <a:pt x="192" y="115"/>
                  </a:cubicBezTo>
                  <a:cubicBezTo>
                    <a:pt x="65" y="115"/>
                    <a:pt x="65" y="115"/>
                    <a:pt x="65" y="115"/>
                  </a:cubicBezTo>
                  <a:cubicBezTo>
                    <a:pt x="65" y="250"/>
                    <a:pt x="65" y="250"/>
                    <a:pt x="65" y="250"/>
                  </a:cubicBezTo>
                  <a:cubicBezTo>
                    <a:pt x="47" y="250"/>
                    <a:pt x="47" y="250"/>
                    <a:pt x="47" y="250"/>
                  </a:cubicBezTo>
                  <a:close/>
                  <a:moveTo>
                    <a:pt x="132" y="251"/>
                  </a:moveTo>
                  <a:cubicBezTo>
                    <a:pt x="144" y="251"/>
                    <a:pt x="144" y="251"/>
                    <a:pt x="144" y="251"/>
                  </a:cubicBezTo>
                  <a:cubicBezTo>
                    <a:pt x="144" y="223"/>
                    <a:pt x="144" y="223"/>
                    <a:pt x="144" y="223"/>
                  </a:cubicBezTo>
                  <a:cubicBezTo>
                    <a:pt x="132" y="223"/>
                    <a:pt x="132" y="223"/>
                    <a:pt x="132" y="223"/>
                  </a:cubicBezTo>
                  <a:cubicBezTo>
                    <a:pt x="132" y="251"/>
                    <a:pt x="132" y="251"/>
                    <a:pt x="132" y="251"/>
                  </a:cubicBezTo>
                  <a:close/>
                  <a:moveTo>
                    <a:pt x="116" y="251"/>
                  </a:moveTo>
                  <a:cubicBezTo>
                    <a:pt x="128" y="251"/>
                    <a:pt x="128" y="251"/>
                    <a:pt x="128" y="251"/>
                  </a:cubicBezTo>
                  <a:cubicBezTo>
                    <a:pt x="128" y="223"/>
                    <a:pt x="128" y="223"/>
                    <a:pt x="128" y="223"/>
                  </a:cubicBezTo>
                  <a:cubicBezTo>
                    <a:pt x="116" y="223"/>
                    <a:pt x="116" y="223"/>
                    <a:pt x="116" y="223"/>
                  </a:cubicBezTo>
                  <a:cubicBezTo>
                    <a:pt x="116" y="251"/>
                    <a:pt x="116" y="251"/>
                    <a:pt x="116" y="251"/>
                  </a:cubicBezTo>
                  <a:close/>
                  <a:moveTo>
                    <a:pt x="19" y="210"/>
                  </a:moveTo>
                  <a:cubicBezTo>
                    <a:pt x="19" y="192"/>
                    <a:pt x="19" y="192"/>
                    <a:pt x="19" y="192"/>
                  </a:cubicBezTo>
                  <a:cubicBezTo>
                    <a:pt x="34" y="192"/>
                    <a:pt x="34" y="192"/>
                    <a:pt x="34" y="192"/>
                  </a:cubicBezTo>
                  <a:cubicBezTo>
                    <a:pt x="34" y="174"/>
                    <a:pt x="34" y="174"/>
                    <a:pt x="34" y="174"/>
                  </a:cubicBezTo>
                  <a:cubicBezTo>
                    <a:pt x="19" y="174"/>
                    <a:pt x="19" y="174"/>
                    <a:pt x="19" y="174"/>
                  </a:cubicBezTo>
                  <a:cubicBezTo>
                    <a:pt x="19" y="157"/>
                    <a:pt x="19" y="157"/>
                    <a:pt x="19" y="157"/>
                  </a:cubicBezTo>
                  <a:cubicBezTo>
                    <a:pt x="34" y="157"/>
                    <a:pt x="34" y="157"/>
                    <a:pt x="34" y="157"/>
                  </a:cubicBezTo>
                  <a:cubicBezTo>
                    <a:pt x="34" y="139"/>
                    <a:pt x="34" y="139"/>
                    <a:pt x="34" y="139"/>
                  </a:cubicBezTo>
                  <a:cubicBezTo>
                    <a:pt x="19" y="139"/>
                    <a:pt x="19" y="139"/>
                    <a:pt x="19" y="139"/>
                  </a:cubicBezTo>
                  <a:cubicBezTo>
                    <a:pt x="19" y="122"/>
                    <a:pt x="19" y="122"/>
                    <a:pt x="19" y="122"/>
                  </a:cubicBezTo>
                  <a:cubicBezTo>
                    <a:pt x="34" y="122"/>
                    <a:pt x="34" y="122"/>
                    <a:pt x="34" y="122"/>
                  </a:cubicBezTo>
                  <a:cubicBezTo>
                    <a:pt x="34" y="104"/>
                    <a:pt x="34" y="104"/>
                    <a:pt x="34" y="104"/>
                  </a:cubicBezTo>
                  <a:cubicBezTo>
                    <a:pt x="19" y="104"/>
                    <a:pt x="19" y="104"/>
                    <a:pt x="19" y="104"/>
                  </a:cubicBezTo>
                  <a:cubicBezTo>
                    <a:pt x="19" y="87"/>
                    <a:pt x="19" y="87"/>
                    <a:pt x="19" y="87"/>
                  </a:cubicBezTo>
                  <a:cubicBezTo>
                    <a:pt x="75" y="87"/>
                    <a:pt x="75" y="87"/>
                    <a:pt x="75" y="87"/>
                  </a:cubicBezTo>
                  <a:cubicBezTo>
                    <a:pt x="75" y="69"/>
                    <a:pt x="75" y="69"/>
                    <a:pt x="75" y="69"/>
                  </a:cubicBezTo>
                  <a:cubicBezTo>
                    <a:pt x="19" y="69"/>
                    <a:pt x="19" y="69"/>
                    <a:pt x="19" y="69"/>
                  </a:cubicBezTo>
                  <a:cubicBezTo>
                    <a:pt x="19" y="56"/>
                    <a:pt x="19" y="56"/>
                    <a:pt x="19" y="56"/>
                  </a:cubicBezTo>
                  <a:cubicBezTo>
                    <a:pt x="75" y="56"/>
                    <a:pt x="75" y="56"/>
                    <a:pt x="75" y="56"/>
                  </a:cubicBezTo>
                  <a:cubicBezTo>
                    <a:pt x="75" y="37"/>
                    <a:pt x="75" y="37"/>
                    <a:pt x="75" y="37"/>
                  </a:cubicBezTo>
                  <a:cubicBezTo>
                    <a:pt x="9" y="37"/>
                    <a:pt x="9" y="37"/>
                    <a:pt x="9" y="37"/>
                  </a:cubicBezTo>
                  <a:cubicBezTo>
                    <a:pt x="0" y="37"/>
                    <a:pt x="0" y="37"/>
                    <a:pt x="0" y="37"/>
                  </a:cubicBezTo>
                  <a:cubicBezTo>
                    <a:pt x="0" y="46"/>
                    <a:pt x="0" y="46"/>
                    <a:pt x="0" y="46"/>
                  </a:cubicBezTo>
                  <a:cubicBezTo>
                    <a:pt x="0" y="250"/>
                    <a:pt x="0" y="250"/>
                    <a:pt x="0" y="250"/>
                  </a:cubicBezTo>
                  <a:cubicBezTo>
                    <a:pt x="19" y="250"/>
                    <a:pt x="19" y="250"/>
                    <a:pt x="19" y="250"/>
                  </a:cubicBezTo>
                  <a:cubicBezTo>
                    <a:pt x="19" y="228"/>
                    <a:pt x="19" y="228"/>
                    <a:pt x="19" y="228"/>
                  </a:cubicBezTo>
                  <a:cubicBezTo>
                    <a:pt x="34" y="228"/>
                    <a:pt x="34" y="228"/>
                    <a:pt x="34" y="228"/>
                  </a:cubicBezTo>
                  <a:cubicBezTo>
                    <a:pt x="34" y="210"/>
                    <a:pt x="34" y="210"/>
                    <a:pt x="34" y="210"/>
                  </a:cubicBezTo>
                  <a:cubicBezTo>
                    <a:pt x="19" y="210"/>
                    <a:pt x="19" y="210"/>
                    <a:pt x="19" y="210"/>
                  </a:cubicBezTo>
                  <a:close/>
                  <a:moveTo>
                    <a:pt x="201" y="70"/>
                  </a:moveTo>
                  <a:cubicBezTo>
                    <a:pt x="212" y="70"/>
                    <a:pt x="212" y="70"/>
                    <a:pt x="212" y="70"/>
                  </a:cubicBezTo>
                  <a:cubicBezTo>
                    <a:pt x="212" y="84"/>
                    <a:pt x="212" y="84"/>
                    <a:pt x="212" y="84"/>
                  </a:cubicBezTo>
                  <a:cubicBezTo>
                    <a:pt x="201" y="84"/>
                    <a:pt x="201" y="84"/>
                    <a:pt x="201" y="84"/>
                  </a:cubicBezTo>
                  <a:cubicBezTo>
                    <a:pt x="201" y="70"/>
                    <a:pt x="201" y="70"/>
                    <a:pt x="201" y="70"/>
                  </a:cubicBezTo>
                  <a:close/>
                  <a:moveTo>
                    <a:pt x="146" y="70"/>
                  </a:moveTo>
                  <a:cubicBezTo>
                    <a:pt x="150" y="70"/>
                    <a:pt x="153" y="70"/>
                    <a:pt x="157" y="70"/>
                  </a:cubicBezTo>
                  <a:cubicBezTo>
                    <a:pt x="157" y="75"/>
                    <a:pt x="157" y="80"/>
                    <a:pt x="157" y="84"/>
                  </a:cubicBezTo>
                  <a:cubicBezTo>
                    <a:pt x="153" y="84"/>
                    <a:pt x="150" y="84"/>
                    <a:pt x="146" y="84"/>
                  </a:cubicBezTo>
                  <a:cubicBezTo>
                    <a:pt x="146" y="80"/>
                    <a:pt x="146" y="75"/>
                    <a:pt x="146" y="70"/>
                  </a:cubicBezTo>
                  <a:close/>
                  <a:moveTo>
                    <a:pt x="164" y="70"/>
                  </a:moveTo>
                  <a:cubicBezTo>
                    <a:pt x="168" y="70"/>
                    <a:pt x="172" y="70"/>
                    <a:pt x="175" y="70"/>
                  </a:cubicBezTo>
                  <a:cubicBezTo>
                    <a:pt x="175" y="75"/>
                    <a:pt x="175" y="80"/>
                    <a:pt x="175" y="84"/>
                  </a:cubicBezTo>
                  <a:cubicBezTo>
                    <a:pt x="172" y="84"/>
                    <a:pt x="168" y="84"/>
                    <a:pt x="164" y="84"/>
                  </a:cubicBezTo>
                  <a:cubicBezTo>
                    <a:pt x="164" y="80"/>
                    <a:pt x="164" y="75"/>
                    <a:pt x="164" y="70"/>
                  </a:cubicBezTo>
                  <a:close/>
                  <a:moveTo>
                    <a:pt x="183" y="70"/>
                  </a:moveTo>
                  <a:cubicBezTo>
                    <a:pt x="186" y="70"/>
                    <a:pt x="190" y="70"/>
                    <a:pt x="194" y="70"/>
                  </a:cubicBezTo>
                  <a:cubicBezTo>
                    <a:pt x="194" y="75"/>
                    <a:pt x="194" y="80"/>
                    <a:pt x="194" y="84"/>
                  </a:cubicBezTo>
                  <a:cubicBezTo>
                    <a:pt x="190" y="84"/>
                    <a:pt x="186" y="84"/>
                    <a:pt x="183" y="84"/>
                  </a:cubicBezTo>
                  <a:cubicBezTo>
                    <a:pt x="183" y="80"/>
                    <a:pt x="183" y="75"/>
                    <a:pt x="183" y="70"/>
                  </a:cubicBezTo>
                  <a:close/>
                  <a:moveTo>
                    <a:pt x="201" y="47"/>
                  </a:moveTo>
                  <a:cubicBezTo>
                    <a:pt x="212" y="47"/>
                    <a:pt x="212" y="47"/>
                    <a:pt x="212" y="47"/>
                  </a:cubicBezTo>
                  <a:cubicBezTo>
                    <a:pt x="212" y="61"/>
                    <a:pt x="212" y="61"/>
                    <a:pt x="212" y="61"/>
                  </a:cubicBezTo>
                  <a:cubicBezTo>
                    <a:pt x="201" y="61"/>
                    <a:pt x="201" y="61"/>
                    <a:pt x="201" y="61"/>
                  </a:cubicBezTo>
                  <a:cubicBezTo>
                    <a:pt x="201" y="47"/>
                    <a:pt x="201" y="47"/>
                    <a:pt x="201" y="47"/>
                  </a:cubicBezTo>
                  <a:close/>
                  <a:moveTo>
                    <a:pt x="146" y="47"/>
                  </a:moveTo>
                  <a:cubicBezTo>
                    <a:pt x="150" y="47"/>
                    <a:pt x="153" y="47"/>
                    <a:pt x="157" y="47"/>
                  </a:cubicBezTo>
                  <a:cubicBezTo>
                    <a:pt x="157" y="51"/>
                    <a:pt x="157" y="56"/>
                    <a:pt x="157" y="61"/>
                  </a:cubicBezTo>
                  <a:cubicBezTo>
                    <a:pt x="153" y="61"/>
                    <a:pt x="150" y="61"/>
                    <a:pt x="146" y="61"/>
                  </a:cubicBezTo>
                  <a:cubicBezTo>
                    <a:pt x="146" y="56"/>
                    <a:pt x="146" y="51"/>
                    <a:pt x="146" y="47"/>
                  </a:cubicBezTo>
                  <a:close/>
                  <a:moveTo>
                    <a:pt x="164" y="47"/>
                  </a:moveTo>
                  <a:cubicBezTo>
                    <a:pt x="168" y="47"/>
                    <a:pt x="172" y="47"/>
                    <a:pt x="175" y="47"/>
                  </a:cubicBezTo>
                  <a:cubicBezTo>
                    <a:pt x="175" y="51"/>
                    <a:pt x="175" y="56"/>
                    <a:pt x="175" y="61"/>
                  </a:cubicBezTo>
                  <a:cubicBezTo>
                    <a:pt x="172" y="61"/>
                    <a:pt x="168" y="61"/>
                    <a:pt x="164" y="61"/>
                  </a:cubicBezTo>
                  <a:cubicBezTo>
                    <a:pt x="164" y="56"/>
                    <a:pt x="164" y="51"/>
                    <a:pt x="164" y="47"/>
                  </a:cubicBezTo>
                  <a:close/>
                  <a:moveTo>
                    <a:pt x="183" y="47"/>
                  </a:moveTo>
                  <a:cubicBezTo>
                    <a:pt x="186" y="47"/>
                    <a:pt x="190" y="47"/>
                    <a:pt x="194" y="47"/>
                  </a:cubicBezTo>
                  <a:cubicBezTo>
                    <a:pt x="194" y="51"/>
                    <a:pt x="194" y="56"/>
                    <a:pt x="194" y="61"/>
                  </a:cubicBezTo>
                  <a:cubicBezTo>
                    <a:pt x="190" y="61"/>
                    <a:pt x="186" y="61"/>
                    <a:pt x="183" y="61"/>
                  </a:cubicBezTo>
                  <a:cubicBezTo>
                    <a:pt x="183" y="56"/>
                    <a:pt x="183" y="51"/>
                    <a:pt x="183" y="47"/>
                  </a:cubicBezTo>
                  <a:close/>
                  <a:moveTo>
                    <a:pt x="79" y="177"/>
                  </a:moveTo>
                  <a:cubicBezTo>
                    <a:pt x="79" y="192"/>
                    <a:pt x="79" y="192"/>
                    <a:pt x="79" y="192"/>
                  </a:cubicBezTo>
                  <a:cubicBezTo>
                    <a:pt x="90" y="192"/>
                    <a:pt x="90" y="192"/>
                    <a:pt x="90" y="192"/>
                  </a:cubicBezTo>
                  <a:cubicBezTo>
                    <a:pt x="90" y="177"/>
                    <a:pt x="90" y="177"/>
                    <a:pt x="90" y="177"/>
                  </a:cubicBezTo>
                  <a:cubicBezTo>
                    <a:pt x="79" y="177"/>
                    <a:pt x="79" y="177"/>
                    <a:pt x="79" y="177"/>
                  </a:cubicBezTo>
                  <a:close/>
                  <a:moveTo>
                    <a:pt x="170" y="201"/>
                  </a:moveTo>
                  <a:cubicBezTo>
                    <a:pt x="170" y="215"/>
                    <a:pt x="170" y="215"/>
                    <a:pt x="170" y="215"/>
                  </a:cubicBezTo>
                  <a:cubicBezTo>
                    <a:pt x="181" y="215"/>
                    <a:pt x="181" y="215"/>
                    <a:pt x="181" y="215"/>
                  </a:cubicBezTo>
                  <a:cubicBezTo>
                    <a:pt x="181" y="201"/>
                    <a:pt x="181" y="201"/>
                    <a:pt x="181" y="201"/>
                  </a:cubicBezTo>
                  <a:cubicBezTo>
                    <a:pt x="170" y="201"/>
                    <a:pt x="170" y="201"/>
                    <a:pt x="170" y="201"/>
                  </a:cubicBezTo>
                  <a:close/>
                  <a:moveTo>
                    <a:pt x="97" y="201"/>
                  </a:moveTo>
                  <a:cubicBezTo>
                    <a:pt x="97" y="205"/>
                    <a:pt x="97" y="210"/>
                    <a:pt x="97" y="215"/>
                  </a:cubicBezTo>
                  <a:cubicBezTo>
                    <a:pt x="101" y="215"/>
                    <a:pt x="104" y="215"/>
                    <a:pt x="108" y="215"/>
                  </a:cubicBezTo>
                  <a:cubicBezTo>
                    <a:pt x="108" y="210"/>
                    <a:pt x="108" y="205"/>
                    <a:pt x="108" y="201"/>
                  </a:cubicBezTo>
                  <a:cubicBezTo>
                    <a:pt x="104" y="201"/>
                    <a:pt x="101" y="201"/>
                    <a:pt x="97" y="201"/>
                  </a:cubicBezTo>
                  <a:close/>
                  <a:moveTo>
                    <a:pt x="115" y="201"/>
                  </a:moveTo>
                  <a:cubicBezTo>
                    <a:pt x="115" y="205"/>
                    <a:pt x="115" y="210"/>
                    <a:pt x="115" y="215"/>
                  </a:cubicBezTo>
                  <a:cubicBezTo>
                    <a:pt x="119" y="215"/>
                    <a:pt x="123" y="215"/>
                    <a:pt x="126" y="215"/>
                  </a:cubicBezTo>
                  <a:cubicBezTo>
                    <a:pt x="126" y="210"/>
                    <a:pt x="126" y="205"/>
                    <a:pt x="126" y="201"/>
                  </a:cubicBezTo>
                  <a:cubicBezTo>
                    <a:pt x="123" y="201"/>
                    <a:pt x="119" y="201"/>
                    <a:pt x="115" y="201"/>
                  </a:cubicBezTo>
                  <a:close/>
                  <a:moveTo>
                    <a:pt x="133" y="201"/>
                  </a:moveTo>
                  <a:cubicBezTo>
                    <a:pt x="133" y="205"/>
                    <a:pt x="133" y="210"/>
                    <a:pt x="133" y="215"/>
                  </a:cubicBezTo>
                  <a:cubicBezTo>
                    <a:pt x="137" y="215"/>
                    <a:pt x="141" y="215"/>
                    <a:pt x="144" y="215"/>
                  </a:cubicBezTo>
                  <a:cubicBezTo>
                    <a:pt x="144" y="210"/>
                    <a:pt x="144" y="205"/>
                    <a:pt x="144" y="201"/>
                  </a:cubicBezTo>
                  <a:cubicBezTo>
                    <a:pt x="141" y="201"/>
                    <a:pt x="137" y="201"/>
                    <a:pt x="133" y="201"/>
                  </a:cubicBezTo>
                  <a:close/>
                  <a:moveTo>
                    <a:pt x="152" y="201"/>
                  </a:moveTo>
                  <a:cubicBezTo>
                    <a:pt x="152" y="205"/>
                    <a:pt x="152" y="210"/>
                    <a:pt x="152" y="215"/>
                  </a:cubicBezTo>
                  <a:cubicBezTo>
                    <a:pt x="155" y="215"/>
                    <a:pt x="159" y="215"/>
                    <a:pt x="163" y="215"/>
                  </a:cubicBezTo>
                  <a:cubicBezTo>
                    <a:pt x="163" y="210"/>
                    <a:pt x="163" y="205"/>
                    <a:pt x="163" y="201"/>
                  </a:cubicBezTo>
                  <a:cubicBezTo>
                    <a:pt x="159" y="201"/>
                    <a:pt x="155" y="201"/>
                    <a:pt x="152" y="201"/>
                  </a:cubicBezTo>
                  <a:close/>
                  <a:moveTo>
                    <a:pt x="79" y="201"/>
                  </a:moveTo>
                  <a:cubicBezTo>
                    <a:pt x="79" y="215"/>
                    <a:pt x="79" y="215"/>
                    <a:pt x="79" y="215"/>
                  </a:cubicBezTo>
                  <a:cubicBezTo>
                    <a:pt x="90" y="215"/>
                    <a:pt x="90" y="215"/>
                    <a:pt x="90" y="215"/>
                  </a:cubicBezTo>
                  <a:cubicBezTo>
                    <a:pt x="90" y="201"/>
                    <a:pt x="90" y="201"/>
                    <a:pt x="90" y="201"/>
                  </a:cubicBezTo>
                  <a:cubicBezTo>
                    <a:pt x="79" y="201"/>
                    <a:pt x="79" y="201"/>
                    <a:pt x="79" y="201"/>
                  </a:cubicBezTo>
                  <a:close/>
                  <a:moveTo>
                    <a:pt x="170" y="177"/>
                  </a:moveTo>
                  <a:cubicBezTo>
                    <a:pt x="170" y="192"/>
                    <a:pt x="170" y="192"/>
                    <a:pt x="170" y="192"/>
                  </a:cubicBezTo>
                  <a:cubicBezTo>
                    <a:pt x="181" y="192"/>
                    <a:pt x="181" y="192"/>
                    <a:pt x="181" y="192"/>
                  </a:cubicBezTo>
                  <a:cubicBezTo>
                    <a:pt x="181" y="177"/>
                    <a:pt x="181" y="177"/>
                    <a:pt x="181" y="177"/>
                  </a:cubicBezTo>
                  <a:cubicBezTo>
                    <a:pt x="170" y="177"/>
                    <a:pt x="170" y="177"/>
                    <a:pt x="170" y="177"/>
                  </a:cubicBezTo>
                  <a:close/>
                  <a:moveTo>
                    <a:pt x="97" y="177"/>
                  </a:moveTo>
                  <a:cubicBezTo>
                    <a:pt x="97" y="182"/>
                    <a:pt x="97" y="187"/>
                    <a:pt x="97" y="192"/>
                  </a:cubicBezTo>
                  <a:cubicBezTo>
                    <a:pt x="101" y="192"/>
                    <a:pt x="104" y="192"/>
                    <a:pt x="108" y="192"/>
                  </a:cubicBezTo>
                  <a:cubicBezTo>
                    <a:pt x="108" y="187"/>
                    <a:pt x="108" y="182"/>
                    <a:pt x="108" y="177"/>
                  </a:cubicBezTo>
                  <a:cubicBezTo>
                    <a:pt x="104" y="177"/>
                    <a:pt x="101" y="177"/>
                    <a:pt x="97" y="177"/>
                  </a:cubicBezTo>
                  <a:close/>
                  <a:moveTo>
                    <a:pt x="115" y="177"/>
                  </a:moveTo>
                  <a:cubicBezTo>
                    <a:pt x="115" y="182"/>
                    <a:pt x="115" y="187"/>
                    <a:pt x="115" y="192"/>
                  </a:cubicBezTo>
                  <a:cubicBezTo>
                    <a:pt x="119" y="192"/>
                    <a:pt x="123" y="192"/>
                    <a:pt x="126" y="192"/>
                  </a:cubicBezTo>
                  <a:cubicBezTo>
                    <a:pt x="126" y="187"/>
                    <a:pt x="126" y="182"/>
                    <a:pt x="126" y="177"/>
                  </a:cubicBezTo>
                  <a:cubicBezTo>
                    <a:pt x="123" y="177"/>
                    <a:pt x="119" y="177"/>
                    <a:pt x="115" y="177"/>
                  </a:cubicBezTo>
                  <a:close/>
                  <a:moveTo>
                    <a:pt x="133" y="177"/>
                  </a:moveTo>
                  <a:cubicBezTo>
                    <a:pt x="133" y="182"/>
                    <a:pt x="133" y="187"/>
                    <a:pt x="133" y="192"/>
                  </a:cubicBezTo>
                  <a:cubicBezTo>
                    <a:pt x="137" y="192"/>
                    <a:pt x="141" y="192"/>
                    <a:pt x="144" y="192"/>
                  </a:cubicBezTo>
                  <a:cubicBezTo>
                    <a:pt x="144" y="187"/>
                    <a:pt x="144" y="182"/>
                    <a:pt x="144" y="177"/>
                  </a:cubicBezTo>
                  <a:cubicBezTo>
                    <a:pt x="141" y="177"/>
                    <a:pt x="137" y="177"/>
                    <a:pt x="133" y="177"/>
                  </a:cubicBezTo>
                  <a:close/>
                  <a:moveTo>
                    <a:pt x="152" y="177"/>
                  </a:moveTo>
                  <a:cubicBezTo>
                    <a:pt x="152" y="182"/>
                    <a:pt x="152" y="187"/>
                    <a:pt x="152" y="192"/>
                  </a:cubicBezTo>
                  <a:cubicBezTo>
                    <a:pt x="155" y="192"/>
                    <a:pt x="159" y="192"/>
                    <a:pt x="163" y="192"/>
                  </a:cubicBezTo>
                  <a:cubicBezTo>
                    <a:pt x="163" y="187"/>
                    <a:pt x="163" y="182"/>
                    <a:pt x="163" y="177"/>
                  </a:cubicBezTo>
                  <a:cubicBezTo>
                    <a:pt x="159" y="177"/>
                    <a:pt x="155" y="177"/>
                    <a:pt x="152" y="177"/>
                  </a:cubicBezTo>
                  <a:close/>
                  <a:moveTo>
                    <a:pt x="79" y="129"/>
                  </a:moveTo>
                  <a:cubicBezTo>
                    <a:pt x="79" y="143"/>
                    <a:pt x="79" y="143"/>
                    <a:pt x="79" y="143"/>
                  </a:cubicBezTo>
                  <a:cubicBezTo>
                    <a:pt x="90" y="143"/>
                    <a:pt x="90" y="143"/>
                    <a:pt x="90" y="143"/>
                  </a:cubicBezTo>
                  <a:cubicBezTo>
                    <a:pt x="90" y="129"/>
                    <a:pt x="90" y="129"/>
                    <a:pt x="90" y="129"/>
                  </a:cubicBezTo>
                  <a:cubicBezTo>
                    <a:pt x="79" y="129"/>
                    <a:pt x="79" y="129"/>
                    <a:pt x="79" y="129"/>
                  </a:cubicBezTo>
                  <a:close/>
                  <a:moveTo>
                    <a:pt x="170" y="152"/>
                  </a:moveTo>
                  <a:cubicBezTo>
                    <a:pt x="170" y="167"/>
                    <a:pt x="170" y="167"/>
                    <a:pt x="170" y="167"/>
                  </a:cubicBezTo>
                  <a:cubicBezTo>
                    <a:pt x="181" y="167"/>
                    <a:pt x="181" y="167"/>
                    <a:pt x="181" y="167"/>
                  </a:cubicBezTo>
                  <a:cubicBezTo>
                    <a:pt x="181" y="152"/>
                    <a:pt x="181" y="152"/>
                    <a:pt x="181" y="152"/>
                  </a:cubicBezTo>
                  <a:cubicBezTo>
                    <a:pt x="170" y="152"/>
                    <a:pt x="170" y="152"/>
                    <a:pt x="170" y="152"/>
                  </a:cubicBezTo>
                  <a:close/>
                  <a:moveTo>
                    <a:pt x="97" y="152"/>
                  </a:moveTo>
                  <a:cubicBezTo>
                    <a:pt x="97" y="157"/>
                    <a:pt x="97" y="162"/>
                    <a:pt x="97" y="167"/>
                  </a:cubicBezTo>
                  <a:cubicBezTo>
                    <a:pt x="101" y="167"/>
                    <a:pt x="104" y="167"/>
                    <a:pt x="108" y="167"/>
                  </a:cubicBezTo>
                  <a:cubicBezTo>
                    <a:pt x="108" y="162"/>
                    <a:pt x="108" y="157"/>
                    <a:pt x="108" y="152"/>
                  </a:cubicBezTo>
                  <a:cubicBezTo>
                    <a:pt x="104" y="152"/>
                    <a:pt x="101" y="152"/>
                    <a:pt x="97" y="152"/>
                  </a:cubicBezTo>
                  <a:close/>
                  <a:moveTo>
                    <a:pt x="115" y="152"/>
                  </a:moveTo>
                  <a:cubicBezTo>
                    <a:pt x="115" y="157"/>
                    <a:pt x="115" y="162"/>
                    <a:pt x="115" y="167"/>
                  </a:cubicBezTo>
                  <a:cubicBezTo>
                    <a:pt x="119" y="167"/>
                    <a:pt x="123" y="167"/>
                    <a:pt x="126" y="167"/>
                  </a:cubicBezTo>
                  <a:cubicBezTo>
                    <a:pt x="126" y="162"/>
                    <a:pt x="126" y="157"/>
                    <a:pt x="126" y="152"/>
                  </a:cubicBezTo>
                  <a:cubicBezTo>
                    <a:pt x="123" y="152"/>
                    <a:pt x="119" y="152"/>
                    <a:pt x="115" y="152"/>
                  </a:cubicBezTo>
                  <a:close/>
                  <a:moveTo>
                    <a:pt x="133" y="152"/>
                  </a:moveTo>
                  <a:cubicBezTo>
                    <a:pt x="133" y="157"/>
                    <a:pt x="133" y="162"/>
                    <a:pt x="133" y="167"/>
                  </a:cubicBezTo>
                  <a:cubicBezTo>
                    <a:pt x="137" y="167"/>
                    <a:pt x="141" y="167"/>
                    <a:pt x="144" y="167"/>
                  </a:cubicBezTo>
                  <a:cubicBezTo>
                    <a:pt x="144" y="162"/>
                    <a:pt x="144" y="157"/>
                    <a:pt x="144" y="152"/>
                  </a:cubicBezTo>
                  <a:cubicBezTo>
                    <a:pt x="141" y="152"/>
                    <a:pt x="137" y="152"/>
                    <a:pt x="133" y="152"/>
                  </a:cubicBezTo>
                  <a:close/>
                  <a:moveTo>
                    <a:pt x="152" y="152"/>
                  </a:moveTo>
                  <a:cubicBezTo>
                    <a:pt x="152" y="157"/>
                    <a:pt x="152" y="162"/>
                    <a:pt x="152" y="167"/>
                  </a:cubicBezTo>
                  <a:cubicBezTo>
                    <a:pt x="155" y="167"/>
                    <a:pt x="159" y="167"/>
                    <a:pt x="163" y="167"/>
                  </a:cubicBezTo>
                  <a:cubicBezTo>
                    <a:pt x="163" y="162"/>
                    <a:pt x="163" y="157"/>
                    <a:pt x="163" y="152"/>
                  </a:cubicBezTo>
                  <a:cubicBezTo>
                    <a:pt x="159" y="152"/>
                    <a:pt x="155" y="152"/>
                    <a:pt x="152" y="152"/>
                  </a:cubicBezTo>
                  <a:close/>
                  <a:moveTo>
                    <a:pt x="79" y="152"/>
                  </a:moveTo>
                  <a:cubicBezTo>
                    <a:pt x="79" y="167"/>
                    <a:pt x="79" y="167"/>
                    <a:pt x="79" y="167"/>
                  </a:cubicBezTo>
                  <a:cubicBezTo>
                    <a:pt x="90" y="167"/>
                    <a:pt x="90" y="167"/>
                    <a:pt x="90" y="167"/>
                  </a:cubicBezTo>
                  <a:cubicBezTo>
                    <a:pt x="90" y="152"/>
                    <a:pt x="90" y="152"/>
                    <a:pt x="90" y="152"/>
                  </a:cubicBezTo>
                  <a:cubicBezTo>
                    <a:pt x="79" y="152"/>
                    <a:pt x="79" y="152"/>
                    <a:pt x="79" y="152"/>
                  </a:cubicBezTo>
                  <a:close/>
                  <a:moveTo>
                    <a:pt x="170" y="129"/>
                  </a:moveTo>
                  <a:cubicBezTo>
                    <a:pt x="170" y="143"/>
                    <a:pt x="170" y="143"/>
                    <a:pt x="170" y="143"/>
                  </a:cubicBezTo>
                  <a:cubicBezTo>
                    <a:pt x="181" y="143"/>
                    <a:pt x="181" y="143"/>
                    <a:pt x="181" y="143"/>
                  </a:cubicBezTo>
                  <a:cubicBezTo>
                    <a:pt x="181" y="129"/>
                    <a:pt x="181" y="129"/>
                    <a:pt x="181" y="129"/>
                  </a:cubicBezTo>
                  <a:cubicBezTo>
                    <a:pt x="170" y="129"/>
                    <a:pt x="170" y="129"/>
                    <a:pt x="170" y="129"/>
                  </a:cubicBezTo>
                  <a:close/>
                  <a:moveTo>
                    <a:pt x="97" y="129"/>
                  </a:moveTo>
                  <a:cubicBezTo>
                    <a:pt x="97" y="134"/>
                    <a:pt x="97" y="139"/>
                    <a:pt x="97" y="143"/>
                  </a:cubicBezTo>
                  <a:cubicBezTo>
                    <a:pt x="101" y="143"/>
                    <a:pt x="104" y="143"/>
                    <a:pt x="108" y="143"/>
                  </a:cubicBezTo>
                  <a:cubicBezTo>
                    <a:pt x="108" y="139"/>
                    <a:pt x="108" y="134"/>
                    <a:pt x="108" y="129"/>
                  </a:cubicBezTo>
                  <a:cubicBezTo>
                    <a:pt x="104" y="129"/>
                    <a:pt x="101" y="129"/>
                    <a:pt x="97" y="129"/>
                  </a:cubicBezTo>
                  <a:close/>
                  <a:moveTo>
                    <a:pt x="115" y="129"/>
                  </a:moveTo>
                  <a:cubicBezTo>
                    <a:pt x="115" y="134"/>
                    <a:pt x="115" y="139"/>
                    <a:pt x="115" y="143"/>
                  </a:cubicBezTo>
                  <a:cubicBezTo>
                    <a:pt x="119" y="143"/>
                    <a:pt x="123" y="143"/>
                    <a:pt x="126" y="143"/>
                  </a:cubicBezTo>
                  <a:cubicBezTo>
                    <a:pt x="126" y="139"/>
                    <a:pt x="126" y="134"/>
                    <a:pt x="126" y="129"/>
                  </a:cubicBezTo>
                  <a:cubicBezTo>
                    <a:pt x="123" y="129"/>
                    <a:pt x="119" y="129"/>
                    <a:pt x="115" y="129"/>
                  </a:cubicBezTo>
                  <a:close/>
                  <a:moveTo>
                    <a:pt x="133" y="129"/>
                  </a:moveTo>
                  <a:cubicBezTo>
                    <a:pt x="133" y="134"/>
                    <a:pt x="133" y="139"/>
                    <a:pt x="133" y="143"/>
                  </a:cubicBezTo>
                  <a:cubicBezTo>
                    <a:pt x="137" y="143"/>
                    <a:pt x="141" y="143"/>
                    <a:pt x="144" y="143"/>
                  </a:cubicBezTo>
                  <a:cubicBezTo>
                    <a:pt x="144" y="139"/>
                    <a:pt x="144" y="134"/>
                    <a:pt x="144" y="129"/>
                  </a:cubicBezTo>
                  <a:cubicBezTo>
                    <a:pt x="141" y="129"/>
                    <a:pt x="137" y="129"/>
                    <a:pt x="133" y="129"/>
                  </a:cubicBezTo>
                  <a:close/>
                  <a:moveTo>
                    <a:pt x="152" y="129"/>
                  </a:moveTo>
                  <a:cubicBezTo>
                    <a:pt x="152" y="134"/>
                    <a:pt x="152" y="139"/>
                    <a:pt x="152" y="143"/>
                  </a:cubicBezTo>
                  <a:cubicBezTo>
                    <a:pt x="155" y="143"/>
                    <a:pt x="159" y="143"/>
                    <a:pt x="163" y="143"/>
                  </a:cubicBezTo>
                  <a:cubicBezTo>
                    <a:pt x="163" y="139"/>
                    <a:pt x="163" y="134"/>
                    <a:pt x="163" y="129"/>
                  </a:cubicBezTo>
                  <a:cubicBezTo>
                    <a:pt x="159" y="129"/>
                    <a:pt x="155" y="129"/>
                    <a:pt x="152" y="129"/>
                  </a:cubicBezTo>
                  <a:close/>
                  <a:moveTo>
                    <a:pt x="95" y="85"/>
                  </a:moveTo>
                  <a:cubicBezTo>
                    <a:pt x="132" y="85"/>
                    <a:pt x="132" y="85"/>
                    <a:pt x="132" y="85"/>
                  </a:cubicBezTo>
                  <a:cubicBezTo>
                    <a:pt x="132" y="37"/>
                    <a:pt x="132" y="37"/>
                    <a:pt x="132" y="37"/>
                  </a:cubicBezTo>
                  <a:cubicBezTo>
                    <a:pt x="228" y="37"/>
                    <a:pt x="228" y="37"/>
                    <a:pt x="228" y="37"/>
                  </a:cubicBezTo>
                  <a:cubicBezTo>
                    <a:pt x="228" y="250"/>
                    <a:pt x="228" y="250"/>
                    <a:pt x="228" y="250"/>
                  </a:cubicBezTo>
                  <a:cubicBezTo>
                    <a:pt x="265" y="250"/>
                    <a:pt x="265" y="250"/>
                    <a:pt x="265" y="250"/>
                  </a:cubicBezTo>
                  <a:cubicBezTo>
                    <a:pt x="265" y="18"/>
                    <a:pt x="265" y="18"/>
                    <a:pt x="265" y="18"/>
                  </a:cubicBezTo>
                  <a:cubicBezTo>
                    <a:pt x="265" y="0"/>
                    <a:pt x="265" y="0"/>
                    <a:pt x="265" y="0"/>
                  </a:cubicBezTo>
                  <a:cubicBezTo>
                    <a:pt x="247" y="0"/>
                    <a:pt x="247" y="0"/>
                    <a:pt x="247" y="0"/>
                  </a:cubicBezTo>
                  <a:cubicBezTo>
                    <a:pt x="113" y="0"/>
                    <a:pt x="113" y="0"/>
                    <a:pt x="113" y="0"/>
                  </a:cubicBezTo>
                  <a:cubicBezTo>
                    <a:pt x="95" y="0"/>
                    <a:pt x="95" y="0"/>
                    <a:pt x="95" y="0"/>
                  </a:cubicBezTo>
                  <a:cubicBezTo>
                    <a:pt x="95" y="18"/>
                    <a:pt x="95" y="18"/>
                    <a:pt x="95" y="18"/>
                  </a:cubicBezTo>
                  <a:lnTo>
                    <a:pt x="95"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íṡ1îde"/>
            <p:cNvSpPr/>
            <p:nvPr/>
          </p:nvSpPr>
          <p:spPr bwMode="auto">
            <a:xfrm>
              <a:off x="7162007" y="2873376"/>
              <a:ext cx="1082675" cy="1262063"/>
            </a:xfrm>
            <a:custGeom>
              <a:avLst/>
              <a:gdLst>
                <a:gd name="T0" fmla="*/ 4 w 195"/>
                <a:gd name="T1" fmla="*/ 213 h 226"/>
                <a:gd name="T2" fmla="*/ 4 w 195"/>
                <a:gd name="T3" fmla="*/ 98 h 226"/>
                <a:gd name="T4" fmla="*/ 59 w 195"/>
                <a:gd name="T5" fmla="*/ 79 h 226"/>
                <a:gd name="T6" fmla="*/ 59 w 195"/>
                <a:gd name="T7" fmla="*/ 47 h 226"/>
                <a:gd name="T8" fmla="*/ 148 w 195"/>
                <a:gd name="T9" fmla="*/ 5 h 226"/>
                <a:gd name="T10" fmla="*/ 158 w 195"/>
                <a:gd name="T11" fmla="*/ 2 h 226"/>
                <a:gd name="T12" fmla="*/ 184 w 195"/>
                <a:gd name="T13" fmla="*/ 212 h 226"/>
                <a:gd name="T14" fmla="*/ 195 w 195"/>
                <a:gd name="T15" fmla="*/ 225 h 226"/>
                <a:gd name="T16" fmla="*/ 144 w 195"/>
                <a:gd name="T17" fmla="*/ 225 h 226"/>
                <a:gd name="T18" fmla="*/ 144 w 195"/>
                <a:gd name="T19" fmla="*/ 22 h 226"/>
                <a:gd name="T20" fmla="*/ 73 w 195"/>
                <a:gd name="T21" fmla="*/ 74 h 226"/>
                <a:gd name="T22" fmla="*/ 101 w 195"/>
                <a:gd name="T23" fmla="*/ 64 h 226"/>
                <a:gd name="T24" fmla="*/ 102 w 195"/>
                <a:gd name="T25" fmla="*/ 64 h 226"/>
                <a:gd name="T26" fmla="*/ 103 w 195"/>
                <a:gd name="T27" fmla="*/ 64 h 226"/>
                <a:gd name="T28" fmla="*/ 129 w 195"/>
                <a:gd name="T29" fmla="*/ 211 h 226"/>
                <a:gd name="T30" fmla="*/ 140 w 195"/>
                <a:gd name="T31" fmla="*/ 225 h 226"/>
                <a:gd name="T32" fmla="*/ 89 w 195"/>
                <a:gd name="T33" fmla="*/ 225 h 226"/>
                <a:gd name="T34" fmla="*/ 89 w 195"/>
                <a:gd name="T35" fmla="*/ 83 h 226"/>
                <a:gd name="T36" fmla="*/ 18 w 195"/>
                <a:gd name="T37" fmla="*/ 219 h 226"/>
                <a:gd name="T38" fmla="*/ 11 w 195"/>
                <a:gd name="T39" fmla="*/ 226 h 226"/>
                <a:gd name="T40" fmla="*/ 0 w 195"/>
                <a:gd name="T41" fmla="*/ 213 h 226"/>
                <a:gd name="T42" fmla="*/ 50 w 195"/>
                <a:gd name="T43" fmla="*/ 225 h 226"/>
                <a:gd name="T44" fmla="*/ 78 w 195"/>
                <a:gd name="T45" fmla="*/ 201 h 226"/>
                <a:gd name="T46" fmla="*/ 26 w 195"/>
                <a:gd name="T47" fmla="*/ 204 h 226"/>
                <a:gd name="T48" fmla="*/ 26 w 195"/>
                <a:gd name="T49" fmla="*/ 136 h 226"/>
                <a:gd name="T50" fmla="*/ 78 w 195"/>
                <a:gd name="T51" fmla="*/ 121 h 226"/>
                <a:gd name="T52" fmla="*/ 50 w 195"/>
                <a:gd name="T53" fmla="*/ 107 h 226"/>
                <a:gd name="T54" fmla="*/ 26 w 195"/>
                <a:gd name="T55" fmla="*/ 136 h 226"/>
                <a:gd name="T56" fmla="*/ 50 w 195"/>
                <a:gd name="T57" fmla="*/ 160 h 226"/>
                <a:gd name="T58" fmla="*/ 78 w 195"/>
                <a:gd name="T59" fmla="*/ 131 h 226"/>
                <a:gd name="T60" fmla="*/ 26 w 195"/>
                <a:gd name="T61" fmla="*/ 144 h 226"/>
                <a:gd name="T62" fmla="*/ 26 w 195"/>
                <a:gd name="T63" fmla="*/ 195 h 226"/>
                <a:gd name="T64" fmla="*/ 78 w 195"/>
                <a:gd name="T65" fmla="*/ 190 h 226"/>
                <a:gd name="T66" fmla="*/ 50 w 195"/>
                <a:gd name="T67" fmla="*/ 170 h 226"/>
                <a:gd name="T68" fmla="*/ 26 w 195"/>
                <a:gd name="T69" fmla="*/ 19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226">
                  <a:moveTo>
                    <a:pt x="0" y="213"/>
                  </a:moveTo>
                  <a:cubicBezTo>
                    <a:pt x="4" y="213"/>
                    <a:pt x="4" y="213"/>
                    <a:pt x="4" y="213"/>
                  </a:cubicBezTo>
                  <a:cubicBezTo>
                    <a:pt x="4" y="103"/>
                    <a:pt x="4" y="103"/>
                    <a:pt x="4" y="103"/>
                  </a:cubicBezTo>
                  <a:cubicBezTo>
                    <a:pt x="4" y="98"/>
                    <a:pt x="4" y="98"/>
                    <a:pt x="4" y="98"/>
                  </a:cubicBezTo>
                  <a:cubicBezTo>
                    <a:pt x="9" y="96"/>
                    <a:pt x="9" y="96"/>
                    <a:pt x="9" y="96"/>
                  </a:cubicBezTo>
                  <a:cubicBezTo>
                    <a:pt x="59" y="79"/>
                    <a:pt x="59" y="79"/>
                    <a:pt x="59" y="79"/>
                  </a:cubicBezTo>
                  <a:cubicBezTo>
                    <a:pt x="59" y="51"/>
                    <a:pt x="59" y="51"/>
                    <a:pt x="59" y="51"/>
                  </a:cubicBezTo>
                  <a:cubicBezTo>
                    <a:pt x="59" y="47"/>
                    <a:pt x="59" y="47"/>
                    <a:pt x="59" y="47"/>
                  </a:cubicBezTo>
                  <a:cubicBezTo>
                    <a:pt x="63" y="45"/>
                    <a:pt x="63" y="45"/>
                    <a:pt x="63" y="45"/>
                  </a:cubicBezTo>
                  <a:cubicBezTo>
                    <a:pt x="148" y="5"/>
                    <a:pt x="148" y="5"/>
                    <a:pt x="148" y="5"/>
                  </a:cubicBezTo>
                  <a:cubicBezTo>
                    <a:pt x="158" y="0"/>
                    <a:pt x="158" y="0"/>
                    <a:pt x="158" y="0"/>
                  </a:cubicBezTo>
                  <a:cubicBezTo>
                    <a:pt x="158" y="2"/>
                    <a:pt x="158" y="2"/>
                    <a:pt x="158" y="2"/>
                  </a:cubicBezTo>
                  <a:cubicBezTo>
                    <a:pt x="184" y="18"/>
                    <a:pt x="184" y="18"/>
                    <a:pt x="184" y="18"/>
                  </a:cubicBezTo>
                  <a:cubicBezTo>
                    <a:pt x="184" y="212"/>
                    <a:pt x="184" y="212"/>
                    <a:pt x="184" y="212"/>
                  </a:cubicBezTo>
                  <a:cubicBezTo>
                    <a:pt x="195" y="212"/>
                    <a:pt x="195" y="212"/>
                    <a:pt x="195" y="212"/>
                  </a:cubicBezTo>
                  <a:cubicBezTo>
                    <a:pt x="195" y="225"/>
                    <a:pt x="195" y="225"/>
                    <a:pt x="195" y="225"/>
                  </a:cubicBezTo>
                  <a:cubicBezTo>
                    <a:pt x="151" y="225"/>
                    <a:pt x="151" y="225"/>
                    <a:pt x="151" y="225"/>
                  </a:cubicBezTo>
                  <a:cubicBezTo>
                    <a:pt x="144" y="225"/>
                    <a:pt x="144" y="225"/>
                    <a:pt x="144" y="225"/>
                  </a:cubicBezTo>
                  <a:cubicBezTo>
                    <a:pt x="144" y="219"/>
                    <a:pt x="144" y="219"/>
                    <a:pt x="144" y="219"/>
                  </a:cubicBezTo>
                  <a:cubicBezTo>
                    <a:pt x="144" y="22"/>
                    <a:pt x="144" y="22"/>
                    <a:pt x="144" y="22"/>
                  </a:cubicBezTo>
                  <a:cubicBezTo>
                    <a:pt x="73" y="55"/>
                    <a:pt x="73" y="55"/>
                    <a:pt x="73" y="55"/>
                  </a:cubicBezTo>
                  <a:cubicBezTo>
                    <a:pt x="73" y="74"/>
                    <a:pt x="73" y="74"/>
                    <a:pt x="73" y="74"/>
                  </a:cubicBezTo>
                  <a:cubicBezTo>
                    <a:pt x="93" y="67"/>
                    <a:pt x="93" y="67"/>
                    <a:pt x="93" y="67"/>
                  </a:cubicBezTo>
                  <a:cubicBezTo>
                    <a:pt x="101" y="64"/>
                    <a:pt x="101" y="64"/>
                    <a:pt x="101" y="64"/>
                  </a:cubicBezTo>
                  <a:cubicBezTo>
                    <a:pt x="101" y="64"/>
                    <a:pt x="101" y="64"/>
                    <a:pt x="101" y="64"/>
                  </a:cubicBezTo>
                  <a:cubicBezTo>
                    <a:pt x="102" y="64"/>
                    <a:pt x="102" y="64"/>
                    <a:pt x="102" y="64"/>
                  </a:cubicBezTo>
                  <a:cubicBezTo>
                    <a:pt x="103" y="63"/>
                    <a:pt x="103" y="63"/>
                    <a:pt x="103" y="63"/>
                  </a:cubicBezTo>
                  <a:cubicBezTo>
                    <a:pt x="103" y="64"/>
                    <a:pt x="103" y="64"/>
                    <a:pt x="103" y="64"/>
                  </a:cubicBezTo>
                  <a:cubicBezTo>
                    <a:pt x="129" y="80"/>
                    <a:pt x="129" y="80"/>
                    <a:pt x="129" y="80"/>
                  </a:cubicBezTo>
                  <a:cubicBezTo>
                    <a:pt x="129" y="211"/>
                    <a:pt x="129" y="211"/>
                    <a:pt x="129" y="211"/>
                  </a:cubicBezTo>
                  <a:cubicBezTo>
                    <a:pt x="140" y="211"/>
                    <a:pt x="140" y="211"/>
                    <a:pt x="140" y="211"/>
                  </a:cubicBezTo>
                  <a:cubicBezTo>
                    <a:pt x="140" y="225"/>
                    <a:pt x="140" y="225"/>
                    <a:pt x="140" y="225"/>
                  </a:cubicBezTo>
                  <a:cubicBezTo>
                    <a:pt x="96" y="225"/>
                    <a:pt x="96" y="225"/>
                    <a:pt x="96" y="225"/>
                  </a:cubicBezTo>
                  <a:cubicBezTo>
                    <a:pt x="89" y="225"/>
                    <a:pt x="89" y="225"/>
                    <a:pt x="89" y="225"/>
                  </a:cubicBezTo>
                  <a:cubicBezTo>
                    <a:pt x="89" y="218"/>
                    <a:pt x="89" y="218"/>
                    <a:pt x="89" y="218"/>
                  </a:cubicBezTo>
                  <a:cubicBezTo>
                    <a:pt x="89" y="83"/>
                    <a:pt x="89" y="83"/>
                    <a:pt x="89" y="83"/>
                  </a:cubicBezTo>
                  <a:cubicBezTo>
                    <a:pt x="18" y="107"/>
                    <a:pt x="18" y="107"/>
                    <a:pt x="18" y="107"/>
                  </a:cubicBezTo>
                  <a:cubicBezTo>
                    <a:pt x="18" y="219"/>
                    <a:pt x="18" y="219"/>
                    <a:pt x="18" y="219"/>
                  </a:cubicBezTo>
                  <a:cubicBezTo>
                    <a:pt x="18" y="226"/>
                    <a:pt x="18" y="226"/>
                    <a:pt x="18" y="226"/>
                  </a:cubicBezTo>
                  <a:cubicBezTo>
                    <a:pt x="11" y="226"/>
                    <a:pt x="11" y="226"/>
                    <a:pt x="11" y="226"/>
                  </a:cubicBezTo>
                  <a:cubicBezTo>
                    <a:pt x="0" y="226"/>
                    <a:pt x="0" y="226"/>
                    <a:pt x="0" y="226"/>
                  </a:cubicBezTo>
                  <a:cubicBezTo>
                    <a:pt x="0" y="213"/>
                    <a:pt x="0" y="213"/>
                    <a:pt x="0" y="213"/>
                  </a:cubicBezTo>
                  <a:close/>
                  <a:moveTo>
                    <a:pt x="26" y="225"/>
                  </a:moveTo>
                  <a:cubicBezTo>
                    <a:pt x="34" y="225"/>
                    <a:pt x="42" y="225"/>
                    <a:pt x="50" y="225"/>
                  </a:cubicBezTo>
                  <a:cubicBezTo>
                    <a:pt x="59" y="225"/>
                    <a:pt x="69" y="225"/>
                    <a:pt x="78" y="225"/>
                  </a:cubicBezTo>
                  <a:cubicBezTo>
                    <a:pt x="78" y="217"/>
                    <a:pt x="78" y="209"/>
                    <a:pt x="78" y="201"/>
                  </a:cubicBezTo>
                  <a:cubicBezTo>
                    <a:pt x="69" y="201"/>
                    <a:pt x="59" y="202"/>
                    <a:pt x="50" y="202"/>
                  </a:cubicBezTo>
                  <a:cubicBezTo>
                    <a:pt x="42" y="203"/>
                    <a:pt x="34" y="203"/>
                    <a:pt x="26" y="204"/>
                  </a:cubicBezTo>
                  <a:cubicBezTo>
                    <a:pt x="26" y="211"/>
                    <a:pt x="26" y="218"/>
                    <a:pt x="26" y="225"/>
                  </a:cubicBezTo>
                  <a:close/>
                  <a:moveTo>
                    <a:pt x="26" y="136"/>
                  </a:moveTo>
                  <a:cubicBezTo>
                    <a:pt x="34" y="133"/>
                    <a:pt x="42" y="131"/>
                    <a:pt x="50" y="129"/>
                  </a:cubicBezTo>
                  <a:cubicBezTo>
                    <a:pt x="59" y="126"/>
                    <a:pt x="69" y="124"/>
                    <a:pt x="78" y="121"/>
                  </a:cubicBezTo>
                  <a:cubicBezTo>
                    <a:pt x="78" y="113"/>
                    <a:pt x="78" y="105"/>
                    <a:pt x="78" y="97"/>
                  </a:cubicBezTo>
                  <a:cubicBezTo>
                    <a:pt x="69" y="100"/>
                    <a:pt x="59" y="104"/>
                    <a:pt x="50" y="107"/>
                  </a:cubicBezTo>
                  <a:cubicBezTo>
                    <a:pt x="42" y="110"/>
                    <a:pt x="34" y="112"/>
                    <a:pt x="26" y="115"/>
                  </a:cubicBezTo>
                  <a:cubicBezTo>
                    <a:pt x="26" y="122"/>
                    <a:pt x="26" y="129"/>
                    <a:pt x="26" y="136"/>
                  </a:cubicBezTo>
                  <a:close/>
                  <a:moveTo>
                    <a:pt x="26" y="165"/>
                  </a:moveTo>
                  <a:cubicBezTo>
                    <a:pt x="34" y="164"/>
                    <a:pt x="42" y="162"/>
                    <a:pt x="50" y="160"/>
                  </a:cubicBezTo>
                  <a:cubicBezTo>
                    <a:pt x="59" y="159"/>
                    <a:pt x="69" y="157"/>
                    <a:pt x="78" y="155"/>
                  </a:cubicBezTo>
                  <a:cubicBezTo>
                    <a:pt x="78" y="147"/>
                    <a:pt x="78" y="139"/>
                    <a:pt x="78" y="131"/>
                  </a:cubicBezTo>
                  <a:cubicBezTo>
                    <a:pt x="69" y="134"/>
                    <a:pt x="59" y="136"/>
                    <a:pt x="50" y="138"/>
                  </a:cubicBezTo>
                  <a:cubicBezTo>
                    <a:pt x="42" y="140"/>
                    <a:pt x="34" y="142"/>
                    <a:pt x="26" y="144"/>
                  </a:cubicBezTo>
                  <a:cubicBezTo>
                    <a:pt x="26" y="151"/>
                    <a:pt x="26" y="158"/>
                    <a:pt x="26" y="165"/>
                  </a:cubicBezTo>
                  <a:close/>
                  <a:moveTo>
                    <a:pt x="26" y="195"/>
                  </a:moveTo>
                  <a:cubicBezTo>
                    <a:pt x="34" y="194"/>
                    <a:pt x="42" y="193"/>
                    <a:pt x="50" y="192"/>
                  </a:cubicBezTo>
                  <a:cubicBezTo>
                    <a:pt x="59" y="191"/>
                    <a:pt x="69" y="190"/>
                    <a:pt x="78" y="190"/>
                  </a:cubicBezTo>
                  <a:cubicBezTo>
                    <a:pt x="78" y="182"/>
                    <a:pt x="78" y="174"/>
                    <a:pt x="78" y="166"/>
                  </a:cubicBezTo>
                  <a:cubicBezTo>
                    <a:pt x="69" y="167"/>
                    <a:pt x="59" y="169"/>
                    <a:pt x="50" y="170"/>
                  </a:cubicBezTo>
                  <a:cubicBezTo>
                    <a:pt x="42" y="171"/>
                    <a:pt x="34" y="173"/>
                    <a:pt x="26" y="174"/>
                  </a:cubicBezTo>
                  <a:cubicBezTo>
                    <a:pt x="26" y="181"/>
                    <a:pt x="26" y="188"/>
                    <a:pt x="26"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ïšļiďé"/>
            <p:cNvSpPr/>
            <p:nvPr/>
          </p:nvSpPr>
          <p:spPr bwMode="auto">
            <a:xfrm>
              <a:off x="9665494" y="3124201"/>
              <a:ext cx="1216025" cy="1068388"/>
            </a:xfrm>
            <a:custGeom>
              <a:avLst/>
              <a:gdLst>
                <a:gd name="T0" fmla="*/ 112 w 219"/>
                <a:gd name="T1" fmla="*/ 191 h 191"/>
                <a:gd name="T2" fmla="*/ 199 w 219"/>
                <a:gd name="T3" fmla="*/ 178 h 191"/>
                <a:gd name="T4" fmla="*/ 22 w 219"/>
                <a:gd name="T5" fmla="*/ 0 h 191"/>
                <a:gd name="T6" fmla="*/ 121 w 219"/>
                <a:gd name="T7" fmla="*/ 96 h 191"/>
                <a:gd name="T8" fmla="*/ 121 w 219"/>
                <a:gd name="T9" fmla="*/ 96 h 191"/>
                <a:gd name="T10" fmla="*/ 50 w 219"/>
                <a:gd name="T11" fmla="*/ 160 h 191"/>
                <a:gd name="T12" fmla="*/ 44 w 219"/>
                <a:gd name="T13" fmla="*/ 160 h 191"/>
                <a:gd name="T14" fmla="*/ 70 w 219"/>
                <a:gd name="T15" fmla="*/ 150 h 191"/>
                <a:gd name="T16" fmla="*/ 76 w 219"/>
                <a:gd name="T17" fmla="*/ 150 h 191"/>
                <a:gd name="T18" fmla="*/ 76 w 219"/>
                <a:gd name="T19" fmla="*/ 150 h 191"/>
                <a:gd name="T20" fmla="*/ 89 w 219"/>
                <a:gd name="T21" fmla="*/ 160 h 191"/>
                <a:gd name="T22" fmla="*/ 57 w 219"/>
                <a:gd name="T23" fmla="*/ 48 h 191"/>
                <a:gd name="T24" fmla="*/ 44 w 219"/>
                <a:gd name="T25" fmla="*/ 38 h 191"/>
                <a:gd name="T26" fmla="*/ 63 w 219"/>
                <a:gd name="T27" fmla="*/ 38 h 191"/>
                <a:gd name="T28" fmla="*/ 63 w 219"/>
                <a:gd name="T29" fmla="*/ 38 h 191"/>
                <a:gd name="T30" fmla="*/ 76 w 219"/>
                <a:gd name="T31" fmla="*/ 48 h 191"/>
                <a:gd name="T32" fmla="*/ 95 w 219"/>
                <a:gd name="T33" fmla="*/ 48 h 191"/>
                <a:gd name="T34" fmla="*/ 57 w 219"/>
                <a:gd name="T35" fmla="*/ 60 h 191"/>
                <a:gd name="T36" fmla="*/ 37 w 219"/>
                <a:gd name="T37" fmla="*/ 60 h 191"/>
                <a:gd name="T38" fmla="*/ 37 w 219"/>
                <a:gd name="T39" fmla="*/ 60 h 191"/>
                <a:gd name="T40" fmla="*/ 63 w 219"/>
                <a:gd name="T41" fmla="*/ 70 h 191"/>
                <a:gd name="T42" fmla="*/ 82 w 219"/>
                <a:gd name="T43" fmla="*/ 70 h 191"/>
                <a:gd name="T44" fmla="*/ 95 w 219"/>
                <a:gd name="T45" fmla="*/ 60 h 191"/>
                <a:gd name="T46" fmla="*/ 50 w 219"/>
                <a:gd name="T47" fmla="*/ 83 h 191"/>
                <a:gd name="T48" fmla="*/ 50 w 219"/>
                <a:gd name="T49" fmla="*/ 83 h 191"/>
                <a:gd name="T50" fmla="*/ 37 w 219"/>
                <a:gd name="T51" fmla="*/ 93 h 191"/>
                <a:gd name="T52" fmla="*/ 70 w 219"/>
                <a:gd name="T53" fmla="*/ 93 h 191"/>
                <a:gd name="T54" fmla="*/ 82 w 219"/>
                <a:gd name="T55" fmla="*/ 83 h 191"/>
                <a:gd name="T56" fmla="*/ 89 w 219"/>
                <a:gd name="T57" fmla="*/ 83 h 191"/>
                <a:gd name="T58" fmla="*/ 89 w 219"/>
                <a:gd name="T59" fmla="*/ 83 h 191"/>
                <a:gd name="T60" fmla="*/ 50 w 219"/>
                <a:gd name="T61" fmla="*/ 115 h 191"/>
                <a:gd name="T62" fmla="*/ 44 w 219"/>
                <a:gd name="T63" fmla="*/ 115 h 191"/>
                <a:gd name="T64" fmla="*/ 70 w 219"/>
                <a:gd name="T65" fmla="*/ 105 h 191"/>
                <a:gd name="T66" fmla="*/ 76 w 219"/>
                <a:gd name="T67" fmla="*/ 105 h 191"/>
                <a:gd name="T68" fmla="*/ 76 w 219"/>
                <a:gd name="T69" fmla="*/ 105 h 191"/>
                <a:gd name="T70" fmla="*/ 89 w 219"/>
                <a:gd name="T71" fmla="*/ 115 h 191"/>
                <a:gd name="T72" fmla="*/ 57 w 219"/>
                <a:gd name="T73" fmla="*/ 137 h 191"/>
                <a:gd name="T74" fmla="*/ 44 w 219"/>
                <a:gd name="T75" fmla="*/ 127 h 191"/>
                <a:gd name="T76" fmla="*/ 63 w 219"/>
                <a:gd name="T77" fmla="*/ 127 h 191"/>
                <a:gd name="T78" fmla="*/ 63 w 219"/>
                <a:gd name="T79" fmla="*/ 127 h 191"/>
                <a:gd name="T80" fmla="*/ 76 w 219"/>
                <a:gd name="T81" fmla="*/ 137 h 191"/>
                <a:gd name="T82" fmla="*/ 95 w 219"/>
                <a:gd name="T83" fmla="*/ 137 h 191"/>
                <a:gd name="T84" fmla="*/ 57 w 219"/>
                <a:gd name="T85" fmla="*/ 15 h 191"/>
                <a:gd name="T86" fmla="*/ 37 w 219"/>
                <a:gd name="T87" fmla="*/ 15 h 191"/>
                <a:gd name="T88" fmla="*/ 37 w 219"/>
                <a:gd name="T89" fmla="*/ 15 h 191"/>
                <a:gd name="T90" fmla="*/ 63 w 219"/>
                <a:gd name="T91" fmla="*/ 25 h 191"/>
                <a:gd name="T92" fmla="*/ 82 w 219"/>
                <a:gd name="T93" fmla="*/ 25 h 191"/>
                <a:gd name="T94" fmla="*/ 95 w 219"/>
                <a:gd name="T95" fmla="*/ 15 h 191"/>
                <a:gd name="T96" fmla="*/ 121 w 219"/>
                <a:gd name="T97" fmla="*/ 78 h 191"/>
                <a:gd name="T98" fmla="*/ 121 w 219"/>
                <a:gd name="T99" fmla="*/ 78 h 191"/>
                <a:gd name="T100" fmla="*/ 121 w 219"/>
                <a:gd name="T101" fmla="*/ 123 h 191"/>
                <a:gd name="T102" fmla="*/ 185 w 219"/>
                <a:gd name="T103" fmla="*/ 141 h 191"/>
                <a:gd name="T104" fmla="*/ 185 w 219"/>
                <a:gd name="T105" fmla="*/ 15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191">
                  <a:moveTo>
                    <a:pt x="0" y="191"/>
                  </a:moveTo>
                  <a:cubicBezTo>
                    <a:pt x="22" y="191"/>
                    <a:pt x="22" y="191"/>
                    <a:pt x="22" y="191"/>
                  </a:cubicBezTo>
                  <a:cubicBezTo>
                    <a:pt x="103" y="191"/>
                    <a:pt x="103" y="191"/>
                    <a:pt x="103" y="191"/>
                  </a:cubicBezTo>
                  <a:cubicBezTo>
                    <a:pt x="112" y="191"/>
                    <a:pt x="112" y="191"/>
                    <a:pt x="112" y="191"/>
                  </a:cubicBezTo>
                  <a:cubicBezTo>
                    <a:pt x="199" y="191"/>
                    <a:pt x="199" y="191"/>
                    <a:pt x="199" y="191"/>
                  </a:cubicBezTo>
                  <a:cubicBezTo>
                    <a:pt x="219" y="191"/>
                    <a:pt x="219" y="191"/>
                    <a:pt x="219" y="191"/>
                  </a:cubicBezTo>
                  <a:cubicBezTo>
                    <a:pt x="219" y="178"/>
                    <a:pt x="219" y="178"/>
                    <a:pt x="219" y="178"/>
                  </a:cubicBezTo>
                  <a:cubicBezTo>
                    <a:pt x="199" y="178"/>
                    <a:pt x="199" y="178"/>
                    <a:pt x="199" y="178"/>
                  </a:cubicBezTo>
                  <a:cubicBezTo>
                    <a:pt x="199" y="66"/>
                    <a:pt x="199" y="66"/>
                    <a:pt x="199" y="66"/>
                  </a:cubicBezTo>
                  <a:cubicBezTo>
                    <a:pt x="112" y="66"/>
                    <a:pt x="112" y="66"/>
                    <a:pt x="112" y="66"/>
                  </a:cubicBezTo>
                  <a:cubicBezTo>
                    <a:pt x="112" y="0"/>
                    <a:pt x="112" y="0"/>
                    <a:pt x="112" y="0"/>
                  </a:cubicBezTo>
                  <a:cubicBezTo>
                    <a:pt x="22" y="0"/>
                    <a:pt x="22" y="0"/>
                    <a:pt x="22" y="0"/>
                  </a:cubicBezTo>
                  <a:cubicBezTo>
                    <a:pt x="22" y="178"/>
                    <a:pt x="22" y="178"/>
                    <a:pt x="22" y="178"/>
                  </a:cubicBezTo>
                  <a:cubicBezTo>
                    <a:pt x="0" y="178"/>
                    <a:pt x="0" y="178"/>
                    <a:pt x="0" y="178"/>
                  </a:cubicBezTo>
                  <a:cubicBezTo>
                    <a:pt x="0" y="191"/>
                    <a:pt x="0" y="191"/>
                    <a:pt x="0" y="191"/>
                  </a:cubicBezTo>
                  <a:close/>
                  <a:moveTo>
                    <a:pt x="121" y="96"/>
                  </a:moveTo>
                  <a:cubicBezTo>
                    <a:pt x="142" y="96"/>
                    <a:pt x="164" y="96"/>
                    <a:pt x="185" y="96"/>
                  </a:cubicBezTo>
                  <a:cubicBezTo>
                    <a:pt x="185" y="99"/>
                    <a:pt x="185" y="102"/>
                    <a:pt x="185" y="105"/>
                  </a:cubicBezTo>
                  <a:cubicBezTo>
                    <a:pt x="164" y="105"/>
                    <a:pt x="142" y="105"/>
                    <a:pt x="121" y="105"/>
                  </a:cubicBezTo>
                  <a:cubicBezTo>
                    <a:pt x="121" y="102"/>
                    <a:pt x="121" y="99"/>
                    <a:pt x="121" y="96"/>
                  </a:cubicBezTo>
                  <a:close/>
                  <a:moveTo>
                    <a:pt x="50" y="150"/>
                  </a:moveTo>
                  <a:cubicBezTo>
                    <a:pt x="52" y="150"/>
                    <a:pt x="55" y="150"/>
                    <a:pt x="57" y="150"/>
                  </a:cubicBezTo>
                  <a:cubicBezTo>
                    <a:pt x="57" y="153"/>
                    <a:pt x="57" y="157"/>
                    <a:pt x="57" y="160"/>
                  </a:cubicBezTo>
                  <a:cubicBezTo>
                    <a:pt x="55" y="160"/>
                    <a:pt x="52" y="160"/>
                    <a:pt x="50" y="160"/>
                  </a:cubicBezTo>
                  <a:cubicBezTo>
                    <a:pt x="50" y="157"/>
                    <a:pt x="50" y="153"/>
                    <a:pt x="50" y="150"/>
                  </a:cubicBezTo>
                  <a:close/>
                  <a:moveTo>
                    <a:pt x="37" y="150"/>
                  </a:moveTo>
                  <a:cubicBezTo>
                    <a:pt x="44" y="150"/>
                    <a:pt x="44" y="150"/>
                    <a:pt x="44" y="150"/>
                  </a:cubicBezTo>
                  <a:cubicBezTo>
                    <a:pt x="44" y="160"/>
                    <a:pt x="44" y="160"/>
                    <a:pt x="44" y="160"/>
                  </a:cubicBezTo>
                  <a:cubicBezTo>
                    <a:pt x="37" y="160"/>
                    <a:pt x="37" y="160"/>
                    <a:pt x="37" y="160"/>
                  </a:cubicBezTo>
                  <a:cubicBezTo>
                    <a:pt x="37" y="150"/>
                    <a:pt x="37" y="150"/>
                    <a:pt x="37" y="150"/>
                  </a:cubicBezTo>
                  <a:close/>
                  <a:moveTo>
                    <a:pt x="63" y="150"/>
                  </a:moveTo>
                  <a:cubicBezTo>
                    <a:pt x="65" y="150"/>
                    <a:pt x="67" y="150"/>
                    <a:pt x="70" y="150"/>
                  </a:cubicBezTo>
                  <a:cubicBezTo>
                    <a:pt x="70" y="153"/>
                    <a:pt x="70" y="157"/>
                    <a:pt x="70" y="160"/>
                  </a:cubicBezTo>
                  <a:cubicBezTo>
                    <a:pt x="67" y="160"/>
                    <a:pt x="65" y="160"/>
                    <a:pt x="63" y="160"/>
                  </a:cubicBezTo>
                  <a:cubicBezTo>
                    <a:pt x="63" y="157"/>
                    <a:pt x="63" y="153"/>
                    <a:pt x="63" y="150"/>
                  </a:cubicBezTo>
                  <a:close/>
                  <a:moveTo>
                    <a:pt x="76" y="150"/>
                  </a:moveTo>
                  <a:cubicBezTo>
                    <a:pt x="78" y="150"/>
                    <a:pt x="80" y="150"/>
                    <a:pt x="82" y="150"/>
                  </a:cubicBezTo>
                  <a:cubicBezTo>
                    <a:pt x="82" y="153"/>
                    <a:pt x="82" y="157"/>
                    <a:pt x="82" y="160"/>
                  </a:cubicBezTo>
                  <a:cubicBezTo>
                    <a:pt x="80" y="160"/>
                    <a:pt x="78" y="160"/>
                    <a:pt x="76" y="160"/>
                  </a:cubicBezTo>
                  <a:cubicBezTo>
                    <a:pt x="76" y="157"/>
                    <a:pt x="76" y="153"/>
                    <a:pt x="76" y="150"/>
                  </a:cubicBezTo>
                  <a:close/>
                  <a:moveTo>
                    <a:pt x="89" y="150"/>
                  </a:moveTo>
                  <a:cubicBezTo>
                    <a:pt x="95" y="150"/>
                    <a:pt x="95" y="150"/>
                    <a:pt x="95" y="150"/>
                  </a:cubicBezTo>
                  <a:cubicBezTo>
                    <a:pt x="95" y="160"/>
                    <a:pt x="95" y="160"/>
                    <a:pt x="95" y="160"/>
                  </a:cubicBezTo>
                  <a:cubicBezTo>
                    <a:pt x="89" y="160"/>
                    <a:pt x="89" y="160"/>
                    <a:pt x="89" y="160"/>
                  </a:cubicBezTo>
                  <a:cubicBezTo>
                    <a:pt x="89" y="150"/>
                    <a:pt x="89" y="150"/>
                    <a:pt x="89" y="150"/>
                  </a:cubicBezTo>
                  <a:close/>
                  <a:moveTo>
                    <a:pt x="50" y="38"/>
                  </a:moveTo>
                  <a:cubicBezTo>
                    <a:pt x="52" y="38"/>
                    <a:pt x="55" y="38"/>
                    <a:pt x="57" y="38"/>
                  </a:cubicBezTo>
                  <a:cubicBezTo>
                    <a:pt x="57" y="41"/>
                    <a:pt x="57" y="44"/>
                    <a:pt x="57" y="48"/>
                  </a:cubicBezTo>
                  <a:cubicBezTo>
                    <a:pt x="55" y="48"/>
                    <a:pt x="52" y="48"/>
                    <a:pt x="50" y="48"/>
                  </a:cubicBezTo>
                  <a:cubicBezTo>
                    <a:pt x="50" y="44"/>
                    <a:pt x="50" y="41"/>
                    <a:pt x="50" y="38"/>
                  </a:cubicBezTo>
                  <a:close/>
                  <a:moveTo>
                    <a:pt x="37" y="38"/>
                  </a:moveTo>
                  <a:cubicBezTo>
                    <a:pt x="40" y="38"/>
                    <a:pt x="42" y="38"/>
                    <a:pt x="44" y="38"/>
                  </a:cubicBezTo>
                  <a:cubicBezTo>
                    <a:pt x="44" y="41"/>
                    <a:pt x="44" y="44"/>
                    <a:pt x="44" y="48"/>
                  </a:cubicBezTo>
                  <a:cubicBezTo>
                    <a:pt x="42" y="48"/>
                    <a:pt x="40" y="48"/>
                    <a:pt x="37" y="48"/>
                  </a:cubicBezTo>
                  <a:cubicBezTo>
                    <a:pt x="37" y="44"/>
                    <a:pt x="37" y="41"/>
                    <a:pt x="37" y="38"/>
                  </a:cubicBezTo>
                  <a:close/>
                  <a:moveTo>
                    <a:pt x="63" y="38"/>
                  </a:moveTo>
                  <a:cubicBezTo>
                    <a:pt x="65" y="38"/>
                    <a:pt x="67" y="38"/>
                    <a:pt x="70" y="38"/>
                  </a:cubicBezTo>
                  <a:cubicBezTo>
                    <a:pt x="70" y="41"/>
                    <a:pt x="70" y="44"/>
                    <a:pt x="70" y="48"/>
                  </a:cubicBezTo>
                  <a:cubicBezTo>
                    <a:pt x="67" y="48"/>
                    <a:pt x="65" y="48"/>
                    <a:pt x="63" y="48"/>
                  </a:cubicBezTo>
                  <a:cubicBezTo>
                    <a:pt x="63" y="44"/>
                    <a:pt x="63" y="41"/>
                    <a:pt x="63" y="38"/>
                  </a:cubicBezTo>
                  <a:close/>
                  <a:moveTo>
                    <a:pt x="76" y="38"/>
                  </a:moveTo>
                  <a:cubicBezTo>
                    <a:pt x="78" y="38"/>
                    <a:pt x="80" y="38"/>
                    <a:pt x="82" y="38"/>
                  </a:cubicBezTo>
                  <a:cubicBezTo>
                    <a:pt x="82" y="41"/>
                    <a:pt x="82" y="44"/>
                    <a:pt x="82" y="48"/>
                  </a:cubicBezTo>
                  <a:cubicBezTo>
                    <a:pt x="80" y="48"/>
                    <a:pt x="78" y="48"/>
                    <a:pt x="76" y="48"/>
                  </a:cubicBezTo>
                  <a:cubicBezTo>
                    <a:pt x="76" y="44"/>
                    <a:pt x="76" y="41"/>
                    <a:pt x="76" y="38"/>
                  </a:cubicBezTo>
                  <a:close/>
                  <a:moveTo>
                    <a:pt x="89" y="38"/>
                  </a:moveTo>
                  <a:cubicBezTo>
                    <a:pt x="91" y="38"/>
                    <a:pt x="93" y="38"/>
                    <a:pt x="95" y="38"/>
                  </a:cubicBezTo>
                  <a:cubicBezTo>
                    <a:pt x="95" y="41"/>
                    <a:pt x="95" y="44"/>
                    <a:pt x="95" y="48"/>
                  </a:cubicBezTo>
                  <a:cubicBezTo>
                    <a:pt x="93" y="48"/>
                    <a:pt x="91" y="48"/>
                    <a:pt x="89" y="48"/>
                  </a:cubicBezTo>
                  <a:cubicBezTo>
                    <a:pt x="89" y="44"/>
                    <a:pt x="89" y="41"/>
                    <a:pt x="89" y="38"/>
                  </a:cubicBezTo>
                  <a:close/>
                  <a:moveTo>
                    <a:pt x="50" y="60"/>
                  </a:moveTo>
                  <a:cubicBezTo>
                    <a:pt x="52" y="60"/>
                    <a:pt x="55" y="60"/>
                    <a:pt x="57" y="60"/>
                  </a:cubicBezTo>
                  <a:cubicBezTo>
                    <a:pt x="57" y="63"/>
                    <a:pt x="57" y="67"/>
                    <a:pt x="57" y="70"/>
                  </a:cubicBezTo>
                  <a:cubicBezTo>
                    <a:pt x="55" y="70"/>
                    <a:pt x="52" y="70"/>
                    <a:pt x="50" y="70"/>
                  </a:cubicBezTo>
                  <a:cubicBezTo>
                    <a:pt x="50" y="67"/>
                    <a:pt x="50" y="63"/>
                    <a:pt x="50" y="60"/>
                  </a:cubicBezTo>
                  <a:close/>
                  <a:moveTo>
                    <a:pt x="37" y="60"/>
                  </a:moveTo>
                  <a:cubicBezTo>
                    <a:pt x="40" y="60"/>
                    <a:pt x="42" y="60"/>
                    <a:pt x="44" y="60"/>
                  </a:cubicBezTo>
                  <a:cubicBezTo>
                    <a:pt x="44" y="63"/>
                    <a:pt x="44" y="67"/>
                    <a:pt x="44" y="70"/>
                  </a:cubicBezTo>
                  <a:cubicBezTo>
                    <a:pt x="42" y="70"/>
                    <a:pt x="40" y="70"/>
                    <a:pt x="37" y="70"/>
                  </a:cubicBezTo>
                  <a:cubicBezTo>
                    <a:pt x="37" y="67"/>
                    <a:pt x="37" y="63"/>
                    <a:pt x="37" y="60"/>
                  </a:cubicBezTo>
                  <a:close/>
                  <a:moveTo>
                    <a:pt x="63" y="60"/>
                  </a:moveTo>
                  <a:cubicBezTo>
                    <a:pt x="65" y="60"/>
                    <a:pt x="67" y="60"/>
                    <a:pt x="70" y="60"/>
                  </a:cubicBezTo>
                  <a:cubicBezTo>
                    <a:pt x="70" y="63"/>
                    <a:pt x="70" y="67"/>
                    <a:pt x="70" y="70"/>
                  </a:cubicBezTo>
                  <a:cubicBezTo>
                    <a:pt x="67" y="70"/>
                    <a:pt x="65" y="70"/>
                    <a:pt x="63" y="70"/>
                  </a:cubicBezTo>
                  <a:cubicBezTo>
                    <a:pt x="63" y="67"/>
                    <a:pt x="63" y="63"/>
                    <a:pt x="63" y="60"/>
                  </a:cubicBezTo>
                  <a:close/>
                  <a:moveTo>
                    <a:pt x="76" y="60"/>
                  </a:moveTo>
                  <a:cubicBezTo>
                    <a:pt x="78" y="60"/>
                    <a:pt x="80" y="60"/>
                    <a:pt x="82" y="60"/>
                  </a:cubicBezTo>
                  <a:cubicBezTo>
                    <a:pt x="82" y="63"/>
                    <a:pt x="82" y="67"/>
                    <a:pt x="82" y="70"/>
                  </a:cubicBezTo>
                  <a:cubicBezTo>
                    <a:pt x="80" y="70"/>
                    <a:pt x="78" y="70"/>
                    <a:pt x="76" y="70"/>
                  </a:cubicBezTo>
                  <a:cubicBezTo>
                    <a:pt x="76" y="67"/>
                    <a:pt x="76" y="63"/>
                    <a:pt x="76" y="60"/>
                  </a:cubicBezTo>
                  <a:close/>
                  <a:moveTo>
                    <a:pt x="89" y="60"/>
                  </a:moveTo>
                  <a:cubicBezTo>
                    <a:pt x="91" y="60"/>
                    <a:pt x="93" y="60"/>
                    <a:pt x="95" y="60"/>
                  </a:cubicBezTo>
                  <a:cubicBezTo>
                    <a:pt x="95" y="63"/>
                    <a:pt x="95" y="67"/>
                    <a:pt x="95" y="70"/>
                  </a:cubicBezTo>
                  <a:cubicBezTo>
                    <a:pt x="93" y="70"/>
                    <a:pt x="91" y="70"/>
                    <a:pt x="89" y="70"/>
                  </a:cubicBezTo>
                  <a:cubicBezTo>
                    <a:pt x="89" y="67"/>
                    <a:pt x="89" y="63"/>
                    <a:pt x="89" y="60"/>
                  </a:cubicBezTo>
                  <a:close/>
                  <a:moveTo>
                    <a:pt x="50" y="83"/>
                  </a:moveTo>
                  <a:cubicBezTo>
                    <a:pt x="52" y="83"/>
                    <a:pt x="55" y="83"/>
                    <a:pt x="57" y="83"/>
                  </a:cubicBezTo>
                  <a:cubicBezTo>
                    <a:pt x="57" y="86"/>
                    <a:pt x="57" y="89"/>
                    <a:pt x="57" y="93"/>
                  </a:cubicBezTo>
                  <a:cubicBezTo>
                    <a:pt x="55" y="93"/>
                    <a:pt x="52" y="93"/>
                    <a:pt x="50" y="93"/>
                  </a:cubicBezTo>
                  <a:cubicBezTo>
                    <a:pt x="50" y="89"/>
                    <a:pt x="50" y="86"/>
                    <a:pt x="50" y="83"/>
                  </a:cubicBezTo>
                  <a:close/>
                  <a:moveTo>
                    <a:pt x="37" y="83"/>
                  </a:moveTo>
                  <a:cubicBezTo>
                    <a:pt x="40" y="83"/>
                    <a:pt x="42" y="83"/>
                    <a:pt x="44" y="83"/>
                  </a:cubicBezTo>
                  <a:cubicBezTo>
                    <a:pt x="44" y="86"/>
                    <a:pt x="44" y="89"/>
                    <a:pt x="44" y="93"/>
                  </a:cubicBezTo>
                  <a:cubicBezTo>
                    <a:pt x="42" y="93"/>
                    <a:pt x="40" y="93"/>
                    <a:pt x="37" y="93"/>
                  </a:cubicBezTo>
                  <a:cubicBezTo>
                    <a:pt x="37" y="89"/>
                    <a:pt x="37" y="86"/>
                    <a:pt x="37" y="83"/>
                  </a:cubicBezTo>
                  <a:close/>
                  <a:moveTo>
                    <a:pt x="63" y="83"/>
                  </a:moveTo>
                  <a:cubicBezTo>
                    <a:pt x="65" y="83"/>
                    <a:pt x="67" y="83"/>
                    <a:pt x="70" y="83"/>
                  </a:cubicBezTo>
                  <a:cubicBezTo>
                    <a:pt x="70" y="86"/>
                    <a:pt x="70" y="89"/>
                    <a:pt x="70" y="93"/>
                  </a:cubicBezTo>
                  <a:cubicBezTo>
                    <a:pt x="67" y="93"/>
                    <a:pt x="65" y="93"/>
                    <a:pt x="63" y="93"/>
                  </a:cubicBezTo>
                  <a:cubicBezTo>
                    <a:pt x="63" y="89"/>
                    <a:pt x="63" y="86"/>
                    <a:pt x="63" y="83"/>
                  </a:cubicBezTo>
                  <a:close/>
                  <a:moveTo>
                    <a:pt x="76" y="83"/>
                  </a:moveTo>
                  <a:cubicBezTo>
                    <a:pt x="78" y="83"/>
                    <a:pt x="80" y="83"/>
                    <a:pt x="82" y="83"/>
                  </a:cubicBezTo>
                  <a:cubicBezTo>
                    <a:pt x="82" y="86"/>
                    <a:pt x="82" y="89"/>
                    <a:pt x="82" y="93"/>
                  </a:cubicBezTo>
                  <a:cubicBezTo>
                    <a:pt x="80" y="93"/>
                    <a:pt x="78" y="93"/>
                    <a:pt x="76" y="93"/>
                  </a:cubicBezTo>
                  <a:cubicBezTo>
                    <a:pt x="76" y="89"/>
                    <a:pt x="76" y="86"/>
                    <a:pt x="76" y="83"/>
                  </a:cubicBezTo>
                  <a:close/>
                  <a:moveTo>
                    <a:pt x="89" y="83"/>
                  </a:moveTo>
                  <a:cubicBezTo>
                    <a:pt x="91" y="83"/>
                    <a:pt x="93" y="83"/>
                    <a:pt x="95" y="83"/>
                  </a:cubicBezTo>
                  <a:cubicBezTo>
                    <a:pt x="95" y="86"/>
                    <a:pt x="95" y="89"/>
                    <a:pt x="95" y="93"/>
                  </a:cubicBezTo>
                  <a:cubicBezTo>
                    <a:pt x="93" y="93"/>
                    <a:pt x="91" y="93"/>
                    <a:pt x="89" y="93"/>
                  </a:cubicBezTo>
                  <a:cubicBezTo>
                    <a:pt x="89" y="89"/>
                    <a:pt x="89" y="86"/>
                    <a:pt x="89" y="83"/>
                  </a:cubicBezTo>
                  <a:close/>
                  <a:moveTo>
                    <a:pt x="50" y="105"/>
                  </a:moveTo>
                  <a:cubicBezTo>
                    <a:pt x="52" y="105"/>
                    <a:pt x="55" y="105"/>
                    <a:pt x="57" y="105"/>
                  </a:cubicBezTo>
                  <a:cubicBezTo>
                    <a:pt x="57" y="108"/>
                    <a:pt x="57" y="112"/>
                    <a:pt x="57" y="115"/>
                  </a:cubicBezTo>
                  <a:cubicBezTo>
                    <a:pt x="55" y="115"/>
                    <a:pt x="52" y="115"/>
                    <a:pt x="50" y="115"/>
                  </a:cubicBezTo>
                  <a:cubicBezTo>
                    <a:pt x="50" y="112"/>
                    <a:pt x="50" y="108"/>
                    <a:pt x="50" y="105"/>
                  </a:cubicBezTo>
                  <a:close/>
                  <a:moveTo>
                    <a:pt x="37" y="105"/>
                  </a:moveTo>
                  <a:cubicBezTo>
                    <a:pt x="40" y="105"/>
                    <a:pt x="42" y="105"/>
                    <a:pt x="44" y="105"/>
                  </a:cubicBezTo>
                  <a:cubicBezTo>
                    <a:pt x="44" y="108"/>
                    <a:pt x="44" y="112"/>
                    <a:pt x="44" y="115"/>
                  </a:cubicBezTo>
                  <a:cubicBezTo>
                    <a:pt x="42" y="115"/>
                    <a:pt x="40" y="115"/>
                    <a:pt x="37" y="115"/>
                  </a:cubicBezTo>
                  <a:cubicBezTo>
                    <a:pt x="37" y="112"/>
                    <a:pt x="37" y="108"/>
                    <a:pt x="37" y="105"/>
                  </a:cubicBezTo>
                  <a:close/>
                  <a:moveTo>
                    <a:pt x="63" y="105"/>
                  </a:moveTo>
                  <a:cubicBezTo>
                    <a:pt x="65" y="105"/>
                    <a:pt x="67" y="105"/>
                    <a:pt x="70" y="105"/>
                  </a:cubicBezTo>
                  <a:cubicBezTo>
                    <a:pt x="70" y="108"/>
                    <a:pt x="70" y="112"/>
                    <a:pt x="70" y="115"/>
                  </a:cubicBezTo>
                  <a:cubicBezTo>
                    <a:pt x="67" y="115"/>
                    <a:pt x="65" y="115"/>
                    <a:pt x="63" y="115"/>
                  </a:cubicBezTo>
                  <a:cubicBezTo>
                    <a:pt x="63" y="112"/>
                    <a:pt x="63" y="108"/>
                    <a:pt x="63" y="105"/>
                  </a:cubicBezTo>
                  <a:close/>
                  <a:moveTo>
                    <a:pt x="76" y="105"/>
                  </a:moveTo>
                  <a:cubicBezTo>
                    <a:pt x="78" y="105"/>
                    <a:pt x="80" y="105"/>
                    <a:pt x="82" y="105"/>
                  </a:cubicBezTo>
                  <a:cubicBezTo>
                    <a:pt x="82" y="108"/>
                    <a:pt x="82" y="112"/>
                    <a:pt x="82" y="115"/>
                  </a:cubicBezTo>
                  <a:cubicBezTo>
                    <a:pt x="80" y="115"/>
                    <a:pt x="78" y="115"/>
                    <a:pt x="76" y="115"/>
                  </a:cubicBezTo>
                  <a:cubicBezTo>
                    <a:pt x="76" y="112"/>
                    <a:pt x="76" y="108"/>
                    <a:pt x="76" y="105"/>
                  </a:cubicBezTo>
                  <a:close/>
                  <a:moveTo>
                    <a:pt x="89" y="105"/>
                  </a:moveTo>
                  <a:cubicBezTo>
                    <a:pt x="91" y="105"/>
                    <a:pt x="93" y="105"/>
                    <a:pt x="95" y="105"/>
                  </a:cubicBezTo>
                  <a:cubicBezTo>
                    <a:pt x="95" y="108"/>
                    <a:pt x="95" y="112"/>
                    <a:pt x="95" y="115"/>
                  </a:cubicBezTo>
                  <a:cubicBezTo>
                    <a:pt x="93" y="115"/>
                    <a:pt x="91" y="115"/>
                    <a:pt x="89" y="115"/>
                  </a:cubicBezTo>
                  <a:cubicBezTo>
                    <a:pt x="89" y="112"/>
                    <a:pt x="89" y="108"/>
                    <a:pt x="89" y="105"/>
                  </a:cubicBezTo>
                  <a:close/>
                  <a:moveTo>
                    <a:pt x="50" y="127"/>
                  </a:moveTo>
                  <a:cubicBezTo>
                    <a:pt x="52" y="127"/>
                    <a:pt x="55" y="127"/>
                    <a:pt x="57" y="127"/>
                  </a:cubicBezTo>
                  <a:cubicBezTo>
                    <a:pt x="57" y="131"/>
                    <a:pt x="57" y="134"/>
                    <a:pt x="57" y="137"/>
                  </a:cubicBezTo>
                  <a:cubicBezTo>
                    <a:pt x="55" y="137"/>
                    <a:pt x="52" y="137"/>
                    <a:pt x="50" y="137"/>
                  </a:cubicBezTo>
                  <a:cubicBezTo>
                    <a:pt x="50" y="134"/>
                    <a:pt x="50" y="131"/>
                    <a:pt x="50" y="127"/>
                  </a:cubicBezTo>
                  <a:close/>
                  <a:moveTo>
                    <a:pt x="37" y="127"/>
                  </a:moveTo>
                  <a:cubicBezTo>
                    <a:pt x="40" y="127"/>
                    <a:pt x="42" y="127"/>
                    <a:pt x="44" y="127"/>
                  </a:cubicBezTo>
                  <a:cubicBezTo>
                    <a:pt x="44" y="131"/>
                    <a:pt x="44" y="134"/>
                    <a:pt x="44" y="137"/>
                  </a:cubicBezTo>
                  <a:cubicBezTo>
                    <a:pt x="42" y="137"/>
                    <a:pt x="40" y="137"/>
                    <a:pt x="37" y="137"/>
                  </a:cubicBezTo>
                  <a:cubicBezTo>
                    <a:pt x="37" y="134"/>
                    <a:pt x="37" y="131"/>
                    <a:pt x="37" y="127"/>
                  </a:cubicBezTo>
                  <a:close/>
                  <a:moveTo>
                    <a:pt x="63" y="127"/>
                  </a:moveTo>
                  <a:cubicBezTo>
                    <a:pt x="65" y="127"/>
                    <a:pt x="67" y="127"/>
                    <a:pt x="70" y="127"/>
                  </a:cubicBezTo>
                  <a:cubicBezTo>
                    <a:pt x="70" y="131"/>
                    <a:pt x="70" y="134"/>
                    <a:pt x="70" y="137"/>
                  </a:cubicBezTo>
                  <a:cubicBezTo>
                    <a:pt x="67" y="137"/>
                    <a:pt x="65" y="137"/>
                    <a:pt x="63" y="137"/>
                  </a:cubicBezTo>
                  <a:cubicBezTo>
                    <a:pt x="63" y="134"/>
                    <a:pt x="63" y="131"/>
                    <a:pt x="63" y="127"/>
                  </a:cubicBezTo>
                  <a:close/>
                  <a:moveTo>
                    <a:pt x="76" y="127"/>
                  </a:moveTo>
                  <a:cubicBezTo>
                    <a:pt x="78" y="127"/>
                    <a:pt x="80" y="127"/>
                    <a:pt x="82" y="127"/>
                  </a:cubicBezTo>
                  <a:cubicBezTo>
                    <a:pt x="82" y="131"/>
                    <a:pt x="82" y="134"/>
                    <a:pt x="82" y="137"/>
                  </a:cubicBezTo>
                  <a:cubicBezTo>
                    <a:pt x="80" y="137"/>
                    <a:pt x="78" y="137"/>
                    <a:pt x="76" y="137"/>
                  </a:cubicBezTo>
                  <a:cubicBezTo>
                    <a:pt x="76" y="134"/>
                    <a:pt x="76" y="131"/>
                    <a:pt x="76" y="127"/>
                  </a:cubicBezTo>
                  <a:close/>
                  <a:moveTo>
                    <a:pt x="89" y="127"/>
                  </a:moveTo>
                  <a:cubicBezTo>
                    <a:pt x="91" y="127"/>
                    <a:pt x="93" y="127"/>
                    <a:pt x="95" y="127"/>
                  </a:cubicBezTo>
                  <a:cubicBezTo>
                    <a:pt x="95" y="131"/>
                    <a:pt x="95" y="134"/>
                    <a:pt x="95" y="137"/>
                  </a:cubicBezTo>
                  <a:cubicBezTo>
                    <a:pt x="93" y="137"/>
                    <a:pt x="91" y="137"/>
                    <a:pt x="89" y="137"/>
                  </a:cubicBezTo>
                  <a:cubicBezTo>
                    <a:pt x="89" y="134"/>
                    <a:pt x="89" y="131"/>
                    <a:pt x="89" y="127"/>
                  </a:cubicBezTo>
                  <a:close/>
                  <a:moveTo>
                    <a:pt x="50" y="15"/>
                  </a:moveTo>
                  <a:cubicBezTo>
                    <a:pt x="52" y="15"/>
                    <a:pt x="55" y="15"/>
                    <a:pt x="57" y="15"/>
                  </a:cubicBezTo>
                  <a:cubicBezTo>
                    <a:pt x="57" y="18"/>
                    <a:pt x="57" y="22"/>
                    <a:pt x="57" y="25"/>
                  </a:cubicBezTo>
                  <a:cubicBezTo>
                    <a:pt x="55" y="25"/>
                    <a:pt x="52" y="25"/>
                    <a:pt x="50" y="25"/>
                  </a:cubicBezTo>
                  <a:cubicBezTo>
                    <a:pt x="50" y="22"/>
                    <a:pt x="50" y="18"/>
                    <a:pt x="50" y="15"/>
                  </a:cubicBezTo>
                  <a:close/>
                  <a:moveTo>
                    <a:pt x="37" y="15"/>
                  </a:moveTo>
                  <a:cubicBezTo>
                    <a:pt x="44" y="15"/>
                    <a:pt x="44" y="15"/>
                    <a:pt x="44" y="15"/>
                  </a:cubicBezTo>
                  <a:cubicBezTo>
                    <a:pt x="44" y="25"/>
                    <a:pt x="44" y="25"/>
                    <a:pt x="44" y="25"/>
                  </a:cubicBezTo>
                  <a:cubicBezTo>
                    <a:pt x="37" y="25"/>
                    <a:pt x="37" y="25"/>
                    <a:pt x="37" y="25"/>
                  </a:cubicBezTo>
                  <a:cubicBezTo>
                    <a:pt x="37" y="15"/>
                    <a:pt x="37" y="15"/>
                    <a:pt x="37" y="15"/>
                  </a:cubicBezTo>
                  <a:close/>
                  <a:moveTo>
                    <a:pt x="63" y="15"/>
                  </a:moveTo>
                  <a:cubicBezTo>
                    <a:pt x="65" y="15"/>
                    <a:pt x="67" y="15"/>
                    <a:pt x="70" y="15"/>
                  </a:cubicBezTo>
                  <a:cubicBezTo>
                    <a:pt x="70" y="18"/>
                    <a:pt x="70" y="22"/>
                    <a:pt x="70" y="25"/>
                  </a:cubicBezTo>
                  <a:cubicBezTo>
                    <a:pt x="67" y="25"/>
                    <a:pt x="65" y="25"/>
                    <a:pt x="63" y="25"/>
                  </a:cubicBezTo>
                  <a:cubicBezTo>
                    <a:pt x="63" y="22"/>
                    <a:pt x="63" y="18"/>
                    <a:pt x="63" y="15"/>
                  </a:cubicBezTo>
                  <a:close/>
                  <a:moveTo>
                    <a:pt x="76" y="15"/>
                  </a:moveTo>
                  <a:cubicBezTo>
                    <a:pt x="78" y="15"/>
                    <a:pt x="80" y="15"/>
                    <a:pt x="82" y="15"/>
                  </a:cubicBezTo>
                  <a:cubicBezTo>
                    <a:pt x="82" y="18"/>
                    <a:pt x="82" y="22"/>
                    <a:pt x="82" y="25"/>
                  </a:cubicBezTo>
                  <a:cubicBezTo>
                    <a:pt x="80" y="25"/>
                    <a:pt x="78" y="25"/>
                    <a:pt x="76" y="25"/>
                  </a:cubicBezTo>
                  <a:cubicBezTo>
                    <a:pt x="76" y="22"/>
                    <a:pt x="76" y="18"/>
                    <a:pt x="76" y="15"/>
                  </a:cubicBezTo>
                  <a:close/>
                  <a:moveTo>
                    <a:pt x="89" y="15"/>
                  </a:moveTo>
                  <a:cubicBezTo>
                    <a:pt x="95" y="15"/>
                    <a:pt x="95" y="15"/>
                    <a:pt x="95" y="15"/>
                  </a:cubicBezTo>
                  <a:cubicBezTo>
                    <a:pt x="95" y="25"/>
                    <a:pt x="95" y="25"/>
                    <a:pt x="95" y="25"/>
                  </a:cubicBezTo>
                  <a:cubicBezTo>
                    <a:pt x="89" y="25"/>
                    <a:pt x="89" y="25"/>
                    <a:pt x="89" y="25"/>
                  </a:cubicBezTo>
                  <a:cubicBezTo>
                    <a:pt x="89" y="15"/>
                    <a:pt x="89" y="15"/>
                    <a:pt x="89" y="15"/>
                  </a:cubicBezTo>
                  <a:close/>
                  <a:moveTo>
                    <a:pt x="121" y="78"/>
                  </a:moveTo>
                  <a:cubicBezTo>
                    <a:pt x="185" y="78"/>
                    <a:pt x="185" y="78"/>
                    <a:pt x="185" y="78"/>
                  </a:cubicBezTo>
                  <a:cubicBezTo>
                    <a:pt x="185" y="86"/>
                    <a:pt x="185" y="86"/>
                    <a:pt x="185" y="86"/>
                  </a:cubicBezTo>
                  <a:cubicBezTo>
                    <a:pt x="121" y="86"/>
                    <a:pt x="121" y="86"/>
                    <a:pt x="121" y="86"/>
                  </a:cubicBezTo>
                  <a:cubicBezTo>
                    <a:pt x="121" y="78"/>
                    <a:pt x="121" y="78"/>
                    <a:pt x="121" y="78"/>
                  </a:cubicBezTo>
                  <a:close/>
                  <a:moveTo>
                    <a:pt x="121" y="115"/>
                  </a:moveTo>
                  <a:cubicBezTo>
                    <a:pt x="142" y="115"/>
                    <a:pt x="164" y="115"/>
                    <a:pt x="185" y="115"/>
                  </a:cubicBezTo>
                  <a:cubicBezTo>
                    <a:pt x="185" y="118"/>
                    <a:pt x="185" y="120"/>
                    <a:pt x="185" y="123"/>
                  </a:cubicBezTo>
                  <a:cubicBezTo>
                    <a:pt x="164" y="123"/>
                    <a:pt x="142" y="123"/>
                    <a:pt x="121" y="123"/>
                  </a:cubicBezTo>
                  <a:cubicBezTo>
                    <a:pt x="121" y="120"/>
                    <a:pt x="121" y="118"/>
                    <a:pt x="121" y="115"/>
                  </a:cubicBezTo>
                  <a:close/>
                  <a:moveTo>
                    <a:pt x="121" y="133"/>
                  </a:moveTo>
                  <a:cubicBezTo>
                    <a:pt x="142" y="133"/>
                    <a:pt x="164" y="133"/>
                    <a:pt x="185" y="133"/>
                  </a:cubicBezTo>
                  <a:cubicBezTo>
                    <a:pt x="185" y="136"/>
                    <a:pt x="185" y="139"/>
                    <a:pt x="185" y="141"/>
                  </a:cubicBezTo>
                  <a:cubicBezTo>
                    <a:pt x="164" y="141"/>
                    <a:pt x="142" y="141"/>
                    <a:pt x="121" y="141"/>
                  </a:cubicBezTo>
                  <a:cubicBezTo>
                    <a:pt x="121" y="139"/>
                    <a:pt x="121" y="136"/>
                    <a:pt x="121" y="133"/>
                  </a:cubicBezTo>
                  <a:close/>
                  <a:moveTo>
                    <a:pt x="121" y="152"/>
                  </a:moveTo>
                  <a:cubicBezTo>
                    <a:pt x="185" y="152"/>
                    <a:pt x="185" y="152"/>
                    <a:pt x="185" y="152"/>
                  </a:cubicBezTo>
                  <a:cubicBezTo>
                    <a:pt x="185" y="160"/>
                    <a:pt x="185" y="160"/>
                    <a:pt x="185" y="160"/>
                  </a:cubicBezTo>
                  <a:cubicBezTo>
                    <a:pt x="121" y="160"/>
                    <a:pt x="121" y="160"/>
                    <a:pt x="121" y="160"/>
                  </a:cubicBezTo>
                  <a:lnTo>
                    <a:pt x="121"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2423160" y="1524635"/>
            <a:ext cx="4038600" cy="3343275"/>
          </a:xfrm>
          <a:prstGeom prst="rect">
            <a:avLst/>
          </a:prstGeom>
          <a:ln>
            <a:solidFill>
              <a:schemeClr val="bg1">
                <a:lumMod val="85000"/>
              </a:schemeClr>
            </a:solidFill>
          </a:ln>
          <a:effectLst>
            <a:outerShdw blurRad="50800" dist="38100" dir="8100000" algn="tr" rotWithShape="0">
              <a:prstClr val="black">
                <a:alpha val="40000"/>
              </a:prstClr>
            </a:outerShdw>
          </a:effectLst>
        </p:spPr>
      </p:pic>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2、厨房与气瓶间隔断墙壁无门、窗、软管不得穿越墙壁、窗户和门</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4" name="文本框 13"/>
          <p:cNvSpPr txBox="1"/>
          <p:nvPr/>
        </p:nvSpPr>
        <p:spPr>
          <a:xfrm>
            <a:off x="4008755" y="4511675"/>
            <a:ext cx="757555"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正  确</a:t>
            </a:r>
            <a:endParaRPr lang="zh-CN" altLang="en-US" sz="1600" b="1">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596900" y="701675"/>
            <a:ext cx="254000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液化石油气钢瓶</a:t>
            </a:r>
            <a:endParaRPr lang="zh-CN" altLang="en-US" sz="1700">
              <a:solidFill>
                <a:schemeClr val="tx1">
                  <a:lumMod val="75000"/>
                  <a:lumOff val="25000"/>
                </a:schemeClr>
              </a:solidFill>
              <a:latin typeface="微软雅黑" panose="020B0503020204020204" charset="-122"/>
              <a:ea typeface="微软雅黑" panose="020B0503020204020204" charset="-122"/>
            </a:endParaRPr>
          </a:p>
        </p:txBody>
      </p:sp>
      <p:sp>
        <p:nvSpPr>
          <p:cNvPr id="5" name="文本框 4"/>
          <p:cNvSpPr txBox="1"/>
          <p:nvPr/>
        </p:nvSpPr>
        <p:spPr>
          <a:xfrm>
            <a:off x="758825" y="1079500"/>
            <a:ext cx="7577455" cy="2030095"/>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rPr>
              <a:t>液化石油气钢瓶(以下简称钢瓶)是供用户使用的盛装液化石油气的容器，它由瓶体、瓶阀、底座及护罩组成。YSP-12（5KG钢瓶）和YSP-35.5（15KG钢瓶）型钢瓶的允许充装量分别为5kg和14.9kg，水容积分别为12L和35.5L。主要用于家庭用户，它的瓶体是由优质钢板冲压成型后焊接而成，只有一条环焊缝。YSP-118 （50KG钢瓶）型钢瓶允许充装量为49.5kg， 水容积为118L ，主要是中大型餐饮及工业用户瓶组供气使用， 它的瓶体则由两个封头和一个筒体3部分组成，有两条环焊缝和一条纵焊缝。钢瓶应漆成灰色，并喷有红色的“液化石油气”字样。</a:t>
            </a:r>
            <a:endParaRPr lang="zh-CN" altLang="en-US" sz="1400">
              <a:solidFill>
                <a:schemeClr val="tx1">
                  <a:lumMod val="75000"/>
                  <a:lumOff val="25000"/>
                </a:schemeClr>
              </a:solidFill>
              <a:latin typeface="微软雅黑" panose="020B0503020204020204" charset="-122"/>
              <a:ea typeface="微软雅黑" panose="020B0503020204020204" charset="-122"/>
            </a:endParaRPr>
          </a:p>
        </p:txBody>
      </p:sp>
      <p:grpSp>
        <p:nvGrpSpPr>
          <p:cNvPr id="6" name="组合 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35" y="3557905"/>
            <a:ext cx="9152890" cy="1593850"/>
            <a:chOff x="1277144" y="2582863"/>
            <a:chExt cx="9637713" cy="1692276"/>
          </a:xfrm>
          <a:solidFill>
            <a:schemeClr val="accent1">
              <a:lumMod val="75000"/>
            </a:schemeClr>
          </a:solidFill>
        </p:grpSpPr>
        <p:sp>
          <p:nvSpPr>
            <p:cNvPr id="8" name="íslidè"/>
            <p:cNvSpPr/>
            <p:nvPr/>
          </p:nvSpPr>
          <p:spPr bwMode="auto">
            <a:xfrm>
              <a:off x="1277144" y="4108451"/>
              <a:ext cx="9637713"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 name="îşliḍé"/>
            <p:cNvSpPr/>
            <p:nvPr/>
          </p:nvSpPr>
          <p:spPr bwMode="auto">
            <a:xfrm>
              <a:off x="2259807" y="2851151"/>
              <a:ext cx="1609725" cy="1397000"/>
            </a:xfrm>
            <a:custGeom>
              <a:avLst/>
              <a:gdLst>
                <a:gd name="T0" fmla="*/ 19 w 290"/>
                <a:gd name="T1" fmla="*/ 60 h 250"/>
                <a:gd name="T2" fmla="*/ 202 w 290"/>
                <a:gd name="T3" fmla="*/ 4 h 250"/>
                <a:gd name="T4" fmla="*/ 214 w 290"/>
                <a:gd name="T5" fmla="*/ 73 h 250"/>
                <a:gd name="T6" fmla="*/ 274 w 290"/>
                <a:gd name="T7" fmla="*/ 24 h 250"/>
                <a:gd name="T8" fmla="*/ 290 w 290"/>
                <a:gd name="T9" fmla="*/ 249 h 250"/>
                <a:gd name="T10" fmla="*/ 195 w 290"/>
                <a:gd name="T11" fmla="*/ 240 h 250"/>
                <a:gd name="T12" fmla="*/ 38 w 290"/>
                <a:gd name="T13" fmla="*/ 241 h 250"/>
                <a:gd name="T14" fmla="*/ 0 w 290"/>
                <a:gd name="T15" fmla="*/ 250 h 250"/>
                <a:gd name="T16" fmla="*/ 91 w 290"/>
                <a:gd name="T17" fmla="*/ 248 h 250"/>
                <a:gd name="T18" fmla="*/ 76 w 290"/>
                <a:gd name="T19" fmla="*/ 204 h 250"/>
                <a:gd name="T20" fmla="*/ 136 w 290"/>
                <a:gd name="T21" fmla="*/ 248 h 250"/>
                <a:gd name="T22" fmla="*/ 152 w 290"/>
                <a:gd name="T23" fmla="*/ 202 h 250"/>
                <a:gd name="T24" fmla="*/ 136 w 290"/>
                <a:gd name="T25" fmla="*/ 248 h 250"/>
                <a:gd name="T26" fmla="*/ 131 w 290"/>
                <a:gd name="T27" fmla="*/ 225 h 250"/>
                <a:gd name="T28" fmla="*/ 116 w 290"/>
                <a:gd name="T29" fmla="*/ 225 h 250"/>
                <a:gd name="T30" fmla="*/ 111 w 290"/>
                <a:gd name="T31" fmla="*/ 248 h 250"/>
                <a:gd name="T32" fmla="*/ 96 w 290"/>
                <a:gd name="T33" fmla="*/ 203 h 250"/>
                <a:gd name="T34" fmla="*/ 88 w 290"/>
                <a:gd name="T35" fmla="*/ 169 h 250"/>
                <a:gd name="T36" fmla="*/ 106 w 290"/>
                <a:gd name="T37" fmla="*/ 168 h 250"/>
                <a:gd name="T38" fmla="*/ 87 w 290"/>
                <a:gd name="T39" fmla="*/ 95 h 250"/>
                <a:gd name="T40" fmla="*/ 87 w 290"/>
                <a:gd name="T41" fmla="*/ 73 h 250"/>
                <a:gd name="T42" fmla="*/ 79 w 290"/>
                <a:gd name="T43" fmla="*/ 97 h 250"/>
                <a:gd name="T44" fmla="*/ 115 w 290"/>
                <a:gd name="T45" fmla="*/ 67 h 250"/>
                <a:gd name="T46" fmla="*/ 134 w 290"/>
                <a:gd name="T47" fmla="*/ 63 h 250"/>
                <a:gd name="T48" fmla="*/ 144 w 290"/>
                <a:gd name="T49" fmla="*/ 85 h 250"/>
                <a:gd name="T50" fmla="*/ 144 w 290"/>
                <a:gd name="T51" fmla="*/ 60 h 250"/>
                <a:gd name="T52" fmla="*/ 106 w 290"/>
                <a:gd name="T53" fmla="*/ 125 h 250"/>
                <a:gd name="T54" fmla="*/ 63 w 290"/>
                <a:gd name="T55" fmla="*/ 109 h 250"/>
                <a:gd name="T56" fmla="*/ 79 w 290"/>
                <a:gd name="T57" fmla="*/ 107 h 250"/>
                <a:gd name="T58" fmla="*/ 115 w 290"/>
                <a:gd name="T59" fmla="*/ 123 h 250"/>
                <a:gd name="T60" fmla="*/ 115 w 290"/>
                <a:gd name="T61" fmla="*/ 100 h 250"/>
                <a:gd name="T62" fmla="*/ 166 w 290"/>
                <a:gd name="T63" fmla="*/ 116 h 250"/>
                <a:gd name="T64" fmla="*/ 88 w 290"/>
                <a:gd name="T65" fmla="*/ 138 h 250"/>
                <a:gd name="T66" fmla="*/ 106 w 290"/>
                <a:gd name="T67" fmla="*/ 135 h 250"/>
                <a:gd name="T68" fmla="*/ 63 w 290"/>
                <a:gd name="T69" fmla="*/ 162 h 250"/>
                <a:gd name="T70" fmla="*/ 63 w 290"/>
                <a:gd name="T71" fmla="*/ 141 h 250"/>
                <a:gd name="T72" fmla="*/ 134 w 290"/>
                <a:gd name="T73" fmla="*/ 156 h 250"/>
                <a:gd name="T74" fmla="*/ 144 w 290"/>
                <a:gd name="T75" fmla="*/ 131 h 250"/>
                <a:gd name="T76" fmla="*/ 166 w 290"/>
                <a:gd name="T77" fmla="*/ 128 h 250"/>
                <a:gd name="T78" fmla="*/ 63 w 290"/>
                <a:gd name="T79" fmla="*/ 192 h 250"/>
                <a:gd name="T80" fmla="*/ 63 w 290"/>
                <a:gd name="T81" fmla="*/ 171 h 250"/>
                <a:gd name="T82" fmla="*/ 135 w 290"/>
                <a:gd name="T83" fmla="*/ 190 h 250"/>
                <a:gd name="T84" fmla="*/ 144 w 290"/>
                <a:gd name="T85" fmla="*/ 165 h 250"/>
                <a:gd name="T86" fmla="*/ 166 w 290"/>
                <a:gd name="T87" fmla="*/ 1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250">
                  <a:moveTo>
                    <a:pt x="0" y="231"/>
                  </a:moveTo>
                  <a:cubicBezTo>
                    <a:pt x="19" y="231"/>
                    <a:pt x="19" y="231"/>
                    <a:pt x="19" y="231"/>
                  </a:cubicBezTo>
                  <a:cubicBezTo>
                    <a:pt x="19" y="60"/>
                    <a:pt x="19" y="60"/>
                    <a:pt x="19" y="60"/>
                  </a:cubicBezTo>
                  <a:cubicBezTo>
                    <a:pt x="19" y="53"/>
                    <a:pt x="19" y="53"/>
                    <a:pt x="19" y="53"/>
                  </a:cubicBezTo>
                  <a:cubicBezTo>
                    <a:pt x="26" y="51"/>
                    <a:pt x="26" y="51"/>
                    <a:pt x="26" y="51"/>
                  </a:cubicBezTo>
                  <a:cubicBezTo>
                    <a:pt x="202" y="4"/>
                    <a:pt x="202" y="4"/>
                    <a:pt x="202" y="4"/>
                  </a:cubicBezTo>
                  <a:cubicBezTo>
                    <a:pt x="214" y="0"/>
                    <a:pt x="214" y="0"/>
                    <a:pt x="214" y="0"/>
                  </a:cubicBezTo>
                  <a:cubicBezTo>
                    <a:pt x="214" y="13"/>
                    <a:pt x="214" y="13"/>
                    <a:pt x="214" y="13"/>
                  </a:cubicBezTo>
                  <a:cubicBezTo>
                    <a:pt x="214" y="73"/>
                    <a:pt x="214" y="73"/>
                    <a:pt x="214" y="73"/>
                  </a:cubicBezTo>
                  <a:cubicBezTo>
                    <a:pt x="224" y="73"/>
                    <a:pt x="224" y="73"/>
                    <a:pt x="224" y="73"/>
                  </a:cubicBezTo>
                  <a:cubicBezTo>
                    <a:pt x="224" y="4"/>
                    <a:pt x="224" y="4"/>
                    <a:pt x="224" y="4"/>
                  </a:cubicBezTo>
                  <a:cubicBezTo>
                    <a:pt x="274" y="24"/>
                    <a:pt x="274" y="24"/>
                    <a:pt x="274" y="24"/>
                  </a:cubicBezTo>
                  <a:cubicBezTo>
                    <a:pt x="274" y="231"/>
                    <a:pt x="274" y="231"/>
                    <a:pt x="274" y="231"/>
                  </a:cubicBezTo>
                  <a:cubicBezTo>
                    <a:pt x="290" y="231"/>
                    <a:pt x="290" y="231"/>
                    <a:pt x="290" y="231"/>
                  </a:cubicBezTo>
                  <a:cubicBezTo>
                    <a:pt x="290" y="249"/>
                    <a:pt x="290" y="249"/>
                    <a:pt x="290" y="249"/>
                  </a:cubicBezTo>
                  <a:cubicBezTo>
                    <a:pt x="205" y="249"/>
                    <a:pt x="205" y="249"/>
                    <a:pt x="205" y="249"/>
                  </a:cubicBezTo>
                  <a:cubicBezTo>
                    <a:pt x="195" y="249"/>
                    <a:pt x="195" y="249"/>
                    <a:pt x="195" y="249"/>
                  </a:cubicBezTo>
                  <a:cubicBezTo>
                    <a:pt x="195" y="240"/>
                    <a:pt x="195" y="240"/>
                    <a:pt x="195" y="240"/>
                  </a:cubicBezTo>
                  <a:cubicBezTo>
                    <a:pt x="195" y="25"/>
                    <a:pt x="195" y="25"/>
                    <a:pt x="195" y="25"/>
                  </a:cubicBezTo>
                  <a:cubicBezTo>
                    <a:pt x="38" y="67"/>
                    <a:pt x="38" y="67"/>
                    <a:pt x="38" y="67"/>
                  </a:cubicBezTo>
                  <a:cubicBezTo>
                    <a:pt x="38" y="241"/>
                    <a:pt x="38" y="241"/>
                    <a:pt x="38" y="241"/>
                  </a:cubicBezTo>
                  <a:cubicBezTo>
                    <a:pt x="38" y="250"/>
                    <a:pt x="38" y="250"/>
                    <a:pt x="38" y="250"/>
                  </a:cubicBezTo>
                  <a:cubicBezTo>
                    <a:pt x="28" y="250"/>
                    <a:pt x="28" y="250"/>
                    <a:pt x="28" y="250"/>
                  </a:cubicBezTo>
                  <a:cubicBezTo>
                    <a:pt x="0" y="250"/>
                    <a:pt x="0" y="250"/>
                    <a:pt x="0" y="250"/>
                  </a:cubicBezTo>
                  <a:cubicBezTo>
                    <a:pt x="0" y="231"/>
                    <a:pt x="0" y="231"/>
                    <a:pt x="0" y="231"/>
                  </a:cubicBezTo>
                  <a:close/>
                  <a:moveTo>
                    <a:pt x="76" y="248"/>
                  </a:moveTo>
                  <a:cubicBezTo>
                    <a:pt x="81" y="248"/>
                    <a:pt x="86" y="248"/>
                    <a:pt x="91" y="248"/>
                  </a:cubicBezTo>
                  <a:cubicBezTo>
                    <a:pt x="91" y="241"/>
                    <a:pt x="91" y="233"/>
                    <a:pt x="91" y="226"/>
                  </a:cubicBezTo>
                  <a:cubicBezTo>
                    <a:pt x="91" y="218"/>
                    <a:pt x="91" y="211"/>
                    <a:pt x="91" y="204"/>
                  </a:cubicBezTo>
                  <a:cubicBezTo>
                    <a:pt x="86" y="204"/>
                    <a:pt x="81" y="204"/>
                    <a:pt x="76" y="204"/>
                  </a:cubicBezTo>
                  <a:cubicBezTo>
                    <a:pt x="76" y="211"/>
                    <a:pt x="76" y="219"/>
                    <a:pt x="76" y="226"/>
                  </a:cubicBezTo>
                  <a:cubicBezTo>
                    <a:pt x="76" y="233"/>
                    <a:pt x="76" y="241"/>
                    <a:pt x="76" y="248"/>
                  </a:cubicBezTo>
                  <a:close/>
                  <a:moveTo>
                    <a:pt x="136" y="248"/>
                  </a:moveTo>
                  <a:cubicBezTo>
                    <a:pt x="141" y="248"/>
                    <a:pt x="146" y="248"/>
                    <a:pt x="152" y="248"/>
                  </a:cubicBezTo>
                  <a:cubicBezTo>
                    <a:pt x="152" y="240"/>
                    <a:pt x="152" y="233"/>
                    <a:pt x="152" y="225"/>
                  </a:cubicBezTo>
                  <a:cubicBezTo>
                    <a:pt x="152" y="217"/>
                    <a:pt x="152" y="210"/>
                    <a:pt x="152" y="202"/>
                  </a:cubicBezTo>
                  <a:cubicBezTo>
                    <a:pt x="146" y="202"/>
                    <a:pt x="141" y="202"/>
                    <a:pt x="136" y="202"/>
                  </a:cubicBezTo>
                  <a:cubicBezTo>
                    <a:pt x="136" y="210"/>
                    <a:pt x="136" y="218"/>
                    <a:pt x="136" y="225"/>
                  </a:cubicBezTo>
                  <a:cubicBezTo>
                    <a:pt x="136" y="233"/>
                    <a:pt x="136" y="240"/>
                    <a:pt x="136" y="248"/>
                  </a:cubicBezTo>
                  <a:close/>
                  <a:moveTo>
                    <a:pt x="116" y="248"/>
                  </a:moveTo>
                  <a:cubicBezTo>
                    <a:pt x="121" y="248"/>
                    <a:pt x="126" y="248"/>
                    <a:pt x="131" y="248"/>
                  </a:cubicBezTo>
                  <a:cubicBezTo>
                    <a:pt x="131" y="240"/>
                    <a:pt x="131" y="233"/>
                    <a:pt x="131" y="225"/>
                  </a:cubicBezTo>
                  <a:cubicBezTo>
                    <a:pt x="131" y="218"/>
                    <a:pt x="131" y="210"/>
                    <a:pt x="131" y="203"/>
                  </a:cubicBezTo>
                  <a:cubicBezTo>
                    <a:pt x="126" y="203"/>
                    <a:pt x="121" y="203"/>
                    <a:pt x="116" y="203"/>
                  </a:cubicBezTo>
                  <a:cubicBezTo>
                    <a:pt x="116" y="210"/>
                    <a:pt x="116" y="218"/>
                    <a:pt x="116" y="225"/>
                  </a:cubicBezTo>
                  <a:cubicBezTo>
                    <a:pt x="116" y="233"/>
                    <a:pt x="116" y="240"/>
                    <a:pt x="116" y="248"/>
                  </a:cubicBezTo>
                  <a:close/>
                  <a:moveTo>
                    <a:pt x="96" y="248"/>
                  </a:moveTo>
                  <a:cubicBezTo>
                    <a:pt x="101" y="248"/>
                    <a:pt x="106" y="248"/>
                    <a:pt x="111" y="248"/>
                  </a:cubicBezTo>
                  <a:cubicBezTo>
                    <a:pt x="111" y="241"/>
                    <a:pt x="111" y="233"/>
                    <a:pt x="111" y="226"/>
                  </a:cubicBezTo>
                  <a:cubicBezTo>
                    <a:pt x="111" y="218"/>
                    <a:pt x="111" y="211"/>
                    <a:pt x="111" y="203"/>
                  </a:cubicBezTo>
                  <a:cubicBezTo>
                    <a:pt x="106" y="203"/>
                    <a:pt x="101" y="203"/>
                    <a:pt x="96" y="203"/>
                  </a:cubicBezTo>
                  <a:cubicBezTo>
                    <a:pt x="96" y="211"/>
                    <a:pt x="96" y="218"/>
                    <a:pt x="96" y="226"/>
                  </a:cubicBezTo>
                  <a:cubicBezTo>
                    <a:pt x="96" y="233"/>
                    <a:pt x="96" y="241"/>
                    <a:pt x="96" y="248"/>
                  </a:cubicBezTo>
                  <a:close/>
                  <a:moveTo>
                    <a:pt x="88" y="169"/>
                  </a:moveTo>
                  <a:cubicBezTo>
                    <a:pt x="88" y="177"/>
                    <a:pt x="88" y="184"/>
                    <a:pt x="88" y="191"/>
                  </a:cubicBezTo>
                  <a:cubicBezTo>
                    <a:pt x="94" y="191"/>
                    <a:pt x="100" y="191"/>
                    <a:pt x="106" y="191"/>
                  </a:cubicBezTo>
                  <a:cubicBezTo>
                    <a:pt x="106" y="183"/>
                    <a:pt x="106" y="176"/>
                    <a:pt x="106" y="168"/>
                  </a:cubicBezTo>
                  <a:cubicBezTo>
                    <a:pt x="100" y="168"/>
                    <a:pt x="94" y="169"/>
                    <a:pt x="88" y="169"/>
                  </a:cubicBezTo>
                  <a:close/>
                  <a:moveTo>
                    <a:pt x="87" y="73"/>
                  </a:moveTo>
                  <a:cubicBezTo>
                    <a:pt x="87" y="81"/>
                    <a:pt x="87" y="88"/>
                    <a:pt x="87" y="95"/>
                  </a:cubicBezTo>
                  <a:cubicBezTo>
                    <a:pt x="93" y="94"/>
                    <a:pt x="99" y="93"/>
                    <a:pt x="106" y="92"/>
                  </a:cubicBezTo>
                  <a:cubicBezTo>
                    <a:pt x="106" y="84"/>
                    <a:pt x="106" y="77"/>
                    <a:pt x="105" y="69"/>
                  </a:cubicBezTo>
                  <a:cubicBezTo>
                    <a:pt x="99" y="71"/>
                    <a:pt x="93" y="72"/>
                    <a:pt x="87" y="73"/>
                  </a:cubicBezTo>
                  <a:close/>
                  <a:moveTo>
                    <a:pt x="62" y="79"/>
                  </a:moveTo>
                  <a:cubicBezTo>
                    <a:pt x="62" y="86"/>
                    <a:pt x="62" y="93"/>
                    <a:pt x="62" y="100"/>
                  </a:cubicBezTo>
                  <a:cubicBezTo>
                    <a:pt x="68" y="99"/>
                    <a:pt x="73" y="98"/>
                    <a:pt x="79" y="97"/>
                  </a:cubicBezTo>
                  <a:cubicBezTo>
                    <a:pt x="79" y="90"/>
                    <a:pt x="79" y="82"/>
                    <a:pt x="79" y="75"/>
                  </a:cubicBezTo>
                  <a:cubicBezTo>
                    <a:pt x="73" y="76"/>
                    <a:pt x="68" y="78"/>
                    <a:pt x="62" y="79"/>
                  </a:cubicBezTo>
                  <a:close/>
                  <a:moveTo>
                    <a:pt x="115" y="67"/>
                  </a:moveTo>
                  <a:cubicBezTo>
                    <a:pt x="115" y="75"/>
                    <a:pt x="115" y="83"/>
                    <a:pt x="115" y="90"/>
                  </a:cubicBezTo>
                  <a:cubicBezTo>
                    <a:pt x="121" y="89"/>
                    <a:pt x="128" y="88"/>
                    <a:pt x="134" y="86"/>
                  </a:cubicBezTo>
                  <a:cubicBezTo>
                    <a:pt x="134" y="79"/>
                    <a:pt x="134" y="71"/>
                    <a:pt x="134" y="63"/>
                  </a:cubicBezTo>
                  <a:cubicBezTo>
                    <a:pt x="128" y="64"/>
                    <a:pt x="121" y="66"/>
                    <a:pt x="115" y="67"/>
                  </a:cubicBezTo>
                  <a:close/>
                  <a:moveTo>
                    <a:pt x="144" y="60"/>
                  </a:moveTo>
                  <a:cubicBezTo>
                    <a:pt x="144" y="69"/>
                    <a:pt x="144" y="77"/>
                    <a:pt x="144" y="85"/>
                  </a:cubicBezTo>
                  <a:cubicBezTo>
                    <a:pt x="151" y="83"/>
                    <a:pt x="159" y="82"/>
                    <a:pt x="166" y="80"/>
                  </a:cubicBezTo>
                  <a:cubicBezTo>
                    <a:pt x="166" y="72"/>
                    <a:pt x="166" y="64"/>
                    <a:pt x="166" y="56"/>
                  </a:cubicBezTo>
                  <a:cubicBezTo>
                    <a:pt x="159" y="57"/>
                    <a:pt x="151" y="59"/>
                    <a:pt x="144" y="60"/>
                  </a:cubicBezTo>
                  <a:close/>
                  <a:moveTo>
                    <a:pt x="87" y="105"/>
                  </a:moveTo>
                  <a:cubicBezTo>
                    <a:pt x="87" y="112"/>
                    <a:pt x="88" y="120"/>
                    <a:pt x="88" y="127"/>
                  </a:cubicBezTo>
                  <a:cubicBezTo>
                    <a:pt x="93" y="126"/>
                    <a:pt x="99" y="125"/>
                    <a:pt x="106" y="125"/>
                  </a:cubicBezTo>
                  <a:cubicBezTo>
                    <a:pt x="106" y="117"/>
                    <a:pt x="106" y="110"/>
                    <a:pt x="106" y="102"/>
                  </a:cubicBezTo>
                  <a:cubicBezTo>
                    <a:pt x="99" y="103"/>
                    <a:pt x="93" y="104"/>
                    <a:pt x="87" y="105"/>
                  </a:cubicBezTo>
                  <a:close/>
                  <a:moveTo>
                    <a:pt x="63" y="109"/>
                  </a:moveTo>
                  <a:cubicBezTo>
                    <a:pt x="63" y="116"/>
                    <a:pt x="63" y="124"/>
                    <a:pt x="63" y="131"/>
                  </a:cubicBezTo>
                  <a:cubicBezTo>
                    <a:pt x="68" y="130"/>
                    <a:pt x="74" y="129"/>
                    <a:pt x="79" y="128"/>
                  </a:cubicBezTo>
                  <a:cubicBezTo>
                    <a:pt x="79" y="121"/>
                    <a:pt x="79" y="114"/>
                    <a:pt x="79" y="107"/>
                  </a:cubicBezTo>
                  <a:cubicBezTo>
                    <a:pt x="74" y="108"/>
                    <a:pt x="68" y="108"/>
                    <a:pt x="63" y="109"/>
                  </a:cubicBezTo>
                  <a:close/>
                  <a:moveTo>
                    <a:pt x="115" y="100"/>
                  </a:moveTo>
                  <a:cubicBezTo>
                    <a:pt x="115" y="108"/>
                    <a:pt x="115" y="116"/>
                    <a:pt x="115" y="123"/>
                  </a:cubicBezTo>
                  <a:cubicBezTo>
                    <a:pt x="121" y="123"/>
                    <a:pt x="128" y="122"/>
                    <a:pt x="134" y="121"/>
                  </a:cubicBezTo>
                  <a:cubicBezTo>
                    <a:pt x="134" y="113"/>
                    <a:pt x="134" y="105"/>
                    <a:pt x="134" y="97"/>
                  </a:cubicBezTo>
                  <a:cubicBezTo>
                    <a:pt x="128" y="98"/>
                    <a:pt x="121" y="99"/>
                    <a:pt x="115" y="100"/>
                  </a:cubicBezTo>
                  <a:close/>
                  <a:moveTo>
                    <a:pt x="144" y="95"/>
                  </a:moveTo>
                  <a:cubicBezTo>
                    <a:pt x="144" y="103"/>
                    <a:pt x="144" y="111"/>
                    <a:pt x="144" y="119"/>
                  </a:cubicBezTo>
                  <a:cubicBezTo>
                    <a:pt x="151" y="118"/>
                    <a:pt x="159" y="117"/>
                    <a:pt x="166" y="116"/>
                  </a:cubicBezTo>
                  <a:cubicBezTo>
                    <a:pt x="166" y="108"/>
                    <a:pt x="166" y="100"/>
                    <a:pt x="166" y="92"/>
                  </a:cubicBezTo>
                  <a:cubicBezTo>
                    <a:pt x="159" y="93"/>
                    <a:pt x="151" y="94"/>
                    <a:pt x="144" y="95"/>
                  </a:cubicBezTo>
                  <a:close/>
                  <a:moveTo>
                    <a:pt x="88" y="138"/>
                  </a:moveTo>
                  <a:cubicBezTo>
                    <a:pt x="88" y="145"/>
                    <a:pt x="88" y="152"/>
                    <a:pt x="88" y="160"/>
                  </a:cubicBezTo>
                  <a:cubicBezTo>
                    <a:pt x="94" y="159"/>
                    <a:pt x="100" y="159"/>
                    <a:pt x="106" y="158"/>
                  </a:cubicBezTo>
                  <a:cubicBezTo>
                    <a:pt x="106" y="150"/>
                    <a:pt x="106" y="143"/>
                    <a:pt x="106" y="135"/>
                  </a:cubicBezTo>
                  <a:cubicBezTo>
                    <a:pt x="100" y="136"/>
                    <a:pt x="93" y="137"/>
                    <a:pt x="88" y="138"/>
                  </a:cubicBezTo>
                  <a:close/>
                  <a:moveTo>
                    <a:pt x="63" y="141"/>
                  </a:moveTo>
                  <a:cubicBezTo>
                    <a:pt x="63" y="148"/>
                    <a:pt x="63" y="155"/>
                    <a:pt x="63" y="162"/>
                  </a:cubicBezTo>
                  <a:cubicBezTo>
                    <a:pt x="68" y="161"/>
                    <a:pt x="74" y="161"/>
                    <a:pt x="79" y="160"/>
                  </a:cubicBezTo>
                  <a:cubicBezTo>
                    <a:pt x="79" y="153"/>
                    <a:pt x="79" y="146"/>
                    <a:pt x="79" y="139"/>
                  </a:cubicBezTo>
                  <a:cubicBezTo>
                    <a:pt x="74" y="139"/>
                    <a:pt x="68" y="140"/>
                    <a:pt x="63" y="141"/>
                  </a:cubicBezTo>
                  <a:close/>
                  <a:moveTo>
                    <a:pt x="115" y="134"/>
                  </a:moveTo>
                  <a:cubicBezTo>
                    <a:pt x="115" y="142"/>
                    <a:pt x="115" y="150"/>
                    <a:pt x="115" y="157"/>
                  </a:cubicBezTo>
                  <a:cubicBezTo>
                    <a:pt x="121" y="157"/>
                    <a:pt x="128" y="156"/>
                    <a:pt x="134" y="156"/>
                  </a:cubicBezTo>
                  <a:cubicBezTo>
                    <a:pt x="134" y="148"/>
                    <a:pt x="134" y="140"/>
                    <a:pt x="134" y="132"/>
                  </a:cubicBezTo>
                  <a:cubicBezTo>
                    <a:pt x="128" y="133"/>
                    <a:pt x="121" y="134"/>
                    <a:pt x="115" y="134"/>
                  </a:cubicBezTo>
                  <a:close/>
                  <a:moveTo>
                    <a:pt x="144" y="131"/>
                  </a:moveTo>
                  <a:cubicBezTo>
                    <a:pt x="144" y="139"/>
                    <a:pt x="144" y="147"/>
                    <a:pt x="144" y="155"/>
                  </a:cubicBezTo>
                  <a:cubicBezTo>
                    <a:pt x="151" y="154"/>
                    <a:pt x="159" y="154"/>
                    <a:pt x="166" y="153"/>
                  </a:cubicBezTo>
                  <a:cubicBezTo>
                    <a:pt x="166" y="145"/>
                    <a:pt x="166" y="136"/>
                    <a:pt x="166" y="128"/>
                  </a:cubicBezTo>
                  <a:cubicBezTo>
                    <a:pt x="159" y="129"/>
                    <a:pt x="151" y="130"/>
                    <a:pt x="144" y="131"/>
                  </a:cubicBezTo>
                  <a:close/>
                  <a:moveTo>
                    <a:pt x="63" y="171"/>
                  </a:moveTo>
                  <a:cubicBezTo>
                    <a:pt x="63" y="178"/>
                    <a:pt x="63" y="185"/>
                    <a:pt x="63" y="192"/>
                  </a:cubicBezTo>
                  <a:cubicBezTo>
                    <a:pt x="68" y="192"/>
                    <a:pt x="74" y="192"/>
                    <a:pt x="80" y="191"/>
                  </a:cubicBezTo>
                  <a:cubicBezTo>
                    <a:pt x="79" y="184"/>
                    <a:pt x="79" y="177"/>
                    <a:pt x="79" y="170"/>
                  </a:cubicBezTo>
                  <a:cubicBezTo>
                    <a:pt x="74" y="170"/>
                    <a:pt x="68" y="171"/>
                    <a:pt x="63" y="171"/>
                  </a:cubicBezTo>
                  <a:close/>
                  <a:moveTo>
                    <a:pt x="115" y="167"/>
                  </a:moveTo>
                  <a:cubicBezTo>
                    <a:pt x="115" y="175"/>
                    <a:pt x="115" y="183"/>
                    <a:pt x="115" y="190"/>
                  </a:cubicBezTo>
                  <a:cubicBezTo>
                    <a:pt x="121" y="190"/>
                    <a:pt x="128" y="190"/>
                    <a:pt x="135" y="190"/>
                  </a:cubicBezTo>
                  <a:cubicBezTo>
                    <a:pt x="135" y="182"/>
                    <a:pt x="135" y="174"/>
                    <a:pt x="135" y="166"/>
                  </a:cubicBezTo>
                  <a:cubicBezTo>
                    <a:pt x="128" y="167"/>
                    <a:pt x="121" y="167"/>
                    <a:pt x="115" y="167"/>
                  </a:cubicBezTo>
                  <a:close/>
                  <a:moveTo>
                    <a:pt x="144" y="165"/>
                  </a:moveTo>
                  <a:cubicBezTo>
                    <a:pt x="144" y="173"/>
                    <a:pt x="144" y="181"/>
                    <a:pt x="144" y="189"/>
                  </a:cubicBezTo>
                  <a:cubicBezTo>
                    <a:pt x="151" y="189"/>
                    <a:pt x="159" y="189"/>
                    <a:pt x="166" y="189"/>
                  </a:cubicBezTo>
                  <a:cubicBezTo>
                    <a:pt x="166" y="180"/>
                    <a:pt x="166" y="172"/>
                    <a:pt x="166" y="164"/>
                  </a:cubicBezTo>
                  <a:cubicBezTo>
                    <a:pt x="159" y="164"/>
                    <a:pt x="151" y="165"/>
                    <a:pt x="144"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iSḻïde"/>
            <p:cNvSpPr/>
            <p:nvPr/>
          </p:nvSpPr>
          <p:spPr bwMode="auto">
            <a:xfrm>
              <a:off x="3896519" y="2689226"/>
              <a:ext cx="1582738" cy="1563688"/>
            </a:xfrm>
            <a:custGeom>
              <a:avLst/>
              <a:gdLst>
                <a:gd name="T0" fmla="*/ 184 w 285"/>
                <a:gd name="T1" fmla="*/ 94 h 280"/>
                <a:gd name="T2" fmla="*/ 216 w 285"/>
                <a:gd name="T3" fmla="*/ 108 h 280"/>
                <a:gd name="T4" fmla="*/ 244 w 285"/>
                <a:gd name="T5" fmla="*/ 0 h 280"/>
                <a:gd name="T6" fmla="*/ 159 w 285"/>
                <a:gd name="T7" fmla="*/ 45 h 280"/>
                <a:gd name="T8" fmla="*/ 132 w 285"/>
                <a:gd name="T9" fmla="*/ 146 h 280"/>
                <a:gd name="T10" fmla="*/ 120 w 285"/>
                <a:gd name="T11" fmla="*/ 146 h 280"/>
                <a:gd name="T12" fmla="*/ 72 w 285"/>
                <a:gd name="T13" fmla="*/ 128 h 280"/>
                <a:gd name="T14" fmla="*/ 28 w 285"/>
                <a:gd name="T15" fmla="*/ 81 h 280"/>
                <a:gd name="T16" fmla="*/ 28 w 285"/>
                <a:gd name="T17" fmla="*/ 96 h 280"/>
                <a:gd name="T18" fmla="*/ 72 w 285"/>
                <a:gd name="T19" fmla="*/ 146 h 280"/>
                <a:gd name="T20" fmla="*/ 28 w 285"/>
                <a:gd name="T21" fmla="*/ 146 h 280"/>
                <a:gd name="T22" fmla="*/ 72 w 285"/>
                <a:gd name="T23" fmla="*/ 193 h 280"/>
                <a:gd name="T24" fmla="*/ 28 w 285"/>
                <a:gd name="T25" fmla="*/ 210 h 280"/>
                <a:gd name="T26" fmla="*/ 28 w 285"/>
                <a:gd name="T27" fmla="*/ 225 h 280"/>
                <a:gd name="T28" fmla="*/ 72 w 285"/>
                <a:gd name="T29" fmla="*/ 242 h 280"/>
                <a:gd name="T30" fmla="*/ 28 w 285"/>
                <a:gd name="T31" fmla="*/ 242 h 280"/>
                <a:gd name="T32" fmla="*/ 274 w 285"/>
                <a:gd name="T33" fmla="*/ 86 h 280"/>
                <a:gd name="T34" fmla="*/ 235 w 285"/>
                <a:gd name="T35" fmla="*/ 51 h 280"/>
                <a:gd name="T36" fmla="*/ 235 w 285"/>
                <a:gd name="T37" fmla="*/ 62 h 280"/>
                <a:gd name="T38" fmla="*/ 274 w 285"/>
                <a:gd name="T39" fmla="*/ 99 h 280"/>
                <a:gd name="T40" fmla="*/ 235 w 285"/>
                <a:gd name="T41" fmla="*/ 99 h 280"/>
                <a:gd name="T42" fmla="*/ 274 w 285"/>
                <a:gd name="T43" fmla="*/ 133 h 280"/>
                <a:gd name="T44" fmla="*/ 235 w 285"/>
                <a:gd name="T45" fmla="*/ 146 h 280"/>
                <a:gd name="T46" fmla="*/ 235 w 285"/>
                <a:gd name="T47" fmla="*/ 157 h 280"/>
                <a:gd name="T48" fmla="*/ 274 w 285"/>
                <a:gd name="T49" fmla="*/ 170 h 280"/>
                <a:gd name="T50" fmla="*/ 235 w 285"/>
                <a:gd name="T51" fmla="*/ 170 h 280"/>
                <a:gd name="T52" fmla="*/ 198 w 285"/>
                <a:gd name="T53" fmla="*/ 267 h 280"/>
                <a:gd name="T54" fmla="*/ 175 w 285"/>
                <a:gd name="T55" fmla="*/ 254 h 280"/>
                <a:gd name="T56" fmla="*/ 175 w 285"/>
                <a:gd name="T57" fmla="*/ 267 h 280"/>
                <a:gd name="T58" fmla="*/ 198 w 285"/>
                <a:gd name="T59" fmla="*/ 236 h 280"/>
                <a:gd name="T60" fmla="*/ 188 w 285"/>
                <a:gd name="T61" fmla="*/ 236 h 280"/>
                <a:gd name="T62" fmla="*/ 198 w 285"/>
                <a:gd name="T63" fmla="*/ 230 h 280"/>
                <a:gd name="T64" fmla="*/ 175 w 285"/>
                <a:gd name="T65" fmla="*/ 236 h 280"/>
                <a:gd name="T66" fmla="*/ 175 w 285"/>
                <a:gd name="T67" fmla="*/ 250 h 280"/>
                <a:gd name="T68" fmla="*/ 184 w 285"/>
                <a:gd name="T69" fmla="*/ 217 h 280"/>
                <a:gd name="T70" fmla="*/ 175 w 285"/>
                <a:gd name="T71" fmla="*/ 217 h 280"/>
                <a:gd name="T72" fmla="*/ 132 w 285"/>
                <a:gd name="T73" fmla="*/ 264 h 280"/>
                <a:gd name="T74" fmla="*/ 120 w 285"/>
                <a:gd name="T75" fmla="*/ 221 h 280"/>
                <a:gd name="T76" fmla="*/ 120 w 285"/>
                <a:gd name="T77" fmla="*/ 239 h 280"/>
                <a:gd name="T78" fmla="*/ 132 w 285"/>
                <a:gd name="T79" fmla="*/ 197 h 280"/>
                <a:gd name="T80" fmla="*/ 120 w 285"/>
                <a:gd name="T81" fmla="*/ 197 h 280"/>
                <a:gd name="T82" fmla="*/ 132 w 285"/>
                <a:gd name="T83" fmla="*/ 190 h 280"/>
                <a:gd name="T84" fmla="*/ 181 w 285"/>
                <a:gd name="T85" fmla="*/ 146 h 280"/>
                <a:gd name="T86" fmla="*/ 181 w 285"/>
                <a:gd name="T87" fmla="*/ 165 h 280"/>
                <a:gd name="T88" fmla="*/ 173 w 285"/>
                <a:gd name="T89" fmla="*/ 146 h 280"/>
                <a:gd name="T90" fmla="*/ 161 w 285"/>
                <a:gd name="T91" fmla="*/ 146 h 280"/>
                <a:gd name="T92" fmla="*/ 153 w 285"/>
                <a:gd name="T93" fmla="*/ 165 h 280"/>
                <a:gd name="T94" fmla="*/ 0 w 285"/>
                <a:gd name="T95" fmla="*/ 280 h 280"/>
                <a:gd name="T96" fmla="*/ 87 w 285"/>
                <a:gd name="T97" fmla="*/ 60 h 280"/>
                <a:gd name="T98" fmla="*/ 54 w 285"/>
                <a:gd name="T99" fmla="*/ 60 h 280"/>
                <a:gd name="T100" fmla="*/ 166 w 285"/>
                <a:gd name="T101" fmla="*/ 207 h 280"/>
                <a:gd name="T102" fmla="*/ 226 w 285"/>
                <a:gd name="T103" fmla="*/ 207 h 280"/>
                <a:gd name="T104" fmla="*/ 238 w 285"/>
                <a:gd name="T105" fmla="*/ 280 h 280"/>
                <a:gd name="T106" fmla="*/ 223 w 285"/>
                <a:gd name="T107" fmla="*/ 36 h 280"/>
                <a:gd name="T108" fmla="*/ 139 w 285"/>
                <a:gd name="T109" fmla="*/ 75 h 280"/>
                <a:gd name="T110" fmla="*/ 195 w 285"/>
                <a:gd name="T111" fmla="*/ 105 h 280"/>
                <a:gd name="T112" fmla="*/ 206 w 285"/>
                <a:gd name="T113" fmla="*/ 194 h 280"/>
                <a:gd name="T114" fmla="*/ 106 w 285"/>
                <a:gd name="T115" fmla="*/ 280 h 280"/>
                <a:gd name="T116" fmla="*/ 119 w 285"/>
                <a:gd name="T117" fmla="*/ 105 h 280"/>
                <a:gd name="T118" fmla="*/ 96 w 285"/>
                <a:gd name="T119" fmla="*/ 31 h 280"/>
                <a:gd name="T120" fmla="*/ 109 w 285"/>
                <a:gd name="T121" fmla="*/ 97 h 280"/>
                <a:gd name="T122" fmla="*/ 96 w 285"/>
                <a:gd name="T12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 h="280">
                  <a:moveTo>
                    <a:pt x="160" y="67"/>
                  </a:moveTo>
                  <a:cubicBezTo>
                    <a:pt x="184" y="67"/>
                    <a:pt x="184" y="67"/>
                    <a:pt x="184" y="67"/>
                  </a:cubicBezTo>
                  <a:cubicBezTo>
                    <a:pt x="184" y="94"/>
                    <a:pt x="184" y="94"/>
                    <a:pt x="184" y="94"/>
                  </a:cubicBezTo>
                  <a:cubicBezTo>
                    <a:pt x="201" y="94"/>
                    <a:pt x="201" y="94"/>
                    <a:pt x="201" y="94"/>
                  </a:cubicBezTo>
                  <a:cubicBezTo>
                    <a:pt x="201" y="108"/>
                    <a:pt x="201" y="108"/>
                    <a:pt x="201" y="108"/>
                  </a:cubicBezTo>
                  <a:cubicBezTo>
                    <a:pt x="216" y="108"/>
                    <a:pt x="216" y="108"/>
                    <a:pt x="216" y="108"/>
                  </a:cubicBezTo>
                  <a:cubicBezTo>
                    <a:pt x="216" y="30"/>
                    <a:pt x="216" y="30"/>
                    <a:pt x="216" y="30"/>
                  </a:cubicBezTo>
                  <a:cubicBezTo>
                    <a:pt x="244" y="16"/>
                    <a:pt x="244" y="16"/>
                    <a:pt x="244" y="16"/>
                  </a:cubicBezTo>
                  <a:cubicBezTo>
                    <a:pt x="244" y="0"/>
                    <a:pt x="244" y="0"/>
                    <a:pt x="244" y="0"/>
                  </a:cubicBezTo>
                  <a:cubicBezTo>
                    <a:pt x="173" y="0"/>
                    <a:pt x="173" y="0"/>
                    <a:pt x="173" y="0"/>
                  </a:cubicBezTo>
                  <a:cubicBezTo>
                    <a:pt x="173" y="45"/>
                    <a:pt x="173" y="45"/>
                    <a:pt x="173" y="45"/>
                  </a:cubicBezTo>
                  <a:cubicBezTo>
                    <a:pt x="159" y="45"/>
                    <a:pt x="159" y="45"/>
                    <a:pt x="159" y="45"/>
                  </a:cubicBezTo>
                  <a:cubicBezTo>
                    <a:pt x="160" y="67"/>
                    <a:pt x="160" y="67"/>
                    <a:pt x="160" y="67"/>
                  </a:cubicBezTo>
                  <a:close/>
                  <a:moveTo>
                    <a:pt x="120" y="146"/>
                  </a:moveTo>
                  <a:cubicBezTo>
                    <a:pt x="132" y="146"/>
                    <a:pt x="132" y="146"/>
                    <a:pt x="132" y="146"/>
                  </a:cubicBezTo>
                  <a:cubicBezTo>
                    <a:pt x="132" y="165"/>
                    <a:pt x="132" y="165"/>
                    <a:pt x="132" y="165"/>
                  </a:cubicBezTo>
                  <a:cubicBezTo>
                    <a:pt x="120" y="165"/>
                    <a:pt x="120" y="165"/>
                    <a:pt x="120" y="165"/>
                  </a:cubicBezTo>
                  <a:cubicBezTo>
                    <a:pt x="120" y="146"/>
                    <a:pt x="120" y="146"/>
                    <a:pt x="120" y="146"/>
                  </a:cubicBezTo>
                  <a:close/>
                  <a:moveTo>
                    <a:pt x="28" y="114"/>
                  </a:moveTo>
                  <a:cubicBezTo>
                    <a:pt x="43" y="114"/>
                    <a:pt x="57" y="114"/>
                    <a:pt x="72" y="114"/>
                  </a:cubicBezTo>
                  <a:cubicBezTo>
                    <a:pt x="72" y="118"/>
                    <a:pt x="72" y="123"/>
                    <a:pt x="72" y="128"/>
                  </a:cubicBezTo>
                  <a:cubicBezTo>
                    <a:pt x="57" y="128"/>
                    <a:pt x="43" y="128"/>
                    <a:pt x="28" y="128"/>
                  </a:cubicBezTo>
                  <a:cubicBezTo>
                    <a:pt x="28" y="123"/>
                    <a:pt x="28" y="118"/>
                    <a:pt x="28" y="114"/>
                  </a:cubicBezTo>
                  <a:close/>
                  <a:moveTo>
                    <a:pt x="28" y="81"/>
                  </a:moveTo>
                  <a:cubicBezTo>
                    <a:pt x="72" y="81"/>
                    <a:pt x="72" y="81"/>
                    <a:pt x="72" y="81"/>
                  </a:cubicBezTo>
                  <a:cubicBezTo>
                    <a:pt x="72" y="96"/>
                    <a:pt x="72" y="96"/>
                    <a:pt x="72" y="96"/>
                  </a:cubicBezTo>
                  <a:cubicBezTo>
                    <a:pt x="28" y="96"/>
                    <a:pt x="28" y="96"/>
                    <a:pt x="28" y="96"/>
                  </a:cubicBezTo>
                  <a:cubicBezTo>
                    <a:pt x="28" y="81"/>
                    <a:pt x="28" y="81"/>
                    <a:pt x="28" y="81"/>
                  </a:cubicBezTo>
                  <a:close/>
                  <a:moveTo>
                    <a:pt x="28" y="146"/>
                  </a:moveTo>
                  <a:cubicBezTo>
                    <a:pt x="43" y="146"/>
                    <a:pt x="57" y="146"/>
                    <a:pt x="72" y="146"/>
                  </a:cubicBezTo>
                  <a:cubicBezTo>
                    <a:pt x="72" y="151"/>
                    <a:pt x="72" y="156"/>
                    <a:pt x="72" y="160"/>
                  </a:cubicBezTo>
                  <a:cubicBezTo>
                    <a:pt x="57" y="160"/>
                    <a:pt x="43" y="160"/>
                    <a:pt x="28" y="160"/>
                  </a:cubicBezTo>
                  <a:cubicBezTo>
                    <a:pt x="28" y="156"/>
                    <a:pt x="28" y="151"/>
                    <a:pt x="28" y="146"/>
                  </a:cubicBezTo>
                  <a:close/>
                  <a:moveTo>
                    <a:pt x="28" y="178"/>
                  </a:moveTo>
                  <a:cubicBezTo>
                    <a:pt x="43" y="178"/>
                    <a:pt x="57" y="178"/>
                    <a:pt x="72" y="178"/>
                  </a:cubicBezTo>
                  <a:cubicBezTo>
                    <a:pt x="72" y="183"/>
                    <a:pt x="72" y="188"/>
                    <a:pt x="72" y="193"/>
                  </a:cubicBezTo>
                  <a:cubicBezTo>
                    <a:pt x="57" y="193"/>
                    <a:pt x="43" y="193"/>
                    <a:pt x="28" y="193"/>
                  </a:cubicBezTo>
                  <a:cubicBezTo>
                    <a:pt x="28" y="188"/>
                    <a:pt x="28" y="183"/>
                    <a:pt x="28" y="178"/>
                  </a:cubicBezTo>
                  <a:close/>
                  <a:moveTo>
                    <a:pt x="28" y="210"/>
                  </a:moveTo>
                  <a:cubicBezTo>
                    <a:pt x="43" y="210"/>
                    <a:pt x="57" y="210"/>
                    <a:pt x="72" y="210"/>
                  </a:cubicBezTo>
                  <a:cubicBezTo>
                    <a:pt x="72" y="215"/>
                    <a:pt x="72" y="220"/>
                    <a:pt x="72" y="225"/>
                  </a:cubicBezTo>
                  <a:cubicBezTo>
                    <a:pt x="57" y="225"/>
                    <a:pt x="43" y="225"/>
                    <a:pt x="28" y="225"/>
                  </a:cubicBezTo>
                  <a:cubicBezTo>
                    <a:pt x="28" y="220"/>
                    <a:pt x="28" y="215"/>
                    <a:pt x="28" y="210"/>
                  </a:cubicBezTo>
                  <a:close/>
                  <a:moveTo>
                    <a:pt x="28" y="242"/>
                  </a:moveTo>
                  <a:cubicBezTo>
                    <a:pt x="72" y="242"/>
                    <a:pt x="72" y="242"/>
                    <a:pt x="72" y="242"/>
                  </a:cubicBezTo>
                  <a:cubicBezTo>
                    <a:pt x="72" y="257"/>
                    <a:pt x="72" y="257"/>
                    <a:pt x="72" y="257"/>
                  </a:cubicBezTo>
                  <a:cubicBezTo>
                    <a:pt x="28" y="257"/>
                    <a:pt x="28" y="257"/>
                    <a:pt x="28" y="257"/>
                  </a:cubicBezTo>
                  <a:cubicBezTo>
                    <a:pt x="28" y="242"/>
                    <a:pt x="28" y="242"/>
                    <a:pt x="28" y="242"/>
                  </a:cubicBezTo>
                  <a:close/>
                  <a:moveTo>
                    <a:pt x="235" y="75"/>
                  </a:moveTo>
                  <a:cubicBezTo>
                    <a:pt x="248" y="75"/>
                    <a:pt x="261" y="75"/>
                    <a:pt x="274" y="75"/>
                  </a:cubicBezTo>
                  <a:cubicBezTo>
                    <a:pt x="274" y="79"/>
                    <a:pt x="274" y="82"/>
                    <a:pt x="274" y="86"/>
                  </a:cubicBezTo>
                  <a:cubicBezTo>
                    <a:pt x="261" y="86"/>
                    <a:pt x="248" y="86"/>
                    <a:pt x="235" y="86"/>
                  </a:cubicBezTo>
                  <a:cubicBezTo>
                    <a:pt x="235" y="82"/>
                    <a:pt x="235" y="79"/>
                    <a:pt x="235" y="75"/>
                  </a:cubicBezTo>
                  <a:close/>
                  <a:moveTo>
                    <a:pt x="235" y="51"/>
                  </a:moveTo>
                  <a:cubicBezTo>
                    <a:pt x="274" y="51"/>
                    <a:pt x="274" y="51"/>
                    <a:pt x="274" y="51"/>
                  </a:cubicBezTo>
                  <a:cubicBezTo>
                    <a:pt x="274" y="62"/>
                    <a:pt x="274" y="62"/>
                    <a:pt x="274" y="62"/>
                  </a:cubicBezTo>
                  <a:cubicBezTo>
                    <a:pt x="235" y="62"/>
                    <a:pt x="235" y="62"/>
                    <a:pt x="235" y="62"/>
                  </a:cubicBezTo>
                  <a:cubicBezTo>
                    <a:pt x="235" y="51"/>
                    <a:pt x="235" y="51"/>
                    <a:pt x="235" y="51"/>
                  </a:cubicBezTo>
                  <a:close/>
                  <a:moveTo>
                    <a:pt x="235" y="99"/>
                  </a:moveTo>
                  <a:cubicBezTo>
                    <a:pt x="248" y="99"/>
                    <a:pt x="261" y="99"/>
                    <a:pt x="274" y="99"/>
                  </a:cubicBezTo>
                  <a:cubicBezTo>
                    <a:pt x="274" y="102"/>
                    <a:pt x="274" y="106"/>
                    <a:pt x="274" y="110"/>
                  </a:cubicBezTo>
                  <a:cubicBezTo>
                    <a:pt x="261" y="110"/>
                    <a:pt x="248" y="110"/>
                    <a:pt x="235" y="110"/>
                  </a:cubicBezTo>
                  <a:cubicBezTo>
                    <a:pt x="235" y="106"/>
                    <a:pt x="235" y="102"/>
                    <a:pt x="235" y="99"/>
                  </a:cubicBezTo>
                  <a:close/>
                  <a:moveTo>
                    <a:pt x="235" y="122"/>
                  </a:moveTo>
                  <a:cubicBezTo>
                    <a:pt x="248" y="122"/>
                    <a:pt x="261" y="122"/>
                    <a:pt x="274" y="122"/>
                  </a:cubicBezTo>
                  <a:cubicBezTo>
                    <a:pt x="274" y="126"/>
                    <a:pt x="274" y="130"/>
                    <a:pt x="274" y="133"/>
                  </a:cubicBezTo>
                  <a:cubicBezTo>
                    <a:pt x="261" y="133"/>
                    <a:pt x="248" y="133"/>
                    <a:pt x="235" y="133"/>
                  </a:cubicBezTo>
                  <a:cubicBezTo>
                    <a:pt x="235" y="130"/>
                    <a:pt x="235" y="126"/>
                    <a:pt x="235" y="122"/>
                  </a:cubicBezTo>
                  <a:close/>
                  <a:moveTo>
                    <a:pt x="235" y="146"/>
                  </a:moveTo>
                  <a:cubicBezTo>
                    <a:pt x="248" y="146"/>
                    <a:pt x="261" y="146"/>
                    <a:pt x="274" y="146"/>
                  </a:cubicBezTo>
                  <a:cubicBezTo>
                    <a:pt x="274" y="150"/>
                    <a:pt x="274" y="153"/>
                    <a:pt x="274" y="157"/>
                  </a:cubicBezTo>
                  <a:cubicBezTo>
                    <a:pt x="261" y="157"/>
                    <a:pt x="248" y="157"/>
                    <a:pt x="235" y="157"/>
                  </a:cubicBezTo>
                  <a:cubicBezTo>
                    <a:pt x="235" y="153"/>
                    <a:pt x="235" y="150"/>
                    <a:pt x="235" y="146"/>
                  </a:cubicBezTo>
                  <a:close/>
                  <a:moveTo>
                    <a:pt x="235" y="170"/>
                  </a:moveTo>
                  <a:cubicBezTo>
                    <a:pt x="274" y="170"/>
                    <a:pt x="274" y="170"/>
                    <a:pt x="274" y="170"/>
                  </a:cubicBezTo>
                  <a:cubicBezTo>
                    <a:pt x="274" y="181"/>
                    <a:pt x="274" y="181"/>
                    <a:pt x="274" y="181"/>
                  </a:cubicBezTo>
                  <a:cubicBezTo>
                    <a:pt x="235" y="181"/>
                    <a:pt x="235" y="181"/>
                    <a:pt x="235" y="181"/>
                  </a:cubicBezTo>
                  <a:cubicBezTo>
                    <a:pt x="235" y="170"/>
                    <a:pt x="235" y="170"/>
                    <a:pt x="235" y="170"/>
                  </a:cubicBezTo>
                  <a:close/>
                  <a:moveTo>
                    <a:pt x="188" y="254"/>
                  </a:moveTo>
                  <a:cubicBezTo>
                    <a:pt x="198" y="254"/>
                    <a:pt x="198" y="254"/>
                    <a:pt x="198" y="254"/>
                  </a:cubicBezTo>
                  <a:cubicBezTo>
                    <a:pt x="198" y="267"/>
                    <a:pt x="198" y="267"/>
                    <a:pt x="198" y="267"/>
                  </a:cubicBezTo>
                  <a:cubicBezTo>
                    <a:pt x="188" y="267"/>
                    <a:pt x="188" y="267"/>
                    <a:pt x="188" y="267"/>
                  </a:cubicBezTo>
                  <a:cubicBezTo>
                    <a:pt x="188" y="254"/>
                    <a:pt x="188" y="254"/>
                    <a:pt x="188" y="254"/>
                  </a:cubicBezTo>
                  <a:close/>
                  <a:moveTo>
                    <a:pt x="175" y="254"/>
                  </a:moveTo>
                  <a:cubicBezTo>
                    <a:pt x="184" y="254"/>
                    <a:pt x="184" y="254"/>
                    <a:pt x="184" y="254"/>
                  </a:cubicBezTo>
                  <a:cubicBezTo>
                    <a:pt x="184" y="267"/>
                    <a:pt x="184" y="267"/>
                    <a:pt x="184" y="267"/>
                  </a:cubicBezTo>
                  <a:cubicBezTo>
                    <a:pt x="175" y="267"/>
                    <a:pt x="175" y="267"/>
                    <a:pt x="175" y="267"/>
                  </a:cubicBezTo>
                  <a:cubicBezTo>
                    <a:pt x="175" y="254"/>
                    <a:pt x="175" y="254"/>
                    <a:pt x="175" y="254"/>
                  </a:cubicBezTo>
                  <a:close/>
                  <a:moveTo>
                    <a:pt x="188" y="236"/>
                  </a:moveTo>
                  <a:cubicBezTo>
                    <a:pt x="198" y="236"/>
                    <a:pt x="198" y="236"/>
                    <a:pt x="198" y="236"/>
                  </a:cubicBezTo>
                  <a:cubicBezTo>
                    <a:pt x="198" y="250"/>
                    <a:pt x="198" y="250"/>
                    <a:pt x="198" y="250"/>
                  </a:cubicBezTo>
                  <a:cubicBezTo>
                    <a:pt x="188" y="250"/>
                    <a:pt x="188" y="250"/>
                    <a:pt x="188" y="250"/>
                  </a:cubicBezTo>
                  <a:cubicBezTo>
                    <a:pt x="188" y="236"/>
                    <a:pt x="188" y="236"/>
                    <a:pt x="188" y="236"/>
                  </a:cubicBezTo>
                  <a:close/>
                  <a:moveTo>
                    <a:pt x="188" y="217"/>
                  </a:moveTo>
                  <a:cubicBezTo>
                    <a:pt x="198" y="217"/>
                    <a:pt x="198" y="217"/>
                    <a:pt x="198" y="217"/>
                  </a:cubicBezTo>
                  <a:cubicBezTo>
                    <a:pt x="198" y="230"/>
                    <a:pt x="198" y="230"/>
                    <a:pt x="198" y="230"/>
                  </a:cubicBezTo>
                  <a:cubicBezTo>
                    <a:pt x="188" y="230"/>
                    <a:pt x="188" y="230"/>
                    <a:pt x="188" y="230"/>
                  </a:cubicBezTo>
                  <a:cubicBezTo>
                    <a:pt x="188" y="217"/>
                    <a:pt x="188" y="217"/>
                    <a:pt x="188" y="217"/>
                  </a:cubicBezTo>
                  <a:close/>
                  <a:moveTo>
                    <a:pt x="175" y="236"/>
                  </a:moveTo>
                  <a:cubicBezTo>
                    <a:pt x="184" y="236"/>
                    <a:pt x="184" y="236"/>
                    <a:pt x="184" y="236"/>
                  </a:cubicBezTo>
                  <a:cubicBezTo>
                    <a:pt x="184" y="250"/>
                    <a:pt x="184" y="250"/>
                    <a:pt x="184" y="250"/>
                  </a:cubicBezTo>
                  <a:cubicBezTo>
                    <a:pt x="175" y="250"/>
                    <a:pt x="175" y="250"/>
                    <a:pt x="175" y="250"/>
                  </a:cubicBezTo>
                  <a:cubicBezTo>
                    <a:pt x="175" y="236"/>
                    <a:pt x="175" y="236"/>
                    <a:pt x="175" y="236"/>
                  </a:cubicBezTo>
                  <a:close/>
                  <a:moveTo>
                    <a:pt x="175" y="217"/>
                  </a:moveTo>
                  <a:cubicBezTo>
                    <a:pt x="184" y="217"/>
                    <a:pt x="184" y="217"/>
                    <a:pt x="184" y="217"/>
                  </a:cubicBezTo>
                  <a:cubicBezTo>
                    <a:pt x="184" y="230"/>
                    <a:pt x="184" y="230"/>
                    <a:pt x="184" y="230"/>
                  </a:cubicBezTo>
                  <a:cubicBezTo>
                    <a:pt x="175" y="230"/>
                    <a:pt x="175" y="230"/>
                    <a:pt x="175" y="230"/>
                  </a:cubicBezTo>
                  <a:cubicBezTo>
                    <a:pt x="175" y="217"/>
                    <a:pt x="175" y="217"/>
                    <a:pt x="175" y="217"/>
                  </a:cubicBezTo>
                  <a:close/>
                  <a:moveTo>
                    <a:pt x="120" y="246"/>
                  </a:moveTo>
                  <a:cubicBezTo>
                    <a:pt x="132" y="246"/>
                    <a:pt x="132" y="246"/>
                    <a:pt x="132" y="246"/>
                  </a:cubicBezTo>
                  <a:cubicBezTo>
                    <a:pt x="132" y="264"/>
                    <a:pt x="132" y="264"/>
                    <a:pt x="132" y="264"/>
                  </a:cubicBezTo>
                  <a:cubicBezTo>
                    <a:pt x="120" y="264"/>
                    <a:pt x="120" y="264"/>
                    <a:pt x="120" y="264"/>
                  </a:cubicBezTo>
                  <a:cubicBezTo>
                    <a:pt x="120" y="246"/>
                    <a:pt x="120" y="246"/>
                    <a:pt x="120" y="246"/>
                  </a:cubicBezTo>
                  <a:close/>
                  <a:moveTo>
                    <a:pt x="120" y="221"/>
                  </a:moveTo>
                  <a:cubicBezTo>
                    <a:pt x="132" y="221"/>
                    <a:pt x="132" y="221"/>
                    <a:pt x="132" y="221"/>
                  </a:cubicBezTo>
                  <a:cubicBezTo>
                    <a:pt x="132" y="239"/>
                    <a:pt x="132" y="239"/>
                    <a:pt x="132" y="239"/>
                  </a:cubicBezTo>
                  <a:cubicBezTo>
                    <a:pt x="120" y="239"/>
                    <a:pt x="120" y="239"/>
                    <a:pt x="120" y="239"/>
                  </a:cubicBezTo>
                  <a:cubicBezTo>
                    <a:pt x="120" y="221"/>
                    <a:pt x="120" y="221"/>
                    <a:pt x="120" y="221"/>
                  </a:cubicBezTo>
                  <a:close/>
                  <a:moveTo>
                    <a:pt x="120" y="197"/>
                  </a:moveTo>
                  <a:cubicBezTo>
                    <a:pt x="132" y="197"/>
                    <a:pt x="132" y="197"/>
                    <a:pt x="132" y="197"/>
                  </a:cubicBezTo>
                  <a:cubicBezTo>
                    <a:pt x="132" y="215"/>
                    <a:pt x="132" y="215"/>
                    <a:pt x="132" y="215"/>
                  </a:cubicBezTo>
                  <a:cubicBezTo>
                    <a:pt x="120" y="215"/>
                    <a:pt x="120" y="215"/>
                    <a:pt x="120" y="215"/>
                  </a:cubicBezTo>
                  <a:cubicBezTo>
                    <a:pt x="120" y="197"/>
                    <a:pt x="120" y="197"/>
                    <a:pt x="120" y="197"/>
                  </a:cubicBezTo>
                  <a:close/>
                  <a:moveTo>
                    <a:pt x="120" y="171"/>
                  </a:moveTo>
                  <a:cubicBezTo>
                    <a:pt x="132" y="171"/>
                    <a:pt x="132" y="171"/>
                    <a:pt x="132" y="171"/>
                  </a:cubicBezTo>
                  <a:cubicBezTo>
                    <a:pt x="132" y="190"/>
                    <a:pt x="132" y="190"/>
                    <a:pt x="132" y="190"/>
                  </a:cubicBezTo>
                  <a:cubicBezTo>
                    <a:pt x="120" y="190"/>
                    <a:pt x="120" y="190"/>
                    <a:pt x="120" y="190"/>
                  </a:cubicBezTo>
                  <a:cubicBezTo>
                    <a:pt x="120" y="171"/>
                    <a:pt x="120" y="171"/>
                    <a:pt x="120" y="171"/>
                  </a:cubicBezTo>
                  <a:close/>
                  <a:moveTo>
                    <a:pt x="181" y="146"/>
                  </a:moveTo>
                  <a:cubicBezTo>
                    <a:pt x="193" y="146"/>
                    <a:pt x="193" y="146"/>
                    <a:pt x="193" y="146"/>
                  </a:cubicBezTo>
                  <a:cubicBezTo>
                    <a:pt x="193" y="165"/>
                    <a:pt x="193" y="165"/>
                    <a:pt x="193" y="165"/>
                  </a:cubicBezTo>
                  <a:cubicBezTo>
                    <a:pt x="181" y="165"/>
                    <a:pt x="181" y="165"/>
                    <a:pt x="181" y="165"/>
                  </a:cubicBezTo>
                  <a:cubicBezTo>
                    <a:pt x="181" y="146"/>
                    <a:pt x="181" y="146"/>
                    <a:pt x="181" y="146"/>
                  </a:cubicBezTo>
                  <a:close/>
                  <a:moveTo>
                    <a:pt x="161" y="146"/>
                  </a:moveTo>
                  <a:cubicBezTo>
                    <a:pt x="173" y="146"/>
                    <a:pt x="173" y="146"/>
                    <a:pt x="173" y="146"/>
                  </a:cubicBezTo>
                  <a:cubicBezTo>
                    <a:pt x="173" y="165"/>
                    <a:pt x="173" y="165"/>
                    <a:pt x="173" y="165"/>
                  </a:cubicBezTo>
                  <a:cubicBezTo>
                    <a:pt x="161" y="165"/>
                    <a:pt x="161" y="165"/>
                    <a:pt x="161" y="165"/>
                  </a:cubicBezTo>
                  <a:cubicBezTo>
                    <a:pt x="161" y="146"/>
                    <a:pt x="161" y="146"/>
                    <a:pt x="161" y="146"/>
                  </a:cubicBezTo>
                  <a:close/>
                  <a:moveTo>
                    <a:pt x="141" y="146"/>
                  </a:moveTo>
                  <a:cubicBezTo>
                    <a:pt x="153" y="146"/>
                    <a:pt x="153" y="146"/>
                    <a:pt x="153" y="146"/>
                  </a:cubicBezTo>
                  <a:cubicBezTo>
                    <a:pt x="153" y="165"/>
                    <a:pt x="153" y="165"/>
                    <a:pt x="153" y="165"/>
                  </a:cubicBezTo>
                  <a:cubicBezTo>
                    <a:pt x="141" y="165"/>
                    <a:pt x="141" y="165"/>
                    <a:pt x="141" y="165"/>
                  </a:cubicBezTo>
                  <a:cubicBezTo>
                    <a:pt x="141" y="146"/>
                    <a:pt x="141" y="146"/>
                    <a:pt x="141" y="146"/>
                  </a:cubicBezTo>
                  <a:close/>
                  <a:moveTo>
                    <a:pt x="0" y="280"/>
                  </a:moveTo>
                  <a:cubicBezTo>
                    <a:pt x="87" y="280"/>
                    <a:pt x="87" y="280"/>
                    <a:pt x="87" y="280"/>
                  </a:cubicBezTo>
                  <a:cubicBezTo>
                    <a:pt x="87" y="128"/>
                    <a:pt x="87" y="128"/>
                    <a:pt x="87" y="128"/>
                  </a:cubicBezTo>
                  <a:cubicBezTo>
                    <a:pt x="87" y="60"/>
                    <a:pt x="87" y="60"/>
                    <a:pt x="87" y="60"/>
                  </a:cubicBezTo>
                  <a:cubicBezTo>
                    <a:pt x="87" y="20"/>
                    <a:pt x="87" y="20"/>
                    <a:pt x="87" y="20"/>
                  </a:cubicBezTo>
                  <a:cubicBezTo>
                    <a:pt x="54" y="20"/>
                    <a:pt x="54" y="20"/>
                    <a:pt x="54" y="20"/>
                  </a:cubicBezTo>
                  <a:cubicBezTo>
                    <a:pt x="54" y="60"/>
                    <a:pt x="54" y="60"/>
                    <a:pt x="54" y="60"/>
                  </a:cubicBezTo>
                  <a:cubicBezTo>
                    <a:pt x="0" y="60"/>
                    <a:pt x="0" y="60"/>
                    <a:pt x="0" y="60"/>
                  </a:cubicBezTo>
                  <a:cubicBezTo>
                    <a:pt x="0" y="280"/>
                    <a:pt x="0" y="280"/>
                    <a:pt x="0" y="280"/>
                  </a:cubicBezTo>
                  <a:close/>
                  <a:moveTo>
                    <a:pt x="166" y="207"/>
                  </a:moveTo>
                  <a:cubicBezTo>
                    <a:pt x="166" y="280"/>
                    <a:pt x="166" y="280"/>
                    <a:pt x="166" y="280"/>
                  </a:cubicBezTo>
                  <a:cubicBezTo>
                    <a:pt x="226" y="280"/>
                    <a:pt x="226" y="280"/>
                    <a:pt x="226" y="280"/>
                  </a:cubicBezTo>
                  <a:cubicBezTo>
                    <a:pt x="226" y="207"/>
                    <a:pt x="226" y="207"/>
                    <a:pt x="226" y="207"/>
                  </a:cubicBezTo>
                  <a:cubicBezTo>
                    <a:pt x="166" y="207"/>
                    <a:pt x="166" y="207"/>
                    <a:pt x="166" y="207"/>
                  </a:cubicBezTo>
                  <a:close/>
                  <a:moveTo>
                    <a:pt x="285" y="280"/>
                  </a:moveTo>
                  <a:cubicBezTo>
                    <a:pt x="238" y="280"/>
                    <a:pt x="238" y="280"/>
                    <a:pt x="238" y="280"/>
                  </a:cubicBezTo>
                  <a:cubicBezTo>
                    <a:pt x="238" y="194"/>
                    <a:pt x="238" y="194"/>
                    <a:pt x="238" y="194"/>
                  </a:cubicBezTo>
                  <a:cubicBezTo>
                    <a:pt x="223" y="194"/>
                    <a:pt x="223" y="194"/>
                    <a:pt x="223" y="194"/>
                  </a:cubicBezTo>
                  <a:cubicBezTo>
                    <a:pt x="223" y="36"/>
                    <a:pt x="223" y="36"/>
                    <a:pt x="223" y="36"/>
                  </a:cubicBezTo>
                  <a:cubicBezTo>
                    <a:pt x="285" y="9"/>
                    <a:pt x="285" y="9"/>
                    <a:pt x="285" y="9"/>
                  </a:cubicBezTo>
                  <a:cubicBezTo>
                    <a:pt x="285" y="280"/>
                    <a:pt x="285" y="280"/>
                    <a:pt x="285" y="280"/>
                  </a:cubicBezTo>
                  <a:close/>
                  <a:moveTo>
                    <a:pt x="139" y="75"/>
                  </a:moveTo>
                  <a:cubicBezTo>
                    <a:pt x="175" y="75"/>
                    <a:pt x="175" y="75"/>
                    <a:pt x="175" y="75"/>
                  </a:cubicBezTo>
                  <a:cubicBezTo>
                    <a:pt x="175" y="105"/>
                    <a:pt x="175" y="105"/>
                    <a:pt x="175" y="105"/>
                  </a:cubicBezTo>
                  <a:cubicBezTo>
                    <a:pt x="195" y="105"/>
                    <a:pt x="195" y="105"/>
                    <a:pt x="195" y="105"/>
                  </a:cubicBezTo>
                  <a:cubicBezTo>
                    <a:pt x="195" y="131"/>
                    <a:pt x="195" y="131"/>
                    <a:pt x="195" y="131"/>
                  </a:cubicBezTo>
                  <a:cubicBezTo>
                    <a:pt x="206" y="131"/>
                    <a:pt x="206" y="131"/>
                    <a:pt x="206" y="131"/>
                  </a:cubicBezTo>
                  <a:cubicBezTo>
                    <a:pt x="206" y="194"/>
                    <a:pt x="206" y="194"/>
                    <a:pt x="206" y="194"/>
                  </a:cubicBezTo>
                  <a:cubicBezTo>
                    <a:pt x="153" y="194"/>
                    <a:pt x="153" y="194"/>
                    <a:pt x="153" y="194"/>
                  </a:cubicBezTo>
                  <a:cubicBezTo>
                    <a:pt x="153" y="280"/>
                    <a:pt x="153" y="280"/>
                    <a:pt x="153" y="280"/>
                  </a:cubicBezTo>
                  <a:cubicBezTo>
                    <a:pt x="106" y="280"/>
                    <a:pt x="106" y="280"/>
                    <a:pt x="106" y="280"/>
                  </a:cubicBezTo>
                  <a:cubicBezTo>
                    <a:pt x="106" y="131"/>
                    <a:pt x="106" y="131"/>
                    <a:pt x="106" y="131"/>
                  </a:cubicBezTo>
                  <a:cubicBezTo>
                    <a:pt x="119" y="131"/>
                    <a:pt x="119" y="131"/>
                    <a:pt x="119" y="131"/>
                  </a:cubicBezTo>
                  <a:cubicBezTo>
                    <a:pt x="119" y="105"/>
                    <a:pt x="119" y="105"/>
                    <a:pt x="119" y="105"/>
                  </a:cubicBezTo>
                  <a:cubicBezTo>
                    <a:pt x="139" y="105"/>
                    <a:pt x="139" y="105"/>
                    <a:pt x="139" y="105"/>
                  </a:cubicBezTo>
                  <a:cubicBezTo>
                    <a:pt x="139" y="75"/>
                    <a:pt x="139" y="75"/>
                    <a:pt x="139" y="75"/>
                  </a:cubicBezTo>
                  <a:close/>
                  <a:moveTo>
                    <a:pt x="96" y="31"/>
                  </a:moveTo>
                  <a:cubicBezTo>
                    <a:pt x="96" y="120"/>
                    <a:pt x="96" y="120"/>
                    <a:pt x="96" y="120"/>
                  </a:cubicBezTo>
                  <a:cubicBezTo>
                    <a:pt x="109" y="120"/>
                    <a:pt x="109" y="120"/>
                    <a:pt x="109" y="120"/>
                  </a:cubicBezTo>
                  <a:cubicBezTo>
                    <a:pt x="109" y="97"/>
                    <a:pt x="109" y="97"/>
                    <a:pt x="109" y="97"/>
                  </a:cubicBezTo>
                  <a:cubicBezTo>
                    <a:pt x="125" y="97"/>
                    <a:pt x="125" y="97"/>
                    <a:pt x="125" y="97"/>
                  </a:cubicBezTo>
                  <a:cubicBezTo>
                    <a:pt x="125" y="33"/>
                    <a:pt x="125" y="33"/>
                    <a:pt x="125" y="33"/>
                  </a:cubicBezTo>
                  <a:lnTo>
                    <a:pt x="96"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ïsḷîďè"/>
            <p:cNvSpPr/>
            <p:nvPr/>
          </p:nvSpPr>
          <p:spPr bwMode="auto">
            <a:xfrm>
              <a:off x="5468144" y="2582863"/>
              <a:ext cx="1727200" cy="1658938"/>
            </a:xfrm>
            <a:custGeom>
              <a:avLst/>
              <a:gdLst>
                <a:gd name="T0" fmla="*/ 16 w 311"/>
                <a:gd name="T1" fmla="*/ 260 h 297"/>
                <a:gd name="T2" fmla="*/ 104 w 311"/>
                <a:gd name="T3" fmla="*/ 150 h 297"/>
                <a:gd name="T4" fmla="*/ 99 w 311"/>
                <a:gd name="T5" fmla="*/ 119 h 297"/>
                <a:gd name="T6" fmla="*/ 140 w 311"/>
                <a:gd name="T7" fmla="*/ 52 h 297"/>
                <a:gd name="T8" fmla="*/ 149 w 311"/>
                <a:gd name="T9" fmla="*/ 38 h 297"/>
                <a:gd name="T10" fmla="*/ 154 w 311"/>
                <a:gd name="T11" fmla="*/ 0 h 297"/>
                <a:gd name="T12" fmla="*/ 159 w 311"/>
                <a:gd name="T13" fmla="*/ 38 h 297"/>
                <a:gd name="T14" fmla="*/ 168 w 311"/>
                <a:gd name="T15" fmla="*/ 52 h 297"/>
                <a:gd name="T16" fmla="*/ 210 w 311"/>
                <a:gd name="T17" fmla="*/ 119 h 297"/>
                <a:gd name="T18" fmla="*/ 206 w 311"/>
                <a:gd name="T19" fmla="*/ 150 h 297"/>
                <a:gd name="T20" fmla="*/ 295 w 311"/>
                <a:gd name="T21" fmla="*/ 260 h 297"/>
                <a:gd name="T22" fmla="*/ 311 w 311"/>
                <a:gd name="T23" fmla="*/ 297 h 297"/>
                <a:gd name="T24" fmla="*/ 0 w 311"/>
                <a:gd name="T25" fmla="*/ 260 h 297"/>
                <a:gd name="T26" fmla="*/ 117 w 311"/>
                <a:gd name="T27" fmla="*/ 142 h 297"/>
                <a:gd name="T28" fmla="*/ 128 w 311"/>
                <a:gd name="T29" fmla="*/ 127 h 297"/>
                <a:gd name="T30" fmla="*/ 135 w 311"/>
                <a:gd name="T31" fmla="*/ 127 h 297"/>
                <a:gd name="T32" fmla="*/ 145 w 311"/>
                <a:gd name="T33" fmla="*/ 142 h 297"/>
                <a:gd name="T34" fmla="*/ 135 w 311"/>
                <a:gd name="T35" fmla="*/ 127 h 297"/>
                <a:gd name="T36" fmla="*/ 151 w 311"/>
                <a:gd name="T37" fmla="*/ 142 h 297"/>
                <a:gd name="T38" fmla="*/ 162 w 311"/>
                <a:gd name="T39" fmla="*/ 127 h 297"/>
                <a:gd name="T40" fmla="*/ 168 w 311"/>
                <a:gd name="T41" fmla="*/ 127 h 297"/>
                <a:gd name="T42" fmla="*/ 178 w 311"/>
                <a:gd name="T43" fmla="*/ 142 h 297"/>
                <a:gd name="T44" fmla="*/ 168 w 311"/>
                <a:gd name="T45" fmla="*/ 127 h 297"/>
                <a:gd name="T46" fmla="*/ 185 w 311"/>
                <a:gd name="T47" fmla="*/ 142 h 297"/>
                <a:gd name="T48" fmla="*/ 196 w 311"/>
                <a:gd name="T49" fmla="*/ 127 h 297"/>
                <a:gd name="T50" fmla="*/ 29 w 311"/>
                <a:gd name="T51" fmla="*/ 167 h 297"/>
                <a:gd name="T52" fmla="*/ 48 w 311"/>
                <a:gd name="T53" fmla="*/ 193 h 297"/>
                <a:gd name="T54" fmla="*/ 29 w 311"/>
                <a:gd name="T55" fmla="*/ 167 h 297"/>
                <a:gd name="T56" fmla="*/ 55 w 311"/>
                <a:gd name="T57" fmla="*/ 193 h 297"/>
                <a:gd name="T58" fmla="*/ 73 w 311"/>
                <a:gd name="T59" fmla="*/ 167 h 297"/>
                <a:gd name="T60" fmla="*/ 81 w 311"/>
                <a:gd name="T61" fmla="*/ 167 h 297"/>
                <a:gd name="T62" fmla="*/ 100 w 311"/>
                <a:gd name="T63" fmla="*/ 193 h 297"/>
                <a:gd name="T64" fmla="*/ 81 w 311"/>
                <a:gd name="T65" fmla="*/ 167 h 297"/>
                <a:gd name="T66" fmla="*/ 214 w 311"/>
                <a:gd name="T67" fmla="*/ 193 h 297"/>
                <a:gd name="T68" fmla="*/ 233 w 311"/>
                <a:gd name="T69" fmla="*/ 167 h 297"/>
                <a:gd name="T70" fmla="*/ 240 w 311"/>
                <a:gd name="T71" fmla="*/ 167 h 297"/>
                <a:gd name="T72" fmla="*/ 259 w 311"/>
                <a:gd name="T73" fmla="*/ 193 h 297"/>
                <a:gd name="T74" fmla="*/ 240 w 311"/>
                <a:gd name="T75" fmla="*/ 167 h 297"/>
                <a:gd name="T76" fmla="*/ 267 w 311"/>
                <a:gd name="T77" fmla="*/ 193 h 297"/>
                <a:gd name="T78" fmla="*/ 285 w 311"/>
                <a:gd name="T79" fmla="*/ 167 h 297"/>
                <a:gd name="T80" fmla="*/ 29 w 311"/>
                <a:gd name="T81" fmla="*/ 220 h 297"/>
                <a:gd name="T82" fmla="*/ 48 w 311"/>
                <a:gd name="T83" fmla="*/ 247 h 297"/>
                <a:gd name="T84" fmla="*/ 29 w 311"/>
                <a:gd name="T85" fmla="*/ 220 h 297"/>
                <a:gd name="T86" fmla="*/ 55 w 311"/>
                <a:gd name="T87" fmla="*/ 247 h 297"/>
                <a:gd name="T88" fmla="*/ 73 w 311"/>
                <a:gd name="T89" fmla="*/ 220 h 297"/>
                <a:gd name="T90" fmla="*/ 81 w 311"/>
                <a:gd name="T91" fmla="*/ 220 h 297"/>
                <a:gd name="T92" fmla="*/ 100 w 311"/>
                <a:gd name="T93" fmla="*/ 247 h 297"/>
                <a:gd name="T94" fmla="*/ 81 w 311"/>
                <a:gd name="T95" fmla="*/ 220 h 297"/>
                <a:gd name="T96" fmla="*/ 214 w 311"/>
                <a:gd name="T97" fmla="*/ 247 h 297"/>
                <a:gd name="T98" fmla="*/ 233 w 311"/>
                <a:gd name="T99" fmla="*/ 220 h 297"/>
                <a:gd name="T100" fmla="*/ 240 w 311"/>
                <a:gd name="T101" fmla="*/ 220 h 297"/>
                <a:gd name="T102" fmla="*/ 259 w 311"/>
                <a:gd name="T103" fmla="*/ 247 h 297"/>
                <a:gd name="T104" fmla="*/ 240 w 311"/>
                <a:gd name="T105" fmla="*/ 220 h 297"/>
                <a:gd name="T106" fmla="*/ 267 w 311"/>
                <a:gd name="T107" fmla="*/ 247 h 297"/>
                <a:gd name="T108" fmla="*/ 285 w 311"/>
                <a:gd name="T109" fmla="*/ 2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1" h="297">
                  <a:moveTo>
                    <a:pt x="0" y="260"/>
                  </a:moveTo>
                  <a:cubicBezTo>
                    <a:pt x="16" y="260"/>
                    <a:pt x="16" y="260"/>
                    <a:pt x="16" y="260"/>
                  </a:cubicBezTo>
                  <a:cubicBezTo>
                    <a:pt x="16" y="150"/>
                    <a:pt x="16" y="150"/>
                    <a:pt x="16" y="150"/>
                  </a:cubicBezTo>
                  <a:cubicBezTo>
                    <a:pt x="104" y="150"/>
                    <a:pt x="104" y="150"/>
                    <a:pt x="104" y="150"/>
                  </a:cubicBezTo>
                  <a:cubicBezTo>
                    <a:pt x="104" y="119"/>
                    <a:pt x="104" y="119"/>
                    <a:pt x="104" y="119"/>
                  </a:cubicBezTo>
                  <a:cubicBezTo>
                    <a:pt x="99" y="119"/>
                    <a:pt x="99" y="119"/>
                    <a:pt x="99" y="119"/>
                  </a:cubicBezTo>
                  <a:cubicBezTo>
                    <a:pt x="101" y="95"/>
                    <a:pt x="118" y="75"/>
                    <a:pt x="140" y="69"/>
                  </a:cubicBezTo>
                  <a:cubicBezTo>
                    <a:pt x="140" y="52"/>
                    <a:pt x="140" y="52"/>
                    <a:pt x="140" y="52"/>
                  </a:cubicBezTo>
                  <a:cubicBezTo>
                    <a:pt x="137" y="52"/>
                    <a:pt x="137" y="52"/>
                    <a:pt x="137" y="52"/>
                  </a:cubicBezTo>
                  <a:cubicBezTo>
                    <a:pt x="138" y="45"/>
                    <a:pt x="143" y="40"/>
                    <a:pt x="149" y="38"/>
                  </a:cubicBezTo>
                  <a:cubicBezTo>
                    <a:pt x="151" y="0"/>
                    <a:pt x="151" y="0"/>
                    <a:pt x="151" y="0"/>
                  </a:cubicBezTo>
                  <a:cubicBezTo>
                    <a:pt x="154" y="0"/>
                    <a:pt x="154" y="0"/>
                    <a:pt x="154" y="0"/>
                  </a:cubicBezTo>
                  <a:cubicBezTo>
                    <a:pt x="157" y="0"/>
                    <a:pt x="157" y="0"/>
                    <a:pt x="157" y="0"/>
                  </a:cubicBezTo>
                  <a:cubicBezTo>
                    <a:pt x="159" y="38"/>
                    <a:pt x="159" y="38"/>
                    <a:pt x="159" y="38"/>
                  </a:cubicBezTo>
                  <a:cubicBezTo>
                    <a:pt x="165" y="40"/>
                    <a:pt x="170" y="46"/>
                    <a:pt x="170" y="52"/>
                  </a:cubicBezTo>
                  <a:cubicBezTo>
                    <a:pt x="168" y="52"/>
                    <a:pt x="168" y="52"/>
                    <a:pt x="168" y="52"/>
                  </a:cubicBezTo>
                  <a:cubicBezTo>
                    <a:pt x="168" y="69"/>
                    <a:pt x="168" y="69"/>
                    <a:pt x="168" y="69"/>
                  </a:cubicBezTo>
                  <a:cubicBezTo>
                    <a:pt x="191" y="74"/>
                    <a:pt x="209" y="94"/>
                    <a:pt x="210" y="119"/>
                  </a:cubicBezTo>
                  <a:cubicBezTo>
                    <a:pt x="206" y="119"/>
                    <a:pt x="206" y="119"/>
                    <a:pt x="206" y="119"/>
                  </a:cubicBezTo>
                  <a:cubicBezTo>
                    <a:pt x="206" y="150"/>
                    <a:pt x="206" y="150"/>
                    <a:pt x="206" y="150"/>
                  </a:cubicBezTo>
                  <a:cubicBezTo>
                    <a:pt x="295" y="150"/>
                    <a:pt x="295" y="150"/>
                    <a:pt x="295" y="150"/>
                  </a:cubicBezTo>
                  <a:cubicBezTo>
                    <a:pt x="295" y="260"/>
                    <a:pt x="295" y="260"/>
                    <a:pt x="295" y="260"/>
                  </a:cubicBezTo>
                  <a:cubicBezTo>
                    <a:pt x="311" y="260"/>
                    <a:pt x="311" y="260"/>
                    <a:pt x="311" y="260"/>
                  </a:cubicBezTo>
                  <a:cubicBezTo>
                    <a:pt x="311" y="297"/>
                    <a:pt x="311" y="297"/>
                    <a:pt x="311" y="297"/>
                  </a:cubicBezTo>
                  <a:cubicBezTo>
                    <a:pt x="0" y="297"/>
                    <a:pt x="0" y="297"/>
                    <a:pt x="0" y="297"/>
                  </a:cubicBezTo>
                  <a:cubicBezTo>
                    <a:pt x="0" y="260"/>
                    <a:pt x="0" y="260"/>
                    <a:pt x="0" y="260"/>
                  </a:cubicBezTo>
                  <a:close/>
                  <a:moveTo>
                    <a:pt x="117" y="127"/>
                  </a:moveTo>
                  <a:cubicBezTo>
                    <a:pt x="117" y="142"/>
                    <a:pt x="117" y="142"/>
                    <a:pt x="117" y="142"/>
                  </a:cubicBezTo>
                  <a:cubicBezTo>
                    <a:pt x="128" y="142"/>
                    <a:pt x="128" y="142"/>
                    <a:pt x="128" y="142"/>
                  </a:cubicBezTo>
                  <a:cubicBezTo>
                    <a:pt x="128" y="127"/>
                    <a:pt x="128" y="127"/>
                    <a:pt x="128" y="127"/>
                  </a:cubicBezTo>
                  <a:cubicBezTo>
                    <a:pt x="117" y="127"/>
                    <a:pt x="117" y="127"/>
                    <a:pt x="117" y="127"/>
                  </a:cubicBezTo>
                  <a:close/>
                  <a:moveTo>
                    <a:pt x="135" y="127"/>
                  </a:moveTo>
                  <a:cubicBezTo>
                    <a:pt x="135" y="142"/>
                    <a:pt x="135" y="142"/>
                    <a:pt x="135" y="142"/>
                  </a:cubicBezTo>
                  <a:cubicBezTo>
                    <a:pt x="145" y="142"/>
                    <a:pt x="145" y="142"/>
                    <a:pt x="145" y="142"/>
                  </a:cubicBezTo>
                  <a:cubicBezTo>
                    <a:pt x="145" y="127"/>
                    <a:pt x="145" y="127"/>
                    <a:pt x="145" y="127"/>
                  </a:cubicBezTo>
                  <a:cubicBezTo>
                    <a:pt x="135" y="127"/>
                    <a:pt x="135" y="127"/>
                    <a:pt x="135" y="127"/>
                  </a:cubicBezTo>
                  <a:close/>
                  <a:moveTo>
                    <a:pt x="151" y="127"/>
                  </a:moveTo>
                  <a:cubicBezTo>
                    <a:pt x="151" y="142"/>
                    <a:pt x="151" y="142"/>
                    <a:pt x="151" y="142"/>
                  </a:cubicBezTo>
                  <a:cubicBezTo>
                    <a:pt x="162" y="142"/>
                    <a:pt x="162" y="142"/>
                    <a:pt x="162" y="142"/>
                  </a:cubicBezTo>
                  <a:cubicBezTo>
                    <a:pt x="162" y="127"/>
                    <a:pt x="162" y="127"/>
                    <a:pt x="162" y="127"/>
                  </a:cubicBezTo>
                  <a:cubicBezTo>
                    <a:pt x="151" y="127"/>
                    <a:pt x="151" y="127"/>
                    <a:pt x="151" y="127"/>
                  </a:cubicBezTo>
                  <a:close/>
                  <a:moveTo>
                    <a:pt x="168" y="127"/>
                  </a:moveTo>
                  <a:cubicBezTo>
                    <a:pt x="168" y="142"/>
                    <a:pt x="168" y="142"/>
                    <a:pt x="168" y="142"/>
                  </a:cubicBezTo>
                  <a:cubicBezTo>
                    <a:pt x="178" y="142"/>
                    <a:pt x="178" y="142"/>
                    <a:pt x="178" y="142"/>
                  </a:cubicBezTo>
                  <a:cubicBezTo>
                    <a:pt x="178" y="127"/>
                    <a:pt x="178" y="127"/>
                    <a:pt x="178" y="127"/>
                  </a:cubicBezTo>
                  <a:cubicBezTo>
                    <a:pt x="168" y="127"/>
                    <a:pt x="168" y="127"/>
                    <a:pt x="168" y="127"/>
                  </a:cubicBezTo>
                  <a:close/>
                  <a:moveTo>
                    <a:pt x="185" y="127"/>
                  </a:moveTo>
                  <a:cubicBezTo>
                    <a:pt x="185" y="142"/>
                    <a:pt x="185" y="142"/>
                    <a:pt x="185" y="142"/>
                  </a:cubicBezTo>
                  <a:cubicBezTo>
                    <a:pt x="196" y="142"/>
                    <a:pt x="196" y="142"/>
                    <a:pt x="196" y="142"/>
                  </a:cubicBezTo>
                  <a:cubicBezTo>
                    <a:pt x="196" y="127"/>
                    <a:pt x="196" y="127"/>
                    <a:pt x="196" y="127"/>
                  </a:cubicBezTo>
                  <a:cubicBezTo>
                    <a:pt x="185" y="127"/>
                    <a:pt x="185" y="127"/>
                    <a:pt x="185" y="127"/>
                  </a:cubicBezTo>
                  <a:close/>
                  <a:moveTo>
                    <a:pt x="29" y="167"/>
                  </a:moveTo>
                  <a:cubicBezTo>
                    <a:pt x="29" y="193"/>
                    <a:pt x="29" y="193"/>
                    <a:pt x="29" y="193"/>
                  </a:cubicBezTo>
                  <a:cubicBezTo>
                    <a:pt x="48" y="193"/>
                    <a:pt x="48" y="193"/>
                    <a:pt x="48" y="193"/>
                  </a:cubicBezTo>
                  <a:cubicBezTo>
                    <a:pt x="48" y="167"/>
                    <a:pt x="48" y="167"/>
                    <a:pt x="48" y="167"/>
                  </a:cubicBezTo>
                  <a:cubicBezTo>
                    <a:pt x="29" y="167"/>
                    <a:pt x="29" y="167"/>
                    <a:pt x="29" y="167"/>
                  </a:cubicBezTo>
                  <a:close/>
                  <a:moveTo>
                    <a:pt x="55" y="167"/>
                  </a:moveTo>
                  <a:cubicBezTo>
                    <a:pt x="55" y="193"/>
                    <a:pt x="55" y="193"/>
                    <a:pt x="55" y="193"/>
                  </a:cubicBezTo>
                  <a:cubicBezTo>
                    <a:pt x="73" y="193"/>
                    <a:pt x="73" y="193"/>
                    <a:pt x="73" y="193"/>
                  </a:cubicBezTo>
                  <a:cubicBezTo>
                    <a:pt x="73" y="167"/>
                    <a:pt x="73" y="167"/>
                    <a:pt x="73" y="167"/>
                  </a:cubicBezTo>
                  <a:cubicBezTo>
                    <a:pt x="55" y="167"/>
                    <a:pt x="55" y="167"/>
                    <a:pt x="55" y="167"/>
                  </a:cubicBezTo>
                  <a:close/>
                  <a:moveTo>
                    <a:pt x="81" y="167"/>
                  </a:moveTo>
                  <a:cubicBezTo>
                    <a:pt x="81" y="193"/>
                    <a:pt x="81" y="193"/>
                    <a:pt x="81" y="193"/>
                  </a:cubicBezTo>
                  <a:cubicBezTo>
                    <a:pt x="100" y="193"/>
                    <a:pt x="100" y="193"/>
                    <a:pt x="100" y="193"/>
                  </a:cubicBezTo>
                  <a:cubicBezTo>
                    <a:pt x="100" y="167"/>
                    <a:pt x="100" y="167"/>
                    <a:pt x="100" y="167"/>
                  </a:cubicBezTo>
                  <a:cubicBezTo>
                    <a:pt x="81" y="167"/>
                    <a:pt x="81" y="167"/>
                    <a:pt x="81" y="167"/>
                  </a:cubicBezTo>
                  <a:close/>
                  <a:moveTo>
                    <a:pt x="214" y="167"/>
                  </a:moveTo>
                  <a:cubicBezTo>
                    <a:pt x="214" y="193"/>
                    <a:pt x="214" y="193"/>
                    <a:pt x="214" y="193"/>
                  </a:cubicBezTo>
                  <a:cubicBezTo>
                    <a:pt x="233" y="193"/>
                    <a:pt x="233" y="193"/>
                    <a:pt x="233" y="193"/>
                  </a:cubicBezTo>
                  <a:cubicBezTo>
                    <a:pt x="233" y="167"/>
                    <a:pt x="233" y="167"/>
                    <a:pt x="233" y="167"/>
                  </a:cubicBezTo>
                  <a:cubicBezTo>
                    <a:pt x="214" y="167"/>
                    <a:pt x="214" y="167"/>
                    <a:pt x="214" y="167"/>
                  </a:cubicBezTo>
                  <a:close/>
                  <a:moveTo>
                    <a:pt x="240" y="167"/>
                  </a:moveTo>
                  <a:cubicBezTo>
                    <a:pt x="240" y="193"/>
                    <a:pt x="240" y="193"/>
                    <a:pt x="240" y="193"/>
                  </a:cubicBezTo>
                  <a:cubicBezTo>
                    <a:pt x="259" y="193"/>
                    <a:pt x="259" y="193"/>
                    <a:pt x="259" y="193"/>
                  </a:cubicBezTo>
                  <a:cubicBezTo>
                    <a:pt x="259" y="167"/>
                    <a:pt x="259" y="167"/>
                    <a:pt x="259" y="167"/>
                  </a:cubicBezTo>
                  <a:cubicBezTo>
                    <a:pt x="240" y="167"/>
                    <a:pt x="240" y="167"/>
                    <a:pt x="240" y="167"/>
                  </a:cubicBezTo>
                  <a:close/>
                  <a:moveTo>
                    <a:pt x="267" y="167"/>
                  </a:moveTo>
                  <a:cubicBezTo>
                    <a:pt x="267" y="193"/>
                    <a:pt x="267" y="193"/>
                    <a:pt x="267" y="193"/>
                  </a:cubicBezTo>
                  <a:cubicBezTo>
                    <a:pt x="285" y="193"/>
                    <a:pt x="285" y="193"/>
                    <a:pt x="285" y="193"/>
                  </a:cubicBezTo>
                  <a:cubicBezTo>
                    <a:pt x="285" y="167"/>
                    <a:pt x="285" y="167"/>
                    <a:pt x="285" y="167"/>
                  </a:cubicBezTo>
                  <a:cubicBezTo>
                    <a:pt x="267" y="167"/>
                    <a:pt x="267" y="167"/>
                    <a:pt x="267" y="167"/>
                  </a:cubicBezTo>
                  <a:close/>
                  <a:moveTo>
                    <a:pt x="29" y="220"/>
                  </a:moveTo>
                  <a:cubicBezTo>
                    <a:pt x="29" y="247"/>
                    <a:pt x="29" y="247"/>
                    <a:pt x="29" y="247"/>
                  </a:cubicBezTo>
                  <a:cubicBezTo>
                    <a:pt x="48" y="247"/>
                    <a:pt x="48" y="247"/>
                    <a:pt x="48" y="247"/>
                  </a:cubicBezTo>
                  <a:cubicBezTo>
                    <a:pt x="48" y="220"/>
                    <a:pt x="48" y="220"/>
                    <a:pt x="48" y="220"/>
                  </a:cubicBezTo>
                  <a:cubicBezTo>
                    <a:pt x="29" y="220"/>
                    <a:pt x="29" y="220"/>
                    <a:pt x="29" y="220"/>
                  </a:cubicBezTo>
                  <a:close/>
                  <a:moveTo>
                    <a:pt x="55" y="220"/>
                  </a:moveTo>
                  <a:cubicBezTo>
                    <a:pt x="55" y="247"/>
                    <a:pt x="55" y="247"/>
                    <a:pt x="55" y="247"/>
                  </a:cubicBezTo>
                  <a:cubicBezTo>
                    <a:pt x="73" y="247"/>
                    <a:pt x="73" y="247"/>
                    <a:pt x="73" y="247"/>
                  </a:cubicBezTo>
                  <a:cubicBezTo>
                    <a:pt x="73" y="220"/>
                    <a:pt x="73" y="220"/>
                    <a:pt x="73" y="220"/>
                  </a:cubicBezTo>
                  <a:cubicBezTo>
                    <a:pt x="55" y="220"/>
                    <a:pt x="55" y="220"/>
                    <a:pt x="55" y="220"/>
                  </a:cubicBezTo>
                  <a:close/>
                  <a:moveTo>
                    <a:pt x="81" y="220"/>
                  </a:moveTo>
                  <a:cubicBezTo>
                    <a:pt x="81" y="247"/>
                    <a:pt x="81" y="247"/>
                    <a:pt x="81" y="247"/>
                  </a:cubicBezTo>
                  <a:cubicBezTo>
                    <a:pt x="100" y="247"/>
                    <a:pt x="100" y="247"/>
                    <a:pt x="100" y="247"/>
                  </a:cubicBezTo>
                  <a:cubicBezTo>
                    <a:pt x="100" y="220"/>
                    <a:pt x="100" y="220"/>
                    <a:pt x="100" y="220"/>
                  </a:cubicBezTo>
                  <a:cubicBezTo>
                    <a:pt x="81" y="220"/>
                    <a:pt x="81" y="220"/>
                    <a:pt x="81" y="220"/>
                  </a:cubicBezTo>
                  <a:close/>
                  <a:moveTo>
                    <a:pt x="214" y="220"/>
                  </a:moveTo>
                  <a:cubicBezTo>
                    <a:pt x="214" y="247"/>
                    <a:pt x="214" y="247"/>
                    <a:pt x="214" y="247"/>
                  </a:cubicBezTo>
                  <a:cubicBezTo>
                    <a:pt x="233" y="247"/>
                    <a:pt x="233" y="247"/>
                    <a:pt x="233" y="247"/>
                  </a:cubicBezTo>
                  <a:cubicBezTo>
                    <a:pt x="233" y="220"/>
                    <a:pt x="233" y="220"/>
                    <a:pt x="233" y="220"/>
                  </a:cubicBezTo>
                  <a:cubicBezTo>
                    <a:pt x="214" y="220"/>
                    <a:pt x="214" y="220"/>
                    <a:pt x="214" y="220"/>
                  </a:cubicBezTo>
                  <a:close/>
                  <a:moveTo>
                    <a:pt x="240" y="220"/>
                  </a:moveTo>
                  <a:cubicBezTo>
                    <a:pt x="240" y="247"/>
                    <a:pt x="240" y="247"/>
                    <a:pt x="240" y="247"/>
                  </a:cubicBezTo>
                  <a:cubicBezTo>
                    <a:pt x="259" y="247"/>
                    <a:pt x="259" y="247"/>
                    <a:pt x="259" y="247"/>
                  </a:cubicBezTo>
                  <a:cubicBezTo>
                    <a:pt x="259" y="220"/>
                    <a:pt x="259" y="220"/>
                    <a:pt x="259" y="220"/>
                  </a:cubicBezTo>
                  <a:cubicBezTo>
                    <a:pt x="240" y="220"/>
                    <a:pt x="240" y="220"/>
                    <a:pt x="240" y="220"/>
                  </a:cubicBezTo>
                  <a:close/>
                  <a:moveTo>
                    <a:pt x="267" y="220"/>
                  </a:moveTo>
                  <a:cubicBezTo>
                    <a:pt x="267" y="247"/>
                    <a:pt x="267" y="247"/>
                    <a:pt x="267" y="247"/>
                  </a:cubicBezTo>
                  <a:cubicBezTo>
                    <a:pt x="285" y="247"/>
                    <a:pt x="285" y="247"/>
                    <a:pt x="285" y="247"/>
                  </a:cubicBezTo>
                  <a:cubicBezTo>
                    <a:pt x="285" y="220"/>
                    <a:pt x="285" y="220"/>
                    <a:pt x="285" y="220"/>
                  </a:cubicBezTo>
                  <a:lnTo>
                    <a:pt x="267"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îṩḷiḑè"/>
            <p:cNvSpPr/>
            <p:nvPr/>
          </p:nvSpPr>
          <p:spPr bwMode="auto">
            <a:xfrm>
              <a:off x="1388269" y="3263901"/>
              <a:ext cx="1120775" cy="933450"/>
            </a:xfrm>
            <a:custGeom>
              <a:avLst/>
              <a:gdLst>
                <a:gd name="T0" fmla="*/ 26 w 202"/>
                <a:gd name="T1" fmla="*/ 167 h 167"/>
                <a:gd name="T2" fmla="*/ 111 w 202"/>
                <a:gd name="T3" fmla="*/ 167 h 167"/>
                <a:gd name="T4" fmla="*/ 111 w 202"/>
                <a:gd name="T5" fmla="*/ 115 h 167"/>
                <a:gd name="T6" fmla="*/ 147 w 202"/>
                <a:gd name="T7" fmla="*/ 115 h 167"/>
                <a:gd name="T8" fmla="*/ 147 w 202"/>
                <a:gd name="T9" fmla="*/ 167 h 167"/>
                <a:gd name="T10" fmla="*/ 176 w 202"/>
                <a:gd name="T11" fmla="*/ 167 h 167"/>
                <a:gd name="T12" fmla="*/ 176 w 202"/>
                <a:gd name="T13" fmla="*/ 102 h 167"/>
                <a:gd name="T14" fmla="*/ 202 w 202"/>
                <a:gd name="T15" fmla="*/ 102 h 167"/>
                <a:gd name="T16" fmla="*/ 162 w 202"/>
                <a:gd name="T17" fmla="*/ 61 h 167"/>
                <a:gd name="T18" fmla="*/ 162 w 202"/>
                <a:gd name="T19" fmla="*/ 30 h 167"/>
                <a:gd name="T20" fmla="*/ 166 w 202"/>
                <a:gd name="T21" fmla="*/ 30 h 167"/>
                <a:gd name="T22" fmla="*/ 166 w 202"/>
                <a:gd name="T23" fmla="*/ 22 h 167"/>
                <a:gd name="T24" fmla="*/ 136 w 202"/>
                <a:gd name="T25" fmla="*/ 22 h 167"/>
                <a:gd name="T26" fmla="*/ 136 w 202"/>
                <a:gd name="T27" fmla="*/ 30 h 167"/>
                <a:gd name="T28" fmla="*/ 140 w 202"/>
                <a:gd name="T29" fmla="*/ 30 h 167"/>
                <a:gd name="T30" fmla="*/ 140 w 202"/>
                <a:gd name="T31" fmla="*/ 40 h 167"/>
                <a:gd name="T32" fmla="*/ 101 w 202"/>
                <a:gd name="T33" fmla="*/ 0 h 167"/>
                <a:gd name="T34" fmla="*/ 51 w 202"/>
                <a:gd name="T35" fmla="*/ 51 h 167"/>
                <a:gd name="T36" fmla="*/ 0 w 202"/>
                <a:gd name="T37" fmla="*/ 102 h 167"/>
                <a:gd name="T38" fmla="*/ 26 w 202"/>
                <a:gd name="T39" fmla="*/ 102 h 167"/>
                <a:gd name="T40" fmla="*/ 26 w 202"/>
                <a:gd name="T41" fmla="*/ 167 h 167"/>
                <a:gd name="T42" fmla="*/ 101 w 202"/>
                <a:gd name="T43" fmla="*/ 49 h 167"/>
                <a:gd name="T44" fmla="*/ 112 w 202"/>
                <a:gd name="T45" fmla="*/ 61 h 167"/>
                <a:gd name="T46" fmla="*/ 101 w 202"/>
                <a:gd name="T47" fmla="*/ 72 h 167"/>
                <a:gd name="T48" fmla="*/ 89 w 202"/>
                <a:gd name="T49" fmla="*/ 61 h 167"/>
                <a:gd name="T50" fmla="*/ 101 w 202"/>
                <a:gd name="T51" fmla="*/ 49 h 167"/>
                <a:gd name="T52" fmla="*/ 54 w 202"/>
                <a:gd name="T53" fmla="*/ 117 h 167"/>
                <a:gd name="T54" fmla="*/ 80 w 202"/>
                <a:gd name="T55" fmla="*/ 117 h 167"/>
                <a:gd name="T56" fmla="*/ 80 w 202"/>
                <a:gd name="T57" fmla="*/ 147 h 167"/>
                <a:gd name="T58" fmla="*/ 54 w 202"/>
                <a:gd name="T59" fmla="*/ 147 h 167"/>
                <a:gd name="T60" fmla="*/ 54 w 202"/>
                <a:gd name="T61" fmla="*/ 1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 h="167">
                  <a:moveTo>
                    <a:pt x="26" y="167"/>
                  </a:moveTo>
                  <a:cubicBezTo>
                    <a:pt x="111" y="167"/>
                    <a:pt x="111" y="167"/>
                    <a:pt x="111" y="167"/>
                  </a:cubicBezTo>
                  <a:cubicBezTo>
                    <a:pt x="111" y="115"/>
                    <a:pt x="111" y="115"/>
                    <a:pt x="111" y="115"/>
                  </a:cubicBezTo>
                  <a:cubicBezTo>
                    <a:pt x="147" y="115"/>
                    <a:pt x="147" y="115"/>
                    <a:pt x="147" y="115"/>
                  </a:cubicBezTo>
                  <a:cubicBezTo>
                    <a:pt x="147" y="167"/>
                    <a:pt x="147" y="167"/>
                    <a:pt x="147" y="167"/>
                  </a:cubicBezTo>
                  <a:cubicBezTo>
                    <a:pt x="176" y="167"/>
                    <a:pt x="176" y="167"/>
                    <a:pt x="176" y="167"/>
                  </a:cubicBezTo>
                  <a:cubicBezTo>
                    <a:pt x="176" y="102"/>
                    <a:pt x="176" y="102"/>
                    <a:pt x="176" y="102"/>
                  </a:cubicBezTo>
                  <a:cubicBezTo>
                    <a:pt x="202" y="102"/>
                    <a:pt x="202" y="102"/>
                    <a:pt x="202" y="102"/>
                  </a:cubicBezTo>
                  <a:cubicBezTo>
                    <a:pt x="162" y="61"/>
                    <a:pt x="162" y="61"/>
                    <a:pt x="162" y="61"/>
                  </a:cubicBezTo>
                  <a:cubicBezTo>
                    <a:pt x="162" y="30"/>
                    <a:pt x="162" y="30"/>
                    <a:pt x="162" y="30"/>
                  </a:cubicBezTo>
                  <a:cubicBezTo>
                    <a:pt x="166" y="30"/>
                    <a:pt x="166" y="30"/>
                    <a:pt x="166" y="30"/>
                  </a:cubicBezTo>
                  <a:cubicBezTo>
                    <a:pt x="166" y="22"/>
                    <a:pt x="166" y="22"/>
                    <a:pt x="166" y="22"/>
                  </a:cubicBezTo>
                  <a:cubicBezTo>
                    <a:pt x="136" y="22"/>
                    <a:pt x="136" y="22"/>
                    <a:pt x="136" y="22"/>
                  </a:cubicBezTo>
                  <a:cubicBezTo>
                    <a:pt x="136" y="30"/>
                    <a:pt x="136" y="30"/>
                    <a:pt x="136" y="30"/>
                  </a:cubicBezTo>
                  <a:cubicBezTo>
                    <a:pt x="140" y="30"/>
                    <a:pt x="140" y="30"/>
                    <a:pt x="140" y="30"/>
                  </a:cubicBezTo>
                  <a:cubicBezTo>
                    <a:pt x="140" y="40"/>
                    <a:pt x="140" y="40"/>
                    <a:pt x="140" y="40"/>
                  </a:cubicBezTo>
                  <a:cubicBezTo>
                    <a:pt x="101" y="0"/>
                    <a:pt x="101" y="0"/>
                    <a:pt x="101" y="0"/>
                  </a:cubicBezTo>
                  <a:cubicBezTo>
                    <a:pt x="51" y="51"/>
                    <a:pt x="51" y="51"/>
                    <a:pt x="51" y="51"/>
                  </a:cubicBezTo>
                  <a:cubicBezTo>
                    <a:pt x="0" y="102"/>
                    <a:pt x="0" y="102"/>
                    <a:pt x="0" y="102"/>
                  </a:cubicBezTo>
                  <a:cubicBezTo>
                    <a:pt x="26" y="102"/>
                    <a:pt x="26" y="102"/>
                    <a:pt x="26" y="102"/>
                  </a:cubicBezTo>
                  <a:cubicBezTo>
                    <a:pt x="26" y="167"/>
                    <a:pt x="26" y="167"/>
                    <a:pt x="26" y="167"/>
                  </a:cubicBezTo>
                  <a:close/>
                  <a:moveTo>
                    <a:pt x="101" y="49"/>
                  </a:moveTo>
                  <a:cubicBezTo>
                    <a:pt x="107" y="49"/>
                    <a:pt x="112" y="54"/>
                    <a:pt x="112" y="61"/>
                  </a:cubicBezTo>
                  <a:cubicBezTo>
                    <a:pt x="112" y="67"/>
                    <a:pt x="107" y="72"/>
                    <a:pt x="101" y="72"/>
                  </a:cubicBezTo>
                  <a:cubicBezTo>
                    <a:pt x="94" y="72"/>
                    <a:pt x="89" y="67"/>
                    <a:pt x="89" y="61"/>
                  </a:cubicBezTo>
                  <a:cubicBezTo>
                    <a:pt x="89" y="54"/>
                    <a:pt x="94" y="49"/>
                    <a:pt x="101" y="49"/>
                  </a:cubicBezTo>
                  <a:close/>
                  <a:moveTo>
                    <a:pt x="54" y="117"/>
                  </a:moveTo>
                  <a:cubicBezTo>
                    <a:pt x="80" y="117"/>
                    <a:pt x="80" y="117"/>
                    <a:pt x="80" y="117"/>
                  </a:cubicBezTo>
                  <a:cubicBezTo>
                    <a:pt x="80" y="147"/>
                    <a:pt x="80" y="147"/>
                    <a:pt x="80" y="147"/>
                  </a:cubicBezTo>
                  <a:cubicBezTo>
                    <a:pt x="54" y="147"/>
                    <a:pt x="54" y="147"/>
                    <a:pt x="54" y="147"/>
                  </a:cubicBezTo>
                  <a:lnTo>
                    <a:pt x="5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îṥļiḓe"/>
            <p:cNvSpPr/>
            <p:nvPr/>
          </p:nvSpPr>
          <p:spPr bwMode="auto">
            <a:xfrm>
              <a:off x="8233569" y="2782888"/>
              <a:ext cx="1471613" cy="1403350"/>
            </a:xfrm>
            <a:custGeom>
              <a:avLst/>
              <a:gdLst>
                <a:gd name="T0" fmla="*/ 56 w 265"/>
                <a:gd name="T1" fmla="*/ 96 h 251"/>
                <a:gd name="T2" fmla="*/ 211 w 265"/>
                <a:gd name="T3" fmla="*/ 250 h 251"/>
                <a:gd name="T4" fmla="*/ 65 w 265"/>
                <a:gd name="T5" fmla="*/ 250 h 251"/>
                <a:gd name="T6" fmla="*/ 144 w 265"/>
                <a:gd name="T7" fmla="*/ 223 h 251"/>
                <a:gd name="T8" fmla="*/ 128 w 265"/>
                <a:gd name="T9" fmla="*/ 251 h 251"/>
                <a:gd name="T10" fmla="*/ 19 w 265"/>
                <a:gd name="T11" fmla="*/ 210 h 251"/>
                <a:gd name="T12" fmla="*/ 19 w 265"/>
                <a:gd name="T13" fmla="*/ 174 h 251"/>
                <a:gd name="T14" fmla="*/ 19 w 265"/>
                <a:gd name="T15" fmla="*/ 139 h 251"/>
                <a:gd name="T16" fmla="*/ 19 w 265"/>
                <a:gd name="T17" fmla="*/ 104 h 251"/>
                <a:gd name="T18" fmla="*/ 19 w 265"/>
                <a:gd name="T19" fmla="*/ 69 h 251"/>
                <a:gd name="T20" fmla="*/ 9 w 265"/>
                <a:gd name="T21" fmla="*/ 37 h 251"/>
                <a:gd name="T22" fmla="*/ 19 w 265"/>
                <a:gd name="T23" fmla="*/ 250 h 251"/>
                <a:gd name="T24" fmla="*/ 19 w 265"/>
                <a:gd name="T25" fmla="*/ 210 h 251"/>
                <a:gd name="T26" fmla="*/ 201 w 265"/>
                <a:gd name="T27" fmla="*/ 84 h 251"/>
                <a:gd name="T28" fmla="*/ 157 w 265"/>
                <a:gd name="T29" fmla="*/ 84 h 251"/>
                <a:gd name="T30" fmla="*/ 175 w 265"/>
                <a:gd name="T31" fmla="*/ 70 h 251"/>
                <a:gd name="T32" fmla="*/ 183 w 265"/>
                <a:gd name="T33" fmla="*/ 70 h 251"/>
                <a:gd name="T34" fmla="*/ 183 w 265"/>
                <a:gd name="T35" fmla="*/ 70 h 251"/>
                <a:gd name="T36" fmla="*/ 201 w 265"/>
                <a:gd name="T37" fmla="*/ 61 h 251"/>
                <a:gd name="T38" fmla="*/ 157 w 265"/>
                <a:gd name="T39" fmla="*/ 61 h 251"/>
                <a:gd name="T40" fmla="*/ 175 w 265"/>
                <a:gd name="T41" fmla="*/ 47 h 251"/>
                <a:gd name="T42" fmla="*/ 183 w 265"/>
                <a:gd name="T43" fmla="*/ 47 h 251"/>
                <a:gd name="T44" fmla="*/ 183 w 265"/>
                <a:gd name="T45" fmla="*/ 47 h 251"/>
                <a:gd name="T46" fmla="*/ 90 w 265"/>
                <a:gd name="T47" fmla="*/ 177 h 251"/>
                <a:gd name="T48" fmla="*/ 181 w 265"/>
                <a:gd name="T49" fmla="*/ 215 h 251"/>
                <a:gd name="T50" fmla="*/ 97 w 265"/>
                <a:gd name="T51" fmla="*/ 215 h 251"/>
                <a:gd name="T52" fmla="*/ 115 w 265"/>
                <a:gd name="T53" fmla="*/ 201 h 251"/>
                <a:gd name="T54" fmla="*/ 115 w 265"/>
                <a:gd name="T55" fmla="*/ 201 h 251"/>
                <a:gd name="T56" fmla="*/ 144 w 265"/>
                <a:gd name="T57" fmla="*/ 201 h 251"/>
                <a:gd name="T58" fmla="*/ 163 w 265"/>
                <a:gd name="T59" fmla="*/ 215 h 251"/>
                <a:gd name="T60" fmla="*/ 79 w 265"/>
                <a:gd name="T61" fmla="*/ 215 h 251"/>
                <a:gd name="T62" fmla="*/ 170 w 265"/>
                <a:gd name="T63" fmla="*/ 177 h 251"/>
                <a:gd name="T64" fmla="*/ 170 w 265"/>
                <a:gd name="T65" fmla="*/ 177 h 251"/>
                <a:gd name="T66" fmla="*/ 108 w 265"/>
                <a:gd name="T67" fmla="*/ 177 h 251"/>
                <a:gd name="T68" fmla="*/ 126 w 265"/>
                <a:gd name="T69" fmla="*/ 192 h 251"/>
                <a:gd name="T70" fmla="*/ 133 w 265"/>
                <a:gd name="T71" fmla="*/ 192 h 251"/>
                <a:gd name="T72" fmla="*/ 152 w 265"/>
                <a:gd name="T73" fmla="*/ 177 h 251"/>
                <a:gd name="T74" fmla="*/ 152 w 265"/>
                <a:gd name="T75" fmla="*/ 177 h 251"/>
                <a:gd name="T76" fmla="*/ 90 w 265"/>
                <a:gd name="T77" fmla="*/ 129 h 251"/>
                <a:gd name="T78" fmla="*/ 181 w 265"/>
                <a:gd name="T79" fmla="*/ 167 h 251"/>
                <a:gd name="T80" fmla="*/ 97 w 265"/>
                <a:gd name="T81" fmla="*/ 167 h 251"/>
                <a:gd name="T82" fmla="*/ 115 w 265"/>
                <a:gd name="T83" fmla="*/ 152 h 251"/>
                <a:gd name="T84" fmla="*/ 115 w 265"/>
                <a:gd name="T85" fmla="*/ 152 h 251"/>
                <a:gd name="T86" fmla="*/ 144 w 265"/>
                <a:gd name="T87" fmla="*/ 152 h 251"/>
                <a:gd name="T88" fmla="*/ 163 w 265"/>
                <a:gd name="T89" fmla="*/ 167 h 251"/>
                <a:gd name="T90" fmla="*/ 79 w 265"/>
                <a:gd name="T91" fmla="*/ 167 h 251"/>
                <a:gd name="T92" fmla="*/ 170 w 265"/>
                <a:gd name="T93" fmla="*/ 129 h 251"/>
                <a:gd name="T94" fmla="*/ 170 w 265"/>
                <a:gd name="T95" fmla="*/ 129 h 251"/>
                <a:gd name="T96" fmla="*/ 108 w 265"/>
                <a:gd name="T97" fmla="*/ 129 h 251"/>
                <a:gd name="T98" fmla="*/ 126 w 265"/>
                <a:gd name="T99" fmla="*/ 143 h 251"/>
                <a:gd name="T100" fmla="*/ 133 w 265"/>
                <a:gd name="T101" fmla="*/ 143 h 251"/>
                <a:gd name="T102" fmla="*/ 152 w 265"/>
                <a:gd name="T103" fmla="*/ 129 h 251"/>
                <a:gd name="T104" fmla="*/ 152 w 265"/>
                <a:gd name="T105" fmla="*/ 129 h 251"/>
                <a:gd name="T106" fmla="*/ 228 w 265"/>
                <a:gd name="T107" fmla="*/ 37 h 251"/>
                <a:gd name="T108" fmla="*/ 265 w 265"/>
                <a:gd name="T109" fmla="*/ 0 h 251"/>
                <a:gd name="T110" fmla="*/ 95 w 265"/>
                <a:gd name="T111" fmla="*/ 1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251">
                  <a:moveTo>
                    <a:pt x="47" y="250"/>
                  </a:moveTo>
                  <a:cubicBezTo>
                    <a:pt x="47" y="106"/>
                    <a:pt x="47" y="106"/>
                    <a:pt x="47" y="106"/>
                  </a:cubicBezTo>
                  <a:cubicBezTo>
                    <a:pt x="47" y="96"/>
                    <a:pt x="47" y="96"/>
                    <a:pt x="47" y="96"/>
                  </a:cubicBezTo>
                  <a:cubicBezTo>
                    <a:pt x="56" y="96"/>
                    <a:pt x="56" y="96"/>
                    <a:pt x="56" y="96"/>
                  </a:cubicBezTo>
                  <a:cubicBezTo>
                    <a:pt x="202" y="96"/>
                    <a:pt x="202" y="96"/>
                    <a:pt x="202" y="96"/>
                  </a:cubicBezTo>
                  <a:cubicBezTo>
                    <a:pt x="211" y="96"/>
                    <a:pt x="211" y="96"/>
                    <a:pt x="211" y="96"/>
                  </a:cubicBezTo>
                  <a:cubicBezTo>
                    <a:pt x="211" y="106"/>
                    <a:pt x="211" y="106"/>
                    <a:pt x="211" y="106"/>
                  </a:cubicBezTo>
                  <a:cubicBezTo>
                    <a:pt x="211" y="250"/>
                    <a:pt x="211" y="250"/>
                    <a:pt x="211" y="250"/>
                  </a:cubicBezTo>
                  <a:cubicBezTo>
                    <a:pt x="192" y="250"/>
                    <a:pt x="192" y="250"/>
                    <a:pt x="192" y="250"/>
                  </a:cubicBezTo>
                  <a:cubicBezTo>
                    <a:pt x="192" y="115"/>
                    <a:pt x="192" y="115"/>
                    <a:pt x="192" y="115"/>
                  </a:cubicBezTo>
                  <a:cubicBezTo>
                    <a:pt x="65" y="115"/>
                    <a:pt x="65" y="115"/>
                    <a:pt x="65" y="115"/>
                  </a:cubicBezTo>
                  <a:cubicBezTo>
                    <a:pt x="65" y="250"/>
                    <a:pt x="65" y="250"/>
                    <a:pt x="65" y="250"/>
                  </a:cubicBezTo>
                  <a:cubicBezTo>
                    <a:pt x="47" y="250"/>
                    <a:pt x="47" y="250"/>
                    <a:pt x="47" y="250"/>
                  </a:cubicBezTo>
                  <a:close/>
                  <a:moveTo>
                    <a:pt x="132" y="251"/>
                  </a:moveTo>
                  <a:cubicBezTo>
                    <a:pt x="144" y="251"/>
                    <a:pt x="144" y="251"/>
                    <a:pt x="144" y="251"/>
                  </a:cubicBezTo>
                  <a:cubicBezTo>
                    <a:pt x="144" y="223"/>
                    <a:pt x="144" y="223"/>
                    <a:pt x="144" y="223"/>
                  </a:cubicBezTo>
                  <a:cubicBezTo>
                    <a:pt x="132" y="223"/>
                    <a:pt x="132" y="223"/>
                    <a:pt x="132" y="223"/>
                  </a:cubicBezTo>
                  <a:cubicBezTo>
                    <a:pt x="132" y="251"/>
                    <a:pt x="132" y="251"/>
                    <a:pt x="132" y="251"/>
                  </a:cubicBezTo>
                  <a:close/>
                  <a:moveTo>
                    <a:pt x="116" y="251"/>
                  </a:moveTo>
                  <a:cubicBezTo>
                    <a:pt x="128" y="251"/>
                    <a:pt x="128" y="251"/>
                    <a:pt x="128" y="251"/>
                  </a:cubicBezTo>
                  <a:cubicBezTo>
                    <a:pt x="128" y="223"/>
                    <a:pt x="128" y="223"/>
                    <a:pt x="128" y="223"/>
                  </a:cubicBezTo>
                  <a:cubicBezTo>
                    <a:pt x="116" y="223"/>
                    <a:pt x="116" y="223"/>
                    <a:pt x="116" y="223"/>
                  </a:cubicBezTo>
                  <a:cubicBezTo>
                    <a:pt x="116" y="251"/>
                    <a:pt x="116" y="251"/>
                    <a:pt x="116" y="251"/>
                  </a:cubicBezTo>
                  <a:close/>
                  <a:moveTo>
                    <a:pt x="19" y="210"/>
                  </a:moveTo>
                  <a:cubicBezTo>
                    <a:pt x="19" y="192"/>
                    <a:pt x="19" y="192"/>
                    <a:pt x="19" y="192"/>
                  </a:cubicBezTo>
                  <a:cubicBezTo>
                    <a:pt x="34" y="192"/>
                    <a:pt x="34" y="192"/>
                    <a:pt x="34" y="192"/>
                  </a:cubicBezTo>
                  <a:cubicBezTo>
                    <a:pt x="34" y="174"/>
                    <a:pt x="34" y="174"/>
                    <a:pt x="34" y="174"/>
                  </a:cubicBezTo>
                  <a:cubicBezTo>
                    <a:pt x="19" y="174"/>
                    <a:pt x="19" y="174"/>
                    <a:pt x="19" y="174"/>
                  </a:cubicBezTo>
                  <a:cubicBezTo>
                    <a:pt x="19" y="157"/>
                    <a:pt x="19" y="157"/>
                    <a:pt x="19" y="157"/>
                  </a:cubicBezTo>
                  <a:cubicBezTo>
                    <a:pt x="34" y="157"/>
                    <a:pt x="34" y="157"/>
                    <a:pt x="34" y="157"/>
                  </a:cubicBezTo>
                  <a:cubicBezTo>
                    <a:pt x="34" y="139"/>
                    <a:pt x="34" y="139"/>
                    <a:pt x="34" y="139"/>
                  </a:cubicBezTo>
                  <a:cubicBezTo>
                    <a:pt x="19" y="139"/>
                    <a:pt x="19" y="139"/>
                    <a:pt x="19" y="139"/>
                  </a:cubicBezTo>
                  <a:cubicBezTo>
                    <a:pt x="19" y="122"/>
                    <a:pt x="19" y="122"/>
                    <a:pt x="19" y="122"/>
                  </a:cubicBezTo>
                  <a:cubicBezTo>
                    <a:pt x="34" y="122"/>
                    <a:pt x="34" y="122"/>
                    <a:pt x="34" y="122"/>
                  </a:cubicBezTo>
                  <a:cubicBezTo>
                    <a:pt x="34" y="104"/>
                    <a:pt x="34" y="104"/>
                    <a:pt x="34" y="104"/>
                  </a:cubicBezTo>
                  <a:cubicBezTo>
                    <a:pt x="19" y="104"/>
                    <a:pt x="19" y="104"/>
                    <a:pt x="19" y="104"/>
                  </a:cubicBezTo>
                  <a:cubicBezTo>
                    <a:pt x="19" y="87"/>
                    <a:pt x="19" y="87"/>
                    <a:pt x="19" y="87"/>
                  </a:cubicBezTo>
                  <a:cubicBezTo>
                    <a:pt x="75" y="87"/>
                    <a:pt x="75" y="87"/>
                    <a:pt x="75" y="87"/>
                  </a:cubicBezTo>
                  <a:cubicBezTo>
                    <a:pt x="75" y="69"/>
                    <a:pt x="75" y="69"/>
                    <a:pt x="75" y="69"/>
                  </a:cubicBezTo>
                  <a:cubicBezTo>
                    <a:pt x="19" y="69"/>
                    <a:pt x="19" y="69"/>
                    <a:pt x="19" y="69"/>
                  </a:cubicBezTo>
                  <a:cubicBezTo>
                    <a:pt x="19" y="56"/>
                    <a:pt x="19" y="56"/>
                    <a:pt x="19" y="56"/>
                  </a:cubicBezTo>
                  <a:cubicBezTo>
                    <a:pt x="75" y="56"/>
                    <a:pt x="75" y="56"/>
                    <a:pt x="75" y="56"/>
                  </a:cubicBezTo>
                  <a:cubicBezTo>
                    <a:pt x="75" y="37"/>
                    <a:pt x="75" y="37"/>
                    <a:pt x="75" y="37"/>
                  </a:cubicBezTo>
                  <a:cubicBezTo>
                    <a:pt x="9" y="37"/>
                    <a:pt x="9" y="37"/>
                    <a:pt x="9" y="37"/>
                  </a:cubicBezTo>
                  <a:cubicBezTo>
                    <a:pt x="0" y="37"/>
                    <a:pt x="0" y="37"/>
                    <a:pt x="0" y="37"/>
                  </a:cubicBezTo>
                  <a:cubicBezTo>
                    <a:pt x="0" y="46"/>
                    <a:pt x="0" y="46"/>
                    <a:pt x="0" y="46"/>
                  </a:cubicBezTo>
                  <a:cubicBezTo>
                    <a:pt x="0" y="250"/>
                    <a:pt x="0" y="250"/>
                    <a:pt x="0" y="250"/>
                  </a:cubicBezTo>
                  <a:cubicBezTo>
                    <a:pt x="19" y="250"/>
                    <a:pt x="19" y="250"/>
                    <a:pt x="19" y="250"/>
                  </a:cubicBezTo>
                  <a:cubicBezTo>
                    <a:pt x="19" y="228"/>
                    <a:pt x="19" y="228"/>
                    <a:pt x="19" y="228"/>
                  </a:cubicBezTo>
                  <a:cubicBezTo>
                    <a:pt x="34" y="228"/>
                    <a:pt x="34" y="228"/>
                    <a:pt x="34" y="228"/>
                  </a:cubicBezTo>
                  <a:cubicBezTo>
                    <a:pt x="34" y="210"/>
                    <a:pt x="34" y="210"/>
                    <a:pt x="34" y="210"/>
                  </a:cubicBezTo>
                  <a:cubicBezTo>
                    <a:pt x="19" y="210"/>
                    <a:pt x="19" y="210"/>
                    <a:pt x="19" y="210"/>
                  </a:cubicBezTo>
                  <a:close/>
                  <a:moveTo>
                    <a:pt x="201" y="70"/>
                  </a:moveTo>
                  <a:cubicBezTo>
                    <a:pt x="212" y="70"/>
                    <a:pt x="212" y="70"/>
                    <a:pt x="212" y="70"/>
                  </a:cubicBezTo>
                  <a:cubicBezTo>
                    <a:pt x="212" y="84"/>
                    <a:pt x="212" y="84"/>
                    <a:pt x="212" y="84"/>
                  </a:cubicBezTo>
                  <a:cubicBezTo>
                    <a:pt x="201" y="84"/>
                    <a:pt x="201" y="84"/>
                    <a:pt x="201" y="84"/>
                  </a:cubicBezTo>
                  <a:cubicBezTo>
                    <a:pt x="201" y="70"/>
                    <a:pt x="201" y="70"/>
                    <a:pt x="201" y="70"/>
                  </a:cubicBezTo>
                  <a:close/>
                  <a:moveTo>
                    <a:pt x="146" y="70"/>
                  </a:moveTo>
                  <a:cubicBezTo>
                    <a:pt x="150" y="70"/>
                    <a:pt x="153" y="70"/>
                    <a:pt x="157" y="70"/>
                  </a:cubicBezTo>
                  <a:cubicBezTo>
                    <a:pt x="157" y="75"/>
                    <a:pt x="157" y="80"/>
                    <a:pt x="157" y="84"/>
                  </a:cubicBezTo>
                  <a:cubicBezTo>
                    <a:pt x="153" y="84"/>
                    <a:pt x="150" y="84"/>
                    <a:pt x="146" y="84"/>
                  </a:cubicBezTo>
                  <a:cubicBezTo>
                    <a:pt x="146" y="80"/>
                    <a:pt x="146" y="75"/>
                    <a:pt x="146" y="70"/>
                  </a:cubicBezTo>
                  <a:close/>
                  <a:moveTo>
                    <a:pt x="164" y="70"/>
                  </a:moveTo>
                  <a:cubicBezTo>
                    <a:pt x="168" y="70"/>
                    <a:pt x="172" y="70"/>
                    <a:pt x="175" y="70"/>
                  </a:cubicBezTo>
                  <a:cubicBezTo>
                    <a:pt x="175" y="75"/>
                    <a:pt x="175" y="80"/>
                    <a:pt x="175" y="84"/>
                  </a:cubicBezTo>
                  <a:cubicBezTo>
                    <a:pt x="172" y="84"/>
                    <a:pt x="168" y="84"/>
                    <a:pt x="164" y="84"/>
                  </a:cubicBezTo>
                  <a:cubicBezTo>
                    <a:pt x="164" y="80"/>
                    <a:pt x="164" y="75"/>
                    <a:pt x="164" y="70"/>
                  </a:cubicBezTo>
                  <a:close/>
                  <a:moveTo>
                    <a:pt x="183" y="70"/>
                  </a:moveTo>
                  <a:cubicBezTo>
                    <a:pt x="186" y="70"/>
                    <a:pt x="190" y="70"/>
                    <a:pt x="194" y="70"/>
                  </a:cubicBezTo>
                  <a:cubicBezTo>
                    <a:pt x="194" y="75"/>
                    <a:pt x="194" y="80"/>
                    <a:pt x="194" y="84"/>
                  </a:cubicBezTo>
                  <a:cubicBezTo>
                    <a:pt x="190" y="84"/>
                    <a:pt x="186" y="84"/>
                    <a:pt x="183" y="84"/>
                  </a:cubicBezTo>
                  <a:cubicBezTo>
                    <a:pt x="183" y="80"/>
                    <a:pt x="183" y="75"/>
                    <a:pt x="183" y="70"/>
                  </a:cubicBezTo>
                  <a:close/>
                  <a:moveTo>
                    <a:pt x="201" y="47"/>
                  </a:moveTo>
                  <a:cubicBezTo>
                    <a:pt x="212" y="47"/>
                    <a:pt x="212" y="47"/>
                    <a:pt x="212" y="47"/>
                  </a:cubicBezTo>
                  <a:cubicBezTo>
                    <a:pt x="212" y="61"/>
                    <a:pt x="212" y="61"/>
                    <a:pt x="212" y="61"/>
                  </a:cubicBezTo>
                  <a:cubicBezTo>
                    <a:pt x="201" y="61"/>
                    <a:pt x="201" y="61"/>
                    <a:pt x="201" y="61"/>
                  </a:cubicBezTo>
                  <a:cubicBezTo>
                    <a:pt x="201" y="47"/>
                    <a:pt x="201" y="47"/>
                    <a:pt x="201" y="47"/>
                  </a:cubicBezTo>
                  <a:close/>
                  <a:moveTo>
                    <a:pt x="146" y="47"/>
                  </a:moveTo>
                  <a:cubicBezTo>
                    <a:pt x="150" y="47"/>
                    <a:pt x="153" y="47"/>
                    <a:pt x="157" y="47"/>
                  </a:cubicBezTo>
                  <a:cubicBezTo>
                    <a:pt x="157" y="51"/>
                    <a:pt x="157" y="56"/>
                    <a:pt x="157" y="61"/>
                  </a:cubicBezTo>
                  <a:cubicBezTo>
                    <a:pt x="153" y="61"/>
                    <a:pt x="150" y="61"/>
                    <a:pt x="146" y="61"/>
                  </a:cubicBezTo>
                  <a:cubicBezTo>
                    <a:pt x="146" y="56"/>
                    <a:pt x="146" y="51"/>
                    <a:pt x="146" y="47"/>
                  </a:cubicBezTo>
                  <a:close/>
                  <a:moveTo>
                    <a:pt x="164" y="47"/>
                  </a:moveTo>
                  <a:cubicBezTo>
                    <a:pt x="168" y="47"/>
                    <a:pt x="172" y="47"/>
                    <a:pt x="175" y="47"/>
                  </a:cubicBezTo>
                  <a:cubicBezTo>
                    <a:pt x="175" y="51"/>
                    <a:pt x="175" y="56"/>
                    <a:pt x="175" y="61"/>
                  </a:cubicBezTo>
                  <a:cubicBezTo>
                    <a:pt x="172" y="61"/>
                    <a:pt x="168" y="61"/>
                    <a:pt x="164" y="61"/>
                  </a:cubicBezTo>
                  <a:cubicBezTo>
                    <a:pt x="164" y="56"/>
                    <a:pt x="164" y="51"/>
                    <a:pt x="164" y="47"/>
                  </a:cubicBezTo>
                  <a:close/>
                  <a:moveTo>
                    <a:pt x="183" y="47"/>
                  </a:moveTo>
                  <a:cubicBezTo>
                    <a:pt x="186" y="47"/>
                    <a:pt x="190" y="47"/>
                    <a:pt x="194" y="47"/>
                  </a:cubicBezTo>
                  <a:cubicBezTo>
                    <a:pt x="194" y="51"/>
                    <a:pt x="194" y="56"/>
                    <a:pt x="194" y="61"/>
                  </a:cubicBezTo>
                  <a:cubicBezTo>
                    <a:pt x="190" y="61"/>
                    <a:pt x="186" y="61"/>
                    <a:pt x="183" y="61"/>
                  </a:cubicBezTo>
                  <a:cubicBezTo>
                    <a:pt x="183" y="56"/>
                    <a:pt x="183" y="51"/>
                    <a:pt x="183" y="47"/>
                  </a:cubicBezTo>
                  <a:close/>
                  <a:moveTo>
                    <a:pt x="79" y="177"/>
                  </a:moveTo>
                  <a:cubicBezTo>
                    <a:pt x="79" y="192"/>
                    <a:pt x="79" y="192"/>
                    <a:pt x="79" y="192"/>
                  </a:cubicBezTo>
                  <a:cubicBezTo>
                    <a:pt x="90" y="192"/>
                    <a:pt x="90" y="192"/>
                    <a:pt x="90" y="192"/>
                  </a:cubicBezTo>
                  <a:cubicBezTo>
                    <a:pt x="90" y="177"/>
                    <a:pt x="90" y="177"/>
                    <a:pt x="90" y="177"/>
                  </a:cubicBezTo>
                  <a:cubicBezTo>
                    <a:pt x="79" y="177"/>
                    <a:pt x="79" y="177"/>
                    <a:pt x="79" y="177"/>
                  </a:cubicBezTo>
                  <a:close/>
                  <a:moveTo>
                    <a:pt x="170" y="201"/>
                  </a:moveTo>
                  <a:cubicBezTo>
                    <a:pt x="170" y="215"/>
                    <a:pt x="170" y="215"/>
                    <a:pt x="170" y="215"/>
                  </a:cubicBezTo>
                  <a:cubicBezTo>
                    <a:pt x="181" y="215"/>
                    <a:pt x="181" y="215"/>
                    <a:pt x="181" y="215"/>
                  </a:cubicBezTo>
                  <a:cubicBezTo>
                    <a:pt x="181" y="201"/>
                    <a:pt x="181" y="201"/>
                    <a:pt x="181" y="201"/>
                  </a:cubicBezTo>
                  <a:cubicBezTo>
                    <a:pt x="170" y="201"/>
                    <a:pt x="170" y="201"/>
                    <a:pt x="170" y="201"/>
                  </a:cubicBezTo>
                  <a:close/>
                  <a:moveTo>
                    <a:pt x="97" y="201"/>
                  </a:moveTo>
                  <a:cubicBezTo>
                    <a:pt x="97" y="205"/>
                    <a:pt x="97" y="210"/>
                    <a:pt x="97" y="215"/>
                  </a:cubicBezTo>
                  <a:cubicBezTo>
                    <a:pt x="101" y="215"/>
                    <a:pt x="104" y="215"/>
                    <a:pt x="108" y="215"/>
                  </a:cubicBezTo>
                  <a:cubicBezTo>
                    <a:pt x="108" y="210"/>
                    <a:pt x="108" y="205"/>
                    <a:pt x="108" y="201"/>
                  </a:cubicBezTo>
                  <a:cubicBezTo>
                    <a:pt x="104" y="201"/>
                    <a:pt x="101" y="201"/>
                    <a:pt x="97" y="201"/>
                  </a:cubicBezTo>
                  <a:close/>
                  <a:moveTo>
                    <a:pt x="115" y="201"/>
                  </a:moveTo>
                  <a:cubicBezTo>
                    <a:pt x="115" y="205"/>
                    <a:pt x="115" y="210"/>
                    <a:pt x="115" y="215"/>
                  </a:cubicBezTo>
                  <a:cubicBezTo>
                    <a:pt x="119" y="215"/>
                    <a:pt x="123" y="215"/>
                    <a:pt x="126" y="215"/>
                  </a:cubicBezTo>
                  <a:cubicBezTo>
                    <a:pt x="126" y="210"/>
                    <a:pt x="126" y="205"/>
                    <a:pt x="126" y="201"/>
                  </a:cubicBezTo>
                  <a:cubicBezTo>
                    <a:pt x="123" y="201"/>
                    <a:pt x="119" y="201"/>
                    <a:pt x="115" y="201"/>
                  </a:cubicBezTo>
                  <a:close/>
                  <a:moveTo>
                    <a:pt x="133" y="201"/>
                  </a:moveTo>
                  <a:cubicBezTo>
                    <a:pt x="133" y="205"/>
                    <a:pt x="133" y="210"/>
                    <a:pt x="133" y="215"/>
                  </a:cubicBezTo>
                  <a:cubicBezTo>
                    <a:pt x="137" y="215"/>
                    <a:pt x="141" y="215"/>
                    <a:pt x="144" y="215"/>
                  </a:cubicBezTo>
                  <a:cubicBezTo>
                    <a:pt x="144" y="210"/>
                    <a:pt x="144" y="205"/>
                    <a:pt x="144" y="201"/>
                  </a:cubicBezTo>
                  <a:cubicBezTo>
                    <a:pt x="141" y="201"/>
                    <a:pt x="137" y="201"/>
                    <a:pt x="133" y="201"/>
                  </a:cubicBezTo>
                  <a:close/>
                  <a:moveTo>
                    <a:pt x="152" y="201"/>
                  </a:moveTo>
                  <a:cubicBezTo>
                    <a:pt x="152" y="205"/>
                    <a:pt x="152" y="210"/>
                    <a:pt x="152" y="215"/>
                  </a:cubicBezTo>
                  <a:cubicBezTo>
                    <a:pt x="155" y="215"/>
                    <a:pt x="159" y="215"/>
                    <a:pt x="163" y="215"/>
                  </a:cubicBezTo>
                  <a:cubicBezTo>
                    <a:pt x="163" y="210"/>
                    <a:pt x="163" y="205"/>
                    <a:pt x="163" y="201"/>
                  </a:cubicBezTo>
                  <a:cubicBezTo>
                    <a:pt x="159" y="201"/>
                    <a:pt x="155" y="201"/>
                    <a:pt x="152" y="201"/>
                  </a:cubicBezTo>
                  <a:close/>
                  <a:moveTo>
                    <a:pt x="79" y="201"/>
                  </a:moveTo>
                  <a:cubicBezTo>
                    <a:pt x="79" y="215"/>
                    <a:pt x="79" y="215"/>
                    <a:pt x="79" y="215"/>
                  </a:cubicBezTo>
                  <a:cubicBezTo>
                    <a:pt x="90" y="215"/>
                    <a:pt x="90" y="215"/>
                    <a:pt x="90" y="215"/>
                  </a:cubicBezTo>
                  <a:cubicBezTo>
                    <a:pt x="90" y="201"/>
                    <a:pt x="90" y="201"/>
                    <a:pt x="90" y="201"/>
                  </a:cubicBezTo>
                  <a:cubicBezTo>
                    <a:pt x="79" y="201"/>
                    <a:pt x="79" y="201"/>
                    <a:pt x="79" y="201"/>
                  </a:cubicBezTo>
                  <a:close/>
                  <a:moveTo>
                    <a:pt x="170" y="177"/>
                  </a:moveTo>
                  <a:cubicBezTo>
                    <a:pt x="170" y="192"/>
                    <a:pt x="170" y="192"/>
                    <a:pt x="170" y="192"/>
                  </a:cubicBezTo>
                  <a:cubicBezTo>
                    <a:pt x="181" y="192"/>
                    <a:pt x="181" y="192"/>
                    <a:pt x="181" y="192"/>
                  </a:cubicBezTo>
                  <a:cubicBezTo>
                    <a:pt x="181" y="177"/>
                    <a:pt x="181" y="177"/>
                    <a:pt x="181" y="177"/>
                  </a:cubicBezTo>
                  <a:cubicBezTo>
                    <a:pt x="170" y="177"/>
                    <a:pt x="170" y="177"/>
                    <a:pt x="170" y="177"/>
                  </a:cubicBezTo>
                  <a:close/>
                  <a:moveTo>
                    <a:pt x="97" y="177"/>
                  </a:moveTo>
                  <a:cubicBezTo>
                    <a:pt x="97" y="182"/>
                    <a:pt x="97" y="187"/>
                    <a:pt x="97" y="192"/>
                  </a:cubicBezTo>
                  <a:cubicBezTo>
                    <a:pt x="101" y="192"/>
                    <a:pt x="104" y="192"/>
                    <a:pt x="108" y="192"/>
                  </a:cubicBezTo>
                  <a:cubicBezTo>
                    <a:pt x="108" y="187"/>
                    <a:pt x="108" y="182"/>
                    <a:pt x="108" y="177"/>
                  </a:cubicBezTo>
                  <a:cubicBezTo>
                    <a:pt x="104" y="177"/>
                    <a:pt x="101" y="177"/>
                    <a:pt x="97" y="177"/>
                  </a:cubicBezTo>
                  <a:close/>
                  <a:moveTo>
                    <a:pt x="115" y="177"/>
                  </a:moveTo>
                  <a:cubicBezTo>
                    <a:pt x="115" y="182"/>
                    <a:pt x="115" y="187"/>
                    <a:pt x="115" y="192"/>
                  </a:cubicBezTo>
                  <a:cubicBezTo>
                    <a:pt x="119" y="192"/>
                    <a:pt x="123" y="192"/>
                    <a:pt x="126" y="192"/>
                  </a:cubicBezTo>
                  <a:cubicBezTo>
                    <a:pt x="126" y="187"/>
                    <a:pt x="126" y="182"/>
                    <a:pt x="126" y="177"/>
                  </a:cubicBezTo>
                  <a:cubicBezTo>
                    <a:pt x="123" y="177"/>
                    <a:pt x="119" y="177"/>
                    <a:pt x="115" y="177"/>
                  </a:cubicBezTo>
                  <a:close/>
                  <a:moveTo>
                    <a:pt x="133" y="177"/>
                  </a:moveTo>
                  <a:cubicBezTo>
                    <a:pt x="133" y="182"/>
                    <a:pt x="133" y="187"/>
                    <a:pt x="133" y="192"/>
                  </a:cubicBezTo>
                  <a:cubicBezTo>
                    <a:pt x="137" y="192"/>
                    <a:pt x="141" y="192"/>
                    <a:pt x="144" y="192"/>
                  </a:cubicBezTo>
                  <a:cubicBezTo>
                    <a:pt x="144" y="187"/>
                    <a:pt x="144" y="182"/>
                    <a:pt x="144" y="177"/>
                  </a:cubicBezTo>
                  <a:cubicBezTo>
                    <a:pt x="141" y="177"/>
                    <a:pt x="137" y="177"/>
                    <a:pt x="133" y="177"/>
                  </a:cubicBezTo>
                  <a:close/>
                  <a:moveTo>
                    <a:pt x="152" y="177"/>
                  </a:moveTo>
                  <a:cubicBezTo>
                    <a:pt x="152" y="182"/>
                    <a:pt x="152" y="187"/>
                    <a:pt x="152" y="192"/>
                  </a:cubicBezTo>
                  <a:cubicBezTo>
                    <a:pt x="155" y="192"/>
                    <a:pt x="159" y="192"/>
                    <a:pt x="163" y="192"/>
                  </a:cubicBezTo>
                  <a:cubicBezTo>
                    <a:pt x="163" y="187"/>
                    <a:pt x="163" y="182"/>
                    <a:pt x="163" y="177"/>
                  </a:cubicBezTo>
                  <a:cubicBezTo>
                    <a:pt x="159" y="177"/>
                    <a:pt x="155" y="177"/>
                    <a:pt x="152" y="177"/>
                  </a:cubicBezTo>
                  <a:close/>
                  <a:moveTo>
                    <a:pt x="79" y="129"/>
                  </a:moveTo>
                  <a:cubicBezTo>
                    <a:pt x="79" y="143"/>
                    <a:pt x="79" y="143"/>
                    <a:pt x="79" y="143"/>
                  </a:cubicBezTo>
                  <a:cubicBezTo>
                    <a:pt x="90" y="143"/>
                    <a:pt x="90" y="143"/>
                    <a:pt x="90" y="143"/>
                  </a:cubicBezTo>
                  <a:cubicBezTo>
                    <a:pt x="90" y="129"/>
                    <a:pt x="90" y="129"/>
                    <a:pt x="90" y="129"/>
                  </a:cubicBezTo>
                  <a:cubicBezTo>
                    <a:pt x="79" y="129"/>
                    <a:pt x="79" y="129"/>
                    <a:pt x="79" y="129"/>
                  </a:cubicBezTo>
                  <a:close/>
                  <a:moveTo>
                    <a:pt x="170" y="152"/>
                  </a:moveTo>
                  <a:cubicBezTo>
                    <a:pt x="170" y="167"/>
                    <a:pt x="170" y="167"/>
                    <a:pt x="170" y="167"/>
                  </a:cubicBezTo>
                  <a:cubicBezTo>
                    <a:pt x="181" y="167"/>
                    <a:pt x="181" y="167"/>
                    <a:pt x="181" y="167"/>
                  </a:cubicBezTo>
                  <a:cubicBezTo>
                    <a:pt x="181" y="152"/>
                    <a:pt x="181" y="152"/>
                    <a:pt x="181" y="152"/>
                  </a:cubicBezTo>
                  <a:cubicBezTo>
                    <a:pt x="170" y="152"/>
                    <a:pt x="170" y="152"/>
                    <a:pt x="170" y="152"/>
                  </a:cubicBezTo>
                  <a:close/>
                  <a:moveTo>
                    <a:pt x="97" y="152"/>
                  </a:moveTo>
                  <a:cubicBezTo>
                    <a:pt x="97" y="157"/>
                    <a:pt x="97" y="162"/>
                    <a:pt x="97" y="167"/>
                  </a:cubicBezTo>
                  <a:cubicBezTo>
                    <a:pt x="101" y="167"/>
                    <a:pt x="104" y="167"/>
                    <a:pt x="108" y="167"/>
                  </a:cubicBezTo>
                  <a:cubicBezTo>
                    <a:pt x="108" y="162"/>
                    <a:pt x="108" y="157"/>
                    <a:pt x="108" y="152"/>
                  </a:cubicBezTo>
                  <a:cubicBezTo>
                    <a:pt x="104" y="152"/>
                    <a:pt x="101" y="152"/>
                    <a:pt x="97" y="152"/>
                  </a:cubicBezTo>
                  <a:close/>
                  <a:moveTo>
                    <a:pt x="115" y="152"/>
                  </a:moveTo>
                  <a:cubicBezTo>
                    <a:pt x="115" y="157"/>
                    <a:pt x="115" y="162"/>
                    <a:pt x="115" y="167"/>
                  </a:cubicBezTo>
                  <a:cubicBezTo>
                    <a:pt x="119" y="167"/>
                    <a:pt x="123" y="167"/>
                    <a:pt x="126" y="167"/>
                  </a:cubicBezTo>
                  <a:cubicBezTo>
                    <a:pt x="126" y="162"/>
                    <a:pt x="126" y="157"/>
                    <a:pt x="126" y="152"/>
                  </a:cubicBezTo>
                  <a:cubicBezTo>
                    <a:pt x="123" y="152"/>
                    <a:pt x="119" y="152"/>
                    <a:pt x="115" y="152"/>
                  </a:cubicBezTo>
                  <a:close/>
                  <a:moveTo>
                    <a:pt x="133" y="152"/>
                  </a:moveTo>
                  <a:cubicBezTo>
                    <a:pt x="133" y="157"/>
                    <a:pt x="133" y="162"/>
                    <a:pt x="133" y="167"/>
                  </a:cubicBezTo>
                  <a:cubicBezTo>
                    <a:pt x="137" y="167"/>
                    <a:pt x="141" y="167"/>
                    <a:pt x="144" y="167"/>
                  </a:cubicBezTo>
                  <a:cubicBezTo>
                    <a:pt x="144" y="162"/>
                    <a:pt x="144" y="157"/>
                    <a:pt x="144" y="152"/>
                  </a:cubicBezTo>
                  <a:cubicBezTo>
                    <a:pt x="141" y="152"/>
                    <a:pt x="137" y="152"/>
                    <a:pt x="133" y="152"/>
                  </a:cubicBezTo>
                  <a:close/>
                  <a:moveTo>
                    <a:pt x="152" y="152"/>
                  </a:moveTo>
                  <a:cubicBezTo>
                    <a:pt x="152" y="157"/>
                    <a:pt x="152" y="162"/>
                    <a:pt x="152" y="167"/>
                  </a:cubicBezTo>
                  <a:cubicBezTo>
                    <a:pt x="155" y="167"/>
                    <a:pt x="159" y="167"/>
                    <a:pt x="163" y="167"/>
                  </a:cubicBezTo>
                  <a:cubicBezTo>
                    <a:pt x="163" y="162"/>
                    <a:pt x="163" y="157"/>
                    <a:pt x="163" y="152"/>
                  </a:cubicBezTo>
                  <a:cubicBezTo>
                    <a:pt x="159" y="152"/>
                    <a:pt x="155" y="152"/>
                    <a:pt x="152" y="152"/>
                  </a:cubicBezTo>
                  <a:close/>
                  <a:moveTo>
                    <a:pt x="79" y="152"/>
                  </a:moveTo>
                  <a:cubicBezTo>
                    <a:pt x="79" y="167"/>
                    <a:pt x="79" y="167"/>
                    <a:pt x="79" y="167"/>
                  </a:cubicBezTo>
                  <a:cubicBezTo>
                    <a:pt x="90" y="167"/>
                    <a:pt x="90" y="167"/>
                    <a:pt x="90" y="167"/>
                  </a:cubicBezTo>
                  <a:cubicBezTo>
                    <a:pt x="90" y="152"/>
                    <a:pt x="90" y="152"/>
                    <a:pt x="90" y="152"/>
                  </a:cubicBezTo>
                  <a:cubicBezTo>
                    <a:pt x="79" y="152"/>
                    <a:pt x="79" y="152"/>
                    <a:pt x="79" y="152"/>
                  </a:cubicBezTo>
                  <a:close/>
                  <a:moveTo>
                    <a:pt x="170" y="129"/>
                  </a:moveTo>
                  <a:cubicBezTo>
                    <a:pt x="170" y="143"/>
                    <a:pt x="170" y="143"/>
                    <a:pt x="170" y="143"/>
                  </a:cubicBezTo>
                  <a:cubicBezTo>
                    <a:pt x="181" y="143"/>
                    <a:pt x="181" y="143"/>
                    <a:pt x="181" y="143"/>
                  </a:cubicBezTo>
                  <a:cubicBezTo>
                    <a:pt x="181" y="129"/>
                    <a:pt x="181" y="129"/>
                    <a:pt x="181" y="129"/>
                  </a:cubicBezTo>
                  <a:cubicBezTo>
                    <a:pt x="170" y="129"/>
                    <a:pt x="170" y="129"/>
                    <a:pt x="170" y="129"/>
                  </a:cubicBezTo>
                  <a:close/>
                  <a:moveTo>
                    <a:pt x="97" y="129"/>
                  </a:moveTo>
                  <a:cubicBezTo>
                    <a:pt x="97" y="134"/>
                    <a:pt x="97" y="139"/>
                    <a:pt x="97" y="143"/>
                  </a:cubicBezTo>
                  <a:cubicBezTo>
                    <a:pt x="101" y="143"/>
                    <a:pt x="104" y="143"/>
                    <a:pt x="108" y="143"/>
                  </a:cubicBezTo>
                  <a:cubicBezTo>
                    <a:pt x="108" y="139"/>
                    <a:pt x="108" y="134"/>
                    <a:pt x="108" y="129"/>
                  </a:cubicBezTo>
                  <a:cubicBezTo>
                    <a:pt x="104" y="129"/>
                    <a:pt x="101" y="129"/>
                    <a:pt x="97" y="129"/>
                  </a:cubicBezTo>
                  <a:close/>
                  <a:moveTo>
                    <a:pt x="115" y="129"/>
                  </a:moveTo>
                  <a:cubicBezTo>
                    <a:pt x="115" y="134"/>
                    <a:pt x="115" y="139"/>
                    <a:pt x="115" y="143"/>
                  </a:cubicBezTo>
                  <a:cubicBezTo>
                    <a:pt x="119" y="143"/>
                    <a:pt x="123" y="143"/>
                    <a:pt x="126" y="143"/>
                  </a:cubicBezTo>
                  <a:cubicBezTo>
                    <a:pt x="126" y="139"/>
                    <a:pt x="126" y="134"/>
                    <a:pt x="126" y="129"/>
                  </a:cubicBezTo>
                  <a:cubicBezTo>
                    <a:pt x="123" y="129"/>
                    <a:pt x="119" y="129"/>
                    <a:pt x="115" y="129"/>
                  </a:cubicBezTo>
                  <a:close/>
                  <a:moveTo>
                    <a:pt x="133" y="129"/>
                  </a:moveTo>
                  <a:cubicBezTo>
                    <a:pt x="133" y="134"/>
                    <a:pt x="133" y="139"/>
                    <a:pt x="133" y="143"/>
                  </a:cubicBezTo>
                  <a:cubicBezTo>
                    <a:pt x="137" y="143"/>
                    <a:pt x="141" y="143"/>
                    <a:pt x="144" y="143"/>
                  </a:cubicBezTo>
                  <a:cubicBezTo>
                    <a:pt x="144" y="139"/>
                    <a:pt x="144" y="134"/>
                    <a:pt x="144" y="129"/>
                  </a:cubicBezTo>
                  <a:cubicBezTo>
                    <a:pt x="141" y="129"/>
                    <a:pt x="137" y="129"/>
                    <a:pt x="133" y="129"/>
                  </a:cubicBezTo>
                  <a:close/>
                  <a:moveTo>
                    <a:pt x="152" y="129"/>
                  </a:moveTo>
                  <a:cubicBezTo>
                    <a:pt x="152" y="134"/>
                    <a:pt x="152" y="139"/>
                    <a:pt x="152" y="143"/>
                  </a:cubicBezTo>
                  <a:cubicBezTo>
                    <a:pt x="155" y="143"/>
                    <a:pt x="159" y="143"/>
                    <a:pt x="163" y="143"/>
                  </a:cubicBezTo>
                  <a:cubicBezTo>
                    <a:pt x="163" y="139"/>
                    <a:pt x="163" y="134"/>
                    <a:pt x="163" y="129"/>
                  </a:cubicBezTo>
                  <a:cubicBezTo>
                    <a:pt x="159" y="129"/>
                    <a:pt x="155" y="129"/>
                    <a:pt x="152" y="129"/>
                  </a:cubicBezTo>
                  <a:close/>
                  <a:moveTo>
                    <a:pt x="95" y="85"/>
                  </a:moveTo>
                  <a:cubicBezTo>
                    <a:pt x="132" y="85"/>
                    <a:pt x="132" y="85"/>
                    <a:pt x="132" y="85"/>
                  </a:cubicBezTo>
                  <a:cubicBezTo>
                    <a:pt x="132" y="37"/>
                    <a:pt x="132" y="37"/>
                    <a:pt x="132" y="37"/>
                  </a:cubicBezTo>
                  <a:cubicBezTo>
                    <a:pt x="228" y="37"/>
                    <a:pt x="228" y="37"/>
                    <a:pt x="228" y="37"/>
                  </a:cubicBezTo>
                  <a:cubicBezTo>
                    <a:pt x="228" y="250"/>
                    <a:pt x="228" y="250"/>
                    <a:pt x="228" y="250"/>
                  </a:cubicBezTo>
                  <a:cubicBezTo>
                    <a:pt x="265" y="250"/>
                    <a:pt x="265" y="250"/>
                    <a:pt x="265" y="250"/>
                  </a:cubicBezTo>
                  <a:cubicBezTo>
                    <a:pt x="265" y="18"/>
                    <a:pt x="265" y="18"/>
                    <a:pt x="265" y="18"/>
                  </a:cubicBezTo>
                  <a:cubicBezTo>
                    <a:pt x="265" y="0"/>
                    <a:pt x="265" y="0"/>
                    <a:pt x="265" y="0"/>
                  </a:cubicBezTo>
                  <a:cubicBezTo>
                    <a:pt x="247" y="0"/>
                    <a:pt x="247" y="0"/>
                    <a:pt x="247" y="0"/>
                  </a:cubicBezTo>
                  <a:cubicBezTo>
                    <a:pt x="113" y="0"/>
                    <a:pt x="113" y="0"/>
                    <a:pt x="113" y="0"/>
                  </a:cubicBezTo>
                  <a:cubicBezTo>
                    <a:pt x="95" y="0"/>
                    <a:pt x="95" y="0"/>
                    <a:pt x="95" y="0"/>
                  </a:cubicBezTo>
                  <a:cubicBezTo>
                    <a:pt x="95" y="18"/>
                    <a:pt x="95" y="18"/>
                    <a:pt x="95" y="18"/>
                  </a:cubicBezTo>
                  <a:lnTo>
                    <a:pt x="95"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íṡ1îde"/>
            <p:cNvSpPr/>
            <p:nvPr/>
          </p:nvSpPr>
          <p:spPr bwMode="auto">
            <a:xfrm>
              <a:off x="7162007" y="2873376"/>
              <a:ext cx="1082675" cy="1262063"/>
            </a:xfrm>
            <a:custGeom>
              <a:avLst/>
              <a:gdLst>
                <a:gd name="T0" fmla="*/ 4 w 195"/>
                <a:gd name="T1" fmla="*/ 213 h 226"/>
                <a:gd name="T2" fmla="*/ 4 w 195"/>
                <a:gd name="T3" fmla="*/ 98 h 226"/>
                <a:gd name="T4" fmla="*/ 59 w 195"/>
                <a:gd name="T5" fmla="*/ 79 h 226"/>
                <a:gd name="T6" fmla="*/ 59 w 195"/>
                <a:gd name="T7" fmla="*/ 47 h 226"/>
                <a:gd name="T8" fmla="*/ 148 w 195"/>
                <a:gd name="T9" fmla="*/ 5 h 226"/>
                <a:gd name="T10" fmla="*/ 158 w 195"/>
                <a:gd name="T11" fmla="*/ 2 h 226"/>
                <a:gd name="T12" fmla="*/ 184 w 195"/>
                <a:gd name="T13" fmla="*/ 212 h 226"/>
                <a:gd name="T14" fmla="*/ 195 w 195"/>
                <a:gd name="T15" fmla="*/ 225 h 226"/>
                <a:gd name="T16" fmla="*/ 144 w 195"/>
                <a:gd name="T17" fmla="*/ 225 h 226"/>
                <a:gd name="T18" fmla="*/ 144 w 195"/>
                <a:gd name="T19" fmla="*/ 22 h 226"/>
                <a:gd name="T20" fmla="*/ 73 w 195"/>
                <a:gd name="T21" fmla="*/ 74 h 226"/>
                <a:gd name="T22" fmla="*/ 101 w 195"/>
                <a:gd name="T23" fmla="*/ 64 h 226"/>
                <a:gd name="T24" fmla="*/ 102 w 195"/>
                <a:gd name="T25" fmla="*/ 64 h 226"/>
                <a:gd name="T26" fmla="*/ 103 w 195"/>
                <a:gd name="T27" fmla="*/ 64 h 226"/>
                <a:gd name="T28" fmla="*/ 129 w 195"/>
                <a:gd name="T29" fmla="*/ 211 h 226"/>
                <a:gd name="T30" fmla="*/ 140 w 195"/>
                <a:gd name="T31" fmla="*/ 225 h 226"/>
                <a:gd name="T32" fmla="*/ 89 w 195"/>
                <a:gd name="T33" fmla="*/ 225 h 226"/>
                <a:gd name="T34" fmla="*/ 89 w 195"/>
                <a:gd name="T35" fmla="*/ 83 h 226"/>
                <a:gd name="T36" fmla="*/ 18 w 195"/>
                <a:gd name="T37" fmla="*/ 219 h 226"/>
                <a:gd name="T38" fmla="*/ 11 w 195"/>
                <a:gd name="T39" fmla="*/ 226 h 226"/>
                <a:gd name="T40" fmla="*/ 0 w 195"/>
                <a:gd name="T41" fmla="*/ 213 h 226"/>
                <a:gd name="T42" fmla="*/ 50 w 195"/>
                <a:gd name="T43" fmla="*/ 225 h 226"/>
                <a:gd name="T44" fmla="*/ 78 w 195"/>
                <a:gd name="T45" fmla="*/ 201 h 226"/>
                <a:gd name="T46" fmla="*/ 26 w 195"/>
                <a:gd name="T47" fmla="*/ 204 h 226"/>
                <a:gd name="T48" fmla="*/ 26 w 195"/>
                <a:gd name="T49" fmla="*/ 136 h 226"/>
                <a:gd name="T50" fmla="*/ 78 w 195"/>
                <a:gd name="T51" fmla="*/ 121 h 226"/>
                <a:gd name="T52" fmla="*/ 50 w 195"/>
                <a:gd name="T53" fmla="*/ 107 h 226"/>
                <a:gd name="T54" fmla="*/ 26 w 195"/>
                <a:gd name="T55" fmla="*/ 136 h 226"/>
                <a:gd name="T56" fmla="*/ 50 w 195"/>
                <a:gd name="T57" fmla="*/ 160 h 226"/>
                <a:gd name="T58" fmla="*/ 78 w 195"/>
                <a:gd name="T59" fmla="*/ 131 h 226"/>
                <a:gd name="T60" fmla="*/ 26 w 195"/>
                <a:gd name="T61" fmla="*/ 144 h 226"/>
                <a:gd name="T62" fmla="*/ 26 w 195"/>
                <a:gd name="T63" fmla="*/ 195 h 226"/>
                <a:gd name="T64" fmla="*/ 78 w 195"/>
                <a:gd name="T65" fmla="*/ 190 h 226"/>
                <a:gd name="T66" fmla="*/ 50 w 195"/>
                <a:gd name="T67" fmla="*/ 170 h 226"/>
                <a:gd name="T68" fmla="*/ 26 w 195"/>
                <a:gd name="T69" fmla="*/ 19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226">
                  <a:moveTo>
                    <a:pt x="0" y="213"/>
                  </a:moveTo>
                  <a:cubicBezTo>
                    <a:pt x="4" y="213"/>
                    <a:pt x="4" y="213"/>
                    <a:pt x="4" y="213"/>
                  </a:cubicBezTo>
                  <a:cubicBezTo>
                    <a:pt x="4" y="103"/>
                    <a:pt x="4" y="103"/>
                    <a:pt x="4" y="103"/>
                  </a:cubicBezTo>
                  <a:cubicBezTo>
                    <a:pt x="4" y="98"/>
                    <a:pt x="4" y="98"/>
                    <a:pt x="4" y="98"/>
                  </a:cubicBezTo>
                  <a:cubicBezTo>
                    <a:pt x="9" y="96"/>
                    <a:pt x="9" y="96"/>
                    <a:pt x="9" y="96"/>
                  </a:cubicBezTo>
                  <a:cubicBezTo>
                    <a:pt x="59" y="79"/>
                    <a:pt x="59" y="79"/>
                    <a:pt x="59" y="79"/>
                  </a:cubicBezTo>
                  <a:cubicBezTo>
                    <a:pt x="59" y="51"/>
                    <a:pt x="59" y="51"/>
                    <a:pt x="59" y="51"/>
                  </a:cubicBezTo>
                  <a:cubicBezTo>
                    <a:pt x="59" y="47"/>
                    <a:pt x="59" y="47"/>
                    <a:pt x="59" y="47"/>
                  </a:cubicBezTo>
                  <a:cubicBezTo>
                    <a:pt x="63" y="45"/>
                    <a:pt x="63" y="45"/>
                    <a:pt x="63" y="45"/>
                  </a:cubicBezTo>
                  <a:cubicBezTo>
                    <a:pt x="148" y="5"/>
                    <a:pt x="148" y="5"/>
                    <a:pt x="148" y="5"/>
                  </a:cubicBezTo>
                  <a:cubicBezTo>
                    <a:pt x="158" y="0"/>
                    <a:pt x="158" y="0"/>
                    <a:pt x="158" y="0"/>
                  </a:cubicBezTo>
                  <a:cubicBezTo>
                    <a:pt x="158" y="2"/>
                    <a:pt x="158" y="2"/>
                    <a:pt x="158" y="2"/>
                  </a:cubicBezTo>
                  <a:cubicBezTo>
                    <a:pt x="184" y="18"/>
                    <a:pt x="184" y="18"/>
                    <a:pt x="184" y="18"/>
                  </a:cubicBezTo>
                  <a:cubicBezTo>
                    <a:pt x="184" y="212"/>
                    <a:pt x="184" y="212"/>
                    <a:pt x="184" y="212"/>
                  </a:cubicBezTo>
                  <a:cubicBezTo>
                    <a:pt x="195" y="212"/>
                    <a:pt x="195" y="212"/>
                    <a:pt x="195" y="212"/>
                  </a:cubicBezTo>
                  <a:cubicBezTo>
                    <a:pt x="195" y="225"/>
                    <a:pt x="195" y="225"/>
                    <a:pt x="195" y="225"/>
                  </a:cubicBezTo>
                  <a:cubicBezTo>
                    <a:pt x="151" y="225"/>
                    <a:pt x="151" y="225"/>
                    <a:pt x="151" y="225"/>
                  </a:cubicBezTo>
                  <a:cubicBezTo>
                    <a:pt x="144" y="225"/>
                    <a:pt x="144" y="225"/>
                    <a:pt x="144" y="225"/>
                  </a:cubicBezTo>
                  <a:cubicBezTo>
                    <a:pt x="144" y="219"/>
                    <a:pt x="144" y="219"/>
                    <a:pt x="144" y="219"/>
                  </a:cubicBezTo>
                  <a:cubicBezTo>
                    <a:pt x="144" y="22"/>
                    <a:pt x="144" y="22"/>
                    <a:pt x="144" y="22"/>
                  </a:cubicBezTo>
                  <a:cubicBezTo>
                    <a:pt x="73" y="55"/>
                    <a:pt x="73" y="55"/>
                    <a:pt x="73" y="55"/>
                  </a:cubicBezTo>
                  <a:cubicBezTo>
                    <a:pt x="73" y="74"/>
                    <a:pt x="73" y="74"/>
                    <a:pt x="73" y="74"/>
                  </a:cubicBezTo>
                  <a:cubicBezTo>
                    <a:pt x="93" y="67"/>
                    <a:pt x="93" y="67"/>
                    <a:pt x="93" y="67"/>
                  </a:cubicBezTo>
                  <a:cubicBezTo>
                    <a:pt x="101" y="64"/>
                    <a:pt x="101" y="64"/>
                    <a:pt x="101" y="64"/>
                  </a:cubicBezTo>
                  <a:cubicBezTo>
                    <a:pt x="101" y="64"/>
                    <a:pt x="101" y="64"/>
                    <a:pt x="101" y="64"/>
                  </a:cubicBezTo>
                  <a:cubicBezTo>
                    <a:pt x="102" y="64"/>
                    <a:pt x="102" y="64"/>
                    <a:pt x="102" y="64"/>
                  </a:cubicBezTo>
                  <a:cubicBezTo>
                    <a:pt x="103" y="63"/>
                    <a:pt x="103" y="63"/>
                    <a:pt x="103" y="63"/>
                  </a:cubicBezTo>
                  <a:cubicBezTo>
                    <a:pt x="103" y="64"/>
                    <a:pt x="103" y="64"/>
                    <a:pt x="103" y="64"/>
                  </a:cubicBezTo>
                  <a:cubicBezTo>
                    <a:pt x="129" y="80"/>
                    <a:pt x="129" y="80"/>
                    <a:pt x="129" y="80"/>
                  </a:cubicBezTo>
                  <a:cubicBezTo>
                    <a:pt x="129" y="211"/>
                    <a:pt x="129" y="211"/>
                    <a:pt x="129" y="211"/>
                  </a:cubicBezTo>
                  <a:cubicBezTo>
                    <a:pt x="140" y="211"/>
                    <a:pt x="140" y="211"/>
                    <a:pt x="140" y="211"/>
                  </a:cubicBezTo>
                  <a:cubicBezTo>
                    <a:pt x="140" y="225"/>
                    <a:pt x="140" y="225"/>
                    <a:pt x="140" y="225"/>
                  </a:cubicBezTo>
                  <a:cubicBezTo>
                    <a:pt x="96" y="225"/>
                    <a:pt x="96" y="225"/>
                    <a:pt x="96" y="225"/>
                  </a:cubicBezTo>
                  <a:cubicBezTo>
                    <a:pt x="89" y="225"/>
                    <a:pt x="89" y="225"/>
                    <a:pt x="89" y="225"/>
                  </a:cubicBezTo>
                  <a:cubicBezTo>
                    <a:pt x="89" y="218"/>
                    <a:pt x="89" y="218"/>
                    <a:pt x="89" y="218"/>
                  </a:cubicBezTo>
                  <a:cubicBezTo>
                    <a:pt x="89" y="83"/>
                    <a:pt x="89" y="83"/>
                    <a:pt x="89" y="83"/>
                  </a:cubicBezTo>
                  <a:cubicBezTo>
                    <a:pt x="18" y="107"/>
                    <a:pt x="18" y="107"/>
                    <a:pt x="18" y="107"/>
                  </a:cubicBezTo>
                  <a:cubicBezTo>
                    <a:pt x="18" y="219"/>
                    <a:pt x="18" y="219"/>
                    <a:pt x="18" y="219"/>
                  </a:cubicBezTo>
                  <a:cubicBezTo>
                    <a:pt x="18" y="226"/>
                    <a:pt x="18" y="226"/>
                    <a:pt x="18" y="226"/>
                  </a:cubicBezTo>
                  <a:cubicBezTo>
                    <a:pt x="11" y="226"/>
                    <a:pt x="11" y="226"/>
                    <a:pt x="11" y="226"/>
                  </a:cubicBezTo>
                  <a:cubicBezTo>
                    <a:pt x="0" y="226"/>
                    <a:pt x="0" y="226"/>
                    <a:pt x="0" y="226"/>
                  </a:cubicBezTo>
                  <a:cubicBezTo>
                    <a:pt x="0" y="213"/>
                    <a:pt x="0" y="213"/>
                    <a:pt x="0" y="213"/>
                  </a:cubicBezTo>
                  <a:close/>
                  <a:moveTo>
                    <a:pt x="26" y="225"/>
                  </a:moveTo>
                  <a:cubicBezTo>
                    <a:pt x="34" y="225"/>
                    <a:pt x="42" y="225"/>
                    <a:pt x="50" y="225"/>
                  </a:cubicBezTo>
                  <a:cubicBezTo>
                    <a:pt x="59" y="225"/>
                    <a:pt x="69" y="225"/>
                    <a:pt x="78" y="225"/>
                  </a:cubicBezTo>
                  <a:cubicBezTo>
                    <a:pt x="78" y="217"/>
                    <a:pt x="78" y="209"/>
                    <a:pt x="78" y="201"/>
                  </a:cubicBezTo>
                  <a:cubicBezTo>
                    <a:pt x="69" y="201"/>
                    <a:pt x="59" y="202"/>
                    <a:pt x="50" y="202"/>
                  </a:cubicBezTo>
                  <a:cubicBezTo>
                    <a:pt x="42" y="203"/>
                    <a:pt x="34" y="203"/>
                    <a:pt x="26" y="204"/>
                  </a:cubicBezTo>
                  <a:cubicBezTo>
                    <a:pt x="26" y="211"/>
                    <a:pt x="26" y="218"/>
                    <a:pt x="26" y="225"/>
                  </a:cubicBezTo>
                  <a:close/>
                  <a:moveTo>
                    <a:pt x="26" y="136"/>
                  </a:moveTo>
                  <a:cubicBezTo>
                    <a:pt x="34" y="133"/>
                    <a:pt x="42" y="131"/>
                    <a:pt x="50" y="129"/>
                  </a:cubicBezTo>
                  <a:cubicBezTo>
                    <a:pt x="59" y="126"/>
                    <a:pt x="69" y="124"/>
                    <a:pt x="78" y="121"/>
                  </a:cubicBezTo>
                  <a:cubicBezTo>
                    <a:pt x="78" y="113"/>
                    <a:pt x="78" y="105"/>
                    <a:pt x="78" y="97"/>
                  </a:cubicBezTo>
                  <a:cubicBezTo>
                    <a:pt x="69" y="100"/>
                    <a:pt x="59" y="104"/>
                    <a:pt x="50" y="107"/>
                  </a:cubicBezTo>
                  <a:cubicBezTo>
                    <a:pt x="42" y="110"/>
                    <a:pt x="34" y="112"/>
                    <a:pt x="26" y="115"/>
                  </a:cubicBezTo>
                  <a:cubicBezTo>
                    <a:pt x="26" y="122"/>
                    <a:pt x="26" y="129"/>
                    <a:pt x="26" y="136"/>
                  </a:cubicBezTo>
                  <a:close/>
                  <a:moveTo>
                    <a:pt x="26" y="165"/>
                  </a:moveTo>
                  <a:cubicBezTo>
                    <a:pt x="34" y="164"/>
                    <a:pt x="42" y="162"/>
                    <a:pt x="50" y="160"/>
                  </a:cubicBezTo>
                  <a:cubicBezTo>
                    <a:pt x="59" y="159"/>
                    <a:pt x="69" y="157"/>
                    <a:pt x="78" y="155"/>
                  </a:cubicBezTo>
                  <a:cubicBezTo>
                    <a:pt x="78" y="147"/>
                    <a:pt x="78" y="139"/>
                    <a:pt x="78" y="131"/>
                  </a:cubicBezTo>
                  <a:cubicBezTo>
                    <a:pt x="69" y="134"/>
                    <a:pt x="59" y="136"/>
                    <a:pt x="50" y="138"/>
                  </a:cubicBezTo>
                  <a:cubicBezTo>
                    <a:pt x="42" y="140"/>
                    <a:pt x="34" y="142"/>
                    <a:pt x="26" y="144"/>
                  </a:cubicBezTo>
                  <a:cubicBezTo>
                    <a:pt x="26" y="151"/>
                    <a:pt x="26" y="158"/>
                    <a:pt x="26" y="165"/>
                  </a:cubicBezTo>
                  <a:close/>
                  <a:moveTo>
                    <a:pt x="26" y="195"/>
                  </a:moveTo>
                  <a:cubicBezTo>
                    <a:pt x="34" y="194"/>
                    <a:pt x="42" y="193"/>
                    <a:pt x="50" y="192"/>
                  </a:cubicBezTo>
                  <a:cubicBezTo>
                    <a:pt x="59" y="191"/>
                    <a:pt x="69" y="190"/>
                    <a:pt x="78" y="190"/>
                  </a:cubicBezTo>
                  <a:cubicBezTo>
                    <a:pt x="78" y="182"/>
                    <a:pt x="78" y="174"/>
                    <a:pt x="78" y="166"/>
                  </a:cubicBezTo>
                  <a:cubicBezTo>
                    <a:pt x="69" y="167"/>
                    <a:pt x="59" y="169"/>
                    <a:pt x="50" y="170"/>
                  </a:cubicBezTo>
                  <a:cubicBezTo>
                    <a:pt x="42" y="171"/>
                    <a:pt x="34" y="173"/>
                    <a:pt x="26" y="174"/>
                  </a:cubicBezTo>
                  <a:cubicBezTo>
                    <a:pt x="26" y="181"/>
                    <a:pt x="26" y="188"/>
                    <a:pt x="26"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ïšļiďé"/>
            <p:cNvSpPr/>
            <p:nvPr/>
          </p:nvSpPr>
          <p:spPr bwMode="auto">
            <a:xfrm>
              <a:off x="9665494" y="3124201"/>
              <a:ext cx="1216025" cy="1068388"/>
            </a:xfrm>
            <a:custGeom>
              <a:avLst/>
              <a:gdLst>
                <a:gd name="T0" fmla="*/ 112 w 219"/>
                <a:gd name="T1" fmla="*/ 191 h 191"/>
                <a:gd name="T2" fmla="*/ 199 w 219"/>
                <a:gd name="T3" fmla="*/ 178 h 191"/>
                <a:gd name="T4" fmla="*/ 22 w 219"/>
                <a:gd name="T5" fmla="*/ 0 h 191"/>
                <a:gd name="T6" fmla="*/ 121 w 219"/>
                <a:gd name="T7" fmla="*/ 96 h 191"/>
                <a:gd name="T8" fmla="*/ 121 w 219"/>
                <a:gd name="T9" fmla="*/ 96 h 191"/>
                <a:gd name="T10" fmla="*/ 50 w 219"/>
                <a:gd name="T11" fmla="*/ 160 h 191"/>
                <a:gd name="T12" fmla="*/ 44 w 219"/>
                <a:gd name="T13" fmla="*/ 160 h 191"/>
                <a:gd name="T14" fmla="*/ 70 w 219"/>
                <a:gd name="T15" fmla="*/ 150 h 191"/>
                <a:gd name="T16" fmla="*/ 76 w 219"/>
                <a:gd name="T17" fmla="*/ 150 h 191"/>
                <a:gd name="T18" fmla="*/ 76 w 219"/>
                <a:gd name="T19" fmla="*/ 150 h 191"/>
                <a:gd name="T20" fmla="*/ 89 w 219"/>
                <a:gd name="T21" fmla="*/ 160 h 191"/>
                <a:gd name="T22" fmla="*/ 57 w 219"/>
                <a:gd name="T23" fmla="*/ 48 h 191"/>
                <a:gd name="T24" fmla="*/ 44 w 219"/>
                <a:gd name="T25" fmla="*/ 38 h 191"/>
                <a:gd name="T26" fmla="*/ 63 w 219"/>
                <a:gd name="T27" fmla="*/ 38 h 191"/>
                <a:gd name="T28" fmla="*/ 63 w 219"/>
                <a:gd name="T29" fmla="*/ 38 h 191"/>
                <a:gd name="T30" fmla="*/ 76 w 219"/>
                <a:gd name="T31" fmla="*/ 48 h 191"/>
                <a:gd name="T32" fmla="*/ 95 w 219"/>
                <a:gd name="T33" fmla="*/ 48 h 191"/>
                <a:gd name="T34" fmla="*/ 57 w 219"/>
                <a:gd name="T35" fmla="*/ 60 h 191"/>
                <a:gd name="T36" fmla="*/ 37 w 219"/>
                <a:gd name="T37" fmla="*/ 60 h 191"/>
                <a:gd name="T38" fmla="*/ 37 w 219"/>
                <a:gd name="T39" fmla="*/ 60 h 191"/>
                <a:gd name="T40" fmla="*/ 63 w 219"/>
                <a:gd name="T41" fmla="*/ 70 h 191"/>
                <a:gd name="T42" fmla="*/ 82 w 219"/>
                <a:gd name="T43" fmla="*/ 70 h 191"/>
                <a:gd name="T44" fmla="*/ 95 w 219"/>
                <a:gd name="T45" fmla="*/ 60 h 191"/>
                <a:gd name="T46" fmla="*/ 50 w 219"/>
                <a:gd name="T47" fmla="*/ 83 h 191"/>
                <a:gd name="T48" fmla="*/ 50 w 219"/>
                <a:gd name="T49" fmla="*/ 83 h 191"/>
                <a:gd name="T50" fmla="*/ 37 w 219"/>
                <a:gd name="T51" fmla="*/ 93 h 191"/>
                <a:gd name="T52" fmla="*/ 70 w 219"/>
                <a:gd name="T53" fmla="*/ 93 h 191"/>
                <a:gd name="T54" fmla="*/ 82 w 219"/>
                <a:gd name="T55" fmla="*/ 83 h 191"/>
                <a:gd name="T56" fmla="*/ 89 w 219"/>
                <a:gd name="T57" fmla="*/ 83 h 191"/>
                <a:gd name="T58" fmla="*/ 89 w 219"/>
                <a:gd name="T59" fmla="*/ 83 h 191"/>
                <a:gd name="T60" fmla="*/ 50 w 219"/>
                <a:gd name="T61" fmla="*/ 115 h 191"/>
                <a:gd name="T62" fmla="*/ 44 w 219"/>
                <a:gd name="T63" fmla="*/ 115 h 191"/>
                <a:gd name="T64" fmla="*/ 70 w 219"/>
                <a:gd name="T65" fmla="*/ 105 h 191"/>
                <a:gd name="T66" fmla="*/ 76 w 219"/>
                <a:gd name="T67" fmla="*/ 105 h 191"/>
                <a:gd name="T68" fmla="*/ 76 w 219"/>
                <a:gd name="T69" fmla="*/ 105 h 191"/>
                <a:gd name="T70" fmla="*/ 89 w 219"/>
                <a:gd name="T71" fmla="*/ 115 h 191"/>
                <a:gd name="T72" fmla="*/ 57 w 219"/>
                <a:gd name="T73" fmla="*/ 137 h 191"/>
                <a:gd name="T74" fmla="*/ 44 w 219"/>
                <a:gd name="T75" fmla="*/ 127 h 191"/>
                <a:gd name="T76" fmla="*/ 63 w 219"/>
                <a:gd name="T77" fmla="*/ 127 h 191"/>
                <a:gd name="T78" fmla="*/ 63 w 219"/>
                <a:gd name="T79" fmla="*/ 127 h 191"/>
                <a:gd name="T80" fmla="*/ 76 w 219"/>
                <a:gd name="T81" fmla="*/ 137 h 191"/>
                <a:gd name="T82" fmla="*/ 95 w 219"/>
                <a:gd name="T83" fmla="*/ 137 h 191"/>
                <a:gd name="T84" fmla="*/ 57 w 219"/>
                <a:gd name="T85" fmla="*/ 15 h 191"/>
                <a:gd name="T86" fmla="*/ 37 w 219"/>
                <a:gd name="T87" fmla="*/ 15 h 191"/>
                <a:gd name="T88" fmla="*/ 37 w 219"/>
                <a:gd name="T89" fmla="*/ 15 h 191"/>
                <a:gd name="T90" fmla="*/ 63 w 219"/>
                <a:gd name="T91" fmla="*/ 25 h 191"/>
                <a:gd name="T92" fmla="*/ 82 w 219"/>
                <a:gd name="T93" fmla="*/ 25 h 191"/>
                <a:gd name="T94" fmla="*/ 95 w 219"/>
                <a:gd name="T95" fmla="*/ 15 h 191"/>
                <a:gd name="T96" fmla="*/ 121 w 219"/>
                <a:gd name="T97" fmla="*/ 78 h 191"/>
                <a:gd name="T98" fmla="*/ 121 w 219"/>
                <a:gd name="T99" fmla="*/ 78 h 191"/>
                <a:gd name="T100" fmla="*/ 121 w 219"/>
                <a:gd name="T101" fmla="*/ 123 h 191"/>
                <a:gd name="T102" fmla="*/ 185 w 219"/>
                <a:gd name="T103" fmla="*/ 141 h 191"/>
                <a:gd name="T104" fmla="*/ 185 w 219"/>
                <a:gd name="T105" fmla="*/ 15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191">
                  <a:moveTo>
                    <a:pt x="0" y="191"/>
                  </a:moveTo>
                  <a:cubicBezTo>
                    <a:pt x="22" y="191"/>
                    <a:pt x="22" y="191"/>
                    <a:pt x="22" y="191"/>
                  </a:cubicBezTo>
                  <a:cubicBezTo>
                    <a:pt x="103" y="191"/>
                    <a:pt x="103" y="191"/>
                    <a:pt x="103" y="191"/>
                  </a:cubicBezTo>
                  <a:cubicBezTo>
                    <a:pt x="112" y="191"/>
                    <a:pt x="112" y="191"/>
                    <a:pt x="112" y="191"/>
                  </a:cubicBezTo>
                  <a:cubicBezTo>
                    <a:pt x="199" y="191"/>
                    <a:pt x="199" y="191"/>
                    <a:pt x="199" y="191"/>
                  </a:cubicBezTo>
                  <a:cubicBezTo>
                    <a:pt x="219" y="191"/>
                    <a:pt x="219" y="191"/>
                    <a:pt x="219" y="191"/>
                  </a:cubicBezTo>
                  <a:cubicBezTo>
                    <a:pt x="219" y="178"/>
                    <a:pt x="219" y="178"/>
                    <a:pt x="219" y="178"/>
                  </a:cubicBezTo>
                  <a:cubicBezTo>
                    <a:pt x="199" y="178"/>
                    <a:pt x="199" y="178"/>
                    <a:pt x="199" y="178"/>
                  </a:cubicBezTo>
                  <a:cubicBezTo>
                    <a:pt x="199" y="66"/>
                    <a:pt x="199" y="66"/>
                    <a:pt x="199" y="66"/>
                  </a:cubicBezTo>
                  <a:cubicBezTo>
                    <a:pt x="112" y="66"/>
                    <a:pt x="112" y="66"/>
                    <a:pt x="112" y="66"/>
                  </a:cubicBezTo>
                  <a:cubicBezTo>
                    <a:pt x="112" y="0"/>
                    <a:pt x="112" y="0"/>
                    <a:pt x="112" y="0"/>
                  </a:cubicBezTo>
                  <a:cubicBezTo>
                    <a:pt x="22" y="0"/>
                    <a:pt x="22" y="0"/>
                    <a:pt x="22" y="0"/>
                  </a:cubicBezTo>
                  <a:cubicBezTo>
                    <a:pt x="22" y="178"/>
                    <a:pt x="22" y="178"/>
                    <a:pt x="22" y="178"/>
                  </a:cubicBezTo>
                  <a:cubicBezTo>
                    <a:pt x="0" y="178"/>
                    <a:pt x="0" y="178"/>
                    <a:pt x="0" y="178"/>
                  </a:cubicBezTo>
                  <a:cubicBezTo>
                    <a:pt x="0" y="191"/>
                    <a:pt x="0" y="191"/>
                    <a:pt x="0" y="191"/>
                  </a:cubicBezTo>
                  <a:close/>
                  <a:moveTo>
                    <a:pt x="121" y="96"/>
                  </a:moveTo>
                  <a:cubicBezTo>
                    <a:pt x="142" y="96"/>
                    <a:pt x="164" y="96"/>
                    <a:pt x="185" y="96"/>
                  </a:cubicBezTo>
                  <a:cubicBezTo>
                    <a:pt x="185" y="99"/>
                    <a:pt x="185" y="102"/>
                    <a:pt x="185" y="105"/>
                  </a:cubicBezTo>
                  <a:cubicBezTo>
                    <a:pt x="164" y="105"/>
                    <a:pt x="142" y="105"/>
                    <a:pt x="121" y="105"/>
                  </a:cubicBezTo>
                  <a:cubicBezTo>
                    <a:pt x="121" y="102"/>
                    <a:pt x="121" y="99"/>
                    <a:pt x="121" y="96"/>
                  </a:cubicBezTo>
                  <a:close/>
                  <a:moveTo>
                    <a:pt x="50" y="150"/>
                  </a:moveTo>
                  <a:cubicBezTo>
                    <a:pt x="52" y="150"/>
                    <a:pt x="55" y="150"/>
                    <a:pt x="57" y="150"/>
                  </a:cubicBezTo>
                  <a:cubicBezTo>
                    <a:pt x="57" y="153"/>
                    <a:pt x="57" y="157"/>
                    <a:pt x="57" y="160"/>
                  </a:cubicBezTo>
                  <a:cubicBezTo>
                    <a:pt x="55" y="160"/>
                    <a:pt x="52" y="160"/>
                    <a:pt x="50" y="160"/>
                  </a:cubicBezTo>
                  <a:cubicBezTo>
                    <a:pt x="50" y="157"/>
                    <a:pt x="50" y="153"/>
                    <a:pt x="50" y="150"/>
                  </a:cubicBezTo>
                  <a:close/>
                  <a:moveTo>
                    <a:pt x="37" y="150"/>
                  </a:moveTo>
                  <a:cubicBezTo>
                    <a:pt x="44" y="150"/>
                    <a:pt x="44" y="150"/>
                    <a:pt x="44" y="150"/>
                  </a:cubicBezTo>
                  <a:cubicBezTo>
                    <a:pt x="44" y="160"/>
                    <a:pt x="44" y="160"/>
                    <a:pt x="44" y="160"/>
                  </a:cubicBezTo>
                  <a:cubicBezTo>
                    <a:pt x="37" y="160"/>
                    <a:pt x="37" y="160"/>
                    <a:pt x="37" y="160"/>
                  </a:cubicBezTo>
                  <a:cubicBezTo>
                    <a:pt x="37" y="150"/>
                    <a:pt x="37" y="150"/>
                    <a:pt x="37" y="150"/>
                  </a:cubicBezTo>
                  <a:close/>
                  <a:moveTo>
                    <a:pt x="63" y="150"/>
                  </a:moveTo>
                  <a:cubicBezTo>
                    <a:pt x="65" y="150"/>
                    <a:pt x="67" y="150"/>
                    <a:pt x="70" y="150"/>
                  </a:cubicBezTo>
                  <a:cubicBezTo>
                    <a:pt x="70" y="153"/>
                    <a:pt x="70" y="157"/>
                    <a:pt x="70" y="160"/>
                  </a:cubicBezTo>
                  <a:cubicBezTo>
                    <a:pt x="67" y="160"/>
                    <a:pt x="65" y="160"/>
                    <a:pt x="63" y="160"/>
                  </a:cubicBezTo>
                  <a:cubicBezTo>
                    <a:pt x="63" y="157"/>
                    <a:pt x="63" y="153"/>
                    <a:pt x="63" y="150"/>
                  </a:cubicBezTo>
                  <a:close/>
                  <a:moveTo>
                    <a:pt x="76" y="150"/>
                  </a:moveTo>
                  <a:cubicBezTo>
                    <a:pt x="78" y="150"/>
                    <a:pt x="80" y="150"/>
                    <a:pt x="82" y="150"/>
                  </a:cubicBezTo>
                  <a:cubicBezTo>
                    <a:pt x="82" y="153"/>
                    <a:pt x="82" y="157"/>
                    <a:pt x="82" y="160"/>
                  </a:cubicBezTo>
                  <a:cubicBezTo>
                    <a:pt x="80" y="160"/>
                    <a:pt x="78" y="160"/>
                    <a:pt x="76" y="160"/>
                  </a:cubicBezTo>
                  <a:cubicBezTo>
                    <a:pt x="76" y="157"/>
                    <a:pt x="76" y="153"/>
                    <a:pt x="76" y="150"/>
                  </a:cubicBezTo>
                  <a:close/>
                  <a:moveTo>
                    <a:pt x="89" y="150"/>
                  </a:moveTo>
                  <a:cubicBezTo>
                    <a:pt x="95" y="150"/>
                    <a:pt x="95" y="150"/>
                    <a:pt x="95" y="150"/>
                  </a:cubicBezTo>
                  <a:cubicBezTo>
                    <a:pt x="95" y="160"/>
                    <a:pt x="95" y="160"/>
                    <a:pt x="95" y="160"/>
                  </a:cubicBezTo>
                  <a:cubicBezTo>
                    <a:pt x="89" y="160"/>
                    <a:pt x="89" y="160"/>
                    <a:pt x="89" y="160"/>
                  </a:cubicBezTo>
                  <a:cubicBezTo>
                    <a:pt x="89" y="150"/>
                    <a:pt x="89" y="150"/>
                    <a:pt x="89" y="150"/>
                  </a:cubicBezTo>
                  <a:close/>
                  <a:moveTo>
                    <a:pt x="50" y="38"/>
                  </a:moveTo>
                  <a:cubicBezTo>
                    <a:pt x="52" y="38"/>
                    <a:pt x="55" y="38"/>
                    <a:pt x="57" y="38"/>
                  </a:cubicBezTo>
                  <a:cubicBezTo>
                    <a:pt x="57" y="41"/>
                    <a:pt x="57" y="44"/>
                    <a:pt x="57" y="48"/>
                  </a:cubicBezTo>
                  <a:cubicBezTo>
                    <a:pt x="55" y="48"/>
                    <a:pt x="52" y="48"/>
                    <a:pt x="50" y="48"/>
                  </a:cubicBezTo>
                  <a:cubicBezTo>
                    <a:pt x="50" y="44"/>
                    <a:pt x="50" y="41"/>
                    <a:pt x="50" y="38"/>
                  </a:cubicBezTo>
                  <a:close/>
                  <a:moveTo>
                    <a:pt x="37" y="38"/>
                  </a:moveTo>
                  <a:cubicBezTo>
                    <a:pt x="40" y="38"/>
                    <a:pt x="42" y="38"/>
                    <a:pt x="44" y="38"/>
                  </a:cubicBezTo>
                  <a:cubicBezTo>
                    <a:pt x="44" y="41"/>
                    <a:pt x="44" y="44"/>
                    <a:pt x="44" y="48"/>
                  </a:cubicBezTo>
                  <a:cubicBezTo>
                    <a:pt x="42" y="48"/>
                    <a:pt x="40" y="48"/>
                    <a:pt x="37" y="48"/>
                  </a:cubicBezTo>
                  <a:cubicBezTo>
                    <a:pt x="37" y="44"/>
                    <a:pt x="37" y="41"/>
                    <a:pt x="37" y="38"/>
                  </a:cubicBezTo>
                  <a:close/>
                  <a:moveTo>
                    <a:pt x="63" y="38"/>
                  </a:moveTo>
                  <a:cubicBezTo>
                    <a:pt x="65" y="38"/>
                    <a:pt x="67" y="38"/>
                    <a:pt x="70" y="38"/>
                  </a:cubicBezTo>
                  <a:cubicBezTo>
                    <a:pt x="70" y="41"/>
                    <a:pt x="70" y="44"/>
                    <a:pt x="70" y="48"/>
                  </a:cubicBezTo>
                  <a:cubicBezTo>
                    <a:pt x="67" y="48"/>
                    <a:pt x="65" y="48"/>
                    <a:pt x="63" y="48"/>
                  </a:cubicBezTo>
                  <a:cubicBezTo>
                    <a:pt x="63" y="44"/>
                    <a:pt x="63" y="41"/>
                    <a:pt x="63" y="38"/>
                  </a:cubicBezTo>
                  <a:close/>
                  <a:moveTo>
                    <a:pt x="76" y="38"/>
                  </a:moveTo>
                  <a:cubicBezTo>
                    <a:pt x="78" y="38"/>
                    <a:pt x="80" y="38"/>
                    <a:pt x="82" y="38"/>
                  </a:cubicBezTo>
                  <a:cubicBezTo>
                    <a:pt x="82" y="41"/>
                    <a:pt x="82" y="44"/>
                    <a:pt x="82" y="48"/>
                  </a:cubicBezTo>
                  <a:cubicBezTo>
                    <a:pt x="80" y="48"/>
                    <a:pt x="78" y="48"/>
                    <a:pt x="76" y="48"/>
                  </a:cubicBezTo>
                  <a:cubicBezTo>
                    <a:pt x="76" y="44"/>
                    <a:pt x="76" y="41"/>
                    <a:pt x="76" y="38"/>
                  </a:cubicBezTo>
                  <a:close/>
                  <a:moveTo>
                    <a:pt x="89" y="38"/>
                  </a:moveTo>
                  <a:cubicBezTo>
                    <a:pt x="91" y="38"/>
                    <a:pt x="93" y="38"/>
                    <a:pt x="95" y="38"/>
                  </a:cubicBezTo>
                  <a:cubicBezTo>
                    <a:pt x="95" y="41"/>
                    <a:pt x="95" y="44"/>
                    <a:pt x="95" y="48"/>
                  </a:cubicBezTo>
                  <a:cubicBezTo>
                    <a:pt x="93" y="48"/>
                    <a:pt x="91" y="48"/>
                    <a:pt x="89" y="48"/>
                  </a:cubicBezTo>
                  <a:cubicBezTo>
                    <a:pt x="89" y="44"/>
                    <a:pt x="89" y="41"/>
                    <a:pt x="89" y="38"/>
                  </a:cubicBezTo>
                  <a:close/>
                  <a:moveTo>
                    <a:pt x="50" y="60"/>
                  </a:moveTo>
                  <a:cubicBezTo>
                    <a:pt x="52" y="60"/>
                    <a:pt x="55" y="60"/>
                    <a:pt x="57" y="60"/>
                  </a:cubicBezTo>
                  <a:cubicBezTo>
                    <a:pt x="57" y="63"/>
                    <a:pt x="57" y="67"/>
                    <a:pt x="57" y="70"/>
                  </a:cubicBezTo>
                  <a:cubicBezTo>
                    <a:pt x="55" y="70"/>
                    <a:pt x="52" y="70"/>
                    <a:pt x="50" y="70"/>
                  </a:cubicBezTo>
                  <a:cubicBezTo>
                    <a:pt x="50" y="67"/>
                    <a:pt x="50" y="63"/>
                    <a:pt x="50" y="60"/>
                  </a:cubicBezTo>
                  <a:close/>
                  <a:moveTo>
                    <a:pt x="37" y="60"/>
                  </a:moveTo>
                  <a:cubicBezTo>
                    <a:pt x="40" y="60"/>
                    <a:pt x="42" y="60"/>
                    <a:pt x="44" y="60"/>
                  </a:cubicBezTo>
                  <a:cubicBezTo>
                    <a:pt x="44" y="63"/>
                    <a:pt x="44" y="67"/>
                    <a:pt x="44" y="70"/>
                  </a:cubicBezTo>
                  <a:cubicBezTo>
                    <a:pt x="42" y="70"/>
                    <a:pt x="40" y="70"/>
                    <a:pt x="37" y="70"/>
                  </a:cubicBezTo>
                  <a:cubicBezTo>
                    <a:pt x="37" y="67"/>
                    <a:pt x="37" y="63"/>
                    <a:pt x="37" y="60"/>
                  </a:cubicBezTo>
                  <a:close/>
                  <a:moveTo>
                    <a:pt x="63" y="60"/>
                  </a:moveTo>
                  <a:cubicBezTo>
                    <a:pt x="65" y="60"/>
                    <a:pt x="67" y="60"/>
                    <a:pt x="70" y="60"/>
                  </a:cubicBezTo>
                  <a:cubicBezTo>
                    <a:pt x="70" y="63"/>
                    <a:pt x="70" y="67"/>
                    <a:pt x="70" y="70"/>
                  </a:cubicBezTo>
                  <a:cubicBezTo>
                    <a:pt x="67" y="70"/>
                    <a:pt x="65" y="70"/>
                    <a:pt x="63" y="70"/>
                  </a:cubicBezTo>
                  <a:cubicBezTo>
                    <a:pt x="63" y="67"/>
                    <a:pt x="63" y="63"/>
                    <a:pt x="63" y="60"/>
                  </a:cubicBezTo>
                  <a:close/>
                  <a:moveTo>
                    <a:pt x="76" y="60"/>
                  </a:moveTo>
                  <a:cubicBezTo>
                    <a:pt x="78" y="60"/>
                    <a:pt x="80" y="60"/>
                    <a:pt x="82" y="60"/>
                  </a:cubicBezTo>
                  <a:cubicBezTo>
                    <a:pt x="82" y="63"/>
                    <a:pt x="82" y="67"/>
                    <a:pt x="82" y="70"/>
                  </a:cubicBezTo>
                  <a:cubicBezTo>
                    <a:pt x="80" y="70"/>
                    <a:pt x="78" y="70"/>
                    <a:pt x="76" y="70"/>
                  </a:cubicBezTo>
                  <a:cubicBezTo>
                    <a:pt x="76" y="67"/>
                    <a:pt x="76" y="63"/>
                    <a:pt x="76" y="60"/>
                  </a:cubicBezTo>
                  <a:close/>
                  <a:moveTo>
                    <a:pt x="89" y="60"/>
                  </a:moveTo>
                  <a:cubicBezTo>
                    <a:pt x="91" y="60"/>
                    <a:pt x="93" y="60"/>
                    <a:pt x="95" y="60"/>
                  </a:cubicBezTo>
                  <a:cubicBezTo>
                    <a:pt x="95" y="63"/>
                    <a:pt x="95" y="67"/>
                    <a:pt x="95" y="70"/>
                  </a:cubicBezTo>
                  <a:cubicBezTo>
                    <a:pt x="93" y="70"/>
                    <a:pt x="91" y="70"/>
                    <a:pt x="89" y="70"/>
                  </a:cubicBezTo>
                  <a:cubicBezTo>
                    <a:pt x="89" y="67"/>
                    <a:pt x="89" y="63"/>
                    <a:pt x="89" y="60"/>
                  </a:cubicBezTo>
                  <a:close/>
                  <a:moveTo>
                    <a:pt x="50" y="83"/>
                  </a:moveTo>
                  <a:cubicBezTo>
                    <a:pt x="52" y="83"/>
                    <a:pt x="55" y="83"/>
                    <a:pt x="57" y="83"/>
                  </a:cubicBezTo>
                  <a:cubicBezTo>
                    <a:pt x="57" y="86"/>
                    <a:pt x="57" y="89"/>
                    <a:pt x="57" y="93"/>
                  </a:cubicBezTo>
                  <a:cubicBezTo>
                    <a:pt x="55" y="93"/>
                    <a:pt x="52" y="93"/>
                    <a:pt x="50" y="93"/>
                  </a:cubicBezTo>
                  <a:cubicBezTo>
                    <a:pt x="50" y="89"/>
                    <a:pt x="50" y="86"/>
                    <a:pt x="50" y="83"/>
                  </a:cubicBezTo>
                  <a:close/>
                  <a:moveTo>
                    <a:pt x="37" y="83"/>
                  </a:moveTo>
                  <a:cubicBezTo>
                    <a:pt x="40" y="83"/>
                    <a:pt x="42" y="83"/>
                    <a:pt x="44" y="83"/>
                  </a:cubicBezTo>
                  <a:cubicBezTo>
                    <a:pt x="44" y="86"/>
                    <a:pt x="44" y="89"/>
                    <a:pt x="44" y="93"/>
                  </a:cubicBezTo>
                  <a:cubicBezTo>
                    <a:pt x="42" y="93"/>
                    <a:pt x="40" y="93"/>
                    <a:pt x="37" y="93"/>
                  </a:cubicBezTo>
                  <a:cubicBezTo>
                    <a:pt x="37" y="89"/>
                    <a:pt x="37" y="86"/>
                    <a:pt x="37" y="83"/>
                  </a:cubicBezTo>
                  <a:close/>
                  <a:moveTo>
                    <a:pt x="63" y="83"/>
                  </a:moveTo>
                  <a:cubicBezTo>
                    <a:pt x="65" y="83"/>
                    <a:pt x="67" y="83"/>
                    <a:pt x="70" y="83"/>
                  </a:cubicBezTo>
                  <a:cubicBezTo>
                    <a:pt x="70" y="86"/>
                    <a:pt x="70" y="89"/>
                    <a:pt x="70" y="93"/>
                  </a:cubicBezTo>
                  <a:cubicBezTo>
                    <a:pt x="67" y="93"/>
                    <a:pt x="65" y="93"/>
                    <a:pt x="63" y="93"/>
                  </a:cubicBezTo>
                  <a:cubicBezTo>
                    <a:pt x="63" y="89"/>
                    <a:pt x="63" y="86"/>
                    <a:pt x="63" y="83"/>
                  </a:cubicBezTo>
                  <a:close/>
                  <a:moveTo>
                    <a:pt x="76" y="83"/>
                  </a:moveTo>
                  <a:cubicBezTo>
                    <a:pt x="78" y="83"/>
                    <a:pt x="80" y="83"/>
                    <a:pt x="82" y="83"/>
                  </a:cubicBezTo>
                  <a:cubicBezTo>
                    <a:pt x="82" y="86"/>
                    <a:pt x="82" y="89"/>
                    <a:pt x="82" y="93"/>
                  </a:cubicBezTo>
                  <a:cubicBezTo>
                    <a:pt x="80" y="93"/>
                    <a:pt x="78" y="93"/>
                    <a:pt x="76" y="93"/>
                  </a:cubicBezTo>
                  <a:cubicBezTo>
                    <a:pt x="76" y="89"/>
                    <a:pt x="76" y="86"/>
                    <a:pt x="76" y="83"/>
                  </a:cubicBezTo>
                  <a:close/>
                  <a:moveTo>
                    <a:pt x="89" y="83"/>
                  </a:moveTo>
                  <a:cubicBezTo>
                    <a:pt x="91" y="83"/>
                    <a:pt x="93" y="83"/>
                    <a:pt x="95" y="83"/>
                  </a:cubicBezTo>
                  <a:cubicBezTo>
                    <a:pt x="95" y="86"/>
                    <a:pt x="95" y="89"/>
                    <a:pt x="95" y="93"/>
                  </a:cubicBezTo>
                  <a:cubicBezTo>
                    <a:pt x="93" y="93"/>
                    <a:pt x="91" y="93"/>
                    <a:pt x="89" y="93"/>
                  </a:cubicBezTo>
                  <a:cubicBezTo>
                    <a:pt x="89" y="89"/>
                    <a:pt x="89" y="86"/>
                    <a:pt x="89" y="83"/>
                  </a:cubicBezTo>
                  <a:close/>
                  <a:moveTo>
                    <a:pt x="50" y="105"/>
                  </a:moveTo>
                  <a:cubicBezTo>
                    <a:pt x="52" y="105"/>
                    <a:pt x="55" y="105"/>
                    <a:pt x="57" y="105"/>
                  </a:cubicBezTo>
                  <a:cubicBezTo>
                    <a:pt x="57" y="108"/>
                    <a:pt x="57" y="112"/>
                    <a:pt x="57" y="115"/>
                  </a:cubicBezTo>
                  <a:cubicBezTo>
                    <a:pt x="55" y="115"/>
                    <a:pt x="52" y="115"/>
                    <a:pt x="50" y="115"/>
                  </a:cubicBezTo>
                  <a:cubicBezTo>
                    <a:pt x="50" y="112"/>
                    <a:pt x="50" y="108"/>
                    <a:pt x="50" y="105"/>
                  </a:cubicBezTo>
                  <a:close/>
                  <a:moveTo>
                    <a:pt x="37" y="105"/>
                  </a:moveTo>
                  <a:cubicBezTo>
                    <a:pt x="40" y="105"/>
                    <a:pt x="42" y="105"/>
                    <a:pt x="44" y="105"/>
                  </a:cubicBezTo>
                  <a:cubicBezTo>
                    <a:pt x="44" y="108"/>
                    <a:pt x="44" y="112"/>
                    <a:pt x="44" y="115"/>
                  </a:cubicBezTo>
                  <a:cubicBezTo>
                    <a:pt x="42" y="115"/>
                    <a:pt x="40" y="115"/>
                    <a:pt x="37" y="115"/>
                  </a:cubicBezTo>
                  <a:cubicBezTo>
                    <a:pt x="37" y="112"/>
                    <a:pt x="37" y="108"/>
                    <a:pt x="37" y="105"/>
                  </a:cubicBezTo>
                  <a:close/>
                  <a:moveTo>
                    <a:pt x="63" y="105"/>
                  </a:moveTo>
                  <a:cubicBezTo>
                    <a:pt x="65" y="105"/>
                    <a:pt x="67" y="105"/>
                    <a:pt x="70" y="105"/>
                  </a:cubicBezTo>
                  <a:cubicBezTo>
                    <a:pt x="70" y="108"/>
                    <a:pt x="70" y="112"/>
                    <a:pt x="70" y="115"/>
                  </a:cubicBezTo>
                  <a:cubicBezTo>
                    <a:pt x="67" y="115"/>
                    <a:pt x="65" y="115"/>
                    <a:pt x="63" y="115"/>
                  </a:cubicBezTo>
                  <a:cubicBezTo>
                    <a:pt x="63" y="112"/>
                    <a:pt x="63" y="108"/>
                    <a:pt x="63" y="105"/>
                  </a:cubicBezTo>
                  <a:close/>
                  <a:moveTo>
                    <a:pt x="76" y="105"/>
                  </a:moveTo>
                  <a:cubicBezTo>
                    <a:pt x="78" y="105"/>
                    <a:pt x="80" y="105"/>
                    <a:pt x="82" y="105"/>
                  </a:cubicBezTo>
                  <a:cubicBezTo>
                    <a:pt x="82" y="108"/>
                    <a:pt x="82" y="112"/>
                    <a:pt x="82" y="115"/>
                  </a:cubicBezTo>
                  <a:cubicBezTo>
                    <a:pt x="80" y="115"/>
                    <a:pt x="78" y="115"/>
                    <a:pt x="76" y="115"/>
                  </a:cubicBezTo>
                  <a:cubicBezTo>
                    <a:pt x="76" y="112"/>
                    <a:pt x="76" y="108"/>
                    <a:pt x="76" y="105"/>
                  </a:cubicBezTo>
                  <a:close/>
                  <a:moveTo>
                    <a:pt x="89" y="105"/>
                  </a:moveTo>
                  <a:cubicBezTo>
                    <a:pt x="91" y="105"/>
                    <a:pt x="93" y="105"/>
                    <a:pt x="95" y="105"/>
                  </a:cubicBezTo>
                  <a:cubicBezTo>
                    <a:pt x="95" y="108"/>
                    <a:pt x="95" y="112"/>
                    <a:pt x="95" y="115"/>
                  </a:cubicBezTo>
                  <a:cubicBezTo>
                    <a:pt x="93" y="115"/>
                    <a:pt x="91" y="115"/>
                    <a:pt x="89" y="115"/>
                  </a:cubicBezTo>
                  <a:cubicBezTo>
                    <a:pt x="89" y="112"/>
                    <a:pt x="89" y="108"/>
                    <a:pt x="89" y="105"/>
                  </a:cubicBezTo>
                  <a:close/>
                  <a:moveTo>
                    <a:pt x="50" y="127"/>
                  </a:moveTo>
                  <a:cubicBezTo>
                    <a:pt x="52" y="127"/>
                    <a:pt x="55" y="127"/>
                    <a:pt x="57" y="127"/>
                  </a:cubicBezTo>
                  <a:cubicBezTo>
                    <a:pt x="57" y="131"/>
                    <a:pt x="57" y="134"/>
                    <a:pt x="57" y="137"/>
                  </a:cubicBezTo>
                  <a:cubicBezTo>
                    <a:pt x="55" y="137"/>
                    <a:pt x="52" y="137"/>
                    <a:pt x="50" y="137"/>
                  </a:cubicBezTo>
                  <a:cubicBezTo>
                    <a:pt x="50" y="134"/>
                    <a:pt x="50" y="131"/>
                    <a:pt x="50" y="127"/>
                  </a:cubicBezTo>
                  <a:close/>
                  <a:moveTo>
                    <a:pt x="37" y="127"/>
                  </a:moveTo>
                  <a:cubicBezTo>
                    <a:pt x="40" y="127"/>
                    <a:pt x="42" y="127"/>
                    <a:pt x="44" y="127"/>
                  </a:cubicBezTo>
                  <a:cubicBezTo>
                    <a:pt x="44" y="131"/>
                    <a:pt x="44" y="134"/>
                    <a:pt x="44" y="137"/>
                  </a:cubicBezTo>
                  <a:cubicBezTo>
                    <a:pt x="42" y="137"/>
                    <a:pt x="40" y="137"/>
                    <a:pt x="37" y="137"/>
                  </a:cubicBezTo>
                  <a:cubicBezTo>
                    <a:pt x="37" y="134"/>
                    <a:pt x="37" y="131"/>
                    <a:pt x="37" y="127"/>
                  </a:cubicBezTo>
                  <a:close/>
                  <a:moveTo>
                    <a:pt x="63" y="127"/>
                  </a:moveTo>
                  <a:cubicBezTo>
                    <a:pt x="65" y="127"/>
                    <a:pt x="67" y="127"/>
                    <a:pt x="70" y="127"/>
                  </a:cubicBezTo>
                  <a:cubicBezTo>
                    <a:pt x="70" y="131"/>
                    <a:pt x="70" y="134"/>
                    <a:pt x="70" y="137"/>
                  </a:cubicBezTo>
                  <a:cubicBezTo>
                    <a:pt x="67" y="137"/>
                    <a:pt x="65" y="137"/>
                    <a:pt x="63" y="137"/>
                  </a:cubicBezTo>
                  <a:cubicBezTo>
                    <a:pt x="63" y="134"/>
                    <a:pt x="63" y="131"/>
                    <a:pt x="63" y="127"/>
                  </a:cubicBezTo>
                  <a:close/>
                  <a:moveTo>
                    <a:pt x="76" y="127"/>
                  </a:moveTo>
                  <a:cubicBezTo>
                    <a:pt x="78" y="127"/>
                    <a:pt x="80" y="127"/>
                    <a:pt x="82" y="127"/>
                  </a:cubicBezTo>
                  <a:cubicBezTo>
                    <a:pt x="82" y="131"/>
                    <a:pt x="82" y="134"/>
                    <a:pt x="82" y="137"/>
                  </a:cubicBezTo>
                  <a:cubicBezTo>
                    <a:pt x="80" y="137"/>
                    <a:pt x="78" y="137"/>
                    <a:pt x="76" y="137"/>
                  </a:cubicBezTo>
                  <a:cubicBezTo>
                    <a:pt x="76" y="134"/>
                    <a:pt x="76" y="131"/>
                    <a:pt x="76" y="127"/>
                  </a:cubicBezTo>
                  <a:close/>
                  <a:moveTo>
                    <a:pt x="89" y="127"/>
                  </a:moveTo>
                  <a:cubicBezTo>
                    <a:pt x="91" y="127"/>
                    <a:pt x="93" y="127"/>
                    <a:pt x="95" y="127"/>
                  </a:cubicBezTo>
                  <a:cubicBezTo>
                    <a:pt x="95" y="131"/>
                    <a:pt x="95" y="134"/>
                    <a:pt x="95" y="137"/>
                  </a:cubicBezTo>
                  <a:cubicBezTo>
                    <a:pt x="93" y="137"/>
                    <a:pt x="91" y="137"/>
                    <a:pt x="89" y="137"/>
                  </a:cubicBezTo>
                  <a:cubicBezTo>
                    <a:pt x="89" y="134"/>
                    <a:pt x="89" y="131"/>
                    <a:pt x="89" y="127"/>
                  </a:cubicBezTo>
                  <a:close/>
                  <a:moveTo>
                    <a:pt x="50" y="15"/>
                  </a:moveTo>
                  <a:cubicBezTo>
                    <a:pt x="52" y="15"/>
                    <a:pt x="55" y="15"/>
                    <a:pt x="57" y="15"/>
                  </a:cubicBezTo>
                  <a:cubicBezTo>
                    <a:pt x="57" y="18"/>
                    <a:pt x="57" y="22"/>
                    <a:pt x="57" y="25"/>
                  </a:cubicBezTo>
                  <a:cubicBezTo>
                    <a:pt x="55" y="25"/>
                    <a:pt x="52" y="25"/>
                    <a:pt x="50" y="25"/>
                  </a:cubicBezTo>
                  <a:cubicBezTo>
                    <a:pt x="50" y="22"/>
                    <a:pt x="50" y="18"/>
                    <a:pt x="50" y="15"/>
                  </a:cubicBezTo>
                  <a:close/>
                  <a:moveTo>
                    <a:pt x="37" y="15"/>
                  </a:moveTo>
                  <a:cubicBezTo>
                    <a:pt x="44" y="15"/>
                    <a:pt x="44" y="15"/>
                    <a:pt x="44" y="15"/>
                  </a:cubicBezTo>
                  <a:cubicBezTo>
                    <a:pt x="44" y="25"/>
                    <a:pt x="44" y="25"/>
                    <a:pt x="44" y="25"/>
                  </a:cubicBezTo>
                  <a:cubicBezTo>
                    <a:pt x="37" y="25"/>
                    <a:pt x="37" y="25"/>
                    <a:pt x="37" y="25"/>
                  </a:cubicBezTo>
                  <a:cubicBezTo>
                    <a:pt x="37" y="15"/>
                    <a:pt x="37" y="15"/>
                    <a:pt x="37" y="15"/>
                  </a:cubicBezTo>
                  <a:close/>
                  <a:moveTo>
                    <a:pt x="63" y="15"/>
                  </a:moveTo>
                  <a:cubicBezTo>
                    <a:pt x="65" y="15"/>
                    <a:pt x="67" y="15"/>
                    <a:pt x="70" y="15"/>
                  </a:cubicBezTo>
                  <a:cubicBezTo>
                    <a:pt x="70" y="18"/>
                    <a:pt x="70" y="22"/>
                    <a:pt x="70" y="25"/>
                  </a:cubicBezTo>
                  <a:cubicBezTo>
                    <a:pt x="67" y="25"/>
                    <a:pt x="65" y="25"/>
                    <a:pt x="63" y="25"/>
                  </a:cubicBezTo>
                  <a:cubicBezTo>
                    <a:pt x="63" y="22"/>
                    <a:pt x="63" y="18"/>
                    <a:pt x="63" y="15"/>
                  </a:cubicBezTo>
                  <a:close/>
                  <a:moveTo>
                    <a:pt x="76" y="15"/>
                  </a:moveTo>
                  <a:cubicBezTo>
                    <a:pt x="78" y="15"/>
                    <a:pt x="80" y="15"/>
                    <a:pt x="82" y="15"/>
                  </a:cubicBezTo>
                  <a:cubicBezTo>
                    <a:pt x="82" y="18"/>
                    <a:pt x="82" y="22"/>
                    <a:pt x="82" y="25"/>
                  </a:cubicBezTo>
                  <a:cubicBezTo>
                    <a:pt x="80" y="25"/>
                    <a:pt x="78" y="25"/>
                    <a:pt x="76" y="25"/>
                  </a:cubicBezTo>
                  <a:cubicBezTo>
                    <a:pt x="76" y="22"/>
                    <a:pt x="76" y="18"/>
                    <a:pt x="76" y="15"/>
                  </a:cubicBezTo>
                  <a:close/>
                  <a:moveTo>
                    <a:pt x="89" y="15"/>
                  </a:moveTo>
                  <a:cubicBezTo>
                    <a:pt x="95" y="15"/>
                    <a:pt x="95" y="15"/>
                    <a:pt x="95" y="15"/>
                  </a:cubicBezTo>
                  <a:cubicBezTo>
                    <a:pt x="95" y="25"/>
                    <a:pt x="95" y="25"/>
                    <a:pt x="95" y="25"/>
                  </a:cubicBezTo>
                  <a:cubicBezTo>
                    <a:pt x="89" y="25"/>
                    <a:pt x="89" y="25"/>
                    <a:pt x="89" y="25"/>
                  </a:cubicBezTo>
                  <a:cubicBezTo>
                    <a:pt x="89" y="15"/>
                    <a:pt x="89" y="15"/>
                    <a:pt x="89" y="15"/>
                  </a:cubicBezTo>
                  <a:close/>
                  <a:moveTo>
                    <a:pt x="121" y="78"/>
                  </a:moveTo>
                  <a:cubicBezTo>
                    <a:pt x="185" y="78"/>
                    <a:pt x="185" y="78"/>
                    <a:pt x="185" y="78"/>
                  </a:cubicBezTo>
                  <a:cubicBezTo>
                    <a:pt x="185" y="86"/>
                    <a:pt x="185" y="86"/>
                    <a:pt x="185" y="86"/>
                  </a:cubicBezTo>
                  <a:cubicBezTo>
                    <a:pt x="121" y="86"/>
                    <a:pt x="121" y="86"/>
                    <a:pt x="121" y="86"/>
                  </a:cubicBezTo>
                  <a:cubicBezTo>
                    <a:pt x="121" y="78"/>
                    <a:pt x="121" y="78"/>
                    <a:pt x="121" y="78"/>
                  </a:cubicBezTo>
                  <a:close/>
                  <a:moveTo>
                    <a:pt x="121" y="115"/>
                  </a:moveTo>
                  <a:cubicBezTo>
                    <a:pt x="142" y="115"/>
                    <a:pt x="164" y="115"/>
                    <a:pt x="185" y="115"/>
                  </a:cubicBezTo>
                  <a:cubicBezTo>
                    <a:pt x="185" y="118"/>
                    <a:pt x="185" y="120"/>
                    <a:pt x="185" y="123"/>
                  </a:cubicBezTo>
                  <a:cubicBezTo>
                    <a:pt x="164" y="123"/>
                    <a:pt x="142" y="123"/>
                    <a:pt x="121" y="123"/>
                  </a:cubicBezTo>
                  <a:cubicBezTo>
                    <a:pt x="121" y="120"/>
                    <a:pt x="121" y="118"/>
                    <a:pt x="121" y="115"/>
                  </a:cubicBezTo>
                  <a:close/>
                  <a:moveTo>
                    <a:pt x="121" y="133"/>
                  </a:moveTo>
                  <a:cubicBezTo>
                    <a:pt x="142" y="133"/>
                    <a:pt x="164" y="133"/>
                    <a:pt x="185" y="133"/>
                  </a:cubicBezTo>
                  <a:cubicBezTo>
                    <a:pt x="185" y="136"/>
                    <a:pt x="185" y="139"/>
                    <a:pt x="185" y="141"/>
                  </a:cubicBezTo>
                  <a:cubicBezTo>
                    <a:pt x="164" y="141"/>
                    <a:pt x="142" y="141"/>
                    <a:pt x="121" y="141"/>
                  </a:cubicBezTo>
                  <a:cubicBezTo>
                    <a:pt x="121" y="139"/>
                    <a:pt x="121" y="136"/>
                    <a:pt x="121" y="133"/>
                  </a:cubicBezTo>
                  <a:close/>
                  <a:moveTo>
                    <a:pt x="121" y="152"/>
                  </a:moveTo>
                  <a:cubicBezTo>
                    <a:pt x="185" y="152"/>
                    <a:pt x="185" y="152"/>
                    <a:pt x="185" y="152"/>
                  </a:cubicBezTo>
                  <a:cubicBezTo>
                    <a:pt x="185" y="160"/>
                    <a:pt x="185" y="160"/>
                    <a:pt x="185" y="160"/>
                  </a:cubicBezTo>
                  <a:cubicBezTo>
                    <a:pt x="121" y="160"/>
                    <a:pt x="121" y="160"/>
                    <a:pt x="121" y="160"/>
                  </a:cubicBezTo>
                  <a:lnTo>
                    <a:pt x="121"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3、气瓶间高度应当不低于2.2米</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939800" y="1455420"/>
            <a:ext cx="7416165" cy="414020"/>
          </a:xfrm>
          <a:prstGeom prst="rect">
            <a:avLst/>
          </a:prstGeom>
          <a:noFill/>
        </p:spPr>
        <p:txBody>
          <a:bodyPr wrap="square" rtlCol="0" anchor="t">
            <a:spAutoFit/>
          </a:bodyPr>
          <a:lstStyle/>
          <a:p>
            <a:pPr indent="0">
              <a:lnSpc>
                <a:spcPct val="150000"/>
              </a:lnSpc>
              <a:buFont typeface="+mj-ea"/>
              <a:buNone/>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国务院安委会关于深入开展餐饮场所燃气安全专项治理的通知安委〔2013〕1号</a:t>
            </a:r>
            <a:endPar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901700" y="1909445"/>
            <a:ext cx="7454265" cy="2353310"/>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2.使用液化石油气的，应当符合下列规定：</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（1）存瓶总重量超过100 千克（折合2瓶50千克或7瓶以上15千克气瓶）时，应当设置专用气瓶间。存瓶总重量小于420千克时，气瓶间可以设置在与用气建筑相邻的单层专用房间内。存瓶总重量大于420千克时，气瓶间应当为与其他民用建筑间距不小于10米的独立建筑。</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（2）气瓶间高度应当不低于2.2米，内部须加装可燃气体浓度报警装置，且不得有暖气沟、地漏及其他地下构筑物；外部应当设置明显的安全警示标志；应当使用防爆型照明等电气设备，电器开关设置在室外。</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4、气瓶间通风良好，有直通室外的门</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939800" y="1388745"/>
            <a:ext cx="7616190" cy="414020"/>
          </a:xfrm>
          <a:prstGeom prst="rect">
            <a:avLst/>
          </a:prstGeom>
          <a:noFill/>
        </p:spPr>
        <p:txBody>
          <a:bodyPr wrap="square" rtlCol="0" anchor="t">
            <a:spAutoFit/>
          </a:bodyPr>
          <a:lstStyle/>
          <a:p>
            <a:pPr indent="0">
              <a:lnSpc>
                <a:spcPct val="15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《城镇燃气设计规范》（GB 50028）中8.5.2第2条规定：应是通风良好，并设有直通室外的门。</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939800" y="1812290"/>
            <a:ext cx="7559040" cy="2491740"/>
          </a:xfrm>
          <a:prstGeom prst="rect">
            <a:avLst/>
          </a:prstGeom>
          <a:noFill/>
        </p:spPr>
        <p:txBody>
          <a:bodyPr wrap="square" rtlCol="0" anchor="t">
            <a:spAutoFit/>
          </a:bodyPr>
          <a:lstStyle/>
          <a:p>
            <a:pPr>
              <a:lnSpc>
                <a:spcPct val="150000"/>
              </a:lnSpc>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8.5.2 当采用自然气化方式供气，且瓶组气化站配置气瓶的总容积小于1m</a:t>
            </a:r>
            <a:r>
              <a:rPr lang="zh-CN" altLang="en-US" sz="1300" baseline="30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a:t>
            </a: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时，瓶组间可设置在与建筑物（住宅、重要公共建筑和高层民用建筑除外）外墙毗连的单层专用房间内，并应符合下列要求：</a:t>
            </a:r>
            <a:endPar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建筑物耐火等级不应低于二级</a:t>
            </a: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应通风良好，并设有直通室外的门</a:t>
            </a: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与其他房间相邻的墙应为无门、窗洞口的防火墙</a:t>
            </a: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应配置燃气浓度检测报警器</a:t>
            </a: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室温不应高于45℃，且不应低于0℃。</a:t>
            </a:r>
            <a:endPar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注：当瓶组间独立设置，且面向相邻建筑的外墙为无门、窗洞口的防火墙时，其防火间距不限。</a:t>
            </a:r>
            <a:endPar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常见的小型餐饮店气瓶间平面示意图</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11" name="图片 10"/>
          <p:cNvPicPr>
            <a:picLocks noChangeAspect="1"/>
          </p:cNvPicPr>
          <p:nvPr/>
        </p:nvPicPr>
        <p:blipFill>
          <a:blip r:embed="rId1"/>
          <a:stretch>
            <a:fillRect/>
          </a:stretch>
        </p:blipFill>
        <p:spPr>
          <a:xfrm>
            <a:off x="1499870" y="1525905"/>
            <a:ext cx="5838825" cy="3171825"/>
          </a:xfrm>
          <a:prstGeom prst="rect">
            <a:avLst/>
          </a:prstGeom>
          <a:ln>
            <a:solidFill>
              <a:schemeClr val="bg1">
                <a:lumMod val="75000"/>
              </a:schemeClr>
            </a:solidFill>
          </a:ln>
          <a:effectLst>
            <a:outerShdw blurRad="50800" dist="38100" dir="8100000" algn="tr" rotWithShape="0">
              <a:prstClr val="black">
                <a:alpha val="40000"/>
              </a:prstClr>
            </a:outerShdw>
          </a:effectLst>
        </p:spPr>
      </p:pic>
      <p:sp>
        <p:nvSpPr>
          <p:cNvPr id="14" name="文本框 13"/>
          <p:cNvSpPr txBox="1"/>
          <p:nvPr/>
        </p:nvSpPr>
        <p:spPr>
          <a:xfrm>
            <a:off x="3316605" y="4284345"/>
            <a:ext cx="2472055"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气瓶间无直通室外的门</a:t>
            </a:r>
            <a:endParaRPr lang="zh-CN" altLang="en-US" sz="1600" b="1">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711325" y="2596515"/>
            <a:ext cx="2225675" cy="306705"/>
          </a:xfrm>
          <a:prstGeom prst="rect">
            <a:avLst/>
          </a:prstGeom>
          <a:noFill/>
        </p:spPr>
        <p:txBody>
          <a:bodyPr wrap="square" rtlCol="0" anchor="t">
            <a:spAutoFit/>
          </a:bodyPr>
          <a:lstStyle/>
          <a:p>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常见的小型餐饮店气瓶间</a:t>
            </a:r>
            <a:endPar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1"/>
          <a:stretch>
            <a:fillRect/>
          </a:stretch>
        </p:blipFill>
        <p:spPr>
          <a:xfrm>
            <a:off x="4557395" y="847090"/>
            <a:ext cx="3305175" cy="4010025"/>
          </a:xfrm>
          <a:prstGeom prst="rect">
            <a:avLst/>
          </a:prstGeom>
          <a:ln>
            <a:solidFill>
              <a:schemeClr val="bg1">
                <a:lumMod val="75000"/>
              </a:schemeClr>
            </a:solidFill>
          </a:ln>
          <a:effectLst>
            <a:outerShdw blurRad="50800" dist="38100" dir="8100000" algn="tr" rotWithShape="0">
              <a:prstClr val="black">
                <a:alpha val="40000"/>
              </a:prstClr>
            </a:outerShdw>
          </a:effectLst>
        </p:spPr>
      </p:pic>
      <p:sp>
        <p:nvSpPr>
          <p:cNvPr id="14" name="文本框 13"/>
          <p:cNvSpPr txBox="1"/>
          <p:nvPr/>
        </p:nvSpPr>
        <p:spPr>
          <a:xfrm>
            <a:off x="5831205" y="4454525"/>
            <a:ext cx="757555"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错  误</a:t>
            </a:r>
            <a:endParaRPr lang="zh-CN" altLang="en-US" sz="1600" b="1">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977900" y="1129665"/>
            <a:ext cx="3778250"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常见的餐饮场所气瓶间平面示意图</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1348740" y="2830195"/>
            <a:ext cx="2540000" cy="306705"/>
          </a:xfrm>
          <a:prstGeom prst="rect">
            <a:avLst/>
          </a:prstGeom>
          <a:noFill/>
        </p:spPr>
        <p:txBody>
          <a:bodyPr wrap="square" rtlCol="0" anchor="t">
            <a:spAutoFit/>
          </a:bodyPr>
          <a:lstStyle/>
          <a:p>
            <a:r>
              <a:rPr lang="zh-CN" altLang="en-US" sz="1400" b="1">
                <a:solidFill>
                  <a:schemeClr val="tx1">
                    <a:lumMod val="75000"/>
                    <a:lumOff val="25000"/>
                  </a:schemeClr>
                </a:solidFill>
              </a:rPr>
              <a:t>气瓶间有直通室外的门</a:t>
            </a:r>
            <a:endParaRPr lang="zh-CN" altLang="en-US" sz="1400" b="1">
              <a:solidFill>
                <a:schemeClr val="tx1">
                  <a:lumMod val="75000"/>
                  <a:lumOff val="25000"/>
                </a:schemeClr>
              </a:solidFill>
            </a:endParaRPr>
          </a:p>
        </p:txBody>
      </p:sp>
      <p:pic>
        <p:nvPicPr>
          <p:cNvPr id="9" name="图片 8"/>
          <p:cNvPicPr>
            <a:picLocks noChangeAspect="1"/>
          </p:cNvPicPr>
          <p:nvPr/>
        </p:nvPicPr>
        <p:blipFill>
          <a:blip r:embed="rId1"/>
          <a:stretch>
            <a:fillRect/>
          </a:stretch>
        </p:blipFill>
        <p:spPr>
          <a:xfrm>
            <a:off x="4412615" y="1178560"/>
            <a:ext cx="3705225" cy="3609975"/>
          </a:xfrm>
          <a:prstGeom prst="rect">
            <a:avLst/>
          </a:prstGeom>
          <a:ln>
            <a:solidFill>
              <a:schemeClr val="bg1">
                <a:lumMod val="85000"/>
              </a:schemeClr>
            </a:solidFill>
          </a:ln>
          <a:effectLst>
            <a:outerShdw blurRad="50800" dist="38100" dir="8100000" algn="tr" rotWithShape="0">
              <a:prstClr val="black">
                <a:alpha val="40000"/>
              </a:prstClr>
            </a:outerShdw>
          </a:effectLst>
        </p:spPr>
      </p:pic>
      <p:sp>
        <p:nvSpPr>
          <p:cNvPr id="14" name="文本框 13"/>
          <p:cNvSpPr txBox="1"/>
          <p:nvPr/>
        </p:nvSpPr>
        <p:spPr>
          <a:xfrm>
            <a:off x="5935980" y="4425950"/>
            <a:ext cx="757555"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正  确</a:t>
            </a:r>
            <a:endParaRPr lang="zh-CN" altLang="en-US" sz="1600" b="1">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5、气瓶间内部应安装燃气浓度报警器</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854075" y="1341120"/>
            <a:ext cx="7616190" cy="1060450"/>
          </a:xfrm>
          <a:prstGeom prst="rect">
            <a:avLst/>
          </a:prstGeom>
          <a:noFill/>
        </p:spPr>
        <p:txBody>
          <a:bodyPr wrap="square" rtlCol="0" anchor="t">
            <a:spAutoFit/>
          </a:bodyPr>
          <a:lstStyle/>
          <a:p>
            <a:pPr indent="0">
              <a:lnSpc>
                <a:spcPct val="15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《城镇燃气设计规范》（GB 50028）中10.8.1规定：气瓶间为地上相对密闭的用气房间，符合第二条，应安装燃气浓度报警器。同时在发生燃气泄漏时，可以第一时间发现并及时采取措施进行漏气排查，减少可能发生事故的几率。</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835025" y="4551680"/>
            <a:ext cx="7616190" cy="414020"/>
          </a:xfrm>
          <a:prstGeom prst="rect">
            <a:avLst/>
          </a:prstGeom>
          <a:noFill/>
        </p:spPr>
        <p:txBody>
          <a:bodyPr wrap="square" rtlCol="0" anchor="t">
            <a:spAutoFit/>
          </a:bodyPr>
          <a:lstStyle/>
          <a:p>
            <a:pPr>
              <a:lnSpc>
                <a:spcPct val="150000"/>
              </a:lnSpc>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注意：</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液化石油气可燃气体报警器必须安装在距离地面约20cm左右的位置，不能安装在高处。</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939800" y="2287270"/>
            <a:ext cx="5093335" cy="2353310"/>
          </a:xfrm>
          <a:prstGeom prst="rect">
            <a:avLst/>
          </a:prstGeom>
          <a:noFill/>
        </p:spPr>
        <p:txBody>
          <a:bodyPr wrap="square" rtlCol="0" anchor="t">
            <a:spAutoFit/>
          </a:bodyPr>
          <a:lstStyle/>
          <a:p>
            <a:pPr>
              <a:lnSpc>
                <a:spcPct val="150000"/>
              </a:lnSpc>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10.8 燃气的监控设施及防雷、防静电</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10.8.1 在下列场所应设置燃气浓度检测报警器</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建筑物内专用的封闭式燃气调压、计量间</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地下室、半地下室和地上密闭的用气房间</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燃气管道竖井</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地下室、半地下室引入管穿墙处</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有燃气管道的管道层</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a:off x="1407795" y="706755"/>
            <a:ext cx="6296660" cy="4249420"/>
          </a:xfrm>
          <a:prstGeom prst="rect">
            <a:avLst/>
          </a:prstGeom>
          <a:ln>
            <a:solidFill>
              <a:schemeClr val="bg1">
                <a:lumMod val="85000"/>
              </a:schemeClr>
            </a:solidFill>
          </a:ln>
          <a:effectLst>
            <a:outerShdw blurRad="50800" dist="38100" dir="8100000" algn="tr" rotWithShape="0">
              <a:prstClr val="black">
                <a:alpha val="40000"/>
              </a:prstClr>
            </a:outerShdw>
          </a:effectLst>
        </p:spPr>
      </p:pic>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11" name="TextBox 9"/>
          <p:cNvSpPr txBox="1"/>
          <p:nvPr/>
        </p:nvSpPr>
        <p:spPr>
          <a:xfrm>
            <a:off x="1651000" y="4505325"/>
            <a:ext cx="885190" cy="330835"/>
          </a:xfrm>
          <a:prstGeom prst="rect">
            <a:avLst/>
          </a:prstGeom>
          <a:noFill/>
          <a:ln>
            <a:noFill/>
          </a:ln>
          <a:extLst>
            <a:ext uri="{909E8E84-426E-40DD-AFC4-6F175D3DCCD1}">
              <a14:hiddenFill xmlns:a14="http://schemas.microsoft.com/office/drawing/2010/main">
                <a:solidFill>
                  <a:schemeClr val="accent1">
                    <a:lumMod val="75000"/>
                  </a:schemeClr>
                </a:solidFill>
              </a14:hiddenFill>
            </a:ext>
          </a:extLst>
        </p:spPr>
        <p:txBody>
          <a:bodyPr wrap="square" rtlCol="0" anchor="ctr" anchorCtr="0">
            <a:spAutoFit/>
          </a:bodyPr>
          <a:lstStyle/>
          <a:p>
            <a:pPr algn="ctr">
              <a:lnSpc>
                <a:spcPct val="130000"/>
              </a:lnSpc>
            </a:pPr>
            <a:r>
              <a:rPr lang="zh-CN" altLang="en-US" sz="1200" b="1" dirty="0">
                <a:solidFill>
                  <a:schemeClr val="tx1">
                    <a:lumMod val="75000"/>
                    <a:lumOff val="25000"/>
                  </a:schemeClr>
                </a:solidFill>
                <a:latin typeface="Arial" panose="020B0604020202020204" pitchFamily="34" charset="0"/>
                <a:ea typeface="微软雅黑" panose="020B0503020204020204" charset="-122"/>
              </a:rPr>
              <a:t>防爆开关</a:t>
            </a:r>
            <a:endParaRPr lang="zh-CN" altLang="en-US" sz="1200" b="1" dirty="0">
              <a:solidFill>
                <a:schemeClr val="tx1">
                  <a:lumMod val="75000"/>
                  <a:lumOff val="25000"/>
                </a:schemeClr>
              </a:solidFill>
              <a:latin typeface="Arial" panose="020B0604020202020204" pitchFamily="34" charset="0"/>
              <a:ea typeface="微软雅黑" panose="020B0503020204020204" charset="-122"/>
            </a:endParaRPr>
          </a:p>
        </p:txBody>
      </p:sp>
      <p:sp>
        <p:nvSpPr>
          <p:cNvPr id="12" name="TextBox 11"/>
          <p:cNvSpPr txBox="1"/>
          <p:nvPr/>
        </p:nvSpPr>
        <p:spPr>
          <a:xfrm>
            <a:off x="4234319" y="4505325"/>
            <a:ext cx="885607" cy="330835"/>
          </a:xfrm>
          <a:prstGeom prst="rect">
            <a:avLst/>
          </a:prstGeom>
          <a:noFill/>
          <a:ln>
            <a:noFill/>
          </a:ln>
          <a:extLst>
            <a:ext uri="{909E8E84-426E-40DD-AFC4-6F175D3DCCD1}">
              <a14:hiddenFill xmlns:a14="http://schemas.microsoft.com/office/drawing/2010/main">
                <a:solidFill>
                  <a:schemeClr val="accent1">
                    <a:lumMod val="75000"/>
                  </a:schemeClr>
                </a:solidFill>
              </a14:hiddenFill>
            </a:ext>
          </a:extLst>
        </p:spPr>
        <p:txBody>
          <a:bodyPr wrap="square" rtlCol="0" anchor="ctr" anchorCtr="0">
            <a:spAutoFit/>
          </a:bodyPr>
          <a:lstStyle/>
          <a:p>
            <a:pPr algn="ctr">
              <a:lnSpc>
                <a:spcPct val="130000"/>
              </a:lnSpc>
            </a:pPr>
            <a:r>
              <a:rPr lang="zh-CN" altLang="en-US" sz="1200" b="1" dirty="0">
                <a:solidFill>
                  <a:schemeClr val="tx1">
                    <a:lumMod val="75000"/>
                    <a:lumOff val="25000"/>
                  </a:schemeClr>
                </a:solidFill>
                <a:latin typeface="Arial" panose="020B0604020202020204" pitchFamily="34" charset="0"/>
                <a:ea typeface="微软雅黑" panose="020B0503020204020204" charset="-122"/>
              </a:rPr>
              <a:t>防爆灯具</a:t>
            </a:r>
            <a:endParaRPr lang="zh-CN" altLang="en-US" sz="1200" b="1" dirty="0">
              <a:solidFill>
                <a:schemeClr val="tx1">
                  <a:lumMod val="75000"/>
                  <a:lumOff val="25000"/>
                </a:schemeClr>
              </a:solidFill>
              <a:latin typeface="Arial" panose="020B0604020202020204" pitchFamily="34" charset="0"/>
              <a:ea typeface="微软雅黑" panose="020B0503020204020204" charset="-122"/>
            </a:endParaRPr>
          </a:p>
        </p:txBody>
      </p:sp>
      <p:sp>
        <p:nvSpPr>
          <p:cNvPr id="15" name="TextBox 14"/>
          <p:cNvSpPr txBox="1"/>
          <p:nvPr/>
        </p:nvSpPr>
        <p:spPr>
          <a:xfrm>
            <a:off x="6561455" y="4505325"/>
            <a:ext cx="952500" cy="330835"/>
          </a:xfrm>
          <a:prstGeom prst="rect">
            <a:avLst/>
          </a:prstGeom>
          <a:noFill/>
          <a:ln>
            <a:noFill/>
          </a:ln>
          <a:extLst>
            <a:ext uri="{909E8E84-426E-40DD-AFC4-6F175D3DCCD1}">
              <a14:hiddenFill xmlns:a14="http://schemas.microsoft.com/office/drawing/2010/main">
                <a:solidFill>
                  <a:schemeClr val="accent1">
                    <a:lumMod val="75000"/>
                  </a:schemeClr>
                </a:solidFill>
              </a14:hiddenFill>
            </a:ext>
          </a:extLst>
        </p:spPr>
        <p:txBody>
          <a:bodyPr wrap="square" rtlCol="0" anchor="ctr" anchorCtr="0">
            <a:spAutoFit/>
          </a:bodyPr>
          <a:lstStyle/>
          <a:p>
            <a:pPr algn="ctr">
              <a:lnSpc>
                <a:spcPct val="130000"/>
              </a:lnSpc>
            </a:pPr>
            <a:r>
              <a:rPr lang="zh-CN" altLang="en-US" sz="1200" b="1" dirty="0">
                <a:solidFill>
                  <a:schemeClr val="tx1">
                    <a:lumMod val="75000"/>
                    <a:lumOff val="25000"/>
                  </a:schemeClr>
                </a:solidFill>
                <a:latin typeface="Arial" panose="020B0604020202020204" pitchFamily="34" charset="0"/>
                <a:ea typeface="微软雅黑" panose="020B0503020204020204" charset="-122"/>
              </a:rPr>
              <a:t>防爆接线盒</a:t>
            </a:r>
            <a:endParaRPr lang="zh-CN" altLang="en-US" sz="1200" b="1" dirty="0">
              <a:solidFill>
                <a:schemeClr val="tx1">
                  <a:lumMod val="75000"/>
                  <a:lumOff val="25000"/>
                </a:schemeClr>
              </a:solidFill>
              <a:latin typeface="Arial" panose="020B0604020202020204" pitchFamily="3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1"/>
          <a:stretch>
            <a:fillRect/>
          </a:stretch>
        </p:blipFill>
        <p:spPr>
          <a:xfrm>
            <a:off x="1871345" y="819150"/>
            <a:ext cx="5191125" cy="4000500"/>
          </a:xfrm>
          <a:prstGeom prst="rect">
            <a:avLst/>
          </a:prstGeom>
          <a:ln>
            <a:solidFill>
              <a:schemeClr val="bg1">
                <a:lumMod val="8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en-US" altLang="zh-CN"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6</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、气瓶间地下不得有下水道，化粪池等地下构筑物</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854075" y="1388745"/>
            <a:ext cx="7616190" cy="414020"/>
          </a:xfrm>
          <a:prstGeom prst="rect">
            <a:avLst/>
          </a:prstGeom>
          <a:noFill/>
        </p:spPr>
        <p:txBody>
          <a:bodyPr wrap="square" rtlCol="0" anchor="t">
            <a:spAutoFit/>
          </a:bodyPr>
          <a:lstStyle/>
          <a:p>
            <a:pPr indent="0">
              <a:lnSpc>
                <a:spcPct val="150000"/>
              </a:lnSpc>
              <a:buFont typeface="+mj-ea"/>
              <a:buNone/>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国务院安委会关于深入开展餐饮场所燃气安全专项治理的通知安委〔2013〕1号</a:t>
            </a:r>
            <a:endPar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763905" y="2818765"/>
            <a:ext cx="7616190" cy="1768475"/>
          </a:xfrm>
          <a:prstGeom prst="rect">
            <a:avLst/>
          </a:prstGeom>
          <a:noFill/>
        </p:spPr>
        <p:txBody>
          <a:bodyPr wrap="square" rtlCol="0" anchor="t">
            <a:spAutoFit/>
          </a:bodyPr>
          <a:lstStyle/>
          <a:p>
            <a:pPr>
              <a:lnSpc>
                <a:spcPct val="130000"/>
              </a:lnSpc>
              <a:spcBef>
                <a:spcPts val="0"/>
              </a:spcBef>
              <a:spcAft>
                <a:spcPts val="0"/>
              </a:spcAft>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由于液化气相对空气较重，如果气瓶间地面存在地漏等排水口，发生液化气泄漏时，液化气极有可能渗漏到地下下水道，对地下管道造成威胁。</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30000"/>
              </a:lnSpc>
              <a:spcBef>
                <a:spcPts val="0"/>
              </a:spcBef>
              <a:spcAft>
                <a:spcPts val="0"/>
              </a:spcAft>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同时由于下水道或化粪池内极易形成沼气，且沼气也为易燃易爆气体，因此如果气瓶间地下存在下水道或化粪池的，下部的沼气势必对瓶库也是一种威胁。</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30000"/>
              </a:lnSpc>
              <a:spcBef>
                <a:spcPts val="0"/>
              </a:spcBef>
              <a:spcAft>
                <a:spcPts val="0"/>
              </a:spcAft>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一般可以通过现场查看瓶库外地面的污水井盖辨别瓶库地下是否存在下水道或化粪池等地下构筑物。</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773430" y="1793240"/>
            <a:ext cx="7550150" cy="1060450"/>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（2）气瓶间高度应当不低于2.2米，内部须加装可燃气体浓度报警装置，且不得有暖气沟、地漏及其他地下构筑物；外部应当设置明显的安全警示标志；应当使用防爆型照明等电气设备，电器开关设置在室外。</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63825" y="1610995"/>
            <a:ext cx="3815715" cy="1014730"/>
          </a:xfrm>
          <a:prstGeom prst="rect">
            <a:avLst/>
          </a:prstGeom>
          <a:noFill/>
        </p:spPr>
        <p:txBody>
          <a:bodyPr wrap="square" rtlCol="0" anchor="t">
            <a:spAutoFit/>
          </a:bodyPr>
          <a:lstStyle/>
          <a:p>
            <a:pPr algn="ctr">
              <a:lnSpc>
                <a:spcPct val="100000"/>
              </a:lnSpc>
            </a:pPr>
            <a:r>
              <a:rPr lang="zh-CN" altLang="en-US" sz="6000" b="1">
                <a:solidFill>
                  <a:schemeClr val="tx1">
                    <a:lumMod val="75000"/>
                    <a:lumOff val="25000"/>
                  </a:schemeClr>
                </a:solidFill>
                <a:latin typeface="微软雅黑" panose="020B0503020204020204" charset="-122"/>
                <a:ea typeface="微软雅黑" panose="020B0503020204020204" charset="-122"/>
              </a:rPr>
              <a:t>谢谢大家！</a:t>
            </a:r>
            <a:endParaRPr lang="zh-CN" altLang="en-US" sz="6000" b="1">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701675"/>
            <a:ext cx="2863215"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液化石油气钢瓶结构及附件</a:t>
            </a:r>
            <a:endParaRPr lang="zh-CN" altLang="en-US" sz="1700">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758825" y="1079500"/>
            <a:ext cx="4053205" cy="2676525"/>
          </a:xfrm>
          <a:prstGeom prst="rect">
            <a:avLst/>
          </a:prstGeom>
          <a:noFill/>
        </p:spPr>
        <p:txBody>
          <a:bodyPr wrap="square" rtlCol="0" anchor="t">
            <a:spAutoFit/>
          </a:bodyPr>
          <a:lstStyle/>
          <a:p>
            <a:pPr>
              <a:lnSpc>
                <a:spcPct val="200000"/>
              </a:lnSpc>
            </a:pPr>
            <a:r>
              <a:rPr lang="zh-CN" altLang="en-US" sz="1400" b="1">
                <a:solidFill>
                  <a:schemeClr val="tx1">
                    <a:lumMod val="75000"/>
                    <a:lumOff val="25000"/>
                  </a:schemeClr>
                </a:solidFill>
                <a:latin typeface="微软雅黑" panose="020B0503020204020204" charset="-122"/>
                <a:ea typeface="微软雅黑" panose="020B0503020204020204" charset="-122"/>
              </a:rPr>
              <a:t>1、YSP35.5 （YSP-15）钢瓶</a:t>
            </a:r>
            <a:endParaRPr lang="zh-CN" altLang="en-US" sz="1400">
              <a:solidFill>
                <a:schemeClr val="tx1">
                  <a:lumMod val="75000"/>
                  <a:lumOff val="25000"/>
                </a:schemeClr>
              </a:solidFill>
              <a:latin typeface="微软雅黑" panose="020B0503020204020204" charset="-122"/>
              <a:ea typeface="微软雅黑" panose="020B0503020204020204" charset="-122"/>
            </a:endParaRPr>
          </a:p>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rPr>
              <a:t>公称容积小于40 L(包括：YSPl2、YSP26.2、YSP35.5)的钢瓶，瓶体由两部分组成，只有一条环焊缝，采用缩口插入式装配；以华润燃气的15公斤气瓶为例，YSP35.5 （YSP-15）钢瓶结构及外观形式如右图所示：</a:t>
            </a:r>
            <a:endParaRPr lang="zh-CN" altLang="en-US" sz="1400">
              <a:solidFill>
                <a:schemeClr val="tx1">
                  <a:lumMod val="75000"/>
                  <a:lumOff val="25000"/>
                </a:schemeClr>
              </a:solidFill>
              <a:latin typeface="微软雅黑" panose="020B0503020204020204" charset="-122"/>
              <a:ea typeface="微软雅黑" panose="020B0503020204020204" charset="-122"/>
            </a:endParaRPr>
          </a:p>
        </p:txBody>
      </p:sp>
      <p:pic>
        <p:nvPicPr>
          <p:cNvPr id="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t="4210" r="1137" b="15192"/>
          <a:stretch>
            <a:fillRect/>
          </a:stretch>
        </p:blipFill>
        <p:spPr bwMode="auto">
          <a:xfrm>
            <a:off x="4906010" y="513080"/>
            <a:ext cx="3969385" cy="454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596900" y="848360"/>
            <a:ext cx="1796415"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液化石油气钢瓶</a:t>
            </a:r>
            <a:endParaRPr lang="zh-CN" altLang="en-US" sz="1700">
              <a:solidFill>
                <a:schemeClr val="tx1">
                  <a:lumMod val="75000"/>
                  <a:lumOff val="25000"/>
                </a:schemeClr>
              </a:solidFill>
              <a:latin typeface="微软雅黑" panose="020B0503020204020204" charset="-122"/>
              <a:ea typeface="微软雅黑" panose="020B0503020204020204" charset="-122"/>
            </a:endParaRPr>
          </a:p>
        </p:txBody>
      </p:sp>
      <p:sp>
        <p:nvSpPr>
          <p:cNvPr id="5" name="文本框 4"/>
          <p:cNvSpPr txBox="1"/>
          <p:nvPr/>
        </p:nvSpPr>
        <p:spPr>
          <a:xfrm>
            <a:off x="787400" y="1390650"/>
            <a:ext cx="2358390"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气瓶型号：</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pic>
        <p:nvPicPr>
          <p:cNvPr id="1026" name="Picture 2" descr="E:\宣传培训\宣传材料\LPG宣传折叠页\折叠页\插图\DSCN0171.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1186" t="17292" r="5092" b="5999"/>
          <a:stretch>
            <a:fillRect/>
          </a:stretch>
        </p:blipFill>
        <p:spPr bwMode="auto">
          <a:xfrm>
            <a:off x="4700270" y="848360"/>
            <a:ext cx="3115945" cy="38068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2"/>
          <p:cNvSpPr txBox="1"/>
          <p:nvPr/>
        </p:nvSpPr>
        <p:spPr>
          <a:xfrm>
            <a:off x="4791710" y="4678045"/>
            <a:ext cx="887730" cy="330835"/>
          </a:xfrm>
          <a:prstGeom prst="rect">
            <a:avLst/>
          </a:prstGeom>
          <a:noFill/>
          <a:ln>
            <a:noFill/>
          </a:ln>
          <a:extLst>
            <a:ext uri="{909E8E84-426E-40DD-AFC4-6F175D3DCCD1}">
              <a14:hiddenFill xmlns:a14="http://schemas.microsoft.com/office/drawing/2010/main">
                <a:solidFill>
                  <a:schemeClr val="accent1">
                    <a:lumMod val="75000"/>
                  </a:schemeClr>
                </a:solidFill>
              </a14:hiddenFill>
            </a:ext>
          </a:ex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en-US" altLang="zh-CN" sz="1200" b="1" dirty="0">
                <a:solidFill>
                  <a:schemeClr val="tx1">
                    <a:lumMod val="75000"/>
                    <a:lumOff val="25000"/>
                  </a:schemeClr>
                </a:solidFill>
                <a:latin typeface="微软雅黑" panose="020B0503020204020204" charset="-122"/>
                <a:ea typeface="微软雅黑" panose="020B0503020204020204" charset="-122"/>
              </a:rPr>
              <a:t>YSP-118</a:t>
            </a:r>
            <a:endParaRPr lang="en-US" altLang="zh-CN"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13" name="TextBox 12"/>
          <p:cNvSpPr txBox="1"/>
          <p:nvPr/>
        </p:nvSpPr>
        <p:spPr>
          <a:xfrm>
            <a:off x="5805170" y="4678045"/>
            <a:ext cx="964565" cy="330835"/>
          </a:xfrm>
          <a:prstGeom prst="rect">
            <a:avLst/>
          </a:prstGeom>
          <a:noFill/>
          <a:ln>
            <a:noFill/>
          </a:ln>
          <a:extLst>
            <a:ext uri="{909E8E84-426E-40DD-AFC4-6F175D3DCCD1}">
              <a14:hiddenFill xmlns:a14="http://schemas.microsoft.com/office/drawing/2010/main">
                <a:solidFill>
                  <a:schemeClr val="accent1">
                    <a:lumMod val="75000"/>
                  </a:schemeClr>
                </a:solidFill>
              </a14:hiddenFill>
            </a:ext>
          </a:ex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en-US" altLang="zh-CN" sz="1200" b="1" dirty="0">
                <a:solidFill>
                  <a:schemeClr val="tx1">
                    <a:lumMod val="75000"/>
                    <a:lumOff val="25000"/>
                  </a:schemeClr>
                </a:solidFill>
                <a:latin typeface="微软雅黑" panose="020B0503020204020204" charset="-122"/>
                <a:ea typeface="微软雅黑" panose="020B0503020204020204" charset="-122"/>
              </a:rPr>
              <a:t>YSP-35.5</a:t>
            </a:r>
            <a:endParaRPr lang="en-US" altLang="zh-CN"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14" name="TextBox 13"/>
          <p:cNvSpPr txBox="1"/>
          <p:nvPr/>
        </p:nvSpPr>
        <p:spPr>
          <a:xfrm>
            <a:off x="6829425" y="4678045"/>
            <a:ext cx="876935" cy="330835"/>
          </a:xfrm>
          <a:prstGeom prst="rect">
            <a:avLst/>
          </a:prstGeom>
          <a:noFill/>
          <a:ln>
            <a:noFill/>
          </a:ln>
          <a:extLst>
            <a:ext uri="{909E8E84-426E-40DD-AFC4-6F175D3DCCD1}">
              <a14:hiddenFill xmlns:a14="http://schemas.microsoft.com/office/drawing/2010/main">
                <a:solidFill>
                  <a:schemeClr val="accent1">
                    <a:lumMod val="75000"/>
                  </a:schemeClr>
                </a:solidFill>
              </a14:hiddenFill>
            </a:ext>
          </a:ex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en-US" altLang="zh-CN" sz="1200" b="1" dirty="0">
                <a:solidFill>
                  <a:schemeClr val="tx1">
                    <a:lumMod val="75000"/>
                    <a:lumOff val="25000"/>
                  </a:schemeClr>
                </a:solidFill>
                <a:latin typeface="微软雅黑" panose="020B0503020204020204" charset="-122"/>
                <a:ea typeface="微软雅黑" panose="020B0503020204020204" charset="-122"/>
              </a:rPr>
              <a:t>YSP-12</a:t>
            </a:r>
            <a:endParaRPr lang="en-US" altLang="zh-CN"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10" name="椭圆 9"/>
          <p:cNvSpPr/>
          <p:nvPr/>
        </p:nvSpPr>
        <p:spPr>
          <a:xfrm>
            <a:off x="5060950" y="911225"/>
            <a:ext cx="633730" cy="6965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 name="椭圆 10"/>
          <p:cNvSpPr/>
          <p:nvPr/>
        </p:nvSpPr>
        <p:spPr>
          <a:xfrm>
            <a:off x="6013450" y="2197100"/>
            <a:ext cx="633730" cy="696595"/>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 name="文本框 11"/>
          <p:cNvSpPr txBox="1"/>
          <p:nvPr/>
        </p:nvSpPr>
        <p:spPr>
          <a:xfrm>
            <a:off x="1619250" y="2041525"/>
            <a:ext cx="2358390" cy="1383665"/>
          </a:xfrm>
          <a:prstGeom prst="rect">
            <a:avLst/>
          </a:prstGeom>
          <a:noFill/>
        </p:spPr>
        <p:txBody>
          <a:bodyPr wrap="square" rtlCol="0" anchor="t">
            <a:spAutoFit/>
          </a:bodyPr>
          <a:lstStyle/>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rPr>
              <a:t>YSP-12（5kg钢瓶）、</a:t>
            </a:r>
            <a:endParaRPr lang="zh-CN" altLang="en-US" sz="1400">
              <a:solidFill>
                <a:schemeClr val="tx1">
                  <a:lumMod val="75000"/>
                  <a:lumOff val="25000"/>
                </a:schemeClr>
              </a:solidFill>
              <a:latin typeface="微软雅黑" panose="020B0503020204020204" charset="-122"/>
              <a:ea typeface="微软雅黑" panose="020B0503020204020204" charset="-122"/>
            </a:endParaRPr>
          </a:p>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rPr>
              <a:t>YSP35.5(15kg钢瓶)、</a:t>
            </a:r>
            <a:endParaRPr lang="zh-CN" altLang="en-US" sz="1400">
              <a:solidFill>
                <a:schemeClr val="tx1">
                  <a:lumMod val="75000"/>
                  <a:lumOff val="25000"/>
                </a:schemeClr>
              </a:solidFill>
              <a:latin typeface="微软雅黑" panose="020B0503020204020204" charset="-122"/>
              <a:ea typeface="微软雅黑" panose="020B0503020204020204" charset="-122"/>
            </a:endParaRPr>
          </a:p>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rPr>
              <a:t>YSP-118（50kg钢瓶）</a:t>
            </a:r>
            <a:endParaRPr lang="zh-CN" altLang="en-US" sz="140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676910"/>
            <a:ext cx="1796415"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液化石油气钢瓶</a:t>
            </a:r>
            <a:endParaRPr lang="zh-CN" altLang="en-US" sz="1700">
              <a:solidFill>
                <a:schemeClr val="tx1">
                  <a:lumMod val="75000"/>
                  <a:lumOff val="25000"/>
                </a:schemeClr>
              </a:solidFill>
              <a:latin typeface="微软雅黑" panose="020B0503020204020204" charset="-122"/>
              <a:ea typeface="微软雅黑" panose="020B0503020204020204" charset="-122"/>
            </a:endParaRPr>
          </a:p>
        </p:txBody>
      </p:sp>
      <p:sp>
        <p:nvSpPr>
          <p:cNvPr id="17" name="TextBox 16"/>
          <p:cNvSpPr txBox="1"/>
          <p:nvPr/>
        </p:nvSpPr>
        <p:spPr>
          <a:xfrm>
            <a:off x="4502150" y="4653280"/>
            <a:ext cx="1266190" cy="330835"/>
          </a:xfrm>
          <a:prstGeom prst="rect">
            <a:avLst/>
          </a:prstGeom>
          <a:noFill/>
          <a:ln>
            <a:solidFill>
              <a:srgbClr val="000000">
                <a:alpha val="0"/>
              </a:srgbClr>
            </a:solidFill>
          </a:ln>
          <a:extLst>
            <a:ext uri="{909E8E84-426E-40DD-AFC4-6F175D3DCCD1}">
              <a14:hiddenFill xmlns:a14="http://schemas.microsoft.com/office/drawing/2010/main">
                <a:solidFill>
                  <a:schemeClr val="accent1">
                    <a:lumMod val="75000"/>
                  </a:schemeClr>
                </a:solidFill>
              </a14:hiddenFill>
            </a:ext>
          </a:ex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zh-CN" altLang="en-US" sz="1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气</a:t>
            </a:r>
            <a:r>
              <a:rPr lang="en-US" altLang="zh-CN" sz="1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液单相瓶</a:t>
            </a:r>
            <a:endParaRPr lang="zh-CN" altLang="en-US" sz="1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7"/>
          <p:cNvSpPr txBox="1"/>
          <p:nvPr/>
        </p:nvSpPr>
        <p:spPr>
          <a:xfrm>
            <a:off x="6734810" y="4653280"/>
            <a:ext cx="1151890" cy="330835"/>
          </a:xfrm>
          <a:prstGeom prst="rect">
            <a:avLst/>
          </a:prstGeom>
          <a:noFill/>
          <a:ln>
            <a:solidFill>
              <a:srgbClr val="000000">
                <a:alpha val="0"/>
              </a:srgbClr>
            </a:solidFill>
          </a:ln>
          <a:extLst>
            <a:ext uri="{909E8E84-426E-40DD-AFC4-6F175D3DCCD1}">
              <a14:hiddenFill xmlns:a14="http://schemas.microsoft.com/office/drawing/2010/main">
                <a:solidFill>
                  <a:schemeClr val="accent1">
                    <a:lumMod val="75000"/>
                  </a:schemeClr>
                </a:solidFill>
              </a14:hiddenFill>
            </a:ext>
          </a:ex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zh-CN" altLang="en-US" sz="1200" b="1" dirty="0">
                <a:solidFill>
                  <a:schemeClr val="tx1">
                    <a:lumMod val="75000"/>
                    <a:lumOff val="25000"/>
                  </a:schemeClr>
                </a:solidFill>
                <a:latin typeface="微软雅黑" panose="020B0503020204020204" charset="-122"/>
                <a:ea typeface="微软雅黑" panose="020B0503020204020204" charset="-122"/>
              </a:rPr>
              <a:t>气液双相瓶</a:t>
            </a:r>
            <a:endParaRPr lang="zh-CN" altLang="en-US"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23" name="TextBox 22"/>
          <p:cNvSpPr txBox="1"/>
          <p:nvPr/>
        </p:nvSpPr>
        <p:spPr>
          <a:xfrm>
            <a:off x="812165" y="4673283"/>
            <a:ext cx="1151890" cy="330835"/>
          </a:xfrm>
          <a:prstGeom prst="rect">
            <a:avLst/>
          </a:prstGeom>
          <a:noFill/>
          <a:ln>
            <a:noFill/>
          </a:ln>
          <a:extLst>
            <a:ext uri="{909E8E84-426E-40DD-AFC4-6F175D3DCCD1}">
              <a14:hiddenFill xmlns:a14="http://schemas.microsoft.com/office/drawing/2010/main">
                <a:solidFill>
                  <a:schemeClr val="accent1">
                    <a:lumMod val="75000"/>
                  </a:schemeClr>
                </a:solidFill>
              </a14:hiddenFill>
            </a:ext>
          </a:extLst>
        </p:spPr>
        <p:style>
          <a:lnRef idx="2">
            <a:schemeClr val="accent6"/>
          </a:lnRef>
          <a:fillRef idx="1">
            <a:schemeClr val="lt1"/>
          </a:fillRef>
          <a:effectRef idx="0">
            <a:schemeClr val="accent6"/>
          </a:effectRef>
          <a:fontRef idx="minor">
            <a:schemeClr val="dk1"/>
          </a:fontRef>
        </p:style>
        <p:txBody>
          <a:bodyPr wrap="square" rtlCol="0" anchor="ctr" anchorCtr="0">
            <a:spAutoFit/>
          </a:bodyPr>
          <a:lstStyle/>
          <a:p>
            <a:pPr algn="ctr">
              <a:lnSpc>
                <a:spcPct val="130000"/>
              </a:lnSpc>
            </a:pPr>
            <a:r>
              <a:rPr lang="zh-CN" altLang="en-US" sz="1200" b="1" dirty="0">
                <a:solidFill>
                  <a:schemeClr val="tx1">
                    <a:lumMod val="75000"/>
                    <a:lumOff val="25000"/>
                  </a:schemeClr>
                </a:solidFill>
                <a:latin typeface="微软雅黑" panose="020B0503020204020204" charset="-122"/>
                <a:ea typeface="微软雅黑" panose="020B0503020204020204" charset="-122"/>
              </a:rPr>
              <a:t>单头液相瓶</a:t>
            </a:r>
            <a:endParaRPr lang="zh-CN" altLang="en-US"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24" name="TextBox 23"/>
          <p:cNvSpPr txBox="1"/>
          <p:nvPr/>
        </p:nvSpPr>
        <p:spPr>
          <a:xfrm>
            <a:off x="2687955" y="4653280"/>
            <a:ext cx="1151890" cy="330835"/>
          </a:xfrm>
          <a:prstGeom prst="rect">
            <a:avLst/>
          </a:prstGeom>
          <a:noFill/>
          <a:ln>
            <a:solidFill>
              <a:srgbClr val="000000">
                <a:alpha val="0"/>
              </a:srgbClr>
            </a:solidFill>
          </a:ln>
          <a:extLst>
            <a:ext uri="{909E8E84-426E-40DD-AFC4-6F175D3DCCD1}">
              <a14:hiddenFill xmlns:a14="http://schemas.microsoft.com/office/drawing/2010/main">
                <a:solidFill>
                  <a:schemeClr val="accent1">
                    <a:lumMod val="75000"/>
                  </a:schemeClr>
                </a:solidFill>
              </a14:hiddenFill>
            </a:ext>
          </a:ex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zh-CN" altLang="en-US" sz="1200" b="1" dirty="0">
                <a:solidFill>
                  <a:schemeClr val="tx1">
                    <a:lumMod val="75000"/>
                    <a:lumOff val="25000"/>
                  </a:schemeClr>
                </a:solidFill>
                <a:latin typeface="微软雅黑" panose="020B0503020204020204" charset="-122"/>
                <a:ea typeface="微软雅黑" panose="020B0503020204020204" charset="-122"/>
              </a:rPr>
              <a:t>单头气相瓶</a:t>
            </a:r>
            <a:endParaRPr lang="zh-CN" altLang="en-US" sz="1200" b="1" dirty="0">
              <a:solidFill>
                <a:schemeClr val="tx1">
                  <a:lumMod val="75000"/>
                  <a:lumOff val="25000"/>
                </a:schemeClr>
              </a:solidFill>
              <a:latin typeface="微软雅黑" panose="020B0503020204020204" charset="-122"/>
              <a:ea typeface="微软雅黑" panose="020B0503020204020204" charset="-122"/>
            </a:endParaRPr>
          </a:p>
        </p:txBody>
      </p:sp>
      <p:pic>
        <p:nvPicPr>
          <p:cNvPr id="15" name="图片 14"/>
          <p:cNvPicPr>
            <a:picLocks noChangeAspect="1"/>
          </p:cNvPicPr>
          <p:nvPr/>
        </p:nvPicPr>
        <p:blipFill>
          <a:blip r:embed="rId1"/>
          <a:stretch>
            <a:fillRect/>
          </a:stretch>
        </p:blipFill>
        <p:spPr>
          <a:xfrm>
            <a:off x="466725" y="1134110"/>
            <a:ext cx="8211185" cy="3414395"/>
          </a:xfrm>
          <a:prstGeom prst="rect">
            <a:avLst/>
          </a:prstGeom>
          <a:ln>
            <a:solidFill>
              <a:schemeClr val="bg1">
                <a:lumMod val="8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endParaRPr lang="zh-CN" altLang="en-US" sz="20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96900" y="848360"/>
            <a:ext cx="213868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液化石油气钢瓶角阀</a:t>
            </a:r>
            <a:endParaRPr lang="zh-CN" altLang="en-US" sz="1700">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825500" y="1296670"/>
            <a:ext cx="4302125" cy="3107690"/>
          </a:xfrm>
          <a:prstGeom prst="rect">
            <a:avLst/>
          </a:prstGeom>
          <a:noFill/>
        </p:spPr>
        <p:txBody>
          <a:bodyPr wrap="square" rtlCol="0" anchor="t">
            <a:spAutoFit/>
          </a:bodyPr>
          <a:lstStyle/>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角阀是钢瓶的进出口控制装置，也是连接减压阀的必要装置。可拆卸角阀质量标准必须符合《液化石油气瓶阀》（GB 7512）规定，其结构形式有两种分别为YSF-1型及YSF-2型。YSF-2型角阀结构如右图所示： 1—阀体；2—活门；3—连接片；4—密封垫；5—阀杆；6—O型密封圈；7—压母；8—手轮；9—弹簧垫圈；10—螺钉</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6146" name="Picture 2" descr="http://safety.gasshow.com/content_images/20064171057111088.jpg"/>
          <p:cNvPicPr>
            <a:picLocks noChangeAspect="1" noChangeArrowheads="1"/>
          </p:cNvPicPr>
          <p:nvPr/>
        </p:nvPicPr>
        <p:blipFill>
          <a:blip r:embed="rId1" r:link="rId2">
            <a:extLst>
              <a:ext uri="{28A0092B-C50C-407E-A947-70E740481C1C}">
                <a14:useLocalDpi xmlns:a14="http://schemas.microsoft.com/office/drawing/2010/main" val="0"/>
              </a:ext>
            </a:extLst>
          </a:blip>
          <a:srcRect/>
          <a:stretch>
            <a:fillRect/>
          </a:stretch>
        </p:blipFill>
        <p:spPr bwMode="auto">
          <a:xfrm>
            <a:off x="5454015" y="848360"/>
            <a:ext cx="2654300" cy="4051300"/>
          </a:xfrm>
          <a:prstGeom prst="rect">
            <a:avLst/>
          </a:prstGeom>
          <a:noFill/>
          <a:ln w="9525">
            <a:solidFill>
              <a:schemeClr val="bg1">
                <a:lumMod val="85000"/>
              </a:schemeClr>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theme/theme1.xml><?xml version="1.0" encoding="utf-8"?>
<a:theme xmlns:a="http://schemas.openxmlformats.org/drawingml/2006/main" name="5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7178</Words>
  <Application>WPS 演示</Application>
  <PresentationFormat>全屏显示(16:9)</PresentationFormat>
  <Paragraphs>567</Paragraphs>
  <Slides>59</Slides>
  <Notes>21</Notes>
  <HiddenSlides>0</HiddenSlides>
  <MMClips>0</MMClips>
  <ScaleCrop>false</ScaleCrop>
  <HeadingPairs>
    <vt:vector size="6" baseType="variant">
      <vt:variant>
        <vt:lpstr>已用的字体</vt:lpstr>
      </vt:variant>
      <vt:variant>
        <vt:i4>8</vt:i4>
      </vt:variant>
      <vt:variant>
        <vt:lpstr>主题</vt:lpstr>
      </vt:variant>
      <vt:variant>
        <vt:i4>4</vt:i4>
      </vt:variant>
      <vt:variant>
        <vt:lpstr>幻灯片标题</vt:lpstr>
      </vt:variant>
      <vt:variant>
        <vt:i4>59</vt:i4>
      </vt:variant>
    </vt:vector>
  </HeadingPairs>
  <TitlesOfParts>
    <vt:vector size="71" baseType="lpstr">
      <vt:lpstr>Arial</vt:lpstr>
      <vt:lpstr>宋体</vt:lpstr>
      <vt:lpstr>Wingdings</vt:lpstr>
      <vt:lpstr>微软雅黑</vt:lpstr>
      <vt:lpstr>新宋体</vt:lpstr>
      <vt:lpstr>Franklin Gothic Medium</vt:lpstr>
      <vt:lpstr>Arial Unicode MS</vt:lpstr>
      <vt:lpstr>Calibri</vt:lpstr>
      <vt:lpstr>5_自定义设计方案</vt:lpstr>
      <vt:lpstr>4_自定义设计方案</vt:lpstr>
      <vt:lpstr>3_自定义设计方案</vt:lpstr>
      <vt:lpstr>2_自定义设计方案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dell</cp:lastModifiedBy>
  <cp:revision>1</cp:revision>
  <dcterms:created xsi:type="dcterms:W3CDTF">2019-07-01T04:40:45Z</dcterms:created>
  <dcterms:modified xsi:type="dcterms:W3CDTF">2019-07-01T04:40:46Z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2052-11.1.0.8806</vt:lpwstr>
  </property>
</Properties>
</file>