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43" r:id="rId2"/>
    <p:sldId id="292" r:id="rId3"/>
    <p:sldId id="293" r:id="rId4"/>
    <p:sldId id="295" r:id="rId5"/>
    <p:sldId id="294" r:id="rId6"/>
    <p:sldId id="296" r:id="rId7"/>
    <p:sldId id="298" r:id="rId8"/>
    <p:sldId id="297" r:id="rId9"/>
    <p:sldId id="301" r:id="rId10"/>
    <p:sldId id="302" r:id="rId11"/>
    <p:sldId id="303" r:id="rId12"/>
    <p:sldId id="304" r:id="rId13"/>
    <p:sldId id="305" r:id="rId14"/>
    <p:sldId id="306" r:id="rId15"/>
    <p:sldId id="309" r:id="rId16"/>
    <p:sldId id="308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7" r:id="rId32"/>
    <p:sldId id="326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9" r:id="rId44"/>
    <p:sldId id="338" r:id="rId45"/>
    <p:sldId id="342" r:id="rId46"/>
  </p:sldIdLst>
  <p:sldSz cx="9144000" cy="6858000" type="screen4x3"/>
  <p:notesSz cx="7102475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834" autoAdjust="0"/>
  </p:normalViewPr>
  <p:slideViewPr>
    <p:cSldViewPr>
      <p:cViewPr varScale="1">
        <p:scale>
          <a:sx n="87" d="100"/>
          <a:sy n="87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0"/>
              <c:layout>
                <c:manualLayout>
                  <c:x val="-0.18560269028871387"/>
                  <c:y val="-9.599392344058996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831766732283491"/>
                  <c:y val="-0.1375694852723889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8907398293963644E-2"/>
                  <c:y val="0.10268857844097927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忽视安全</c:v>
                </c:pt>
                <c:pt idx="1">
                  <c:v>管理缺陷</c:v>
                </c:pt>
                <c:pt idx="2">
                  <c:v>操作失误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0.30000000000000032</c:v>
                </c:pt>
                <c:pt idx="2">
                  <c:v>0.15000000000000024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2399748937553152"/>
          <c:y val="2.1474647742066012E-2"/>
          <c:w val="0.16116771033748067"/>
          <c:h val="0.2057744809777796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含义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/>
      <dgm:spPr/>
      <dgm:t>
        <a:bodyPr/>
        <a:lstStyle/>
        <a:p>
          <a:r>
            <a:rPr lang="zh-CN" altLang="en-US" dirty="0" smtClean="0"/>
            <a:t>区分必需品和非必需品</a:t>
          </a:r>
          <a:endParaRPr lang="zh-CN" altLang="en-US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524650C5-1148-4655-ACEE-FB9279D2A665}">
      <dgm:prSet phldrT="[文本]"/>
      <dgm:spPr/>
      <dgm:t>
        <a:bodyPr/>
        <a:lstStyle/>
        <a:p>
          <a:r>
            <a:rPr lang="zh-CN" altLang="en-US" dirty="0" smtClean="0"/>
            <a:t>在岗位上只放必需品</a:t>
          </a:r>
          <a:endParaRPr lang="zh-CN" altLang="en-US" dirty="0"/>
        </a:p>
      </dgm:t>
    </dgm:pt>
    <dgm:pt modelId="{70E6D200-A73F-4571-AADB-9CA5ED2C27A1}" type="parTrans" cxnId="{D2B72B46-ED8A-4D05-BDAD-6D4335D20ADD}">
      <dgm:prSet/>
      <dgm:spPr/>
      <dgm:t>
        <a:bodyPr/>
        <a:lstStyle/>
        <a:p>
          <a:endParaRPr lang="zh-CN" altLang="en-US"/>
        </a:p>
      </dgm:t>
    </dgm:pt>
    <dgm:pt modelId="{7CB57D0F-73B2-4B6A-8760-C83B82234E29}" type="sibTrans" cxnId="{D2B72B46-ED8A-4D05-BDAD-6D4335D20AD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目的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/>
      <dgm:spPr/>
      <dgm:t>
        <a:bodyPr/>
        <a:lstStyle/>
        <a:p>
          <a:r>
            <a:rPr lang="zh-CN" altLang="en-US" dirty="0" smtClean="0"/>
            <a:t>腾出空间</a:t>
          </a:r>
          <a:endParaRPr lang="zh-CN" altLang="en-US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CDF8E0E7-E971-4802-A7AE-68A2EA7FD3AD}">
      <dgm:prSet phldrT="[文本]"/>
      <dgm:spPr/>
      <dgm:t>
        <a:bodyPr/>
        <a:lstStyle/>
        <a:p>
          <a:r>
            <a:rPr lang="zh-CN" altLang="en-US" dirty="0" smtClean="0"/>
            <a:t>防止误用</a:t>
          </a:r>
          <a:endParaRPr lang="zh-CN" altLang="en-US" dirty="0"/>
        </a:p>
      </dgm:t>
    </dgm:pt>
    <dgm:pt modelId="{1B795807-F654-4238-A6A0-449F83A73B15}" type="parTrans" cxnId="{934CF944-0DF4-48B5-B242-8398713D2CD1}">
      <dgm:prSet/>
      <dgm:spPr/>
      <dgm:t>
        <a:bodyPr/>
        <a:lstStyle/>
        <a:p>
          <a:endParaRPr lang="zh-CN" altLang="en-US"/>
        </a:p>
      </dgm:t>
    </dgm:pt>
    <dgm:pt modelId="{5DCC6E1C-CD69-4269-BDD3-11E5F9A2CA0A}" type="sibTrans" cxnId="{934CF944-0DF4-48B5-B242-8398713D2CD1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要点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/>
      <dgm:spPr/>
      <dgm:t>
        <a:bodyPr/>
        <a:lstStyle/>
        <a:p>
          <a:r>
            <a:rPr lang="zh-CN" altLang="en-US" dirty="0" smtClean="0"/>
            <a:t>明确原则，大胆果断清除无用品</a:t>
          </a:r>
          <a:endParaRPr lang="zh-CN" altLang="en-US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2E774E-FA56-4904-9893-5489E0705DA2}" type="presOf" srcId="{CDF8E0E7-E971-4802-A7AE-68A2EA7FD3AD}" destId="{23E64804-6112-423E-A8A9-CD02AA503724}" srcOrd="0" destOrd="1" presId="urn:microsoft.com/office/officeart/2005/8/layout/vList6"/>
    <dgm:cxn modelId="{206C4154-2B7E-4D61-9926-A28B5661EC8A}" type="presOf" srcId="{2548985D-ADB2-4889-A170-1236A998EB07}" destId="{02E24B7C-8675-4B10-9C89-3EE0F342D397}" srcOrd="0" destOrd="0" presId="urn:microsoft.com/office/officeart/2005/8/layout/vList6"/>
    <dgm:cxn modelId="{49F623F0-5ABF-48A7-8F1D-28118BB477DC}" type="presOf" srcId="{93495DF7-574D-4CB0-8E5F-21CD9577DCB4}" destId="{43625F24-3261-4769-9349-E0C2963061AA}" srcOrd="0" destOrd="0" presId="urn:microsoft.com/office/officeart/2005/8/layout/vList6"/>
    <dgm:cxn modelId="{C231D724-3714-4E47-AAB9-C4CF856404A5}" type="presOf" srcId="{C29BF683-9FCA-4BFA-9A77-8554EDF02C1F}" destId="{B5035AA6-48BC-47AF-ACC5-77E285303957}" srcOrd="0" destOrd="0" presId="urn:microsoft.com/office/officeart/2005/8/layout/vList6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453FC74B-AF83-4064-96C5-AF8AD4777149}" type="presOf" srcId="{FF57F66E-345E-4424-BF67-6B23FA1A5CBF}" destId="{CEC3A00C-23F8-4BA1-9E55-F41734B3B3C7}" srcOrd="0" destOrd="0" presId="urn:microsoft.com/office/officeart/2005/8/layout/vList6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179C869A-3626-4BA3-9518-8EE4B77CBCB3}" type="presOf" srcId="{4BE6EDF6-C005-435F-B5FD-D84C01E7B41D}" destId="{23E64804-6112-423E-A8A9-CD02AA503724}" srcOrd="0" destOrd="0" presId="urn:microsoft.com/office/officeart/2005/8/layout/vList6"/>
    <dgm:cxn modelId="{D2B72B46-ED8A-4D05-BDAD-6D4335D20ADD}" srcId="{2548985D-ADB2-4889-A170-1236A998EB07}" destId="{524650C5-1148-4655-ACEE-FB9279D2A665}" srcOrd="1" destOrd="0" parTransId="{70E6D200-A73F-4571-AADB-9CA5ED2C27A1}" sibTransId="{7CB57D0F-73B2-4B6A-8760-C83B82234E29}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934CF944-0DF4-48B5-B242-8398713D2CD1}" srcId="{E4B4AF77-8A16-43EE-8BA4-62796286E44B}" destId="{CDF8E0E7-E971-4802-A7AE-68A2EA7FD3AD}" srcOrd="1" destOrd="0" parTransId="{1B795807-F654-4238-A6A0-449F83A73B15}" sibTransId="{5DCC6E1C-CD69-4269-BDD3-11E5F9A2CA0A}"/>
    <dgm:cxn modelId="{0B903BDD-9F05-4C00-96D0-9D23DDE494F9}" type="presOf" srcId="{E4B4AF77-8A16-43EE-8BA4-62796286E44B}" destId="{AA08054E-22E3-4BA1-8D38-783A2139FF80}" srcOrd="0" destOrd="0" presId="urn:microsoft.com/office/officeart/2005/8/layout/vList6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7FE68666-E592-47F0-907F-7D5F1703495A}" type="presOf" srcId="{D81F8C14-E6BB-41D3-97E1-A9D1AE65E2D2}" destId="{3CBC4B25-1B10-4A43-AA1A-3F93D5FE68F7}" srcOrd="0" destOrd="0" presId="urn:microsoft.com/office/officeart/2005/8/layout/vList6"/>
    <dgm:cxn modelId="{CD1F0569-A065-4CAD-8C92-73CB0B87B6D0}" type="presOf" srcId="{524650C5-1148-4655-ACEE-FB9279D2A665}" destId="{CEC3A00C-23F8-4BA1-9E55-F41734B3B3C7}" srcOrd="0" destOrd="1" presId="urn:microsoft.com/office/officeart/2005/8/layout/vList6"/>
    <dgm:cxn modelId="{971F99F7-4B25-4CB5-A2F9-EC6D560D9608}" type="presParOf" srcId="{B5035AA6-48BC-47AF-ACC5-77E285303957}" destId="{79E527E7-D26D-4E0B-8AB8-06D8E1D7BDE7}" srcOrd="0" destOrd="0" presId="urn:microsoft.com/office/officeart/2005/8/layout/vList6"/>
    <dgm:cxn modelId="{AD58DB97-7BC4-44FC-8D4F-60F13B4735C9}" type="presParOf" srcId="{79E527E7-D26D-4E0B-8AB8-06D8E1D7BDE7}" destId="{02E24B7C-8675-4B10-9C89-3EE0F342D397}" srcOrd="0" destOrd="0" presId="urn:microsoft.com/office/officeart/2005/8/layout/vList6"/>
    <dgm:cxn modelId="{85F74297-9FA9-44D9-837E-60D9E8E0B5C9}" type="presParOf" srcId="{79E527E7-D26D-4E0B-8AB8-06D8E1D7BDE7}" destId="{CEC3A00C-23F8-4BA1-9E55-F41734B3B3C7}" srcOrd="1" destOrd="0" presId="urn:microsoft.com/office/officeart/2005/8/layout/vList6"/>
    <dgm:cxn modelId="{CB03BDB6-B160-4F69-9ABA-E9AF959E47E3}" type="presParOf" srcId="{B5035AA6-48BC-47AF-ACC5-77E285303957}" destId="{556B9FFE-8245-43E4-922B-C1A601BED1BA}" srcOrd="1" destOrd="0" presId="urn:microsoft.com/office/officeart/2005/8/layout/vList6"/>
    <dgm:cxn modelId="{6251F6BF-48D6-4E80-84E5-C7C06EFF2C24}" type="presParOf" srcId="{B5035AA6-48BC-47AF-ACC5-77E285303957}" destId="{725AF63D-ABC1-4548-BE3F-458B5C4B346F}" srcOrd="2" destOrd="0" presId="urn:microsoft.com/office/officeart/2005/8/layout/vList6"/>
    <dgm:cxn modelId="{7B5A74B2-0E3A-4925-A7F0-97E2C39A9DA9}" type="presParOf" srcId="{725AF63D-ABC1-4548-BE3F-458B5C4B346F}" destId="{AA08054E-22E3-4BA1-8D38-783A2139FF80}" srcOrd="0" destOrd="0" presId="urn:microsoft.com/office/officeart/2005/8/layout/vList6"/>
    <dgm:cxn modelId="{0C9FF850-A567-40CF-9FE5-431EB2B2162A}" type="presParOf" srcId="{725AF63D-ABC1-4548-BE3F-458B5C4B346F}" destId="{23E64804-6112-423E-A8A9-CD02AA503724}" srcOrd="1" destOrd="0" presId="urn:microsoft.com/office/officeart/2005/8/layout/vList6"/>
    <dgm:cxn modelId="{AF4B70A3-1C59-4C7F-B918-F2116FDE684E}" type="presParOf" srcId="{B5035AA6-48BC-47AF-ACC5-77E285303957}" destId="{A968D351-609D-4A2D-AECE-19D5DCBA3A23}" srcOrd="3" destOrd="0" presId="urn:microsoft.com/office/officeart/2005/8/layout/vList6"/>
    <dgm:cxn modelId="{3AAA7346-C01A-48F3-826F-CE8153999E40}" type="presParOf" srcId="{B5035AA6-48BC-47AF-ACC5-77E285303957}" destId="{49FBDF6E-A371-4035-B6C9-47C5412EEF61}" srcOrd="4" destOrd="0" presId="urn:microsoft.com/office/officeart/2005/8/layout/vList6"/>
    <dgm:cxn modelId="{30A7B623-1D22-4BAF-B4F0-B459AFA9B94D}" type="presParOf" srcId="{49FBDF6E-A371-4035-B6C9-47C5412EEF61}" destId="{43625F24-3261-4769-9349-E0C2963061AA}" srcOrd="0" destOrd="0" presId="urn:microsoft.com/office/officeart/2005/8/layout/vList6"/>
    <dgm:cxn modelId="{996E7968-7BBF-45ED-AAA2-888C12102051}" type="presParOf" srcId="{49FBDF6E-A371-4035-B6C9-47C5412EEF61}" destId="{3CBC4B25-1B10-4A43-AA1A-3F93D5FE6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含义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 custT="1"/>
      <dgm:spPr/>
      <dgm:t>
        <a:bodyPr/>
        <a:lstStyle/>
        <a:p>
          <a:r>
            <a:rPr lang="zh-CN" altLang="en-US" sz="1800" dirty="0" smtClean="0"/>
            <a:t>消除一切</a:t>
          </a:r>
          <a:r>
            <a:rPr lang="zh-CN" altLang="en-US" sz="1800" dirty="0" smtClean="0">
              <a:solidFill>
                <a:srgbClr val="FF0000"/>
              </a:solidFill>
            </a:rPr>
            <a:t>不安全因素</a:t>
          </a:r>
          <a:r>
            <a:rPr lang="zh-CN" altLang="en-US" sz="1800" dirty="0" smtClean="0"/>
            <a:t>，</a:t>
          </a:r>
          <a:r>
            <a:rPr lang="zh-CN" altLang="en-US" sz="1800" dirty="0" smtClean="0">
              <a:solidFill>
                <a:srgbClr val="FF0000"/>
              </a:solidFill>
            </a:rPr>
            <a:t>杜绝</a:t>
          </a:r>
          <a:r>
            <a:rPr lang="zh-CN" altLang="en-US" sz="1800" dirty="0" smtClean="0"/>
            <a:t>一切不安全现象。</a:t>
          </a:r>
          <a:endParaRPr lang="zh-CN" altLang="en-US" sz="1800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目的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 custT="1"/>
      <dgm:spPr/>
      <dgm:t>
        <a:bodyPr/>
        <a:lstStyle/>
        <a:p>
          <a:r>
            <a:rPr lang="zh-CN" altLang="en-US" sz="2000" dirty="0" smtClean="0"/>
            <a:t>保障大家人身安全</a:t>
          </a:r>
          <a:endParaRPr lang="zh-CN" altLang="en-US" sz="2000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要点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463AE085-5784-4BEA-AE35-1358B7E2A0CF}">
      <dgm:prSet custT="1"/>
      <dgm:spPr/>
      <dgm:t>
        <a:bodyPr/>
        <a:lstStyle/>
        <a:p>
          <a:r>
            <a:rPr lang="zh-CN" altLang="en-US" sz="2000" dirty="0" smtClean="0"/>
            <a:t>清除隐患，排除险情，预防事故发生</a:t>
          </a:r>
          <a:endParaRPr kumimoji="1" lang="en-US" altLang="zh-CN" sz="2000" dirty="0" smtClean="0">
            <a:latin typeface="华文楷体" pitchFamily="2" charset="-122"/>
            <a:ea typeface="华文楷体" pitchFamily="2" charset="-122"/>
          </a:endParaRPr>
        </a:p>
      </dgm:t>
    </dgm:pt>
    <dgm:pt modelId="{4D307B81-18C3-4254-A3D6-708357490E0B}" type="par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1F52D02-4B6C-4314-BBD6-9D82A93BA57B}" type="sib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3B20C12-3AFD-4253-BBDA-CDBAF8DC132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DEC2C018-06CE-453B-A1F4-612FE218FA22}" type="par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DA60870E-68B3-478B-BFD0-71AF34AD376F}" type="sib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4EA11870-1500-4221-8410-FB3BBC494E5B}">
      <dgm:prSet custT="1"/>
      <dgm:spPr/>
      <dgm:t>
        <a:bodyPr/>
        <a:lstStyle/>
        <a:p>
          <a:r>
            <a:rPr lang="zh-CN" altLang="en-US" sz="2000" dirty="0" smtClean="0"/>
            <a:t>保证生产连续安全进行</a:t>
          </a:r>
          <a:endParaRPr lang="en-US" altLang="zh-CN" sz="2000" dirty="0" smtClean="0"/>
        </a:p>
      </dgm:t>
    </dgm:pt>
    <dgm:pt modelId="{6CA23EB6-290B-4345-BCFB-D67D96FDBBEC}" type="parTrans" cxnId="{DD201339-41C5-44BA-AD73-180EC5B9BC73}">
      <dgm:prSet/>
      <dgm:spPr/>
      <dgm:t>
        <a:bodyPr/>
        <a:lstStyle/>
        <a:p>
          <a:endParaRPr lang="zh-CN" altLang="en-US"/>
        </a:p>
      </dgm:t>
    </dgm:pt>
    <dgm:pt modelId="{71007E47-21F5-4BFA-8ED1-04D5F6C2156F}" type="sibTrans" cxnId="{DD201339-41C5-44BA-AD73-180EC5B9BC73}">
      <dgm:prSet/>
      <dgm:spPr/>
      <dgm:t>
        <a:bodyPr/>
        <a:lstStyle/>
        <a:p>
          <a:endParaRPr lang="zh-CN" altLang="en-US"/>
        </a:p>
      </dgm:t>
    </dgm:pt>
    <dgm:pt modelId="{299EFBCE-D220-43AA-B77D-B3351297A156}">
      <dgm:prSet custT="1"/>
      <dgm:spPr/>
      <dgm:t>
        <a:bodyPr/>
        <a:lstStyle/>
        <a:p>
          <a:r>
            <a:rPr lang="zh-CN" altLang="en-US" sz="2000" dirty="0" smtClean="0"/>
            <a:t>减少安全事故引起的损失</a:t>
          </a:r>
          <a:endParaRPr lang="zh-CN" altLang="en-US" sz="2000" dirty="0"/>
        </a:p>
      </dgm:t>
    </dgm:pt>
    <dgm:pt modelId="{46CBF3CC-7D82-44B1-B5E4-9E2F5EC84FDE}" type="parTrans" cxnId="{EA8A8572-6DDF-40FD-B1FF-657F65A817D2}">
      <dgm:prSet/>
      <dgm:spPr/>
      <dgm:t>
        <a:bodyPr/>
        <a:lstStyle/>
        <a:p>
          <a:endParaRPr lang="zh-CN" altLang="en-US"/>
        </a:p>
      </dgm:t>
    </dgm:pt>
    <dgm:pt modelId="{87CC7BE7-8F4E-4B6D-9C37-1BF7A94BAD99}" type="sibTrans" cxnId="{EA8A8572-6DDF-40FD-B1FF-657F65A817D2}">
      <dgm:prSet/>
      <dgm:spPr/>
      <dgm:t>
        <a:bodyPr/>
        <a:lstStyle/>
        <a:p>
          <a:endParaRPr lang="zh-CN" altLang="en-US"/>
        </a:p>
      </dgm:t>
    </dgm:pt>
    <dgm:pt modelId="{DB5A17B6-F82D-4E2D-B3E3-2C4AF9CA6A73}">
      <dgm:prSet phldrT="[文本]"/>
      <dgm:spPr/>
      <dgm:t>
        <a:bodyPr/>
        <a:lstStyle/>
        <a:p>
          <a:r>
            <a:rPr lang="zh-CN" altLang="en-US" dirty="0" smtClean="0"/>
            <a:t>主要活动</a:t>
          </a:r>
          <a:endParaRPr lang="zh-CN" altLang="en-US" dirty="0"/>
        </a:p>
      </dgm:t>
    </dgm:pt>
    <dgm:pt modelId="{3B1D5E54-5C59-4325-B55A-3D7A46305FD1}" type="parTrans" cxnId="{0DC60EE3-9986-4DF3-8233-0C531BBB4DE8}">
      <dgm:prSet/>
      <dgm:spPr/>
      <dgm:t>
        <a:bodyPr/>
        <a:lstStyle/>
        <a:p>
          <a:endParaRPr lang="zh-CN" altLang="en-US"/>
        </a:p>
      </dgm:t>
    </dgm:pt>
    <dgm:pt modelId="{8FBB0AA5-C98E-45AC-9A1B-F1DEA1CEE7A3}" type="sibTrans" cxnId="{0DC60EE3-9986-4DF3-8233-0C531BBB4DE8}">
      <dgm:prSet/>
      <dgm:spPr/>
      <dgm:t>
        <a:bodyPr/>
        <a:lstStyle/>
        <a:p>
          <a:endParaRPr lang="zh-CN" altLang="en-US"/>
        </a:p>
      </dgm:t>
    </dgm:pt>
    <dgm:pt modelId="{AFCC1241-8144-48C7-B8D0-E8DAA50DED4B}">
      <dgm:prSet/>
      <dgm:spPr/>
      <dgm:t>
        <a:bodyPr/>
        <a:lstStyle/>
        <a:p>
          <a:r>
            <a:rPr lang="zh-CN" altLang="en-US" dirty="0" smtClean="0"/>
            <a:t>严格执行操作规程，严禁违章作业，时刻注重安全</a:t>
          </a:r>
          <a:endParaRPr lang="zh-CN" altLang="en-US" dirty="0"/>
        </a:p>
      </dgm:t>
    </dgm:pt>
    <dgm:pt modelId="{06FA9283-F205-4220-99AD-91979C7EF334}" type="parTrans" cxnId="{479DEC16-E2A3-4072-8703-4FD34F32A57C}">
      <dgm:prSet/>
      <dgm:spPr/>
      <dgm:t>
        <a:bodyPr/>
        <a:lstStyle/>
        <a:p>
          <a:endParaRPr lang="zh-CN" altLang="en-US"/>
        </a:p>
      </dgm:t>
    </dgm:pt>
    <dgm:pt modelId="{C7A40026-AD95-44A2-9263-D28C1362B6A5}" type="sibTrans" cxnId="{479DEC16-E2A3-4072-8703-4FD34F32A57C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452213-7339-46F0-A2A3-B7274FE476FD}" type="pres">
      <dgm:prSet presAssocID="{1EC2564F-E783-410E-8C38-40CE0CEDE94E}" presName="spacing" presStyleCnt="0"/>
      <dgm:spPr/>
    </dgm:pt>
    <dgm:pt modelId="{E2AECEFE-351A-4368-AD61-C723193BAD47}" type="pres">
      <dgm:prSet presAssocID="{DB5A17B6-F82D-4E2D-B3E3-2C4AF9CA6A73}" presName="linNode" presStyleCnt="0"/>
      <dgm:spPr/>
    </dgm:pt>
    <dgm:pt modelId="{5CB2A740-6626-456D-A944-EEAADB6C685B}" type="pres">
      <dgm:prSet presAssocID="{DB5A17B6-F82D-4E2D-B3E3-2C4AF9CA6A7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3C6234-70BA-4BAB-AEE4-0E4F1167E574}" type="pres">
      <dgm:prSet presAssocID="{DB5A17B6-F82D-4E2D-B3E3-2C4AF9CA6A7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8E10240-73F3-4FF2-B1F8-B9D6D936CF2D}" srcId="{93495DF7-574D-4CB0-8E5F-21CD9577DCB4}" destId="{463AE085-5784-4BEA-AE35-1358B7E2A0CF}" srcOrd="1" destOrd="0" parTransId="{4D307B81-18C3-4254-A3D6-708357490E0B}" sibTransId="{81F52D02-4B6C-4314-BBD6-9D82A93BA57B}"/>
    <dgm:cxn modelId="{E7ADE417-38AC-44E4-B103-260E9331856F}" type="presOf" srcId="{DB5A17B6-F82D-4E2D-B3E3-2C4AF9CA6A73}" destId="{5CB2A740-6626-456D-A944-EEAADB6C685B}" srcOrd="0" destOrd="0" presId="urn:microsoft.com/office/officeart/2005/8/layout/vList6"/>
    <dgm:cxn modelId="{ED76A6AC-F879-4149-AE92-EB9F68BD208A}" type="presOf" srcId="{4EA11870-1500-4221-8410-FB3BBC494E5B}" destId="{23E64804-6112-423E-A8A9-CD02AA503724}" srcOrd="0" destOrd="1" presId="urn:microsoft.com/office/officeart/2005/8/layout/vList6"/>
    <dgm:cxn modelId="{D3F263F1-B46A-4C3C-950F-3371395E4C71}" type="presOf" srcId="{463AE085-5784-4BEA-AE35-1358B7E2A0CF}" destId="{3CBC4B25-1B10-4A43-AA1A-3F93D5FE68F7}" srcOrd="0" destOrd="1" presId="urn:microsoft.com/office/officeart/2005/8/layout/vList6"/>
    <dgm:cxn modelId="{238F64B2-0E63-4291-B837-4426142B0A02}" type="presOf" srcId="{4BE6EDF6-C005-435F-B5FD-D84C01E7B41D}" destId="{23E64804-6112-423E-A8A9-CD02AA503724}" srcOrd="0" destOrd="0" presId="urn:microsoft.com/office/officeart/2005/8/layout/vList6"/>
    <dgm:cxn modelId="{DD201339-41C5-44BA-AD73-180EC5B9BC73}" srcId="{E4B4AF77-8A16-43EE-8BA4-62796286E44B}" destId="{4EA11870-1500-4221-8410-FB3BBC494E5B}" srcOrd="1" destOrd="0" parTransId="{6CA23EB6-290B-4345-BCFB-D67D96FDBBEC}" sibTransId="{71007E47-21F5-4BFA-8ED1-04D5F6C2156F}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B65850CF-5E2C-47AE-83AC-D529BD81CF73}" type="presOf" srcId="{299EFBCE-D220-43AA-B77D-B3351297A156}" destId="{23E64804-6112-423E-A8A9-CD02AA503724}" srcOrd="0" destOrd="2" presId="urn:microsoft.com/office/officeart/2005/8/layout/vList6"/>
    <dgm:cxn modelId="{B39CF4F2-E393-40BA-9899-2216E1F62109}" type="presOf" srcId="{83B20C12-3AFD-4253-BBDA-CDBAF8DC1326}" destId="{3CBC4B25-1B10-4A43-AA1A-3F93D5FE68F7}" srcOrd="0" destOrd="2" presId="urn:microsoft.com/office/officeart/2005/8/layout/vList6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908798A6-5AFE-4E40-AD4E-54589E5D763B}" type="presOf" srcId="{C29BF683-9FCA-4BFA-9A77-8554EDF02C1F}" destId="{B5035AA6-48BC-47AF-ACC5-77E285303957}" srcOrd="0" destOrd="0" presId="urn:microsoft.com/office/officeart/2005/8/layout/vList6"/>
    <dgm:cxn modelId="{1A7E312A-EF07-4FA9-BF3A-4532D5F4302B}" type="presOf" srcId="{D81F8C14-E6BB-41D3-97E1-A9D1AE65E2D2}" destId="{3CBC4B25-1B10-4A43-AA1A-3F93D5FE68F7}" srcOrd="0" destOrd="0" presId="urn:microsoft.com/office/officeart/2005/8/layout/vList6"/>
    <dgm:cxn modelId="{0DC60EE3-9986-4DF3-8233-0C531BBB4DE8}" srcId="{C29BF683-9FCA-4BFA-9A77-8554EDF02C1F}" destId="{DB5A17B6-F82D-4E2D-B3E3-2C4AF9CA6A73}" srcOrd="3" destOrd="0" parTransId="{3B1D5E54-5C59-4325-B55A-3D7A46305FD1}" sibTransId="{8FBB0AA5-C98E-45AC-9A1B-F1DEA1CEE7A3}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B6C32229-7CD0-45FF-852C-70CD122557EF}" type="presOf" srcId="{AFCC1241-8144-48C7-B8D0-E8DAA50DED4B}" destId="{FB3C6234-70BA-4BAB-AEE4-0E4F1167E574}" srcOrd="0" destOrd="0" presId="urn:microsoft.com/office/officeart/2005/8/layout/vList6"/>
    <dgm:cxn modelId="{9748CB96-8CDA-4BFB-9042-254E0E5AC51B}" type="presOf" srcId="{93495DF7-574D-4CB0-8E5F-21CD9577DCB4}" destId="{43625F24-3261-4769-9349-E0C2963061AA}" srcOrd="0" destOrd="0" presId="urn:microsoft.com/office/officeart/2005/8/layout/vList6"/>
    <dgm:cxn modelId="{C96F5F31-A095-465D-B870-7D7AB5DBA6F3}" type="presOf" srcId="{FF57F66E-345E-4424-BF67-6B23FA1A5CBF}" destId="{CEC3A00C-23F8-4BA1-9E55-F41734B3B3C7}" srcOrd="0" destOrd="0" presId="urn:microsoft.com/office/officeart/2005/8/layout/vList6"/>
    <dgm:cxn modelId="{6CF08113-0A54-41EC-92C8-9A029CC51658}" type="presOf" srcId="{E4B4AF77-8A16-43EE-8BA4-62796286E44B}" destId="{AA08054E-22E3-4BA1-8D38-783A2139FF80}" srcOrd="0" destOrd="0" presId="urn:microsoft.com/office/officeart/2005/8/layout/vList6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6528C4FE-2A9D-41B1-BAFC-CBAC329E876E}" type="presOf" srcId="{2548985D-ADB2-4889-A170-1236A998EB07}" destId="{02E24B7C-8675-4B10-9C89-3EE0F342D397}" srcOrd="0" destOrd="0" presId="urn:microsoft.com/office/officeart/2005/8/layout/vList6"/>
    <dgm:cxn modelId="{EA8A8572-6DDF-40FD-B1FF-657F65A817D2}" srcId="{E4B4AF77-8A16-43EE-8BA4-62796286E44B}" destId="{299EFBCE-D220-43AA-B77D-B3351297A156}" srcOrd="2" destOrd="0" parTransId="{46CBF3CC-7D82-44B1-B5E4-9E2F5EC84FDE}" sibTransId="{87CC7BE7-8F4E-4B6D-9C37-1BF7A94BAD99}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E5E6D681-2754-4BC2-AD3D-E244D76F0B3F}" srcId="{93495DF7-574D-4CB0-8E5F-21CD9577DCB4}" destId="{83B20C12-3AFD-4253-BBDA-CDBAF8DC1326}" srcOrd="2" destOrd="0" parTransId="{DEC2C018-06CE-453B-A1F4-612FE218FA22}" sibTransId="{DA60870E-68B3-478B-BFD0-71AF34AD376F}"/>
    <dgm:cxn modelId="{479DEC16-E2A3-4072-8703-4FD34F32A57C}" srcId="{DB5A17B6-F82D-4E2D-B3E3-2C4AF9CA6A73}" destId="{AFCC1241-8144-48C7-B8D0-E8DAA50DED4B}" srcOrd="0" destOrd="0" parTransId="{06FA9283-F205-4220-99AD-91979C7EF334}" sibTransId="{C7A40026-AD95-44A2-9263-D28C1362B6A5}"/>
    <dgm:cxn modelId="{3820F4EA-EC5A-43B2-BF78-C0E05DAC912D}" type="presParOf" srcId="{B5035AA6-48BC-47AF-ACC5-77E285303957}" destId="{79E527E7-D26D-4E0B-8AB8-06D8E1D7BDE7}" srcOrd="0" destOrd="0" presId="urn:microsoft.com/office/officeart/2005/8/layout/vList6"/>
    <dgm:cxn modelId="{8233B053-49BE-40F1-BC3E-3CA9E75E3B4F}" type="presParOf" srcId="{79E527E7-D26D-4E0B-8AB8-06D8E1D7BDE7}" destId="{02E24B7C-8675-4B10-9C89-3EE0F342D397}" srcOrd="0" destOrd="0" presId="urn:microsoft.com/office/officeart/2005/8/layout/vList6"/>
    <dgm:cxn modelId="{0614F045-CCD2-4B49-96F9-D4B7EB3A122C}" type="presParOf" srcId="{79E527E7-D26D-4E0B-8AB8-06D8E1D7BDE7}" destId="{CEC3A00C-23F8-4BA1-9E55-F41734B3B3C7}" srcOrd="1" destOrd="0" presId="urn:microsoft.com/office/officeart/2005/8/layout/vList6"/>
    <dgm:cxn modelId="{1499430C-BBD8-4EE8-A08A-AF1E5BA9120E}" type="presParOf" srcId="{B5035AA6-48BC-47AF-ACC5-77E285303957}" destId="{556B9FFE-8245-43E4-922B-C1A601BED1BA}" srcOrd="1" destOrd="0" presId="urn:microsoft.com/office/officeart/2005/8/layout/vList6"/>
    <dgm:cxn modelId="{2027E6CD-B46F-4F46-9D2A-EA139BEFB711}" type="presParOf" srcId="{B5035AA6-48BC-47AF-ACC5-77E285303957}" destId="{725AF63D-ABC1-4548-BE3F-458B5C4B346F}" srcOrd="2" destOrd="0" presId="urn:microsoft.com/office/officeart/2005/8/layout/vList6"/>
    <dgm:cxn modelId="{D1CB213D-67DD-467D-86B2-36AAB19AD8A5}" type="presParOf" srcId="{725AF63D-ABC1-4548-BE3F-458B5C4B346F}" destId="{AA08054E-22E3-4BA1-8D38-783A2139FF80}" srcOrd="0" destOrd="0" presId="urn:microsoft.com/office/officeart/2005/8/layout/vList6"/>
    <dgm:cxn modelId="{71BE0045-68A1-45F2-8F62-3C1FC3876ACC}" type="presParOf" srcId="{725AF63D-ABC1-4548-BE3F-458B5C4B346F}" destId="{23E64804-6112-423E-A8A9-CD02AA503724}" srcOrd="1" destOrd="0" presId="urn:microsoft.com/office/officeart/2005/8/layout/vList6"/>
    <dgm:cxn modelId="{B6684F0A-E393-485E-9D65-51553B593B02}" type="presParOf" srcId="{B5035AA6-48BC-47AF-ACC5-77E285303957}" destId="{A968D351-609D-4A2D-AECE-19D5DCBA3A23}" srcOrd="3" destOrd="0" presId="urn:microsoft.com/office/officeart/2005/8/layout/vList6"/>
    <dgm:cxn modelId="{1B526CE6-EC47-4374-ADCC-7D0075DA9CE6}" type="presParOf" srcId="{B5035AA6-48BC-47AF-ACC5-77E285303957}" destId="{49FBDF6E-A371-4035-B6C9-47C5412EEF61}" srcOrd="4" destOrd="0" presId="urn:microsoft.com/office/officeart/2005/8/layout/vList6"/>
    <dgm:cxn modelId="{3F52BA9C-04E3-429A-81A3-D4E22DC51A6C}" type="presParOf" srcId="{49FBDF6E-A371-4035-B6C9-47C5412EEF61}" destId="{43625F24-3261-4769-9349-E0C2963061AA}" srcOrd="0" destOrd="0" presId="urn:microsoft.com/office/officeart/2005/8/layout/vList6"/>
    <dgm:cxn modelId="{7ABC20E1-1F83-4033-87E8-A624E913BE19}" type="presParOf" srcId="{49FBDF6E-A371-4035-B6C9-47C5412EEF61}" destId="{3CBC4B25-1B10-4A43-AA1A-3F93D5FE68F7}" srcOrd="1" destOrd="0" presId="urn:microsoft.com/office/officeart/2005/8/layout/vList6"/>
    <dgm:cxn modelId="{7AF67A70-6DF9-44C8-8B53-C7AF4BA1F661}" type="presParOf" srcId="{B5035AA6-48BC-47AF-ACC5-77E285303957}" destId="{1B452213-7339-46F0-A2A3-B7274FE476FD}" srcOrd="5" destOrd="0" presId="urn:microsoft.com/office/officeart/2005/8/layout/vList6"/>
    <dgm:cxn modelId="{1BBBDAE0-DAD8-45DE-92E3-D708BB0796F9}" type="presParOf" srcId="{B5035AA6-48BC-47AF-ACC5-77E285303957}" destId="{E2AECEFE-351A-4368-AD61-C723193BAD47}" srcOrd="6" destOrd="0" presId="urn:microsoft.com/office/officeart/2005/8/layout/vList6"/>
    <dgm:cxn modelId="{19C302D1-0D5B-4C23-BEC6-5F78F6DA1C8B}" type="presParOf" srcId="{E2AECEFE-351A-4368-AD61-C723193BAD47}" destId="{5CB2A740-6626-456D-A944-EEAADB6C685B}" srcOrd="0" destOrd="0" presId="urn:microsoft.com/office/officeart/2005/8/layout/vList6"/>
    <dgm:cxn modelId="{5943DA81-5EF7-4151-8229-F0027AFAC5FD}" type="presParOf" srcId="{E2AECEFE-351A-4368-AD61-C723193BAD47}" destId="{FB3C6234-70BA-4BAB-AEE4-0E4F1167E5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含义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 custT="1"/>
      <dgm:spPr/>
      <dgm:t>
        <a:bodyPr/>
        <a:lstStyle/>
        <a:p>
          <a:r>
            <a:rPr lang="zh-CN" altLang="en-US" sz="1800" dirty="0" smtClean="0"/>
            <a:t>养成</a:t>
          </a:r>
          <a:r>
            <a:rPr lang="zh-CN" altLang="en-US" sz="1800" dirty="0" smtClean="0">
              <a:solidFill>
                <a:srgbClr val="FF0000"/>
              </a:solidFill>
            </a:rPr>
            <a:t>节省成本</a:t>
          </a:r>
          <a:r>
            <a:rPr lang="zh-CN" altLang="en-US" sz="1800" dirty="0" smtClean="0"/>
            <a:t>的意识，主动落实到人及物。</a:t>
          </a:r>
          <a:endParaRPr lang="zh-CN" altLang="en-US" sz="1800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目的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 custT="1"/>
      <dgm:spPr/>
      <dgm:t>
        <a:bodyPr/>
        <a:lstStyle/>
        <a:p>
          <a:r>
            <a:rPr lang="zh-CN" altLang="en-US" sz="2000" dirty="0" smtClean="0"/>
            <a:t>提高经济效益，降低管理成本</a:t>
          </a:r>
          <a:endParaRPr lang="zh-CN" altLang="en-US" sz="2000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要点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463AE085-5784-4BEA-AE35-1358B7E2A0CF}">
      <dgm:prSet custT="1"/>
      <dgm:spPr/>
      <dgm:t>
        <a:bodyPr/>
        <a:lstStyle/>
        <a:p>
          <a:r>
            <a:rPr lang="zh-CN" altLang="en-US" sz="2000" dirty="0" smtClean="0"/>
            <a:t>合理利用发挥最大效能，物尽其用</a:t>
          </a:r>
          <a:endParaRPr kumimoji="1" lang="en-US" altLang="zh-CN" sz="2000" dirty="0" smtClean="0">
            <a:latin typeface="华文楷体" pitchFamily="2" charset="-122"/>
            <a:ea typeface="华文楷体" pitchFamily="2" charset="-122"/>
          </a:endParaRPr>
        </a:p>
      </dgm:t>
    </dgm:pt>
    <dgm:pt modelId="{4D307B81-18C3-4254-A3D6-708357490E0B}" type="par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1F52D02-4B6C-4314-BBD6-9D82A93BA57B}" type="sib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3B20C12-3AFD-4253-BBDA-CDBAF8DC132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DEC2C018-06CE-453B-A1F4-612FE218FA22}" type="par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DA60870E-68B3-478B-BFD0-71AF34AD376F}" type="sib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DB5A17B6-F82D-4E2D-B3E3-2C4AF9CA6A73}">
      <dgm:prSet phldrT="[文本]"/>
      <dgm:spPr/>
      <dgm:t>
        <a:bodyPr/>
        <a:lstStyle/>
        <a:p>
          <a:r>
            <a:rPr lang="zh-CN" altLang="en-US" dirty="0" smtClean="0"/>
            <a:t>主要活动</a:t>
          </a:r>
          <a:endParaRPr lang="zh-CN" altLang="en-US" dirty="0"/>
        </a:p>
      </dgm:t>
    </dgm:pt>
    <dgm:pt modelId="{3B1D5E54-5C59-4325-B55A-3D7A46305FD1}" type="parTrans" cxnId="{0DC60EE3-9986-4DF3-8233-0C531BBB4DE8}">
      <dgm:prSet/>
      <dgm:spPr/>
      <dgm:t>
        <a:bodyPr/>
        <a:lstStyle/>
        <a:p>
          <a:endParaRPr lang="zh-CN" altLang="en-US"/>
        </a:p>
      </dgm:t>
    </dgm:pt>
    <dgm:pt modelId="{8FBB0AA5-C98E-45AC-9A1B-F1DEA1CEE7A3}" type="sibTrans" cxnId="{0DC60EE3-9986-4DF3-8233-0C531BBB4DE8}">
      <dgm:prSet/>
      <dgm:spPr/>
      <dgm:t>
        <a:bodyPr/>
        <a:lstStyle/>
        <a:p>
          <a:endParaRPr lang="zh-CN" altLang="en-US"/>
        </a:p>
      </dgm:t>
    </dgm:pt>
    <dgm:pt modelId="{AFCC1241-8144-48C7-B8D0-E8DAA50DED4B}">
      <dgm:prSet custT="1"/>
      <dgm:spPr/>
      <dgm:t>
        <a:bodyPr/>
        <a:lstStyle/>
        <a:p>
          <a:r>
            <a:rPr lang="zh-CN" altLang="en-US" sz="2000" dirty="0" smtClean="0"/>
            <a:t>对时间、空间、能源合理利用；                                        以主人心态对待企业资源；</a:t>
          </a:r>
          <a:endParaRPr lang="zh-CN" altLang="en-US" sz="2000" dirty="0"/>
        </a:p>
      </dgm:t>
    </dgm:pt>
    <dgm:pt modelId="{06FA9283-F205-4220-99AD-91979C7EF334}" type="parTrans" cxnId="{479DEC16-E2A3-4072-8703-4FD34F32A57C}">
      <dgm:prSet/>
      <dgm:spPr/>
      <dgm:t>
        <a:bodyPr/>
        <a:lstStyle/>
        <a:p>
          <a:endParaRPr lang="zh-CN" altLang="en-US"/>
        </a:p>
      </dgm:t>
    </dgm:pt>
    <dgm:pt modelId="{C7A40026-AD95-44A2-9263-D28C1362B6A5}" type="sibTrans" cxnId="{479DEC16-E2A3-4072-8703-4FD34F32A57C}">
      <dgm:prSet/>
      <dgm:spPr/>
      <dgm:t>
        <a:bodyPr/>
        <a:lstStyle/>
        <a:p>
          <a:endParaRPr lang="zh-CN" altLang="en-US"/>
        </a:p>
      </dgm:t>
    </dgm:pt>
    <dgm:pt modelId="{5970C0EC-DEE8-479C-AE27-FC52FF8C6A38}">
      <dgm:prSet custT="1"/>
      <dgm:spPr/>
      <dgm:t>
        <a:bodyPr/>
        <a:lstStyle/>
        <a:p>
          <a:r>
            <a:rPr lang="zh-CN" altLang="en-US" sz="2000" dirty="0" smtClean="0"/>
            <a:t>丢弃前思考剩余使用价值</a:t>
          </a:r>
          <a:endParaRPr lang="en-US" altLang="zh-CN" sz="2000" dirty="0" smtClean="0"/>
        </a:p>
      </dgm:t>
    </dgm:pt>
    <dgm:pt modelId="{32CFAA6B-FACE-4F52-9E72-FC1EE3E850D3}" type="parTrans" cxnId="{0C086A4E-927F-4130-BA9E-93E03FFC6B35}">
      <dgm:prSet/>
      <dgm:spPr/>
      <dgm:t>
        <a:bodyPr/>
        <a:lstStyle/>
        <a:p>
          <a:endParaRPr lang="zh-CN" altLang="en-US"/>
        </a:p>
      </dgm:t>
    </dgm:pt>
    <dgm:pt modelId="{4FCB4AD8-3C3E-4503-986B-9BFC6DF539B1}" type="sibTrans" cxnId="{0C086A4E-927F-4130-BA9E-93E03FFC6B35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452213-7339-46F0-A2A3-B7274FE476FD}" type="pres">
      <dgm:prSet presAssocID="{1EC2564F-E783-410E-8C38-40CE0CEDE94E}" presName="spacing" presStyleCnt="0"/>
      <dgm:spPr/>
    </dgm:pt>
    <dgm:pt modelId="{E2AECEFE-351A-4368-AD61-C723193BAD47}" type="pres">
      <dgm:prSet presAssocID="{DB5A17B6-F82D-4E2D-B3E3-2C4AF9CA6A73}" presName="linNode" presStyleCnt="0"/>
      <dgm:spPr/>
    </dgm:pt>
    <dgm:pt modelId="{5CB2A740-6626-456D-A944-EEAADB6C685B}" type="pres">
      <dgm:prSet presAssocID="{DB5A17B6-F82D-4E2D-B3E3-2C4AF9CA6A73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3C6234-70BA-4BAB-AEE4-0E4F1167E574}" type="pres">
      <dgm:prSet presAssocID="{DB5A17B6-F82D-4E2D-B3E3-2C4AF9CA6A73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8E10240-73F3-4FF2-B1F8-B9D6D936CF2D}" srcId="{93495DF7-574D-4CB0-8E5F-21CD9577DCB4}" destId="{463AE085-5784-4BEA-AE35-1358B7E2A0CF}" srcOrd="1" destOrd="0" parTransId="{4D307B81-18C3-4254-A3D6-708357490E0B}" sibTransId="{81F52D02-4B6C-4314-BBD6-9D82A93BA57B}"/>
    <dgm:cxn modelId="{B830C326-E66C-4D25-9DB0-5D92DA40A822}" type="presOf" srcId="{D81F8C14-E6BB-41D3-97E1-A9D1AE65E2D2}" destId="{3CBC4B25-1B10-4A43-AA1A-3F93D5FE68F7}" srcOrd="0" destOrd="0" presId="urn:microsoft.com/office/officeart/2005/8/layout/vList6"/>
    <dgm:cxn modelId="{111311E3-905C-4C90-BEE2-6E9270113007}" type="presOf" srcId="{2548985D-ADB2-4889-A170-1236A998EB07}" destId="{02E24B7C-8675-4B10-9C89-3EE0F342D397}" srcOrd="0" destOrd="0" presId="urn:microsoft.com/office/officeart/2005/8/layout/vList6"/>
    <dgm:cxn modelId="{85B1930B-C588-437E-A622-985D373DD5F7}" type="presOf" srcId="{5970C0EC-DEE8-479C-AE27-FC52FF8C6A38}" destId="{FB3C6234-70BA-4BAB-AEE4-0E4F1167E574}" srcOrd="0" destOrd="1" presId="urn:microsoft.com/office/officeart/2005/8/layout/vList6"/>
    <dgm:cxn modelId="{B5B6D881-DC2A-42DB-98FF-0CCC2C12FC2E}" type="presOf" srcId="{AFCC1241-8144-48C7-B8D0-E8DAA50DED4B}" destId="{FB3C6234-70BA-4BAB-AEE4-0E4F1167E574}" srcOrd="0" destOrd="0" presId="urn:microsoft.com/office/officeart/2005/8/layout/vList6"/>
    <dgm:cxn modelId="{A35A3A26-04D0-4153-8253-85B5CF9EE3E3}" type="presOf" srcId="{4BE6EDF6-C005-435F-B5FD-D84C01E7B41D}" destId="{23E64804-6112-423E-A8A9-CD02AA503724}" srcOrd="0" destOrd="0" presId="urn:microsoft.com/office/officeart/2005/8/layout/vList6"/>
    <dgm:cxn modelId="{85C49A55-0760-48C2-B9F1-50A3DC16AADD}" type="presOf" srcId="{C29BF683-9FCA-4BFA-9A77-8554EDF02C1F}" destId="{B5035AA6-48BC-47AF-ACC5-77E285303957}" srcOrd="0" destOrd="0" presId="urn:microsoft.com/office/officeart/2005/8/layout/vList6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0C086A4E-927F-4130-BA9E-93E03FFC6B35}" srcId="{DB5A17B6-F82D-4E2D-B3E3-2C4AF9CA6A73}" destId="{5970C0EC-DEE8-479C-AE27-FC52FF8C6A38}" srcOrd="1" destOrd="0" parTransId="{32CFAA6B-FACE-4F52-9E72-FC1EE3E850D3}" sibTransId="{4FCB4AD8-3C3E-4503-986B-9BFC6DF539B1}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C6393138-28FD-430C-8F39-EE721C849C1E}" type="presOf" srcId="{93495DF7-574D-4CB0-8E5F-21CD9577DCB4}" destId="{43625F24-3261-4769-9349-E0C2963061AA}" srcOrd="0" destOrd="0" presId="urn:microsoft.com/office/officeart/2005/8/layout/vList6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0DC60EE3-9986-4DF3-8233-0C531BBB4DE8}" srcId="{C29BF683-9FCA-4BFA-9A77-8554EDF02C1F}" destId="{DB5A17B6-F82D-4E2D-B3E3-2C4AF9CA6A73}" srcOrd="3" destOrd="0" parTransId="{3B1D5E54-5C59-4325-B55A-3D7A46305FD1}" sibTransId="{8FBB0AA5-C98E-45AC-9A1B-F1DEA1CEE7A3}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BE1F7498-23EA-4127-9DF5-C5F0C905AEC6}" type="presOf" srcId="{83B20C12-3AFD-4253-BBDA-CDBAF8DC1326}" destId="{3CBC4B25-1B10-4A43-AA1A-3F93D5FE68F7}" srcOrd="0" destOrd="2" presId="urn:microsoft.com/office/officeart/2005/8/layout/vList6"/>
    <dgm:cxn modelId="{EE6CBC73-DB6F-4962-AF5A-992609A7E4E3}" type="presOf" srcId="{463AE085-5784-4BEA-AE35-1358B7E2A0CF}" destId="{3CBC4B25-1B10-4A43-AA1A-3F93D5FE68F7}" srcOrd="0" destOrd="1" presId="urn:microsoft.com/office/officeart/2005/8/layout/vList6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0DE421ED-50D1-4A74-8B6A-1BD081CD31F7}" type="presOf" srcId="{DB5A17B6-F82D-4E2D-B3E3-2C4AF9CA6A73}" destId="{5CB2A740-6626-456D-A944-EEAADB6C685B}" srcOrd="0" destOrd="0" presId="urn:microsoft.com/office/officeart/2005/8/layout/vList6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E5E6D681-2754-4BC2-AD3D-E244D76F0B3F}" srcId="{93495DF7-574D-4CB0-8E5F-21CD9577DCB4}" destId="{83B20C12-3AFD-4253-BBDA-CDBAF8DC1326}" srcOrd="2" destOrd="0" parTransId="{DEC2C018-06CE-453B-A1F4-612FE218FA22}" sibTransId="{DA60870E-68B3-478B-BFD0-71AF34AD376F}"/>
    <dgm:cxn modelId="{6200D429-45E5-4864-AEFC-F68DF6A9E90F}" type="presOf" srcId="{E4B4AF77-8A16-43EE-8BA4-62796286E44B}" destId="{AA08054E-22E3-4BA1-8D38-783A2139FF80}" srcOrd="0" destOrd="0" presId="urn:microsoft.com/office/officeart/2005/8/layout/vList6"/>
    <dgm:cxn modelId="{479DEC16-E2A3-4072-8703-4FD34F32A57C}" srcId="{DB5A17B6-F82D-4E2D-B3E3-2C4AF9CA6A73}" destId="{AFCC1241-8144-48C7-B8D0-E8DAA50DED4B}" srcOrd="0" destOrd="0" parTransId="{06FA9283-F205-4220-99AD-91979C7EF334}" sibTransId="{C7A40026-AD95-44A2-9263-D28C1362B6A5}"/>
    <dgm:cxn modelId="{75781745-FEB5-4F72-868F-6B57AB32252F}" type="presOf" srcId="{FF57F66E-345E-4424-BF67-6B23FA1A5CBF}" destId="{CEC3A00C-23F8-4BA1-9E55-F41734B3B3C7}" srcOrd="0" destOrd="0" presId="urn:microsoft.com/office/officeart/2005/8/layout/vList6"/>
    <dgm:cxn modelId="{5AB7F968-CFF9-48A3-99C1-F721545F741C}" type="presParOf" srcId="{B5035AA6-48BC-47AF-ACC5-77E285303957}" destId="{79E527E7-D26D-4E0B-8AB8-06D8E1D7BDE7}" srcOrd="0" destOrd="0" presId="urn:microsoft.com/office/officeart/2005/8/layout/vList6"/>
    <dgm:cxn modelId="{D94FE740-F27B-4019-ACFE-A54F97BAB20A}" type="presParOf" srcId="{79E527E7-D26D-4E0B-8AB8-06D8E1D7BDE7}" destId="{02E24B7C-8675-4B10-9C89-3EE0F342D397}" srcOrd="0" destOrd="0" presId="urn:microsoft.com/office/officeart/2005/8/layout/vList6"/>
    <dgm:cxn modelId="{01206799-0D93-4DC1-BD85-D50453B16F9C}" type="presParOf" srcId="{79E527E7-D26D-4E0B-8AB8-06D8E1D7BDE7}" destId="{CEC3A00C-23F8-4BA1-9E55-F41734B3B3C7}" srcOrd="1" destOrd="0" presId="urn:microsoft.com/office/officeart/2005/8/layout/vList6"/>
    <dgm:cxn modelId="{6609C02D-8831-4A01-B7CF-53F5061ED38B}" type="presParOf" srcId="{B5035AA6-48BC-47AF-ACC5-77E285303957}" destId="{556B9FFE-8245-43E4-922B-C1A601BED1BA}" srcOrd="1" destOrd="0" presId="urn:microsoft.com/office/officeart/2005/8/layout/vList6"/>
    <dgm:cxn modelId="{3AE9EF08-56A6-47D0-A124-3F3D4C31C2DD}" type="presParOf" srcId="{B5035AA6-48BC-47AF-ACC5-77E285303957}" destId="{725AF63D-ABC1-4548-BE3F-458B5C4B346F}" srcOrd="2" destOrd="0" presId="urn:microsoft.com/office/officeart/2005/8/layout/vList6"/>
    <dgm:cxn modelId="{80BBC84B-4310-4E5A-98F1-8A70222E63AD}" type="presParOf" srcId="{725AF63D-ABC1-4548-BE3F-458B5C4B346F}" destId="{AA08054E-22E3-4BA1-8D38-783A2139FF80}" srcOrd="0" destOrd="0" presId="urn:microsoft.com/office/officeart/2005/8/layout/vList6"/>
    <dgm:cxn modelId="{AAF4B9DA-346F-4FF5-828F-DEDFF5BD8E62}" type="presParOf" srcId="{725AF63D-ABC1-4548-BE3F-458B5C4B346F}" destId="{23E64804-6112-423E-A8A9-CD02AA503724}" srcOrd="1" destOrd="0" presId="urn:microsoft.com/office/officeart/2005/8/layout/vList6"/>
    <dgm:cxn modelId="{327EB7CA-8F42-4165-BD64-40EB3DA9F272}" type="presParOf" srcId="{B5035AA6-48BC-47AF-ACC5-77E285303957}" destId="{A968D351-609D-4A2D-AECE-19D5DCBA3A23}" srcOrd="3" destOrd="0" presId="urn:microsoft.com/office/officeart/2005/8/layout/vList6"/>
    <dgm:cxn modelId="{487C7F53-BB7C-4E80-86B5-7F5943A2FAE2}" type="presParOf" srcId="{B5035AA6-48BC-47AF-ACC5-77E285303957}" destId="{49FBDF6E-A371-4035-B6C9-47C5412EEF61}" srcOrd="4" destOrd="0" presId="urn:microsoft.com/office/officeart/2005/8/layout/vList6"/>
    <dgm:cxn modelId="{D7F081C2-3F3B-4B4D-A763-11A0332BD73A}" type="presParOf" srcId="{49FBDF6E-A371-4035-B6C9-47C5412EEF61}" destId="{43625F24-3261-4769-9349-E0C2963061AA}" srcOrd="0" destOrd="0" presId="urn:microsoft.com/office/officeart/2005/8/layout/vList6"/>
    <dgm:cxn modelId="{63BD6639-8BF0-43ED-83F0-C26490B15B45}" type="presParOf" srcId="{49FBDF6E-A371-4035-B6C9-47C5412EEF61}" destId="{3CBC4B25-1B10-4A43-AA1A-3F93D5FE68F7}" srcOrd="1" destOrd="0" presId="urn:microsoft.com/office/officeart/2005/8/layout/vList6"/>
    <dgm:cxn modelId="{3C1CC3C7-7ACF-4208-BAC6-3D2E906AE676}" type="presParOf" srcId="{B5035AA6-48BC-47AF-ACC5-77E285303957}" destId="{1B452213-7339-46F0-A2A3-B7274FE476FD}" srcOrd="5" destOrd="0" presId="urn:microsoft.com/office/officeart/2005/8/layout/vList6"/>
    <dgm:cxn modelId="{0ED2ED75-8929-40FE-B0B7-32D86E300F91}" type="presParOf" srcId="{B5035AA6-48BC-47AF-ACC5-77E285303957}" destId="{E2AECEFE-351A-4368-AD61-C723193BAD47}" srcOrd="6" destOrd="0" presId="urn:microsoft.com/office/officeart/2005/8/layout/vList6"/>
    <dgm:cxn modelId="{838010B3-1C35-488D-AC93-6C3572B1F128}" type="presParOf" srcId="{E2AECEFE-351A-4368-AD61-C723193BAD47}" destId="{5CB2A740-6626-456D-A944-EEAADB6C685B}" srcOrd="0" destOrd="0" presId="urn:microsoft.com/office/officeart/2005/8/layout/vList6"/>
    <dgm:cxn modelId="{D417021F-C605-4FA2-8A55-37A7212A0E8F}" type="presParOf" srcId="{E2AECEFE-351A-4368-AD61-C723193BAD47}" destId="{FB3C6234-70BA-4BAB-AEE4-0E4F1167E5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77746-4A16-4258-A4BD-7244A4DE51F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F4A9893-A026-43DE-B002-D8A948B30A16}">
      <dgm:prSet phldrT="[文本]"/>
      <dgm:spPr/>
      <dgm:t>
        <a:bodyPr/>
        <a:lstStyle/>
        <a:p>
          <a:r>
            <a:rPr lang="zh-CN" altLang="en-US" dirty="0" smtClean="0"/>
            <a:t>第</a:t>
          </a:r>
          <a:r>
            <a:rPr lang="en-US" altLang="zh-CN" dirty="0" smtClean="0"/>
            <a:t>1</a:t>
          </a:r>
          <a:r>
            <a:rPr lang="zh-CN" altLang="en-US" dirty="0" smtClean="0"/>
            <a:t>步</a:t>
          </a:r>
          <a:endParaRPr lang="zh-CN" altLang="en-US" dirty="0"/>
        </a:p>
      </dgm:t>
    </dgm:pt>
    <dgm:pt modelId="{3A09B9CB-FEB4-4E90-9742-29947666CCF5}" type="parTrans" cxnId="{0C577605-DA41-4D0F-8984-B18A0BFB373C}">
      <dgm:prSet/>
      <dgm:spPr/>
      <dgm:t>
        <a:bodyPr/>
        <a:lstStyle/>
        <a:p>
          <a:endParaRPr lang="zh-CN" altLang="en-US"/>
        </a:p>
      </dgm:t>
    </dgm:pt>
    <dgm:pt modelId="{B19AC3EA-9E9D-4F94-86B8-3E8A066DCCCC}" type="sibTrans" cxnId="{0C577605-DA41-4D0F-8984-B18A0BFB373C}">
      <dgm:prSet/>
      <dgm:spPr/>
      <dgm:t>
        <a:bodyPr/>
        <a:lstStyle/>
        <a:p>
          <a:endParaRPr lang="zh-CN" altLang="en-US"/>
        </a:p>
      </dgm:t>
    </dgm:pt>
    <dgm:pt modelId="{0079C964-CE3C-4B0A-85C8-51263DA01BDC}">
      <dgm:prSet phldrT="[文本]"/>
      <dgm:spPr/>
      <dgm:t>
        <a:bodyPr/>
        <a:lstStyle/>
        <a:p>
          <a:r>
            <a:rPr lang="zh-CN" altLang="en-US" dirty="0" smtClean="0"/>
            <a:t>现场检查</a:t>
          </a:r>
          <a:endParaRPr lang="zh-CN" altLang="en-US" dirty="0"/>
        </a:p>
      </dgm:t>
    </dgm:pt>
    <dgm:pt modelId="{441EC341-C593-4984-9770-F92C26CA335E}" type="parTrans" cxnId="{F0BA5697-D380-407F-80C0-5DB5E5860E61}">
      <dgm:prSet/>
      <dgm:spPr/>
      <dgm:t>
        <a:bodyPr/>
        <a:lstStyle/>
        <a:p>
          <a:endParaRPr lang="zh-CN" altLang="en-US"/>
        </a:p>
      </dgm:t>
    </dgm:pt>
    <dgm:pt modelId="{934DD4ED-C985-4288-BB14-6686D15872DF}" type="sibTrans" cxnId="{F0BA5697-D380-407F-80C0-5DB5E5860E61}">
      <dgm:prSet/>
      <dgm:spPr/>
      <dgm:t>
        <a:bodyPr/>
        <a:lstStyle/>
        <a:p>
          <a:endParaRPr lang="zh-CN" altLang="en-US"/>
        </a:p>
      </dgm:t>
    </dgm:pt>
    <dgm:pt modelId="{09B7FE5F-6E73-41AF-B087-7444142472B2}">
      <dgm:prSet phldrT="[文本]"/>
      <dgm:spPr/>
      <dgm:t>
        <a:bodyPr/>
        <a:lstStyle/>
        <a:p>
          <a:r>
            <a:rPr lang="zh-CN" altLang="en-US" dirty="0" smtClean="0"/>
            <a:t>第</a:t>
          </a:r>
          <a:r>
            <a:rPr lang="en-US" altLang="zh-CN" dirty="0" smtClean="0"/>
            <a:t>2</a:t>
          </a:r>
          <a:r>
            <a:rPr lang="zh-CN" altLang="en-US" dirty="0" smtClean="0"/>
            <a:t>步</a:t>
          </a:r>
          <a:endParaRPr lang="zh-CN" altLang="en-US" dirty="0"/>
        </a:p>
      </dgm:t>
    </dgm:pt>
    <dgm:pt modelId="{453E5E75-B54E-4A22-9DF6-1D07454F9038}" type="parTrans" cxnId="{FD37CE64-1C4F-4A7E-A8DB-75FCEACE6012}">
      <dgm:prSet/>
      <dgm:spPr/>
      <dgm:t>
        <a:bodyPr/>
        <a:lstStyle/>
        <a:p>
          <a:endParaRPr lang="zh-CN" altLang="en-US"/>
        </a:p>
      </dgm:t>
    </dgm:pt>
    <dgm:pt modelId="{89009358-C56A-4D6D-BB5A-78597B5D1650}" type="sibTrans" cxnId="{FD37CE64-1C4F-4A7E-A8DB-75FCEACE6012}">
      <dgm:prSet/>
      <dgm:spPr/>
      <dgm:t>
        <a:bodyPr/>
        <a:lstStyle/>
        <a:p>
          <a:endParaRPr lang="zh-CN" altLang="en-US"/>
        </a:p>
      </dgm:t>
    </dgm:pt>
    <dgm:pt modelId="{6A56FFC9-D531-4DE2-BFBD-5FF6A6EBCD27}">
      <dgm:prSet phldrT="[文本]"/>
      <dgm:spPr/>
      <dgm:t>
        <a:bodyPr/>
        <a:lstStyle/>
        <a:p>
          <a:r>
            <a:rPr lang="zh-CN" altLang="en-US" dirty="0" smtClean="0"/>
            <a:t>区分必需品和非必需品</a:t>
          </a:r>
          <a:endParaRPr lang="zh-CN" altLang="en-US" dirty="0"/>
        </a:p>
      </dgm:t>
    </dgm:pt>
    <dgm:pt modelId="{749A82A6-E8AA-4CAF-99B4-B2077EBEB8FD}" type="parTrans" cxnId="{81641293-CDAF-425C-9EEF-1A75088BEE3C}">
      <dgm:prSet/>
      <dgm:spPr/>
      <dgm:t>
        <a:bodyPr/>
        <a:lstStyle/>
        <a:p>
          <a:endParaRPr lang="zh-CN" altLang="en-US"/>
        </a:p>
      </dgm:t>
    </dgm:pt>
    <dgm:pt modelId="{E976DAAA-42D8-451D-98B6-1325D711F8C2}" type="sibTrans" cxnId="{81641293-CDAF-425C-9EEF-1A75088BEE3C}">
      <dgm:prSet/>
      <dgm:spPr/>
      <dgm:t>
        <a:bodyPr/>
        <a:lstStyle/>
        <a:p>
          <a:endParaRPr lang="zh-CN" altLang="en-US"/>
        </a:p>
      </dgm:t>
    </dgm:pt>
    <dgm:pt modelId="{24CBBA29-9190-47CE-A665-F1366835FA05}">
      <dgm:prSet phldrT="[文本]"/>
      <dgm:spPr/>
      <dgm:t>
        <a:bodyPr/>
        <a:lstStyle/>
        <a:p>
          <a:r>
            <a:rPr lang="zh-CN" altLang="en-US" dirty="0" smtClean="0"/>
            <a:t>第</a:t>
          </a:r>
          <a:r>
            <a:rPr lang="en-US" altLang="zh-CN" dirty="0" smtClean="0"/>
            <a:t>3</a:t>
          </a:r>
          <a:r>
            <a:rPr lang="zh-CN" altLang="en-US" dirty="0" smtClean="0"/>
            <a:t>步</a:t>
          </a:r>
          <a:endParaRPr lang="zh-CN" altLang="en-US" dirty="0"/>
        </a:p>
      </dgm:t>
    </dgm:pt>
    <dgm:pt modelId="{71B9ACFB-E0FF-4D0B-ACE5-FA2E0E97B4CA}" type="parTrans" cxnId="{29A3DE6B-4A0B-410F-9ECA-D252CFF2B0D2}">
      <dgm:prSet/>
      <dgm:spPr/>
      <dgm:t>
        <a:bodyPr/>
        <a:lstStyle/>
        <a:p>
          <a:endParaRPr lang="zh-CN" altLang="en-US"/>
        </a:p>
      </dgm:t>
    </dgm:pt>
    <dgm:pt modelId="{6C9294ED-C2C7-4007-A326-C4B02B11C8C3}" type="sibTrans" cxnId="{29A3DE6B-4A0B-410F-9ECA-D252CFF2B0D2}">
      <dgm:prSet/>
      <dgm:spPr/>
      <dgm:t>
        <a:bodyPr/>
        <a:lstStyle/>
        <a:p>
          <a:endParaRPr lang="zh-CN" altLang="en-US"/>
        </a:p>
      </dgm:t>
    </dgm:pt>
    <dgm:pt modelId="{881D9A93-6AB8-48CD-AC70-9DFB95B5A14B}">
      <dgm:prSet phldrT="[文本]"/>
      <dgm:spPr/>
      <dgm:t>
        <a:bodyPr/>
        <a:lstStyle/>
        <a:p>
          <a:r>
            <a:rPr lang="zh-CN" altLang="en-US" dirty="0" smtClean="0"/>
            <a:t>             每天循环整理</a:t>
          </a:r>
          <a:endParaRPr lang="zh-CN" altLang="en-US" dirty="0"/>
        </a:p>
      </dgm:t>
    </dgm:pt>
    <dgm:pt modelId="{C46F4C65-5189-4378-A891-779154517D76}" type="parTrans" cxnId="{ADD0F3DA-DF5B-4B62-A48F-5FADE96883DC}">
      <dgm:prSet/>
      <dgm:spPr/>
      <dgm:t>
        <a:bodyPr/>
        <a:lstStyle/>
        <a:p>
          <a:endParaRPr lang="zh-CN" altLang="en-US"/>
        </a:p>
      </dgm:t>
    </dgm:pt>
    <dgm:pt modelId="{F008BA64-2B3A-4F37-A777-5419EB6B20E8}" type="sibTrans" cxnId="{ADD0F3DA-DF5B-4B62-A48F-5FADE96883DC}">
      <dgm:prSet/>
      <dgm:spPr/>
      <dgm:t>
        <a:bodyPr/>
        <a:lstStyle/>
        <a:p>
          <a:endParaRPr lang="zh-CN" altLang="en-US"/>
        </a:p>
      </dgm:t>
    </dgm:pt>
    <dgm:pt modelId="{FDC12D65-41CB-4B28-BA3E-0F45111DABA3}">
      <dgm:prSet phldrT="[文本]"/>
      <dgm:spPr/>
      <dgm:t>
        <a:bodyPr/>
        <a:lstStyle/>
        <a:p>
          <a:r>
            <a:rPr lang="zh-CN" altLang="en-US" dirty="0" smtClean="0"/>
            <a:t>第</a:t>
          </a:r>
          <a:r>
            <a:rPr lang="en-US" altLang="zh-CN" dirty="0" smtClean="0"/>
            <a:t>4</a:t>
          </a:r>
          <a:r>
            <a:rPr lang="zh-CN" altLang="en-US" dirty="0" smtClean="0"/>
            <a:t>步</a:t>
          </a:r>
          <a:endParaRPr lang="zh-CN" altLang="en-US" dirty="0"/>
        </a:p>
      </dgm:t>
    </dgm:pt>
    <dgm:pt modelId="{2291CF4E-426A-4CF2-AE7F-D84347B3EB54}" type="parTrans" cxnId="{F03DC6CC-F3DC-4677-BE2E-D4A54A71653E}">
      <dgm:prSet/>
      <dgm:spPr/>
      <dgm:t>
        <a:bodyPr/>
        <a:lstStyle/>
        <a:p>
          <a:endParaRPr lang="zh-CN" altLang="en-US"/>
        </a:p>
      </dgm:t>
    </dgm:pt>
    <dgm:pt modelId="{2FE76540-70B6-41F6-8015-F9B2FCC8F937}" type="sibTrans" cxnId="{F03DC6CC-F3DC-4677-BE2E-D4A54A71653E}">
      <dgm:prSet/>
      <dgm:spPr/>
      <dgm:t>
        <a:bodyPr/>
        <a:lstStyle/>
        <a:p>
          <a:endParaRPr lang="zh-CN" altLang="en-US"/>
        </a:p>
      </dgm:t>
    </dgm:pt>
    <dgm:pt modelId="{A710247C-A152-4448-A8EF-14CA2EAB4CC4}" type="pres">
      <dgm:prSet presAssocID="{BF077746-4A16-4258-A4BD-7244A4DE51F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60494142-EAB1-4112-9D2F-6C79047B7301}" type="pres">
      <dgm:prSet presAssocID="{1F4A9893-A026-43DE-B002-D8A948B30A16}" presName="composite" presStyleCnt="0"/>
      <dgm:spPr/>
    </dgm:pt>
    <dgm:pt modelId="{CA2A1605-F48F-4CF5-ABE1-917DD4CEBDD6}" type="pres">
      <dgm:prSet presAssocID="{1F4A9893-A026-43DE-B002-D8A948B30A16}" presName="bentUpArrow1" presStyleLbl="alignImgPlace1" presStyleIdx="0" presStyleCnt="3"/>
      <dgm:spPr/>
    </dgm:pt>
    <dgm:pt modelId="{6EDCD7B7-4F95-4757-B343-ACDE45AB9EC9}" type="pres">
      <dgm:prSet presAssocID="{1F4A9893-A026-43DE-B002-D8A948B30A1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C7D04F-6AC1-4992-A2F5-D80FA287A230}" type="pres">
      <dgm:prSet presAssocID="{1F4A9893-A026-43DE-B002-D8A948B30A16}" presName="ChildText" presStyleLbl="revTx" presStyleIdx="0" presStyleCnt="3" custScaleX="245611" custLinFactNeighborX="73540" custLinFactNeighborY="44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249BE5-E004-450D-A32D-70298788C09A}" type="pres">
      <dgm:prSet presAssocID="{B19AC3EA-9E9D-4F94-86B8-3E8A066DCCCC}" presName="sibTrans" presStyleCnt="0"/>
      <dgm:spPr/>
    </dgm:pt>
    <dgm:pt modelId="{D5E351B5-6DF4-4D06-A684-33E78C78D6D9}" type="pres">
      <dgm:prSet presAssocID="{09B7FE5F-6E73-41AF-B087-7444142472B2}" presName="composite" presStyleCnt="0"/>
      <dgm:spPr/>
    </dgm:pt>
    <dgm:pt modelId="{AE89070A-3830-48FE-BAFA-5136F4DF74CF}" type="pres">
      <dgm:prSet presAssocID="{09B7FE5F-6E73-41AF-B087-7444142472B2}" presName="bentUpArrow1" presStyleLbl="alignImgPlace1" presStyleIdx="1" presStyleCnt="3"/>
      <dgm:spPr/>
    </dgm:pt>
    <dgm:pt modelId="{04123975-9EF0-46B4-8966-5F9C91E29470}" type="pres">
      <dgm:prSet presAssocID="{09B7FE5F-6E73-41AF-B087-7444142472B2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1B3FD7-CB4B-47FE-A318-5AA07609E841}" type="pres">
      <dgm:prSet presAssocID="{09B7FE5F-6E73-41AF-B087-7444142472B2}" presName="ChildText" presStyleLbl="revTx" presStyleIdx="1" presStyleCnt="3" custScaleX="289028" custLinFactX="8087" custLinFactNeighborX="100000" custLinFactNeighborY="-8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BB9755-9FCA-42FC-ABBE-BF4B7BB82A0F}" type="pres">
      <dgm:prSet presAssocID="{89009358-C56A-4D6D-BB5A-78597B5D1650}" presName="sibTrans" presStyleCnt="0"/>
      <dgm:spPr/>
    </dgm:pt>
    <dgm:pt modelId="{77736370-75BE-4B96-8736-1448FB0356D0}" type="pres">
      <dgm:prSet presAssocID="{24CBBA29-9190-47CE-A665-F1366835FA05}" presName="composite" presStyleCnt="0"/>
      <dgm:spPr/>
    </dgm:pt>
    <dgm:pt modelId="{C742D847-409F-46D5-BEBF-FFAB509B0E60}" type="pres">
      <dgm:prSet presAssocID="{24CBBA29-9190-47CE-A665-F1366835FA05}" presName="bentUpArrow1" presStyleLbl="alignImgPlace1" presStyleIdx="2" presStyleCnt="3"/>
      <dgm:spPr/>
    </dgm:pt>
    <dgm:pt modelId="{322F7EAC-2961-4E49-A254-36B4EC2DBB2C}" type="pres">
      <dgm:prSet presAssocID="{24CBBA29-9190-47CE-A665-F1366835FA05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36C4D6-0603-47AB-A9CC-884546FE2E98}" type="pres">
      <dgm:prSet presAssocID="{24CBBA29-9190-47CE-A665-F1366835FA05}" presName="ChildText" presStyleLbl="revTx" presStyleIdx="2" presStyleCnt="3" custScaleX="252263" custLinFactX="59933" custLinFactY="43214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AF1152-57F8-4DC7-995D-47328543CCA1}" type="pres">
      <dgm:prSet presAssocID="{6C9294ED-C2C7-4007-A326-C4B02B11C8C3}" presName="sibTrans" presStyleCnt="0"/>
      <dgm:spPr/>
    </dgm:pt>
    <dgm:pt modelId="{B35023BD-AD5C-4EBA-9F59-F12FF4B2D7F4}" type="pres">
      <dgm:prSet presAssocID="{FDC12D65-41CB-4B28-BA3E-0F45111DABA3}" presName="composite" presStyleCnt="0"/>
      <dgm:spPr/>
    </dgm:pt>
    <dgm:pt modelId="{146583A0-3729-4A12-8F38-323F502AD7F4}" type="pres">
      <dgm:prSet presAssocID="{FDC12D65-41CB-4B28-BA3E-0F45111DABA3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9205602-7525-49DB-90CD-6EC683EB8091}" type="presOf" srcId="{881D9A93-6AB8-48CD-AC70-9DFB95B5A14B}" destId="{D836C4D6-0603-47AB-A9CC-884546FE2E98}" srcOrd="0" destOrd="0" presId="urn:microsoft.com/office/officeart/2005/8/layout/StepDownProcess"/>
    <dgm:cxn modelId="{FD37CE64-1C4F-4A7E-A8DB-75FCEACE6012}" srcId="{BF077746-4A16-4258-A4BD-7244A4DE51F2}" destId="{09B7FE5F-6E73-41AF-B087-7444142472B2}" srcOrd="1" destOrd="0" parTransId="{453E5E75-B54E-4A22-9DF6-1D07454F9038}" sibTransId="{89009358-C56A-4D6D-BB5A-78597B5D1650}"/>
    <dgm:cxn modelId="{ADD0F3DA-DF5B-4B62-A48F-5FADE96883DC}" srcId="{24CBBA29-9190-47CE-A665-F1366835FA05}" destId="{881D9A93-6AB8-48CD-AC70-9DFB95B5A14B}" srcOrd="0" destOrd="0" parTransId="{C46F4C65-5189-4378-A891-779154517D76}" sibTransId="{F008BA64-2B3A-4F37-A777-5419EB6B20E8}"/>
    <dgm:cxn modelId="{81641293-CDAF-425C-9EEF-1A75088BEE3C}" srcId="{09B7FE5F-6E73-41AF-B087-7444142472B2}" destId="{6A56FFC9-D531-4DE2-BFBD-5FF6A6EBCD27}" srcOrd="0" destOrd="0" parTransId="{749A82A6-E8AA-4CAF-99B4-B2077EBEB8FD}" sibTransId="{E976DAAA-42D8-451D-98B6-1325D711F8C2}"/>
    <dgm:cxn modelId="{9F19AF5A-81CC-41D9-AF10-595087D15DAF}" type="presOf" srcId="{1F4A9893-A026-43DE-B002-D8A948B30A16}" destId="{6EDCD7B7-4F95-4757-B343-ACDE45AB9EC9}" srcOrd="0" destOrd="0" presId="urn:microsoft.com/office/officeart/2005/8/layout/StepDownProcess"/>
    <dgm:cxn modelId="{CD198CBE-E4C4-4175-BBEA-EE84127976E2}" type="presOf" srcId="{0079C964-CE3C-4B0A-85C8-51263DA01BDC}" destId="{AEC7D04F-6AC1-4992-A2F5-D80FA287A230}" srcOrd="0" destOrd="0" presId="urn:microsoft.com/office/officeart/2005/8/layout/StepDownProcess"/>
    <dgm:cxn modelId="{F03DC6CC-F3DC-4677-BE2E-D4A54A71653E}" srcId="{BF077746-4A16-4258-A4BD-7244A4DE51F2}" destId="{FDC12D65-41CB-4B28-BA3E-0F45111DABA3}" srcOrd="3" destOrd="0" parTransId="{2291CF4E-426A-4CF2-AE7F-D84347B3EB54}" sibTransId="{2FE76540-70B6-41F6-8015-F9B2FCC8F937}"/>
    <dgm:cxn modelId="{7273FCB4-EADA-4786-9507-7996BD68A54E}" type="presOf" srcId="{FDC12D65-41CB-4B28-BA3E-0F45111DABA3}" destId="{146583A0-3729-4A12-8F38-323F502AD7F4}" srcOrd="0" destOrd="0" presId="urn:microsoft.com/office/officeart/2005/8/layout/StepDownProcess"/>
    <dgm:cxn modelId="{F0BA5697-D380-407F-80C0-5DB5E5860E61}" srcId="{1F4A9893-A026-43DE-B002-D8A948B30A16}" destId="{0079C964-CE3C-4B0A-85C8-51263DA01BDC}" srcOrd="0" destOrd="0" parTransId="{441EC341-C593-4984-9770-F92C26CA335E}" sibTransId="{934DD4ED-C985-4288-BB14-6686D15872DF}"/>
    <dgm:cxn modelId="{E974EFF2-FE66-45EA-AADE-248B7C48AD10}" type="presOf" srcId="{09B7FE5F-6E73-41AF-B087-7444142472B2}" destId="{04123975-9EF0-46B4-8966-5F9C91E29470}" srcOrd="0" destOrd="0" presId="urn:microsoft.com/office/officeart/2005/8/layout/StepDownProcess"/>
    <dgm:cxn modelId="{B49FCF83-F31B-4394-AB54-BA787966EB02}" type="presOf" srcId="{24CBBA29-9190-47CE-A665-F1366835FA05}" destId="{322F7EAC-2961-4E49-A254-36B4EC2DBB2C}" srcOrd="0" destOrd="0" presId="urn:microsoft.com/office/officeart/2005/8/layout/StepDownProcess"/>
    <dgm:cxn modelId="{29A3DE6B-4A0B-410F-9ECA-D252CFF2B0D2}" srcId="{BF077746-4A16-4258-A4BD-7244A4DE51F2}" destId="{24CBBA29-9190-47CE-A665-F1366835FA05}" srcOrd="2" destOrd="0" parTransId="{71B9ACFB-E0FF-4D0B-ACE5-FA2E0E97B4CA}" sibTransId="{6C9294ED-C2C7-4007-A326-C4B02B11C8C3}"/>
    <dgm:cxn modelId="{B7652FE8-4986-4C9E-A637-4921D26BAAE1}" type="presOf" srcId="{BF077746-4A16-4258-A4BD-7244A4DE51F2}" destId="{A710247C-A152-4448-A8EF-14CA2EAB4CC4}" srcOrd="0" destOrd="0" presId="urn:microsoft.com/office/officeart/2005/8/layout/StepDownProcess"/>
    <dgm:cxn modelId="{2458EF69-0EC7-4281-B13A-32F24A384F63}" type="presOf" srcId="{6A56FFC9-D531-4DE2-BFBD-5FF6A6EBCD27}" destId="{E11B3FD7-CB4B-47FE-A318-5AA07609E841}" srcOrd="0" destOrd="0" presId="urn:microsoft.com/office/officeart/2005/8/layout/StepDownProcess"/>
    <dgm:cxn modelId="{0C577605-DA41-4D0F-8984-B18A0BFB373C}" srcId="{BF077746-4A16-4258-A4BD-7244A4DE51F2}" destId="{1F4A9893-A026-43DE-B002-D8A948B30A16}" srcOrd="0" destOrd="0" parTransId="{3A09B9CB-FEB4-4E90-9742-29947666CCF5}" sibTransId="{B19AC3EA-9E9D-4F94-86B8-3E8A066DCCCC}"/>
    <dgm:cxn modelId="{ACACCBF5-D33C-4F89-90B5-98729F7C0ABB}" type="presParOf" srcId="{A710247C-A152-4448-A8EF-14CA2EAB4CC4}" destId="{60494142-EAB1-4112-9D2F-6C79047B7301}" srcOrd="0" destOrd="0" presId="urn:microsoft.com/office/officeart/2005/8/layout/StepDownProcess"/>
    <dgm:cxn modelId="{1EA9B4AC-5370-4EC5-AEE2-525D44AEC4AA}" type="presParOf" srcId="{60494142-EAB1-4112-9D2F-6C79047B7301}" destId="{CA2A1605-F48F-4CF5-ABE1-917DD4CEBDD6}" srcOrd="0" destOrd="0" presId="urn:microsoft.com/office/officeart/2005/8/layout/StepDownProcess"/>
    <dgm:cxn modelId="{0AA2E69B-5E74-4B29-A50C-A878DBDBF66A}" type="presParOf" srcId="{60494142-EAB1-4112-9D2F-6C79047B7301}" destId="{6EDCD7B7-4F95-4757-B343-ACDE45AB9EC9}" srcOrd="1" destOrd="0" presId="urn:microsoft.com/office/officeart/2005/8/layout/StepDownProcess"/>
    <dgm:cxn modelId="{163E2869-96A7-4527-9F41-474F70166DEE}" type="presParOf" srcId="{60494142-EAB1-4112-9D2F-6C79047B7301}" destId="{AEC7D04F-6AC1-4992-A2F5-D80FA287A230}" srcOrd="2" destOrd="0" presId="urn:microsoft.com/office/officeart/2005/8/layout/StepDownProcess"/>
    <dgm:cxn modelId="{D3A189CE-7029-40F7-86C5-BFB6A9FE72B3}" type="presParOf" srcId="{A710247C-A152-4448-A8EF-14CA2EAB4CC4}" destId="{B4249BE5-E004-450D-A32D-70298788C09A}" srcOrd="1" destOrd="0" presId="urn:microsoft.com/office/officeart/2005/8/layout/StepDownProcess"/>
    <dgm:cxn modelId="{AF9F7A85-29BB-47EC-BEEA-32085CE94D3C}" type="presParOf" srcId="{A710247C-A152-4448-A8EF-14CA2EAB4CC4}" destId="{D5E351B5-6DF4-4D06-A684-33E78C78D6D9}" srcOrd="2" destOrd="0" presId="urn:microsoft.com/office/officeart/2005/8/layout/StepDownProcess"/>
    <dgm:cxn modelId="{2BE89178-CDB2-4C62-B8F2-A1C30F02B585}" type="presParOf" srcId="{D5E351B5-6DF4-4D06-A684-33E78C78D6D9}" destId="{AE89070A-3830-48FE-BAFA-5136F4DF74CF}" srcOrd="0" destOrd="0" presId="urn:microsoft.com/office/officeart/2005/8/layout/StepDownProcess"/>
    <dgm:cxn modelId="{4D775B4A-73EE-4289-B3EA-D8DC48C6C3BF}" type="presParOf" srcId="{D5E351B5-6DF4-4D06-A684-33E78C78D6D9}" destId="{04123975-9EF0-46B4-8966-5F9C91E29470}" srcOrd="1" destOrd="0" presId="urn:microsoft.com/office/officeart/2005/8/layout/StepDownProcess"/>
    <dgm:cxn modelId="{FFAB7144-E39D-43DD-9CA5-5E6D74075A51}" type="presParOf" srcId="{D5E351B5-6DF4-4D06-A684-33E78C78D6D9}" destId="{E11B3FD7-CB4B-47FE-A318-5AA07609E841}" srcOrd="2" destOrd="0" presId="urn:microsoft.com/office/officeart/2005/8/layout/StepDownProcess"/>
    <dgm:cxn modelId="{DFA0E8F4-B509-4831-ADB9-ED99C6025029}" type="presParOf" srcId="{A710247C-A152-4448-A8EF-14CA2EAB4CC4}" destId="{0ABB9755-9FCA-42FC-ABBE-BF4B7BB82A0F}" srcOrd="3" destOrd="0" presId="urn:microsoft.com/office/officeart/2005/8/layout/StepDownProcess"/>
    <dgm:cxn modelId="{CE5D575A-B777-4C9E-BF22-34AD7E4F85A9}" type="presParOf" srcId="{A710247C-A152-4448-A8EF-14CA2EAB4CC4}" destId="{77736370-75BE-4B96-8736-1448FB0356D0}" srcOrd="4" destOrd="0" presId="urn:microsoft.com/office/officeart/2005/8/layout/StepDownProcess"/>
    <dgm:cxn modelId="{A6D583A9-0AFC-4398-902B-95AED5B7706C}" type="presParOf" srcId="{77736370-75BE-4B96-8736-1448FB0356D0}" destId="{C742D847-409F-46D5-BEBF-FFAB509B0E60}" srcOrd="0" destOrd="0" presId="urn:microsoft.com/office/officeart/2005/8/layout/StepDownProcess"/>
    <dgm:cxn modelId="{86789FCE-B218-49E3-A0CC-91A72CEFF939}" type="presParOf" srcId="{77736370-75BE-4B96-8736-1448FB0356D0}" destId="{322F7EAC-2961-4E49-A254-36B4EC2DBB2C}" srcOrd="1" destOrd="0" presId="urn:microsoft.com/office/officeart/2005/8/layout/StepDownProcess"/>
    <dgm:cxn modelId="{13EDD514-042A-49E9-8D46-5DD94C3CB9AA}" type="presParOf" srcId="{77736370-75BE-4B96-8736-1448FB0356D0}" destId="{D836C4D6-0603-47AB-A9CC-884546FE2E98}" srcOrd="2" destOrd="0" presId="urn:microsoft.com/office/officeart/2005/8/layout/StepDownProcess"/>
    <dgm:cxn modelId="{AF4A59F7-A1F3-4F9E-8867-D5A54993DA2F}" type="presParOf" srcId="{A710247C-A152-4448-A8EF-14CA2EAB4CC4}" destId="{B4AF1152-57F8-4DC7-995D-47328543CCA1}" srcOrd="5" destOrd="0" presId="urn:microsoft.com/office/officeart/2005/8/layout/StepDownProcess"/>
    <dgm:cxn modelId="{91E14D3D-BC5F-4DA3-AA08-1E177248AC99}" type="presParOf" srcId="{A710247C-A152-4448-A8EF-14CA2EAB4CC4}" destId="{B35023BD-AD5C-4EBA-9F59-F12FF4B2D7F4}" srcOrd="6" destOrd="0" presId="urn:microsoft.com/office/officeart/2005/8/layout/StepDownProcess"/>
    <dgm:cxn modelId="{804A4512-5EAD-4509-A881-24A83E207368}" type="presParOf" srcId="{B35023BD-AD5C-4EBA-9F59-F12FF4B2D7F4}" destId="{146583A0-3729-4A12-8F38-323F502AD7F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含义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 custT="1"/>
      <dgm:spPr/>
      <dgm:t>
        <a:bodyPr/>
        <a:lstStyle/>
        <a:p>
          <a:r>
            <a:rPr lang="zh-CN" altLang="en-US" sz="1800" dirty="0" smtClean="0"/>
            <a:t>将必需品置于任何人都能立即取到和立即放回的状态</a:t>
          </a:r>
          <a:endParaRPr lang="zh-CN" altLang="en-US" sz="1800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目的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 custT="1"/>
      <dgm:spPr/>
      <dgm:t>
        <a:bodyPr/>
        <a:lstStyle/>
        <a:p>
          <a:r>
            <a:rPr lang="zh-CN" altLang="en-US" sz="2000" dirty="0" smtClean="0"/>
            <a:t>工作现场一目了然</a:t>
          </a:r>
          <a:endParaRPr lang="zh-CN" altLang="en-US" sz="2000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要点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B76CBCC-5425-4ABA-B4D4-0F755720DFA2}">
      <dgm:prSet custT="1"/>
      <dgm:spPr/>
      <dgm:t>
        <a:bodyPr/>
        <a:lstStyle/>
        <a:p>
          <a:r>
            <a:rPr lang="en-US" altLang="zh-CN" sz="1800" dirty="0" smtClean="0"/>
            <a:t>——</a:t>
          </a:r>
          <a:r>
            <a:rPr lang="zh-CN" altLang="en-US" sz="1800" dirty="0" smtClean="0"/>
            <a:t>寻找时间、放回时间为零</a:t>
          </a:r>
          <a:endParaRPr lang="en-US" altLang="zh-CN" sz="1800" dirty="0" smtClean="0"/>
        </a:p>
      </dgm:t>
    </dgm:pt>
    <dgm:pt modelId="{B30622F4-248F-4B8D-ADA4-EFC0F0F93665}" type="parTrans" cxnId="{4C542FBF-C405-4B34-8224-631BF6787C08}">
      <dgm:prSet/>
      <dgm:spPr/>
      <dgm:t>
        <a:bodyPr/>
        <a:lstStyle/>
        <a:p>
          <a:endParaRPr lang="zh-CN" altLang="en-US"/>
        </a:p>
      </dgm:t>
    </dgm:pt>
    <dgm:pt modelId="{F1863AF0-F9F8-4380-A7C9-F0D878C4154D}" type="sibTrans" cxnId="{4C542FBF-C405-4B34-8224-631BF6787C08}">
      <dgm:prSet/>
      <dgm:spPr/>
      <dgm:t>
        <a:bodyPr/>
        <a:lstStyle/>
        <a:p>
          <a:endParaRPr lang="zh-CN" altLang="en-US"/>
        </a:p>
      </dgm:t>
    </dgm:pt>
    <dgm:pt modelId="{53BA5573-0182-4149-BCF9-1FCA6D4BA077}">
      <dgm:prSet custT="1"/>
      <dgm:spPr/>
      <dgm:t>
        <a:bodyPr/>
        <a:lstStyle/>
        <a:p>
          <a:r>
            <a:rPr lang="zh-CN" altLang="en-US" sz="2000" dirty="0" smtClean="0"/>
            <a:t>消除寻找物品的时间</a:t>
          </a:r>
          <a:endParaRPr lang="zh-CN" altLang="en-US" sz="2000" dirty="0"/>
        </a:p>
      </dgm:t>
    </dgm:pt>
    <dgm:pt modelId="{00A257B4-22F4-4D4A-BBBD-F715D75236B1}" type="parTrans" cxnId="{C18E0478-0AA2-4B77-AD73-409E6425EAB3}">
      <dgm:prSet/>
      <dgm:spPr/>
      <dgm:t>
        <a:bodyPr/>
        <a:lstStyle/>
        <a:p>
          <a:endParaRPr lang="zh-CN" altLang="en-US"/>
        </a:p>
      </dgm:t>
    </dgm:pt>
    <dgm:pt modelId="{E7A8C91D-3446-43A0-A01E-91F7BC022818}" type="sibTrans" cxnId="{C18E0478-0AA2-4B77-AD73-409E6425EAB3}">
      <dgm:prSet/>
      <dgm:spPr/>
      <dgm:t>
        <a:bodyPr/>
        <a:lstStyle/>
        <a:p>
          <a:endParaRPr lang="zh-CN" altLang="en-US"/>
        </a:p>
      </dgm:t>
    </dgm:pt>
    <dgm:pt modelId="{463AE085-5784-4BEA-AE35-1358B7E2A0CF}">
      <dgm:prSet custT="1"/>
      <dgm:spPr/>
      <dgm:t>
        <a:bodyPr/>
        <a:lstStyle/>
        <a:p>
          <a:r>
            <a:rPr lang="zh-CN" altLang="en-US" sz="2000" dirty="0" smtClean="0"/>
            <a:t>三要素：场所、方法、标识</a:t>
          </a:r>
          <a:endParaRPr kumimoji="1" lang="en-US" altLang="zh-CN" sz="2000" dirty="0" smtClean="0">
            <a:latin typeface="华文楷体" pitchFamily="2" charset="-122"/>
            <a:ea typeface="华文楷体" pitchFamily="2" charset="-122"/>
          </a:endParaRPr>
        </a:p>
      </dgm:t>
    </dgm:pt>
    <dgm:pt modelId="{4D307B81-18C3-4254-A3D6-708357490E0B}" type="par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1F52D02-4B6C-4314-BBD6-9D82A93BA57B}" type="sib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3B20C12-3AFD-4253-BBDA-CDBAF8DC132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DEC2C018-06CE-453B-A1F4-612FE218FA22}" type="par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DA60870E-68B3-478B-BFD0-71AF34AD376F}" type="sib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DFDF80D-E926-49EE-A3CF-058E8D1516E7}" type="presOf" srcId="{E4B4AF77-8A16-43EE-8BA4-62796286E44B}" destId="{AA08054E-22E3-4BA1-8D38-783A2139FF80}" srcOrd="0" destOrd="0" presId="urn:microsoft.com/office/officeart/2005/8/layout/vList6"/>
    <dgm:cxn modelId="{88E10240-73F3-4FF2-B1F8-B9D6D936CF2D}" srcId="{93495DF7-574D-4CB0-8E5F-21CD9577DCB4}" destId="{463AE085-5784-4BEA-AE35-1358B7E2A0CF}" srcOrd="1" destOrd="0" parTransId="{4D307B81-18C3-4254-A3D6-708357490E0B}" sibTransId="{81F52D02-4B6C-4314-BBD6-9D82A93BA57B}"/>
    <dgm:cxn modelId="{D13115E7-8F9F-479D-A2D5-34DFF0B1098E}" type="presOf" srcId="{53BA5573-0182-4149-BCF9-1FCA6D4BA077}" destId="{23E64804-6112-423E-A8A9-CD02AA503724}" srcOrd="0" destOrd="1" presId="urn:microsoft.com/office/officeart/2005/8/layout/vList6"/>
    <dgm:cxn modelId="{06B5FC87-6E30-4031-B5B4-588CDDD5B53F}" type="presOf" srcId="{4BE6EDF6-C005-435F-B5FD-D84C01E7B41D}" destId="{23E64804-6112-423E-A8A9-CD02AA503724}" srcOrd="0" destOrd="0" presId="urn:microsoft.com/office/officeart/2005/8/layout/vList6"/>
    <dgm:cxn modelId="{52FCA9FF-3F86-4DE0-BFF3-EF2D84AFE936}" type="presOf" srcId="{83B20C12-3AFD-4253-BBDA-CDBAF8DC1326}" destId="{3CBC4B25-1B10-4A43-AA1A-3F93D5FE68F7}" srcOrd="0" destOrd="2" presId="urn:microsoft.com/office/officeart/2005/8/layout/vList6"/>
    <dgm:cxn modelId="{86FBF866-2177-4445-B03F-6FF88583C51E}" type="presOf" srcId="{463AE085-5784-4BEA-AE35-1358B7E2A0CF}" destId="{3CBC4B25-1B10-4A43-AA1A-3F93D5FE68F7}" srcOrd="0" destOrd="1" presId="urn:microsoft.com/office/officeart/2005/8/layout/vList6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05073B66-98EE-42C6-9B6D-E2DA3778F779}" type="presOf" srcId="{93495DF7-574D-4CB0-8E5F-21CD9577DCB4}" destId="{43625F24-3261-4769-9349-E0C2963061AA}" srcOrd="0" destOrd="0" presId="urn:microsoft.com/office/officeart/2005/8/layout/vList6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DCAFB49C-5D8A-477F-86BD-1B2FFAC2E9F6}" type="presOf" srcId="{D81F8C14-E6BB-41D3-97E1-A9D1AE65E2D2}" destId="{3CBC4B25-1B10-4A43-AA1A-3F93D5FE68F7}" srcOrd="0" destOrd="0" presId="urn:microsoft.com/office/officeart/2005/8/layout/vList6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F003333C-9CA0-4684-8A58-3A341CAA9A9F}" type="presOf" srcId="{2548985D-ADB2-4889-A170-1236A998EB07}" destId="{02E24B7C-8675-4B10-9C89-3EE0F342D397}" srcOrd="0" destOrd="0" presId="urn:microsoft.com/office/officeart/2005/8/layout/vList6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84FA54AC-03B4-4DC2-BA77-12A324DD799A}" type="presOf" srcId="{C29BF683-9FCA-4BFA-9A77-8554EDF02C1F}" destId="{B5035AA6-48BC-47AF-ACC5-77E285303957}" srcOrd="0" destOrd="0" presId="urn:microsoft.com/office/officeart/2005/8/layout/vList6"/>
    <dgm:cxn modelId="{DFE9D440-DAD3-4E33-A907-75756881B5C7}" type="presOf" srcId="{5B76CBCC-5425-4ABA-B4D4-0F755720DFA2}" destId="{CEC3A00C-23F8-4BA1-9E55-F41734B3B3C7}" srcOrd="0" destOrd="1" presId="urn:microsoft.com/office/officeart/2005/8/layout/vList6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E5E6D681-2754-4BC2-AD3D-E244D76F0B3F}" srcId="{93495DF7-574D-4CB0-8E5F-21CD9577DCB4}" destId="{83B20C12-3AFD-4253-BBDA-CDBAF8DC1326}" srcOrd="2" destOrd="0" parTransId="{DEC2C018-06CE-453B-A1F4-612FE218FA22}" sibTransId="{DA60870E-68B3-478B-BFD0-71AF34AD376F}"/>
    <dgm:cxn modelId="{EF209C47-9FBA-4C9F-BCE9-D464D483A944}" type="presOf" srcId="{FF57F66E-345E-4424-BF67-6B23FA1A5CBF}" destId="{CEC3A00C-23F8-4BA1-9E55-F41734B3B3C7}" srcOrd="0" destOrd="0" presId="urn:microsoft.com/office/officeart/2005/8/layout/vList6"/>
    <dgm:cxn modelId="{C18E0478-0AA2-4B77-AD73-409E6425EAB3}" srcId="{E4B4AF77-8A16-43EE-8BA4-62796286E44B}" destId="{53BA5573-0182-4149-BCF9-1FCA6D4BA077}" srcOrd="1" destOrd="0" parTransId="{00A257B4-22F4-4D4A-BBBD-F715D75236B1}" sibTransId="{E7A8C91D-3446-43A0-A01E-91F7BC022818}"/>
    <dgm:cxn modelId="{4C542FBF-C405-4B34-8224-631BF6787C08}" srcId="{2548985D-ADB2-4889-A170-1236A998EB07}" destId="{5B76CBCC-5425-4ABA-B4D4-0F755720DFA2}" srcOrd="1" destOrd="0" parTransId="{B30622F4-248F-4B8D-ADA4-EFC0F0F93665}" sibTransId="{F1863AF0-F9F8-4380-A7C9-F0D878C4154D}"/>
    <dgm:cxn modelId="{65F353F6-6892-4F43-8639-B96834AD4964}" type="presParOf" srcId="{B5035AA6-48BC-47AF-ACC5-77E285303957}" destId="{79E527E7-D26D-4E0B-8AB8-06D8E1D7BDE7}" srcOrd="0" destOrd="0" presId="urn:microsoft.com/office/officeart/2005/8/layout/vList6"/>
    <dgm:cxn modelId="{4C5CF6CB-4E7B-4E6A-89E6-712BDE7A8F92}" type="presParOf" srcId="{79E527E7-D26D-4E0B-8AB8-06D8E1D7BDE7}" destId="{02E24B7C-8675-4B10-9C89-3EE0F342D397}" srcOrd="0" destOrd="0" presId="urn:microsoft.com/office/officeart/2005/8/layout/vList6"/>
    <dgm:cxn modelId="{5E0F4696-88F6-43AB-A2F2-FFD8F97442A3}" type="presParOf" srcId="{79E527E7-D26D-4E0B-8AB8-06D8E1D7BDE7}" destId="{CEC3A00C-23F8-4BA1-9E55-F41734B3B3C7}" srcOrd="1" destOrd="0" presId="urn:microsoft.com/office/officeart/2005/8/layout/vList6"/>
    <dgm:cxn modelId="{00B23BD3-7F7D-4461-9522-9AF1BB6FFE01}" type="presParOf" srcId="{B5035AA6-48BC-47AF-ACC5-77E285303957}" destId="{556B9FFE-8245-43E4-922B-C1A601BED1BA}" srcOrd="1" destOrd="0" presId="urn:microsoft.com/office/officeart/2005/8/layout/vList6"/>
    <dgm:cxn modelId="{58EE3201-9D40-4146-9013-5B468C15D792}" type="presParOf" srcId="{B5035AA6-48BC-47AF-ACC5-77E285303957}" destId="{725AF63D-ABC1-4548-BE3F-458B5C4B346F}" srcOrd="2" destOrd="0" presId="urn:microsoft.com/office/officeart/2005/8/layout/vList6"/>
    <dgm:cxn modelId="{4D77AA24-8DE7-4471-875A-03D9F4BD4FD9}" type="presParOf" srcId="{725AF63D-ABC1-4548-BE3F-458B5C4B346F}" destId="{AA08054E-22E3-4BA1-8D38-783A2139FF80}" srcOrd="0" destOrd="0" presId="urn:microsoft.com/office/officeart/2005/8/layout/vList6"/>
    <dgm:cxn modelId="{503DB985-46F8-4ADC-80D5-5898CBBE8B40}" type="presParOf" srcId="{725AF63D-ABC1-4548-BE3F-458B5C4B346F}" destId="{23E64804-6112-423E-A8A9-CD02AA503724}" srcOrd="1" destOrd="0" presId="urn:microsoft.com/office/officeart/2005/8/layout/vList6"/>
    <dgm:cxn modelId="{0229C7E6-77B5-41A1-9F89-AEC4CF764C52}" type="presParOf" srcId="{B5035AA6-48BC-47AF-ACC5-77E285303957}" destId="{A968D351-609D-4A2D-AECE-19D5DCBA3A23}" srcOrd="3" destOrd="0" presId="urn:microsoft.com/office/officeart/2005/8/layout/vList6"/>
    <dgm:cxn modelId="{64C98D42-2D21-4D89-9CD2-FB4BB133668C}" type="presParOf" srcId="{B5035AA6-48BC-47AF-ACC5-77E285303957}" destId="{49FBDF6E-A371-4035-B6C9-47C5412EEF61}" srcOrd="4" destOrd="0" presId="urn:microsoft.com/office/officeart/2005/8/layout/vList6"/>
    <dgm:cxn modelId="{86E4F198-E40E-4CE9-A3E7-5C8F61661D53}" type="presParOf" srcId="{49FBDF6E-A371-4035-B6C9-47C5412EEF61}" destId="{43625F24-3261-4769-9349-E0C2963061AA}" srcOrd="0" destOrd="0" presId="urn:microsoft.com/office/officeart/2005/8/layout/vList6"/>
    <dgm:cxn modelId="{ACF1392A-BF98-4755-A88A-E1C044826758}" type="presParOf" srcId="{49FBDF6E-A371-4035-B6C9-47C5412EEF61}" destId="{3CBC4B25-1B10-4A43-AA1A-3F93D5FE6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定点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/>
      <dgm:spPr/>
      <dgm:t>
        <a:bodyPr/>
        <a:lstStyle/>
        <a:p>
          <a:r>
            <a:rPr lang="zh-CN" altLang="en-US" b="1" dirty="0" smtClean="0"/>
            <a:t>放在哪里</a:t>
          </a:r>
          <a:endParaRPr lang="zh-CN" altLang="en-US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定容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/>
      <dgm:spPr/>
      <dgm:t>
        <a:bodyPr/>
        <a:lstStyle/>
        <a:p>
          <a:r>
            <a:rPr lang="zh-CN" altLang="en-US" b="1" dirty="0" smtClean="0"/>
            <a:t>用什么容器、面积、颜色</a:t>
          </a:r>
          <a:endParaRPr lang="zh-CN" altLang="en-US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定量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/>
      <dgm:spPr/>
      <dgm:t>
        <a:bodyPr/>
        <a:lstStyle/>
        <a:p>
          <a:r>
            <a:rPr lang="zh-CN" altLang="en-US" b="1" dirty="0" smtClean="0"/>
            <a:t>规定合适的数量</a:t>
          </a:r>
          <a:endParaRPr lang="zh-CN" altLang="en-US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3" custLinFactNeighborX="1370" custLinFactNeighborY="-55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8FB4A97-9DB0-4019-85E7-6CBDAE9E4F0F}" type="presOf" srcId="{4BE6EDF6-C005-435F-B5FD-D84C01E7B41D}" destId="{23E64804-6112-423E-A8A9-CD02AA503724}" srcOrd="0" destOrd="0" presId="urn:microsoft.com/office/officeart/2005/8/layout/vList6"/>
    <dgm:cxn modelId="{000C1F69-3300-4E04-A04E-ECD04880BB6A}" type="presOf" srcId="{E4B4AF77-8A16-43EE-8BA4-62796286E44B}" destId="{AA08054E-22E3-4BA1-8D38-783A2139FF80}" srcOrd="0" destOrd="0" presId="urn:microsoft.com/office/officeart/2005/8/layout/vList6"/>
    <dgm:cxn modelId="{D124B201-3C15-40C8-BCAC-6ED373A41813}" type="presOf" srcId="{D81F8C14-E6BB-41D3-97E1-A9D1AE65E2D2}" destId="{3CBC4B25-1B10-4A43-AA1A-3F93D5FE68F7}" srcOrd="0" destOrd="0" presId="urn:microsoft.com/office/officeart/2005/8/layout/vList6"/>
    <dgm:cxn modelId="{184F3DB7-0E43-4661-8BC1-08F2791C5B8B}" type="presOf" srcId="{93495DF7-574D-4CB0-8E5F-21CD9577DCB4}" destId="{43625F24-3261-4769-9349-E0C2963061AA}" srcOrd="0" destOrd="0" presId="urn:microsoft.com/office/officeart/2005/8/layout/vList6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81DA7DA8-8D2F-4A5D-979A-ECC3F295EC6E}" type="presOf" srcId="{2548985D-ADB2-4889-A170-1236A998EB07}" destId="{02E24B7C-8675-4B10-9C89-3EE0F342D397}" srcOrd="0" destOrd="0" presId="urn:microsoft.com/office/officeart/2005/8/layout/vList6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675ED955-E8C0-4272-807B-D509EC444333}" type="presOf" srcId="{C29BF683-9FCA-4BFA-9A77-8554EDF02C1F}" destId="{B5035AA6-48BC-47AF-ACC5-77E285303957}" srcOrd="0" destOrd="0" presId="urn:microsoft.com/office/officeart/2005/8/layout/vList6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20A8D21C-74A2-4ACF-AFFA-81887638BCAF}" type="presOf" srcId="{FF57F66E-345E-4424-BF67-6B23FA1A5CBF}" destId="{CEC3A00C-23F8-4BA1-9E55-F41734B3B3C7}" srcOrd="0" destOrd="0" presId="urn:microsoft.com/office/officeart/2005/8/layout/vList6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3BBC08B6-DC05-4767-98F6-D2AAB4B2CBBC}" type="presParOf" srcId="{B5035AA6-48BC-47AF-ACC5-77E285303957}" destId="{79E527E7-D26D-4E0B-8AB8-06D8E1D7BDE7}" srcOrd="0" destOrd="0" presId="urn:microsoft.com/office/officeart/2005/8/layout/vList6"/>
    <dgm:cxn modelId="{C8C53E7F-E5EF-41F3-9F2D-324984AAF1FC}" type="presParOf" srcId="{79E527E7-D26D-4E0B-8AB8-06D8E1D7BDE7}" destId="{02E24B7C-8675-4B10-9C89-3EE0F342D397}" srcOrd="0" destOrd="0" presId="urn:microsoft.com/office/officeart/2005/8/layout/vList6"/>
    <dgm:cxn modelId="{F618E913-005C-4A14-B1A4-6644A1BB0AF8}" type="presParOf" srcId="{79E527E7-D26D-4E0B-8AB8-06D8E1D7BDE7}" destId="{CEC3A00C-23F8-4BA1-9E55-F41734B3B3C7}" srcOrd="1" destOrd="0" presId="urn:microsoft.com/office/officeart/2005/8/layout/vList6"/>
    <dgm:cxn modelId="{C04ABBCC-BDDB-48EE-93A2-A49CE728BDE2}" type="presParOf" srcId="{B5035AA6-48BC-47AF-ACC5-77E285303957}" destId="{556B9FFE-8245-43E4-922B-C1A601BED1BA}" srcOrd="1" destOrd="0" presId="urn:microsoft.com/office/officeart/2005/8/layout/vList6"/>
    <dgm:cxn modelId="{F6838999-FBC4-4F5B-9C2E-AB3E50E20B55}" type="presParOf" srcId="{B5035AA6-48BC-47AF-ACC5-77E285303957}" destId="{725AF63D-ABC1-4548-BE3F-458B5C4B346F}" srcOrd="2" destOrd="0" presId="urn:microsoft.com/office/officeart/2005/8/layout/vList6"/>
    <dgm:cxn modelId="{63CCD81D-9651-4720-B5EC-DA976484149A}" type="presParOf" srcId="{725AF63D-ABC1-4548-BE3F-458B5C4B346F}" destId="{AA08054E-22E3-4BA1-8D38-783A2139FF80}" srcOrd="0" destOrd="0" presId="urn:microsoft.com/office/officeart/2005/8/layout/vList6"/>
    <dgm:cxn modelId="{0B67901B-D303-4206-A531-8EA5B212802C}" type="presParOf" srcId="{725AF63D-ABC1-4548-BE3F-458B5C4B346F}" destId="{23E64804-6112-423E-A8A9-CD02AA503724}" srcOrd="1" destOrd="0" presId="urn:microsoft.com/office/officeart/2005/8/layout/vList6"/>
    <dgm:cxn modelId="{A29608DC-DF0A-49A0-BA7A-F0ABA126B794}" type="presParOf" srcId="{B5035AA6-48BC-47AF-ACC5-77E285303957}" destId="{A968D351-609D-4A2D-AECE-19D5DCBA3A23}" srcOrd="3" destOrd="0" presId="urn:microsoft.com/office/officeart/2005/8/layout/vList6"/>
    <dgm:cxn modelId="{DEC22C5B-B56F-498B-9DA8-A21ECB59A352}" type="presParOf" srcId="{B5035AA6-48BC-47AF-ACC5-77E285303957}" destId="{49FBDF6E-A371-4035-B6C9-47C5412EEF61}" srcOrd="4" destOrd="0" presId="urn:microsoft.com/office/officeart/2005/8/layout/vList6"/>
    <dgm:cxn modelId="{B8496C46-2B13-4BBB-B3D4-B92ACF3B6F9D}" type="presParOf" srcId="{49FBDF6E-A371-4035-B6C9-47C5412EEF61}" destId="{43625F24-3261-4769-9349-E0C2963061AA}" srcOrd="0" destOrd="0" presId="urn:microsoft.com/office/officeart/2005/8/layout/vList6"/>
    <dgm:cxn modelId="{9B491CF9-3A5E-4EFD-9B6F-2C6C938C65FD}" type="presParOf" srcId="{49FBDF6E-A371-4035-B6C9-47C5412EEF61}" destId="{3CBC4B25-1B10-4A43-AA1A-3F93D5FE6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含义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 custT="1"/>
      <dgm:spPr/>
      <dgm:t>
        <a:bodyPr/>
        <a:lstStyle/>
        <a:p>
          <a:r>
            <a:rPr lang="zh-CN" altLang="en-US" sz="1800" dirty="0" smtClean="0"/>
            <a:t>将岗位变得无垃圾、无灰尘，干净整洁，将设备保养好</a:t>
          </a:r>
          <a:endParaRPr lang="zh-CN" altLang="en-US" sz="1800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目的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 custT="1"/>
      <dgm:spPr/>
      <dgm:t>
        <a:bodyPr/>
        <a:lstStyle/>
        <a:p>
          <a:r>
            <a:rPr lang="zh-CN" altLang="en-US" sz="2000" dirty="0" smtClean="0"/>
            <a:t>保持良好的工作情绪；</a:t>
          </a:r>
          <a:endParaRPr lang="zh-CN" altLang="en-US" sz="2000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要点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463AE085-5784-4BEA-AE35-1358B7E2A0CF}">
      <dgm:prSet custT="1"/>
      <dgm:spPr/>
      <dgm:t>
        <a:bodyPr/>
        <a:lstStyle/>
        <a:p>
          <a:r>
            <a:rPr lang="zh-CN" altLang="en-US" sz="2000" dirty="0" smtClean="0"/>
            <a:t>点检，发现异常，避免故障</a:t>
          </a:r>
          <a:endParaRPr kumimoji="1" lang="en-US" altLang="zh-CN" sz="2000" dirty="0" smtClean="0">
            <a:latin typeface="华文楷体" pitchFamily="2" charset="-122"/>
            <a:ea typeface="华文楷体" pitchFamily="2" charset="-122"/>
          </a:endParaRPr>
        </a:p>
      </dgm:t>
    </dgm:pt>
    <dgm:pt modelId="{4D307B81-18C3-4254-A3D6-708357490E0B}" type="par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1F52D02-4B6C-4314-BBD6-9D82A93BA57B}" type="sib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3B20C12-3AFD-4253-BBDA-CDBAF8DC132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DEC2C018-06CE-453B-A1F4-612FE218FA22}" type="par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DA60870E-68B3-478B-BFD0-71AF34AD376F}" type="sib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BCAD0B1F-CC0A-4C47-9DBE-05D23087ED96}">
      <dgm:prSet custT="1"/>
      <dgm:spPr/>
      <dgm:t>
        <a:bodyPr/>
        <a:lstStyle/>
        <a:p>
          <a:r>
            <a:rPr lang="zh-CN" altLang="en-US" sz="2000" dirty="0" smtClean="0"/>
            <a:t>对环境、设备的维护和点检</a:t>
          </a:r>
          <a:endParaRPr lang="en-US" altLang="zh-CN" sz="2000" dirty="0" smtClean="0"/>
        </a:p>
      </dgm:t>
    </dgm:pt>
    <dgm:pt modelId="{8FC28929-E493-4435-9C48-C8552333D984}" type="parTrans" cxnId="{7CE2BB94-0EE5-4231-9DF0-E15291FCC376}">
      <dgm:prSet/>
      <dgm:spPr/>
      <dgm:t>
        <a:bodyPr/>
        <a:lstStyle/>
        <a:p>
          <a:endParaRPr lang="zh-CN" altLang="en-US"/>
        </a:p>
      </dgm:t>
    </dgm:pt>
    <dgm:pt modelId="{5071EEF9-206E-421E-8F88-AE05070FA2F2}" type="sibTrans" cxnId="{7CE2BB94-0EE5-4231-9DF0-E15291FCC376}">
      <dgm:prSet/>
      <dgm:spPr/>
      <dgm:t>
        <a:bodyPr/>
        <a:lstStyle/>
        <a:p>
          <a:endParaRPr lang="zh-CN" altLang="en-US"/>
        </a:p>
      </dgm:t>
    </dgm:pt>
    <dgm:pt modelId="{D304B134-73D9-4631-A656-239AE8C9F5F4}">
      <dgm:prSet custT="1"/>
      <dgm:spPr/>
      <dgm:t>
        <a:bodyPr/>
        <a:lstStyle/>
        <a:p>
          <a:r>
            <a:rPr lang="zh-CN" altLang="en-US" sz="1800" dirty="0" smtClean="0"/>
            <a:t>稳定品质；</a:t>
          </a:r>
          <a:endParaRPr lang="en-US" altLang="zh-CN" sz="1800" dirty="0" smtClean="0"/>
        </a:p>
      </dgm:t>
    </dgm:pt>
    <dgm:pt modelId="{B90E52CF-6824-4EA2-B9AC-2C1F311F2602}" type="parTrans" cxnId="{A80BF004-4373-4883-9F7E-EF4186EC2DC7}">
      <dgm:prSet/>
      <dgm:spPr/>
      <dgm:t>
        <a:bodyPr/>
        <a:lstStyle/>
        <a:p>
          <a:endParaRPr lang="zh-CN" altLang="en-US"/>
        </a:p>
      </dgm:t>
    </dgm:pt>
    <dgm:pt modelId="{B659EFC2-74F4-496E-87AC-A2025C3F81E8}" type="sibTrans" cxnId="{A80BF004-4373-4883-9F7E-EF4186EC2DC7}">
      <dgm:prSet/>
      <dgm:spPr/>
      <dgm:t>
        <a:bodyPr/>
        <a:lstStyle/>
        <a:p>
          <a:endParaRPr lang="zh-CN" altLang="en-US"/>
        </a:p>
      </dgm:t>
    </dgm:pt>
    <dgm:pt modelId="{1FC2BFD7-BF10-46AF-AB9C-A4251D8E3369}">
      <dgm:prSet custT="1"/>
      <dgm:spPr/>
      <dgm:t>
        <a:bodyPr/>
        <a:lstStyle/>
        <a:p>
          <a:r>
            <a:rPr lang="zh-CN" altLang="en-US" sz="1800" dirty="0" smtClean="0"/>
            <a:t>达到零故障、零损耗</a:t>
          </a:r>
          <a:endParaRPr lang="zh-CN" altLang="en-US" sz="1800" dirty="0"/>
        </a:p>
      </dgm:t>
    </dgm:pt>
    <dgm:pt modelId="{9FCBAF0A-86D9-4F10-930E-537E0DE8A825}" type="parTrans" cxnId="{B47C8A89-013E-4933-83A5-EE504AAD2A6C}">
      <dgm:prSet/>
      <dgm:spPr/>
      <dgm:t>
        <a:bodyPr/>
        <a:lstStyle/>
        <a:p>
          <a:endParaRPr lang="zh-CN" altLang="en-US"/>
        </a:p>
      </dgm:t>
    </dgm:pt>
    <dgm:pt modelId="{5ACC6B52-ECA8-4BD2-849E-4A7505AE0F88}" type="sibTrans" cxnId="{B47C8A89-013E-4933-83A5-EE504AAD2A6C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2E5D26F-A2F0-47C6-B199-584C233F94D9}" type="presOf" srcId="{C29BF683-9FCA-4BFA-9A77-8554EDF02C1F}" destId="{B5035AA6-48BC-47AF-ACC5-77E285303957}" srcOrd="0" destOrd="0" presId="urn:microsoft.com/office/officeart/2005/8/layout/vList6"/>
    <dgm:cxn modelId="{88E10240-73F3-4FF2-B1F8-B9D6D936CF2D}" srcId="{93495DF7-574D-4CB0-8E5F-21CD9577DCB4}" destId="{463AE085-5784-4BEA-AE35-1358B7E2A0CF}" srcOrd="1" destOrd="0" parTransId="{4D307B81-18C3-4254-A3D6-708357490E0B}" sibTransId="{81F52D02-4B6C-4314-BBD6-9D82A93BA57B}"/>
    <dgm:cxn modelId="{3DE05E80-C8F2-4FEF-A62F-F44BBE851480}" type="presOf" srcId="{BCAD0B1F-CC0A-4C47-9DBE-05D23087ED96}" destId="{CEC3A00C-23F8-4BA1-9E55-F41734B3B3C7}" srcOrd="0" destOrd="1" presId="urn:microsoft.com/office/officeart/2005/8/layout/vList6"/>
    <dgm:cxn modelId="{CEBF0F3F-29B2-47EB-87FD-6622186BA424}" type="presOf" srcId="{2548985D-ADB2-4889-A170-1236A998EB07}" destId="{02E24B7C-8675-4B10-9C89-3EE0F342D397}" srcOrd="0" destOrd="0" presId="urn:microsoft.com/office/officeart/2005/8/layout/vList6"/>
    <dgm:cxn modelId="{980D46F2-29F0-4AD1-9FB9-B75B34234830}" type="presOf" srcId="{4BE6EDF6-C005-435F-B5FD-D84C01E7B41D}" destId="{23E64804-6112-423E-A8A9-CD02AA503724}" srcOrd="0" destOrd="0" presId="urn:microsoft.com/office/officeart/2005/8/layout/vList6"/>
    <dgm:cxn modelId="{F0C29320-3024-4E26-8DB1-65419FE281B7}" type="presOf" srcId="{463AE085-5784-4BEA-AE35-1358B7E2A0CF}" destId="{3CBC4B25-1B10-4A43-AA1A-3F93D5FE68F7}" srcOrd="0" destOrd="1" presId="urn:microsoft.com/office/officeart/2005/8/layout/vList6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3B5AA092-88C2-483A-86BB-0C8DD428F689}" type="presOf" srcId="{E4B4AF77-8A16-43EE-8BA4-62796286E44B}" destId="{AA08054E-22E3-4BA1-8D38-783A2139FF80}" srcOrd="0" destOrd="0" presId="urn:microsoft.com/office/officeart/2005/8/layout/vList6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06D4F810-F070-4464-9E9D-1264EBDFD565}" type="presOf" srcId="{FF57F66E-345E-4424-BF67-6B23FA1A5CBF}" destId="{CEC3A00C-23F8-4BA1-9E55-F41734B3B3C7}" srcOrd="0" destOrd="0" presId="urn:microsoft.com/office/officeart/2005/8/layout/vList6"/>
    <dgm:cxn modelId="{89069086-D800-4759-A6A9-71B5D1B25FE4}" type="presOf" srcId="{D304B134-73D9-4631-A656-239AE8C9F5F4}" destId="{23E64804-6112-423E-A8A9-CD02AA503724}" srcOrd="0" destOrd="1" presId="urn:microsoft.com/office/officeart/2005/8/layout/vList6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B072C702-5076-4ECA-B880-8E9E41CF1587}" type="presOf" srcId="{83B20C12-3AFD-4253-BBDA-CDBAF8DC1326}" destId="{3CBC4B25-1B10-4A43-AA1A-3F93D5FE68F7}" srcOrd="0" destOrd="2" presId="urn:microsoft.com/office/officeart/2005/8/layout/vList6"/>
    <dgm:cxn modelId="{A80BF004-4373-4883-9F7E-EF4186EC2DC7}" srcId="{E4B4AF77-8A16-43EE-8BA4-62796286E44B}" destId="{D304B134-73D9-4631-A656-239AE8C9F5F4}" srcOrd="1" destOrd="0" parTransId="{B90E52CF-6824-4EA2-B9AC-2C1F311F2602}" sibTransId="{B659EFC2-74F4-496E-87AC-A2025C3F81E8}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7CE2BB94-0EE5-4231-9DF0-E15291FCC376}" srcId="{2548985D-ADB2-4889-A170-1236A998EB07}" destId="{BCAD0B1F-CC0A-4C47-9DBE-05D23087ED96}" srcOrd="1" destOrd="0" parTransId="{8FC28929-E493-4435-9C48-C8552333D984}" sibTransId="{5071EEF9-206E-421E-8F88-AE05070FA2F2}"/>
    <dgm:cxn modelId="{52DDBDB6-B70F-4230-8FD5-20D978BE95A5}" type="presOf" srcId="{D81F8C14-E6BB-41D3-97E1-A9D1AE65E2D2}" destId="{3CBC4B25-1B10-4A43-AA1A-3F93D5FE68F7}" srcOrd="0" destOrd="0" presId="urn:microsoft.com/office/officeart/2005/8/layout/vList6"/>
    <dgm:cxn modelId="{DFA5271F-9701-4DC0-94F7-58AC3C0DB39D}" type="presOf" srcId="{1FC2BFD7-BF10-46AF-AB9C-A4251D8E3369}" destId="{23E64804-6112-423E-A8A9-CD02AA503724}" srcOrd="0" destOrd="2" presId="urn:microsoft.com/office/officeart/2005/8/layout/vList6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B47C8A89-013E-4933-83A5-EE504AAD2A6C}" srcId="{E4B4AF77-8A16-43EE-8BA4-62796286E44B}" destId="{1FC2BFD7-BF10-46AF-AB9C-A4251D8E3369}" srcOrd="2" destOrd="0" parTransId="{9FCBAF0A-86D9-4F10-930E-537E0DE8A825}" sibTransId="{5ACC6B52-ECA8-4BD2-849E-4A7505AE0F88}"/>
    <dgm:cxn modelId="{E5E6D681-2754-4BC2-AD3D-E244D76F0B3F}" srcId="{93495DF7-574D-4CB0-8E5F-21CD9577DCB4}" destId="{83B20C12-3AFD-4253-BBDA-CDBAF8DC1326}" srcOrd="2" destOrd="0" parTransId="{DEC2C018-06CE-453B-A1F4-612FE218FA22}" sibTransId="{DA60870E-68B3-478B-BFD0-71AF34AD376F}"/>
    <dgm:cxn modelId="{3E937330-C90F-41C9-BFA2-44FD67139A4B}" type="presOf" srcId="{93495DF7-574D-4CB0-8E5F-21CD9577DCB4}" destId="{43625F24-3261-4769-9349-E0C2963061AA}" srcOrd="0" destOrd="0" presId="urn:microsoft.com/office/officeart/2005/8/layout/vList6"/>
    <dgm:cxn modelId="{15539D3F-47E5-4E16-9A78-DF290CFFA280}" type="presParOf" srcId="{B5035AA6-48BC-47AF-ACC5-77E285303957}" destId="{79E527E7-D26D-4E0B-8AB8-06D8E1D7BDE7}" srcOrd="0" destOrd="0" presId="urn:microsoft.com/office/officeart/2005/8/layout/vList6"/>
    <dgm:cxn modelId="{1BCE27DE-9BBC-427F-B83F-99F14B6AF177}" type="presParOf" srcId="{79E527E7-D26D-4E0B-8AB8-06D8E1D7BDE7}" destId="{02E24B7C-8675-4B10-9C89-3EE0F342D397}" srcOrd="0" destOrd="0" presId="urn:microsoft.com/office/officeart/2005/8/layout/vList6"/>
    <dgm:cxn modelId="{91E9094A-3642-43D5-A1AE-32B4FC80686F}" type="presParOf" srcId="{79E527E7-D26D-4E0B-8AB8-06D8E1D7BDE7}" destId="{CEC3A00C-23F8-4BA1-9E55-F41734B3B3C7}" srcOrd="1" destOrd="0" presId="urn:microsoft.com/office/officeart/2005/8/layout/vList6"/>
    <dgm:cxn modelId="{3CC602D6-D447-4CA7-A334-8AA8EDB3D650}" type="presParOf" srcId="{B5035AA6-48BC-47AF-ACC5-77E285303957}" destId="{556B9FFE-8245-43E4-922B-C1A601BED1BA}" srcOrd="1" destOrd="0" presId="urn:microsoft.com/office/officeart/2005/8/layout/vList6"/>
    <dgm:cxn modelId="{3FEA1C15-96D9-40F9-8B81-F7F72AC2AB75}" type="presParOf" srcId="{B5035AA6-48BC-47AF-ACC5-77E285303957}" destId="{725AF63D-ABC1-4548-BE3F-458B5C4B346F}" srcOrd="2" destOrd="0" presId="urn:microsoft.com/office/officeart/2005/8/layout/vList6"/>
    <dgm:cxn modelId="{C03BC375-B194-45A9-9C29-BAF190CB6B7A}" type="presParOf" srcId="{725AF63D-ABC1-4548-BE3F-458B5C4B346F}" destId="{AA08054E-22E3-4BA1-8D38-783A2139FF80}" srcOrd="0" destOrd="0" presId="urn:microsoft.com/office/officeart/2005/8/layout/vList6"/>
    <dgm:cxn modelId="{DEE1BEB9-110D-4C11-97DC-3EEF67DA5AC7}" type="presParOf" srcId="{725AF63D-ABC1-4548-BE3F-458B5C4B346F}" destId="{23E64804-6112-423E-A8A9-CD02AA503724}" srcOrd="1" destOrd="0" presId="urn:microsoft.com/office/officeart/2005/8/layout/vList6"/>
    <dgm:cxn modelId="{AE7A0CFC-C44E-497C-B19C-6C0592632686}" type="presParOf" srcId="{B5035AA6-48BC-47AF-ACC5-77E285303957}" destId="{A968D351-609D-4A2D-AECE-19D5DCBA3A23}" srcOrd="3" destOrd="0" presId="urn:microsoft.com/office/officeart/2005/8/layout/vList6"/>
    <dgm:cxn modelId="{273D8999-EA30-4656-BC3F-B7E303FA3A4A}" type="presParOf" srcId="{B5035AA6-48BC-47AF-ACC5-77E285303957}" destId="{49FBDF6E-A371-4035-B6C9-47C5412EEF61}" srcOrd="4" destOrd="0" presId="urn:microsoft.com/office/officeart/2005/8/layout/vList6"/>
    <dgm:cxn modelId="{3EC00544-68C2-4CD5-BF0F-B2DA8EE02D8B}" type="presParOf" srcId="{49FBDF6E-A371-4035-B6C9-47C5412EEF61}" destId="{43625F24-3261-4769-9349-E0C2963061AA}" srcOrd="0" destOrd="0" presId="urn:microsoft.com/office/officeart/2005/8/layout/vList6"/>
    <dgm:cxn modelId="{61E78A69-769F-4294-84C6-B09D3A2B307B}" type="presParOf" srcId="{49FBDF6E-A371-4035-B6C9-47C5412EEF61}" destId="{3CBC4B25-1B10-4A43-AA1A-3F93D5FE6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95A5F6-FE18-4978-8968-0220B219A2D3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BF13DBB9-20E6-47B9-BFFD-B2FF0E70F999}">
      <dgm:prSet phldrT="[文本]"/>
      <dgm:spPr/>
      <dgm:t>
        <a:bodyPr/>
        <a:lstStyle/>
        <a:p>
          <a:r>
            <a:rPr lang="zh-CN" altLang="en-US" dirty="0" smtClean="0"/>
            <a:t>建立目标             </a:t>
          </a:r>
          <a:endParaRPr lang="zh-CN" altLang="en-US" dirty="0"/>
        </a:p>
      </dgm:t>
    </dgm:pt>
    <dgm:pt modelId="{CB34F4F7-ACEF-4CCB-903C-FCE68D937E7A}" type="parTrans" cxnId="{8A671C4C-EBD0-40ED-98D0-114FF7AC99F5}">
      <dgm:prSet/>
      <dgm:spPr/>
      <dgm:t>
        <a:bodyPr/>
        <a:lstStyle/>
        <a:p>
          <a:endParaRPr lang="zh-CN" altLang="en-US"/>
        </a:p>
      </dgm:t>
    </dgm:pt>
    <dgm:pt modelId="{633CDA05-3E43-489B-89F0-7106D331EC61}" type="sibTrans" cxnId="{8A671C4C-EBD0-40ED-98D0-114FF7AC99F5}">
      <dgm:prSet/>
      <dgm:spPr/>
      <dgm:t>
        <a:bodyPr/>
        <a:lstStyle/>
        <a:p>
          <a:endParaRPr lang="zh-CN" altLang="en-US"/>
        </a:p>
      </dgm:t>
    </dgm:pt>
    <dgm:pt modelId="{877F875D-79DA-4CC2-8179-642AE773D6D7}">
      <dgm:prSet phldrT="[文本]"/>
      <dgm:spPr/>
      <dgm:t>
        <a:bodyPr/>
        <a:lstStyle/>
        <a:p>
          <a:r>
            <a:rPr lang="zh-CN" altLang="en-US" dirty="0" smtClean="0"/>
            <a:t>分配职责    </a:t>
          </a:r>
          <a:endParaRPr lang="zh-CN" altLang="en-US" dirty="0"/>
        </a:p>
      </dgm:t>
    </dgm:pt>
    <dgm:pt modelId="{D1C4646C-DFDA-4604-928B-0728D2909E85}" type="parTrans" cxnId="{7ACC68BD-59BC-4159-B21B-CFE3E3C7B12C}">
      <dgm:prSet/>
      <dgm:spPr/>
      <dgm:t>
        <a:bodyPr/>
        <a:lstStyle/>
        <a:p>
          <a:endParaRPr lang="zh-CN" altLang="en-US"/>
        </a:p>
      </dgm:t>
    </dgm:pt>
    <dgm:pt modelId="{BD5FB105-4CBC-4254-B4DF-87A3EB2A4B81}" type="sibTrans" cxnId="{7ACC68BD-59BC-4159-B21B-CFE3E3C7B12C}">
      <dgm:prSet/>
      <dgm:spPr/>
      <dgm:t>
        <a:bodyPr/>
        <a:lstStyle/>
        <a:p>
          <a:endParaRPr lang="zh-CN" altLang="en-US"/>
        </a:p>
      </dgm:t>
    </dgm:pt>
    <dgm:pt modelId="{4269AE46-FAB2-47F1-BDB6-694110E25044}">
      <dgm:prSet phldrT="[文本]"/>
      <dgm:spPr/>
      <dgm:t>
        <a:bodyPr/>
        <a:lstStyle/>
        <a:p>
          <a:r>
            <a:rPr lang="zh-CN" altLang="en-US" dirty="0" smtClean="0"/>
            <a:t>确定方法          </a:t>
          </a:r>
          <a:endParaRPr lang="zh-CN" altLang="en-US" dirty="0"/>
        </a:p>
      </dgm:t>
    </dgm:pt>
    <dgm:pt modelId="{18147542-3527-4E89-B384-832CC077D408}" type="parTrans" cxnId="{F9AEBFDF-3FD3-4E11-871B-3307DC20DB36}">
      <dgm:prSet/>
      <dgm:spPr/>
      <dgm:t>
        <a:bodyPr/>
        <a:lstStyle/>
        <a:p>
          <a:endParaRPr lang="zh-CN" altLang="en-US"/>
        </a:p>
      </dgm:t>
    </dgm:pt>
    <dgm:pt modelId="{DA8A041C-69DE-4A8E-B3A6-1C7E6BD60E15}" type="sibTrans" cxnId="{F9AEBFDF-3FD3-4E11-871B-3307DC20DB36}">
      <dgm:prSet/>
      <dgm:spPr/>
      <dgm:t>
        <a:bodyPr/>
        <a:lstStyle/>
        <a:p>
          <a:endParaRPr lang="zh-CN" altLang="en-US"/>
        </a:p>
      </dgm:t>
    </dgm:pt>
    <dgm:pt modelId="{7C219510-AC6D-4939-BFA9-2DB7254C5453}">
      <dgm:prSet phldrT="[文本]"/>
      <dgm:spPr/>
      <dgm:t>
        <a:bodyPr/>
        <a:lstStyle/>
        <a:p>
          <a:r>
            <a:rPr lang="zh-CN" altLang="en-US" dirty="0" smtClean="0"/>
            <a:t>准备工具                   </a:t>
          </a:r>
          <a:endParaRPr lang="zh-CN" altLang="en-US" dirty="0"/>
        </a:p>
      </dgm:t>
    </dgm:pt>
    <dgm:pt modelId="{B938043A-0BF2-4D66-BBD8-12F5C343173C}" type="parTrans" cxnId="{9AF5713F-584B-4D28-B6CF-0A97DEA25B31}">
      <dgm:prSet/>
      <dgm:spPr/>
      <dgm:t>
        <a:bodyPr/>
        <a:lstStyle/>
        <a:p>
          <a:endParaRPr lang="zh-CN" altLang="en-US"/>
        </a:p>
      </dgm:t>
    </dgm:pt>
    <dgm:pt modelId="{9AFAAC9A-A19D-4F4C-AB9B-98755B3961FB}" type="sibTrans" cxnId="{9AF5713F-584B-4D28-B6CF-0A97DEA25B31}">
      <dgm:prSet/>
      <dgm:spPr/>
      <dgm:t>
        <a:bodyPr/>
        <a:lstStyle/>
        <a:p>
          <a:endParaRPr lang="zh-CN" altLang="en-US"/>
        </a:p>
      </dgm:t>
    </dgm:pt>
    <dgm:pt modelId="{CFAA7A5B-CC77-4647-A7E4-6D14DF655D14}">
      <dgm:prSet phldrT="[文本]"/>
      <dgm:spPr/>
      <dgm:t>
        <a:bodyPr/>
        <a:lstStyle/>
        <a:p>
          <a:r>
            <a:rPr lang="zh-CN" altLang="en-US" dirty="0" smtClean="0"/>
            <a:t>付诸行动      </a:t>
          </a:r>
          <a:endParaRPr lang="zh-CN" altLang="en-US" dirty="0"/>
        </a:p>
      </dgm:t>
    </dgm:pt>
    <dgm:pt modelId="{750F75FD-4443-403A-AC8E-D572A7E991D2}" type="parTrans" cxnId="{9051558E-E675-4C84-A286-F85981C96337}">
      <dgm:prSet/>
      <dgm:spPr/>
      <dgm:t>
        <a:bodyPr/>
        <a:lstStyle/>
        <a:p>
          <a:endParaRPr lang="zh-CN" altLang="en-US"/>
        </a:p>
      </dgm:t>
    </dgm:pt>
    <dgm:pt modelId="{226D6D89-A791-438B-AC35-07CDF748A1FA}" type="sibTrans" cxnId="{9051558E-E675-4C84-A286-F85981C96337}">
      <dgm:prSet/>
      <dgm:spPr/>
      <dgm:t>
        <a:bodyPr/>
        <a:lstStyle/>
        <a:p>
          <a:endParaRPr lang="zh-CN" altLang="en-US"/>
        </a:p>
      </dgm:t>
    </dgm:pt>
    <dgm:pt modelId="{F2DC19D0-4298-44B0-AC83-8C66BB6D5E3B}" type="pres">
      <dgm:prSet presAssocID="{A795A5F6-FE18-4978-8968-0220B219A2D3}" presName="Name0" presStyleCnt="0">
        <dgm:presLayoutVars>
          <dgm:dir/>
          <dgm:resizeHandles val="exact"/>
        </dgm:presLayoutVars>
      </dgm:prSet>
      <dgm:spPr/>
    </dgm:pt>
    <dgm:pt modelId="{42224C73-86BF-4ACF-9C67-62E57EB8FAB0}" type="pres">
      <dgm:prSet presAssocID="{BF13DBB9-20E6-47B9-BFFD-B2FF0E70F99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FCE1DE-7C0B-4D39-AA9D-1E2C3D239196}" type="pres">
      <dgm:prSet presAssocID="{633CDA05-3E43-489B-89F0-7106D331EC61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CD5D1863-2F23-4436-B973-D7767AC98EAE}" type="pres">
      <dgm:prSet presAssocID="{633CDA05-3E43-489B-89F0-7106D331EC61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EBE0E416-152A-4925-943A-18AC75A717B3}" type="pres">
      <dgm:prSet presAssocID="{877F875D-79DA-4CC2-8179-642AE773D6D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668993-AC04-4F45-B429-161D1969CDE6}" type="pres">
      <dgm:prSet presAssocID="{BD5FB105-4CBC-4254-B4DF-87A3EB2A4B81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EE58C1A2-8B75-4C50-BDB7-EB449485472B}" type="pres">
      <dgm:prSet presAssocID="{BD5FB105-4CBC-4254-B4DF-87A3EB2A4B81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C1B4CBD2-E33A-4F26-8E68-4279B7064A1B}" type="pres">
      <dgm:prSet presAssocID="{4269AE46-FAB2-47F1-BDB6-694110E2504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8FDCFC-9C1C-4C01-B1DB-119213F8C43C}" type="pres">
      <dgm:prSet presAssocID="{DA8A041C-69DE-4A8E-B3A6-1C7E6BD60E15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C7738C4C-C87F-4AEF-A8FA-93063A4F9709}" type="pres">
      <dgm:prSet presAssocID="{DA8A041C-69DE-4A8E-B3A6-1C7E6BD60E15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7ACB9059-4C22-4A6B-82AF-F7A4F4A184C8}" type="pres">
      <dgm:prSet presAssocID="{7C219510-AC6D-4939-BFA9-2DB7254C54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FC82AF-2B8B-4D20-BF27-F113B1AF0CA0}" type="pres">
      <dgm:prSet presAssocID="{9AFAAC9A-A19D-4F4C-AB9B-98755B3961FB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5698072F-9702-4AC1-839F-AA45AFDA56C3}" type="pres">
      <dgm:prSet presAssocID="{9AFAAC9A-A19D-4F4C-AB9B-98755B3961FB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8A40F7E6-7D8B-4899-855A-3184C1E8ADE2}" type="pres">
      <dgm:prSet presAssocID="{CFAA7A5B-CC77-4647-A7E4-6D14DF655D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25BA233-E4C5-46DB-B2A7-C97F07BEF405}" type="presOf" srcId="{A795A5F6-FE18-4978-8968-0220B219A2D3}" destId="{F2DC19D0-4298-44B0-AC83-8C66BB6D5E3B}" srcOrd="0" destOrd="0" presId="urn:microsoft.com/office/officeart/2005/8/layout/process1"/>
    <dgm:cxn modelId="{895EA66C-457A-4ACB-AEBD-E8C282E299F1}" type="presOf" srcId="{DA8A041C-69DE-4A8E-B3A6-1C7E6BD60E15}" destId="{C7738C4C-C87F-4AEF-A8FA-93063A4F9709}" srcOrd="1" destOrd="0" presId="urn:microsoft.com/office/officeart/2005/8/layout/process1"/>
    <dgm:cxn modelId="{9051558E-E675-4C84-A286-F85981C96337}" srcId="{A795A5F6-FE18-4978-8968-0220B219A2D3}" destId="{CFAA7A5B-CC77-4647-A7E4-6D14DF655D14}" srcOrd="4" destOrd="0" parTransId="{750F75FD-4443-403A-AC8E-D572A7E991D2}" sibTransId="{226D6D89-A791-438B-AC35-07CDF748A1FA}"/>
    <dgm:cxn modelId="{A6C7B426-933A-49E6-ACFD-3BF5910243E4}" type="presOf" srcId="{633CDA05-3E43-489B-89F0-7106D331EC61}" destId="{CD5D1863-2F23-4436-B973-D7767AC98EAE}" srcOrd="1" destOrd="0" presId="urn:microsoft.com/office/officeart/2005/8/layout/process1"/>
    <dgm:cxn modelId="{416AC7C7-C1E9-4D32-BB92-731EBBAB1C16}" type="presOf" srcId="{BD5FB105-4CBC-4254-B4DF-87A3EB2A4B81}" destId="{EE58C1A2-8B75-4C50-BDB7-EB449485472B}" srcOrd="1" destOrd="0" presId="urn:microsoft.com/office/officeart/2005/8/layout/process1"/>
    <dgm:cxn modelId="{F9AEBFDF-3FD3-4E11-871B-3307DC20DB36}" srcId="{A795A5F6-FE18-4978-8968-0220B219A2D3}" destId="{4269AE46-FAB2-47F1-BDB6-694110E25044}" srcOrd="2" destOrd="0" parTransId="{18147542-3527-4E89-B384-832CC077D408}" sibTransId="{DA8A041C-69DE-4A8E-B3A6-1C7E6BD60E15}"/>
    <dgm:cxn modelId="{C1474C82-6B31-4778-AF55-CB3D5770AC8D}" type="presOf" srcId="{DA8A041C-69DE-4A8E-B3A6-1C7E6BD60E15}" destId="{2E8FDCFC-9C1C-4C01-B1DB-119213F8C43C}" srcOrd="0" destOrd="0" presId="urn:microsoft.com/office/officeart/2005/8/layout/process1"/>
    <dgm:cxn modelId="{8E13C9B4-320C-4EA8-B1CA-E00EF23F0360}" type="presOf" srcId="{633CDA05-3E43-489B-89F0-7106D331EC61}" destId="{45FCE1DE-7C0B-4D39-AA9D-1E2C3D239196}" srcOrd="0" destOrd="0" presId="urn:microsoft.com/office/officeart/2005/8/layout/process1"/>
    <dgm:cxn modelId="{07F24B41-6A80-42BA-815A-F6BB5A5DE93C}" type="presOf" srcId="{877F875D-79DA-4CC2-8179-642AE773D6D7}" destId="{EBE0E416-152A-4925-943A-18AC75A717B3}" srcOrd="0" destOrd="0" presId="urn:microsoft.com/office/officeart/2005/8/layout/process1"/>
    <dgm:cxn modelId="{19961451-F40D-46AD-8C02-A6A37FB83965}" type="presOf" srcId="{BD5FB105-4CBC-4254-B4DF-87A3EB2A4B81}" destId="{C7668993-AC04-4F45-B429-161D1969CDE6}" srcOrd="0" destOrd="0" presId="urn:microsoft.com/office/officeart/2005/8/layout/process1"/>
    <dgm:cxn modelId="{207AA1BE-4C43-4533-9D58-26C1EA1404CC}" type="presOf" srcId="{4269AE46-FAB2-47F1-BDB6-694110E25044}" destId="{C1B4CBD2-E33A-4F26-8E68-4279B7064A1B}" srcOrd="0" destOrd="0" presId="urn:microsoft.com/office/officeart/2005/8/layout/process1"/>
    <dgm:cxn modelId="{9AF5713F-584B-4D28-B6CF-0A97DEA25B31}" srcId="{A795A5F6-FE18-4978-8968-0220B219A2D3}" destId="{7C219510-AC6D-4939-BFA9-2DB7254C5453}" srcOrd="3" destOrd="0" parTransId="{B938043A-0BF2-4D66-BBD8-12F5C343173C}" sibTransId="{9AFAAC9A-A19D-4F4C-AB9B-98755B3961FB}"/>
    <dgm:cxn modelId="{8A671C4C-EBD0-40ED-98D0-114FF7AC99F5}" srcId="{A795A5F6-FE18-4978-8968-0220B219A2D3}" destId="{BF13DBB9-20E6-47B9-BFFD-B2FF0E70F999}" srcOrd="0" destOrd="0" parTransId="{CB34F4F7-ACEF-4CCB-903C-FCE68D937E7A}" sibTransId="{633CDA05-3E43-489B-89F0-7106D331EC61}"/>
    <dgm:cxn modelId="{1A72263C-BBEE-4DBC-A25D-B0A2FCCF12CA}" type="presOf" srcId="{9AFAAC9A-A19D-4F4C-AB9B-98755B3961FB}" destId="{C4FC82AF-2B8B-4D20-BF27-F113B1AF0CA0}" srcOrd="0" destOrd="0" presId="urn:microsoft.com/office/officeart/2005/8/layout/process1"/>
    <dgm:cxn modelId="{EFDB717D-354B-4B05-B0F8-6186713B9494}" type="presOf" srcId="{BF13DBB9-20E6-47B9-BFFD-B2FF0E70F999}" destId="{42224C73-86BF-4ACF-9C67-62E57EB8FAB0}" srcOrd="0" destOrd="0" presId="urn:microsoft.com/office/officeart/2005/8/layout/process1"/>
    <dgm:cxn modelId="{12FB7C41-2AD7-4FD2-8099-715B4E4FC45E}" type="presOf" srcId="{CFAA7A5B-CC77-4647-A7E4-6D14DF655D14}" destId="{8A40F7E6-7D8B-4899-855A-3184C1E8ADE2}" srcOrd="0" destOrd="0" presId="urn:microsoft.com/office/officeart/2005/8/layout/process1"/>
    <dgm:cxn modelId="{7ACC68BD-59BC-4159-B21B-CFE3E3C7B12C}" srcId="{A795A5F6-FE18-4978-8968-0220B219A2D3}" destId="{877F875D-79DA-4CC2-8179-642AE773D6D7}" srcOrd="1" destOrd="0" parTransId="{D1C4646C-DFDA-4604-928B-0728D2909E85}" sibTransId="{BD5FB105-4CBC-4254-B4DF-87A3EB2A4B81}"/>
    <dgm:cxn modelId="{08B3A4E5-928C-447F-9876-80E9474B1A96}" type="presOf" srcId="{7C219510-AC6D-4939-BFA9-2DB7254C5453}" destId="{7ACB9059-4C22-4A6B-82AF-F7A4F4A184C8}" srcOrd="0" destOrd="0" presId="urn:microsoft.com/office/officeart/2005/8/layout/process1"/>
    <dgm:cxn modelId="{12AA4AA9-618E-4115-B395-21AD0C265B33}" type="presOf" srcId="{9AFAAC9A-A19D-4F4C-AB9B-98755B3961FB}" destId="{5698072F-9702-4AC1-839F-AA45AFDA56C3}" srcOrd="1" destOrd="0" presId="urn:microsoft.com/office/officeart/2005/8/layout/process1"/>
    <dgm:cxn modelId="{4824FAA1-8739-4E38-972D-F29B3E4A1EED}" type="presParOf" srcId="{F2DC19D0-4298-44B0-AC83-8C66BB6D5E3B}" destId="{42224C73-86BF-4ACF-9C67-62E57EB8FAB0}" srcOrd="0" destOrd="0" presId="urn:microsoft.com/office/officeart/2005/8/layout/process1"/>
    <dgm:cxn modelId="{4959B053-9D08-41BA-AAB6-0385785B1241}" type="presParOf" srcId="{F2DC19D0-4298-44B0-AC83-8C66BB6D5E3B}" destId="{45FCE1DE-7C0B-4D39-AA9D-1E2C3D239196}" srcOrd="1" destOrd="0" presId="urn:microsoft.com/office/officeart/2005/8/layout/process1"/>
    <dgm:cxn modelId="{B9DD911D-A021-44D7-A0FB-8DB19102A40E}" type="presParOf" srcId="{45FCE1DE-7C0B-4D39-AA9D-1E2C3D239196}" destId="{CD5D1863-2F23-4436-B973-D7767AC98EAE}" srcOrd="0" destOrd="0" presId="urn:microsoft.com/office/officeart/2005/8/layout/process1"/>
    <dgm:cxn modelId="{990D2DA4-86C1-4B2F-8AF9-6160EA686163}" type="presParOf" srcId="{F2DC19D0-4298-44B0-AC83-8C66BB6D5E3B}" destId="{EBE0E416-152A-4925-943A-18AC75A717B3}" srcOrd="2" destOrd="0" presId="urn:microsoft.com/office/officeart/2005/8/layout/process1"/>
    <dgm:cxn modelId="{C1D27637-D297-487B-BA12-1CAC3047BADD}" type="presParOf" srcId="{F2DC19D0-4298-44B0-AC83-8C66BB6D5E3B}" destId="{C7668993-AC04-4F45-B429-161D1969CDE6}" srcOrd="3" destOrd="0" presId="urn:microsoft.com/office/officeart/2005/8/layout/process1"/>
    <dgm:cxn modelId="{8EE30767-EA27-4627-99F6-80BEB39D301E}" type="presParOf" srcId="{C7668993-AC04-4F45-B429-161D1969CDE6}" destId="{EE58C1A2-8B75-4C50-BDB7-EB449485472B}" srcOrd="0" destOrd="0" presId="urn:microsoft.com/office/officeart/2005/8/layout/process1"/>
    <dgm:cxn modelId="{52D1E706-B7C1-4F9C-935A-2D035FABE891}" type="presParOf" srcId="{F2DC19D0-4298-44B0-AC83-8C66BB6D5E3B}" destId="{C1B4CBD2-E33A-4F26-8E68-4279B7064A1B}" srcOrd="4" destOrd="0" presId="urn:microsoft.com/office/officeart/2005/8/layout/process1"/>
    <dgm:cxn modelId="{85EB4E9F-E887-4C2E-80D7-A8980BD0E2DE}" type="presParOf" srcId="{F2DC19D0-4298-44B0-AC83-8C66BB6D5E3B}" destId="{2E8FDCFC-9C1C-4C01-B1DB-119213F8C43C}" srcOrd="5" destOrd="0" presId="urn:microsoft.com/office/officeart/2005/8/layout/process1"/>
    <dgm:cxn modelId="{E9F09003-0DEB-4059-A152-9ECCB5F42266}" type="presParOf" srcId="{2E8FDCFC-9C1C-4C01-B1DB-119213F8C43C}" destId="{C7738C4C-C87F-4AEF-A8FA-93063A4F9709}" srcOrd="0" destOrd="0" presId="urn:microsoft.com/office/officeart/2005/8/layout/process1"/>
    <dgm:cxn modelId="{AC9C3F52-6D01-4EE7-B76A-F704F95D6E08}" type="presParOf" srcId="{F2DC19D0-4298-44B0-AC83-8C66BB6D5E3B}" destId="{7ACB9059-4C22-4A6B-82AF-F7A4F4A184C8}" srcOrd="6" destOrd="0" presId="urn:microsoft.com/office/officeart/2005/8/layout/process1"/>
    <dgm:cxn modelId="{30CA72F0-9578-4437-B3C6-B54D4FC6B83B}" type="presParOf" srcId="{F2DC19D0-4298-44B0-AC83-8C66BB6D5E3B}" destId="{C4FC82AF-2B8B-4D20-BF27-F113B1AF0CA0}" srcOrd="7" destOrd="0" presId="urn:microsoft.com/office/officeart/2005/8/layout/process1"/>
    <dgm:cxn modelId="{93EFAE28-EBA8-4982-8103-8C39F7581A8C}" type="presParOf" srcId="{C4FC82AF-2B8B-4D20-BF27-F113B1AF0CA0}" destId="{5698072F-9702-4AC1-839F-AA45AFDA56C3}" srcOrd="0" destOrd="0" presId="urn:microsoft.com/office/officeart/2005/8/layout/process1"/>
    <dgm:cxn modelId="{9AAB4E97-E78A-488A-85CF-2D115DB5FFB4}" type="presParOf" srcId="{F2DC19D0-4298-44B0-AC83-8C66BB6D5E3B}" destId="{8A40F7E6-7D8B-4899-855A-3184C1E8ADE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含义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 custT="1"/>
      <dgm:spPr/>
      <dgm:t>
        <a:bodyPr/>
        <a:lstStyle/>
        <a:p>
          <a:r>
            <a:rPr lang="zh-CN" altLang="en-US" sz="1800" dirty="0" smtClean="0"/>
            <a:t>将整理、整顿、清扫进行到底，并且标准化、制度化</a:t>
          </a:r>
          <a:endParaRPr lang="zh-CN" altLang="en-US" sz="1800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目的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 custT="1"/>
      <dgm:spPr/>
      <dgm:t>
        <a:bodyPr/>
        <a:lstStyle/>
        <a:p>
          <a:r>
            <a:rPr lang="zh-CN" altLang="en-US" sz="1800" dirty="0" smtClean="0"/>
            <a:t>形成惯例和制度</a:t>
          </a:r>
          <a:endParaRPr lang="zh-CN" altLang="en-US" sz="1800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要点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463AE085-5784-4BEA-AE35-1358B7E2A0CF}">
      <dgm:prSet custT="1"/>
      <dgm:spPr/>
      <dgm:t>
        <a:bodyPr/>
        <a:lstStyle/>
        <a:p>
          <a:r>
            <a:rPr lang="zh-CN" altLang="en-US" sz="2000" dirty="0" smtClean="0"/>
            <a:t>创新、改善、坚持、制度化</a:t>
          </a:r>
          <a:endParaRPr kumimoji="1" lang="en-US" altLang="zh-CN" sz="2000" dirty="0" smtClean="0">
            <a:latin typeface="华文楷体" pitchFamily="2" charset="-122"/>
            <a:ea typeface="华文楷体" pitchFamily="2" charset="-122"/>
          </a:endParaRPr>
        </a:p>
      </dgm:t>
    </dgm:pt>
    <dgm:pt modelId="{4D307B81-18C3-4254-A3D6-708357490E0B}" type="par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1F52D02-4B6C-4314-BBD6-9D82A93BA57B}" type="sib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3B20C12-3AFD-4253-BBDA-CDBAF8DC132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DEC2C018-06CE-453B-A1F4-612FE218FA22}" type="par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DA60870E-68B3-478B-BFD0-71AF34AD376F}" type="sib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3619F3A8-D4FF-44F0-89EE-465C8651865B}">
      <dgm:prSet custT="1"/>
      <dgm:spPr/>
      <dgm:t>
        <a:bodyPr/>
        <a:lstStyle/>
        <a:p>
          <a:r>
            <a:rPr lang="zh-CN" altLang="en-US" sz="1800" dirty="0" smtClean="0"/>
            <a:t>标准化的基础</a:t>
          </a:r>
          <a:endParaRPr lang="en-US" altLang="zh-CN" sz="1800" dirty="0" smtClean="0"/>
        </a:p>
      </dgm:t>
    </dgm:pt>
    <dgm:pt modelId="{8B198CA7-1351-40B8-A10E-15CC517D28E2}" type="parTrans" cxnId="{402DF2BD-9272-4685-B96D-39E708DC9918}">
      <dgm:prSet/>
      <dgm:spPr/>
      <dgm:t>
        <a:bodyPr/>
        <a:lstStyle/>
        <a:p>
          <a:endParaRPr lang="zh-CN" altLang="en-US"/>
        </a:p>
      </dgm:t>
    </dgm:pt>
    <dgm:pt modelId="{D13A2B3D-BBA2-44A8-ADAB-124AE5DB954B}" type="sibTrans" cxnId="{402DF2BD-9272-4685-B96D-39E708DC9918}">
      <dgm:prSet/>
      <dgm:spPr/>
      <dgm:t>
        <a:bodyPr/>
        <a:lstStyle/>
        <a:p>
          <a:endParaRPr lang="zh-CN" altLang="en-US"/>
        </a:p>
      </dgm:t>
    </dgm:pt>
    <dgm:pt modelId="{D30EBD5F-075C-4163-853F-92D0EBD3BDB4}">
      <dgm:prSet custT="1"/>
      <dgm:spPr/>
      <dgm:t>
        <a:bodyPr/>
        <a:lstStyle/>
        <a:p>
          <a:r>
            <a:rPr lang="zh-CN" altLang="en-US" sz="1800" dirty="0" smtClean="0"/>
            <a:t>企业文化的形成</a:t>
          </a:r>
          <a:endParaRPr lang="zh-CN" altLang="en-US" sz="1800" dirty="0"/>
        </a:p>
      </dgm:t>
    </dgm:pt>
    <dgm:pt modelId="{A092266E-522C-4C86-8CBC-4D152FE6A138}" type="parTrans" cxnId="{852265CB-8570-4FEF-B7DE-C908DB884EE8}">
      <dgm:prSet/>
      <dgm:spPr/>
      <dgm:t>
        <a:bodyPr/>
        <a:lstStyle/>
        <a:p>
          <a:endParaRPr lang="zh-CN" altLang="en-US"/>
        </a:p>
      </dgm:t>
    </dgm:pt>
    <dgm:pt modelId="{6AABB5BC-E9B9-40E1-8697-5FEB72AAF504}" type="sibTrans" cxnId="{852265CB-8570-4FEF-B7DE-C908DB884EE8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8E10240-73F3-4FF2-B1F8-B9D6D936CF2D}" srcId="{93495DF7-574D-4CB0-8E5F-21CD9577DCB4}" destId="{463AE085-5784-4BEA-AE35-1358B7E2A0CF}" srcOrd="1" destOrd="0" parTransId="{4D307B81-18C3-4254-A3D6-708357490E0B}" sibTransId="{81F52D02-4B6C-4314-BBD6-9D82A93BA57B}"/>
    <dgm:cxn modelId="{6C031870-ACFA-4190-9AFC-5DAF4F81CDAD}" type="presOf" srcId="{83B20C12-3AFD-4253-BBDA-CDBAF8DC1326}" destId="{3CBC4B25-1B10-4A43-AA1A-3F93D5FE68F7}" srcOrd="0" destOrd="2" presId="urn:microsoft.com/office/officeart/2005/8/layout/vList6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0EFD8208-9264-47C3-8361-EBB29D5EC583}" type="presOf" srcId="{D81F8C14-E6BB-41D3-97E1-A9D1AE65E2D2}" destId="{3CBC4B25-1B10-4A43-AA1A-3F93D5FE68F7}" srcOrd="0" destOrd="0" presId="urn:microsoft.com/office/officeart/2005/8/layout/vList6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A4B17652-9D01-4E45-859C-0B041EAFE6F4}" type="presOf" srcId="{E4B4AF77-8A16-43EE-8BA4-62796286E44B}" destId="{AA08054E-22E3-4BA1-8D38-783A2139FF80}" srcOrd="0" destOrd="0" presId="urn:microsoft.com/office/officeart/2005/8/layout/vList6"/>
    <dgm:cxn modelId="{852265CB-8570-4FEF-B7DE-C908DB884EE8}" srcId="{E4B4AF77-8A16-43EE-8BA4-62796286E44B}" destId="{D30EBD5F-075C-4163-853F-92D0EBD3BDB4}" srcOrd="2" destOrd="0" parTransId="{A092266E-522C-4C86-8CBC-4D152FE6A138}" sibTransId="{6AABB5BC-E9B9-40E1-8697-5FEB72AAF504}"/>
    <dgm:cxn modelId="{237E19B3-48FA-44BA-804A-1D4E94BB550B}" type="presOf" srcId="{3619F3A8-D4FF-44F0-89EE-465C8651865B}" destId="{23E64804-6112-423E-A8A9-CD02AA503724}" srcOrd="0" destOrd="1" presId="urn:microsoft.com/office/officeart/2005/8/layout/vList6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708ACF73-51B9-49DB-B0A2-BA8F2E89EE96}" type="presOf" srcId="{C29BF683-9FCA-4BFA-9A77-8554EDF02C1F}" destId="{B5035AA6-48BC-47AF-ACC5-77E285303957}" srcOrd="0" destOrd="0" presId="urn:microsoft.com/office/officeart/2005/8/layout/vList6"/>
    <dgm:cxn modelId="{A25577D4-C9C0-47A0-AB37-E1CE057C083E}" type="presOf" srcId="{463AE085-5784-4BEA-AE35-1358B7E2A0CF}" destId="{3CBC4B25-1B10-4A43-AA1A-3F93D5FE68F7}" srcOrd="0" destOrd="1" presId="urn:microsoft.com/office/officeart/2005/8/layout/vList6"/>
    <dgm:cxn modelId="{4C5089CB-AA34-4293-85AF-57E7319686BA}" type="presOf" srcId="{93495DF7-574D-4CB0-8E5F-21CD9577DCB4}" destId="{43625F24-3261-4769-9349-E0C2963061AA}" srcOrd="0" destOrd="0" presId="urn:microsoft.com/office/officeart/2005/8/layout/vList6"/>
    <dgm:cxn modelId="{E1E4D60D-4622-414D-B9C6-2F8A65ACB4DF}" type="presOf" srcId="{D30EBD5F-075C-4163-853F-92D0EBD3BDB4}" destId="{23E64804-6112-423E-A8A9-CD02AA503724}" srcOrd="0" destOrd="2" presId="urn:microsoft.com/office/officeart/2005/8/layout/vList6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3E2556F2-5B27-4B70-B6E5-FF79A10F5147}" type="presOf" srcId="{FF57F66E-345E-4424-BF67-6B23FA1A5CBF}" destId="{CEC3A00C-23F8-4BA1-9E55-F41734B3B3C7}" srcOrd="0" destOrd="0" presId="urn:microsoft.com/office/officeart/2005/8/layout/vList6"/>
    <dgm:cxn modelId="{AA748F38-03BA-4F74-BD49-D1B4D0CFEB72}" type="presOf" srcId="{4BE6EDF6-C005-435F-B5FD-D84C01E7B41D}" destId="{23E64804-6112-423E-A8A9-CD02AA503724}" srcOrd="0" destOrd="0" presId="urn:microsoft.com/office/officeart/2005/8/layout/vList6"/>
    <dgm:cxn modelId="{E5E6D681-2754-4BC2-AD3D-E244D76F0B3F}" srcId="{93495DF7-574D-4CB0-8E5F-21CD9577DCB4}" destId="{83B20C12-3AFD-4253-BBDA-CDBAF8DC1326}" srcOrd="2" destOrd="0" parTransId="{DEC2C018-06CE-453B-A1F4-612FE218FA22}" sibTransId="{DA60870E-68B3-478B-BFD0-71AF34AD376F}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402DF2BD-9272-4685-B96D-39E708DC9918}" srcId="{E4B4AF77-8A16-43EE-8BA4-62796286E44B}" destId="{3619F3A8-D4FF-44F0-89EE-465C8651865B}" srcOrd="1" destOrd="0" parTransId="{8B198CA7-1351-40B8-A10E-15CC517D28E2}" sibTransId="{D13A2B3D-BBA2-44A8-ADAB-124AE5DB954B}"/>
    <dgm:cxn modelId="{DEB75330-391B-41FD-A080-4C9E6A6BDF54}" type="presOf" srcId="{2548985D-ADB2-4889-A170-1236A998EB07}" destId="{02E24B7C-8675-4B10-9C89-3EE0F342D397}" srcOrd="0" destOrd="0" presId="urn:microsoft.com/office/officeart/2005/8/layout/vList6"/>
    <dgm:cxn modelId="{04DE293E-AF01-4522-B641-3F7E98A4EF54}" type="presParOf" srcId="{B5035AA6-48BC-47AF-ACC5-77E285303957}" destId="{79E527E7-D26D-4E0B-8AB8-06D8E1D7BDE7}" srcOrd="0" destOrd="0" presId="urn:microsoft.com/office/officeart/2005/8/layout/vList6"/>
    <dgm:cxn modelId="{16C71A2E-96C1-4874-A0C0-E63219FE892E}" type="presParOf" srcId="{79E527E7-D26D-4E0B-8AB8-06D8E1D7BDE7}" destId="{02E24B7C-8675-4B10-9C89-3EE0F342D397}" srcOrd="0" destOrd="0" presId="urn:microsoft.com/office/officeart/2005/8/layout/vList6"/>
    <dgm:cxn modelId="{565419BE-2B0B-4F4A-9F8C-9240D45989C3}" type="presParOf" srcId="{79E527E7-D26D-4E0B-8AB8-06D8E1D7BDE7}" destId="{CEC3A00C-23F8-4BA1-9E55-F41734B3B3C7}" srcOrd="1" destOrd="0" presId="urn:microsoft.com/office/officeart/2005/8/layout/vList6"/>
    <dgm:cxn modelId="{FBA743E0-6187-40B3-8DC3-F0ED32DB6E9F}" type="presParOf" srcId="{B5035AA6-48BC-47AF-ACC5-77E285303957}" destId="{556B9FFE-8245-43E4-922B-C1A601BED1BA}" srcOrd="1" destOrd="0" presId="urn:microsoft.com/office/officeart/2005/8/layout/vList6"/>
    <dgm:cxn modelId="{7C4EF8A5-969D-41B5-A9AC-6EF727F70E3D}" type="presParOf" srcId="{B5035AA6-48BC-47AF-ACC5-77E285303957}" destId="{725AF63D-ABC1-4548-BE3F-458B5C4B346F}" srcOrd="2" destOrd="0" presId="urn:microsoft.com/office/officeart/2005/8/layout/vList6"/>
    <dgm:cxn modelId="{0D4EEF52-6640-4025-9EDB-581ADE127201}" type="presParOf" srcId="{725AF63D-ABC1-4548-BE3F-458B5C4B346F}" destId="{AA08054E-22E3-4BA1-8D38-783A2139FF80}" srcOrd="0" destOrd="0" presId="urn:microsoft.com/office/officeart/2005/8/layout/vList6"/>
    <dgm:cxn modelId="{B97173B7-FA63-4DCD-B321-96C39F4FDAF7}" type="presParOf" srcId="{725AF63D-ABC1-4548-BE3F-458B5C4B346F}" destId="{23E64804-6112-423E-A8A9-CD02AA503724}" srcOrd="1" destOrd="0" presId="urn:microsoft.com/office/officeart/2005/8/layout/vList6"/>
    <dgm:cxn modelId="{C35F392A-624C-481B-820F-F02BFA5A1D6B}" type="presParOf" srcId="{B5035AA6-48BC-47AF-ACC5-77E285303957}" destId="{A968D351-609D-4A2D-AECE-19D5DCBA3A23}" srcOrd="3" destOrd="0" presId="urn:microsoft.com/office/officeart/2005/8/layout/vList6"/>
    <dgm:cxn modelId="{D7CB4E8B-E337-486F-B20B-0DF74D894D4A}" type="presParOf" srcId="{B5035AA6-48BC-47AF-ACC5-77E285303957}" destId="{49FBDF6E-A371-4035-B6C9-47C5412EEF61}" srcOrd="4" destOrd="0" presId="urn:microsoft.com/office/officeart/2005/8/layout/vList6"/>
    <dgm:cxn modelId="{EC9CE9EE-AD4F-4B9F-9D5A-7257CD6347C1}" type="presParOf" srcId="{49FBDF6E-A371-4035-B6C9-47C5412EEF61}" destId="{43625F24-3261-4769-9349-E0C2963061AA}" srcOrd="0" destOrd="0" presId="urn:microsoft.com/office/officeart/2005/8/layout/vList6"/>
    <dgm:cxn modelId="{F7B56830-E68D-4AA6-A940-DEF83C9EFD7C}" type="presParOf" srcId="{49FBDF6E-A371-4035-B6C9-47C5412EEF61}" destId="{3CBC4B25-1B10-4A43-AA1A-3F93D5FE6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7C9061-4F44-47AB-96CE-87CE673505A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CA5A3699-7E73-46B3-9298-D9A1E37C5FAA}">
      <dgm:prSet phldrT="[文本]"/>
      <dgm:spPr/>
      <dgm:t>
        <a:bodyPr/>
        <a:lstStyle/>
        <a:p>
          <a:r>
            <a:rPr lang="zh-CN" altLang="en-US" dirty="0" smtClean="0"/>
            <a:t>标准</a:t>
          </a:r>
          <a:endParaRPr lang="zh-CN" altLang="en-US" dirty="0"/>
        </a:p>
      </dgm:t>
    </dgm:pt>
    <dgm:pt modelId="{EB222495-3FAD-44C1-992F-6A7C8E8C1A4B}" type="parTrans" cxnId="{12762CD6-F5B3-4E07-A38B-68CA51A822DC}">
      <dgm:prSet/>
      <dgm:spPr/>
      <dgm:t>
        <a:bodyPr/>
        <a:lstStyle/>
        <a:p>
          <a:endParaRPr lang="zh-CN" altLang="en-US"/>
        </a:p>
      </dgm:t>
    </dgm:pt>
    <dgm:pt modelId="{09A50125-CCEC-493B-BBEC-6C744E158D9A}" type="sibTrans" cxnId="{12762CD6-F5B3-4E07-A38B-68CA51A822DC}">
      <dgm:prSet/>
      <dgm:spPr/>
      <dgm:t>
        <a:bodyPr/>
        <a:lstStyle/>
        <a:p>
          <a:endParaRPr lang="zh-CN" altLang="en-US"/>
        </a:p>
      </dgm:t>
    </dgm:pt>
    <dgm:pt modelId="{B1C5980B-449B-4D80-A7A5-488DADE387B1}">
      <dgm:prSet phldrT="[文本]"/>
      <dgm:spPr/>
      <dgm:t>
        <a:bodyPr/>
        <a:lstStyle/>
        <a:p>
          <a:r>
            <a:rPr lang="zh-CN" altLang="en-US" dirty="0" smtClean="0"/>
            <a:t>整理</a:t>
          </a:r>
          <a:endParaRPr lang="zh-CN" altLang="en-US" dirty="0"/>
        </a:p>
      </dgm:t>
    </dgm:pt>
    <dgm:pt modelId="{2888C0EC-C207-4009-9376-D89A74CE5480}" type="parTrans" cxnId="{D5D39F50-2EF2-476C-AB68-9D7F1811C240}">
      <dgm:prSet/>
      <dgm:spPr/>
      <dgm:t>
        <a:bodyPr/>
        <a:lstStyle/>
        <a:p>
          <a:endParaRPr lang="zh-CN" altLang="en-US"/>
        </a:p>
      </dgm:t>
    </dgm:pt>
    <dgm:pt modelId="{D3A211AA-8046-4F7C-974C-E648B2D2B303}" type="sibTrans" cxnId="{D5D39F50-2EF2-476C-AB68-9D7F1811C240}">
      <dgm:prSet/>
      <dgm:spPr/>
      <dgm:t>
        <a:bodyPr/>
        <a:lstStyle/>
        <a:p>
          <a:endParaRPr lang="zh-CN" altLang="en-US"/>
        </a:p>
      </dgm:t>
    </dgm:pt>
    <dgm:pt modelId="{5F28B2E2-D56D-466D-8EB3-2D48E59947C9}">
      <dgm:prSet phldrT="[文本]"/>
      <dgm:spPr/>
      <dgm:t>
        <a:bodyPr/>
        <a:lstStyle/>
        <a:p>
          <a:r>
            <a:rPr lang="zh-CN" altLang="en-US" dirty="0" smtClean="0"/>
            <a:t>必需</a:t>
          </a:r>
          <a:endParaRPr lang="zh-CN" altLang="en-US" dirty="0"/>
        </a:p>
      </dgm:t>
    </dgm:pt>
    <dgm:pt modelId="{A79AAA2F-6C8F-44DC-A9A3-665D12E32DE5}" type="parTrans" cxnId="{4AFB42ED-7042-4EB0-829F-54E1D8C3A9C2}">
      <dgm:prSet/>
      <dgm:spPr/>
      <dgm:t>
        <a:bodyPr/>
        <a:lstStyle/>
        <a:p>
          <a:endParaRPr lang="zh-CN" altLang="en-US"/>
        </a:p>
      </dgm:t>
    </dgm:pt>
    <dgm:pt modelId="{51B98038-67B4-4100-B8B6-CE0F7CC8CFA6}" type="sibTrans" cxnId="{4AFB42ED-7042-4EB0-829F-54E1D8C3A9C2}">
      <dgm:prSet/>
      <dgm:spPr/>
      <dgm:t>
        <a:bodyPr/>
        <a:lstStyle/>
        <a:p>
          <a:endParaRPr lang="zh-CN" altLang="en-US"/>
        </a:p>
      </dgm:t>
    </dgm:pt>
    <dgm:pt modelId="{39BB4792-5C1A-4369-B089-C64795A02537}">
      <dgm:prSet phldrT="[文本]"/>
      <dgm:spPr/>
      <dgm:t>
        <a:bodyPr/>
        <a:lstStyle/>
        <a:p>
          <a:r>
            <a:rPr lang="zh-CN" altLang="en-US" dirty="0" smtClean="0"/>
            <a:t>非必需</a:t>
          </a:r>
          <a:endParaRPr lang="zh-CN" altLang="en-US" dirty="0"/>
        </a:p>
      </dgm:t>
    </dgm:pt>
    <dgm:pt modelId="{C561D3F9-F4B0-4F6C-BCC3-F6A8055055B1}" type="parTrans" cxnId="{AFB1C557-2DC0-4A04-8A28-81AB64DA8122}">
      <dgm:prSet/>
      <dgm:spPr/>
      <dgm:t>
        <a:bodyPr/>
        <a:lstStyle/>
        <a:p>
          <a:endParaRPr lang="zh-CN" altLang="en-US"/>
        </a:p>
      </dgm:t>
    </dgm:pt>
    <dgm:pt modelId="{6234E0F2-E21A-4CBF-B3B5-19843C4657A8}" type="sibTrans" cxnId="{AFB1C557-2DC0-4A04-8A28-81AB64DA8122}">
      <dgm:prSet/>
      <dgm:spPr/>
      <dgm:t>
        <a:bodyPr/>
        <a:lstStyle/>
        <a:p>
          <a:endParaRPr lang="zh-CN" altLang="en-US"/>
        </a:p>
      </dgm:t>
    </dgm:pt>
    <dgm:pt modelId="{7AE501C8-38E7-4760-899B-D2641845F289}">
      <dgm:prSet phldrT="[文本]"/>
      <dgm:spPr/>
      <dgm:t>
        <a:bodyPr/>
        <a:lstStyle/>
        <a:p>
          <a:r>
            <a:rPr lang="zh-CN" altLang="en-US" dirty="0" smtClean="0"/>
            <a:t>整顿</a:t>
          </a:r>
          <a:endParaRPr lang="zh-CN" altLang="en-US" dirty="0"/>
        </a:p>
      </dgm:t>
    </dgm:pt>
    <dgm:pt modelId="{8CC6F6D5-C4DB-4A06-9A86-4F124A34CE44}" type="parTrans" cxnId="{994A1CF0-EC70-4EF9-A9BA-6363692BE241}">
      <dgm:prSet/>
      <dgm:spPr/>
      <dgm:t>
        <a:bodyPr/>
        <a:lstStyle/>
        <a:p>
          <a:endParaRPr lang="zh-CN" altLang="en-US"/>
        </a:p>
      </dgm:t>
    </dgm:pt>
    <dgm:pt modelId="{0862AB51-2109-4BC2-AE8D-9A7507BC9E10}" type="sibTrans" cxnId="{994A1CF0-EC70-4EF9-A9BA-6363692BE241}">
      <dgm:prSet/>
      <dgm:spPr/>
      <dgm:t>
        <a:bodyPr/>
        <a:lstStyle/>
        <a:p>
          <a:endParaRPr lang="zh-CN" altLang="en-US"/>
        </a:p>
      </dgm:t>
    </dgm:pt>
    <dgm:pt modelId="{546A7BD8-4A30-420E-8464-8AAB95EA42D2}">
      <dgm:prSet phldrT="[文本]"/>
      <dgm:spPr/>
      <dgm:t>
        <a:bodyPr/>
        <a:lstStyle/>
        <a:p>
          <a:r>
            <a:rPr lang="zh-CN" altLang="en-US" dirty="0" smtClean="0"/>
            <a:t>清扫</a:t>
          </a:r>
          <a:endParaRPr lang="zh-CN" altLang="en-US" dirty="0"/>
        </a:p>
      </dgm:t>
    </dgm:pt>
    <dgm:pt modelId="{87B9731F-E160-41AD-B162-91BE4605D911}" type="parTrans" cxnId="{78D5E286-F476-4339-943A-A24BD9326F62}">
      <dgm:prSet/>
      <dgm:spPr/>
      <dgm:t>
        <a:bodyPr/>
        <a:lstStyle/>
        <a:p>
          <a:endParaRPr lang="zh-CN" altLang="en-US"/>
        </a:p>
      </dgm:t>
    </dgm:pt>
    <dgm:pt modelId="{845DA807-E5E2-4612-83FE-FD9AFE69F42B}" type="sibTrans" cxnId="{78D5E286-F476-4339-943A-A24BD9326F62}">
      <dgm:prSet/>
      <dgm:spPr/>
      <dgm:t>
        <a:bodyPr/>
        <a:lstStyle/>
        <a:p>
          <a:endParaRPr lang="zh-CN" altLang="en-US"/>
        </a:p>
      </dgm:t>
    </dgm:pt>
    <dgm:pt modelId="{2F217A62-636F-45B3-B4D0-FEDEDA19B991}">
      <dgm:prSet/>
      <dgm:spPr/>
      <dgm:t>
        <a:bodyPr/>
        <a:lstStyle/>
        <a:p>
          <a:r>
            <a:rPr lang="zh-CN" altLang="en-US" dirty="0" smtClean="0"/>
            <a:t>场所</a:t>
          </a:r>
          <a:endParaRPr lang="zh-CN" altLang="en-US" dirty="0"/>
        </a:p>
      </dgm:t>
    </dgm:pt>
    <dgm:pt modelId="{36E6909F-B710-4DFA-96F3-67498E3F39A3}" type="parTrans" cxnId="{E71F1042-6C23-4494-AB48-4158A89A9536}">
      <dgm:prSet/>
      <dgm:spPr/>
      <dgm:t>
        <a:bodyPr/>
        <a:lstStyle/>
        <a:p>
          <a:endParaRPr lang="zh-CN" altLang="en-US"/>
        </a:p>
      </dgm:t>
    </dgm:pt>
    <dgm:pt modelId="{AE72AD6F-DD8C-4353-8E83-7CA951745DB8}" type="sibTrans" cxnId="{E71F1042-6C23-4494-AB48-4158A89A9536}">
      <dgm:prSet/>
      <dgm:spPr/>
      <dgm:t>
        <a:bodyPr/>
        <a:lstStyle/>
        <a:p>
          <a:endParaRPr lang="zh-CN" altLang="en-US"/>
        </a:p>
      </dgm:t>
    </dgm:pt>
    <dgm:pt modelId="{08C03A81-AE89-4BEF-BBBD-5868A7733EB1}">
      <dgm:prSet/>
      <dgm:spPr/>
      <dgm:t>
        <a:bodyPr/>
        <a:lstStyle/>
        <a:p>
          <a:r>
            <a:rPr lang="zh-CN" altLang="en-US" dirty="0" smtClean="0"/>
            <a:t>方法</a:t>
          </a:r>
          <a:endParaRPr lang="zh-CN" altLang="en-US" dirty="0"/>
        </a:p>
      </dgm:t>
    </dgm:pt>
    <dgm:pt modelId="{6B629C08-4797-4FED-B81F-14DABCAD54CA}" type="parTrans" cxnId="{6C5A30A3-0E53-4ED4-B74B-E4CCDD06DA5A}">
      <dgm:prSet/>
      <dgm:spPr/>
      <dgm:t>
        <a:bodyPr/>
        <a:lstStyle/>
        <a:p>
          <a:endParaRPr lang="zh-CN" altLang="en-US"/>
        </a:p>
      </dgm:t>
    </dgm:pt>
    <dgm:pt modelId="{87B4A7F3-27DE-4939-81C7-B224DC4138F4}" type="sibTrans" cxnId="{6C5A30A3-0E53-4ED4-B74B-E4CCDD06DA5A}">
      <dgm:prSet/>
      <dgm:spPr/>
      <dgm:t>
        <a:bodyPr/>
        <a:lstStyle/>
        <a:p>
          <a:endParaRPr lang="zh-CN" altLang="en-US"/>
        </a:p>
      </dgm:t>
    </dgm:pt>
    <dgm:pt modelId="{3D2AF1FA-11D6-4DAF-ACB8-52C1267DBA06}">
      <dgm:prSet/>
      <dgm:spPr/>
      <dgm:t>
        <a:bodyPr/>
        <a:lstStyle/>
        <a:p>
          <a:r>
            <a:rPr lang="zh-CN" altLang="en-US" dirty="0" smtClean="0"/>
            <a:t>标识</a:t>
          </a:r>
          <a:endParaRPr lang="zh-CN" altLang="en-US" dirty="0"/>
        </a:p>
      </dgm:t>
    </dgm:pt>
    <dgm:pt modelId="{320C7CEA-5790-4A24-BF48-A7CC2FA500D1}" type="parTrans" cxnId="{C61718C7-D159-4147-9CB6-F6D5B881B976}">
      <dgm:prSet/>
      <dgm:spPr/>
      <dgm:t>
        <a:bodyPr/>
        <a:lstStyle/>
        <a:p>
          <a:endParaRPr lang="zh-CN" altLang="en-US"/>
        </a:p>
      </dgm:t>
    </dgm:pt>
    <dgm:pt modelId="{32F09C4C-3CAF-4941-91C3-1B59E2231B5B}" type="sibTrans" cxnId="{C61718C7-D159-4147-9CB6-F6D5B881B976}">
      <dgm:prSet/>
      <dgm:spPr/>
      <dgm:t>
        <a:bodyPr/>
        <a:lstStyle/>
        <a:p>
          <a:endParaRPr lang="zh-CN" altLang="en-US"/>
        </a:p>
      </dgm:t>
    </dgm:pt>
    <dgm:pt modelId="{9362EFAB-AD07-4A49-867E-3DECE66CD29F}">
      <dgm:prSet/>
      <dgm:spPr/>
      <dgm:t>
        <a:bodyPr/>
        <a:lstStyle/>
        <a:p>
          <a:r>
            <a:rPr lang="zh-CN" altLang="en-US" dirty="0" smtClean="0"/>
            <a:t>责任</a:t>
          </a:r>
          <a:endParaRPr lang="zh-CN" altLang="en-US" dirty="0"/>
        </a:p>
      </dgm:t>
    </dgm:pt>
    <dgm:pt modelId="{86813361-FFF4-4FEF-98AD-6CAEC82AA84B}" type="parTrans" cxnId="{75DF8D44-854C-413C-9029-0D3A7A41CDD0}">
      <dgm:prSet/>
      <dgm:spPr/>
      <dgm:t>
        <a:bodyPr/>
        <a:lstStyle/>
        <a:p>
          <a:endParaRPr lang="zh-CN" altLang="en-US"/>
        </a:p>
      </dgm:t>
    </dgm:pt>
    <dgm:pt modelId="{C583F72E-00C9-491B-9822-5845F7DCB8C3}" type="sibTrans" cxnId="{75DF8D44-854C-413C-9029-0D3A7A41CDD0}">
      <dgm:prSet/>
      <dgm:spPr/>
      <dgm:t>
        <a:bodyPr/>
        <a:lstStyle/>
        <a:p>
          <a:endParaRPr lang="zh-CN" altLang="en-US"/>
        </a:p>
      </dgm:t>
    </dgm:pt>
    <dgm:pt modelId="{699B819B-3A7E-4B39-B865-3ECBEBFCF225}">
      <dgm:prSet/>
      <dgm:spPr/>
      <dgm:t>
        <a:bodyPr/>
        <a:lstStyle/>
        <a:p>
          <a:r>
            <a:rPr lang="zh-CN" altLang="en-US" dirty="0" smtClean="0"/>
            <a:t>基准</a:t>
          </a:r>
          <a:endParaRPr lang="zh-CN" altLang="en-US" dirty="0"/>
        </a:p>
      </dgm:t>
    </dgm:pt>
    <dgm:pt modelId="{450891D2-77F6-4763-A153-CB53E9CEF17C}" type="parTrans" cxnId="{F8AD41DC-A2C6-4210-8419-DA786AF2FCE1}">
      <dgm:prSet/>
      <dgm:spPr/>
      <dgm:t>
        <a:bodyPr/>
        <a:lstStyle/>
        <a:p>
          <a:endParaRPr lang="zh-CN" altLang="en-US"/>
        </a:p>
      </dgm:t>
    </dgm:pt>
    <dgm:pt modelId="{B42F5D7C-7063-4DA8-8F13-0F4F44AFD632}" type="sibTrans" cxnId="{F8AD41DC-A2C6-4210-8419-DA786AF2FCE1}">
      <dgm:prSet/>
      <dgm:spPr/>
      <dgm:t>
        <a:bodyPr/>
        <a:lstStyle/>
        <a:p>
          <a:endParaRPr lang="zh-CN" altLang="en-US"/>
        </a:p>
      </dgm:t>
    </dgm:pt>
    <dgm:pt modelId="{241F4991-0C6F-42AA-AF78-70D2D9B3D76B}">
      <dgm:prSet/>
      <dgm:spPr/>
      <dgm:t>
        <a:bodyPr/>
        <a:lstStyle/>
        <a:p>
          <a:r>
            <a:rPr lang="zh-CN" altLang="en-US" dirty="0" smtClean="0"/>
            <a:t>清洁</a:t>
          </a:r>
          <a:endParaRPr lang="zh-CN" altLang="en-US" dirty="0"/>
        </a:p>
      </dgm:t>
    </dgm:pt>
    <dgm:pt modelId="{ACCFEF32-1AEA-4CA1-9328-45E86F89EBD9}" type="parTrans" cxnId="{C1283FCE-A91F-4443-8255-9774E1BDF904}">
      <dgm:prSet/>
      <dgm:spPr/>
      <dgm:t>
        <a:bodyPr/>
        <a:lstStyle/>
        <a:p>
          <a:endParaRPr lang="zh-CN" altLang="en-US"/>
        </a:p>
      </dgm:t>
    </dgm:pt>
    <dgm:pt modelId="{2AE05ABA-3B0C-43C1-956F-248189465015}" type="sibTrans" cxnId="{C1283FCE-A91F-4443-8255-9774E1BDF904}">
      <dgm:prSet/>
      <dgm:spPr/>
      <dgm:t>
        <a:bodyPr/>
        <a:lstStyle/>
        <a:p>
          <a:endParaRPr lang="zh-CN" altLang="en-US"/>
        </a:p>
      </dgm:t>
    </dgm:pt>
    <dgm:pt modelId="{2C8C7F01-39DA-43C9-86F5-DD79054F885D}" type="pres">
      <dgm:prSet presAssocID="{A87C9061-4F44-47AB-96CE-87CE673505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17DA5B-6FBA-4022-806C-EE974A55F1B4}" type="pres">
      <dgm:prSet presAssocID="{241F4991-0C6F-42AA-AF78-70D2D9B3D76B}" presName="root1" presStyleCnt="0"/>
      <dgm:spPr/>
    </dgm:pt>
    <dgm:pt modelId="{4171B150-90E9-424C-8AB0-8264D67425BF}" type="pres">
      <dgm:prSet presAssocID="{241F4991-0C6F-42AA-AF78-70D2D9B3D7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CFE3CC2-353F-4681-AEFE-74B7E3276E42}" type="pres">
      <dgm:prSet presAssocID="{241F4991-0C6F-42AA-AF78-70D2D9B3D76B}" presName="level2hierChild" presStyleCnt="0"/>
      <dgm:spPr/>
    </dgm:pt>
    <dgm:pt modelId="{D424A8A5-5440-4201-AF5B-AC57539162B6}" type="pres">
      <dgm:prSet presAssocID="{EB222495-3FAD-44C1-992F-6A7C8E8C1A4B}" presName="conn2-1" presStyleLbl="parChTrans1D2" presStyleIdx="0" presStyleCnt="1"/>
      <dgm:spPr/>
      <dgm:t>
        <a:bodyPr/>
        <a:lstStyle/>
        <a:p>
          <a:endParaRPr lang="zh-CN" altLang="en-US"/>
        </a:p>
      </dgm:t>
    </dgm:pt>
    <dgm:pt modelId="{562738D3-E23F-4923-A638-EAB9D0817D9F}" type="pres">
      <dgm:prSet presAssocID="{EB222495-3FAD-44C1-992F-6A7C8E8C1A4B}" presName="connTx" presStyleLbl="parChTrans1D2" presStyleIdx="0" presStyleCnt="1"/>
      <dgm:spPr/>
      <dgm:t>
        <a:bodyPr/>
        <a:lstStyle/>
        <a:p>
          <a:endParaRPr lang="zh-CN" altLang="en-US"/>
        </a:p>
      </dgm:t>
    </dgm:pt>
    <dgm:pt modelId="{A71F2CE3-F06E-4CF6-84B4-5375DF31FE3D}" type="pres">
      <dgm:prSet presAssocID="{CA5A3699-7E73-46B3-9298-D9A1E37C5FAA}" presName="root2" presStyleCnt="0"/>
      <dgm:spPr/>
    </dgm:pt>
    <dgm:pt modelId="{713B9F09-6034-4AB4-878F-65BAE139CFC3}" type="pres">
      <dgm:prSet presAssocID="{CA5A3699-7E73-46B3-9298-D9A1E37C5FAA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D41E3F9-BEAC-4273-BB1F-55953E71DEDD}" type="pres">
      <dgm:prSet presAssocID="{CA5A3699-7E73-46B3-9298-D9A1E37C5FAA}" presName="level3hierChild" presStyleCnt="0"/>
      <dgm:spPr/>
    </dgm:pt>
    <dgm:pt modelId="{97E7518C-1C73-4539-87C8-71C3C7E12C9B}" type="pres">
      <dgm:prSet presAssocID="{2888C0EC-C207-4009-9376-D89A74CE5480}" presName="conn2-1" presStyleLbl="parChTrans1D3" presStyleIdx="0" presStyleCnt="3"/>
      <dgm:spPr/>
      <dgm:t>
        <a:bodyPr/>
        <a:lstStyle/>
        <a:p>
          <a:endParaRPr lang="zh-CN" altLang="en-US"/>
        </a:p>
      </dgm:t>
    </dgm:pt>
    <dgm:pt modelId="{9B2A7A5C-1B57-4C23-8164-67B7EEEBFC7C}" type="pres">
      <dgm:prSet presAssocID="{2888C0EC-C207-4009-9376-D89A74CE5480}" presName="connTx" presStyleLbl="parChTrans1D3" presStyleIdx="0" presStyleCnt="3"/>
      <dgm:spPr/>
      <dgm:t>
        <a:bodyPr/>
        <a:lstStyle/>
        <a:p>
          <a:endParaRPr lang="zh-CN" altLang="en-US"/>
        </a:p>
      </dgm:t>
    </dgm:pt>
    <dgm:pt modelId="{37A02F29-F607-4C0E-8EB4-FAFC28320A5B}" type="pres">
      <dgm:prSet presAssocID="{B1C5980B-449B-4D80-A7A5-488DADE387B1}" presName="root2" presStyleCnt="0"/>
      <dgm:spPr/>
    </dgm:pt>
    <dgm:pt modelId="{BA729A45-2F2A-4947-A08E-6117306468D7}" type="pres">
      <dgm:prSet presAssocID="{B1C5980B-449B-4D80-A7A5-488DADE387B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BF743FC-3AEF-4199-B74C-16F77A289A15}" type="pres">
      <dgm:prSet presAssocID="{B1C5980B-449B-4D80-A7A5-488DADE387B1}" presName="level3hierChild" presStyleCnt="0"/>
      <dgm:spPr/>
    </dgm:pt>
    <dgm:pt modelId="{DD25C13C-F5B7-4BCC-A5C6-34B4F217B42B}" type="pres">
      <dgm:prSet presAssocID="{A79AAA2F-6C8F-44DC-A9A3-665D12E32DE5}" presName="conn2-1" presStyleLbl="parChTrans1D4" presStyleIdx="0" presStyleCnt="7"/>
      <dgm:spPr/>
      <dgm:t>
        <a:bodyPr/>
        <a:lstStyle/>
        <a:p>
          <a:endParaRPr lang="zh-CN" altLang="en-US"/>
        </a:p>
      </dgm:t>
    </dgm:pt>
    <dgm:pt modelId="{3ACA668C-F9A2-4613-BD49-9411308719FB}" type="pres">
      <dgm:prSet presAssocID="{A79AAA2F-6C8F-44DC-A9A3-665D12E32DE5}" presName="connTx" presStyleLbl="parChTrans1D4" presStyleIdx="0" presStyleCnt="7"/>
      <dgm:spPr/>
      <dgm:t>
        <a:bodyPr/>
        <a:lstStyle/>
        <a:p>
          <a:endParaRPr lang="zh-CN" altLang="en-US"/>
        </a:p>
      </dgm:t>
    </dgm:pt>
    <dgm:pt modelId="{C5A810C0-D84D-4D47-A5D4-D74F6ADB5450}" type="pres">
      <dgm:prSet presAssocID="{5F28B2E2-D56D-466D-8EB3-2D48E59947C9}" presName="root2" presStyleCnt="0"/>
      <dgm:spPr/>
    </dgm:pt>
    <dgm:pt modelId="{3BA86ED5-711C-413C-9E64-FA98A338E516}" type="pres">
      <dgm:prSet presAssocID="{5F28B2E2-D56D-466D-8EB3-2D48E59947C9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6D5EE1-F348-41CD-8F0D-B83D4574CA06}" type="pres">
      <dgm:prSet presAssocID="{5F28B2E2-D56D-466D-8EB3-2D48E59947C9}" presName="level3hierChild" presStyleCnt="0"/>
      <dgm:spPr/>
    </dgm:pt>
    <dgm:pt modelId="{055B1658-36BB-453E-BAFC-9A4FF148BA1F}" type="pres">
      <dgm:prSet presAssocID="{C561D3F9-F4B0-4F6C-BCC3-F6A8055055B1}" presName="conn2-1" presStyleLbl="parChTrans1D4" presStyleIdx="1" presStyleCnt="7"/>
      <dgm:spPr/>
      <dgm:t>
        <a:bodyPr/>
        <a:lstStyle/>
        <a:p>
          <a:endParaRPr lang="zh-CN" altLang="en-US"/>
        </a:p>
      </dgm:t>
    </dgm:pt>
    <dgm:pt modelId="{8621C93B-CA9E-4FA7-BA5C-AF2E310FCD87}" type="pres">
      <dgm:prSet presAssocID="{C561D3F9-F4B0-4F6C-BCC3-F6A8055055B1}" presName="connTx" presStyleLbl="parChTrans1D4" presStyleIdx="1" presStyleCnt="7"/>
      <dgm:spPr/>
      <dgm:t>
        <a:bodyPr/>
        <a:lstStyle/>
        <a:p>
          <a:endParaRPr lang="zh-CN" altLang="en-US"/>
        </a:p>
      </dgm:t>
    </dgm:pt>
    <dgm:pt modelId="{D8303716-0AFC-4992-9F4E-71D24BCEAF59}" type="pres">
      <dgm:prSet presAssocID="{39BB4792-5C1A-4369-B089-C64795A02537}" presName="root2" presStyleCnt="0"/>
      <dgm:spPr/>
    </dgm:pt>
    <dgm:pt modelId="{C2743C31-E59E-4CB4-9CF8-6A1C435E3FCD}" type="pres">
      <dgm:prSet presAssocID="{39BB4792-5C1A-4369-B089-C64795A02537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A1ED8C-F560-4191-A94F-705493DBAE42}" type="pres">
      <dgm:prSet presAssocID="{39BB4792-5C1A-4369-B089-C64795A02537}" presName="level3hierChild" presStyleCnt="0"/>
      <dgm:spPr/>
    </dgm:pt>
    <dgm:pt modelId="{AF559193-4A66-4AFA-82EA-763B9E5479F5}" type="pres">
      <dgm:prSet presAssocID="{8CC6F6D5-C4DB-4A06-9A86-4F124A34CE44}" presName="conn2-1" presStyleLbl="parChTrans1D3" presStyleIdx="1" presStyleCnt="3"/>
      <dgm:spPr/>
      <dgm:t>
        <a:bodyPr/>
        <a:lstStyle/>
        <a:p>
          <a:endParaRPr lang="zh-CN" altLang="en-US"/>
        </a:p>
      </dgm:t>
    </dgm:pt>
    <dgm:pt modelId="{53436FD8-2431-46D2-9541-2D266E1C7E3A}" type="pres">
      <dgm:prSet presAssocID="{8CC6F6D5-C4DB-4A06-9A86-4F124A34CE44}" presName="connTx" presStyleLbl="parChTrans1D3" presStyleIdx="1" presStyleCnt="3"/>
      <dgm:spPr/>
      <dgm:t>
        <a:bodyPr/>
        <a:lstStyle/>
        <a:p>
          <a:endParaRPr lang="zh-CN" altLang="en-US"/>
        </a:p>
      </dgm:t>
    </dgm:pt>
    <dgm:pt modelId="{1DE7DC0F-5003-4152-A61E-C6F78B2AD88A}" type="pres">
      <dgm:prSet presAssocID="{7AE501C8-38E7-4760-899B-D2641845F289}" presName="root2" presStyleCnt="0"/>
      <dgm:spPr/>
    </dgm:pt>
    <dgm:pt modelId="{D48019DA-2E78-482A-A20B-7E0B26E32A3A}" type="pres">
      <dgm:prSet presAssocID="{7AE501C8-38E7-4760-899B-D2641845F28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E9B2F59-F8B9-4F53-A078-F7F7E36CAB12}" type="pres">
      <dgm:prSet presAssocID="{7AE501C8-38E7-4760-899B-D2641845F289}" presName="level3hierChild" presStyleCnt="0"/>
      <dgm:spPr/>
    </dgm:pt>
    <dgm:pt modelId="{1B5248F0-AB08-40EB-A932-5F49EF77363F}" type="pres">
      <dgm:prSet presAssocID="{36E6909F-B710-4DFA-96F3-67498E3F39A3}" presName="conn2-1" presStyleLbl="parChTrans1D4" presStyleIdx="2" presStyleCnt="7"/>
      <dgm:spPr/>
      <dgm:t>
        <a:bodyPr/>
        <a:lstStyle/>
        <a:p>
          <a:endParaRPr lang="zh-CN" altLang="en-US"/>
        </a:p>
      </dgm:t>
    </dgm:pt>
    <dgm:pt modelId="{CEB29158-AE97-4CBB-B1AB-F0DAE359774E}" type="pres">
      <dgm:prSet presAssocID="{36E6909F-B710-4DFA-96F3-67498E3F39A3}" presName="connTx" presStyleLbl="parChTrans1D4" presStyleIdx="2" presStyleCnt="7"/>
      <dgm:spPr/>
      <dgm:t>
        <a:bodyPr/>
        <a:lstStyle/>
        <a:p>
          <a:endParaRPr lang="zh-CN" altLang="en-US"/>
        </a:p>
      </dgm:t>
    </dgm:pt>
    <dgm:pt modelId="{AEA9E3E7-723F-44ED-9DFE-052F03322D82}" type="pres">
      <dgm:prSet presAssocID="{2F217A62-636F-45B3-B4D0-FEDEDA19B991}" presName="root2" presStyleCnt="0"/>
      <dgm:spPr/>
    </dgm:pt>
    <dgm:pt modelId="{7072A907-774E-4CEE-B697-8FEF0CA2A8B2}" type="pres">
      <dgm:prSet presAssocID="{2F217A62-636F-45B3-B4D0-FEDEDA19B991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8F1F076-47DC-4AA9-BE4B-A187A7C0C2E9}" type="pres">
      <dgm:prSet presAssocID="{2F217A62-636F-45B3-B4D0-FEDEDA19B991}" presName="level3hierChild" presStyleCnt="0"/>
      <dgm:spPr/>
    </dgm:pt>
    <dgm:pt modelId="{EFE526C0-13E9-49E5-A48C-A2533457A8A4}" type="pres">
      <dgm:prSet presAssocID="{6B629C08-4797-4FED-B81F-14DABCAD54CA}" presName="conn2-1" presStyleLbl="parChTrans1D4" presStyleIdx="3" presStyleCnt="7"/>
      <dgm:spPr/>
      <dgm:t>
        <a:bodyPr/>
        <a:lstStyle/>
        <a:p>
          <a:endParaRPr lang="zh-CN" altLang="en-US"/>
        </a:p>
      </dgm:t>
    </dgm:pt>
    <dgm:pt modelId="{D016834E-0F0C-4C78-9D4B-850DCC6F5513}" type="pres">
      <dgm:prSet presAssocID="{6B629C08-4797-4FED-B81F-14DABCAD54CA}" presName="connTx" presStyleLbl="parChTrans1D4" presStyleIdx="3" presStyleCnt="7"/>
      <dgm:spPr/>
      <dgm:t>
        <a:bodyPr/>
        <a:lstStyle/>
        <a:p>
          <a:endParaRPr lang="zh-CN" altLang="en-US"/>
        </a:p>
      </dgm:t>
    </dgm:pt>
    <dgm:pt modelId="{39068586-E406-4504-A5AE-F6A75442FB2D}" type="pres">
      <dgm:prSet presAssocID="{08C03A81-AE89-4BEF-BBBD-5868A7733EB1}" presName="root2" presStyleCnt="0"/>
      <dgm:spPr/>
    </dgm:pt>
    <dgm:pt modelId="{92E0090F-1FC6-464D-B475-50AB43597DC8}" type="pres">
      <dgm:prSet presAssocID="{08C03A81-AE89-4BEF-BBBD-5868A7733EB1}" presName="LevelTwoTextNode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CDBC4FE-0128-4D49-B879-FF4B5F88FC56}" type="pres">
      <dgm:prSet presAssocID="{08C03A81-AE89-4BEF-BBBD-5868A7733EB1}" presName="level3hierChild" presStyleCnt="0"/>
      <dgm:spPr/>
    </dgm:pt>
    <dgm:pt modelId="{F6F96709-6FA3-42BD-A136-113444F9502E}" type="pres">
      <dgm:prSet presAssocID="{320C7CEA-5790-4A24-BF48-A7CC2FA500D1}" presName="conn2-1" presStyleLbl="parChTrans1D4" presStyleIdx="4" presStyleCnt="7"/>
      <dgm:spPr/>
      <dgm:t>
        <a:bodyPr/>
        <a:lstStyle/>
        <a:p>
          <a:endParaRPr lang="zh-CN" altLang="en-US"/>
        </a:p>
      </dgm:t>
    </dgm:pt>
    <dgm:pt modelId="{9E5D96AD-976B-4238-9D4D-09B222D2FD78}" type="pres">
      <dgm:prSet presAssocID="{320C7CEA-5790-4A24-BF48-A7CC2FA500D1}" presName="connTx" presStyleLbl="parChTrans1D4" presStyleIdx="4" presStyleCnt="7"/>
      <dgm:spPr/>
      <dgm:t>
        <a:bodyPr/>
        <a:lstStyle/>
        <a:p>
          <a:endParaRPr lang="zh-CN" altLang="en-US"/>
        </a:p>
      </dgm:t>
    </dgm:pt>
    <dgm:pt modelId="{F42253D1-10C4-457F-948B-D9E9E36012AF}" type="pres">
      <dgm:prSet presAssocID="{3D2AF1FA-11D6-4DAF-ACB8-52C1267DBA06}" presName="root2" presStyleCnt="0"/>
      <dgm:spPr/>
    </dgm:pt>
    <dgm:pt modelId="{50F6C70B-6338-4722-8106-C155B73F6B6D}" type="pres">
      <dgm:prSet presAssocID="{3D2AF1FA-11D6-4DAF-ACB8-52C1267DBA06}" presName="LevelTwoTextNode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867B83-B2F8-4951-890D-EB9278BF7553}" type="pres">
      <dgm:prSet presAssocID="{3D2AF1FA-11D6-4DAF-ACB8-52C1267DBA06}" presName="level3hierChild" presStyleCnt="0"/>
      <dgm:spPr/>
    </dgm:pt>
    <dgm:pt modelId="{CE8A199B-17BE-46E1-9FF7-DC9F69F587CC}" type="pres">
      <dgm:prSet presAssocID="{87B9731F-E160-41AD-B162-91BE4605D911}" presName="conn2-1" presStyleLbl="parChTrans1D3" presStyleIdx="2" presStyleCnt="3"/>
      <dgm:spPr/>
      <dgm:t>
        <a:bodyPr/>
        <a:lstStyle/>
        <a:p>
          <a:endParaRPr lang="zh-CN" altLang="en-US"/>
        </a:p>
      </dgm:t>
    </dgm:pt>
    <dgm:pt modelId="{6ACE2691-BA79-4B91-89F4-7EC645B3FC4A}" type="pres">
      <dgm:prSet presAssocID="{87B9731F-E160-41AD-B162-91BE4605D911}" presName="connTx" presStyleLbl="parChTrans1D3" presStyleIdx="2" presStyleCnt="3"/>
      <dgm:spPr/>
      <dgm:t>
        <a:bodyPr/>
        <a:lstStyle/>
        <a:p>
          <a:endParaRPr lang="zh-CN" altLang="en-US"/>
        </a:p>
      </dgm:t>
    </dgm:pt>
    <dgm:pt modelId="{48C22837-FDA7-4751-A0D3-55653F1629E1}" type="pres">
      <dgm:prSet presAssocID="{546A7BD8-4A30-420E-8464-8AAB95EA42D2}" presName="root2" presStyleCnt="0"/>
      <dgm:spPr/>
    </dgm:pt>
    <dgm:pt modelId="{078E45E9-499C-444F-8AEA-256DBE2B73F9}" type="pres">
      <dgm:prSet presAssocID="{546A7BD8-4A30-420E-8464-8AAB95EA42D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E839324-BBC0-49FB-B6DF-A70C5312C878}" type="pres">
      <dgm:prSet presAssocID="{546A7BD8-4A30-420E-8464-8AAB95EA42D2}" presName="level3hierChild" presStyleCnt="0"/>
      <dgm:spPr/>
    </dgm:pt>
    <dgm:pt modelId="{1FB2B79B-22E3-402C-BB83-D89D4646DFE7}" type="pres">
      <dgm:prSet presAssocID="{86813361-FFF4-4FEF-98AD-6CAEC82AA84B}" presName="conn2-1" presStyleLbl="parChTrans1D4" presStyleIdx="5" presStyleCnt="7"/>
      <dgm:spPr/>
      <dgm:t>
        <a:bodyPr/>
        <a:lstStyle/>
        <a:p>
          <a:endParaRPr lang="zh-CN" altLang="en-US"/>
        </a:p>
      </dgm:t>
    </dgm:pt>
    <dgm:pt modelId="{E1A109DE-0D48-4C1D-A8B1-7D32EEAC15FC}" type="pres">
      <dgm:prSet presAssocID="{86813361-FFF4-4FEF-98AD-6CAEC82AA84B}" presName="connTx" presStyleLbl="parChTrans1D4" presStyleIdx="5" presStyleCnt="7"/>
      <dgm:spPr/>
      <dgm:t>
        <a:bodyPr/>
        <a:lstStyle/>
        <a:p>
          <a:endParaRPr lang="zh-CN" altLang="en-US"/>
        </a:p>
      </dgm:t>
    </dgm:pt>
    <dgm:pt modelId="{92925D9C-C4C9-4CB2-B5BC-8E3406687D33}" type="pres">
      <dgm:prSet presAssocID="{9362EFAB-AD07-4A49-867E-3DECE66CD29F}" presName="root2" presStyleCnt="0"/>
      <dgm:spPr/>
    </dgm:pt>
    <dgm:pt modelId="{D86A75FD-8287-494C-B2B5-23E9BDDFA5B0}" type="pres">
      <dgm:prSet presAssocID="{9362EFAB-AD07-4A49-867E-3DECE66CD29F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73397A2-873B-4096-B786-C39B65719072}" type="pres">
      <dgm:prSet presAssocID="{9362EFAB-AD07-4A49-867E-3DECE66CD29F}" presName="level3hierChild" presStyleCnt="0"/>
      <dgm:spPr/>
    </dgm:pt>
    <dgm:pt modelId="{83C71DB9-1F44-4649-BCC6-B3CA6378D242}" type="pres">
      <dgm:prSet presAssocID="{450891D2-77F6-4763-A153-CB53E9CEF17C}" presName="conn2-1" presStyleLbl="parChTrans1D4" presStyleIdx="6" presStyleCnt="7"/>
      <dgm:spPr/>
      <dgm:t>
        <a:bodyPr/>
        <a:lstStyle/>
        <a:p>
          <a:endParaRPr lang="zh-CN" altLang="en-US"/>
        </a:p>
      </dgm:t>
    </dgm:pt>
    <dgm:pt modelId="{0BFA120F-007C-42CB-AD30-78974F84ECD3}" type="pres">
      <dgm:prSet presAssocID="{450891D2-77F6-4763-A153-CB53E9CEF17C}" presName="connTx" presStyleLbl="parChTrans1D4" presStyleIdx="6" presStyleCnt="7"/>
      <dgm:spPr/>
      <dgm:t>
        <a:bodyPr/>
        <a:lstStyle/>
        <a:p>
          <a:endParaRPr lang="zh-CN" altLang="en-US"/>
        </a:p>
      </dgm:t>
    </dgm:pt>
    <dgm:pt modelId="{A37C8CAA-2072-477F-8035-C1568595568F}" type="pres">
      <dgm:prSet presAssocID="{699B819B-3A7E-4B39-B865-3ECBEBFCF225}" presName="root2" presStyleCnt="0"/>
      <dgm:spPr/>
    </dgm:pt>
    <dgm:pt modelId="{1A9FD86F-50F9-4DEA-BE7F-B221BBB1AC08}" type="pres">
      <dgm:prSet presAssocID="{699B819B-3A7E-4B39-B865-3ECBEBFCF225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6A6CEF3-F327-4A42-9321-5734195A58D7}" type="pres">
      <dgm:prSet presAssocID="{699B819B-3A7E-4B39-B865-3ECBEBFCF225}" presName="level3hierChild" presStyleCnt="0"/>
      <dgm:spPr/>
    </dgm:pt>
  </dgm:ptLst>
  <dgm:cxnLst>
    <dgm:cxn modelId="{5A300A29-FDC5-43BD-8CA5-55EDA9A87F97}" type="presOf" srcId="{6B629C08-4797-4FED-B81F-14DABCAD54CA}" destId="{EFE526C0-13E9-49E5-A48C-A2533457A8A4}" srcOrd="0" destOrd="0" presId="urn:microsoft.com/office/officeart/2005/8/layout/hierarchy2"/>
    <dgm:cxn modelId="{AF888F45-543E-456C-835D-0F4B00CDD286}" type="presOf" srcId="{5F28B2E2-D56D-466D-8EB3-2D48E59947C9}" destId="{3BA86ED5-711C-413C-9E64-FA98A338E516}" srcOrd="0" destOrd="0" presId="urn:microsoft.com/office/officeart/2005/8/layout/hierarchy2"/>
    <dgm:cxn modelId="{336B9D59-05BD-4ACB-B6A4-12FF83BC097D}" type="presOf" srcId="{08C03A81-AE89-4BEF-BBBD-5868A7733EB1}" destId="{92E0090F-1FC6-464D-B475-50AB43597DC8}" srcOrd="0" destOrd="0" presId="urn:microsoft.com/office/officeart/2005/8/layout/hierarchy2"/>
    <dgm:cxn modelId="{D5D39F50-2EF2-476C-AB68-9D7F1811C240}" srcId="{CA5A3699-7E73-46B3-9298-D9A1E37C5FAA}" destId="{B1C5980B-449B-4D80-A7A5-488DADE387B1}" srcOrd="0" destOrd="0" parTransId="{2888C0EC-C207-4009-9376-D89A74CE5480}" sibTransId="{D3A211AA-8046-4F7C-974C-E648B2D2B303}"/>
    <dgm:cxn modelId="{C1283FCE-A91F-4443-8255-9774E1BDF904}" srcId="{A87C9061-4F44-47AB-96CE-87CE673505A5}" destId="{241F4991-0C6F-42AA-AF78-70D2D9B3D76B}" srcOrd="0" destOrd="0" parTransId="{ACCFEF32-1AEA-4CA1-9328-45E86F89EBD9}" sibTransId="{2AE05ABA-3B0C-43C1-956F-248189465015}"/>
    <dgm:cxn modelId="{59642953-F8FA-40FB-9037-C9872A9A6AF2}" type="presOf" srcId="{EB222495-3FAD-44C1-992F-6A7C8E8C1A4B}" destId="{562738D3-E23F-4923-A638-EAB9D0817D9F}" srcOrd="1" destOrd="0" presId="urn:microsoft.com/office/officeart/2005/8/layout/hierarchy2"/>
    <dgm:cxn modelId="{75DF8D44-854C-413C-9029-0D3A7A41CDD0}" srcId="{546A7BD8-4A30-420E-8464-8AAB95EA42D2}" destId="{9362EFAB-AD07-4A49-867E-3DECE66CD29F}" srcOrd="0" destOrd="0" parTransId="{86813361-FFF4-4FEF-98AD-6CAEC82AA84B}" sibTransId="{C583F72E-00C9-491B-9822-5845F7DCB8C3}"/>
    <dgm:cxn modelId="{E71F1042-6C23-4494-AB48-4158A89A9536}" srcId="{7AE501C8-38E7-4760-899B-D2641845F289}" destId="{2F217A62-636F-45B3-B4D0-FEDEDA19B991}" srcOrd="0" destOrd="0" parTransId="{36E6909F-B710-4DFA-96F3-67498E3F39A3}" sibTransId="{AE72AD6F-DD8C-4353-8E83-7CA951745DB8}"/>
    <dgm:cxn modelId="{2558A293-C594-42E4-A2D9-6115C10528FC}" type="presOf" srcId="{2888C0EC-C207-4009-9376-D89A74CE5480}" destId="{97E7518C-1C73-4539-87C8-71C3C7E12C9B}" srcOrd="0" destOrd="0" presId="urn:microsoft.com/office/officeart/2005/8/layout/hierarchy2"/>
    <dgm:cxn modelId="{2473C30C-9E9A-4A0E-8FCF-35DB697C386E}" type="presOf" srcId="{241F4991-0C6F-42AA-AF78-70D2D9B3D76B}" destId="{4171B150-90E9-424C-8AB0-8264D67425BF}" srcOrd="0" destOrd="0" presId="urn:microsoft.com/office/officeart/2005/8/layout/hierarchy2"/>
    <dgm:cxn modelId="{AFB1C557-2DC0-4A04-8A28-81AB64DA8122}" srcId="{B1C5980B-449B-4D80-A7A5-488DADE387B1}" destId="{39BB4792-5C1A-4369-B089-C64795A02537}" srcOrd="1" destOrd="0" parTransId="{C561D3F9-F4B0-4F6C-BCC3-F6A8055055B1}" sibTransId="{6234E0F2-E21A-4CBF-B3B5-19843C4657A8}"/>
    <dgm:cxn modelId="{0D3C199E-7A6B-43B2-AD9E-7D3FF0BC3470}" type="presOf" srcId="{39BB4792-5C1A-4369-B089-C64795A02537}" destId="{C2743C31-E59E-4CB4-9CF8-6A1C435E3FCD}" srcOrd="0" destOrd="0" presId="urn:microsoft.com/office/officeart/2005/8/layout/hierarchy2"/>
    <dgm:cxn modelId="{752853CE-A8FF-45E4-9340-25BDFFF8935D}" type="presOf" srcId="{699B819B-3A7E-4B39-B865-3ECBEBFCF225}" destId="{1A9FD86F-50F9-4DEA-BE7F-B221BBB1AC08}" srcOrd="0" destOrd="0" presId="urn:microsoft.com/office/officeart/2005/8/layout/hierarchy2"/>
    <dgm:cxn modelId="{9BBC2FF9-6DD0-461E-B5B8-9569F02F601B}" type="presOf" srcId="{320C7CEA-5790-4A24-BF48-A7CC2FA500D1}" destId="{F6F96709-6FA3-42BD-A136-113444F9502E}" srcOrd="0" destOrd="0" presId="urn:microsoft.com/office/officeart/2005/8/layout/hierarchy2"/>
    <dgm:cxn modelId="{A694EC48-ADB0-419B-A493-889FCBC09EF6}" type="presOf" srcId="{87B9731F-E160-41AD-B162-91BE4605D911}" destId="{CE8A199B-17BE-46E1-9FF7-DC9F69F587CC}" srcOrd="0" destOrd="0" presId="urn:microsoft.com/office/officeart/2005/8/layout/hierarchy2"/>
    <dgm:cxn modelId="{A0998410-0A7A-4DD0-9E91-D6D890A01F68}" type="presOf" srcId="{9362EFAB-AD07-4A49-867E-3DECE66CD29F}" destId="{D86A75FD-8287-494C-B2B5-23E9BDDFA5B0}" srcOrd="0" destOrd="0" presId="urn:microsoft.com/office/officeart/2005/8/layout/hierarchy2"/>
    <dgm:cxn modelId="{52AD5636-D58F-473D-B3FE-71E1B25671CE}" type="presOf" srcId="{36E6909F-B710-4DFA-96F3-67498E3F39A3}" destId="{1B5248F0-AB08-40EB-A932-5F49EF77363F}" srcOrd="0" destOrd="0" presId="urn:microsoft.com/office/officeart/2005/8/layout/hierarchy2"/>
    <dgm:cxn modelId="{1E1D6D5A-4ECA-43A4-B2E6-C74829214AA1}" type="presOf" srcId="{546A7BD8-4A30-420E-8464-8AAB95EA42D2}" destId="{078E45E9-499C-444F-8AEA-256DBE2B73F9}" srcOrd="0" destOrd="0" presId="urn:microsoft.com/office/officeart/2005/8/layout/hierarchy2"/>
    <dgm:cxn modelId="{56BD957A-5657-4993-B13B-40108994FA14}" type="presOf" srcId="{B1C5980B-449B-4D80-A7A5-488DADE387B1}" destId="{BA729A45-2F2A-4947-A08E-6117306468D7}" srcOrd="0" destOrd="0" presId="urn:microsoft.com/office/officeart/2005/8/layout/hierarchy2"/>
    <dgm:cxn modelId="{CC3C322B-E1E7-465D-96FF-866C4CCEC11E}" type="presOf" srcId="{2F217A62-636F-45B3-B4D0-FEDEDA19B991}" destId="{7072A907-774E-4CEE-B697-8FEF0CA2A8B2}" srcOrd="0" destOrd="0" presId="urn:microsoft.com/office/officeart/2005/8/layout/hierarchy2"/>
    <dgm:cxn modelId="{377D7F12-A7D7-4AAF-8DB4-AABB5ED318DC}" type="presOf" srcId="{320C7CEA-5790-4A24-BF48-A7CC2FA500D1}" destId="{9E5D96AD-976B-4238-9D4D-09B222D2FD78}" srcOrd="1" destOrd="0" presId="urn:microsoft.com/office/officeart/2005/8/layout/hierarchy2"/>
    <dgm:cxn modelId="{B2AC01A1-5646-4DA4-AFC0-5C5EF7ADE516}" type="presOf" srcId="{450891D2-77F6-4763-A153-CB53E9CEF17C}" destId="{0BFA120F-007C-42CB-AD30-78974F84ECD3}" srcOrd="1" destOrd="0" presId="urn:microsoft.com/office/officeart/2005/8/layout/hierarchy2"/>
    <dgm:cxn modelId="{04A1AB00-6268-44DC-8C45-DE0187C66D09}" type="presOf" srcId="{7AE501C8-38E7-4760-899B-D2641845F289}" destId="{D48019DA-2E78-482A-A20B-7E0B26E32A3A}" srcOrd="0" destOrd="0" presId="urn:microsoft.com/office/officeart/2005/8/layout/hierarchy2"/>
    <dgm:cxn modelId="{12762CD6-F5B3-4E07-A38B-68CA51A822DC}" srcId="{241F4991-0C6F-42AA-AF78-70D2D9B3D76B}" destId="{CA5A3699-7E73-46B3-9298-D9A1E37C5FAA}" srcOrd="0" destOrd="0" parTransId="{EB222495-3FAD-44C1-992F-6A7C8E8C1A4B}" sibTransId="{09A50125-CCEC-493B-BBEC-6C744E158D9A}"/>
    <dgm:cxn modelId="{DB42C6E0-F24E-47C4-8F6F-FE680D9504CB}" type="presOf" srcId="{3D2AF1FA-11D6-4DAF-ACB8-52C1267DBA06}" destId="{50F6C70B-6338-4722-8106-C155B73F6B6D}" srcOrd="0" destOrd="0" presId="urn:microsoft.com/office/officeart/2005/8/layout/hierarchy2"/>
    <dgm:cxn modelId="{15A7E207-E27F-4D40-AA16-425C5C6D1162}" type="presOf" srcId="{EB222495-3FAD-44C1-992F-6A7C8E8C1A4B}" destId="{D424A8A5-5440-4201-AF5B-AC57539162B6}" srcOrd="0" destOrd="0" presId="urn:microsoft.com/office/officeart/2005/8/layout/hierarchy2"/>
    <dgm:cxn modelId="{8981D785-D06C-41FB-84EB-1DFE6EE47AC1}" type="presOf" srcId="{C561D3F9-F4B0-4F6C-BCC3-F6A8055055B1}" destId="{8621C93B-CA9E-4FA7-BA5C-AF2E310FCD87}" srcOrd="1" destOrd="0" presId="urn:microsoft.com/office/officeart/2005/8/layout/hierarchy2"/>
    <dgm:cxn modelId="{A6F7AE4E-CC1A-4392-85B8-FA444146E5AC}" type="presOf" srcId="{C561D3F9-F4B0-4F6C-BCC3-F6A8055055B1}" destId="{055B1658-36BB-453E-BAFC-9A4FF148BA1F}" srcOrd="0" destOrd="0" presId="urn:microsoft.com/office/officeart/2005/8/layout/hierarchy2"/>
    <dgm:cxn modelId="{DFFC76AC-AC87-4957-9244-8D1C3791C89F}" type="presOf" srcId="{2888C0EC-C207-4009-9376-D89A74CE5480}" destId="{9B2A7A5C-1B57-4C23-8164-67B7EEEBFC7C}" srcOrd="1" destOrd="0" presId="urn:microsoft.com/office/officeart/2005/8/layout/hierarchy2"/>
    <dgm:cxn modelId="{1919BF71-73D3-4F4B-9245-72777C2A5534}" type="presOf" srcId="{86813361-FFF4-4FEF-98AD-6CAEC82AA84B}" destId="{E1A109DE-0D48-4C1D-A8B1-7D32EEAC15FC}" srcOrd="1" destOrd="0" presId="urn:microsoft.com/office/officeart/2005/8/layout/hierarchy2"/>
    <dgm:cxn modelId="{C61718C7-D159-4147-9CB6-F6D5B881B976}" srcId="{08C03A81-AE89-4BEF-BBBD-5868A7733EB1}" destId="{3D2AF1FA-11D6-4DAF-ACB8-52C1267DBA06}" srcOrd="0" destOrd="0" parTransId="{320C7CEA-5790-4A24-BF48-A7CC2FA500D1}" sibTransId="{32F09C4C-3CAF-4941-91C3-1B59E2231B5B}"/>
    <dgm:cxn modelId="{4AFB42ED-7042-4EB0-829F-54E1D8C3A9C2}" srcId="{B1C5980B-449B-4D80-A7A5-488DADE387B1}" destId="{5F28B2E2-D56D-466D-8EB3-2D48E59947C9}" srcOrd="0" destOrd="0" parTransId="{A79AAA2F-6C8F-44DC-A9A3-665D12E32DE5}" sibTransId="{51B98038-67B4-4100-B8B6-CE0F7CC8CFA6}"/>
    <dgm:cxn modelId="{902EF1BE-62A6-49AB-B119-CDB7EDEDD0BC}" type="presOf" srcId="{6B629C08-4797-4FED-B81F-14DABCAD54CA}" destId="{D016834E-0F0C-4C78-9D4B-850DCC6F5513}" srcOrd="1" destOrd="0" presId="urn:microsoft.com/office/officeart/2005/8/layout/hierarchy2"/>
    <dgm:cxn modelId="{F86D5BA8-7DA1-4321-A397-D4AD6ABD48CE}" type="presOf" srcId="{86813361-FFF4-4FEF-98AD-6CAEC82AA84B}" destId="{1FB2B79B-22E3-402C-BB83-D89D4646DFE7}" srcOrd="0" destOrd="0" presId="urn:microsoft.com/office/officeart/2005/8/layout/hierarchy2"/>
    <dgm:cxn modelId="{6FF940EE-4007-431A-B4DA-D746FDA96C04}" type="presOf" srcId="{87B9731F-E160-41AD-B162-91BE4605D911}" destId="{6ACE2691-BA79-4B91-89F4-7EC645B3FC4A}" srcOrd="1" destOrd="0" presId="urn:microsoft.com/office/officeart/2005/8/layout/hierarchy2"/>
    <dgm:cxn modelId="{78D5E286-F476-4339-943A-A24BD9326F62}" srcId="{CA5A3699-7E73-46B3-9298-D9A1E37C5FAA}" destId="{546A7BD8-4A30-420E-8464-8AAB95EA42D2}" srcOrd="2" destOrd="0" parTransId="{87B9731F-E160-41AD-B162-91BE4605D911}" sibTransId="{845DA807-E5E2-4612-83FE-FD9AFE69F42B}"/>
    <dgm:cxn modelId="{33295B01-483B-44B9-8490-71F93F1268A7}" type="presOf" srcId="{450891D2-77F6-4763-A153-CB53E9CEF17C}" destId="{83C71DB9-1F44-4649-BCC6-B3CA6378D242}" srcOrd="0" destOrd="0" presId="urn:microsoft.com/office/officeart/2005/8/layout/hierarchy2"/>
    <dgm:cxn modelId="{32B8B62A-2619-4B49-BC41-1FD37E36C085}" type="presOf" srcId="{A79AAA2F-6C8F-44DC-A9A3-665D12E32DE5}" destId="{DD25C13C-F5B7-4BCC-A5C6-34B4F217B42B}" srcOrd="0" destOrd="0" presId="urn:microsoft.com/office/officeart/2005/8/layout/hierarchy2"/>
    <dgm:cxn modelId="{B3005D1F-DC2D-4ACB-8268-DD0873246CED}" type="presOf" srcId="{A87C9061-4F44-47AB-96CE-87CE673505A5}" destId="{2C8C7F01-39DA-43C9-86F5-DD79054F885D}" srcOrd="0" destOrd="0" presId="urn:microsoft.com/office/officeart/2005/8/layout/hierarchy2"/>
    <dgm:cxn modelId="{90463AC3-5C1E-4A50-94D5-9EF6ADE6D161}" type="presOf" srcId="{8CC6F6D5-C4DB-4A06-9A86-4F124A34CE44}" destId="{AF559193-4A66-4AFA-82EA-763B9E5479F5}" srcOrd="0" destOrd="0" presId="urn:microsoft.com/office/officeart/2005/8/layout/hierarchy2"/>
    <dgm:cxn modelId="{994A1CF0-EC70-4EF9-A9BA-6363692BE241}" srcId="{CA5A3699-7E73-46B3-9298-D9A1E37C5FAA}" destId="{7AE501C8-38E7-4760-899B-D2641845F289}" srcOrd="1" destOrd="0" parTransId="{8CC6F6D5-C4DB-4A06-9A86-4F124A34CE44}" sibTransId="{0862AB51-2109-4BC2-AE8D-9A7507BC9E10}"/>
    <dgm:cxn modelId="{6C5A30A3-0E53-4ED4-B74B-E4CCDD06DA5A}" srcId="{2F217A62-636F-45B3-B4D0-FEDEDA19B991}" destId="{08C03A81-AE89-4BEF-BBBD-5868A7733EB1}" srcOrd="0" destOrd="0" parTransId="{6B629C08-4797-4FED-B81F-14DABCAD54CA}" sibTransId="{87B4A7F3-27DE-4939-81C7-B224DC4138F4}"/>
    <dgm:cxn modelId="{F8AD41DC-A2C6-4210-8419-DA786AF2FCE1}" srcId="{9362EFAB-AD07-4A49-867E-3DECE66CD29F}" destId="{699B819B-3A7E-4B39-B865-3ECBEBFCF225}" srcOrd="0" destOrd="0" parTransId="{450891D2-77F6-4763-A153-CB53E9CEF17C}" sibTransId="{B42F5D7C-7063-4DA8-8F13-0F4F44AFD632}"/>
    <dgm:cxn modelId="{13282FBA-C0F1-4609-942D-E9A8368DF2A3}" type="presOf" srcId="{A79AAA2F-6C8F-44DC-A9A3-665D12E32DE5}" destId="{3ACA668C-F9A2-4613-BD49-9411308719FB}" srcOrd="1" destOrd="0" presId="urn:microsoft.com/office/officeart/2005/8/layout/hierarchy2"/>
    <dgm:cxn modelId="{93D74853-747B-402B-AAFC-6CD4CBDCA9F6}" type="presOf" srcId="{CA5A3699-7E73-46B3-9298-D9A1E37C5FAA}" destId="{713B9F09-6034-4AB4-878F-65BAE139CFC3}" srcOrd="0" destOrd="0" presId="urn:microsoft.com/office/officeart/2005/8/layout/hierarchy2"/>
    <dgm:cxn modelId="{61E3A5BF-C3C0-459B-BB76-6633E8E7BD81}" type="presOf" srcId="{8CC6F6D5-C4DB-4A06-9A86-4F124A34CE44}" destId="{53436FD8-2431-46D2-9541-2D266E1C7E3A}" srcOrd="1" destOrd="0" presId="urn:microsoft.com/office/officeart/2005/8/layout/hierarchy2"/>
    <dgm:cxn modelId="{B7DE1296-3C09-4B31-BF16-7C07FAFA80A8}" type="presOf" srcId="{36E6909F-B710-4DFA-96F3-67498E3F39A3}" destId="{CEB29158-AE97-4CBB-B1AB-F0DAE359774E}" srcOrd="1" destOrd="0" presId="urn:microsoft.com/office/officeart/2005/8/layout/hierarchy2"/>
    <dgm:cxn modelId="{CCF4D2CB-1A19-4DF5-8549-156EB9757036}" type="presParOf" srcId="{2C8C7F01-39DA-43C9-86F5-DD79054F885D}" destId="{3017DA5B-6FBA-4022-806C-EE974A55F1B4}" srcOrd="0" destOrd="0" presId="urn:microsoft.com/office/officeart/2005/8/layout/hierarchy2"/>
    <dgm:cxn modelId="{E8A0FB29-F05E-4CE4-95A5-5D36CC6836B1}" type="presParOf" srcId="{3017DA5B-6FBA-4022-806C-EE974A55F1B4}" destId="{4171B150-90E9-424C-8AB0-8264D67425BF}" srcOrd="0" destOrd="0" presId="urn:microsoft.com/office/officeart/2005/8/layout/hierarchy2"/>
    <dgm:cxn modelId="{8738BE2D-741E-4C99-8AAF-A47804CE3461}" type="presParOf" srcId="{3017DA5B-6FBA-4022-806C-EE974A55F1B4}" destId="{FCFE3CC2-353F-4681-AEFE-74B7E3276E42}" srcOrd="1" destOrd="0" presId="urn:microsoft.com/office/officeart/2005/8/layout/hierarchy2"/>
    <dgm:cxn modelId="{07BA13F4-3D93-400C-AE90-76D8A392902A}" type="presParOf" srcId="{FCFE3CC2-353F-4681-AEFE-74B7E3276E42}" destId="{D424A8A5-5440-4201-AF5B-AC57539162B6}" srcOrd="0" destOrd="0" presId="urn:microsoft.com/office/officeart/2005/8/layout/hierarchy2"/>
    <dgm:cxn modelId="{E5E0E21E-A0E3-4826-BCF9-275B5AAB09F9}" type="presParOf" srcId="{D424A8A5-5440-4201-AF5B-AC57539162B6}" destId="{562738D3-E23F-4923-A638-EAB9D0817D9F}" srcOrd="0" destOrd="0" presId="urn:microsoft.com/office/officeart/2005/8/layout/hierarchy2"/>
    <dgm:cxn modelId="{44628801-3873-49AD-8EBF-4E3E0BB0B305}" type="presParOf" srcId="{FCFE3CC2-353F-4681-AEFE-74B7E3276E42}" destId="{A71F2CE3-F06E-4CF6-84B4-5375DF31FE3D}" srcOrd="1" destOrd="0" presId="urn:microsoft.com/office/officeart/2005/8/layout/hierarchy2"/>
    <dgm:cxn modelId="{D3EF5EA1-8257-4E6C-B336-277C39835E59}" type="presParOf" srcId="{A71F2CE3-F06E-4CF6-84B4-5375DF31FE3D}" destId="{713B9F09-6034-4AB4-878F-65BAE139CFC3}" srcOrd="0" destOrd="0" presId="urn:microsoft.com/office/officeart/2005/8/layout/hierarchy2"/>
    <dgm:cxn modelId="{56BF53B4-E800-40F1-A3A1-47FDF6001201}" type="presParOf" srcId="{A71F2CE3-F06E-4CF6-84B4-5375DF31FE3D}" destId="{6D41E3F9-BEAC-4273-BB1F-55953E71DEDD}" srcOrd="1" destOrd="0" presId="urn:microsoft.com/office/officeart/2005/8/layout/hierarchy2"/>
    <dgm:cxn modelId="{93771D92-D67F-416C-8FFF-FDF02885C6AA}" type="presParOf" srcId="{6D41E3F9-BEAC-4273-BB1F-55953E71DEDD}" destId="{97E7518C-1C73-4539-87C8-71C3C7E12C9B}" srcOrd="0" destOrd="0" presId="urn:microsoft.com/office/officeart/2005/8/layout/hierarchy2"/>
    <dgm:cxn modelId="{323D6899-50E1-4C08-962A-0CA173F7ED43}" type="presParOf" srcId="{97E7518C-1C73-4539-87C8-71C3C7E12C9B}" destId="{9B2A7A5C-1B57-4C23-8164-67B7EEEBFC7C}" srcOrd="0" destOrd="0" presId="urn:microsoft.com/office/officeart/2005/8/layout/hierarchy2"/>
    <dgm:cxn modelId="{91BE8D8C-8DFB-471D-9399-88D9244E4C49}" type="presParOf" srcId="{6D41E3F9-BEAC-4273-BB1F-55953E71DEDD}" destId="{37A02F29-F607-4C0E-8EB4-FAFC28320A5B}" srcOrd="1" destOrd="0" presId="urn:microsoft.com/office/officeart/2005/8/layout/hierarchy2"/>
    <dgm:cxn modelId="{A033044F-1CAB-4B45-9A74-ED8B5EB803FD}" type="presParOf" srcId="{37A02F29-F607-4C0E-8EB4-FAFC28320A5B}" destId="{BA729A45-2F2A-4947-A08E-6117306468D7}" srcOrd="0" destOrd="0" presId="urn:microsoft.com/office/officeart/2005/8/layout/hierarchy2"/>
    <dgm:cxn modelId="{AF090C76-D136-4D7B-85F6-616359663AD6}" type="presParOf" srcId="{37A02F29-F607-4C0E-8EB4-FAFC28320A5B}" destId="{FBF743FC-3AEF-4199-B74C-16F77A289A15}" srcOrd="1" destOrd="0" presId="urn:microsoft.com/office/officeart/2005/8/layout/hierarchy2"/>
    <dgm:cxn modelId="{724176CE-ECCA-4A09-89EF-6A10BFDF094A}" type="presParOf" srcId="{FBF743FC-3AEF-4199-B74C-16F77A289A15}" destId="{DD25C13C-F5B7-4BCC-A5C6-34B4F217B42B}" srcOrd="0" destOrd="0" presId="urn:microsoft.com/office/officeart/2005/8/layout/hierarchy2"/>
    <dgm:cxn modelId="{4D486FF0-357F-456C-B672-BC9B71D9CFE1}" type="presParOf" srcId="{DD25C13C-F5B7-4BCC-A5C6-34B4F217B42B}" destId="{3ACA668C-F9A2-4613-BD49-9411308719FB}" srcOrd="0" destOrd="0" presId="urn:microsoft.com/office/officeart/2005/8/layout/hierarchy2"/>
    <dgm:cxn modelId="{40A691DB-B5AE-4C39-B448-7603A88CC739}" type="presParOf" srcId="{FBF743FC-3AEF-4199-B74C-16F77A289A15}" destId="{C5A810C0-D84D-4D47-A5D4-D74F6ADB5450}" srcOrd="1" destOrd="0" presId="urn:microsoft.com/office/officeart/2005/8/layout/hierarchy2"/>
    <dgm:cxn modelId="{E30415F3-05BA-4D0F-A093-CC731683C21F}" type="presParOf" srcId="{C5A810C0-D84D-4D47-A5D4-D74F6ADB5450}" destId="{3BA86ED5-711C-413C-9E64-FA98A338E516}" srcOrd="0" destOrd="0" presId="urn:microsoft.com/office/officeart/2005/8/layout/hierarchy2"/>
    <dgm:cxn modelId="{AA5BF2A8-136D-4B75-8229-1F54FDEF29CB}" type="presParOf" srcId="{C5A810C0-D84D-4D47-A5D4-D74F6ADB5450}" destId="{3F6D5EE1-F348-41CD-8F0D-B83D4574CA06}" srcOrd="1" destOrd="0" presId="urn:microsoft.com/office/officeart/2005/8/layout/hierarchy2"/>
    <dgm:cxn modelId="{E0912F26-6A01-4CD8-A4C7-C85D71EB2030}" type="presParOf" srcId="{FBF743FC-3AEF-4199-B74C-16F77A289A15}" destId="{055B1658-36BB-453E-BAFC-9A4FF148BA1F}" srcOrd="2" destOrd="0" presId="urn:microsoft.com/office/officeart/2005/8/layout/hierarchy2"/>
    <dgm:cxn modelId="{F4AF8666-8513-4F82-8F81-A809655948D1}" type="presParOf" srcId="{055B1658-36BB-453E-BAFC-9A4FF148BA1F}" destId="{8621C93B-CA9E-4FA7-BA5C-AF2E310FCD87}" srcOrd="0" destOrd="0" presId="urn:microsoft.com/office/officeart/2005/8/layout/hierarchy2"/>
    <dgm:cxn modelId="{54935583-2BE3-42A5-B621-C61E5C3BEE90}" type="presParOf" srcId="{FBF743FC-3AEF-4199-B74C-16F77A289A15}" destId="{D8303716-0AFC-4992-9F4E-71D24BCEAF59}" srcOrd="3" destOrd="0" presId="urn:microsoft.com/office/officeart/2005/8/layout/hierarchy2"/>
    <dgm:cxn modelId="{65D60FD3-BFCA-48F7-A95E-B07B20BCECB1}" type="presParOf" srcId="{D8303716-0AFC-4992-9F4E-71D24BCEAF59}" destId="{C2743C31-E59E-4CB4-9CF8-6A1C435E3FCD}" srcOrd="0" destOrd="0" presId="urn:microsoft.com/office/officeart/2005/8/layout/hierarchy2"/>
    <dgm:cxn modelId="{29D269F2-F628-4845-8C66-D495FAF44A65}" type="presParOf" srcId="{D8303716-0AFC-4992-9F4E-71D24BCEAF59}" destId="{4EA1ED8C-F560-4191-A94F-705493DBAE42}" srcOrd="1" destOrd="0" presId="urn:microsoft.com/office/officeart/2005/8/layout/hierarchy2"/>
    <dgm:cxn modelId="{220C4C56-7A5C-4BC7-A203-9DEC7AB301B8}" type="presParOf" srcId="{6D41E3F9-BEAC-4273-BB1F-55953E71DEDD}" destId="{AF559193-4A66-4AFA-82EA-763B9E5479F5}" srcOrd="2" destOrd="0" presId="urn:microsoft.com/office/officeart/2005/8/layout/hierarchy2"/>
    <dgm:cxn modelId="{F934BDAF-0BAE-44CA-AC41-4C20ED875296}" type="presParOf" srcId="{AF559193-4A66-4AFA-82EA-763B9E5479F5}" destId="{53436FD8-2431-46D2-9541-2D266E1C7E3A}" srcOrd="0" destOrd="0" presId="urn:microsoft.com/office/officeart/2005/8/layout/hierarchy2"/>
    <dgm:cxn modelId="{0EEF3FB3-9324-4D2D-B264-B59ECA65986B}" type="presParOf" srcId="{6D41E3F9-BEAC-4273-BB1F-55953E71DEDD}" destId="{1DE7DC0F-5003-4152-A61E-C6F78B2AD88A}" srcOrd="3" destOrd="0" presId="urn:microsoft.com/office/officeart/2005/8/layout/hierarchy2"/>
    <dgm:cxn modelId="{7FB0CD4A-5FBE-4D61-9B7A-4EC0FBA6C08B}" type="presParOf" srcId="{1DE7DC0F-5003-4152-A61E-C6F78B2AD88A}" destId="{D48019DA-2E78-482A-A20B-7E0B26E32A3A}" srcOrd="0" destOrd="0" presId="urn:microsoft.com/office/officeart/2005/8/layout/hierarchy2"/>
    <dgm:cxn modelId="{8175A6CB-88F8-4BDF-9763-B5EB95615755}" type="presParOf" srcId="{1DE7DC0F-5003-4152-A61E-C6F78B2AD88A}" destId="{6E9B2F59-F8B9-4F53-A078-F7F7E36CAB12}" srcOrd="1" destOrd="0" presId="urn:microsoft.com/office/officeart/2005/8/layout/hierarchy2"/>
    <dgm:cxn modelId="{4FD50314-32AB-42C1-B415-68328D83E6FE}" type="presParOf" srcId="{6E9B2F59-F8B9-4F53-A078-F7F7E36CAB12}" destId="{1B5248F0-AB08-40EB-A932-5F49EF77363F}" srcOrd="0" destOrd="0" presId="urn:microsoft.com/office/officeart/2005/8/layout/hierarchy2"/>
    <dgm:cxn modelId="{1BD0A9DD-5951-489A-B4D4-FE47BB655040}" type="presParOf" srcId="{1B5248F0-AB08-40EB-A932-5F49EF77363F}" destId="{CEB29158-AE97-4CBB-B1AB-F0DAE359774E}" srcOrd="0" destOrd="0" presId="urn:microsoft.com/office/officeart/2005/8/layout/hierarchy2"/>
    <dgm:cxn modelId="{DE5BB8C8-33D6-424E-B6E0-289B24B84450}" type="presParOf" srcId="{6E9B2F59-F8B9-4F53-A078-F7F7E36CAB12}" destId="{AEA9E3E7-723F-44ED-9DFE-052F03322D82}" srcOrd="1" destOrd="0" presId="urn:microsoft.com/office/officeart/2005/8/layout/hierarchy2"/>
    <dgm:cxn modelId="{A858BC02-AFC4-41FC-ADEF-1DED00B4E370}" type="presParOf" srcId="{AEA9E3E7-723F-44ED-9DFE-052F03322D82}" destId="{7072A907-774E-4CEE-B697-8FEF0CA2A8B2}" srcOrd="0" destOrd="0" presId="urn:microsoft.com/office/officeart/2005/8/layout/hierarchy2"/>
    <dgm:cxn modelId="{1CF77D67-350B-430C-B50E-D8F59AE6E904}" type="presParOf" srcId="{AEA9E3E7-723F-44ED-9DFE-052F03322D82}" destId="{C8F1F076-47DC-4AA9-BE4B-A187A7C0C2E9}" srcOrd="1" destOrd="0" presId="urn:microsoft.com/office/officeart/2005/8/layout/hierarchy2"/>
    <dgm:cxn modelId="{798AC42B-89EC-4025-AF8F-E516FEC55F2E}" type="presParOf" srcId="{C8F1F076-47DC-4AA9-BE4B-A187A7C0C2E9}" destId="{EFE526C0-13E9-49E5-A48C-A2533457A8A4}" srcOrd="0" destOrd="0" presId="urn:microsoft.com/office/officeart/2005/8/layout/hierarchy2"/>
    <dgm:cxn modelId="{E6E50624-E362-4AA6-A840-923E07119D5E}" type="presParOf" srcId="{EFE526C0-13E9-49E5-A48C-A2533457A8A4}" destId="{D016834E-0F0C-4C78-9D4B-850DCC6F5513}" srcOrd="0" destOrd="0" presId="urn:microsoft.com/office/officeart/2005/8/layout/hierarchy2"/>
    <dgm:cxn modelId="{9AF3F529-F910-4043-9F84-7D30694DE353}" type="presParOf" srcId="{C8F1F076-47DC-4AA9-BE4B-A187A7C0C2E9}" destId="{39068586-E406-4504-A5AE-F6A75442FB2D}" srcOrd="1" destOrd="0" presId="urn:microsoft.com/office/officeart/2005/8/layout/hierarchy2"/>
    <dgm:cxn modelId="{1E31A39D-DC5E-4A9B-8F23-8C7F8235FB22}" type="presParOf" srcId="{39068586-E406-4504-A5AE-F6A75442FB2D}" destId="{92E0090F-1FC6-464D-B475-50AB43597DC8}" srcOrd="0" destOrd="0" presId="urn:microsoft.com/office/officeart/2005/8/layout/hierarchy2"/>
    <dgm:cxn modelId="{1F30954E-AB3E-4186-9E8C-66630649B61A}" type="presParOf" srcId="{39068586-E406-4504-A5AE-F6A75442FB2D}" destId="{FCDBC4FE-0128-4D49-B879-FF4B5F88FC56}" srcOrd="1" destOrd="0" presId="urn:microsoft.com/office/officeart/2005/8/layout/hierarchy2"/>
    <dgm:cxn modelId="{4ABBFB64-1B1A-40CF-BB07-97C213ACFDA0}" type="presParOf" srcId="{FCDBC4FE-0128-4D49-B879-FF4B5F88FC56}" destId="{F6F96709-6FA3-42BD-A136-113444F9502E}" srcOrd="0" destOrd="0" presId="urn:microsoft.com/office/officeart/2005/8/layout/hierarchy2"/>
    <dgm:cxn modelId="{27224113-606F-4310-8C31-E7E21BA4A2D7}" type="presParOf" srcId="{F6F96709-6FA3-42BD-A136-113444F9502E}" destId="{9E5D96AD-976B-4238-9D4D-09B222D2FD78}" srcOrd="0" destOrd="0" presId="urn:microsoft.com/office/officeart/2005/8/layout/hierarchy2"/>
    <dgm:cxn modelId="{55D0DE52-8A6D-4107-8AB9-C503161ADFBF}" type="presParOf" srcId="{FCDBC4FE-0128-4D49-B879-FF4B5F88FC56}" destId="{F42253D1-10C4-457F-948B-D9E9E36012AF}" srcOrd="1" destOrd="0" presId="urn:microsoft.com/office/officeart/2005/8/layout/hierarchy2"/>
    <dgm:cxn modelId="{BC6BDE87-824C-45DF-8A2E-C90C46BE8C27}" type="presParOf" srcId="{F42253D1-10C4-457F-948B-D9E9E36012AF}" destId="{50F6C70B-6338-4722-8106-C155B73F6B6D}" srcOrd="0" destOrd="0" presId="urn:microsoft.com/office/officeart/2005/8/layout/hierarchy2"/>
    <dgm:cxn modelId="{0ACDC431-9351-4E66-A2CC-96B61F63645D}" type="presParOf" srcId="{F42253D1-10C4-457F-948B-D9E9E36012AF}" destId="{86867B83-B2F8-4951-890D-EB9278BF7553}" srcOrd="1" destOrd="0" presId="urn:microsoft.com/office/officeart/2005/8/layout/hierarchy2"/>
    <dgm:cxn modelId="{32DB8321-F174-48C1-BE94-E336BDB33760}" type="presParOf" srcId="{6D41E3F9-BEAC-4273-BB1F-55953E71DEDD}" destId="{CE8A199B-17BE-46E1-9FF7-DC9F69F587CC}" srcOrd="4" destOrd="0" presId="urn:microsoft.com/office/officeart/2005/8/layout/hierarchy2"/>
    <dgm:cxn modelId="{5ABA4FB0-2425-4DBF-8F60-CB2BF57F330C}" type="presParOf" srcId="{CE8A199B-17BE-46E1-9FF7-DC9F69F587CC}" destId="{6ACE2691-BA79-4B91-89F4-7EC645B3FC4A}" srcOrd="0" destOrd="0" presId="urn:microsoft.com/office/officeart/2005/8/layout/hierarchy2"/>
    <dgm:cxn modelId="{44CED73C-F8DD-4A58-BC93-39DBCFB6B69A}" type="presParOf" srcId="{6D41E3F9-BEAC-4273-BB1F-55953E71DEDD}" destId="{48C22837-FDA7-4751-A0D3-55653F1629E1}" srcOrd="5" destOrd="0" presId="urn:microsoft.com/office/officeart/2005/8/layout/hierarchy2"/>
    <dgm:cxn modelId="{30C7839D-4737-4A25-8FDF-6976930A7F97}" type="presParOf" srcId="{48C22837-FDA7-4751-A0D3-55653F1629E1}" destId="{078E45E9-499C-444F-8AEA-256DBE2B73F9}" srcOrd="0" destOrd="0" presId="urn:microsoft.com/office/officeart/2005/8/layout/hierarchy2"/>
    <dgm:cxn modelId="{E0C0F560-6F02-4DAF-BB36-02E4466E575A}" type="presParOf" srcId="{48C22837-FDA7-4751-A0D3-55653F1629E1}" destId="{2E839324-BBC0-49FB-B6DF-A70C5312C878}" srcOrd="1" destOrd="0" presId="urn:microsoft.com/office/officeart/2005/8/layout/hierarchy2"/>
    <dgm:cxn modelId="{E460E2FE-A995-4B9F-9AD7-9E9350ADFA3F}" type="presParOf" srcId="{2E839324-BBC0-49FB-B6DF-A70C5312C878}" destId="{1FB2B79B-22E3-402C-BB83-D89D4646DFE7}" srcOrd="0" destOrd="0" presId="urn:microsoft.com/office/officeart/2005/8/layout/hierarchy2"/>
    <dgm:cxn modelId="{D80C684B-7EBD-427F-8F04-5E21107C013B}" type="presParOf" srcId="{1FB2B79B-22E3-402C-BB83-D89D4646DFE7}" destId="{E1A109DE-0D48-4C1D-A8B1-7D32EEAC15FC}" srcOrd="0" destOrd="0" presId="urn:microsoft.com/office/officeart/2005/8/layout/hierarchy2"/>
    <dgm:cxn modelId="{D7EFA85C-5F29-4EF9-B0C6-58F6D25BEC88}" type="presParOf" srcId="{2E839324-BBC0-49FB-B6DF-A70C5312C878}" destId="{92925D9C-C4C9-4CB2-B5BC-8E3406687D33}" srcOrd="1" destOrd="0" presId="urn:microsoft.com/office/officeart/2005/8/layout/hierarchy2"/>
    <dgm:cxn modelId="{6E499422-8FF0-4012-A29E-C611CBF4079B}" type="presParOf" srcId="{92925D9C-C4C9-4CB2-B5BC-8E3406687D33}" destId="{D86A75FD-8287-494C-B2B5-23E9BDDFA5B0}" srcOrd="0" destOrd="0" presId="urn:microsoft.com/office/officeart/2005/8/layout/hierarchy2"/>
    <dgm:cxn modelId="{4889AA3E-FAC8-4964-86D2-B9C8662E7DED}" type="presParOf" srcId="{92925D9C-C4C9-4CB2-B5BC-8E3406687D33}" destId="{373397A2-873B-4096-B786-C39B65719072}" srcOrd="1" destOrd="0" presId="urn:microsoft.com/office/officeart/2005/8/layout/hierarchy2"/>
    <dgm:cxn modelId="{44153758-7F58-47CE-8D0F-0C2458258F1E}" type="presParOf" srcId="{373397A2-873B-4096-B786-C39B65719072}" destId="{83C71DB9-1F44-4649-BCC6-B3CA6378D242}" srcOrd="0" destOrd="0" presId="urn:microsoft.com/office/officeart/2005/8/layout/hierarchy2"/>
    <dgm:cxn modelId="{53E21E04-C32A-422D-AAE0-798A87C1D2FE}" type="presParOf" srcId="{83C71DB9-1F44-4649-BCC6-B3CA6378D242}" destId="{0BFA120F-007C-42CB-AD30-78974F84ECD3}" srcOrd="0" destOrd="0" presId="urn:microsoft.com/office/officeart/2005/8/layout/hierarchy2"/>
    <dgm:cxn modelId="{C02A3142-9F99-4473-9E63-B5E016E9B6C8}" type="presParOf" srcId="{373397A2-873B-4096-B786-C39B65719072}" destId="{A37C8CAA-2072-477F-8035-C1568595568F}" srcOrd="1" destOrd="0" presId="urn:microsoft.com/office/officeart/2005/8/layout/hierarchy2"/>
    <dgm:cxn modelId="{849E39EB-C512-4D1E-9ABB-8937D085FA5D}" type="presParOf" srcId="{A37C8CAA-2072-477F-8035-C1568595568F}" destId="{1A9FD86F-50F9-4DEA-BE7F-B221BBB1AC08}" srcOrd="0" destOrd="0" presId="urn:microsoft.com/office/officeart/2005/8/layout/hierarchy2"/>
    <dgm:cxn modelId="{BC7DAAF6-FB12-44C0-B680-8AB6D0BEE0A4}" type="presParOf" srcId="{A37C8CAA-2072-477F-8035-C1568595568F}" destId="{F6A6CEF3-F327-4A42-9321-5734195A58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9BF683-9FCA-4BFA-9A77-8554EDF02C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548985D-ADB2-4889-A170-1236A998EB07}">
      <dgm:prSet phldrT="[文本]"/>
      <dgm:spPr/>
      <dgm:t>
        <a:bodyPr/>
        <a:lstStyle/>
        <a:p>
          <a:r>
            <a:rPr lang="zh-CN" altLang="en-US" dirty="0" smtClean="0"/>
            <a:t>含义</a:t>
          </a:r>
          <a:endParaRPr lang="zh-CN" altLang="en-US" dirty="0"/>
        </a:p>
      </dgm:t>
    </dgm:pt>
    <dgm:pt modelId="{F211CCAC-6AEB-4C2E-B0C1-A1E586AF0E5A}" type="par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B6468658-16C3-459B-ADD6-E6D0A6F0AE6C}" type="sibTrans" cxnId="{42A2A35F-338A-4D14-BD04-649A4C943EA9}">
      <dgm:prSet/>
      <dgm:spPr/>
      <dgm:t>
        <a:bodyPr/>
        <a:lstStyle/>
        <a:p>
          <a:endParaRPr lang="zh-CN" altLang="en-US"/>
        </a:p>
      </dgm:t>
    </dgm:pt>
    <dgm:pt modelId="{FF57F66E-345E-4424-BF67-6B23FA1A5CBF}">
      <dgm:prSet phldrT="[文本]" custT="1"/>
      <dgm:spPr/>
      <dgm:t>
        <a:bodyPr/>
        <a:lstStyle/>
        <a:p>
          <a:r>
            <a:rPr lang="zh-CN" altLang="en-US" sz="1800" dirty="0" smtClean="0"/>
            <a:t>对于规定了的事情，都必须执行，并养成一种习惯。</a:t>
          </a:r>
          <a:endParaRPr lang="zh-CN" altLang="en-US" sz="1800" dirty="0"/>
        </a:p>
      </dgm:t>
    </dgm:pt>
    <dgm:pt modelId="{207D46D3-230C-4FC9-8D0A-E0A6924DB2AA}" type="par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0CFF682E-A9B3-4F20-A604-C866B0F66967}" type="sibTrans" cxnId="{4C4102A7-F8CF-457F-9BF6-30214A50A39D}">
      <dgm:prSet/>
      <dgm:spPr/>
      <dgm:t>
        <a:bodyPr/>
        <a:lstStyle/>
        <a:p>
          <a:endParaRPr lang="zh-CN" altLang="en-US"/>
        </a:p>
      </dgm:t>
    </dgm:pt>
    <dgm:pt modelId="{E4B4AF77-8A16-43EE-8BA4-62796286E44B}">
      <dgm:prSet phldrT="[文本]"/>
      <dgm:spPr/>
      <dgm:t>
        <a:bodyPr/>
        <a:lstStyle/>
        <a:p>
          <a:r>
            <a:rPr lang="zh-CN" altLang="en-US" dirty="0" smtClean="0"/>
            <a:t>目的</a:t>
          </a:r>
          <a:endParaRPr lang="zh-CN" altLang="en-US" dirty="0"/>
        </a:p>
      </dgm:t>
    </dgm:pt>
    <dgm:pt modelId="{57880F7D-70A1-4D95-82CB-0136C23A12C3}" type="par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06ECC005-C553-49D5-84BE-4F87C3FC9527}" type="sibTrans" cxnId="{085E3F40-0125-4FDF-9022-C786C6754D90}">
      <dgm:prSet/>
      <dgm:spPr/>
      <dgm:t>
        <a:bodyPr/>
        <a:lstStyle/>
        <a:p>
          <a:endParaRPr lang="zh-CN" altLang="en-US"/>
        </a:p>
      </dgm:t>
    </dgm:pt>
    <dgm:pt modelId="{4BE6EDF6-C005-435F-B5FD-D84C01E7B41D}">
      <dgm:prSet phldrT="[文本]" custT="1"/>
      <dgm:spPr/>
      <dgm:t>
        <a:bodyPr/>
        <a:lstStyle/>
        <a:p>
          <a:r>
            <a:rPr lang="zh-CN" altLang="en-US" sz="1800" dirty="0" smtClean="0"/>
            <a:t>让员工遵守规章制度</a:t>
          </a:r>
          <a:endParaRPr lang="zh-CN" altLang="en-US" sz="1800" dirty="0"/>
        </a:p>
      </dgm:t>
    </dgm:pt>
    <dgm:pt modelId="{A8A14E50-9490-41E7-B843-620DE9D14AAE}" type="par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36234C7F-E9E9-4470-9CCA-B9D731764F1F}" type="sibTrans" cxnId="{9E754FA0-292E-4EE5-A70A-09E18F40561B}">
      <dgm:prSet/>
      <dgm:spPr/>
      <dgm:t>
        <a:bodyPr/>
        <a:lstStyle/>
        <a:p>
          <a:endParaRPr lang="zh-CN" altLang="en-US"/>
        </a:p>
      </dgm:t>
    </dgm:pt>
    <dgm:pt modelId="{93495DF7-574D-4CB0-8E5F-21CD9577DCB4}">
      <dgm:prSet phldrT="[文本]"/>
      <dgm:spPr/>
      <dgm:t>
        <a:bodyPr/>
        <a:lstStyle/>
        <a:p>
          <a:r>
            <a:rPr lang="zh-CN" altLang="en-US" dirty="0" smtClean="0"/>
            <a:t>要点</a:t>
          </a:r>
          <a:endParaRPr lang="zh-CN" altLang="en-US" dirty="0"/>
        </a:p>
      </dgm:t>
    </dgm:pt>
    <dgm:pt modelId="{973FC2A6-6513-4196-910D-2E9FC8AEA715}" type="par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1EC2564F-E783-410E-8C38-40CE0CEDE94E}" type="sibTrans" cxnId="{E6B613AF-079A-4109-8259-A056E6735993}">
      <dgm:prSet/>
      <dgm:spPr/>
      <dgm:t>
        <a:bodyPr/>
        <a:lstStyle/>
        <a:p>
          <a:endParaRPr lang="zh-CN" altLang="en-US"/>
        </a:p>
      </dgm:t>
    </dgm:pt>
    <dgm:pt modelId="{D81F8C14-E6BB-41D3-97E1-A9D1AE65E2D2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055AEABA-272B-4D51-AE41-B72692FC4FEE}" type="par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5F6D5EA4-139D-4243-8D19-AFACE23CB23F}" type="sibTrans" cxnId="{E1764A7F-55C8-4A60-9706-000B5562AF5C}">
      <dgm:prSet/>
      <dgm:spPr/>
      <dgm:t>
        <a:bodyPr/>
        <a:lstStyle/>
        <a:p>
          <a:endParaRPr lang="zh-CN" altLang="en-US"/>
        </a:p>
      </dgm:t>
    </dgm:pt>
    <dgm:pt modelId="{463AE085-5784-4BEA-AE35-1358B7E2A0CF}">
      <dgm:prSet custT="1"/>
      <dgm:spPr/>
      <dgm:t>
        <a:bodyPr/>
        <a:lstStyle/>
        <a:p>
          <a:r>
            <a:rPr lang="zh-CN" altLang="en-US" sz="2000" dirty="0" smtClean="0"/>
            <a:t>规范引导行为，形成习惯</a:t>
          </a:r>
          <a:endParaRPr kumimoji="1" lang="en-US" altLang="zh-CN" sz="2000" dirty="0" smtClean="0">
            <a:latin typeface="华文楷体" pitchFamily="2" charset="-122"/>
            <a:ea typeface="华文楷体" pitchFamily="2" charset="-122"/>
          </a:endParaRPr>
        </a:p>
      </dgm:t>
    </dgm:pt>
    <dgm:pt modelId="{4D307B81-18C3-4254-A3D6-708357490E0B}" type="par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1F52D02-4B6C-4314-BBD6-9D82A93BA57B}" type="sibTrans" cxnId="{88E10240-73F3-4FF2-B1F8-B9D6D936CF2D}">
      <dgm:prSet/>
      <dgm:spPr/>
      <dgm:t>
        <a:bodyPr/>
        <a:lstStyle/>
        <a:p>
          <a:endParaRPr lang="zh-CN" altLang="en-US"/>
        </a:p>
      </dgm:t>
    </dgm:pt>
    <dgm:pt modelId="{83B20C12-3AFD-4253-BBDA-CDBAF8DC1326}">
      <dgm:prSet phldrT="[文本]" custT="1"/>
      <dgm:spPr/>
      <dgm:t>
        <a:bodyPr/>
        <a:lstStyle/>
        <a:p>
          <a:endParaRPr lang="zh-CN" altLang="en-US" sz="2000" dirty="0"/>
        </a:p>
      </dgm:t>
    </dgm:pt>
    <dgm:pt modelId="{DEC2C018-06CE-453B-A1F4-612FE218FA22}" type="par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DA60870E-68B3-478B-BFD0-71AF34AD376F}" type="sibTrans" cxnId="{E5E6D681-2754-4BC2-AD3D-E244D76F0B3F}">
      <dgm:prSet/>
      <dgm:spPr/>
      <dgm:t>
        <a:bodyPr/>
        <a:lstStyle/>
        <a:p>
          <a:endParaRPr lang="zh-CN" altLang="en-US"/>
        </a:p>
      </dgm:t>
    </dgm:pt>
    <dgm:pt modelId="{F326C731-E999-40D0-A686-F9F1B734F0EF}">
      <dgm:prSet custT="1"/>
      <dgm:spPr/>
      <dgm:t>
        <a:bodyPr/>
        <a:lstStyle/>
        <a:p>
          <a:r>
            <a:rPr lang="zh-CN" altLang="en-US" sz="1800" dirty="0" smtClean="0"/>
            <a:t>培养良好的素质习惯的人才</a:t>
          </a:r>
          <a:endParaRPr lang="zh-CN" altLang="en-US" sz="1800" dirty="0"/>
        </a:p>
      </dgm:t>
    </dgm:pt>
    <dgm:pt modelId="{58D5A952-5209-451B-8D25-1B6D1885BD32}" type="parTrans" cxnId="{89C1A656-A36E-425F-A0BC-114DFC3102EB}">
      <dgm:prSet/>
      <dgm:spPr/>
      <dgm:t>
        <a:bodyPr/>
        <a:lstStyle/>
        <a:p>
          <a:endParaRPr lang="zh-CN" altLang="en-US"/>
        </a:p>
      </dgm:t>
    </dgm:pt>
    <dgm:pt modelId="{CC33275A-1049-48D4-9FD1-8352888A65E0}" type="sibTrans" cxnId="{89C1A656-A36E-425F-A0BC-114DFC3102EB}">
      <dgm:prSet/>
      <dgm:spPr/>
      <dgm:t>
        <a:bodyPr/>
        <a:lstStyle/>
        <a:p>
          <a:endParaRPr lang="zh-CN" altLang="en-US"/>
        </a:p>
      </dgm:t>
    </dgm:pt>
    <dgm:pt modelId="{B5035AA6-48BC-47AF-ACC5-77E285303957}" type="pres">
      <dgm:prSet presAssocID="{C29BF683-9FCA-4BFA-9A77-8554EDF02C1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9E527E7-D26D-4E0B-8AB8-06D8E1D7BDE7}" type="pres">
      <dgm:prSet presAssocID="{2548985D-ADB2-4889-A170-1236A998EB07}" presName="linNode" presStyleCnt="0"/>
      <dgm:spPr/>
    </dgm:pt>
    <dgm:pt modelId="{02E24B7C-8675-4B10-9C89-3EE0F342D397}" type="pres">
      <dgm:prSet presAssocID="{2548985D-ADB2-4889-A170-1236A998EB07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C3A00C-23F8-4BA1-9E55-F41734B3B3C7}" type="pres">
      <dgm:prSet presAssocID="{2548985D-ADB2-4889-A170-1236A998EB07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B9FFE-8245-43E4-922B-C1A601BED1BA}" type="pres">
      <dgm:prSet presAssocID="{B6468658-16C3-459B-ADD6-E6D0A6F0AE6C}" presName="spacing" presStyleCnt="0"/>
      <dgm:spPr/>
    </dgm:pt>
    <dgm:pt modelId="{725AF63D-ABC1-4548-BE3F-458B5C4B346F}" type="pres">
      <dgm:prSet presAssocID="{E4B4AF77-8A16-43EE-8BA4-62796286E44B}" presName="linNode" presStyleCnt="0"/>
      <dgm:spPr/>
    </dgm:pt>
    <dgm:pt modelId="{AA08054E-22E3-4BA1-8D38-783A2139FF80}" type="pres">
      <dgm:prSet presAssocID="{E4B4AF77-8A16-43EE-8BA4-62796286E44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E64804-6112-423E-A8A9-CD02AA503724}" type="pres">
      <dgm:prSet presAssocID="{E4B4AF77-8A16-43EE-8BA4-62796286E44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68D351-609D-4A2D-AECE-19D5DCBA3A23}" type="pres">
      <dgm:prSet presAssocID="{06ECC005-C553-49D5-84BE-4F87C3FC9527}" presName="spacing" presStyleCnt="0"/>
      <dgm:spPr/>
    </dgm:pt>
    <dgm:pt modelId="{49FBDF6E-A371-4035-B6C9-47C5412EEF61}" type="pres">
      <dgm:prSet presAssocID="{93495DF7-574D-4CB0-8E5F-21CD9577DCB4}" presName="linNode" presStyleCnt="0"/>
      <dgm:spPr/>
    </dgm:pt>
    <dgm:pt modelId="{43625F24-3261-4769-9349-E0C2963061AA}" type="pres">
      <dgm:prSet presAssocID="{93495DF7-574D-4CB0-8E5F-21CD9577DCB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BC4B25-1B10-4A43-AA1A-3F93D5FE68F7}" type="pres">
      <dgm:prSet presAssocID="{93495DF7-574D-4CB0-8E5F-21CD9577DCB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8E10240-73F3-4FF2-B1F8-B9D6D936CF2D}" srcId="{93495DF7-574D-4CB0-8E5F-21CD9577DCB4}" destId="{463AE085-5784-4BEA-AE35-1358B7E2A0CF}" srcOrd="1" destOrd="0" parTransId="{4D307B81-18C3-4254-A3D6-708357490E0B}" sibTransId="{81F52D02-4B6C-4314-BBD6-9D82A93BA57B}"/>
    <dgm:cxn modelId="{D64BB4B8-4F05-4171-A54C-F2EB6A091330}" type="presOf" srcId="{4BE6EDF6-C005-435F-B5FD-D84C01E7B41D}" destId="{23E64804-6112-423E-A8A9-CD02AA503724}" srcOrd="0" destOrd="0" presId="urn:microsoft.com/office/officeart/2005/8/layout/vList6"/>
    <dgm:cxn modelId="{51AABC34-031E-4D23-BACC-B3FD89CB7286}" type="presOf" srcId="{83B20C12-3AFD-4253-BBDA-CDBAF8DC1326}" destId="{3CBC4B25-1B10-4A43-AA1A-3F93D5FE68F7}" srcOrd="0" destOrd="2" presId="urn:microsoft.com/office/officeart/2005/8/layout/vList6"/>
    <dgm:cxn modelId="{E6B613AF-079A-4109-8259-A056E6735993}" srcId="{C29BF683-9FCA-4BFA-9A77-8554EDF02C1F}" destId="{93495DF7-574D-4CB0-8E5F-21CD9577DCB4}" srcOrd="2" destOrd="0" parTransId="{973FC2A6-6513-4196-910D-2E9FC8AEA715}" sibTransId="{1EC2564F-E783-410E-8C38-40CE0CEDE94E}"/>
    <dgm:cxn modelId="{42A2A35F-338A-4D14-BD04-649A4C943EA9}" srcId="{C29BF683-9FCA-4BFA-9A77-8554EDF02C1F}" destId="{2548985D-ADB2-4889-A170-1236A998EB07}" srcOrd="0" destOrd="0" parTransId="{F211CCAC-6AEB-4C2E-B0C1-A1E586AF0E5A}" sibTransId="{B6468658-16C3-459B-ADD6-E6D0A6F0AE6C}"/>
    <dgm:cxn modelId="{C784D2D5-0B72-48E9-90AE-E18B0FBBFF37}" type="presOf" srcId="{93495DF7-574D-4CB0-8E5F-21CD9577DCB4}" destId="{43625F24-3261-4769-9349-E0C2963061AA}" srcOrd="0" destOrd="0" presId="urn:microsoft.com/office/officeart/2005/8/layout/vList6"/>
    <dgm:cxn modelId="{968E0D76-8220-47CC-84BB-EAFA1D437A5E}" type="presOf" srcId="{2548985D-ADB2-4889-A170-1236A998EB07}" destId="{02E24B7C-8675-4B10-9C89-3EE0F342D397}" srcOrd="0" destOrd="0" presId="urn:microsoft.com/office/officeart/2005/8/layout/vList6"/>
    <dgm:cxn modelId="{08E1718E-504C-4FB2-AA79-B0EA60EC9399}" type="presOf" srcId="{463AE085-5784-4BEA-AE35-1358B7E2A0CF}" destId="{3CBC4B25-1B10-4A43-AA1A-3F93D5FE68F7}" srcOrd="0" destOrd="1" presId="urn:microsoft.com/office/officeart/2005/8/layout/vList6"/>
    <dgm:cxn modelId="{CFE9CACC-BA8A-4875-8168-02CA2C95A6AA}" type="presOf" srcId="{C29BF683-9FCA-4BFA-9A77-8554EDF02C1F}" destId="{B5035AA6-48BC-47AF-ACC5-77E285303957}" srcOrd="0" destOrd="0" presId="urn:microsoft.com/office/officeart/2005/8/layout/vList6"/>
    <dgm:cxn modelId="{9E754FA0-292E-4EE5-A70A-09E18F40561B}" srcId="{E4B4AF77-8A16-43EE-8BA4-62796286E44B}" destId="{4BE6EDF6-C005-435F-B5FD-D84C01E7B41D}" srcOrd="0" destOrd="0" parTransId="{A8A14E50-9490-41E7-B843-620DE9D14AAE}" sibTransId="{36234C7F-E9E9-4470-9CCA-B9D731764F1F}"/>
    <dgm:cxn modelId="{3011D44D-52FF-4F0D-BABF-6E9632C94488}" type="presOf" srcId="{D81F8C14-E6BB-41D3-97E1-A9D1AE65E2D2}" destId="{3CBC4B25-1B10-4A43-AA1A-3F93D5FE68F7}" srcOrd="0" destOrd="0" presId="urn:microsoft.com/office/officeart/2005/8/layout/vList6"/>
    <dgm:cxn modelId="{E1764A7F-55C8-4A60-9706-000B5562AF5C}" srcId="{93495DF7-574D-4CB0-8E5F-21CD9577DCB4}" destId="{D81F8C14-E6BB-41D3-97E1-A9D1AE65E2D2}" srcOrd="0" destOrd="0" parTransId="{055AEABA-272B-4D51-AE41-B72692FC4FEE}" sibTransId="{5F6D5EA4-139D-4243-8D19-AFACE23CB23F}"/>
    <dgm:cxn modelId="{4C4102A7-F8CF-457F-9BF6-30214A50A39D}" srcId="{2548985D-ADB2-4889-A170-1236A998EB07}" destId="{FF57F66E-345E-4424-BF67-6B23FA1A5CBF}" srcOrd="0" destOrd="0" parTransId="{207D46D3-230C-4FC9-8D0A-E0A6924DB2AA}" sibTransId="{0CFF682E-A9B3-4F20-A604-C866B0F66967}"/>
    <dgm:cxn modelId="{11C25DB3-CCF8-4D6A-A5D0-AFBFAE2511EB}" type="presOf" srcId="{E4B4AF77-8A16-43EE-8BA4-62796286E44B}" destId="{AA08054E-22E3-4BA1-8D38-783A2139FF80}" srcOrd="0" destOrd="0" presId="urn:microsoft.com/office/officeart/2005/8/layout/vList6"/>
    <dgm:cxn modelId="{89C1A656-A36E-425F-A0BC-114DFC3102EB}" srcId="{E4B4AF77-8A16-43EE-8BA4-62796286E44B}" destId="{F326C731-E999-40D0-A686-F9F1B734F0EF}" srcOrd="1" destOrd="0" parTransId="{58D5A952-5209-451B-8D25-1B6D1885BD32}" sibTransId="{CC33275A-1049-48D4-9FD1-8352888A65E0}"/>
    <dgm:cxn modelId="{E5C27726-1FBA-4F82-9F48-EDFBB6E860A1}" type="presOf" srcId="{FF57F66E-345E-4424-BF67-6B23FA1A5CBF}" destId="{CEC3A00C-23F8-4BA1-9E55-F41734B3B3C7}" srcOrd="0" destOrd="0" presId="urn:microsoft.com/office/officeart/2005/8/layout/vList6"/>
    <dgm:cxn modelId="{94D4419D-7149-4615-9077-C2BA581D3E9A}" type="presOf" srcId="{F326C731-E999-40D0-A686-F9F1B734F0EF}" destId="{23E64804-6112-423E-A8A9-CD02AA503724}" srcOrd="0" destOrd="1" presId="urn:microsoft.com/office/officeart/2005/8/layout/vList6"/>
    <dgm:cxn modelId="{085E3F40-0125-4FDF-9022-C786C6754D90}" srcId="{C29BF683-9FCA-4BFA-9A77-8554EDF02C1F}" destId="{E4B4AF77-8A16-43EE-8BA4-62796286E44B}" srcOrd="1" destOrd="0" parTransId="{57880F7D-70A1-4D95-82CB-0136C23A12C3}" sibTransId="{06ECC005-C553-49D5-84BE-4F87C3FC9527}"/>
    <dgm:cxn modelId="{E5E6D681-2754-4BC2-AD3D-E244D76F0B3F}" srcId="{93495DF7-574D-4CB0-8E5F-21CD9577DCB4}" destId="{83B20C12-3AFD-4253-BBDA-CDBAF8DC1326}" srcOrd="2" destOrd="0" parTransId="{DEC2C018-06CE-453B-A1F4-612FE218FA22}" sibTransId="{DA60870E-68B3-478B-BFD0-71AF34AD376F}"/>
    <dgm:cxn modelId="{130F16EA-5C6E-4051-A7AD-242025303E95}" type="presParOf" srcId="{B5035AA6-48BC-47AF-ACC5-77E285303957}" destId="{79E527E7-D26D-4E0B-8AB8-06D8E1D7BDE7}" srcOrd="0" destOrd="0" presId="urn:microsoft.com/office/officeart/2005/8/layout/vList6"/>
    <dgm:cxn modelId="{306973B0-4DCA-4784-B44B-A930C87064ED}" type="presParOf" srcId="{79E527E7-D26D-4E0B-8AB8-06D8E1D7BDE7}" destId="{02E24B7C-8675-4B10-9C89-3EE0F342D397}" srcOrd="0" destOrd="0" presId="urn:microsoft.com/office/officeart/2005/8/layout/vList6"/>
    <dgm:cxn modelId="{EA83BC13-7E51-43A7-98D0-3DF16B39976B}" type="presParOf" srcId="{79E527E7-D26D-4E0B-8AB8-06D8E1D7BDE7}" destId="{CEC3A00C-23F8-4BA1-9E55-F41734B3B3C7}" srcOrd="1" destOrd="0" presId="urn:microsoft.com/office/officeart/2005/8/layout/vList6"/>
    <dgm:cxn modelId="{4FCE1AC6-FF87-411E-A391-4B5BB22F3F83}" type="presParOf" srcId="{B5035AA6-48BC-47AF-ACC5-77E285303957}" destId="{556B9FFE-8245-43E4-922B-C1A601BED1BA}" srcOrd="1" destOrd="0" presId="urn:microsoft.com/office/officeart/2005/8/layout/vList6"/>
    <dgm:cxn modelId="{632F01B9-0244-429A-BCE7-54EDD0AE0983}" type="presParOf" srcId="{B5035AA6-48BC-47AF-ACC5-77E285303957}" destId="{725AF63D-ABC1-4548-BE3F-458B5C4B346F}" srcOrd="2" destOrd="0" presId="urn:microsoft.com/office/officeart/2005/8/layout/vList6"/>
    <dgm:cxn modelId="{957659BD-5301-4D80-A32F-56128E3D8B72}" type="presParOf" srcId="{725AF63D-ABC1-4548-BE3F-458B5C4B346F}" destId="{AA08054E-22E3-4BA1-8D38-783A2139FF80}" srcOrd="0" destOrd="0" presId="urn:microsoft.com/office/officeart/2005/8/layout/vList6"/>
    <dgm:cxn modelId="{5F221D32-2572-46C1-85E5-EC928B185E59}" type="presParOf" srcId="{725AF63D-ABC1-4548-BE3F-458B5C4B346F}" destId="{23E64804-6112-423E-A8A9-CD02AA503724}" srcOrd="1" destOrd="0" presId="urn:microsoft.com/office/officeart/2005/8/layout/vList6"/>
    <dgm:cxn modelId="{BA93AE10-8C04-462A-8818-0D613EEE0723}" type="presParOf" srcId="{B5035AA6-48BC-47AF-ACC5-77E285303957}" destId="{A968D351-609D-4A2D-AECE-19D5DCBA3A23}" srcOrd="3" destOrd="0" presId="urn:microsoft.com/office/officeart/2005/8/layout/vList6"/>
    <dgm:cxn modelId="{54AF5E0F-0C97-4739-B869-0A5A987D25CA}" type="presParOf" srcId="{B5035AA6-48BC-47AF-ACC5-77E285303957}" destId="{49FBDF6E-A371-4035-B6C9-47C5412EEF61}" srcOrd="4" destOrd="0" presId="urn:microsoft.com/office/officeart/2005/8/layout/vList6"/>
    <dgm:cxn modelId="{C9AFC2D9-954A-40F6-8554-3B937547DB9B}" type="presParOf" srcId="{49FBDF6E-A371-4035-B6C9-47C5412EEF61}" destId="{43625F24-3261-4769-9349-E0C2963061AA}" srcOrd="0" destOrd="0" presId="urn:microsoft.com/office/officeart/2005/8/layout/vList6"/>
    <dgm:cxn modelId="{BC4275CC-F0ED-4F84-B8EA-C6CB08173548}" type="presParOf" srcId="{49FBDF6E-A371-4035-B6C9-47C5412EEF61}" destId="{3CBC4B25-1B10-4A43-AA1A-3F93D5FE68F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38640" y="0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区分必需品和非必需品</a:t>
          </a:r>
          <a:endParaRPr lang="zh-CN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在岗位上只放必需品</a:t>
          </a:r>
          <a:endParaRPr lang="zh-CN" altLang="en-US" sz="2400" kern="1200" dirty="0"/>
        </a:p>
      </dsp:txBody>
      <dsp:txXfrm>
        <a:off x="3338640" y="137828"/>
        <a:ext cx="4594478" cy="826966"/>
      </dsp:txXfrm>
    </dsp:sp>
    <dsp:sp modelId="{02E24B7C-8675-4B10-9C89-3EE0F342D397}">
      <dsp:nvSpPr>
        <dsp:cNvPr id="0" name=""/>
        <dsp:cNvSpPr/>
      </dsp:nvSpPr>
      <dsp:spPr>
        <a:xfrm>
          <a:off x="0" y="0"/>
          <a:ext cx="3338640" cy="1102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含义</a:t>
          </a:r>
          <a:endParaRPr lang="zh-CN" altLang="en-US" sz="5300" kern="1200" dirty="0"/>
        </a:p>
      </dsp:txBody>
      <dsp:txXfrm>
        <a:off x="53826" y="53826"/>
        <a:ext cx="3230988" cy="994970"/>
      </dsp:txXfrm>
    </dsp:sp>
    <dsp:sp modelId="{23E64804-6112-423E-A8A9-CD02AA503724}">
      <dsp:nvSpPr>
        <dsp:cNvPr id="0" name=""/>
        <dsp:cNvSpPr/>
      </dsp:nvSpPr>
      <dsp:spPr>
        <a:xfrm>
          <a:off x="3338640" y="1212884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腾出空间</a:t>
          </a:r>
          <a:endParaRPr lang="zh-CN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防止误用</a:t>
          </a:r>
          <a:endParaRPr lang="zh-CN" altLang="en-US" sz="2400" kern="1200" dirty="0"/>
        </a:p>
      </dsp:txBody>
      <dsp:txXfrm>
        <a:off x="3338640" y="1350712"/>
        <a:ext cx="4594478" cy="826966"/>
      </dsp:txXfrm>
    </dsp:sp>
    <dsp:sp modelId="{AA08054E-22E3-4BA1-8D38-783A2139FF80}">
      <dsp:nvSpPr>
        <dsp:cNvPr id="0" name=""/>
        <dsp:cNvSpPr/>
      </dsp:nvSpPr>
      <dsp:spPr>
        <a:xfrm>
          <a:off x="0" y="1212884"/>
          <a:ext cx="3338640" cy="11026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目的</a:t>
          </a:r>
          <a:endParaRPr lang="zh-CN" altLang="en-US" sz="5300" kern="1200" dirty="0"/>
        </a:p>
      </dsp:txBody>
      <dsp:txXfrm>
        <a:off x="53826" y="1266710"/>
        <a:ext cx="3230988" cy="994970"/>
      </dsp:txXfrm>
    </dsp:sp>
    <dsp:sp modelId="{3CBC4B25-1B10-4A43-AA1A-3F93D5FE68F7}">
      <dsp:nvSpPr>
        <dsp:cNvPr id="0" name=""/>
        <dsp:cNvSpPr/>
      </dsp:nvSpPr>
      <dsp:spPr>
        <a:xfrm>
          <a:off x="3338640" y="2425769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/>
            <a:t>明确原则，大胆果断清除无用品</a:t>
          </a:r>
          <a:endParaRPr lang="zh-CN" altLang="en-US" sz="2400" kern="1200" dirty="0"/>
        </a:p>
      </dsp:txBody>
      <dsp:txXfrm>
        <a:off x="3338640" y="2563597"/>
        <a:ext cx="4594478" cy="826966"/>
      </dsp:txXfrm>
    </dsp:sp>
    <dsp:sp modelId="{43625F24-3261-4769-9349-E0C2963061AA}">
      <dsp:nvSpPr>
        <dsp:cNvPr id="0" name=""/>
        <dsp:cNvSpPr/>
      </dsp:nvSpPr>
      <dsp:spPr>
        <a:xfrm>
          <a:off x="0" y="2425769"/>
          <a:ext cx="3338640" cy="11026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要点</a:t>
          </a:r>
          <a:endParaRPr lang="zh-CN" altLang="en-US" sz="5300" kern="1200" dirty="0"/>
        </a:p>
      </dsp:txBody>
      <dsp:txXfrm>
        <a:off x="53826" y="2479595"/>
        <a:ext cx="3230988" cy="9949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69974" y="1329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消除一切</a:t>
          </a:r>
          <a:r>
            <a:rPr lang="zh-CN" altLang="en-US" sz="1800" kern="1200" dirty="0" smtClean="0">
              <a:solidFill>
                <a:srgbClr val="FF0000"/>
              </a:solidFill>
            </a:rPr>
            <a:t>不安全因素</a:t>
          </a:r>
          <a:r>
            <a:rPr lang="zh-CN" altLang="en-US" sz="1800" kern="1200" dirty="0" smtClean="0"/>
            <a:t>，</a:t>
          </a:r>
          <a:r>
            <a:rPr lang="zh-CN" altLang="en-US" sz="1800" kern="1200" dirty="0" smtClean="0">
              <a:solidFill>
                <a:srgbClr val="FF0000"/>
              </a:solidFill>
            </a:rPr>
            <a:t>杜绝</a:t>
          </a:r>
          <a:r>
            <a:rPr lang="zh-CN" altLang="en-US" sz="1800" kern="1200" dirty="0" smtClean="0"/>
            <a:t>一切不安全现象。</a:t>
          </a:r>
          <a:endParaRPr lang="zh-CN" altLang="en-US" sz="1800" kern="1200" dirty="0"/>
        </a:p>
      </dsp:txBody>
      <dsp:txXfrm>
        <a:off x="3369974" y="133127"/>
        <a:ext cx="4659568" cy="790786"/>
      </dsp:txXfrm>
    </dsp:sp>
    <dsp:sp modelId="{02E24B7C-8675-4B10-9C89-3EE0F342D397}">
      <dsp:nvSpPr>
        <dsp:cNvPr id="0" name=""/>
        <dsp:cNvSpPr/>
      </dsp:nvSpPr>
      <dsp:spPr>
        <a:xfrm>
          <a:off x="0" y="1329"/>
          <a:ext cx="3369974" cy="105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含义</a:t>
          </a:r>
          <a:endParaRPr lang="zh-CN" altLang="en-US" sz="5000" kern="1200" dirty="0"/>
        </a:p>
      </dsp:txBody>
      <dsp:txXfrm>
        <a:off x="51471" y="52800"/>
        <a:ext cx="3267032" cy="951440"/>
      </dsp:txXfrm>
    </dsp:sp>
    <dsp:sp modelId="{23E64804-6112-423E-A8A9-CD02AA503724}">
      <dsp:nvSpPr>
        <dsp:cNvPr id="0" name=""/>
        <dsp:cNvSpPr/>
      </dsp:nvSpPr>
      <dsp:spPr>
        <a:xfrm>
          <a:off x="3369974" y="1161150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保障大家人身安全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保证生产连续安全进行</a:t>
          </a:r>
          <a:endParaRPr lang="en-US" altLang="zh-CN" sz="2000" kern="1200" dirty="0" smtClean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减少安全事故引起的损失</a:t>
          </a:r>
          <a:endParaRPr lang="zh-CN" altLang="en-US" sz="2000" kern="1200" dirty="0"/>
        </a:p>
      </dsp:txBody>
      <dsp:txXfrm>
        <a:off x="3369974" y="1292948"/>
        <a:ext cx="4659568" cy="790786"/>
      </dsp:txXfrm>
    </dsp:sp>
    <dsp:sp modelId="{AA08054E-22E3-4BA1-8D38-783A2139FF80}">
      <dsp:nvSpPr>
        <dsp:cNvPr id="0" name=""/>
        <dsp:cNvSpPr/>
      </dsp:nvSpPr>
      <dsp:spPr>
        <a:xfrm>
          <a:off x="0" y="1161150"/>
          <a:ext cx="3369974" cy="105438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目的</a:t>
          </a:r>
          <a:endParaRPr lang="zh-CN" altLang="en-US" sz="5000" kern="1200" dirty="0"/>
        </a:p>
      </dsp:txBody>
      <dsp:txXfrm>
        <a:off x="51471" y="1212621"/>
        <a:ext cx="3267032" cy="951440"/>
      </dsp:txXfrm>
    </dsp:sp>
    <dsp:sp modelId="{3CBC4B25-1B10-4A43-AA1A-3F93D5FE68F7}">
      <dsp:nvSpPr>
        <dsp:cNvPr id="0" name=""/>
        <dsp:cNvSpPr/>
      </dsp:nvSpPr>
      <dsp:spPr>
        <a:xfrm>
          <a:off x="3369974" y="2320971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清除隐患，排除险情，预防事故发生</a:t>
          </a:r>
          <a:endParaRPr kumimoji="1" lang="en-US" altLang="zh-CN" sz="2000" kern="1200" dirty="0" smtClean="0">
            <a:latin typeface="华文楷体" pitchFamily="2" charset="-122"/>
            <a:ea typeface="华文楷体" pitchFamily="2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</dsp:txBody>
      <dsp:txXfrm>
        <a:off x="3369974" y="2452769"/>
        <a:ext cx="4659568" cy="790786"/>
      </dsp:txXfrm>
    </dsp:sp>
    <dsp:sp modelId="{43625F24-3261-4769-9349-E0C2963061AA}">
      <dsp:nvSpPr>
        <dsp:cNvPr id="0" name=""/>
        <dsp:cNvSpPr/>
      </dsp:nvSpPr>
      <dsp:spPr>
        <a:xfrm>
          <a:off x="0" y="2320971"/>
          <a:ext cx="3369974" cy="105438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要点</a:t>
          </a:r>
          <a:endParaRPr lang="zh-CN" altLang="en-US" sz="5000" kern="1200" dirty="0"/>
        </a:p>
      </dsp:txBody>
      <dsp:txXfrm>
        <a:off x="51471" y="2372442"/>
        <a:ext cx="3267032" cy="951440"/>
      </dsp:txXfrm>
    </dsp:sp>
    <dsp:sp modelId="{FB3C6234-70BA-4BAB-AEE4-0E4F1167E574}">
      <dsp:nvSpPr>
        <dsp:cNvPr id="0" name=""/>
        <dsp:cNvSpPr/>
      </dsp:nvSpPr>
      <dsp:spPr>
        <a:xfrm>
          <a:off x="3369974" y="3480792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500" kern="1200" dirty="0" smtClean="0"/>
            <a:t>严格执行操作规程，严禁违章作业，时刻注重安全</a:t>
          </a:r>
          <a:endParaRPr lang="zh-CN" altLang="en-US" sz="2500" kern="1200" dirty="0"/>
        </a:p>
      </dsp:txBody>
      <dsp:txXfrm>
        <a:off x="3369974" y="3612590"/>
        <a:ext cx="4659568" cy="790786"/>
      </dsp:txXfrm>
    </dsp:sp>
    <dsp:sp modelId="{5CB2A740-6626-456D-A944-EEAADB6C685B}">
      <dsp:nvSpPr>
        <dsp:cNvPr id="0" name=""/>
        <dsp:cNvSpPr/>
      </dsp:nvSpPr>
      <dsp:spPr>
        <a:xfrm>
          <a:off x="0" y="3480792"/>
          <a:ext cx="3369974" cy="105438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主要活动</a:t>
          </a:r>
          <a:endParaRPr lang="zh-CN" altLang="en-US" sz="5000" kern="1200" dirty="0"/>
        </a:p>
      </dsp:txBody>
      <dsp:txXfrm>
        <a:off x="51471" y="3532263"/>
        <a:ext cx="3267032" cy="9514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69974" y="1329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养成</a:t>
          </a:r>
          <a:r>
            <a:rPr lang="zh-CN" altLang="en-US" sz="1800" kern="1200" dirty="0" smtClean="0">
              <a:solidFill>
                <a:srgbClr val="FF0000"/>
              </a:solidFill>
            </a:rPr>
            <a:t>节省成本</a:t>
          </a:r>
          <a:r>
            <a:rPr lang="zh-CN" altLang="en-US" sz="1800" kern="1200" dirty="0" smtClean="0"/>
            <a:t>的意识，主动落实到人及物。</a:t>
          </a:r>
          <a:endParaRPr lang="zh-CN" altLang="en-US" sz="1800" kern="1200" dirty="0"/>
        </a:p>
      </dsp:txBody>
      <dsp:txXfrm>
        <a:off x="3369974" y="133127"/>
        <a:ext cx="4659568" cy="790786"/>
      </dsp:txXfrm>
    </dsp:sp>
    <dsp:sp modelId="{02E24B7C-8675-4B10-9C89-3EE0F342D397}">
      <dsp:nvSpPr>
        <dsp:cNvPr id="0" name=""/>
        <dsp:cNvSpPr/>
      </dsp:nvSpPr>
      <dsp:spPr>
        <a:xfrm>
          <a:off x="0" y="1329"/>
          <a:ext cx="3369974" cy="10543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含义</a:t>
          </a:r>
          <a:endParaRPr lang="zh-CN" altLang="en-US" sz="5000" kern="1200" dirty="0"/>
        </a:p>
      </dsp:txBody>
      <dsp:txXfrm>
        <a:off x="51471" y="52800"/>
        <a:ext cx="3267032" cy="951440"/>
      </dsp:txXfrm>
    </dsp:sp>
    <dsp:sp modelId="{23E64804-6112-423E-A8A9-CD02AA503724}">
      <dsp:nvSpPr>
        <dsp:cNvPr id="0" name=""/>
        <dsp:cNvSpPr/>
      </dsp:nvSpPr>
      <dsp:spPr>
        <a:xfrm>
          <a:off x="3369974" y="1161150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提高经济效益，降低管理成本</a:t>
          </a:r>
          <a:endParaRPr lang="zh-CN" altLang="en-US" sz="2000" kern="1200" dirty="0"/>
        </a:p>
      </dsp:txBody>
      <dsp:txXfrm>
        <a:off x="3369974" y="1292948"/>
        <a:ext cx="4659568" cy="790786"/>
      </dsp:txXfrm>
    </dsp:sp>
    <dsp:sp modelId="{AA08054E-22E3-4BA1-8D38-783A2139FF80}">
      <dsp:nvSpPr>
        <dsp:cNvPr id="0" name=""/>
        <dsp:cNvSpPr/>
      </dsp:nvSpPr>
      <dsp:spPr>
        <a:xfrm>
          <a:off x="0" y="1161150"/>
          <a:ext cx="3369974" cy="105438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目的</a:t>
          </a:r>
          <a:endParaRPr lang="zh-CN" altLang="en-US" sz="5000" kern="1200" dirty="0"/>
        </a:p>
      </dsp:txBody>
      <dsp:txXfrm>
        <a:off x="51471" y="1212621"/>
        <a:ext cx="3267032" cy="951440"/>
      </dsp:txXfrm>
    </dsp:sp>
    <dsp:sp modelId="{3CBC4B25-1B10-4A43-AA1A-3F93D5FE68F7}">
      <dsp:nvSpPr>
        <dsp:cNvPr id="0" name=""/>
        <dsp:cNvSpPr/>
      </dsp:nvSpPr>
      <dsp:spPr>
        <a:xfrm>
          <a:off x="3369974" y="2320971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合理利用发挥最大效能，物尽其用</a:t>
          </a:r>
          <a:endParaRPr kumimoji="1" lang="en-US" altLang="zh-CN" sz="2000" kern="1200" dirty="0" smtClean="0">
            <a:latin typeface="华文楷体" pitchFamily="2" charset="-122"/>
            <a:ea typeface="华文楷体" pitchFamily="2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</dsp:txBody>
      <dsp:txXfrm>
        <a:off x="3369974" y="2452769"/>
        <a:ext cx="4659568" cy="790786"/>
      </dsp:txXfrm>
    </dsp:sp>
    <dsp:sp modelId="{43625F24-3261-4769-9349-E0C2963061AA}">
      <dsp:nvSpPr>
        <dsp:cNvPr id="0" name=""/>
        <dsp:cNvSpPr/>
      </dsp:nvSpPr>
      <dsp:spPr>
        <a:xfrm>
          <a:off x="0" y="2320971"/>
          <a:ext cx="3369974" cy="105438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要点</a:t>
          </a:r>
          <a:endParaRPr lang="zh-CN" altLang="en-US" sz="5000" kern="1200" dirty="0"/>
        </a:p>
      </dsp:txBody>
      <dsp:txXfrm>
        <a:off x="51471" y="2372442"/>
        <a:ext cx="3267032" cy="951440"/>
      </dsp:txXfrm>
    </dsp:sp>
    <dsp:sp modelId="{FB3C6234-70BA-4BAB-AEE4-0E4F1167E574}">
      <dsp:nvSpPr>
        <dsp:cNvPr id="0" name=""/>
        <dsp:cNvSpPr/>
      </dsp:nvSpPr>
      <dsp:spPr>
        <a:xfrm>
          <a:off x="3369974" y="3480792"/>
          <a:ext cx="5054961" cy="10543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对时间、空间、能源合理利用；                                        以主人心态对待企业资源；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丢弃前思考剩余使用价值</a:t>
          </a:r>
          <a:endParaRPr lang="en-US" altLang="zh-CN" sz="2000" kern="1200" dirty="0" smtClean="0"/>
        </a:p>
      </dsp:txBody>
      <dsp:txXfrm>
        <a:off x="3369974" y="3612590"/>
        <a:ext cx="4659568" cy="790786"/>
      </dsp:txXfrm>
    </dsp:sp>
    <dsp:sp modelId="{5CB2A740-6626-456D-A944-EEAADB6C685B}">
      <dsp:nvSpPr>
        <dsp:cNvPr id="0" name=""/>
        <dsp:cNvSpPr/>
      </dsp:nvSpPr>
      <dsp:spPr>
        <a:xfrm>
          <a:off x="0" y="3480792"/>
          <a:ext cx="3369974" cy="105438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000" kern="1200" dirty="0" smtClean="0"/>
            <a:t>主要活动</a:t>
          </a:r>
          <a:endParaRPr lang="zh-CN" altLang="en-US" sz="5000" kern="1200" dirty="0"/>
        </a:p>
      </dsp:txBody>
      <dsp:txXfrm>
        <a:off x="51471" y="3532263"/>
        <a:ext cx="3267032" cy="951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A1605-F48F-4CF5-ABE1-917DD4CEBDD6}">
      <dsp:nvSpPr>
        <dsp:cNvPr id="0" name=""/>
        <dsp:cNvSpPr/>
      </dsp:nvSpPr>
      <dsp:spPr>
        <a:xfrm rot="5400000">
          <a:off x="1488642" y="888273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CD7B7-4F95-4757-B343-ACDE45AB9EC9}">
      <dsp:nvSpPr>
        <dsp:cNvPr id="0" name=""/>
        <dsp:cNvSpPr/>
      </dsp:nvSpPr>
      <dsp:spPr>
        <a:xfrm>
          <a:off x="1281964" y="23520"/>
          <a:ext cx="1313224" cy="91921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第</a:t>
          </a:r>
          <a:r>
            <a:rPr lang="en-US" altLang="zh-CN" sz="3100" kern="1200" dirty="0" smtClean="0"/>
            <a:t>1</a:t>
          </a:r>
          <a:r>
            <a:rPr lang="zh-CN" altLang="en-US" sz="3100" kern="1200" dirty="0" smtClean="0"/>
            <a:t>步</a:t>
          </a:r>
          <a:endParaRPr lang="zh-CN" altLang="en-US" sz="3100" kern="1200" dirty="0"/>
        </a:p>
      </dsp:txBody>
      <dsp:txXfrm>
        <a:off x="1326844" y="68400"/>
        <a:ext cx="1223464" cy="829454"/>
      </dsp:txXfrm>
    </dsp:sp>
    <dsp:sp modelId="{AEC7D04F-6AC1-4992-A2F5-D80FA287A230}">
      <dsp:nvSpPr>
        <dsp:cNvPr id="0" name=""/>
        <dsp:cNvSpPr/>
      </dsp:nvSpPr>
      <dsp:spPr>
        <a:xfrm>
          <a:off x="2602204" y="144019"/>
          <a:ext cx="2345866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现场检查</a:t>
          </a:r>
          <a:endParaRPr lang="zh-CN" altLang="en-US" sz="1800" kern="1200" dirty="0"/>
        </a:p>
      </dsp:txBody>
      <dsp:txXfrm>
        <a:off x="2602204" y="144019"/>
        <a:ext cx="2345866" cy="742950"/>
      </dsp:txXfrm>
    </dsp:sp>
    <dsp:sp modelId="{AE89070A-3830-48FE-BAFA-5136F4DF74CF}">
      <dsp:nvSpPr>
        <dsp:cNvPr id="0" name=""/>
        <dsp:cNvSpPr/>
      </dsp:nvSpPr>
      <dsp:spPr>
        <a:xfrm rot="5400000">
          <a:off x="2911226" y="1920855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387423"/>
            <a:satOff val="23188"/>
            <a:lumOff val="6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23975-9EF0-46B4-8966-5F9C91E29470}">
      <dsp:nvSpPr>
        <dsp:cNvPr id="0" name=""/>
        <dsp:cNvSpPr/>
      </dsp:nvSpPr>
      <dsp:spPr>
        <a:xfrm>
          <a:off x="2704548" y="1056101"/>
          <a:ext cx="1313224" cy="919214"/>
        </a:xfrm>
        <a:prstGeom prst="roundRect">
          <a:avLst>
            <a:gd name="adj" fmla="val 1667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第</a:t>
          </a:r>
          <a:r>
            <a:rPr lang="en-US" altLang="zh-CN" sz="3100" kern="1200" dirty="0" smtClean="0"/>
            <a:t>2</a:t>
          </a:r>
          <a:r>
            <a:rPr lang="zh-CN" altLang="en-US" sz="3100" kern="1200" dirty="0" smtClean="0"/>
            <a:t>步</a:t>
          </a:r>
          <a:endParaRPr lang="zh-CN" altLang="en-US" sz="3100" kern="1200" dirty="0"/>
        </a:p>
      </dsp:txBody>
      <dsp:txXfrm>
        <a:off x="2749428" y="1100981"/>
        <a:ext cx="1223464" cy="829454"/>
      </dsp:txXfrm>
    </dsp:sp>
    <dsp:sp modelId="{E11B3FD7-CB4B-47FE-A318-5AA07609E841}">
      <dsp:nvSpPr>
        <dsp:cNvPr id="0" name=""/>
        <dsp:cNvSpPr/>
      </dsp:nvSpPr>
      <dsp:spPr>
        <a:xfrm>
          <a:off x="4147410" y="1080121"/>
          <a:ext cx="2760548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区分必需品和非必需品</a:t>
          </a:r>
          <a:endParaRPr lang="zh-CN" altLang="en-US" sz="1800" kern="1200" dirty="0"/>
        </a:p>
      </dsp:txBody>
      <dsp:txXfrm>
        <a:off x="4147410" y="1080121"/>
        <a:ext cx="2760548" cy="742950"/>
      </dsp:txXfrm>
    </dsp:sp>
    <dsp:sp modelId="{C742D847-409F-46D5-BEBF-FFAB509B0E60}">
      <dsp:nvSpPr>
        <dsp:cNvPr id="0" name=""/>
        <dsp:cNvSpPr/>
      </dsp:nvSpPr>
      <dsp:spPr>
        <a:xfrm rot="5400000">
          <a:off x="4333810" y="2953437"/>
          <a:ext cx="780097" cy="8881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0774846"/>
            <a:satOff val="46375"/>
            <a:lumOff val="125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F7EAC-2961-4E49-A254-36B4EC2DBB2C}">
      <dsp:nvSpPr>
        <dsp:cNvPr id="0" name=""/>
        <dsp:cNvSpPr/>
      </dsp:nvSpPr>
      <dsp:spPr>
        <a:xfrm>
          <a:off x="4127131" y="2088683"/>
          <a:ext cx="1313224" cy="919214"/>
        </a:xfrm>
        <a:prstGeom prst="roundRect">
          <a:avLst>
            <a:gd name="adj" fmla="val 1667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第</a:t>
          </a:r>
          <a:r>
            <a:rPr lang="en-US" altLang="zh-CN" sz="3100" kern="1200" dirty="0" smtClean="0"/>
            <a:t>3</a:t>
          </a:r>
          <a:r>
            <a:rPr lang="zh-CN" altLang="en-US" sz="3100" kern="1200" dirty="0" smtClean="0"/>
            <a:t>步</a:t>
          </a:r>
          <a:endParaRPr lang="zh-CN" altLang="en-US" sz="3100" kern="1200" dirty="0"/>
        </a:p>
      </dsp:txBody>
      <dsp:txXfrm>
        <a:off x="4172011" y="2133563"/>
        <a:ext cx="1223464" cy="829454"/>
      </dsp:txXfrm>
    </dsp:sp>
    <dsp:sp modelId="{D836C4D6-0603-47AB-A9CC-884546FE2E98}">
      <dsp:nvSpPr>
        <dsp:cNvPr id="0" name=""/>
        <dsp:cNvSpPr/>
      </dsp:nvSpPr>
      <dsp:spPr>
        <a:xfrm>
          <a:off x="5995177" y="3240359"/>
          <a:ext cx="2409401" cy="742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             每天循环整理</a:t>
          </a:r>
          <a:endParaRPr lang="zh-CN" altLang="en-US" sz="1800" kern="1200" dirty="0"/>
        </a:p>
      </dsp:txBody>
      <dsp:txXfrm>
        <a:off x="5995177" y="3240359"/>
        <a:ext cx="2409401" cy="742950"/>
      </dsp:txXfrm>
    </dsp:sp>
    <dsp:sp modelId="{146583A0-3729-4A12-8F38-323F502AD7F4}">
      <dsp:nvSpPr>
        <dsp:cNvPr id="0" name=""/>
        <dsp:cNvSpPr/>
      </dsp:nvSpPr>
      <dsp:spPr>
        <a:xfrm>
          <a:off x="5549715" y="3121264"/>
          <a:ext cx="1313224" cy="919214"/>
        </a:xfrm>
        <a:prstGeom prst="roundRect">
          <a:avLst>
            <a:gd name="adj" fmla="val 166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第</a:t>
          </a:r>
          <a:r>
            <a:rPr lang="en-US" altLang="zh-CN" sz="3100" kern="1200" dirty="0" smtClean="0"/>
            <a:t>4</a:t>
          </a:r>
          <a:r>
            <a:rPr lang="zh-CN" altLang="en-US" sz="3100" kern="1200" dirty="0" smtClean="0"/>
            <a:t>步</a:t>
          </a:r>
          <a:endParaRPr lang="zh-CN" altLang="en-US" sz="3100" kern="1200" dirty="0"/>
        </a:p>
      </dsp:txBody>
      <dsp:txXfrm>
        <a:off x="5594595" y="3166144"/>
        <a:ext cx="1223464" cy="829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38640" y="0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将必需品置于任何人都能立即取到和立即放回的状态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——</a:t>
          </a:r>
          <a:r>
            <a:rPr lang="zh-CN" altLang="en-US" sz="1800" kern="1200" dirty="0" smtClean="0"/>
            <a:t>寻找时间、放回时间为零</a:t>
          </a:r>
          <a:endParaRPr lang="en-US" altLang="zh-CN" sz="1800" kern="1200" dirty="0" smtClean="0"/>
        </a:p>
      </dsp:txBody>
      <dsp:txXfrm>
        <a:off x="3338640" y="137828"/>
        <a:ext cx="4594478" cy="826966"/>
      </dsp:txXfrm>
    </dsp:sp>
    <dsp:sp modelId="{02E24B7C-8675-4B10-9C89-3EE0F342D397}">
      <dsp:nvSpPr>
        <dsp:cNvPr id="0" name=""/>
        <dsp:cNvSpPr/>
      </dsp:nvSpPr>
      <dsp:spPr>
        <a:xfrm>
          <a:off x="0" y="0"/>
          <a:ext cx="3338640" cy="1102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含义</a:t>
          </a:r>
          <a:endParaRPr lang="zh-CN" altLang="en-US" sz="5300" kern="1200" dirty="0"/>
        </a:p>
      </dsp:txBody>
      <dsp:txXfrm>
        <a:off x="53826" y="53826"/>
        <a:ext cx="3230988" cy="994970"/>
      </dsp:txXfrm>
    </dsp:sp>
    <dsp:sp modelId="{23E64804-6112-423E-A8A9-CD02AA503724}">
      <dsp:nvSpPr>
        <dsp:cNvPr id="0" name=""/>
        <dsp:cNvSpPr/>
      </dsp:nvSpPr>
      <dsp:spPr>
        <a:xfrm>
          <a:off x="3338640" y="1212884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工作现场一目了然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消除寻找物品的时间</a:t>
          </a:r>
          <a:endParaRPr lang="zh-CN" altLang="en-US" sz="2000" kern="1200" dirty="0"/>
        </a:p>
      </dsp:txBody>
      <dsp:txXfrm>
        <a:off x="3338640" y="1350712"/>
        <a:ext cx="4594478" cy="826966"/>
      </dsp:txXfrm>
    </dsp:sp>
    <dsp:sp modelId="{AA08054E-22E3-4BA1-8D38-783A2139FF80}">
      <dsp:nvSpPr>
        <dsp:cNvPr id="0" name=""/>
        <dsp:cNvSpPr/>
      </dsp:nvSpPr>
      <dsp:spPr>
        <a:xfrm>
          <a:off x="0" y="1212884"/>
          <a:ext cx="3338640" cy="11026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目的</a:t>
          </a:r>
          <a:endParaRPr lang="zh-CN" altLang="en-US" sz="5300" kern="1200" dirty="0"/>
        </a:p>
      </dsp:txBody>
      <dsp:txXfrm>
        <a:off x="53826" y="1266710"/>
        <a:ext cx="3230988" cy="994970"/>
      </dsp:txXfrm>
    </dsp:sp>
    <dsp:sp modelId="{3CBC4B25-1B10-4A43-AA1A-3F93D5FE68F7}">
      <dsp:nvSpPr>
        <dsp:cNvPr id="0" name=""/>
        <dsp:cNvSpPr/>
      </dsp:nvSpPr>
      <dsp:spPr>
        <a:xfrm>
          <a:off x="3338640" y="2425769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三要素：场所、方法、标识</a:t>
          </a:r>
          <a:endParaRPr kumimoji="1" lang="en-US" altLang="zh-CN" sz="2000" kern="1200" dirty="0" smtClean="0">
            <a:latin typeface="华文楷体" pitchFamily="2" charset="-122"/>
            <a:ea typeface="华文楷体" pitchFamily="2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</dsp:txBody>
      <dsp:txXfrm>
        <a:off x="3338640" y="2563597"/>
        <a:ext cx="4594478" cy="826966"/>
      </dsp:txXfrm>
    </dsp:sp>
    <dsp:sp modelId="{43625F24-3261-4769-9349-E0C2963061AA}">
      <dsp:nvSpPr>
        <dsp:cNvPr id="0" name=""/>
        <dsp:cNvSpPr/>
      </dsp:nvSpPr>
      <dsp:spPr>
        <a:xfrm>
          <a:off x="0" y="2425769"/>
          <a:ext cx="3338640" cy="11026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要点</a:t>
          </a:r>
          <a:endParaRPr lang="zh-CN" altLang="en-US" sz="5300" kern="1200" dirty="0"/>
        </a:p>
      </dsp:txBody>
      <dsp:txXfrm>
        <a:off x="53826" y="2479595"/>
        <a:ext cx="3230988" cy="994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38640" y="0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b="1" kern="1200" dirty="0" smtClean="0"/>
            <a:t>放在哪里</a:t>
          </a:r>
          <a:endParaRPr lang="zh-CN" altLang="en-US" sz="3000" kern="1200" dirty="0"/>
        </a:p>
      </dsp:txBody>
      <dsp:txXfrm>
        <a:off x="3338640" y="137828"/>
        <a:ext cx="4594478" cy="826966"/>
      </dsp:txXfrm>
    </dsp:sp>
    <dsp:sp modelId="{02E24B7C-8675-4B10-9C89-3EE0F342D397}">
      <dsp:nvSpPr>
        <dsp:cNvPr id="0" name=""/>
        <dsp:cNvSpPr/>
      </dsp:nvSpPr>
      <dsp:spPr>
        <a:xfrm>
          <a:off x="0" y="0"/>
          <a:ext cx="3338640" cy="1102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定点</a:t>
          </a:r>
          <a:endParaRPr lang="zh-CN" altLang="en-US" sz="5300" kern="1200" dirty="0"/>
        </a:p>
      </dsp:txBody>
      <dsp:txXfrm>
        <a:off x="53826" y="53826"/>
        <a:ext cx="3230988" cy="994970"/>
      </dsp:txXfrm>
    </dsp:sp>
    <dsp:sp modelId="{23E64804-6112-423E-A8A9-CD02AA503724}">
      <dsp:nvSpPr>
        <dsp:cNvPr id="0" name=""/>
        <dsp:cNvSpPr/>
      </dsp:nvSpPr>
      <dsp:spPr>
        <a:xfrm>
          <a:off x="3338640" y="1152130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b="1" kern="1200" dirty="0" smtClean="0"/>
            <a:t>用什么容器、面积、颜色</a:t>
          </a:r>
          <a:endParaRPr lang="zh-CN" altLang="en-US" sz="3000" kern="1200" dirty="0"/>
        </a:p>
      </dsp:txBody>
      <dsp:txXfrm>
        <a:off x="3338640" y="1289958"/>
        <a:ext cx="4594478" cy="826966"/>
      </dsp:txXfrm>
    </dsp:sp>
    <dsp:sp modelId="{AA08054E-22E3-4BA1-8D38-783A2139FF80}">
      <dsp:nvSpPr>
        <dsp:cNvPr id="0" name=""/>
        <dsp:cNvSpPr/>
      </dsp:nvSpPr>
      <dsp:spPr>
        <a:xfrm>
          <a:off x="0" y="1212884"/>
          <a:ext cx="3338640" cy="11026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定容</a:t>
          </a:r>
          <a:endParaRPr lang="zh-CN" altLang="en-US" sz="5300" kern="1200" dirty="0"/>
        </a:p>
      </dsp:txBody>
      <dsp:txXfrm>
        <a:off x="53826" y="1266710"/>
        <a:ext cx="3230988" cy="994970"/>
      </dsp:txXfrm>
    </dsp:sp>
    <dsp:sp modelId="{3CBC4B25-1B10-4A43-AA1A-3F93D5FE68F7}">
      <dsp:nvSpPr>
        <dsp:cNvPr id="0" name=""/>
        <dsp:cNvSpPr/>
      </dsp:nvSpPr>
      <dsp:spPr>
        <a:xfrm>
          <a:off x="3338640" y="2425769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3000" b="1" kern="1200" dirty="0" smtClean="0"/>
            <a:t>规定合适的数量</a:t>
          </a:r>
          <a:endParaRPr lang="zh-CN" altLang="en-US" sz="3000" kern="1200" dirty="0"/>
        </a:p>
      </dsp:txBody>
      <dsp:txXfrm>
        <a:off x="3338640" y="2563597"/>
        <a:ext cx="4594478" cy="826966"/>
      </dsp:txXfrm>
    </dsp:sp>
    <dsp:sp modelId="{43625F24-3261-4769-9349-E0C2963061AA}">
      <dsp:nvSpPr>
        <dsp:cNvPr id="0" name=""/>
        <dsp:cNvSpPr/>
      </dsp:nvSpPr>
      <dsp:spPr>
        <a:xfrm>
          <a:off x="0" y="2425769"/>
          <a:ext cx="3338640" cy="11026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定量</a:t>
          </a:r>
          <a:endParaRPr lang="zh-CN" altLang="en-US" sz="5300" kern="1200" dirty="0"/>
        </a:p>
      </dsp:txBody>
      <dsp:txXfrm>
        <a:off x="53826" y="2479595"/>
        <a:ext cx="3230988" cy="9949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38640" y="0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将岗位变得无垃圾、无灰尘，干净整洁，将设备保养好</a:t>
          </a:r>
          <a:endParaRPr lang="zh-CN" alt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对环境、设备的维护和点检</a:t>
          </a:r>
          <a:endParaRPr lang="en-US" altLang="zh-CN" sz="2000" kern="1200" dirty="0" smtClean="0"/>
        </a:p>
      </dsp:txBody>
      <dsp:txXfrm>
        <a:off x="3338640" y="137828"/>
        <a:ext cx="4594478" cy="826966"/>
      </dsp:txXfrm>
    </dsp:sp>
    <dsp:sp modelId="{02E24B7C-8675-4B10-9C89-3EE0F342D397}">
      <dsp:nvSpPr>
        <dsp:cNvPr id="0" name=""/>
        <dsp:cNvSpPr/>
      </dsp:nvSpPr>
      <dsp:spPr>
        <a:xfrm>
          <a:off x="0" y="0"/>
          <a:ext cx="3338640" cy="1102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含义</a:t>
          </a:r>
          <a:endParaRPr lang="zh-CN" altLang="en-US" sz="5300" kern="1200" dirty="0"/>
        </a:p>
      </dsp:txBody>
      <dsp:txXfrm>
        <a:off x="53826" y="53826"/>
        <a:ext cx="3230988" cy="994970"/>
      </dsp:txXfrm>
    </dsp:sp>
    <dsp:sp modelId="{23E64804-6112-423E-A8A9-CD02AA503724}">
      <dsp:nvSpPr>
        <dsp:cNvPr id="0" name=""/>
        <dsp:cNvSpPr/>
      </dsp:nvSpPr>
      <dsp:spPr>
        <a:xfrm>
          <a:off x="3338640" y="1212884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保持良好的工作情绪；</a:t>
          </a:r>
          <a:endParaRPr lang="zh-CN" alt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稳定品质；</a:t>
          </a:r>
          <a:endParaRPr lang="en-US" altLang="zh-CN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达到零故障、零损耗</a:t>
          </a:r>
          <a:endParaRPr lang="zh-CN" altLang="en-US" sz="1800" kern="1200" dirty="0"/>
        </a:p>
      </dsp:txBody>
      <dsp:txXfrm>
        <a:off x="3338640" y="1350712"/>
        <a:ext cx="4594478" cy="826966"/>
      </dsp:txXfrm>
    </dsp:sp>
    <dsp:sp modelId="{AA08054E-22E3-4BA1-8D38-783A2139FF80}">
      <dsp:nvSpPr>
        <dsp:cNvPr id="0" name=""/>
        <dsp:cNvSpPr/>
      </dsp:nvSpPr>
      <dsp:spPr>
        <a:xfrm>
          <a:off x="0" y="1212884"/>
          <a:ext cx="3338640" cy="11026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目的</a:t>
          </a:r>
          <a:endParaRPr lang="zh-CN" altLang="en-US" sz="5300" kern="1200" dirty="0"/>
        </a:p>
      </dsp:txBody>
      <dsp:txXfrm>
        <a:off x="53826" y="1266710"/>
        <a:ext cx="3230988" cy="994970"/>
      </dsp:txXfrm>
    </dsp:sp>
    <dsp:sp modelId="{3CBC4B25-1B10-4A43-AA1A-3F93D5FE68F7}">
      <dsp:nvSpPr>
        <dsp:cNvPr id="0" name=""/>
        <dsp:cNvSpPr/>
      </dsp:nvSpPr>
      <dsp:spPr>
        <a:xfrm>
          <a:off x="3338640" y="2425769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点检，发现异常，避免故障</a:t>
          </a:r>
          <a:endParaRPr kumimoji="1" lang="en-US" altLang="zh-CN" sz="2000" kern="1200" dirty="0" smtClean="0">
            <a:latin typeface="华文楷体" pitchFamily="2" charset="-122"/>
            <a:ea typeface="华文楷体" pitchFamily="2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</dsp:txBody>
      <dsp:txXfrm>
        <a:off x="3338640" y="2563597"/>
        <a:ext cx="4594478" cy="826966"/>
      </dsp:txXfrm>
    </dsp:sp>
    <dsp:sp modelId="{43625F24-3261-4769-9349-E0C2963061AA}">
      <dsp:nvSpPr>
        <dsp:cNvPr id="0" name=""/>
        <dsp:cNvSpPr/>
      </dsp:nvSpPr>
      <dsp:spPr>
        <a:xfrm>
          <a:off x="0" y="2425769"/>
          <a:ext cx="3338640" cy="11026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要点</a:t>
          </a:r>
          <a:endParaRPr lang="zh-CN" altLang="en-US" sz="5300" kern="1200" dirty="0"/>
        </a:p>
      </dsp:txBody>
      <dsp:txXfrm>
        <a:off x="53826" y="2479595"/>
        <a:ext cx="3230988" cy="994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24C73-86BF-4ACF-9C67-62E57EB8FAB0}">
      <dsp:nvSpPr>
        <dsp:cNvPr id="0" name=""/>
        <dsp:cNvSpPr/>
      </dsp:nvSpPr>
      <dsp:spPr>
        <a:xfrm>
          <a:off x="4324" y="1050496"/>
          <a:ext cx="1340656" cy="804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建立目标             </a:t>
          </a:r>
          <a:endParaRPr lang="zh-CN" altLang="en-US" sz="2200" kern="1200" dirty="0"/>
        </a:p>
      </dsp:txBody>
      <dsp:txXfrm>
        <a:off x="27884" y="1074056"/>
        <a:ext cx="1293536" cy="757274"/>
      </dsp:txXfrm>
    </dsp:sp>
    <dsp:sp modelId="{45FCE1DE-7C0B-4D39-AA9D-1E2C3D239196}">
      <dsp:nvSpPr>
        <dsp:cNvPr id="0" name=""/>
        <dsp:cNvSpPr/>
      </dsp:nvSpPr>
      <dsp:spPr>
        <a:xfrm>
          <a:off x="1479047" y="1286452"/>
          <a:ext cx="284219" cy="332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479047" y="1352948"/>
        <a:ext cx="198953" cy="199490"/>
      </dsp:txXfrm>
    </dsp:sp>
    <dsp:sp modelId="{EBE0E416-152A-4925-943A-18AC75A717B3}">
      <dsp:nvSpPr>
        <dsp:cNvPr id="0" name=""/>
        <dsp:cNvSpPr/>
      </dsp:nvSpPr>
      <dsp:spPr>
        <a:xfrm>
          <a:off x="1881244" y="1050496"/>
          <a:ext cx="1340656" cy="804394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分配职责    </a:t>
          </a:r>
          <a:endParaRPr lang="zh-CN" altLang="en-US" sz="2200" kern="1200" dirty="0"/>
        </a:p>
      </dsp:txBody>
      <dsp:txXfrm>
        <a:off x="1904804" y="1074056"/>
        <a:ext cx="1293536" cy="757274"/>
      </dsp:txXfrm>
    </dsp:sp>
    <dsp:sp modelId="{C7668993-AC04-4F45-B429-161D1969CDE6}">
      <dsp:nvSpPr>
        <dsp:cNvPr id="0" name=""/>
        <dsp:cNvSpPr/>
      </dsp:nvSpPr>
      <dsp:spPr>
        <a:xfrm>
          <a:off x="3355966" y="1286452"/>
          <a:ext cx="284219" cy="332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355966" y="1352948"/>
        <a:ext cx="198953" cy="199490"/>
      </dsp:txXfrm>
    </dsp:sp>
    <dsp:sp modelId="{C1B4CBD2-E33A-4F26-8E68-4279B7064A1B}">
      <dsp:nvSpPr>
        <dsp:cNvPr id="0" name=""/>
        <dsp:cNvSpPr/>
      </dsp:nvSpPr>
      <dsp:spPr>
        <a:xfrm>
          <a:off x="3758163" y="1050496"/>
          <a:ext cx="1340656" cy="80439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确定方法          </a:t>
          </a:r>
          <a:endParaRPr lang="zh-CN" altLang="en-US" sz="2200" kern="1200" dirty="0"/>
        </a:p>
      </dsp:txBody>
      <dsp:txXfrm>
        <a:off x="3781723" y="1074056"/>
        <a:ext cx="1293536" cy="757274"/>
      </dsp:txXfrm>
    </dsp:sp>
    <dsp:sp modelId="{2E8FDCFC-9C1C-4C01-B1DB-119213F8C43C}">
      <dsp:nvSpPr>
        <dsp:cNvPr id="0" name=""/>
        <dsp:cNvSpPr/>
      </dsp:nvSpPr>
      <dsp:spPr>
        <a:xfrm>
          <a:off x="5232886" y="1286452"/>
          <a:ext cx="284219" cy="332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5232886" y="1352948"/>
        <a:ext cx="198953" cy="199490"/>
      </dsp:txXfrm>
    </dsp:sp>
    <dsp:sp modelId="{7ACB9059-4C22-4A6B-82AF-F7A4F4A184C8}">
      <dsp:nvSpPr>
        <dsp:cNvPr id="0" name=""/>
        <dsp:cNvSpPr/>
      </dsp:nvSpPr>
      <dsp:spPr>
        <a:xfrm>
          <a:off x="5635083" y="1050496"/>
          <a:ext cx="1340656" cy="804394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准备工具                   </a:t>
          </a:r>
          <a:endParaRPr lang="zh-CN" altLang="en-US" sz="2200" kern="1200" dirty="0"/>
        </a:p>
      </dsp:txBody>
      <dsp:txXfrm>
        <a:off x="5658643" y="1074056"/>
        <a:ext cx="1293536" cy="757274"/>
      </dsp:txXfrm>
    </dsp:sp>
    <dsp:sp modelId="{C4FC82AF-2B8B-4D20-BF27-F113B1AF0CA0}">
      <dsp:nvSpPr>
        <dsp:cNvPr id="0" name=""/>
        <dsp:cNvSpPr/>
      </dsp:nvSpPr>
      <dsp:spPr>
        <a:xfrm>
          <a:off x="7109805" y="1286452"/>
          <a:ext cx="284219" cy="3324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7109805" y="1352948"/>
        <a:ext cx="198953" cy="199490"/>
      </dsp:txXfrm>
    </dsp:sp>
    <dsp:sp modelId="{8A40F7E6-7D8B-4899-855A-3184C1E8ADE2}">
      <dsp:nvSpPr>
        <dsp:cNvPr id="0" name=""/>
        <dsp:cNvSpPr/>
      </dsp:nvSpPr>
      <dsp:spPr>
        <a:xfrm>
          <a:off x="7512002" y="1050496"/>
          <a:ext cx="1340656" cy="80439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kern="1200" dirty="0" smtClean="0"/>
            <a:t>付诸行动      </a:t>
          </a:r>
          <a:endParaRPr lang="zh-CN" altLang="en-US" sz="2200" kern="1200" dirty="0"/>
        </a:p>
      </dsp:txBody>
      <dsp:txXfrm>
        <a:off x="7535562" y="1074056"/>
        <a:ext cx="1293536" cy="7572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38640" y="0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将整理、整顿、清扫进行到底，并且标准化、制度化</a:t>
          </a:r>
          <a:endParaRPr lang="zh-CN" altLang="en-US" sz="1800" kern="1200" dirty="0"/>
        </a:p>
      </dsp:txBody>
      <dsp:txXfrm>
        <a:off x="3338640" y="137828"/>
        <a:ext cx="4594478" cy="826966"/>
      </dsp:txXfrm>
    </dsp:sp>
    <dsp:sp modelId="{02E24B7C-8675-4B10-9C89-3EE0F342D397}">
      <dsp:nvSpPr>
        <dsp:cNvPr id="0" name=""/>
        <dsp:cNvSpPr/>
      </dsp:nvSpPr>
      <dsp:spPr>
        <a:xfrm>
          <a:off x="0" y="0"/>
          <a:ext cx="3338640" cy="1102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含义</a:t>
          </a:r>
          <a:endParaRPr lang="zh-CN" altLang="en-US" sz="5300" kern="1200" dirty="0"/>
        </a:p>
      </dsp:txBody>
      <dsp:txXfrm>
        <a:off x="53826" y="53826"/>
        <a:ext cx="3230988" cy="994970"/>
      </dsp:txXfrm>
    </dsp:sp>
    <dsp:sp modelId="{23E64804-6112-423E-A8A9-CD02AA503724}">
      <dsp:nvSpPr>
        <dsp:cNvPr id="0" name=""/>
        <dsp:cNvSpPr/>
      </dsp:nvSpPr>
      <dsp:spPr>
        <a:xfrm>
          <a:off x="3338640" y="1212884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形成惯例和制度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标准化的基础</a:t>
          </a:r>
          <a:endParaRPr lang="en-US" altLang="zh-CN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企业文化的形成</a:t>
          </a:r>
          <a:endParaRPr lang="zh-CN" altLang="en-US" sz="1800" kern="1200" dirty="0"/>
        </a:p>
      </dsp:txBody>
      <dsp:txXfrm>
        <a:off x="3338640" y="1350712"/>
        <a:ext cx="4594478" cy="826966"/>
      </dsp:txXfrm>
    </dsp:sp>
    <dsp:sp modelId="{AA08054E-22E3-4BA1-8D38-783A2139FF80}">
      <dsp:nvSpPr>
        <dsp:cNvPr id="0" name=""/>
        <dsp:cNvSpPr/>
      </dsp:nvSpPr>
      <dsp:spPr>
        <a:xfrm>
          <a:off x="0" y="1212884"/>
          <a:ext cx="3338640" cy="11026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目的</a:t>
          </a:r>
          <a:endParaRPr lang="zh-CN" altLang="en-US" sz="5300" kern="1200" dirty="0"/>
        </a:p>
      </dsp:txBody>
      <dsp:txXfrm>
        <a:off x="53826" y="1266710"/>
        <a:ext cx="3230988" cy="994970"/>
      </dsp:txXfrm>
    </dsp:sp>
    <dsp:sp modelId="{3CBC4B25-1B10-4A43-AA1A-3F93D5FE68F7}">
      <dsp:nvSpPr>
        <dsp:cNvPr id="0" name=""/>
        <dsp:cNvSpPr/>
      </dsp:nvSpPr>
      <dsp:spPr>
        <a:xfrm>
          <a:off x="3338640" y="2425769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创新、改善、坚持、制度化</a:t>
          </a:r>
          <a:endParaRPr kumimoji="1" lang="en-US" altLang="zh-CN" sz="2000" kern="1200" dirty="0" smtClean="0">
            <a:latin typeface="华文楷体" pitchFamily="2" charset="-122"/>
            <a:ea typeface="华文楷体" pitchFamily="2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</dsp:txBody>
      <dsp:txXfrm>
        <a:off x="3338640" y="2563597"/>
        <a:ext cx="4594478" cy="826966"/>
      </dsp:txXfrm>
    </dsp:sp>
    <dsp:sp modelId="{43625F24-3261-4769-9349-E0C2963061AA}">
      <dsp:nvSpPr>
        <dsp:cNvPr id="0" name=""/>
        <dsp:cNvSpPr/>
      </dsp:nvSpPr>
      <dsp:spPr>
        <a:xfrm>
          <a:off x="0" y="2425769"/>
          <a:ext cx="3338640" cy="11026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要点</a:t>
          </a:r>
          <a:endParaRPr lang="zh-CN" altLang="en-US" sz="5300" kern="1200" dirty="0"/>
        </a:p>
      </dsp:txBody>
      <dsp:txXfrm>
        <a:off x="53826" y="2479595"/>
        <a:ext cx="3230988" cy="9949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B150-90E9-424C-8AB0-8264D67425BF}">
      <dsp:nvSpPr>
        <dsp:cNvPr id="0" name=""/>
        <dsp:cNvSpPr/>
      </dsp:nvSpPr>
      <dsp:spPr>
        <a:xfrm>
          <a:off x="254" y="2617858"/>
          <a:ext cx="1071055" cy="5355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清洁</a:t>
          </a:r>
          <a:endParaRPr lang="zh-CN" altLang="en-US" sz="2600" kern="1200" dirty="0"/>
        </a:p>
      </dsp:txBody>
      <dsp:txXfrm>
        <a:off x="15939" y="2633543"/>
        <a:ext cx="1039685" cy="504157"/>
      </dsp:txXfrm>
    </dsp:sp>
    <dsp:sp modelId="{D424A8A5-5440-4201-AF5B-AC57539162B6}">
      <dsp:nvSpPr>
        <dsp:cNvPr id="0" name=""/>
        <dsp:cNvSpPr/>
      </dsp:nvSpPr>
      <dsp:spPr>
        <a:xfrm>
          <a:off x="1071309" y="2876800"/>
          <a:ext cx="42842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28422" y="88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1274809" y="2874911"/>
        <a:ext cx="21421" cy="21421"/>
      </dsp:txXfrm>
    </dsp:sp>
    <dsp:sp modelId="{713B9F09-6034-4AB4-878F-65BAE139CFC3}">
      <dsp:nvSpPr>
        <dsp:cNvPr id="0" name=""/>
        <dsp:cNvSpPr/>
      </dsp:nvSpPr>
      <dsp:spPr>
        <a:xfrm>
          <a:off x="1499731" y="2617858"/>
          <a:ext cx="1071055" cy="5355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标准</a:t>
          </a:r>
          <a:endParaRPr lang="zh-CN" altLang="en-US" sz="2600" kern="1200" dirty="0"/>
        </a:p>
      </dsp:txBody>
      <dsp:txXfrm>
        <a:off x="1515416" y="2633543"/>
        <a:ext cx="1039685" cy="504157"/>
      </dsp:txXfrm>
    </dsp:sp>
    <dsp:sp modelId="{97E7518C-1C73-4539-87C8-71C3C7E12C9B}">
      <dsp:nvSpPr>
        <dsp:cNvPr id="0" name=""/>
        <dsp:cNvSpPr/>
      </dsp:nvSpPr>
      <dsp:spPr>
        <a:xfrm rot="17945813">
          <a:off x="2344495" y="2491889"/>
          <a:ext cx="88100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81005" y="88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762972" y="2478686"/>
        <a:ext cx="44050" cy="44050"/>
      </dsp:txXfrm>
    </dsp:sp>
    <dsp:sp modelId="{BA729A45-2F2A-4947-A08E-6117306468D7}">
      <dsp:nvSpPr>
        <dsp:cNvPr id="0" name=""/>
        <dsp:cNvSpPr/>
      </dsp:nvSpPr>
      <dsp:spPr>
        <a:xfrm>
          <a:off x="2999209" y="1848037"/>
          <a:ext cx="1071055" cy="535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整理</a:t>
          </a:r>
          <a:endParaRPr lang="zh-CN" altLang="en-US" sz="2600" kern="1200" dirty="0"/>
        </a:p>
      </dsp:txBody>
      <dsp:txXfrm>
        <a:off x="3014894" y="1863722"/>
        <a:ext cx="1039685" cy="504157"/>
      </dsp:txXfrm>
    </dsp:sp>
    <dsp:sp modelId="{DD25C13C-F5B7-4BCC-A5C6-34B4F217B42B}">
      <dsp:nvSpPr>
        <dsp:cNvPr id="0" name=""/>
        <dsp:cNvSpPr/>
      </dsp:nvSpPr>
      <dsp:spPr>
        <a:xfrm rot="19457599">
          <a:off x="4020673" y="1953014"/>
          <a:ext cx="527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27603" y="88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71285" y="1948646"/>
        <a:ext cx="26380" cy="26380"/>
      </dsp:txXfrm>
    </dsp:sp>
    <dsp:sp modelId="{3BA86ED5-711C-413C-9E64-FA98A338E516}">
      <dsp:nvSpPr>
        <dsp:cNvPr id="0" name=""/>
        <dsp:cNvSpPr/>
      </dsp:nvSpPr>
      <dsp:spPr>
        <a:xfrm>
          <a:off x="4498686" y="1540108"/>
          <a:ext cx="1071055" cy="53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必需</a:t>
          </a:r>
          <a:endParaRPr lang="zh-CN" altLang="en-US" sz="2600" kern="1200" dirty="0"/>
        </a:p>
      </dsp:txBody>
      <dsp:txXfrm>
        <a:off x="4514371" y="1555793"/>
        <a:ext cx="1039685" cy="504157"/>
      </dsp:txXfrm>
    </dsp:sp>
    <dsp:sp modelId="{055B1658-36BB-453E-BAFC-9A4FF148BA1F}">
      <dsp:nvSpPr>
        <dsp:cNvPr id="0" name=""/>
        <dsp:cNvSpPr/>
      </dsp:nvSpPr>
      <dsp:spPr>
        <a:xfrm rot="2142401">
          <a:off x="4020673" y="2260943"/>
          <a:ext cx="52760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27603" y="88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71285" y="2256575"/>
        <a:ext cx="26380" cy="26380"/>
      </dsp:txXfrm>
    </dsp:sp>
    <dsp:sp modelId="{C2743C31-E59E-4CB4-9CF8-6A1C435E3FCD}">
      <dsp:nvSpPr>
        <dsp:cNvPr id="0" name=""/>
        <dsp:cNvSpPr/>
      </dsp:nvSpPr>
      <dsp:spPr>
        <a:xfrm>
          <a:off x="4498686" y="2155965"/>
          <a:ext cx="1071055" cy="53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非必需</a:t>
          </a:r>
          <a:endParaRPr lang="zh-CN" altLang="en-US" sz="2600" kern="1200" dirty="0"/>
        </a:p>
      </dsp:txBody>
      <dsp:txXfrm>
        <a:off x="4514371" y="2171650"/>
        <a:ext cx="1039685" cy="504157"/>
      </dsp:txXfrm>
    </dsp:sp>
    <dsp:sp modelId="{AF559193-4A66-4AFA-82EA-763B9E5479F5}">
      <dsp:nvSpPr>
        <dsp:cNvPr id="0" name=""/>
        <dsp:cNvSpPr/>
      </dsp:nvSpPr>
      <dsp:spPr>
        <a:xfrm rot="1186030">
          <a:off x="2557374" y="2953782"/>
          <a:ext cx="45524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55247" y="88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773616" y="2951223"/>
        <a:ext cx="22762" cy="22762"/>
      </dsp:txXfrm>
    </dsp:sp>
    <dsp:sp modelId="{D48019DA-2E78-482A-A20B-7E0B26E32A3A}">
      <dsp:nvSpPr>
        <dsp:cNvPr id="0" name=""/>
        <dsp:cNvSpPr/>
      </dsp:nvSpPr>
      <dsp:spPr>
        <a:xfrm>
          <a:off x="2999209" y="2771822"/>
          <a:ext cx="1071055" cy="535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整顿</a:t>
          </a:r>
          <a:endParaRPr lang="zh-CN" altLang="en-US" sz="2600" kern="1200" dirty="0"/>
        </a:p>
      </dsp:txBody>
      <dsp:txXfrm>
        <a:off x="3014894" y="2787507"/>
        <a:ext cx="1039685" cy="504157"/>
      </dsp:txXfrm>
    </dsp:sp>
    <dsp:sp modelId="{1B5248F0-AB08-40EB-A932-5F49EF77363F}">
      <dsp:nvSpPr>
        <dsp:cNvPr id="0" name=""/>
        <dsp:cNvSpPr/>
      </dsp:nvSpPr>
      <dsp:spPr>
        <a:xfrm>
          <a:off x="4070264" y="3030764"/>
          <a:ext cx="42842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28422" y="88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73764" y="3028875"/>
        <a:ext cx="21421" cy="21421"/>
      </dsp:txXfrm>
    </dsp:sp>
    <dsp:sp modelId="{7072A907-774E-4CEE-B697-8FEF0CA2A8B2}">
      <dsp:nvSpPr>
        <dsp:cNvPr id="0" name=""/>
        <dsp:cNvSpPr/>
      </dsp:nvSpPr>
      <dsp:spPr>
        <a:xfrm>
          <a:off x="4498686" y="2771822"/>
          <a:ext cx="1071055" cy="53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场所</a:t>
          </a:r>
          <a:endParaRPr lang="zh-CN" altLang="en-US" sz="2600" kern="1200" dirty="0"/>
        </a:p>
      </dsp:txBody>
      <dsp:txXfrm>
        <a:off x="4514371" y="2787507"/>
        <a:ext cx="1039685" cy="504157"/>
      </dsp:txXfrm>
    </dsp:sp>
    <dsp:sp modelId="{EFE526C0-13E9-49E5-A48C-A2533457A8A4}">
      <dsp:nvSpPr>
        <dsp:cNvPr id="0" name=""/>
        <dsp:cNvSpPr/>
      </dsp:nvSpPr>
      <dsp:spPr>
        <a:xfrm>
          <a:off x="5569741" y="3030764"/>
          <a:ext cx="42842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28422" y="88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773242" y="3028875"/>
        <a:ext cx="21421" cy="21421"/>
      </dsp:txXfrm>
    </dsp:sp>
    <dsp:sp modelId="{92E0090F-1FC6-464D-B475-50AB43597DC8}">
      <dsp:nvSpPr>
        <dsp:cNvPr id="0" name=""/>
        <dsp:cNvSpPr/>
      </dsp:nvSpPr>
      <dsp:spPr>
        <a:xfrm>
          <a:off x="5998164" y="2771822"/>
          <a:ext cx="1071055" cy="53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方法</a:t>
          </a:r>
          <a:endParaRPr lang="zh-CN" altLang="en-US" sz="2600" kern="1200" dirty="0"/>
        </a:p>
      </dsp:txBody>
      <dsp:txXfrm>
        <a:off x="6013849" y="2787507"/>
        <a:ext cx="1039685" cy="504157"/>
      </dsp:txXfrm>
    </dsp:sp>
    <dsp:sp modelId="{F6F96709-6FA3-42BD-A136-113444F9502E}">
      <dsp:nvSpPr>
        <dsp:cNvPr id="0" name=""/>
        <dsp:cNvSpPr/>
      </dsp:nvSpPr>
      <dsp:spPr>
        <a:xfrm>
          <a:off x="7069219" y="3030764"/>
          <a:ext cx="42842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28422" y="88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7272719" y="3028875"/>
        <a:ext cx="21421" cy="21421"/>
      </dsp:txXfrm>
    </dsp:sp>
    <dsp:sp modelId="{50F6C70B-6338-4722-8106-C155B73F6B6D}">
      <dsp:nvSpPr>
        <dsp:cNvPr id="0" name=""/>
        <dsp:cNvSpPr/>
      </dsp:nvSpPr>
      <dsp:spPr>
        <a:xfrm>
          <a:off x="7497641" y="2771822"/>
          <a:ext cx="1071055" cy="53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标识</a:t>
          </a:r>
          <a:endParaRPr lang="zh-CN" altLang="en-US" sz="2600" kern="1200" dirty="0"/>
        </a:p>
      </dsp:txBody>
      <dsp:txXfrm>
        <a:off x="7513326" y="2787507"/>
        <a:ext cx="1039685" cy="504157"/>
      </dsp:txXfrm>
    </dsp:sp>
    <dsp:sp modelId="{CE8A199B-17BE-46E1-9FF7-DC9F69F587CC}">
      <dsp:nvSpPr>
        <dsp:cNvPr id="0" name=""/>
        <dsp:cNvSpPr/>
      </dsp:nvSpPr>
      <dsp:spPr>
        <a:xfrm rot="3654187">
          <a:off x="2344495" y="3261710"/>
          <a:ext cx="88100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881005" y="88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2762972" y="3248507"/>
        <a:ext cx="44050" cy="44050"/>
      </dsp:txXfrm>
    </dsp:sp>
    <dsp:sp modelId="{078E45E9-499C-444F-8AEA-256DBE2B73F9}">
      <dsp:nvSpPr>
        <dsp:cNvPr id="0" name=""/>
        <dsp:cNvSpPr/>
      </dsp:nvSpPr>
      <dsp:spPr>
        <a:xfrm>
          <a:off x="2999209" y="3387679"/>
          <a:ext cx="1071055" cy="5355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清扫</a:t>
          </a:r>
          <a:endParaRPr lang="zh-CN" altLang="en-US" sz="2600" kern="1200" dirty="0"/>
        </a:p>
      </dsp:txBody>
      <dsp:txXfrm>
        <a:off x="3014894" y="3403364"/>
        <a:ext cx="1039685" cy="504157"/>
      </dsp:txXfrm>
    </dsp:sp>
    <dsp:sp modelId="{1FB2B79B-22E3-402C-BB83-D89D4646DFE7}">
      <dsp:nvSpPr>
        <dsp:cNvPr id="0" name=""/>
        <dsp:cNvSpPr/>
      </dsp:nvSpPr>
      <dsp:spPr>
        <a:xfrm>
          <a:off x="4070264" y="3646621"/>
          <a:ext cx="42842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28422" y="88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4273764" y="3644732"/>
        <a:ext cx="21421" cy="21421"/>
      </dsp:txXfrm>
    </dsp:sp>
    <dsp:sp modelId="{D86A75FD-8287-494C-B2B5-23E9BDDFA5B0}">
      <dsp:nvSpPr>
        <dsp:cNvPr id="0" name=""/>
        <dsp:cNvSpPr/>
      </dsp:nvSpPr>
      <dsp:spPr>
        <a:xfrm>
          <a:off x="4498686" y="3387679"/>
          <a:ext cx="1071055" cy="53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责任</a:t>
          </a:r>
          <a:endParaRPr lang="zh-CN" altLang="en-US" sz="2600" kern="1200" dirty="0"/>
        </a:p>
      </dsp:txBody>
      <dsp:txXfrm>
        <a:off x="4514371" y="3403364"/>
        <a:ext cx="1039685" cy="504157"/>
      </dsp:txXfrm>
    </dsp:sp>
    <dsp:sp modelId="{83C71DB9-1F44-4649-BCC6-B3CA6378D242}">
      <dsp:nvSpPr>
        <dsp:cNvPr id="0" name=""/>
        <dsp:cNvSpPr/>
      </dsp:nvSpPr>
      <dsp:spPr>
        <a:xfrm>
          <a:off x="5569741" y="3646621"/>
          <a:ext cx="428422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28422" y="8822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773242" y="3644732"/>
        <a:ext cx="21421" cy="21421"/>
      </dsp:txXfrm>
    </dsp:sp>
    <dsp:sp modelId="{1A9FD86F-50F9-4DEA-BE7F-B221BBB1AC08}">
      <dsp:nvSpPr>
        <dsp:cNvPr id="0" name=""/>
        <dsp:cNvSpPr/>
      </dsp:nvSpPr>
      <dsp:spPr>
        <a:xfrm>
          <a:off x="5998164" y="3387679"/>
          <a:ext cx="1071055" cy="535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基准</a:t>
          </a:r>
          <a:endParaRPr lang="zh-CN" altLang="en-US" sz="2600" kern="1200" dirty="0"/>
        </a:p>
      </dsp:txBody>
      <dsp:txXfrm>
        <a:off x="6013849" y="3403364"/>
        <a:ext cx="1039685" cy="5041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A00C-23F8-4BA1-9E55-F41734B3B3C7}">
      <dsp:nvSpPr>
        <dsp:cNvPr id="0" name=""/>
        <dsp:cNvSpPr/>
      </dsp:nvSpPr>
      <dsp:spPr>
        <a:xfrm>
          <a:off x="3338640" y="0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对于规定了的事情，都必须执行，并养成一种习惯。</a:t>
          </a:r>
          <a:endParaRPr lang="zh-CN" altLang="en-US" sz="1800" kern="1200" dirty="0"/>
        </a:p>
      </dsp:txBody>
      <dsp:txXfrm>
        <a:off x="3338640" y="137828"/>
        <a:ext cx="4594478" cy="826966"/>
      </dsp:txXfrm>
    </dsp:sp>
    <dsp:sp modelId="{02E24B7C-8675-4B10-9C89-3EE0F342D397}">
      <dsp:nvSpPr>
        <dsp:cNvPr id="0" name=""/>
        <dsp:cNvSpPr/>
      </dsp:nvSpPr>
      <dsp:spPr>
        <a:xfrm>
          <a:off x="0" y="0"/>
          <a:ext cx="3338640" cy="11026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含义</a:t>
          </a:r>
          <a:endParaRPr lang="zh-CN" altLang="en-US" sz="5300" kern="1200" dirty="0"/>
        </a:p>
      </dsp:txBody>
      <dsp:txXfrm>
        <a:off x="53826" y="53826"/>
        <a:ext cx="3230988" cy="994970"/>
      </dsp:txXfrm>
    </dsp:sp>
    <dsp:sp modelId="{23E64804-6112-423E-A8A9-CD02AA503724}">
      <dsp:nvSpPr>
        <dsp:cNvPr id="0" name=""/>
        <dsp:cNvSpPr/>
      </dsp:nvSpPr>
      <dsp:spPr>
        <a:xfrm>
          <a:off x="3338640" y="1212884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让员工遵守规章制度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/>
            <a:t>培养良好的素质习惯的人才</a:t>
          </a:r>
          <a:endParaRPr lang="zh-CN" altLang="en-US" sz="1800" kern="1200" dirty="0"/>
        </a:p>
      </dsp:txBody>
      <dsp:txXfrm>
        <a:off x="3338640" y="1350712"/>
        <a:ext cx="4594478" cy="826966"/>
      </dsp:txXfrm>
    </dsp:sp>
    <dsp:sp modelId="{AA08054E-22E3-4BA1-8D38-783A2139FF80}">
      <dsp:nvSpPr>
        <dsp:cNvPr id="0" name=""/>
        <dsp:cNvSpPr/>
      </dsp:nvSpPr>
      <dsp:spPr>
        <a:xfrm>
          <a:off x="0" y="1212884"/>
          <a:ext cx="3338640" cy="110262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目的</a:t>
          </a:r>
          <a:endParaRPr lang="zh-CN" altLang="en-US" sz="5300" kern="1200" dirty="0"/>
        </a:p>
      </dsp:txBody>
      <dsp:txXfrm>
        <a:off x="53826" y="1266710"/>
        <a:ext cx="3230988" cy="994970"/>
      </dsp:txXfrm>
    </dsp:sp>
    <dsp:sp modelId="{3CBC4B25-1B10-4A43-AA1A-3F93D5FE68F7}">
      <dsp:nvSpPr>
        <dsp:cNvPr id="0" name=""/>
        <dsp:cNvSpPr/>
      </dsp:nvSpPr>
      <dsp:spPr>
        <a:xfrm>
          <a:off x="3338640" y="2425769"/>
          <a:ext cx="5007961" cy="110262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kern="1200" dirty="0" smtClean="0"/>
            <a:t>规范引导行为，形成习惯</a:t>
          </a:r>
          <a:endParaRPr kumimoji="1" lang="en-US" altLang="zh-CN" sz="2000" kern="1200" dirty="0" smtClean="0">
            <a:latin typeface="华文楷体" pitchFamily="2" charset="-122"/>
            <a:ea typeface="华文楷体" pitchFamily="2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</dsp:txBody>
      <dsp:txXfrm>
        <a:off x="3338640" y="2563597"/>
        <a:ext cx="4594478" cy="826966"/>
      </dsp:txXfrm>
    </dsp:sp>
    <dsp:sp modelId="{43625F24-3261-4769-9349-E0C2963061AA}">
      <dsp:nvSpPr>
        <dsp:cNvPr id="0" name=""/>
        <dsp:cNvSpPr/>
      </dsp:nvSpPr>
      <dsp:spPr>
        <a:xfrm>
          <a:off x="0" y="2425769"/>
          <a:ext cx="3338640" cy="110262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300" kern="1200" dirty="0" smtClean="0"/>
            <a:t>要点</a:t>
          </a:r>
          <a:endParaRPr lang="zh-CN" altLang="en-US" sz="5300" kern="1200" dirty="0"/>
        </a:p>
      </dsp:txBody>
      <dsp:txXfrm>
        <a:off x="53826" y="2479595"/>
        <a:ext cx="3230988" cy="994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3E6FC-7BA4-4BA9-940E-3D66105AB7B3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AF4D5-8355-4460-94BE-E9937E53F4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8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784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AF4D5-8355-4460-94BE-E9937E53F4B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2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3.pn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1.wmf"/><Relationship Id="rId9" Type="http://schemas.microsoft.com/office/2007/relationships/diagramDrawing" Target="../diagrams/drawin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 algn="ctr">
              <a:spcBef>
                <a:spcPct val="50000"/>
              </a:spcBef>
              <a:buClr>
                <a:srgbClr val="1C1C1C"/>
              </a:buClr>
            </a:pPr>
            <a:r>
              <a:rPr lang="zh-CN" altLang="en-US" sz="2800" dirty="0" smtClean="0">
                <a:solidFill>
                  <a:srgbClr val="FFC000"/>
                </a:solidFill>
                <a:latin typeface="Adobe 黑体 Std R" pitchFamily="34" charset="-122"/>
                <a:ea typeface="Adobe 黑体 Std R" pitchFamily="34" charset="-122"/>
              </a:rPr>
              <a:t>你的开挂人生就差一个点击的距离</a:t>
            </a:r>
            <a:endParaRPr lang="en-US" altLang="zh-CN" sz="2800" dirty="0" smtClean="0">
              <a:solidFill>
                <a:srgbClr val="FFC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75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186E-6 L -0.00052 -0.3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28997"/>
            <a:ext cx="2209800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404233" y="848786"/>
            <a:ext cx="6756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   </a:t>
            </a:r>
            <a:r>
              <a:rPr lang="zh-CN" altLang="en-US" sz="3200" dirty="0" smtClean="0">
                <a:solidFill>
                  <a:srgbClr val="00B050"/>
                </a:solidFill>
                <a:latin typeface="+mn-ea"/>
              </a:rPr>
              <a:t>整理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的实战技巧之</a:t>
            </a:r>
            <a:r>
              <a:rPr lang="zh-CN" altLang="en-US" sz="3200" dirty="0">
                <a:solidFill>
                  <a:srgbClr val="00B0F0"/>
                </a:solidFill>
                <a:latin typeface="+mn-ea"/>
              </a:rPr>
              <a:t>频率确定</a:t>
            </a:r>
            <a:r>
              <a:rPr lang="zh-CN" altLang="en-US" sz="3200" dirty="0" smtClean="0">
                <a:solidFill>
                  <a:srgbClr val="00B0F0"/>
                </a:solidFill>
                <a:latin typeface="+mn-ea"/>
              </a:rPr>
              <a:t>法则</a:t>
            </a:r>
            <a:endParaRPr lang="zh-CN" altLang="en-US" sz="3200" dirty="0">
              <a:solidFill>
                <a:srgbClr val="00B0F0"/>
              </a:solidFill>
              <a:latin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53530"/>
              </p:ext>
            </p:extLst>
          </p:nvPr>
        </p:nvGraphicFramePr>
        <p:xfrm>
          <a:off x="323528" y="1772814"/>
          <a:ext cx="8280919" cy="4824539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705499"/>
                <a:gridCol w="2705499"/>
                <a:gridCol w="2869921"/>
              </a:tblGrid>
              <a:tr h="50845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/>
                        <a:t>使用程度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Adobe Gothic Std B" pitchFamily="34" charset="-128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/>
                        <a:t>使用频率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Adobe Gothic Std B" pitchFamily="34" charset="-128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/>
                        <a:t>放置办法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Adobe Gothic Std B" pitchFamily="34" charset="-128"/>
                      </a:endParaRPr>
                    </a:p>
                  </a:txBody>
                  <a:tcPr marL="8534" marR="8534" marT="8534" marB="0" anchor="ctr"/>
                </a:tc>
              </a:tr>
              <a:tr h="5395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低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一年都没用过的物品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废弃、变卖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</a:tr>
              <a:tr h="5395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一年用一次左右的物品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存放仓库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</a:tr>
              <a:tr h="5395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中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/>
                        <a:t>2-6</a:t>
                      </a:r>
                      <a:r>
                        <a:rPr lang="zh-CN" altLang="en-US" sz="1600" u="none" strike="noStrike" dirty="0"/>
                        <a:t>个月用一次的物品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95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一个月使用一次的物品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工作现场外集中摆放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</a:tr>
              <a:tr h="5395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一个星期使用一次的物品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工作现场内集中摆放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</a:tr>
              <a:tr h="53951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高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/>
                        <a:t>三天使用一次的物品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放在工作现场或带在身边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</a:tr>
              <a:tr h="5395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一天使用一次的物品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95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/>
                        <a:t>每小时都使用的物品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8534" marR="8534" marT="8534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9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8629" t="6985" r="7968" b="11107"/>
          <a:stretch>
            <a:fillRect/>
          </a:stretch>
        </p:blipFill>
        <p:spPr bwMode="auto">
          <a:xfrm>
            <a:off x="2987824" y="589330"/>
            <a:ext cx="3545258" cy="5607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9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91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842688922"/>
              </p:ext>
            </p:extLst>
          </p:nvPr>
        </p:nvGraphicFramePr>
        <p:xfrm>
          <a:off x="395536" y="1700808"/>
          <a:ext cx="834660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787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zh-CN" altLang="en-US" sz="66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    不整顿有什么后果</a:t>
            </a:r>
            <a:endParaRPr lang="en-US" altLang="zh-CN" sz="6600" dirty="0" smtClean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46674" y="2348880"/>
            <a:ext cx="4342664" cy="920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来看看下面这张图吧   </a:t>
            </a:r>
            <a:r>
              <a:rPr lang="en-US" altLang="zh-CN" sz="4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go!</a:t>
            </a:r>
            <a:endParaRPr lang="en-US" altLang="zh-CN" sz="4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8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186E-6 L -0.00052 -0.3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2" y="125268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428992" y="1285860"/>
            <a:ext cx="1881187" cy="45085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defTabSz="912813"/>
            <a:r>
              <a:rPr lang="zh-CN" altLang="en-US" sz="2400" dirty="0" smtClean="0">
                <a:latin typeface="Adobe 黑体 Std R" pitchFamily="34" charset="-122"/>
                <a:ea typeface="Adobe 黑体 Std R" pitchFamily="34" charset="-122"/>
              </a:rPr>
              <a:t>        寻 找</a:t>
            </a:r>
            <a:endParaRPr lang="zh-CN" altLang="en-US" sz="24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349742" y="1736710"/>
            <a:ext cx="1587" cy="663575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761992" y="2401873"/>
            <a:ext cx="7372350" cy="1587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761992" y="2401873"/>
            <a:ext cx="1587" cy="481012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114667" y="2401873"/>
            <a:ext cx="1587" cy="481012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5781667" y="2401873"/>
            <a:ext cx="1587" cy="481012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8134342" y="2401873"/>
            <a:ext cx="1587" cy="481012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03204" y="2927335"/>
            <a:ext cx="941388" cy="127793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 dirty="0">
                <a:latin typeface="Adobe 黑体 Std R" pitchFamily="34" charset="-122"/>
                <a:ea typeface="Adobe 黑体 Std R" pitchFamily="34" charset="-122"/>
              </a:rPr>
              <a:t>所需物品没有了！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643179" y="2882885"/>
            <a:ext cx="1077913" cy="10302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 dirty="0">
                <a:latin typeface="Adobe 黑体 Std R" pitchFamily="34" charset="-122"/>
                <a:ea typeface="Adobe 黑体 Std R" pitchFamily="34" charset="-122"/>
              </a:rPr>
              <a:t>寻找后没有找到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156192" y="2882885"/>
            <a:ext cx="1344612" cy="8413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 dirty="0">
                <a:solidFill>
                  <a:srgbClr val="00B0F0"/>
                </a:solidFill>
                <a:latin typeface="Adobe 黑体 Std R" pitchFamily="34" charset="-122"/>
                <a:ea typeface="Adobe 黑体 Std R" pitchFamily="34" charset="-122"/>
              </a:rPr>
              <a:t>好不容易找到了！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397742" y="2882885"/>
            <a:ext cx="1568450" cy="112553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立即找到！（寻找时间为零）</a:t>
            </a: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761992" y="4275123"/>
            <a:ext cx="1587" cy="638175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1231892" y="2722548"/>
            <a:ext cx="1414462" cy="798512"/>
          </a:xfrm>
          <a:prstGeom prst="cloudCallout">
            <a:avLst>
              <a:gd name="adj1" fmla="val -46301"/>
              <a:gd name="adj2" fmla="val 93949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糟糕！</a:t>
            </a: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3182929" y="3913173"/>
            <a:ext cx="3175" cy="641350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2557454" y="4692635"/>
            <a:ext cx="1276350" cy="4794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急忙订货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3182929" y="5175235"/>
            <a:ext cx="3175" cy="638175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2227254" y="5918185"/>
            <a:ext cx="1947863" cy="4794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后来又找到了！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5781667" y="3724260"/>
            <a:ext cx="1587" cy="641350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4997442" y="4386248"/>
            <a:ext cx="1725612" cy="3175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781667" y="4386248"/>
            <a:ext cx="1587" cy="639762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6723054" y="4386248"/>
            <a:ext cx="1588" cy="639762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4997442" y="4386248"/>
            <a:ext cx="1587" cy="639762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4762492" y="5051410"/>
            <a:ext cx="469900" cy="1116013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下班了</a:t>
            </a: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5391142" y="5051410"/>
            <a:ext cx="782637" cy="14366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不良品不能使用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488104" y="5051410"/>
            <a:ext cx="469900" cy="1436688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数量不够</a:t>
            </a:r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8134342" y="4008423"/>
            <a:ext cx="1587" cy="641350"/>
          </a:xfrm>
          <a:prstGeom prst="line">
            <a:avLst/>
          </a:prstGeom>
          <a:ln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headEnd/>
            <a:tailEnd type="triangl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7497754" y="4765660"/>
            <a:ext cx="1287463" cy="48260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defTabSz="912813"/>
            <a:r>
              <a:rPr lang="zh-CN" altLang="en-US">
                <a:latin typeface="Adobe 黑体 Std R" pitchFamily="34" charset="-122"/>
                <a:ea typeface="Adobe 黑体 Std R" pitchFamily="34" charset="-122"/>
              </a:rPr>
              <a:t>立即使用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225417" y="4957748"/>
            <a:ext cx="1255712" cy="481012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6" rIns="91430" bIns="45716"/>
          <a:lstStyle/>
          <a:p>
            <a:pPr algn="just" defTabSz="912813"/>
            <a:r>
              <a:rPr lang="zh-CN" altLang="en-US" dirty="0">
                <a:latin typeface="Adobe 黑体 Std R" pitchFamily="34" charset="-122"/>
                <a:ea typeface="Adobe 黑体 Std R" pitchFamily="34" charset="-122"/>
              </a:rPr>
              <a:t>急忙订货</a:t>
            </a:r>
          </a:p>
        </p:txBody>
      </p:sp>
      <p:pic>
        <p:nvPicPr>
          <p:cNvPr id="5121" name="Picture 1" descr="C:\DOCUME~1\ADMINI~1\LOCALS~1\Temp\WZ{83]Z~ZZ~`NP18]4ZUKB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12" y="2927335"/>
            <a:ext cx="301344" cy="3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~1\ADMINI~1\LOCALS~1\Temp\WZ{83]Z~ZZ~`NP18]4ZUKB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30" y="6053123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istrator\Application Data\Tencent\QQ\Temp\][P%%QGK2JFTVP(6A)@OA~X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29" y="315095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istrator\Application Data\Tencent\QQ\Temp\LP%FH9[U_[OW07QA)[`TQ$D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17" y="5316136"/>
            <a:ext cx="11334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Administrator\Application Data\Tencent\QQ\QQFace\OperationPath\103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40" y="3228679"/>
            <a:ext cx="404664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Administrator\Application Data\Tencent\QQ\QQFace\OperationPath\1017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1" y="6209247"/>
            <a:ext cx="507999" cy="5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Administrator\Application Data\Tencent\QQ\QQFace\OperationPath\1034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1" y="5549846"/>
            <a:ext cx="589330" cy="58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Administrator\Application Data\Tencent\QQ\Temp\1CAS@{B4PB{`(SB33EU}B~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320" y="965330"/>
            <a:ext cx="320530" cy="3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70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zh-CN" altLang="en-US" sz="66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看了这么多如果我们还不行动，会怎样呢？</a:t>
            </a:r>
            <a:endParaRPr lang="en-US" altLang="zh-CN" sz="6600" dirty="0" smtClean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132856"/>
            <a:ext cx="5226602" cy="325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寻找时间的浪费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停止和等待的浪费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认为没有而多余购买的浪费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计划变更产生的浪费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•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交货期延迟产生的浪费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91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186E-6 L -0.00052 -0.3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26921" y="832356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整顿</a:t>
            </a:r>
            <a:r>
              <a:rPr lang="zh-CN" altLang="en-US" sz="3200" dirty="0"/>
              <a:t>要明确“</a:t>
            </a:r>
            <a:r>
              <a:rPr lang="en-US" altLang="zh-CN" sz="3200" dirty="0">
                <a:solidFill>
                  <a:srgbClr val="00B050"/>
                </a:solidFill>
              </a:rPr>
              <a:t>3</a:t>
            </a:r>
            <a:r>
              <a:rPr lang="zh-CN" altLang="en-US" sz="3200" dirty="0">
                <a:solidFill>
                  <a:srgbClr val="00B050"/>
                </a:solidFill>
              </a:rPr>
              <a:t>要素</a:t>
            </a:r>
            <a:r>
              <a:rPr lang="zh-CN" altLang="en-US" sz="3200" dirty="0"/>
              <a:t>”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9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557588" y="2132856"/>
            <a:ext cx="2287815" cy="2181146"/>
          </a:xfrm>
          <a:prstGeom prst="ellipse">
            <a:avLst/>
          </a:prstGeom>
          <a:solidFill>
            <a:schemeClr val="accent2">
              <a:alpha val="3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sz="4400" b="1" dirty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场所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497389" y="3524920"/>
            <a:ext cx="2289189" cy="2179836"/>
          </a:xfrm>
          <a:prstGeom prst="ellipse">
            <a:avLst/>
          </a:prstGeom>
          <a:solidFill>
            <a:schemeClr val="folHlink">
              <a:alpha val="3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sz="4400" b="1" dirty="0">
                <a:solidFill>
                  <a:srgbClr val="FFC000"/>
                </a:solidFill>
                <a:latin typeface="Adobe 黑体 Std R" pitchFamily="34" charset="-122"/>
                <a:ea typeface="Adobe 黑体 Std R" pitchFamily="34" charset="-122"/>
              </a:rPr>
              <a:t>标识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514601" y="3489995"/>
            <a:ext cx="2290564" cy="2179836"/>
          </a:xfrm>
          <a:prstGeom prst="ellipse">
            <a:avLst/>
          </a:prstGeom>
          <a:solidFill>
            <a:schemeClr val="accent1">
              <a:alpha val="3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sz="4400" b="1" dirty="0">
                <a:solidFill>
                  <a:srgbClr val="92D050"/>
                </a:solidFill>
                <a:latin typeface="Adobe 黑体 Std R" pitchFamily="34" charset="-122"/>
                <a:ea typeface="Adobe 黑体 Std R" pitchFamily="34" charset="-122"/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31466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9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4026" y="5877272"/>
            <a:ext cx="6072230" cy="875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/>
              <a:t>  物品放置场所原则上要</a:t>
            </a:r>
            <a:r>
              <a:rPr lang="en-US" altLang="zh-CN" b="1" dirty="0" smtClean="0"/>
              <a:t>100%</a:t>
            </a:r>
            <a:r>
              <a:rPr lang="zh-CN" altLang="en-US" b="1" dirty="0" smtClean="0"/>
              <a:t>设定</a:t>
            </a:r>
            <a:endParaRPr lang="en-US" altLang="zh-C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 smtClean="0"/>
              <a:t>  </a:t>
            </a:r>
            <a:r>
              <a:rPr lang="zh-CN" altLang="en-US" b="1" dirty="0" smtClean="0"/>
              <a:t>生产线附近只能放真正需要的物品</a:t>
            </a:r>
            <a:endParaRPr lang="zh-CN" altLang="en-US" b="1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6588224" y="0"/>
            <a:ext cx="2287815" cy="2181146"/>
          </a:xfrm>
          <a:prstGeom prst="ellipse">
            <a:avLst/>
          </a:prstGeom>
          <a:solidFill>
            <a:schemeClr val="accent2">
              <a:alpha val="3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sz="4400" b="1" dirty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场所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19888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明确场所：</a:t>
            </a:r>
            <a:endParaRPr lang="en-US" altLang="zh-CN" sz="2400" dirty="0"/>
          </a:p>
          <a:p>
            <a:r>
              <a:rPr lang="zh-CN" altLang="en-US" sz="2400" dirty="0"/>
              <a:t>                   整顿后，空间重新布局，明确物品放置场所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740612"/>
              </p:ext>
            </p:extLst>
          </p:nvPr>
        </p:nvGraphicFramePr>
        <p:xfrm>
          <a:off x="853410" y="2776083"/>
          <a:ext cx="7437180" cy="3173685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859295"/>
                <a:gridCol w="1859295"/>
                <a:gridCol w="1859295"/>
                <a:gridCol w="1859295"/>
              </a:tblGrid>
              <a:tr h="432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50"/>
                          </a:solidFill>
                        </a:rPr>
                        <a:t>类别</a:t>
                      </a:r>
                      <a:endParaRPr lang="zh-CN" altLang="en-US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F0"/>
                          </a:solidFill>
                        </a:rPr>
                        <a:t>使用频次</a:t>
                      </a:r>
                      <a:endParaRPr lang="zh-CN" altLang="en-US" sz="1600" b="1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70C0"/>
                          </a:solidFill>
                        </a:rPr>
                        <a:t>处理办法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放置场所</a:t>
                      </a:r>
                      <a:endParaRPr lang="zh-CN" altLang="en-US" sz="16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6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 smtClean="0">
                          <a:solidFill>
                            <a:srgbClr val="00B050"/>
                          </a:solidFill>
                        </a:rPr>
                        <a:t>不用</a:t>
                      </a:r>
                      <a:endParaRPr lang="zh-CN" altLang="en-US" sz="1600" b="0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F0"/>
                          </a:solidFill>
                        </a:rPr>
                        <a:t>全年难用一会</a:t>
                      </a:r>
                      <a:endParaRPr lang="zh-CN" altLang="en-US" sz="16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70C0"/>
                          </a:solidFill>
                        </a:rPr>
                        <a:t>废弃、变卖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待处置区</a:t>
                      </a:r>
                      <a:endParaRPr lang="zh-CN" altLang="en-U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75440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50"/>
                          </a:solidFill>
                        </a:rPr>
                        <a:t>少用</a:t>
                      </a:r>
                      <a:endParaRPr lang="zh-CN" altLang="en-US" sz="1600" b="0" i="0" u="none" strike="noStrike" dirty="0">
                        <a:solidFill>
                          <a:srgbClr val="00B05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rgbClr val="00B0F0"/>
                          </a:solidFill>
                        </a:rPr>
                        <a:t>2</a:t>
                      </a:r>
                      <a:r>
                        <a:rPr lang="zh-CN" altLang="en-US" sz="1600" u="none" strike="noStrike" dirty="0">
                          <a:solidFill>
                            <a:srgbClr val="00B0F0"/>
                          </a:solidFill>
                        </a:rPr>
                        <a:t>月</a:t>
                      </a:r>
                      <a:r>
                        <a:rPr lang="en-US" altLang="zh-CN" sz="1600" u="none" strike="noStrike" dirty="0">
                          <a:solidFill>
                            <a:srgbClr val="00B0F0"/>
                          </a:solidFill>
                        </a:rPr>
                        <a:t>~1</a:t>
                      </a:r>
                      <a:r>
                        <a:rPr lang="zh-CN" altLang="en-US" sz="1600" u="none" strike="noStrike" dirty="0">
                          <a:solidFill>
                            <a:srgbClr val="00B0F0"/>
                          </a:solidFill>
                        </a:rPr>
                        <a:t>年用数回</a:t>
                      </a:r>
                      <a:endParaRPr lang="zh-CN" altLang="en-US" sz="1600" b="0" i="0" u="none" strike="noStrike" dirty="0">
                        <a:solidFill>
                          <a:srgbClr val="00B0F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70C0"/>
                          </a:solidFill>
                        </a:rPr>
                        <a:t>分类管理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仓库集中</a:t>
                      </a:r>
                      <a:endParaRPr lang="zh-CN" altLang="en-U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6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 smtClean="0">
                          <a:solidFill>
                            <a:srgbClr val="00B050"/>
                          </a:solidFill>
                        </a:rPr>
                        <a:t>偶尔用</a:t>
                      </a:r>
                      <a:endParaRPr lang="zh-CN" altLang="en-US" sz="1600" b="0" i="0" u="none" strike="noStrike" dirty="0">
                        <a:solidFill>
                          <a:srgbClr val="00B050"/>
                        </a:solidFill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F0"/>
                          </a:solidFill>
                        </a:rPr>
                        <a:t>每月数回</a:t>
                      </a:r>
                      <a:endParaRPr lang="zh-CN" altLang="en-US" sz="16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70C0"/>
                          </a:solidFill>
                        </a:rPr>
                        <a:t>车间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车间共用区</a:t>
                      </a:r>
                      <a:endParaRPr lang="zh-CN" altLang="en-U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68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50"/>
                          </a:solidFill>
                        </a:rPr>
                        <a:t>常用</a:t>
                      </a:r>
                      <a:endParaRPr lang="zh-CN" altLang="en-US" sz="1600" b="0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F0"/>
                          </a:solidFill>
                        </a:rPr>
                        <a:t>每日数回</a:t>
                      </a:r>
                      <a:endParaRPr lang="zh-CN" altLang="en-US" sz="16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70C0"/>
                          </a:solidFill>
                        </a:rPr>
                        <a:t>工作区内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个人工位 </a:t>
                      </a:r>
                      <a:endParaRPr lang="zh-CN" altLang="en-US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968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B0F0"/>
                          </a:solidFill>
                        </a:rPr>
                        <a:t>每小时数回</a:t>
                      </a:r>
                      <a:endParaRPr lang="zh-CN" altLang="en-US" sz="1600" b="0" i="0" u="none" strike="noStrike" dirty="0">
                        <a:solidFill>
                          <a:srgbClr val="00B0F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rgbClr val="0070C0"/>
                          </a:solidFill>
                        </a:rPr>
                        <a:t>随手可得</a:t>
                      </a:r>
                      <a:endParaRPr lang="zh-CN" altLang="en-US" sz="1600" b="0" i="0" u="none" strike="noStrike" dirty="0">
                        <a:solidFill>
                          <a:srgbClr val="0070C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5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9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6660232" y="28987"/>
            <a:ext cx="2290564" cy="2179836"/>
          </a:xfrm>
          <a:prstGeom prst="ellipse">
            <a:avLst/>
          </a:prstGeom>
          <a:solidFill>
            <a:schemeClr val="accent1">
              <a:alpha val="3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sz="4400" b="1" dirty="0">
                <a:solidFill>
                  <a:srgbClr val="92D050"/>
                </a:solidFill>
                <a:latin typeface="Adobe 黑体 Std R" pitchFamily="34" charset="-122"/>
                <a:ea typeface="Adobe 黑体 Std R" pitchFamily="34" charset="-122"/>
              </a:rPr>
              <a:t>方法</a:t>
            </a:r>
          </a:p>
        </p:txBody>
      </p:sp>
      <p:sp>
        <p:nvSpPr>
          <p:cNvPr id="2" name="矩形 1"/>
          <p:cNvSpPr/>
          <p:nvPr/>
        </p:nvSpPr>
        <p:spPr>
          <a:xfrm>
            <a:off x="728536" y="2585555"/>
            <a:ext cx="787591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b="1" dirty="0"/>
              <a:t> 明确方法：</a:t>
            </a:r>
            <a:endParaRPr lang="en-US" altLang="zh-CN" b="1" dirty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b="1" dirty="0"/>
              <a:t>  </a:t>
            </a:r>
            <a:r>
              <a:rPr lang="zh-CN" altLang="en-US" b="1" dirty="0"/>
              <a:t>依据使用用途、功能、形状、大小、使用频度，决定横放、竖放、斜放；放几层，放上、放下、放中间等等。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5229200"/>
            <a:ext cx="34290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/>
              <a:t>  易取</a:t>
            </a:r>
            <a:endParaRPr lang="en-US" altLang="zh-C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 smtClean="0"/>
              <a:t>  </a:t>
            </a:r>
            <a:r>
              <a:rPr lang="zh-CN" altLang="en-US" b="1" dirty="0" smtClean="0"/>
              <a:t>物品放置方法上多下功夫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277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9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588224" y="14139"/>
            <a:ext cx="2289189" cy="2179836"/>
          </a:xfrm>
          <a:prstGeom prst="ellipse">
            <a:avLst/>
          </a:prstGeom>
          <a:solidFill>
            <a:schemeClr val="folHlink">
              <a:alpha val="34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sz="4400" b="1" dirty="0">
                <a:solidFill>
                  <a:srgbClr val="FFC000"/>
                </a:solidFill>
                <a:latin typeface="Adobe 黑体 Std R" pitchFamily="34" charset="-122"/>
                <a:ea typeface="Adobe 黑体 Std R" pitchFamily="34" charset="-122"/>
              </a:rPr>
              <a:t>标识</a:t>
            </a:r>
          </a:p>
        </p:txBody>
      </p:sp>
      <p:sp>
        <p:nvSpPr>
          <p:cNvPr id="3" name="矩形 2"/>
          <p:cNvSpPr/>
          <p:nvPr/>
        </p:nvSpPr>
        <p:spPr>
          <a:xfrm>
            <a:off x="179512" y="1556792"/>
            <a:ext cx="72008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明确标识：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标示</a:t>
            </a:r>
            <a:r>
              <a:rPr lang="zh-CN" altLang="en-US" b="1" dirty="0"/>
              <a:t>出区域、品名、数量、用途、管理责任者等。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制定公司统一规定的标示，将标示作为企业文化、形象的一部分。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750" y="3933056"/>
            <a:ext cx="34290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b="1" dirty="0" smtClean="0"/>
              <a:t>  场所与物品要一一对应</a:t>
            </a:r>
            <a:endParaRPr lang="en-US" altLang="zh-CN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b="1" dirty="0" smtClean="0"/>
              <a:t>  </a:t>
            </a:r>
            <a:r>
              <a:rPr lang="zh-CN" altLang="en-US" b="1" dirty="0"/>
              <a:t>标</a:t>
            </a:r>
            <a:r>
              <a:rPr lang="zh-CN" altLang="en-US" b="1" dirty="0" smtClean="0"/>
              <a:t>示方法全公司要统一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0998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484784"/>
            <a:ext cx="8748464" cy="1371600"/>
          </a:xfrm>
        </p:spPr>
        <p:txBody>
          <a:bodyPr>
            <a:normAutofit fontScale="90000"/>
          </a:bodyPr>
          <a:lstStyle/>
          <a:p>
            <a:r>
              <a:rPr lang="zh-CN" altLang="en-US" sz="5400" b="1" dirty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企业</a:t>
            </a:r>
            <a:r>
              <a:rPr lang="en-US" altLang="zh-CN" sz="5400" b="1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“7S”</a:t>
            </a:r>
            <a:r>
              <a:rPr lang="zh-CN" altLang="en-US" sz="5400" b="1" dirty="0" smtClean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>管理培训教材</a:t>
            </a:r>
            <a:r>
              <a:rPr lang="en-US" altLang="zh-CN" sz="5400" b="1" dirty="0" smtClean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  <a:t/>
            </a:r>
            <a:br>
              <a:rPr lang="en-US" altLang="zh-CN" sz="5400" b="1" dirty="0" smtClean="0">
                <a:solidFill>
                  <a:schemeClr val="bg1">
                    <a:lumMod val="50000"/>
                  </a:schemeClr>
                </a:solidFill>
                <a:latin typeface="Microsoft YaHei UI" pitchFamily="34" charset="-122"/>
                <a:ea typeface="Microsoft YaHei UI" pitchFamily="34" charset="-122"/>
              </a:rPr>
            </a:br>
            <a:endParaRPr lang="zh-CN" altLang="en-US" sz="4000" b="1" dirty="0">
              <a:solidFill>
                <a:schemeClr val="tx2"/>
              </a:solidFill>
              <a:latin typeface="Kunstler Script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7971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培训要点</a:t>
            </a:r>
            <a:r>
              <a:rPr lang="en-US" altLang="zh-CN" dirty="0" smtClean="0"/>
              <a:t>:</a:t>
            </a:r>
          </a:p>
          <a:p>
            <a:r>
              <a:rPr lang="zh-CN" altLang="en-US" dirty="0" smtClean="0"/>
              <a:t>针对</a:t>
            </a:r>
            <a:r>
              <a:rPr lang="en-US" altLang="zh-CN" dirty="0" smtClean="0"/>
              <a:t>’7S’</a:t>
            </a:r>
            <a:r>
              <a:rPr lang="zh-CN" altLang="en-US" dirty="0" smtClean="0"/>
              <a:t>的认知展开讨论与讲解</a:t>
            </a:r>
            <a:endParaRPr lang="en-US" altLang="zh-CN" dirty="0" smtClean="0"/>
          </a:p>
          <a:p>
            <a:r>
              <a:rPr lang="zh-CN" altLang="en-US" dirty="0" smtClean="0"/>
              <a:t>本次培训时间约</a:t>
            </a:r>
            <a:r>
              <a:rPr lang="en-US" altLang="zh-CN" dirty="0" smtClean="0"/>
              <a:t>2</a:t>
            </a:r>
            <a:r>
              <a:rPr lang="zh-CN" altLang="en-US" dirty="0" smtClean="0"/>
              <a:t>小时</a:t>
            </a:r>
            <a:r>
              <a:rPr lang="en-US" altLang="zh-CN" dirty="0" smtClean="0"/>
              <a:t>00</a:t>
            </a:r>
            <a:r>
              <a:rPr lang="zh-CN" altLang="en-US" dirty="0" smtClean="0"/>
              <a:t>分 请大家使用正楷字签到</a:t>
            </a:r>
            <a:endParaRPr lang="en-US" altLang="zh-CN" dirty="0" smtClean="0"/>
          </a:p>
          <a:p>
            <a:r>
              <a:rPr lang="zh-CN" altLang="en-US" dirty="0" smtClean="0"/>
              <a:t>在培训过程中请大家保持安静</a:t>
            </a:r>
            <a:r>
              <a:rPr lang="en-US" altLang="zh-CN" dirty="0" smtClean="0"/>
              <a:t>,</a:t>
            </a:r>
            <a:r>
              <a:rPr lang="zh-CN" altLang="en-US" dirty="0" smtClean="0"/>
              <a:t>认真聆听</a:t>
            </a:r>
            <a:r>
              <a:rPr lang="en-US" altLang="zh-CN" dirty="0" smtClean="0"/>
              <a:t>,</a:t>
            </a:r>
            <a:r>
              <a:rPr lang="zh-CN" altLang="en-US" dirty="0" smtClean="0"/>
              <a:t>并做好必要的笔记</a:t>
            </a:r>
            <a:endParaRPr lang="zh-CN" altLang="en-US" dirty="0"/>
          </a:p>
        </p:txBody>
      </p:sp>
      <p:pic>
        <p:nvPicPr>
          <p:cNvPr id="3" name="67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6216" y="4797152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47664" y="242088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Kunstler Script" pitchFamily="66" charset="0"/>
                <a:ea typeface="+mj-ea"/>
                <a:cs typeface="+mj-cs"/>
              </a:rPr>
              <a:t>Enterprise "7S" management training materials</a:t>
            </a:r>
            <a:endParaRPr lang="zh-CN" altLang="en-US" sz="3600" b="1" dirty="0">
              <a:latin typeface="Kunstler Script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4887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58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3026921" y="832356"/>
            <a:ext cx="408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整顿</a:t>
            </a:r>
            <a:r>
              <a:rPr lang="zh-CN" altLang="en-US" sz="3200" dirty="0"/>
              <a:t>要明确“</a:t>
            </a:r>
            <a:r>
              <a:rPr lang="en-US" altLang="zh-CN" sz="3200" dirty="0" smtClean="0">
                <a:solidFill>
                  <a:srgbClr val="00B050"/>
                </a:solidFill>
              </a:rPr>
              <a:t>3</a:t>
            </a:r>
            <a:r>
              <a:rPr lang="zh-CN" altLang="en-US" sz="3200" dirty="0" smtClean="0">
                <a:solidFill>
                  <a:srgbClr val="00B050"/>
                </a:solidFill>
              </a:rPr>
              <a:t>原则</a:t>
            </a:r>
            <a:r>
              <a:rPr lang="zh-CN" altLang="en-US" sz="3200" dirty="0" smtClean="0"/>
              <a:t>”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9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310732" y="2060848"/>
            <a:ext cx="2430606" cy="22572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CN" sz="4400" b="1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 </a:t>
            </a:r>
            <a:r>
              <a:rPr lang="zh-CN" sz="4400" b="1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定点</a:t>
            </a:r>
            <a:endParaRPr lang="zh-CN" sz="1800" dirty="0">
              <a:solidFill>
                <a:schemeClr val="accent6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250533" y="3453087"/>
            <a:ext cx="2432066" cy="22558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altLang="zh-CN" sz="4400" b="1" dirty="0" smtClean="0">
                <a:solidFill>
                  <a:srgbClr val="92D050"/>
                </a:solidFill>
                <a:ea typeface="宋体" pitchFamily="2" charset="-122"/>
              </a:rPr>
              <a:t>  </a:t>
            </a:r>
            <a:r>
              <a:rPr lang="zh-CN" sz="4400" b="1" dirty="0" smtClean="0">
                <a:solidFill>
                  <a:srgbClr val="92D050"/>
                </a:solidFill>
                <a:ea typeface="宋体" pitchFamily="2" charset="-122"/>
              </a:rPr>
              <a:t>定量</a:t>
            </a:r>
            <a:endParaRPr lang="zh-CN" sz="1800" dirty="0">
              <a:solidFill>
                <a:srgbClr val="92D050"/>
              </a:solidFill>
              <a:ea typeface="宋体" pitchFamily="2" charset="-122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2267744" y="3418162"/>
            <a:ext cx="2433527" cy="22558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sz="4400" b="1" dirty="0" smtClean="0">
                <a:solidFill>
                  <a:srgbClr val="0070C0"/>
                </a:solidFill>
                <a:ea typeface="宋体" pitchFamily="2" charset="-122"/>
              </a:rPr>
              <a:t>定</a:t>
            </a:r>
            <a:r>
              <a:rPr lang="zh-CN" altLang="en-US" sz="4400" b="1" dirty="0" smtClean="0">
                <a:solidFill>
                  <a:srgbClr val="0070C0"/>
                </a:solidFill>
                <a:ea typeface="宋体" pitchFamily="2" charset="-122"/>
              </a:rPr>
              <a:t>容</a:t>
            </a:r>
            <a:endParaRPr lang="zh-CN" sz="1800" dirty="0">
              <a:solidFill>
                <a:srgbClr val="0070C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16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2642484385"/>
              </p:ext>
            </p:extLst>
          </p:nvPr>
        </p:nvGraphicFramePr>
        <p:xfrm>
          <a:off x="395536" y="1700808"/>
          <a:ext cx="834660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385" name="Picture 1" descr="C:\Documents and Settings\Administrator\Application Data\Tencent\QQ\Temp\TC5NM}@GT%YGGNP8E5}E90L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589240"/>
            <a:ext cx="14097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144498" y="562971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好重要！</a:t>
            </a:r>
            <a:endParaRPr lang="zh-CN" altLang="en-US" sz="20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0152" y="562971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好重要！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39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78968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9329" t="6941" r="6908" b="9531"/>
          <a:stretch>
            <a:fillRect/>
          </a:stretch>
        </p:blipFill>
        <p:spPr bwMode="auto">
          <a:xfrm>
            <a:off x="2771800" y="596077"/>
            <a:ext cx="3558832" cy="5607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49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3873976404"/>
              </p:ext>
            </p:extLst>
          </p:nvPr>
        </p:nvGraphicFramePr>
        <p:xfrm>
          <a:off x="395536" y="1700808"/>
          <a:ext cx="834660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194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78968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823538" y="4459356"/>
            <a:ext cx="1657163" cy="132170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lnSpc>
                <a:spcPct val="200000"/>
              </a:lnSpc>
            </a:pPr>
            <a:r>
              <a:rPr lang="zh-CN" altLang="en-US" sz="1600" b="1" dirty="0"/>
              <a:t>防止污染源</a:t>
            </a:r>
          </a:p>
        </p:txBody>
      </p:sp>
      <p:sp>
        <p:nvSpPr>
          <p:cNvPr id="6" name="矩形 5"/>
          <p:cNvSpPr/>
          <p:nvPr/>
        </p:nvSpPr>
        <p:spPr>
          <a:xfrm>
            <a:off x="3026921" y="83235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B050"/>
                </a:solidFill>
              </a:rPr>
              <a:t>清扫</a:t>
            </a:r>
            <a:r>
              <a:rPr lang="zh-CN" altLang="en-US" sz="3200" dirty="0" smtClean="0"/>
              <a:t>的推行</a:t>
            </a:r>
            <a:r>
              <a:rPr lang="zh-CN" altLang="en-US" sz="3200" dirty="0" smtClean="0">
                <a:solidFill>
                  <a:srgbClr val="00B050"/>
                </a:solidFill>
              </a:rPr>
              <a:t>要领</a:t>
            </a:r>
            <a:endParaRPr lang="zh-CN" altLang="en-US" sz="32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283969" y="2009723"/>
            <a:ext cx="2736303" cy="26434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领导以身作责</a:t>
            </a:r>
            <a:endParaRPr lang="zh-CN" sz="1100" dirty="0">
              <a:solidFill>
                <a:schemeClr val="accent6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742484" y="3525209"/>
            <a:ext cx="2432066" cy="22558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2400" b="1" dirty="0" smtClean="0">
                <a:solidFill>
                  <a:srgbClr val="92D050"/>
                </a:solidFill>
                <a:ea typeface="宋体" pitchFamily="2" charset="-122"/>
              </a:rPr>
              <a:t>责任到人</a:t>
            </a:r>
            <a:endParaRPr lang="zh-CN" sz="1050" dirty="0">
              <a:solidFill>
                <a:srgbClr val="92D050"/>
              </a:solidFill>
              <a:ea typeface="宋体" pitchFamily="2" charset="-122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288900" y="3308371"/>
            <a:ext cx="1914948" cy="17768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dirty="0" smtClean="0">
                <a:solidFill>
                  <a:srgbClr val="92D050"/>
                </a:solidFill>
                <a:latin typeface="Adobe 黑体 Std R" pitchFamily="34" charset="-122"/>
                <a:ea typeface="Adobe 黑体 Std R" pitchFamily="34" charset="-122"/>
              </a:rPr>
              <a:t>清扫就是点检</a:t>
            </a:r>
            <a:endParaRPr lang="zh-CN" dirty="0">
              <a:solidFill>
                <a:srgbClr val="92D05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286472" y="1861868"/>
            <a:ext cx="2433527" cy="225585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人人参与</a:t>
            </a:r>
            <a:endParaRPr lang="zh-C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3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78968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026921" y="83235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B050"/>
                </a:solidFill>
                <a:latin typeface="+mn-ea"/>
              </a:rPr>
              <a:t>一颗灰尘的</a:t>
            </a:r>
            <a:r>
              <a:rPr lang="zh-CN" altLang="en-US" sz="3200" dirty="0" smtClean="0">
                <a:solidFill>
                  <a:srgbClr val="FF0000"/>
                </a:solidFill>
                <a:latin typeface="+mn-ea"/>
              </a:rPr>
              <a:t>影响</a:t>
            </a:r>
            <a:endParaRPr lang="zh-CN" altLang="en-US" sz="3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solidFill>
                  <a:schemeClr val="bg1">
                    <a:lumMod val="75000"/>
                  </a:schemeClr>
                </a:solidFill>
                <a:latin typeface="+mn-ea"/>
              </a:rPr>
              <a:t>灰尘对机器设备的影响有多大？</a:t>
            </a:r>
            <a:endParaRPr lang="zh-CN" altLang="en-US" sz="4800" dirty="0"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0" y="2056982"/>
            <a:ext cx="8837339" cy="444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99592" y="4314725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附着氧化</a:t>
            </a:r>
            <a:endParaRPr lang="zh-CN" altLang="en-US" sz="2000" dirty="0">
              <a:solidFill>
                <a:srgbClr val="0070C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3768" y="4302388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锈蚀</a:t>
            </a:r>
            <a:endParaRPr lang="zh-CN" altLang="en-US" sz="2000" dirty="0">
              <a:solidFill>
                <a:srgbClr val="0070C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49456" y="4302388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松动</a:t>
            </a:r>
          </a:p>
        </p:txBody>
      </p:sp>
      <p:sp>
        <p:nvSpPr>
          <p:cNvPr id="13" name="矩形 12"/>
          <p:cNvSpPr/>
          <p:nvPr/>
        </p:nvSpPr>
        <p:spPr>
          <a:xfrm>
            <a:off x="4896768" y="4300657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脱落</a:t>
            </a:r>
            <a:endParaRPr lang="zh-CN" altLang="en-US" sz="2000" dirty="0">
              <a:solidFill>
                <a:srgbClr val="0070C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940152" y="4300657"/>
            <a:ext cx="1236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部件变形</a:t>
            </a:r>
            <a:endParaRPr lang="zh-CN" altLang="en-US" sz="2000" dirty="0">
              <a:solidFill>
                <a:srgbClr val="0070C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08304" y="4314725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断裂</a:t>
            </a:r>
            <a:endParaRPr lang="zh-CN" altLang="en-US" sz="2000" dirty="0">
              <a:solidFill>
                <a:srgbClr val="0070C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85959" y="4284858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0070C0"/>
                </a:solidFill>
                <a:latin typeface="Adobe 黑体 Std R" pitchFamily="34" charset="-122"/>
                <a:ea typeface="Adobe 黑体 Std R" pitchFamily="34" charset="-122"/>
              </a:rPr>
              <a:t>故障</a:t>
            </a:r>
          </a:p>
        </p:txBody>
      </p:sp>
      <p:cxnSp>
        <p:nvCxnSpPr>
          <p:cNvPr id="20" name="直接箭头连接符 19"/>
          <p:cNvCxnSpPr>
            <a:stCxn id="2" idx="3"/>
            <a:endCxn id="5" idx="1"/>
          </p:cNvCxnSpPr>
          <p:nvPr/>
        </p:nvCxnSpPr>
        <p:spPr>
          <a:xfrm flipV="1">
            <a:off x="2135828" y="4502443"/>
            <a:ext cx="347940" cy="12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3133305" y="4487054"/>
            <a:ext cx="469768" cy="12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4427000" y="4499391"/>
            <a:ext cx="469768" cy="12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5470384" y="4499391"/>
            <a:ext cx="469768" cy="12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6910544" y="4499391"/>
            <a:ext cx="469768" cy="12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846647" y="4472986"/>
            <a:ext cx="469768" cy="12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5737133" y="551566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不要小看一粒沙好吗？</a:t>
            </a:r>
            <a:endParaRPr lang="zh-CN" altLang="en-US" sz="2400" dirty="0">
              <a:solidFill>
                <a:schemeClr val="bg1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4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186E-6 L -0.00052 -0.3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6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3" grpId="0"/>
      <p:bldP spid="15" grpId="0"/>
      <p:bldP spid="16" grpId="0"/>
      <p:bldP spid="17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178968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026921" y="83235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B050"/>
                </a:solidFill>
              </a:rPr>
              <a:t>清扫</a:t>
            </a:r>
            <a:r>
              <a:rPr lang="zh-CN" altLang="en-US" sz="3200" dirty="0" smtClean="0"/>
              <a:t>的流程</a:t>
            </a:r>
            <a:endParaRPr lang="zh-CN" altLang="en-US" sz="3200" dirty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13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236441">
            <a:off x="337301" y="2376646"/>
            <a:ext cx="130016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892470004"/>
              </p:ext>
            </p:extLst>
          </p:nvPr>
        </p:nvGraphicFramePr>
        <p:xfrm>
          <a:off x="84377" y="1844824"/>
          <a:ext cx="8856984" cy="2905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33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699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 l="8109" t="6508" r="9889" b="9964"/>
          <a:stretch>
            <a:fillRect/>
          </a:stretch>
        </p:blipFill>
        <p:spPr bwMode="auto">
          <a:xfrm>
            <a:off x="2451270" y="604425"/>
            <a:ext cx="3919507" cy="5744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80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905695918"/>
              </p:ext>
            </p:extLst>
          </p:nvPr>
        </p:nvGraphicFramePr>
        <p:xfrm>
          <a:off x="395536" y="1700808"/>
          <a:ext cx="834660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699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6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699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716622802"/>
              </p:ext>
            </p:extLst>
          </p:nvPr>
        </p:nvGraphicFramePr>
        <p:xfrm>
          <a:off x="323528" y="773996"/>
          <a:ext cx="8568951" cy="5463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直接箭头连接符 5"/>
          <p:cNvCxnSpPr/>
          <p:nvPr/>
        </p:nvCxnSpPr>
        <p:spPr>
          <a:xfrm flipH="1">
            <a:off x="2483768" y="1566138"/>
            <a:ext cx="40324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7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zh-CN" altLang="en-US" sz="6600" b="1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什么</a:t>
            </a:r>
            <a:r>
              <a:rPr lang="zh-CN" altLang="en-US" sz="6600" b="1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是</a:t>
            </a:r>
            <a:r>
              <a:rPr lang="en-US" altLang="zh-CN" sz="6600" b="1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7S?</a:t>
            </a:r>
            <a:endParaRPr lang="en-US" altLang="zh-CN" sz="6600" dirty="0" smtClean="0">
              <a:solidFill>
                <a:srgbClr val="FF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99" y="908720"/>
            <a:ext cx="2209800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50" y="1717667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181" y="2380767"/>
            <a:ext cx="2178968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49" y="3140968"/>
            <a:ext cx="2171699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99" y="3916497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49" y="4581128"/>
            <a:ext cx="2171700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50" y="5252518"/>
            <a:ext cx="2171700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7164288" y="908720"/>
            <a:ext cx="1296144" cy="447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en-US" altLang="zh-CN" sz="2800" b="1" dirty="0" err="1" smtClean="0">
                <a:solidFill>
                  <a:schemeClr val="bg1"/>
                </a:solidFill>
                <a:ea typeface="宋体" pitchFamily="2" charset="-122"/>
              </a:rPr>
              <a:t>eiri</a:t>
            </a:r>
            <a:endParaRPr lang="en-US" altLang="zh-CN" sz="2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64288" y="1689091"/>
            <a:ext cx="1296144" cy="447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en-US" altLang="zh-CN" sz="2800" b="1" dirty="0" err="1" smtClean="0">
                <a:solidFill>
                  <a:schemeClr val="bg1"/>
                </a:solidFill>
                <a:ea typeface="宋体" pitchFamily="2" charset="-122"/>
              </a:rPr>
              <a:t>etion</a:t>
            </a:r>
            <a:endParaRPr lang="en-US" altLang="zh-CN" sz="2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64288" y="2363753"/>
            <a:ext cx="1296144" cy="447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en-US" altLang="zh-CN" sz="2800" b="1" dirty="0" err="1" smtClean="0">
                <a:solidFill>
                  <a:schemeClr val="bg1"/>
                </a:solidFill>
                <a:ea typeface="宋体" pitchFamily="2" charset="-122"/>
              </a:rPr>
              <a:t>eiso</a:t>
            </a:r>
            <a:endParaRPr lang="en-US" altLang="zh-CN" sz="2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64288" y="3140968"/>
            <a:ext cx="1512168" cy="447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en-US" altLang="zh-CN" sz="2800" b="1" dirty="0" err="1" smtClean="0">
                <a:solidFill>
                  <a:schemeClr val="bg1"/>
                </a:solidFill>
                <a:ea typeface="宋体" pitchFamily="2" charset="-122"/>
              </a:rPr>
              <a:t>eiketsu</a:t>
            </a:r>
            <a:endParaRPr lang="en-US" altLang="zh-CN" sz="2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164288" y="3916456"/>
            <a:ext cx="1512168" cy="447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en-US" altLang="zh-CN" sz="2800" b="1" dirty="0" err="1" smtClean="0">
                <a:solidFill>
                  <a:schemeClr val="bg1"/>
                </a:solidFill>
                <a:ea typeface="宋体" pitchFamily="2" charset="-122"/>
              </a:rPr>
              <a:t>hitshke</a:t>
            </a:r>
            <a:endParaRPr lang="en-US" altLang="zh-CN" sz="2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64288" y="4543028"/>
            <a:ext cx="1296144" cy="447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en-US" altLang="zh-CN" sz="2800" b="1" dirty="0" smtClean="0">
                <a:solidFill>
                  <a:schemeClr val="bg1"/>
                </a:solidFill>
                <a:ea typeface="宋体" pitchFamily="2" charset="-122"/>
              </a:rPr>
              <a:t>afety</a:t>
            </a:r>
            <a:endParaRPr lang="en-US" altLang="zh-CN" sz="28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64288" y="5242993"/>
            <a:ext cx="1296144" cy="4476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宋体" pitchFamily="2" charset="-122"/>
              </a:rPr>
              <a:t>S</a:t>
            </a:r>
            <a:r>
              <a:rPr lang="en-US" altLang="zh-CN" sz="2800" b="1" dirty="0" smtClean="0">
                <a:solidFill>
                  <a:schemeClr val="bg1"/>
                </a:solidFill>
                <a:ea typeface="宋体" pitchFamily="2" charset="-122"/>
              </a:rPr>
              <a:t>ave</a:t>
            </a:r>
            <a:endParaRPr lang="en-US" altLang="zh-CN" sz="2800" dirty="0">
              <a:solidFill>
                <a:schemeClr val="bg1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0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186E-6 L -0.00052 -0.3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25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4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l="6923" t="6956" r="6883" b="9111"/>
          <a:stretch>
            <a:fillRect/>
          </a:stretch>
        </p:blipFill>
        <p:spPr bwMode="auto">
          <a:xfrm>
            <a:off x="2339752" y="809837"/>
            <a:ext cx="3794407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69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269622519"/>
              </p:ext>
            </p:extLst>
          </p:nvPr>
        </p:nvGraphicFramePr>
        <p:xfrm>
          <a:off x="395536" y="1700808"/>
          <a:ext cx="834660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4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44"/>
            <a:ext cx="2190750" cy="39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81055" y="5794082"/>
            <a:ext cx="6737722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6" rIns="91430" bIns="45716">
            <a:spAutoFit/>
          </a:bodyPr>
          <a:lstStyle/>
          <a:p>
            <a:pPr defTabSz="912813"/>
            <a:r>
              <a:rPr kumimoji="1" lang="en-US" altLang="zh-CN" sz="4000" dirty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</a:t>
            </a:r>
            <a:r>
              <a:rPr kumimoji="1" lang="zh-CN" altLang="en-US" sz="40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一起来！</a:t>
            </a:r>
            <a:r>
              <a:rPr kumimoji="1" lang="en-US" altLang="zh-CN" sz="40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kumimoji="1" lang="zh-CN" altLang="en-US" sz="40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将</a:t>
            </a:r>
            <a:r>
              <a:rPr kumimoji="1" lang="en-US" altLang="zh-CN" sz="4000" dirty="0" smtClean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7S</a:t>
            </a:r>
            <a:r>
              <a:rPr kumimoji="1" lang="zh-CN" altLang="en-US" sz="4000" dirty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进行</a:t>
            </a:r>
            <a:r>
              <a:rPr kumimoji="1" lang="zh-CN" altLang="en-US" sz="40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到底吧！</a:t>
            </a:r>
            <a:endParaRPr kumimoji="1" lang="zh-CN" altLang="en-US" sz="4000" dirty="0">
              <a:solidFill>
                <a:schemeClr val="bg1">
                  <a:lumMod val="6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85" y="1629553"/>
            <a:ext cx="39528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00216" y="92437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1388"/>
            <a:r>
              <a:rPr kumimoji="1" lang="zh-CN" altLang="en-US" sz="28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我们遵循规定</a:t>
            </a:r>
            <a:r>
              <a:rPr kumimoji="1" lang="zh-CN" altLang="en-US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2"/>
                <a:ea typeface="Adobe 黑体 Std R" pitchFamily="34" charset="-122"/>
              </a:rPr>
              <a:t>和标准操作</a:t>
            </a:r>
          </a:p>
        </p:txBody>
      </p:sp>
      <p:sp>
        <p:nvSpPr>
          <p:cNvPr id="3" name="矩形 2"/>
          <p:cNvSpPr/>
          <p:nvPr/>
        </p:nvSpPr>
        <p:spPr>
          <a:xfrm>
            <a:off x="1350205" y="1444887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1388"/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latin typeface="楷体_GB2312" pitchFamily="49" charset="-122"/>
              </a:rPr>
              <a:t>Always </a:t>
            </a:r>
            <a:r>
              <a:rPr kumimoji="1" lang="en-US" altLang="zh-CN" dirty="0" smtClean="0">
                <a:solidFill>
                  <a:schemeClr val="bg1">
                    <a:lumMod val="65000"/>
                  </a:schemeClr>
                </a:solidFill>
                <a:latin typeface="楷体_GB2312" pitchFamily="49" charset="-122"/>
              </a:rPr>
              <a:t>follow the </a:t>
            </a:r>
            <a:r>
              <a:rPr kumimoji="1" lang="en-US" altLang="zh-CN" dirty="0">
                <a:solidFill>
                  <a:schemeClr val="bg1">
                    <a:lumMod val="65000"/>
                  </a:schemeClr>
                </a:solidFill>
                <a:latin typeface="楷体_GB2312" pitchFamily="49" charset="-122"/>
              </a:rPr>
              <a:t>specified and Standardized procedures.</a:t>
            </a:r>
          </a:p>
        </p:txBody>
      </p:sp>
    </p:spTree>
    <p:extLst>
      <p:ext uri="{BB962C8B-B14F-4D97-AF65-F5344CB8AC3E}">
        <p14:creationId xmlns:p14="http://schemas.microsoft.com/office/powerpoint/2010/main" val="30201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097"/>
            <a:ext cx="2171700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8109" t="6522" r="9290" b="9978"/>
          <a:stretch>
            <a:fillRect/>
          </a:stretch>
        </p:blipFill>
        <p:spPr bwMode="auto">
          <a:xfrm>
            <a:off x="2541954" y="773997"/>
            <a:ext cx="3407681" cy="5031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681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2396610451"/>
              </p:ext>
            </p:extLst>
          </p:nvPr>
        </p:nvGraphicFramePr>
        <p:xfrm>
          <a:off x="251520" y="1412776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097"/>
            <a:ext cx="2171700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8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097"/>
            <a:ext cx="2171700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627784" y="764704"/>
            <a:ext cx="3137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安全事故发生比例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987889645"/>
              </p:ext>
            </p:extLst>
          </p:nvPr>
        </p:nvGraphicFramePr>
        <p:xfrm>
          <a:off x="755576" y="1575956"/>
          <a:ext cx="7704856" cy="5138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2535223" y="6021288"/>
            <a:ext cx="4745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80%</a:t>
            </a: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的事故来源于疏忽和对规则的破坏</a:t>
            </a:r>
          </a:p>
        </p:txBody>
      </p:sp>
    </p:spTree>
    <p:extLst>
      <p:ext uri="{BB962C8B-B14F-4D97-AF65-F5344CB8AC3E}">
        <p14:creationId xmlns:p14="http://schemas.microsoft.com/office/powerpoint/2010/main" val="55965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097"/>
            <a:ext cx="2171700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79204" y="90872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不安全现象之</a:t>
            </a:r>
            <a:r>
              <a:rPr lang="zh-CN" altLang="en-US" sz="2800" dirty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现场不安全状态</a:t>
            </a:r>
          </a:p>
        </p:txBody>
      </p:sp>
      <p:sp>
        <p:nvSpPr>
          <p:cNvPr id="7" name="矩形 6"/>
          <p:cNvSpPr/>
          <p:nvPr/>
        </p:nvSpPr>
        <p:spPr>
          <a:xfrm>
            <a:off x="1403648" y="2204864"/>
            <a:ext cx="69127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Adobe 黑体 Std R" pitchFamily="34" charset="-122"/>
                <a:ea typeface="Adobe 黑体 Std R" pitchFamily="34" charset="-122"/>
              </a:rPr>
              <a:t>1</a:t>
            </a:r>
            <a:r>
              <a:rPr lang="zh-CN" altLang="en-US" sz="2000" dirty="0">
                <a:latin typeface="Adobe 黑体 Std R" pitchFamily="34" charset="-122"/>
                <a:ea typeface="Adobe 黑体 Std R" pitchFamily="34" charset="-122"/>
              </a:rPr>
              <a:t>、防护、信号等装置设计缺陷：无防护、防护不当</a:t>
            </a:r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dobe 黑体 Std R" pitchFamily="34" charset="-122"/>
                <a:ea typeface="Adobe 黑体 Std R" pitchFamily="34" charset="-122"/>
              </a:rPr>
              <a:t>2</a:t>
            </a:r>
            <a:r>
              <a:rPr lang="zh-CN" altLang="en-US" sz="2000" dirty="0">
                <a:latin typeface="Adobe 黑体 Std R" pitchFamily="34" charset="-122"/>
                <a:ea typeface="Adobe 黑体 Std R" pitchFamily="34" charset="-122"/>
              </a:rPr>
              <a:t>、设备、设施、结构不符合安全要求</a:t>
            </a:r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dobe 黑体 Std R" pitchFamily="34" charset="-122"/>
                <a:ea typeface="Adobe 黑体 Std R" pitchFamily="34" charset="-122"/>
              </a:rPr>
              <a:t>3</a:t>
            </a:r>
            <a:r>
              <a:rPr lang="zh-CN" altLang="en-US" sz="2000" dirty="0">
                <a:latin typeface="Adobe 黑体 Std R" pitchFamily="34" charset="-122"/>
                <a:ea typeface="Adobe 黑体 Std R" pitchFamily="34" charset="-122"/>
              </a:rPr>
              <a:t>、设备在非正常状态下运行：带病超负荷运转</a:t>
            </a:r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dobe 黑体 Std R" pitchFamily="34" charset="-122"/>
                <a:ea typeface="Adobe 黑体 Std R" pitchFamily="34" charset="-122"/>
              </a:rPr>
              <a:t>4</a:t>
            </a:r>
            <a:r>
              <a:rPr lang="zh-CN" altLang="en-US" sz="2000" dirty="0">
                <a:latin typeface="Adobe 黑体 Std R" pitchFamily="34" charset="-122"/>
                <a:ea typeface="Adobe 黑体 Std R" pitchFamily="34" charset="-122"/>
              </a:rPr>
              <a:t>、防护工具缺陷：防护用具使用不当或不符合安全要求</a:t>
            </a:r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dobe 黑体 Std R" pitchFamily="34" charset="-122"/>
                <a:ea typeface="Adobe 黑体 Std R" pitchFamily="34" charset="-122"/>
              </a:rPr>
              <a:t>5</a:t>
            </a:r>
            <a:r>
              <a:rPr lang="zh-CN" altLang="en-US" sz="2000" dirty="0">
                <a:latin typeface="Adobe 黑体 Std R" pitchFamily="34" charset="-122"/>
                <a:ea typeface="Adobe 黑体 Std R" pitchFamily="34" charset="-122"/>
              </a:rPr>
              <a:t>、交通线路配置不安全，地面有易滑物等</a:t>
            </a:r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dobe 黑体 Std R" pitchFamily="34" charset="-122"/>
                <a:ea typeface="Adobe 黑体 Std R" pitchFamily="34" charset="-122"/>
              </a:rPr>
              <a:t>6</a:t>
            </a:r>
            <a:r>
              <a:rPr lang="zh-CN" altLang="en-US" sz="2000" dirty="0">
                <a:latin typeface="Adobe 黑体 Std R" pitchFamily="34" charset="-122"/>
                <a:ea typeface="Adobe 黑体 Std R" pitchFamily="34" charset="-122"/>
              </a:rPr>
              <a:t>、维修、调整不当：设备失修不灵、保养不当</a:t>
            </a:r>
            <a:endParaRPr lang="en-US" altLang="zh-CN" sz="2000" dirty="0"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dobe 黑体 Std R" pitchFamily="34" charset="-122"/>
                <a:ea typeface="Adobe 黑体 Std R" pitchFamily="34" charset="-122"/>
              </a:rPr>
              <a:t>7</a:t>
            </a:r>
            <a:r>
              <a:rPr lang="zh-CN" altLang="en-US" sz="2000" dirty="0">
                <a:latin typeface="Adobe 黑体 Std R" pitchFamily="34" charset="-122"/>
                <a:ea typeface="Adobe 黑体 Std R" pitchFamily="34" charset="-122"/>
              </a:rPr>
              <a:t>、现场环境不良：照明、光线、通风不良、现场混乱</a:t>
            </a:r>
          </a:p>
        </p:txBody>
      </p:sp>
    </p:spTree>
    <p:extLst>
      <p:ext uri="{BB962C8B-B14F-4D97-AF65-F5344CB8AC3E}">
        <p14:creationId xmlns:p14="http://schemas.microsoft.com/office/powerpoint/2010/main" val="17258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097"/>
            <a:ext cx="2171700" cy="40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79204" y="90872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bg1">
                    <a:lumMod val="5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不安全现象之</a:t>
            </a:r>
            <a:r>
              <a:rPr lang="zh-CN" altLang="en-US" sz="2800" dirty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现场不安全行为</a:t>
            </a:r>
            <a:endParaRPr lang="zh-CN" altLang="en-US" sz="2800" dirty="0">
              <a:solidFill>
                <a:srgbClr val="FF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204864"/>
            <a:ext cx="6912768" cy="2347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、安全意识差：拆除安全装置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、操作错误、忽视警告：在禁烟区吸烟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en-US" sz="2000" dirty="0"/>
              <a:t>、技术不熟练</a:t>
            </a:r>
            <a:r>
              <a:rPr lang="zh-CN" altLang="en-US" sz="2000" dirty="0" smtClean="0"/>
              <a:t>：运行中操作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4</a:t>
            </a:r>
            <a:r>
              <a:rPr lang="zh-CN" altLang="en-US" sz="2000" dirty="0"/>
              <a:t>、工作态度不端正：作业中嬉戏打闹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5</a:t>
            </a:r>
            <a:r>
              <a:rPr lang="zh-CN" altLang="en-US" sz="2000" dirty="0"/>
              <a:t>、知识不足：对不明危险物按常规处理</a:t>
            </a:r>
          </a:p>
        </p:txBody>
      </p:sp>
    </p:spTree>
    <p:extLst>
      <p:ext uri="{BB962C8B-B14F-4D97-AF65-F5344CB8AC3E}">
        <p14:creationId xmlns:p14="http://schemas.microsoft.com/office/powerpoint/2010/main" val="11051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 l="8705" t="6956" r="7484" b="9544"/>
          <a:stretch>
            <a:fillRect/>
          </a:stretch>
        </p:blipFill>
        <p:spPr bwMode="auto">
          <a:xfrm>
            <a:off x="2715591" y="773996"/>
            <a:ext cx="3656609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617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651815146"/>
              </p:ext>
            </p:extLst>
          </p:nvPr>
        </p:nvGraphicFramePr>
        <p:xfrm>
          <a:off x="251520" y="1412776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zh-CN" altLang="en-US" sz="4000" b="1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     </a:t>
            </a:r>
            <a:r>
              <a:rPr lang="zh-CN" altLang="en-US" sz="4000" b="1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为什么要推行</a:t>
            </a:r>
            <a:r>
              <a:rPr lang="en-US" altLang="zh-CN" sz="4000" b="1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7S,</a:t>
            </a:r>
            <a:r>
              <a:rPr lang="zh-CN" altLang="en-US" sz="4000" b="1" dirty="0" smtClean="0">
                <a:solidFill>
                  <a:srgbClr val="FF0000"/>
                </a:solidFill>
                <a:latin typeface="Adobe 黑体 Std R" pitchFamily="34" charset="-122"/>
                <a:ea typeface="Adobe 黑体 Std R" pitchFamily="34" charset="-122"/>
              </a:rPr>
              <a:t>它有什么好处？</a:t>
            </a:r>
            <a:endParaRPr lang="en-US" altLang="zh-CN" sz="7200" dirty="0" smtClean="0">
              <a:solidFill>
                <a:srgbClr val="FF000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477" y="3343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4244925" y="4272741"/>
            <a:ext cx="457200" cy="687387"/>
          </a:xfrm>
          <a:prstGeom prst="downArrow">
            <a:avLst>
              <a:gd name="adj1" fmla="val 50000"/>
              <a:gd name="adj2" fmla="val 37587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eaVert"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4241750" y="1910541"/>
            <a:ext cx="457200" cy="687387"/>
          </a:xfrm>
          <a:prstGeom prst="upArrow">
            <a:avLst>
              <a:gd name="adj1" fmla="val 50000"/>
              <a:gd name="adj2" fmla="val 37587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eaVert"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3833762" y="2786841"/>
            <a:ext cx="1295400" cy="1295400"/>
          </a:xfrm>
          <a:prstGeom prst="flowChartConnector">
            <a:avLst/>
          </a:prstGeom>
          <a:ln w="19050" cap="sq">
            <a:noFill/>
            <a:round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/>
            <a:r>
              <a:rPr kumimoji="1" lang="en-US" altLang="zh-CN" sz="5000" b="1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7</a:t>
            </a:r>
            <a:r>
              <a:rPr kumimoji="1" lang="en-US" altLang="zh-TW" sz="5000" b="1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S</a:t>
            </a:r>
            <a:endParaRPr kumimoji="1" lang="en-US" altLang="zh-TW" sz="2400" b="1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2944762" y="3229753"/>
            <a:ext cx="685800" cy="457200"/>
          </a:xfrm>
          <a:prstGeom prst="leftArrow">
            <a:avLst>
              <a:gd name="adj1" fmla="val 50000"/>
              <a:gd name="adj2" fmla="val 37500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5332362" y="3229753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 rot="2700000">
            <a:off x="5096619" y="2268522"/>
            <a:ext cx="457200" cy="687387"/>
          </a:xfrm>
          <a:prstGeom prst="upArrow">
            <a:avLst>
              <a:gd name="adj1" fmla="val 50000"/>
              <a:gd name="adj2" fmla="val 37587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eaVert"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rot="18900000">
            <a:off x="3409900" y="2277253"/>
            <a:ext cx="457200" cy="687388"/>
          </a:xfrm>
          <a:prstGeom prst="upArrow">
            <a:avLst>
              <a:gd name="adj1" fmla="val 50000"/>
              <a:gd name="adj2" fmla="val 37587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eaVert"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0" name="AutoShape 20"/>
          <p:cNvSpPr>
            <a:spLocks noChangeArrowheads="1"/>
          </p:cNvSpPr>
          <p:nvPr/>
        </p:nvSpPr>
        <p:spPr bwMode="auto">
          <a:xfrm rot="2700000">
            <a:off x="3429744" y="3924284"/>
            <a:ext cx="457200" cy="687387"/>
          </a:xfrm>
          <a:prstGeom prst="downArrow">
            <a:avLst>
              <a:gd name="adj1" fmla="val 50000"/>
              <a:gd name="adj2" fmla="val 37587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eaVert"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4" name="AutoShape 21"/>
          <p:cNvSpPr>
            <a:spLocks noChangeArrowheads="1"/>
          </p:cNvSpPr>
          <p:nvPr/>
        </p:nvSpPr>
        <p:spPr bwMode="auto">
          <a:xfrm rot="18900000">
            <a:off x="5072012" y="3944128"/>
            <a:ext cx="457200" cy="687388"/>
          </a:xfrm>
          <a:prstGeom prst="downArrow">
            <a:avLst>
              <a:gd name="adj1" fmla="val 50000"/>
              <a:gd name="adj2" fmla="val 37587"/>
            </a:avLst>
          </a:prstGeom>
          <a:ln w="12700" cap="sq">
            <a:noFill/>
            <a:miter lim="800000"/>
            <a:headEnd type="none" w="sm" len="sm"/>
            <a:tailEnd type="none" w="sm" len="sm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eaVert" wrap="none" anchor="ctr"/>
          <a:lstStyle/>
          <a:p>
            <a:endParaRPr lang="zh-CN" altLang="en-US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289250" y="1153859"/>
            <a:ext cx="235902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1.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提供一个舒适</a:t>
            </a:r>
          </a:p>
          <a:p>
            <a:pPr algn="ctr"/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的工作环境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5862587" y="3117596"/>
            <a:ext cx="2309813" cy="73866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3.提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高员</a:t>
            </a:r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工的</a:t>
            </a:r>
          </a:p>
          <a:p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 工作情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绪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958800" y="3098546"/>
            <a:ext cx="2012950" cy="73866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7.塑造良好的</a:t>
            </a:r>
          </a:p>
          <a:p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公司形象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3462287" y="4922584"/>
            <a:ext cx="2012950" cy="73866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5.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稳定产品</a:t>
            </a:r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的</a:t>
            </a:r>
          </a:p>
          <a:p>
            <a:pPr algn="ctr"/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品质水准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5481587" y="4405059"/>
            <a:ext cx="2012950" cy="73866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4.提高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现场</a:t>
            </a:r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的</a:t>
            </a:r>
          </a:p>
          <a:p>
            <a:pPr algn="ctr"/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生产效率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5481587" y="1730121"/>
            <a:ext cx="2438400" cy="73866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pPr marL="377825" indent="-377825"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2.提供一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个</a:t>
            </a:r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安全</a:t>
            </a:r>
          </a:p>
          <a:p>
            <a:pPr marL="377825" indent="-377825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 的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工作场所</a:t>
            </a:r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462037" y="4405059"/>
            <a:ext cx="2012950" cy="73866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6.增加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设备</a:t>
            </a:r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的</a:t>
            </a:r>
          </a:p>
          <a:p>
            <a:pPr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使用</a:t>
            </a:r>
            <a:r>
              <a:rPr kumimoji="1" lang="zh-CN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寿命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757187" y="1671384"/>
            <a:ext cx="2649538" cy="738664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ctr" anchorCtr="1">
            <a:spAutoFit/>
          </a:bodyPr>
          <a:lstStyle/>
          <a:p>
            <a:pPr marL="90488" indent="-90488" algn="ctr"/>
            <a:r>
              <a:rPr kumimoji="1" lang="zh-TW" altLang="en-US" sz="24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8</a:t>
            </a:r>
            <a:r>
              <a:rPr kumimoji="1" lang="zh-TW" altLang="en-US" sz="24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.</a:t>
            </a:r>
            <a:r>
              <a:rPr kumimoji="1" lang="zh-CN" altLang="en-US" sz="24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让员工更有归属感</a:t>
            </a:r>
            <a:endParaRPr kumimoji="1" lang="zh-CN" altLang="en-US" sz="24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34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186E-6 L -0.00052 -0.33325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1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2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8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9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60"/>
                            </p:stCondLst>
                            <p:childTnLst>
                              <p:par>
                                <p:cTn id="4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7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80"/>
                            </p:stCondLst>
                            <p:childTnLst>
                              <p:par>
                                <p:cTn id="5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90"/>
                            </p:stCondLst>
                            <p:childTnLst>
                              <p:par>
                                <p:cTn id="5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10"/>
                            </p:stCondLst>
                            <p:childTnLst>
                              <p:par>
                                <p:cTn id="6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20"/>
                            </p:stCondLst>
                            <p:childTnLst>
                              <p:par>
                                <p:cTn id="7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67744" y="980728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节约的</a:t>
            </a:r>
            <a:r>
              <a:rPr lang="zh-CN" altLang="en-US" sz="3200" dirty="0" smtClean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体现之</a:t>
            </a:r>
            <a:r>
              <a:rPr lang="zh-CN" altLang="en-US" sz="3200" dirty="0" smtClean="0">
                <a:solidFill>
                  <a:schemeClr val="accent3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资源</a:t>
            </a:r>
            <a:r>
              <a:rPr lang="zh-CN" altLang="en-US" sz="3200" dirty="0" smtClean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lang="zh-CN" alt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能源</a:t>
            </a:r>
            <a:endParaRPr lang="zh-CN" altLang="en-US" sz="3200" dirty="0">
              <a:solidFill>
                <a:schemeClr val="tx2">
                  <a:lumMod val="60000"/>
                  <a:lumOff val="40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8" y="2780928"/>
            <a:ext cx="4514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211960" y="24208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随手关电、关水、关气等良好习惯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节约用纸、用油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不可浪费公司财务，如复印纸张、签字笔等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防止原材料过多或过少的浪费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/>
              <a:t>防止生产过量或不足造成的浪费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089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67744" y="98072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节约的</a:t>
            </a:r>
            <a:r>
              <a:rPr lang="zh-CN" altLang="en-US" sz="3200" dirty="0" smtClean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体现之</a:t>
            </a:r>
            <a:r>
              <a:rPr lang="zh-CN" altLang="en-US" sz="3200" dirty="0" smtClean="0">
                <a:solidFill>
                  <a:srgbClr val="92D050"/>
                </a:solidFill>
                <a:latin typeface="Adobe 黑体 Std R" pitchFamily="34" charset="-122"/>
                <a:ea typeface="Adobe 黑体 Std R" pitchFamily="34" charset="-122"/>
              </a:rPr>
              <a:t>时间节约</a:t>
            </a:r>
            <a:endParaRPr lang="zh-CN" altLang="en-US" sz="3200" dirty="0">
              <a:solidFill>
                <a:srgbClr val="92D05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974"/>
            <a:ext cx="61722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9974"/>
            <a:ext cx="847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932040" y="357301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防止等待的浪费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防止产品返工造成的浪费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防止无价值的工作造成的浪费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防止信息错误造成的浪费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61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1418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700" cy="438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67744" y="98072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节约的</a:t>
            </a:r>
            <a:r>
              <a:rPr lang="zh-CN" altLang="en-US" sz="3200" dirty="0" smtClean="0">
                <a:solidFill>
                  <a:srgbClr val="00B050"/>
                </a:solidFill>
                <a:latin typeface="Adobe 黑体 Std R" pitchFamily="34" charset="-122"/>
                <a:ea typeface="Adobe 黑体 Std R" pitchFamily="34" charset="-122"/>
              </a:rPr>
              <a:t>体现之</a:t>
            </a:r>
            <a:r>
              <a:rPr lang="zh-CN" altLang="en-US" sz="3200" dirty="0" smtClean="0">
                <a:solidFill>
                  <a:srgbClr val="FFFF00"/>
                </a:solidFill>
                <a:latin typeface="Adobe 黑体 Std R" pitchFamily="34" charset="-122"/>
                <a:ea typeface="Adobe 黑体 Std R" pitchFamily="34" charset="-122"/>
              </a:rPr>
              <a:t>空间</a:t>
            </a:r>
            <a:r>
              <a:rPr lang="zh-CN" altLang="en-US" sz="3200" dirty="0" smtClean="0">
                <a:solidFill>
                  <a:srgbClr val="92D050"/>
                </a:solidFill>
                <a:latin typeface="Adobe 黑体 Std R" pitchFamily="34" charset="-122"/>
                <a:ea typeface="Adobe 黑体 Std R" pitchFamily="34" charset="-122"/>
              </a:rPr>
              <a:t>节约</a:t>
            </a:r>
            <a:endParaRPr lang="zh-CN" altLang="en-US" sz="3200" dirty="0">
              <a:solidFill>
                <a:srgbClr val="92D050"/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0267" y="5850850"/>
            <a:ext cx="7127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zh-CN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防止物品堆放、标识管理混乱造成的</a:t>
            </a:r>
            <a:r>
              <a:rPr lang="zh-CN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浪费！</a:t>
            </a:r>
            <a:endParaRPr lang="en-US" altLang="zh-CN" sz="2800" dirty="0">
              <a:solidFill>
                <a:schemeClr val="tx2">
                  <a:lumMod val="60000"/>
                  <a:lumOff val="40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43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endParaRPr lang="en-US" altLang="zh-CN" sz="6600" dirty="0" smtClean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zh-CN" altLang="en-US" sz="66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学习了这么多，我们怎么让它更系统呢？</a:t>
            </a:r>
            <a:endParaRPr lang="en-US" altLang="zh-CN" sz="6600" dirty="0" smtClean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en-US" altLang="zh-CN" sz="6600" dirty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lang="en-US" altLang="zh-CN" sz="66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       </a:t>
            </a:r>
            <a:endParaRPr lang="en-US" altLang="zh-CN" sz="66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燕尾形 5"/>
          <p:cNvSpPr/>
          <p:nvPr/>
        </p:nvSpPr>
        <p:spPr>
          <a:xfrm rot="5400000">
            <a:off x="4362928" y="4948120"/>
            <a:ext cx="778184" cy="1368152"/>
          </a:xfrm>
          <a:prstGeom prst="chevr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 rot="5400000">
            <a:off x="4362928" y="5510280"/>
            <a:ext cx="778184" cy="1368152"/>
          </a:xfrm>
          <a:prstGeom prst="chevron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5134E-6 L 0.00018 -0.2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Freeform 2"/>
          <p:cNvSpPr>
            <a:spLocks noChangeArrowheads="1"/>
          </p:cNvSpPr>
          <p:nvPr/>
        </p:nvSpPr>
        <p:spPr bwMode="auto">
          <a:xfrm>
            <a:off x="695325" y="1922115"/>
            <a:ext cx="7991475" cy="3028950"/>
          </a:xfrm>
          <a:custGeom>
            <a:avLst/>
            <a:gdLst>
              <a:gd name="T0" fmla="*/ 2502 w 5034"/>
              <a:gd name="T1" fmla="*/ 0 h 1908"/>
              <a:gd name="T2" fmla="*/ 1465 w 5034"/>
              <a:gd name="T3" fmla="*/ 383 h 1908"/>
              <a:gd name="T4" fmla="*/ 1783 w 5034"/>
              <a:gd name="T5" fmla="*/ 383 h 1908"/>
              <a:gd name="T6" fmla="*/ 0 w 5034"/>
              <a:gd name="T7" fmla="*/ 1908 h 1908"/>
              <a:gd name="T8" fmla="*/ 5034 w 5034"/>
              <a:gd name="T9" fmla="*/ 1908 h 1908"/>
              <a:gd name="T10" fmla="*/ 3229 w 5034"/>
              <a:gd name="T11" fmla="*/ 383 h 1908"/>
              <a:gd name="T12" fmla="*/ 3613 w 5034"/>
              <a:gd name="T13" fmla="*/ 395 h 1908"/>
              <a:gd name="T14" fmla="*/ 2502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zh-CN" sz="1800">
              <a:ea typeface="宋体" pitchFamily="2" charset="-122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906588" y="980728"/>
            <a:ext cx="5543550" cy="7683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0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latinLnBrk="1">
              <a:buFont typeface="Wingdings" pitchFamily="2" charset="2"/>
              <a:buNone/>
            </a:pPr>
            <a:r>
              <a:rPr lang="zh-CN" sz="4000" b="1">
                <a:solidFill>
                  <a:srgbClr val="FFFFFF"/>
                </a:solidFill>
                <a:latin typeface="HY각헤드라인M" pitchFamily="2" charset="-127"/>
                <a:ea typeface="宋体" pitchFamily="2" charset="-122"/>
              </a:rPr>
              <a:t>素养</a:t>
            </a: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00075" y="3798540"/>
            <a:ext cx="1476375" cy="1473200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2836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lang="zh-CN" sz="3200" b="1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整理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95725" y="3816003"/>
            <a:ext cx="1474788" cy="147320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4328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lang="zh-CN" sz="3200" b="1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清扫</a:t>
            </a: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243138" y="3816003"/>
            <a:ext cx="1474787" cy="147320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28364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lang="zh-CN" sz="3200" b="1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整顿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546725" y="3816003"/>
            <a:ext cx="1474788" cy="1473200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36284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lang="zh-CN" sz="3200" b="1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安全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212013" y="3816003"/>
            <a:ext cx="1474787" cy="1473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431B00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1"/>
            <a:r>
              <a:rPr lang="zh-CN" sz="3200" b="1" dirty="0">
                <a:solidFill>
                  <a:srgbClr val="FFFFFF"/>
                </a:solidFill>
                <a:latin typeface="Times New Roman" pitchFamily="18" charset="0"/>
                <a:ea typeface="宋体" pitchFamily="2" charset="-122"/>
              </a:rPr>
              <a:t>节约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44525" y="5435253"/>
            <a:ext cx="1476375" cy="395287"/>
          </a:xfrm>
          <a:prstGeom prst="ellipse">
            <a:avLst/>
          </a:prstGeom>
          <a:gradFill rotWithShape="1">
            <a:gsLst>
              <a:gs pos="0">
                <a:srgbClr val="3333CC">
                  <a:alpha val="29999"/>
                </a:srgbClr>
              </a:gs>
              <a:gs pos="100000">
                <a:srgbClr val="18185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zh-CN" sz="1800">
              <a:ea typeface="宋体" pitchFamily="2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2179638" y="5435253"/>
            <a:ext cx="1474787" cy="395287"/>
          </a:xfrm>
          <a:prstGeom prst="ellipse">
            <a:avLst/>
          </a:prstGeom>
          <a:gradFill rotWithShape="1">
            <a:gsLst>
              <a:gs pos="0">
                <a:srgbClr val="3333CC">
                  <a:alpha val="29999"/>
                </a:srgbClr>
              </a:gs>
              <a:gs pos="100000">
                <a:srgbClr val="18185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zh-CN" sz="1800">
              <a:ea typeface="宋体" pitchFamily="2" charset="-122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911600" y="5435253"/>
            <a:ext cx="1474788" cy="395287"/>
          </a:xfrm>
          <a:prstGeom prst="ellipse">
            <a:avLst/>
          </a:prstGeom>
          <a:gradFill rotWithShape="1">
            <a:gsLst>
              <a:gs pos="0">
                <a:srgbClr val="3333CC">
                  <a:alpha val="29999"/>
                </a:srgbClr>
              </a:gs>
              <a:gs pos="100000">
                <a:srgbClr val="18185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zh-CN" sz="1800">
              <a:ea typeface="宋体" pitchFamily="2" charset="-122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5538788" y="5435253"/>
            <a:ext cx="1474787" cy="395287"/>
          </a:xfrm>
          <a:prstGeom prst="ellipse">
            <a:avLst/>
          </a:prstGeom>
          <a:gradFill rotWithShape="1">
            <a:gsLst>
              <a:gs pos="0">
                <a:srgbClr val="3333CC">
                  <a:alpha val="29999"/>
                </a:srgbClr>
              </a:gs>
              <a:gs pos="100000">
                <a:srgbClr val="18185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zh-CN" sz="1800">
              <a:ea typeface="宋体" pitchFamily="2" charset="-122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7204075" y="5435253"/>
            <a:ext cx="1474788" cy="395287"/>
          </a:xfrm>
          <a:prstGeom prst="ellipse">
            <a:avLst/>
          </a:prstGeom>
          <a:gradFill rotWithShape="1">
            <a:gsLst>
              <a:gs pos="0">
                <a:srgbClr val="3333CC">
                  <a:alpha val="29999"/>
                </a:srgbClr>
              </a:gs>
              <a:gs pos="100000">
                <a:srgbClr val="18185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zh-CN" sz="1800">
              <a:ea typeface="宋体" pitchFamily="2" charset="-122"/>
            </a:endParaRPr>
          </a:p>
        </p:txBody>
      </p:sp>
      <p:sp>
        <p:nvSpPr>
          <p:cNvPr id="19" name="WordArt 15"/>
          <p:cNvSpPr>
            <a:spLocks noChangeArrowheads="1" noChangeShapeType="1"/>
          </p:cNvSpPr>
          <p:nvPr/>
        </p:nvSpPr>
        <p:spPr bwMode="auto">
          <a:xfrm>
            <a:off x="4038600" y="2677765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61"/>
              </a:avLst>
            </a:prstTxWarp>
          </a:bodyPr>
          <a:lstStyle/>
          <a:p>
            <a:r>
              <a:rPr lang="zh-CN" altLang="en-US" sz="3600" spc="720" normalizeH="1" dirty="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清洁</a:t>
            </a:r>
          </a:p>
        </p:txBody>
      </p:sp>
    </p:spTree>
    <p:extLst>
      <p:ext uri="{BB962C8B-B14F-4D97-AF65-F5344CB8AC3E}">
        <p14:creationId xmlns:p14="http://schemas.microsoft.com/office/powerpoint/2010/main" val="14485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endParaRPr lang="en-US" altLang="zh-CN" sz="6600" dirty="0" smtClean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endParaRPr lang="en-US" altLang="zh-CN" sz="6600" dirty="0" smtClean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en-US" altLang="zh-CN" sz="66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lang="zh-CN" altLang="en-US" sz="54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好了，今天学习要结束啦！ 不知大家学会了没有呢？</a:t>
            </a:r>
            <a:r>
              <a:rPr lang="en-US" altLang="zh-CN" sz="54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</a:t>
            </a: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endParaRPr lang="en-US" altLang="zh-CN" sz="66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en-US" altLang="zh-CN" sz="66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       </a:t>
            </a:r>
            <a:endParaRPr lang="en-US" altLang="zh-CN" sz="6600" dirty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0267" y="2848142"/>
            <a:ext cx="84562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小结：</a:t>
            </a:r>
            <a:endParaRPr lang="en-US" altLang="zh-CN" sz="2400" dirty="0" smtClean="0">
              <a:solidFill>
                <a:schemeClr val="bg1">
                  <a:lumMod val="6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今天我们主要学习了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7S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的基础知识，重点在认知方面，比如什么是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7S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、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7S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的目的及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7S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的含义和推行要点，下一步我们将更深入的学习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7S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管理的推进方法！希望大家多多领会并付诸于实际行动哦！享受它带给您的愉悦吧！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6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5976E-6 L 0.00139 -0.343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7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/>
          <a:srcRect l="8946" t="7516" r="9109" b="10637"/>
          <a:stretch>
            <a:fillRect/>
          </a:stretch>
        </p:blipFill>
        <p:spPr bwMode="auto">
          <a:xfrm>
            <a:off x="2411760" y="390418"/>
            <a:ext cx="3545259" cy="5607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08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3112932776"/>
              </p:ext>
            </p:extLst>
          </p:nvPr>
        </p:nvGraphicFramePr>
        <p:xfrm>
          <a:off x="395536" y="1700808"/>
          <a:ext cx="834660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28997"/>
            <a:ext cx="2209800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5204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spcBef>
                <a:spcPct val="50000"/>
              </a:spcBef>
              <a:buClr>
                <a:srgbClr val="1C1C1C"/>
              </a:buClr>
            </a:pPr>
            <a:r>
              <a:rPr lang="zh-CN" altLang="en-US" sz="6600" dirty="0" smtClean="0">
                <a:solidFill>
                  <a:schemeClr val="bg1">
                    <a:lumMod val="75000"/>
                  </a:schemeClr>
                </a:solidFill>
                <a:latin typeface="Adobe 黑体 Std R" pitchFamily="34" charset="-122"/>
                <a:ea typeface="Adobe 黑体 Std R" pitchFamily="34" charset="-122"/>
              </a:rPr>
              <a:t>       我不整理会怎样？</a:t>
            </a:r>
            <a:endParaRPr lang="en-US" altLang="zh-CN" sz="6600" dirty="0" smtClean="0">
              <a:solidFill>
                <a:schemeClr val="bg1">
                  <a:lumMod val="75000"/>
                </a:schemeClr>
              </a:solidFill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661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178730"/>
            <a:ext cx="6991016" cy="2603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空间的</a:t>
            </a:r>
            <a:r>
              <a:rPr lang="zh-CN" altLang="en-US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浪费，现场杂乱无章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零件或产品因过期不能使用造成资金浪费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场所狭窄，物品不断移动的工时浪费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 </a:t>
            </a:r>
            <a:r>
              <a:rPr lang="zh-CN" altLang="en-US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库存盘点及盘点时间的浪费</a:t>
            </a:r>
            <a:endParaRPr lang="en-US" altLang="zh-CN" sz="2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4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9186E-6 L -0.00052 -0.33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66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28997"/>
            <a:ext cx="2209800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026921" y="83235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  <a:latin typeface="+mn-ea"/>
              </a:rPr>
              <a:t>整理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的推进步骤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604124264"/>
              </p:ext>
            </p:extLst>
          </p:nvPr>
        </p:nvGraphicFramePr>
        <p:xfrm>
          <a:off x="487901" y="1988840"/>
          <a:ext cx="84045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4168" y="4221088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清理</a:t>
            </a:r>
            <a:r>
              <a:rPr lang="zh-CN" altLang="en-US" dirty="0"/>
              <a:t>非必需品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7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" y="28997"/>
            <a:ext cx="2209800" cy="44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27780" y="848786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   </a:t>
            </a:r>
            <a:r>
              <a:rPr lang="zh-CN" altLang="en-US" sz="3200" dirty="0" smtClean="0">
                <a:solidFill>
                  <a:srgbClr val="00B050"/>
                </a:solidFill>
                <a:latin typeface="+mn-ea"/>
              </a:rPr>
              <a:t>整理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的实战技巧之</a:t>
            </a:r>
            <a:r>
              <a:rPr lang="zh-CN" altLang="en-US" sz="3200" dirty="0" smtClean="0">
                <a:solidFill>
                  <a:srgbClr val="00B0F0"/>
                </a:solidFill>
                <a:latin typeface="+mn-ea"/>
              </a:rPr>
              <a:t>基准判别法则</a:t>
            </a:r>
            <a:endParaRPr lang="zh-CN" altLang="en-US" sz="3200" dirty="0">
              <a:solidFill>
                <a:srgbClr val="00B0F0"/>
              </a:solidFill>
              <a:latin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36788"/>
              </p:ext>
            </p:extLst>
          </p:nvPr>
        </p:nvGraphicFramePr>
        <p:xfrm>
          <a:off x="285720" y="1747105"/>
          <a:ext cx="8572561" cy="4850247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2396345"/>
                <a:gridCol w="3461571"/>
                <a:gridCol w="2714645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rgbClr val="00B050"/>
                          </a:solidFill>
                        </a:rPr>
                        <a:t>要</a:t>
                      </a:r>
                      <a:endParaRPr lang="zh-CN" altLang="en-US" sz="1800" b="1" i="0" u="none" strike="noStrike" dirty="0">
                        <a:solidFill>
                          <a:srgbClr val="00B050"/>
                        </a:solidFill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marL="6983" marR="6983" marT="698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rgbClr val="FF0000"/>
                          </a:solidFill>
                        </a:rPr>
                        <a:t>不 要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latin typeface="Adobe 黑体 Std R" pitchFamily="34" charset="-122"/>
                        <a:ea typeface="Adobe 黑体 Std R" pitchFamily="34" charset="-122"/>
                      </a:endParaRPr>
                    </a:p>
                  </a:txBody>
                  <a:tcPr marL="6983" marR="6983" marT="6983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251750">
                <a:tc>
                  <a:txBody>
                    <a:bodyPr/>
                    <a:lstStyle/>
                    <a:p>
                      <a:pPr algn="l" fontAlgn="t"/>
                      <a:endParaRPr lang="en-US" altLang="zh-CN" sz="1400" u="none" strike="noStrike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l" fontAlgn="t"/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 1</a:t>
                      </a: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、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正常机器设备、电气装置</a:t>
                      </a:r>
                      <a:b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</a:b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、工作台、板凳、材料架</a:t>
                      </a:r>
                      <a:b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</a:b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、正常使用工装夹具</a:t>
                      </a:r>
                      <a:b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</a:b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4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、原材料、半成品、成品</a:t>
                      </a:r>
                      <a:b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</a:b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、垫板、托盘、塑料筐</a:t>
                      </a:r>
                      <a:b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</a:b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、办公用品</a:t>
                      </a:r>
                      <a:b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</a:b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7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、有用的图纸、文件、表</a:t>
                      </a: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单  记录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、书报杂志</a:t>
                      </a:r>
                      <a:b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</a:br>
                      <a:r>
                        <a:rPr lang="zh-CN" altLang="en-US" sz="1400" u="none" strike="noStrike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zh-CN" altLang="en-US" sz="1400" u="none" strike="noStrike" dirty="0">
                          <a:solidFill>
                            <a:srgbClr val="00B050"/>
                          </a:solidFill>
                        </a:rPr>
                        <a:t>、其他必要的私人物品</a:t>
                      </a:r>
                      <a:endParaRPr lang="zh-CN" altLang="en-US" sz="1400" b="0" i="0" u="none" strike="noStrike" dirty="0">
                        <a:solidFill>
                          <a:srgbClr val="00B050"/>
                        </a:solidFill>
                        <a:latin typeface="Adobe Gothic Std B" pitchFamily="34" charset="-128"/>
                      </a:endParaRPr>
                    </a:p>
                  </a:txBody>
                  <a:tcPr marL="6983" marR="6983" marT="698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CN" sz="14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altLang="zh-CN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、废弃无使用价值的物品</a:t>
                      </a:r>
                      <a:r>
                        <a:rPr lang="zh-CN" altLang="en-US" sz="1400" u="none" strike="noStrike" dirty="0">
                          <a:effectLst/>
                        </a:rPr>
                        <a:t/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A</a:t>
                      </a:r>
                      <a:r>
                        <a:rPr lang="zh-CN" altLang="en-US" sz="1400" u="none" strike="noStrike" dirty="0">
                          <a:effectLst/>
                        </a:rPr>
                        <a:t>、地面上废纸、杂物、灰尘、泡沫塑料等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B</a:t>
                      </a:r>
                      <a:r>
                        <a:rPr lang="zh-CN" altLang="en-US" sz="1400" u="none" strike="noStrike" dirty="0">
                          <a:effectLst/>
                        </a:rPr>
                        <a:t>、不能用的旧手套、破抹布、标牌、挂具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C</a:t>
                      </a:r>
                      <a:r>
                        <a:rPr lang="zh-CN" altLang="en-US" sz="1400" u="none" strike="noStrike" dirty="0">
                          <a:effectLst/>
                        </a:rPr>
                        <a:t>、精度不准的计量工具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D</a:t>
                      </a:r>
                      <a:r>
                        <a:rPr lang="zh-CN" altLang="en-US" sz="1400" u="none" strike="noStrike" dirty="0">
                          <a:effectLst/>
                        </a:rPr>
                        <a:t>、不能用的工装夹具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E</a:t>
                      </a:r>
                      <a:r>
                        <a:rPr lang="zh-CN" altLang="en-US" sz="1400" u="none" strike="noStrike" dirty="0">
                          <a:effectLst/>
                        </a:rPr>
                        <a:t>、过时的报表、杂志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F</a:t>
                      </a:r>
                      <a:r>
                        <a:rPr lang="zh-CN" altLang="en-US" sz="1400" u="none" strike="noStrike" dirty="0">
                          <a:effectLst/>
                        </a:rPr>
                        <a:t>、停止使用的标准、文件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G</a:t>
                      </a:r>
                      <a:r>
                        <a:rPr lang="zh-CN" altLang="en-US" sz="1400" u="none" strike="noStrike" dirty="0">
                          <a:effectLst/>
                        </a:rPr>
                        <a:t>、无法修好的仪器、设备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H</a:t>
                      </a:r>
                      <a:r>
                        <a:rPr lang="zh-CN" altLang="en-US" sz="1400" u="none" strike="noStrike" dirty="0">
                          <a:effectLst/>
                        </a:rPr>
                        <a:t>、过期、变质的物料、废品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、不使用的物品</a:t>
                      </a:r>
                      <a:r>
                        <a:rPr lang="zh-CN" altLang="en-US" sz="1400" u="none" strike="noStrike" dirty="0">
                          <a:effectLst/>
                        </a:rPr>
                        <a:t/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A</a:t>
                      </a:r>
                      <a:r>
                        <a:rPr lang="zh-CN" altLang="en-US" sz="1400" u="none" strike="noStrike" dirty="0">
                          <a:effectLst/>
                        </a:rPr>
                        <a:t>、已经停产的半成品，过期的样品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B</a:t>
                      </a:r>
                      <a:r>
                        <a:rPr lang="zh-CN" altLang="en-US" sz="1400" u="none" strike="noStrike" dirty="0" smtClean="0">
                          <a:effectLst/>
                        </a:rPr>
                        <a:t>、</a:t>
                      </a:r>
                      <a:r>
                        <a:rPr lang="zh-CN" altLang="en-US" sz="1400" u="none" strike="noStrike" dirty="0">
                          <a:effectLst/>
                        </a:rPr>
                        <a:t>多余的办公桌椅、私人物品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C</a:t>
                      </a:r>
                      <a:r>
                        <a:rPr lang="zh-CN" altLang="en-US" sz="1400" u="none" strike="noStrike" dirty="0">
                          <a:effectLst/>
                        </a:rPr>
                        <a:t>、报废品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、库存积压的物品</a:t>
                      </a:r>
                      <a:r>
                        <a:rPr lang="zh-CN" altLang="en-US" sz="1400" u="none" strike="noStrike" dirty="0">
                          <a:effectLst/>
                        </a:rPr>
                        <a:t/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A</a:t>
                      </a:r>
                      <a:r>
                        <a:rPr lang="zh-CN" altLang="en-US" sz="1400" u="none" strike="noStrike" dirty="0">
                          <a:effectLst/>
                        </a:rPr>
                        <a:t>、过时淘汰的产品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B</a:t>
                      </a:r>
                      <a:r>
                        <a:rPr lang="zh-CN" altLang="en-US" sz="1400" u="none" strike="noStrike" dirty="0">
                          <a:effectLst/>
                        </a:rPr>
                        <a:t>、预测失误造成的过剩产品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C</a:t>
                      </a:r>
                      <a:r>
                        <a:rPr lang="zh-CN" altLang="en-US" sz="1400" u="none" strike="noStrike" dirty="0">
                          <a:effectLst/>
                        </a:rPr>
                        <a:t>、有致命缺陷的产品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r>
                        <a:rPr lang="zh-CN" alt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altLang="zh-CN" sz="1400" u="none" strike="noStrike" dirty="0" smtClean="0">
                          <a:effectLst/>
                        </a:rPr>
                        <a:t>D</a:t>
                      </a:r>
                      <a:r>
                        <a:rPr lang="zh-CN" altLang="en-US" sz="1400" u="none" strike="noStrike" dirty="0">
                          <a:effectLst/>
                        </a:rPr>
                        <a:t>、积压的不能流通的特殊品</a:t>
                      </a:r>
                      <a:br>
                        <a:rPr lang="zh-CN" altLang="en-US" sz="1400" u="none" strike="noStrike" dirty="0">
                          <a:effectLst/>
                        </a:rPr>
                      </a:b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6983" marR="6983" marT="698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altLang="zh-CN" sz="1400" u="none" strike="noStrike" dirty="0" smtClean="0"/>
                    </a:p>
                    <a:p>
                      <a:pPr algn="l" fontAlgn="t"/>
                      <a:r>
                        <a:rPr lang="en-US" altLang="zh-CN" sz="1400" u="none" strike="noStrike" dirty="0" smtClean="0"/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</a:rPr>
                        <a:t>、多余的零部件</a:t>
                      </a:r>
                      <a:r>
                        <a:rPr lang="zh-CN" altLang="en-US" sz="1400" u="none" strike="noStrike" dirty="0"/>
                        <a:t/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A</a:t>
                      </a:r>
                      <a:r>
                        <a:rPr lang="zh-CN" altLang="en-US" sz="1400" u="none" strike="noStrike" dirty="0"/>
                        <a:t>、无法进行配套的零部件</a:t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B</a:t>
                      </a:r>
                      <a:r>
                        <a:rPr lang="zh-CN" altLang="en-US" sz="1400" u="none" strike="noStrike" dirty="0"/>
                        <a:t>、已经停止生产的零部件</a:t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</a:rPr>
                        <a:t>、造成生产不便的物品</a:t>
                      </a:r>
                      <a:r>
                        <a:rPr lang="zh-CN" altLang="en-US" sz="1400" u="none" strike="noStrike" dirty="0"/>
                        <a:t/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A</a:t>
                      </a:r>
                      <a:r>
                        <a:rPr lang="zh-CN" altLang="en-US" sz="1400" u="none" strike="noStrike" dirty="0"/>
                        <a:t>、取放物品不方便的容器</a:t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B</a:t>
                      </a:r>
                      <a:r>
                        <a:rPr lang="zh-CN" altLang="en-US" sz="1400" u="none" strike="noStrike" dirty="0"/>
                        <a:t>、为了搬运、传递而经常打开或关上的门</a:t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C</a:t>
                      </a:r>
                      <a:r>
                        <a:rPr lang="zh-CN" altLang="en-US" sz="1400" u="none" strike="noStrike" dirty="0"/>
                        <a:t>、让人绕道而行的隔墙</a:t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zh-CN" altLang="en-US" sz="1400" u="none" strike="noStrike" dirty="0">
                          <a:solidFill>
                            <a:srgbClr val="FF0000"/>
                          </a:solidFill>
                        </a:rPr>
                        <a:t>、占据工厂重要位置的闲置设备</a:t>
                      </a:r>
                      <a:r>
                        <a:rPr lang="zh-CN" altLang="en-US" sz="1400" u="none" strike="noStrike" dirty="0"/>
                        <a:t/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A</a:t>
                      </a:r>
                      <a:r>
                        <a:rPr lang="zh-CN" altLang="en-US" sz="1400" u="none" strike="noStrike" dirty="0" smtClean="0"/>
                        <a:t>、</a:t>
                      </a:r>
                      <a:r>
                        <a:rPr lang="zh-CN" altLang="en-US" sz="1400" u="none" strike="noStrike" dirty="0"/>
                        <a:t>已报废的设备</a:t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B</a:t>
                      </a:r>
                      <a:r>
                        <a:rPr lang="zh-CN" altLang="en-US" sz="1400" u="none" strike="noStrike" dirty="0"/>
                        <a:t>、老旧、耗能大的设备</a:t>
                      </a:r>
                      <a:br>
                        <a:rPr lang="zh-CN" altLang="en-US" sz="1400" u="none" strike="noStrike" dirty="0"/>
                      </a:br>
                      <a:r>
                        <a:rPr lang="zh-CN" altLang="en-US" sz="1400" u="none" strike="noStrike" dirty="0" smtClean="0"/>
                        <a:t> </a:t>
                      </a:r>
                      <a:r>
                        <a:rPr lang="en-US" altLang="zh-CN" sz="1400" u="none" strike="noStrike" dirty="0" smtClean="0"/>
                        <a:t>C</a:t>
                      </a:r>
                      <a:r>
                        <a:rPr lang="zh-CN" altLang="en-US" sz="1400" u="none" strike="noStrike" dirty="0"/>
                        <a:t>、没有任何使用价值</a:t>
                      </a:r>
                      <a:r>
                        <a:rPr lang="zh-CN" altLang="en-US" sz="1400" u="none" strike="noStrike" dirty="0" smtClean="0"/>
                        <a:t>的设备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6983" marR="6983" marT="6983" marB="0"/>
                </a:tc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>
            <a:off x="2620380" y="1772816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7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1522</Words>
  <Application>Microsoft Office PowerPoint</Application>
  <PresentationFormat>全屏显示(4:3)</PresentationFormat>
  <Paragraphs>340</Paragraphs>
  <Slides>45</Slides>
  <Notes>45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0" baseType="lpstr">
      <vt:lpstr>Adobe Gothic Std B</vt:lpstr>
      <vt:lpstr>Adobe 黑体 Std R</vt:lpstr>
      <vt:lpstr>Arial Unicode MS</vt:lpstr>
      <vt:lpstr>HY각헤드라인M</vt:lpstr>
      <vt:lpstr>Microsoft YaHei UI</vt:lpstr>
      <vt:lpstr>方正兰亭超细黑简体</vt:lpstr>
      <vt:lpstr>华文楷体</vt:lpstr>
      <vt:lpstr>楷体_GB2312</vt:lpstr>
      <vt:lpstr>宋体</vt:lpstr>
      <vt:lpstr>Arial</vt:lpstr>
      <vt:lpstr>Calibri</vt:lpstr>
      <vt:lpstr>Kunstler Script</vt:lpstr>
      <vt:lpstr>Times New Roman</vt:lpstr>
      <vt:lpstr>Wingdings</vt:lpstr>
      <vt:lpstr>Office 主题</vt:lpstr>
      <vt:lpstr>PowerPoint 演示文稿</vt:lpstr>
      <vt:lpstr>企业“7S”管理培训教材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jason Tan</dc:creator>
  <cp:lastModifiedBy>Administrator</cp:lastModifiedBy>
  <cp:revision>182</cp:revision>
  <cp:lastPrinted>2012-06-25T02:27:34Z</cp:lastPrinted>
  <dcterms:created xsi:type="dcterms:W3CDTF">2012-04-03T02:24:26Z</dcterms:created>
  <dcterms:modified xsi:type="dcterms:W3CDTF">2018-02-07T07:09:00Z</dcterms:modified>
</cp:coreProperties>
</file>