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8.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9.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0.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2.xml" ContentType="application/vnd.openxmlformats-officedocument.presentationml.tags+xml"/>
  <Override PartName="/ppt/notesSlides/notesSlide18.xml" ContentType="application/vnd.openxmlformats-officedocument.presentationml.notesSlide+xml"/>
  <Override PartName="/ppt/tags/tag23.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316" r:id="rId2"/>
    <p:sldId id="259" r:id="rId3"/>
    <p:sldId id="258" r:id="rId4"/>
    <p:sldId id="260" r:id="rId5"/>
    <p:sldId id="261" r:id="rId6"/>
    <p:sldId id="264" r:id="rId7"/>
    <p:sldId id="263" r:id="rId8"/>
    <p:sldId id="267" r:id="rId9"/>
    <p:sldId id="268" r:id="rId10"/>
    <p:sldId id="269" r:id="rId11"/>
    <p:sldId id="270" r:id="rId12"/>
    <p:sldId id="271" r:id="rId13"/>
    <p:sldId id="272" r:id="rId14"/>
    <p:sldId id="273" r:id="rId15"/>
    <p:sldId id="275" r:id="rId16"/>
    <p:sldId id="277" r:id="rId17"/>
    <p:sldId id="279" r:id="rId18"/>
    <p:sldId id="285" r:id="rId19"/>
    <p:sldId id="288" r:id="rId20"/>
    <p:sldId id="289" r:id="rId21"/>
    <p:sldId id="296" r:id="rId22"/>
    <p:sldId id="291" r:id="rId23"/>
    <p:sldId id="283" r:id="rId24"/>
    <p:sldId id="293" r:id="rId25"/>
    <p:sldId id="294" r:id="rId26"/>
    <p:sldId id="297" r:id="rId27"/>
    <p:sldId id="299" r:id="rId28"/>
    <p:sldId id="301" r:id="rId29"/>
    <p:sldId id="303" r:id="rId30"/>
    <p:sldId id="305" r:id="rId31"/>
    <p:sldId id="307" r:id="rId32"/>
    <p:sldId id="309" r:id="rId33"/>
    <p:sldId id="311" r:id="rId34"/>
    <p:sldId id="317" r:id="rId3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A5A5A5"/>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707" autoAdjust="0"/>
    <p:restoredTop sz="94660"/>
  </p:normalViewPr>
  <p:slideViewPr>
    <p:cSldViewPr snapToGrid="0">
      <p:cViewPr varScale="1">
        <p:scale>
          <a:sx n="153" d="100"/>
          <a:sy n="153" d="100"/>
        </p:scale>
        <p:origin x="-414"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46"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690B47-5D6E-41EF-AE34-DC2F2415B7DD}" type="datetimeFigureOut">
              <a:rPr lang="zh-CN" altLang="en-US" smtClean="0"/>
              <a:t>2020/12/19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C10BA3-628C-44D0-BE1A-8C0512E18C1E}" type="slidenum">
              <a:rPr lang="zh-CN" altLang="en-US" smtClean="0"/>
              <a:t>‹#›</a:t>
            </a:fld>
            <a:endParaRPr lang="zh-CN" altLang="en-US"/>
          </a:p>
        </p:txBody>
      </p:sp>
    </p:spTree>
    <p:extLst>
      <p:ext uri="{BB962C8B-B14F-4D97-AF65-F5344CB8AC3E}">
        <p14:creationId xmlns:p14="http://schemas.microsoft.com/office/powerpoint/2010/main" val="3676739856"/>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47FFE-EA70-476D-BB15-0B3EEBA4DF3B}" type="slidenum">
              <a:rPr lang="zh-CN" altLang="en-US" smtClean="0"/>
              <a:t>1</a:t>
            </a:fld>
            <a:endParaRPr lang="zh-CN" altLang="en-US"/>
          </a:p>
        </p:txBody>
      </p:sp>
    </p:spTree>
    <p:extLst>
      <p:ext uri="{BB962C8B-B14F-4D97-AF65-F5344CB8AC3E}">
        <p14:creationId xmlns:p14="http://schemas.microsoft.com/office/powerpoint/2010/main" val="1807277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15D781-0437-4F99-94CB-BA8DA3B56783}" type="slidenum">
              <a:rPr lang="zh-CN" altLang="en-US" smtClean="0"/>
              <a:t>14</a:t>
            </a:fld>
            <a:endParaRPr lang="zh-CN" altLang="en-US"/>
          </a:p>
        </p:txBody>
      </p:sp>
    </p:spTree>
    <p:extLst>
      <p:ext uri="{BB962C8B-B14F-4D97-AF65-F5344CB8AC3E}">
        <p14:creationId xmlns:p14="http://schemas.microsoft.com/office/powerpoint/2010/main" val="357008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15D781-0437-4F99-94CB-BA8DA3B56783}" type="slidenum">
              <a:rPr lang="zh-CN" altLang="en-US" smtClean="0"/>
              <a:t>15</a:t>
            </a:fld>
            <a:endParaRPr lang="zh-CN" altLang="en-US"/>
          </a:p>
        </p:txBody>
      </p:sp>
    </p:spTree>
    <p:extLst>
      <p:ext uri="{BB962C8B-B14F-4D97-AF65-F5344CB8AC3E}">
        <p14:creationId xmlns:p14="http://schemas.microsoft.com/office/powerpoint/2010/main" val="1083468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15D781-0437-4F99-94CB-BA8DA3B56783}" type="slidenum">
              <a:rPr lang="zh-CN" altLang="en-US" smtClean="0"/>
              <a:t>17</a:t>
            </a:fld>
            <a:endParaRPr lang="zh-CN" altLang="en-US"/>
          </a:p>
        </p:txBody>
      </p:sp>
    </p:spTree>
    <p:extLst>
      <p:ext uri="{BB962C8B-B14F-4D97-AF65-F5344CB8AC3E}">
        <p14:creationId xmlns:p14="http://schemas.microsoft.com/office/powerpoint/2010/main" val="2223502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15D781-0437-4F99-94CB-BA8DA3B56783}" type="slidenum">
              <a:rPr lang="zh-CN" altLang="en-US" smtClean="0"/>
              <a:t>18</a:t>
            </a:fld>
            <a:endParaRPr lang="zh-CN" altLang="en-US"/>
          </a:p>
        </p:txBody>
      </p:sp>
    </p:spTree>
    <p:extLst>
      <p:ext uri="{BB962C8B-B14F-4D97-AF65-F5344CB8AC3E}">
        <p14:creationId xmlns:p14="http://schemas.microsoft.com/office/powerpoint/2010/main" val="2442040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15D781-0437-4F99-94CB-BA8DA3B56783}" type="slidenum">
              <a:rPr lang="zh-CN" altLang="en-US" smtClean="0"/>
              <a:t>19</a:t>
            </a:fld>
            <a:endParaRPr lang="zh-CN" altLang="en-US"/>
          </a:p>
        </p:txBody>
      </p:sp>
    </p:spTree>
    <p:extLst>
      <p:ext uri="{BB962C8B-B14F-4D97-AF65-F5344CB8AC3E}">
        <p14:creationId xmlns:p14="http://schemas.microsoft.com/office/powerpoint/2010/main" val="3829792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15D781-0437-4F99-94CB-BA8DA3B56783}" type="slidenum">
              <a:rPr lang="zh-CN" altLang="en-US" smtClean="0"/>
              <a:t>21</a:t>
            </a:fld>
            <a:endParaRPr lang="zh-CN" altLang="en-US"/>
          </a:p>
        </p:txBody>
      </p:sp>
    </p:spTree>
    <p:extLst>
      <p:ext uri="{BB962C8B-B14F-4D97-AF65-F5344CB8AC3E}">
        <p14:creationId xmlns:p14="http://schemas.microsoft.com/office/powerpoint/2010/main" val="28898195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15D781-0437-4F99-94CB-BA8DA3B56783}" type="slidenum">
              <a:rPr lang="zh-CN" altLang="en-US" smtClean="0"/>
              <a:t>22</a:t>
            </a:fld>
            <a:endParaRPr lang="zh-CN" altLang="en-US"/>
          </a:p>
        </p:txBody>
      </p:sp>
    </p:spTree>
    <p:extLst>
      <p:ext uri="{BB962C8B-B14F-4D97-AF65-F5344CB8AC3E}">
        <p14:creationId xmlns:p14="http://schemas.microsoft.com/office/powerpoint/2010/main" val="36355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15D781-0437-4F99-94CB-BA8DA3B56783}" type="slidenum">
              <a:rPr lang="zh-CN" altLang="en-US" smtClean="0"/>
              <a:t>23</a:t>
            </a:fld>
            <a:endParaRPr lang="zh-CN" altLang="en-US"/>
          </a:p>
        </p:txBody>
      </p:sp>
    </p:spTree>
    <p:extLst>
      <p:ext uri="{BB962C8B-B14F-4D97-AF65-F5344CB8AC3E}">
        <p14:creationId xmlns:p14="http://schemas.microsoft.com/office/powerpoint/2010/main" val="507919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15D781-0437-4F99-94CB-BA8DA3B56783}" type="slidenum">
              <a:rPr lang="zh-CN" altLang="en-US" smtClean="0"/>
              <a:t>24</a:t>
            </a:fld>
            <a:endParaRPr lang="zh-CN" altLang="en-US"/>
          </a:p>
        </p:txBody>
      </p:sp>
    </p:spTree>
    <p:extLst>
      <p:ext uri="{BB962C8B-B14F-4D97-AF65-F5344CB8AC3E}">
        <p14:creationId xmlns:p14="http://schemas.microsoft.com/office/powerpoint/2010/main" val="29453525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15D781-0437-4F99-94CB-BA8DA3B56783}" type="slidenum">
              <a:rPr lang="zh-CN" altLang="en-US" smtClean="0"/>
              <a:t>25</a:t>
            </a:fld>
            <a:endParaRPr lang="zh-CN" altLang="en-US"/>
          </a:p>
        </p:txBody>
      </p:sp>
    </p:spTree>
    <p:extLst>
      <p:ext uri="{BB962C8B-B14F-4D97-AF65-F5344CB8AC3E}">
        <p14:creationId xmlns:p14="http://schemas.microsoft.com/office/powerpoint/2010/main" val="714447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15D781-0437-4F99-94CB-BA8DA3B56783}" type="slidenum">
              <a:rPr lang="zh-CN" altLang="en-US" smtClean="0"/>
              <a:t>5</a:t>
            </a:fld>
            <a:endParaRPr lang="zh-CN" altLang="en-US"/>
          </a:p>
        </p:txBody>
      </p:sp>
    </p:spTree>
    <p:extLst>
      <p:ext uri="{BB962C8B-B14F-4D97-AF65-F5344CB8AC3E}">
        <p14:creationId xmlns:p14="http://schemas.microsoft.com/office/powerpoint/2010/main" val="20902427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15D781-0437-4F99-94CB-BA8DA3B56783}" type="slidenum">
              <a:rPr lang="zh-CN" altLang="en-US" smtClean="0"/>
              <a:t>27</a:t>
            </a:fld>
            <a:endParaRPr lang="zh-CN" altLang="en-US"/>
          </a:p>
        </p:txBody>
      </p:sp>
    </p:spTree>
    <p:extLst>
      <p:ext uri="{BB962C8B-B14F-4D97-AF65-F5344CB8AC3E}">
        <p14:creationId xmlns:p14="http://schemas.microsoft.com/office/powerpoint/2010/main" val="2262484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15D781-0437-4F99-94CB-BA8DA3B56783}" type="slidenum">
              <a:rPr lang="zh-CN" altLang="en-US" smtClean="0"/>
              <a:t>28</a:t>
            </a:fld>
            <a:endParaRPr lang="zh-CN" altLang="en-US"/>
          </a:p>
        </p:txBody>
      </p:sp>
    </p:spTree>
    <p:extLst>
      <p:ext uri="{BB962C8B-B14F-4D97-AF65-F5344CB8AC3E}">
        <p14:creationId xmlns:p14="http://schemas.microsoft.com/office/powerpoint/2010/main" val="26135260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15D781-0437-4F99-94CB-BA8DA3B56783}" type="slidenum">
              <a:rPr lang="zh-CN" altLang="en-US" smtClean="0"/>
              <a:t>29</a:t>
            </a:fld>
            <a:endParaRPr lang="zh-CN" altLang="en-US"/>
          </a:p>
        </p:txBody>
      </p:sp>
    </p:spTree>
    <p:extLst>
      <p:ext uri="{BB962C8B-B14F-4D97-AF65-F5344CB8AC3E}">
        <p14:creationId xmlns:p14="http://schemas.microsoft.com/office/powerpoint/2010/main" val="26796273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15D781-0437-4F99-94CB-BA8DA3B56783}" type="slidenum">
              <a:rPr lang="zh-CN" altLang="en-US" smtClean="0"/>
              <a:t>30</a:t>
            </a:fld>
            <a:endParaRPr lang="zh-CN" altLang="en-US"/>
          </a:p>
        </p:txBody>
      </p:sp>
    </p:spTree>
    <p:extLst>
      <p:ext uri="{BB962C8B-B14F-4D97-AF65-F5344CB8AC3E}">
        <p14:creationId xmlns:p14="http://schemas.microsoft.com/office/powerpoint/2010/main" val="3670484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15D781-0437-4F99-94CB-BA8DA3B56783}" type="slidenum">
              <a:rPr lang="zh-CN" altLang="en-US" smtClean="0"/>
              <a:t>31</a:t>
            </a:fld>
            <a:endParaRPr lang="zh-CN" altLang="en-US"/>
          </a:p>
        </p:txBody>
      </p:sp>
    </p:spTree>
    <p:extLst>
      <p:ext uri="{BB962C8B-B14F-4D97-AF65-F5344CB8AC3E}">
        <p14:creationId xmlns:p14="http://schemas.microsoft.com/office/powerpoint/2010/main" val="14141821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15D781-0437-4F99-94CB-BA8DA3B56783}" type="slidenum">
              <a:rPr lang="zh-CN" altLang="en-US" smtClean="0"/>
              <a:t>32</a:t>
            </a:fld>
            <a:endParaRPr lang="zh-CN" altLang="en-US"/>
          </a:p>
        </p:txBody>
      </p:sp>
    </p:spTree>
    <p:extLst>
      <p:ext uri="{BB962C8B-B14F-4D97-AF65-F5344CB8AC3E}">
        <p14:creationId xmlns:p14="http://schemas.microsoft.com/office/powerpoint/2010/main" val="36392289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115D781-0437-4F99-94CB-BA8DA3B56783}" type="slidenum">
              <a:rPr lang="zh-CN" altLang="en-US" smtClean="0"/>
              <a:t>33</a:t>
            </a:fld>
            <a:endParaRPr lang="zh-CN" altLang="en-US"/>
          </a:p>
        </p:txBody>
      </p:sp>
    </p:spTree>
    <p:extLst>
      <p:ext uri="{BB962C8B-B14F-4D97-AF65-F5344CB8AC3E}">
        <p14:creationId xmlns:p14="http://schemas.microsoft.com/office/powerpoint/2010/main" val="10018896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E47FFE-EA70-476D-BB15-0B3EEBA4DF3B}" type="slidenum">
              <a:rPr lang="zh-CN" altLang="en-US" smtClean="0"/>
              <a:t>34</a:t>
            </a:fld>
            <a:endParaRPr lang="zh-CN" altLang="en-US"/>
          </a:p>
        </p:txBody>
      </p:sp>
    </p:spTree>
    <p:extLst>
      <p:ext uri="{BB962C8B-B14F-4D97-AF65-F5344CB8AC3E}">
        <p14:creationId xmlns:p14="http://schemas.microsoft.com/office/powerpoint/2010/main" val="3643388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15D781-0437-4F99-94CB-BA8DA3B56783}" type="slidenum">
              <a:rPr lang="zh-CN" altLang="en-US" smtClean="0"/>
              <a:t>6</a:t>
            </a:fld>
            <a:endParaRPr lang="zh-CN" altLang="en-US"/>
          </a:p>
        </p:txBody>
      </p:sp>
    </p:spTree>
    <p:extLst>
      <p:ext uri="{BB962C8B-B14F-4D97-AF65-F5344CB8AC3E}">
        <p14:creationId xmlns:p14="http://schemas.microsoft.com/office/powerpoint/2010/main" val="2623269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15D781-0437-4F99-94CB-BA8DA3B56783}" type="slidenum">
              <a:rPr lang="zh-CN" altLang="en-US" smtClean="0"/>
              <a:t>7</a:t>
            </a:fld>
            <a:endParaRPr lang="zh-CN" altLang="en-US"/>
          </a:p>
        </p:txBody>
      </p:sp>
    </p:spTree>
    <p:extLst>
      <p:ext uri="{BB962C8B-B14F-4D97-AF65-F5344CB8AC3E}">
        <p14:creationId xmlns:p14="http://schemas.microsoft.com/office/powerpoint/2010/main" val="687569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15D781-0437-4F99-94CB-BA8DA3B56783}" type="slidenum">
              <a:rPr lang="zh-CN" altLang="en-US" smtClean="0"/>
              <a:t>8</a:t>
            </a:fld>
            <a:endParaRPr lang="zh-CN" altLang="en-US"/>
          </a:p>
        </p:txBody>
      </p:sp>
    </p:spTree>
    <p:extLst>
      <p:ext uri="{BB962C8B-B14F-4D97-AF65-F5344CB8AC3E}">
        <p14:creationId xmlns:p14="http://schemas.microsoft.com/office/powerpoint/2010/main" val="1202692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15D781-0437-4F99-94CB-BA8DA3B56783}" type="slidenum">
              <a:rPr lang="zh-CN" altLang="en-US" smtClean="0"/>
              <a:t>9</a:t>
            </a:fld>
            <a:endParaRPr lang="zh-CN" altLang="en-US"/>
          </a:p>
        </p:txBody>
      </p:sp>
    </p:spTree>
    <p:extLst>
      <p:ext uri="{BB962C8B-B14F-4D97-AF65-F5344CB8AC3E}">
        <p14:creationId xmlns:p14="http://schemas.microsoft.com/office/powerpoint/2010/main" val="639058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15D781-0437-4F99-94CB-BA8DA3B56783}" type="slidenum">
              <a:rPr lang="zh-CN" altLang="en-US" smtClean="0"/>
              <a:t>11</a:t>
            </a:fld>
            <a:endParaRPr lang="zh-CN" altLang="en-US"/>
          </a:p>
        </p:txBody>
      </p:sp>
    </p:spTree>
    <p:extLst>
      <p:ext uri="{BB962C8B-B14F-4D97-AF65-F5344CB8AC3E}">
        <p14:creationId xmlns:p14="http://schemas.microsoft.com/office/powerpoint/2010/main" val="1131390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15D781-0437-4F99-94CB-BA8DA3B56783}" type="slidenum">
              <a:rPr lang="zh-CN" altLang="en-US" smtClean="0"/>
              <a:t>12</a:t>
            </a:fld>
            <a:endParaRPr lang="zh-CN" altLang="en-US"/>
          </a:p>
        </p:txBody>
      </p:sp>
    </p:spTree>
    <p:extLst>
      <p:ext uri="{BB962C8B-B14F-4D97-AF65-F5344CB8AC3E}">
        <p14:creationId xmlns:p14="http://schemas.microsoft.com/office/powerpoint/2010/main" val="829664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15D781-0437-4F99-94CB-BA8DA3B56783}" type="slidenum">
              <a:rPr lang="zh-CN" altLang="en-US" smtClean="0"/>
              <a:t>13</a:t>
            </a:fld>
            <a:endParaRPr lang="zh-CN" altLang="en-US"/>
          </a:p>
        </p:txBody>
      </p:sp>
    </p:spTree>
    <p:extLst>
      <p:ext uri="{BB962C8B-B14F-4D97-AF65-F5344CB8AC3E}">
        <p14:creationId xmlns:p14="http://schemas.microsoft.com/office/powerpoint/2010/main" val="840897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8A99F959-EB29-4EE6-A139-2FDD2ACA5AF9}" type="datetimeFigureOut">
              <a:rPr lang="zh-CN" altLang="en-US" smtClean="0"/>
              <a:t>2020/12/19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3A3B1EA-3F75-4884-BACD-ABE2DF1DCBDA}" type="slidenum">
              <a:rPr lang="zh-CN" altLang="en-US" smtClean="0"/>
              <a:t>‹#›</a:t>
            </a:fld>
            <a:endParaRPr lang="zh-CN" altLang="en-US"/>
          </a:p>
        </p:txBody>
      </p:sp>
    </p:spTree>
    <p:extLst>
      <p:ext uri="{BB962C8B-B14F-4D97-AF65-F5344CB8AC3E}">
        <p14:creationId xmlns:p14="http://schemas.microsoft.com/office/powerpoint/2010/main" val="14195327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8A99F959-EB29-4EE6-A139-2FDD2ACA5AF9}" type="datetimeFigureOut">
              <a:rPr lang="zh-CN" altLang="en-US" smtClean="0"/>
              <a:t>2020/12/19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3A3B1EA-3F75-4884-BACD-ABE2DF1DCBDA}" type="slidenum">
              <a:rPr lang="zh-CN" altLang="en-US" smtClean="0"/>
              <a:t>‹#›</a:t>
            </a:fld>
            <a:endParaRPr lang="zh-CN" altLang="en-US"/>
          </a:p>
        </p:txBody>
      </p:sp>
    </p:spTree>
    <p:extLst>
      <p:ext uri="{BB962C8B-B14F-4D97-AF65-F5344CB8AC3E}">
        <p14:creationId xmlns:p14="http://schemas.microsoft.com/office/powerpoint/2010/main" val="34677327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8A99F959-EB29-4EE6-A139-2FDD2ACA5AF9}" type="datetimeFigureOut">
              <a:rPr lang="zh-CN" altLang="en-US" smtClean="0"/>
              <a:t>2020/12/19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3A3B1EA-3F75-4884-BACD-ABE2DF1DCBDA}" type="slidenum">
              <a:rPr lang="zh-CN" altLang="en-US" smtClean="0"/>
              <a:t>‹#›</a:t>
            </a:fld>
            <a:endParaRPr lang="zh-CN" altLang="en-US"/>
          </a:p>
        </p:txBody>
      </p:sp>
    </p:spTree>
    <p:extLst>
      <p:ext uri="{BB962C8B-B14F-4D97-AF65-F5344CB8AC3E}">
        <p14:creationId xmlns:p14="http://schemas.microsoft.com/office/powerpoint/2010/main" val="40113416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标题和内容 拷贝">
    <p:spTree>
      <p:nvGrpSpPr>
        <p:cNvPr id="1" name=""/>
        <p:cNvGrpSpPr/>
        <p:nvPr/>
      </p:nvGrpSpPr>
      <p:grpSpPr>
        <a:xfrm>
          <a:off x="0" y="0"/>
          <a:ext cx="0" cy="0"/>
          <a:chOff x="0" y="0"/>
          <a:chExt cx="0" cy="0"/>
        </a:xfrm>
      </p:grpSpPr>
      <p:sp>
        <p:nvSpPr>
          <p:cNvPr id="44" name="Shape 44"/>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322999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05567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0453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8A99F959-EB29-4EE6-A139-2FDD2ACA5AF9}" type="datetimeFigureOut">
              <a:rPr lang="zh-CN" altLang="en-US" smtClean="0"/>
              <a:t>2020/12/19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3A3B1EA-3F75-4884-BACD-ABE2DF1DCBDA}" type="slidenum">
              <a:rPr lang="zh-CN" altLang="en-US" smtClean="0"/>
              <a:t>‹#›</a:t>
            </a:fld>
            <a:endParaRPr lang="zh-CN" altLang="en-US"/>
          </a:p>
        </p:txBody>
      </p:sp>
    </p:spTree>
    <p:extLst>
      <p:ext uri="{BB962C8B-B14F-4D97-AF65-F5344CB8AC3E}">
        <p14:creationId xmlns:p14="http://schemas.microsoft.com/office/powerpoint/2010/main" val="3824036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8A99F959-EB29-4EE6-A139-2FDD2ACA5AF9}" type="datetimeFigureOut">
              <a:rPr lang="zh-CN" altLang="en-US" smtClean="0"/>
              <a:t>2020/12/19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3A3B1EA-3F75-4884-BACD-ABE2DF1DCBDA}" type="slidenum">
              <a:rPr lang="zh-CN" altLang="en-US" smtClean="0"/>
              <a:t>‹#›</a:t>
            </a:fld>
            <a:endParaRPr lang="zh-CN" altLang="en-US"/>
          </a:p>
        </p:txBody>
      </p:sp>
    </p:spTree>
    <p:extLst>
      <p:ext uri="{BB962C8B-B14F-4D97-AF65-F5344CB8AC3E}">
        <p14:creationId xmlns:p14="http://schemas.microsoft.com/office/powerpoint/2010/main" val="37017742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8A99F959-EB29-4EE6-A139-2FDD2ACA5AF9}" type="datetimeFigureOut">
              <a:rPr lang="zh-CN" altLang="en-US" smtClean="0"/>
              <a:t>2020/12/19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3A3B1EA-3F75-4884-BACD-ABE2DF1DCBDA}" type="slidenum">
              <a:rPr lang="zh-CN" altLang="en-US" smtClean="0"/>
              <a:t>‹#›</a:t>
            </a:fld>
            <a:endParaRPr lang="zh-CN" altLang="en-US"/>
          </a:p>
        </p:txBody>
      </p:sp>
    </p:spTree>
    <p:extLst>
      <p:ext uri="{BB962C8B-B14F-4D97-AF65-F5344CB8AC3E}">
        <p14:creationId xmlns:p14="http://schemas.microsoft.com/office/powerpoint/2010/main" val="19924917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8A99F959-EB29-4EE6-A139-2FDD2ACA5AF9}" type="datetimeFigureOut">
              <a:rPr lang="zh-CN" altLang="en-US" smtClean="0"/>
              <a:t>2020/12/19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3A3B1EA-3F75-4884-BACD-ABE2DF1DCBDA}" type="slidenum">
              <a:rPr lang="zh-CN" altLang="en-US" smtClean="0"/>
              <a:t>‹#›</a:t>
            </a:fld>
            <a:endParaRPr lang="zh-CN" altLang="en-US"/>
          </a:p>
        </p:txBody>
      </p:sp>
    </p:spTree>
    <p:extLst>
      <p:ext uri="{BB962C8B-B14F-4D97-AF65-F5344CB8AC3E}">
        <p14:creationId xmlns:p14="http://schemas.microsoft.com/office/powerpoint/2010/main" val="12906656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8A99F959-EB29-4EE6-A139-2FDD2ACA5AF9}" type="datetimeFigureOut">
              <a:rPr lang="zh-CN" altLang="en-US" smtClean="0"/>
              <a:t>2020/12/19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3A3B1EA-3F75-4884-BACD-ABE2DF1DCBDA}" type="slidenum">
              <a:rPr lang="zh-CN" altLang="en-US" smtClean="0"/>
              <a:t>‹#›</a:t>
            </a:fld>
            <a:endParaRPr lang="zh-CN" altLang="en-US"/>
          </a:p>
        </p:txBody>
      </p:sp>
    </p:spTree>
    <p:extLst>
      <p:ext uri="{BB962C8B-B14F-4D97-AF65-F5344CB8AC3E}">
        <p14:creationId xmlns:p14="http://schemas.microsoft.com/office/powerpoint/2010/main" val="9778927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99F959-EB29-4EE6-A139-2FDD2ACA5AF9}" type="datetimeFigureOut">
              <a:rPr lang="zh-CN" altLang="en-US" smtClean="0"/>
              <a:t>2020/12/19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3A3B1EA-3F75-4884-BACD-ABE2DF1DCBDA}" type="slidenum">
              <a:rPr lang="zh-CN" altLang="en-US" smtClean="0"/>
              <a:t>‹#›</a:t>
            </a:fld>
            <a:endParaRPr lang="zh-CN" altLang="en-US"/>
          </a:p>
        </p:txBody>
      </p:sp>
    </p:spTree>
    <p:extLst>
      <p:ext uri="{BB962C8B-B14F-4D97-AF65-F5344CB8AC3E}">
        <p14:creationId xmlns:p14="http://schemas.microsoft.com/office/powerpoint/2010/main" val="25836140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8A99F959-EB29-4EE6-A139-2FDD2ACA5AF9}" type="datetimeFigureOut">
              <a:rPr lang="zh-CN" altLang="en-US" smtClean="0"/>
              <a:t>2020/12/19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3A3B1EA-3F75-4884-BACD-ABE2DF1DCBDA}" type="slidenum">
              <a:rPr lang="zh-CN" altLang="en-US" smtClean="0"/>
              <a:t>‹#›</a:t>
            </a:fld>
            <a:endParaRPr lang="zh-CN" altLang="en-US"/>
          </a:p>
        </p:txBody>
      </p:sp>
    </p:spTree>
    <p:extLst>
      <p:ext uri="{BB962C8B-B14F-4D97-AF65-F5344CB8AC3E}">
        <p14:creationId xmlns:p14="http://schemas.microsoft.com/office/powerpoint/2010/main" val="2015854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8A99F959-EB29-4EE6-A139-2FDD2ACA5AF9}" type="datetimeFigureOut">
              <a:rPr lang="zh-CN" altLang="en-US" smtClean="0"/>
              <a:t>2020/12/19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3A3B1EA-3F75-4884-BACD-ABE2DF1DCBDA}" type="slidenum">
              <a:rPr lang="zh-CN" altLang="en-US" smtClean="0"/>
              <a:t>‹#›</a:t>
            </a:fld>
            <a:endParaRPr lang="zh-CN" altLang="en-US"/>
          </a:p>
        </p:txBody>
      </p:sp>
    </p:spTree>
    <p:extLst>
      <p:ext uri="{BB962C8B-B14F-4D97-AF65-F5344CB8AC3E}">
        <p14:creationId xmlns:p14="http://schemas.microsoft.com/office/powerpoint/2010/main" val="26744085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8A99F959-EB29-4EE6-A139-2FDD2ACA5AF9}" type="datetimeFigureOut">
              <a:rPr lang="zh-CN" altLang="en-US" smtClean="0"/>
              <a:t>2020/12/19</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3A3B1EA-3F75-4884-BACD-ABE2DF1DCBDA}" type="slidenum">
              <a:rPr lang="zh-CN" altLang="en-US" smtClean="0"/>
              <a:t>‹#›</a:t>
            </a:fld>
            <a:endParaRPr lang="zh-CN" altLang="en-US"/>
          </a:p>
        </p:txBody>
      </p:sp>
    </p:spTree>
    <p:extLst>
      <p:ext uri="{BB962C8B-B14F-4D97-AF65-F5344CB8AC3E}">
        <p14:creationId xmlns:p14="http://schemas.microsoft.com/office/powerpoint/2010/main" val="24062735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7" Type="http://schemas.openxmlformats.org/officeDocument/2006/relationships/image" Target="../media/image3.png"/><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notesSlide" Target="../notesSlides/notesSlide1.xml"/><Relationship Id="rId4"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tags" Target="../tags/tag16.xml"/><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tags" Target="../tags/tag15.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5" Type="http://schemas.openxmlformats.org/officeDocument/2006/relationships/tags" Target="../tags/tag8.xml"/><Relationship Id="rId15" Type="http://schemas.openxmlformats.org/officeDocument/2006/relationships/notesSlide" Target="../notesSlides/notesSlide8.xml"/><Relationship Id="rId10" Type="http://schemas.openxmlformats.org/officeDocument/2006/relationships/tags" Target="../tags/tag13.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ags" Target="../tags/tag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tags" Target="../tags/tag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tags" Target="../tags/tag2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tags" Target="../tags/tag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tags" Target="../tags/tag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3.xml"/><Relationship Id="rId1" Type="http://schemas.openxmlformats.org/officeDocument/2006/relationships/tags" Target="../tags/tag25.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3.xml"/><Relationship Id="rId1" Type="http://schemas.openxmlformats.org/officeDocument/2006/relationships/tags" Target="../tags/tag26.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3.xml"/><Relationship Id="rId1" Type="http://schemas.openxmlformats.org/officeDocument/2006/relationships/tags" Target="../tags/tag2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4.xml"/><Relationship Id="rId1" Type="http://schemas.openxmlformats.org/officeDocument/2006/relationships/tags" Target="../tags/tag2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椭圆 10"/>
          <p:cNvSpPr/>
          <p:nvPr/>
        </p:nvSpPr>
        <p:spPr>
          <a:xfrm>
            <a:off x="1469766" y="-383873"/>
            <a:ext cx="6383757" cy="593664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dirty="0">
              <a:cs typeface="+mn-ea"/>
              <a:sym typeface="+mn-lt"/>
            </a:endParaRPr>
          </a:p>
        </p:txBody>
      </p:sp>
      <p:sp>
        <p:nvSpPr>
          <p:cNvPr id="8" name="椭圆 7"/>
          <p:cNvSpPr/>
          <p:nvPr/>
        </p:nvSpPr>
        <p:spPr>
          <a:xfrm>
            <a:off x="1191364" y="-870570"/>
            <a:ext cx="6940562" cy="6910034"/>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grpSp>
        <p:nvGrpSpPr>
          <p:cNvPr id="14" name="组合 13"/>
          <p:cNvGrpSpPr/>
          <p:nvPr/>
        </p:nvGrpSpPr>
        <p:grpSpPr>
          <a:xfrm>
            <a:off x="1547334" y="697770"/>
            <a:ext cx="6049327" cy="4084754"/>
            <a:chOff x="2063111" y="930360"/>
            <a:chExt cx="8065769" cy="5446338"/>
          </a:xfrm>
        </p:grpSpPr>
        <p:sp>
          <p:nvSpPr>
            <p:cNvPr id="12" name="椭圆 11"/>
            <p:cNvSpPr/>
            <p:nvPr/>
          </p:nvSpPr>
          <p:spPr>
            <a:xfrm>
              <a:off x="2063111" y="930360"/>
              <a:ext cx="340938" cy="34093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29" name="椭圆 28"/>
            <p:cNvSpPr/>
            <p:nvPr/>
          </p:nvSpPr>
          <p:spPr>
            <a:xfrm>
              <a:off x="9787942" y="6035760"/>
              <a:ext cx="340938" cy="34093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grpSp>
      <p:sp>
        <p:nvSpPr>
          <p:cNvPr id="35" name="自由: 形状 34"/>
          <p:cNvSpPr/>
          <p:nvPr/>
        </p:nvSpPr>
        <p:spPr>
          <a:xfrm rot="2700000">
            <a:off x="4609032" y="4407710"/>
            <a:ext cx="105225" cy="105225"/>
          </a:xfrm>
          <a:custGeom>
            <a:avLst/>
            <a:gdLst>
              <a:gd name="connsiteX0" fmla="*/ 75778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749181 h 914400"/>
              <a:gd name="connsiteX5" fmla="*/ 757780 w 914400"/>
              <a:gd name="connsiteY5" fmla="*/ 749181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 h="914400">
                <a:moveTo>
                  <a:pt x="757780" y="0"/>
                </a:moveTo>
                <a:lnTo>
                  <a:pt x="914400" y="0"/>
                </a:lnTo>
                <a:lnTo>
                  <a:pt x="914400" y="914400"/>
                </a:lnTo>
                <a:lnTo>
                  <a:pt x="0" y="914400"/>
                </a:lnTo>
                <a:lnTo>
                  <a:pt x="0" y="749181"/>
                </a:lnTo>
                <a:lnTo>
                  <a:pt x="757780" y="74918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19" name="文本框 18">
            <a:extLst>
              <a:ext uri="{FF2B5EF4-FFF2-40B4-BE49-F238E27FC236}">
                <a16:creationId xmlns:a16="http://schemas.microsoft.com/office/drawing/2014/main" xmlns="" id="{8B26E853-B7E9-45E1-A704-9838E9665646}"/>
              </a:ext>
            </a:extLst>
          </p:cNvPr>
          <p:cNvSpPr txBox="1"/>
          <p:nvPr/>
        </p:nvSpPr>
        <p:spPr>
          <a:xfrm>
            <a:off x="2215958" y="2647173"/>
            <a:ext cx="2646878" cy="584775"/>
          </a:xfrm>
          <a:prstGeom prst="rect">
            <a:avLst/>
          </a:prstGeom>
          <a:noFill/>
        </p:spPr>
        <p:txBody>
          <a:bodyPr wrap="none" rtlCol="0">
            <a:spAutoFit/>
          </a:bodyPr>
          <a:lstStyle/>
          <a:p>
            <a:r>
              <a:rPr lang="zh-CN" altLang="en-US" sz="3200" b="1" dirty="0">
                <a:solidFill>
                  <a:srgbClr val="C00000"/>
                </a:solidFill>
                <a:latin typeface="微软雅黑" panose="020B0503020204020204" pitchFamily="34" charset="-122"/>
                <a:ea typeface="微软雅黑" panose="020B0503020204020204" pitchFamily="34" charset="-122"/>
              </a:rPr>
              <a:t>安全管理</a:t>
            </a:r>
            <a:r>
              <a:rPr lang="zh-CN" altLang="en-US" sz="3200" b="1" dirty="0" smtClean="0">
                <a:solidFill>
                  <a:srgbClr val="C00000"/>
                </a:solidFill>
                <a:latin typeface="微软雅黑" panose="020B0503020204020204" pitchFamily="34" charset="-122"/>
                <a:ea typeface="微软雅黑" panose="020B0503020204020204" pitchFamily="34" charset="-122"/>
              </a:rPr>
              <a:t>培训</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cxnSp>
        <p:nvCxnSpPr>
          <p:cNvPr id="21" name="直接连接符 20">
            <a:extLst>
              <a:ext uri="{FF2B5EF4-FFF2-40B4-BE49-F238E27FC236}">
                <a16:creationId xmlns:a16="http://schemas.microsoft.com/office/drawing/2014/main" xmlns="" id="{0CECD37E-63DE-43FD-91F1-5E0232DF2C70}"/>
              </a:ext>
            </a:extLst>
          </p:cNvPr>
          <p:cNvCxnSpPr/>
          <p:nvPr/>
        </p:nvCxnSpPr>
        <p:spPr>
          <a:xfrm>
            <a:off x="2074894" y="3288392"/>
            <a:ext cx="541358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4" name="Creative Visions">
            <a:hlinkClick r:id="" action="ppaction://media"/>
            <a:extLst>
              <a:ext uri="{FF2B5EF4-FFF2-40B4-BE49-F238E27FC236}">
                <a16:creationId xmlns:a16="http://schemas.microsoft.com/office/drawing/2014/main" xmlns="" id="{D0955CF8-80D6-4AEA-BC61-A4B2A4996519}"/>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534400" y="4534728"/>
            <a:ext cx="609600" cy="609600"/>
          </a:xfrm>
          <a:prstGeom prst="rect">
            <a:avLst/>
          </a:prstGeom>
        </p:spPr>
      </p:pic>
      <p:pic>
        <p:nvPicPr>
          <p:cNvPr id="28" name="图片 27">
            <a:extLst>
              <a:ext uri="{FF2B5EF4-FFF2-40B4-BE49-F238E27FC236}">
                <a16:creationId xmlns:a16="http://schemas.microsoft.com/office/drawing/2014/main" xmlns="" id="{E7A7B228-0BC2-40DE-98D9-6012CE29523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47275" y="1483018"/>
            <a:ext cx="2079928" cy="1062593"/>
          </a:xfrm>
          <a:prstGeom prst="rect">
            <a:avLst/>
          </a:prstGeom>
        </p:spPr>
      </p:pic>
    </p:spTree>
    <p:custDataLst>
      <p:tags r:id="rId1"/>
    </p:custDataLst>
    <p:extLst>
      <p:ext uri="{BB962C8B-B14F-4D97-AF65-F5344CB8AC3E}">
        <p14:creationId xmlns:p14="http://schemas.microsoft.com/office/powerpoint/2010/main" val="1465625090"/>
      </p:ext>
    </p:extLst>
  </p:cSld>
  <p:clrMapOvr>
    <a:masterClrMapping/>
  </p:clrMapOvr>
  <mc:AlternateContent xmlns:mc="http://schemas.openxmlformats.org/markup-compatibility/2006" xmlns:p14="http://schemas.microsoft.com/office/powerpoint/2010/main">
    <mc:Choice Requires="p14">
      <p:transition spd="med" p14:dur="700" advClick="0" advTm="6348">
        <p:fade/>
      </p:transition>
    </mc:Choice>
    <mc:Fallback xmlns="">
      <p:transition spd="med" advClick="0" advTm="634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par>
                                <p:cTn id="7" presetID="8" presetClass="emph" presetSubtype="0" accel="50000" decel="50000" fill="hold" nodeType="withEffect">
                                  <p:stCondLst>
                                    <p:cond delay="0"/>
                                  </p:stCondLst>
                                  <p:childTnLst>
                                    <p:animRot by="10800000">
                                      <p:cBhvr>
                                        <p:cTn id="8" dur="2000" fill="hold"/>
                                        <p:tgtEl>
                                          <p:spTgt spid="14"/>
                                        </p:tgtEl>
                                        <p:attrNameLst>
                                          <p:attrName>r</p:attrName>
                                        </p:attrNameLst>
                                      </p:cBhvr>
                                    </p:animRo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ppt_w</p:attrName>
                                        </p:attrNameLst>
                                      </p:cBhvr>
                                      <p:tavLst>
                                        <p:tav tm="0">
                                          <p:val>
                                            <p:fltVal val="0"/>
                                          </p:val>
                                        </p:tav>
                                        <p:tav tm="100000">
                                          <p:val>
                                            <p:strVal val="#ppt_w"/>
                                          </p:val>
                                        </p:tav>
                                      </p:tavLst>
                                    </p:anim>
                                    <p:anim calcmode="lin" valueType="num">
                                      <p:cBhvr>
                                        <p:cTn id="14" dur="500" fill="hold"/>
                                        <p:tgtEl>
                                          <p:spTgt spid="28"/>
                                        </p:tgtEl>
                                        <p:attrNameLst>
                                          <p:attrName>ppt_h</p:attrName>
                                        </p:attrNameLst>
                                      </p:cBhvr>
                                      <p:tavLst>
                                        <p:tav tm="0">
                                          <p:val>
                                            <p:fltVal val="0"/>
                                          </p:val>
                                        </p:tav>
                                        <p:tav tm="100000">
                                          <p:val>
                                            <p:strVal val="#ppt_h"/>
                                          </p:val>
                                        </p:tav>
                                      </p:tavLst>
                                    </p:anim>
                                    <p:animEffect transition="in" filter="fade">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500" fill="hold"/>
                                        <p:tgtEl>
                                          <p:spTgt spid="19"/>
                                        </p:tgtEl>
                                        <p:attrNameLst>
                                          <p:attrName>ppt_w</p:attrName>
                                        </p:attrNameLst>
                                      </p:cBhvr>
                                      <p:tavLst>
                                        <p:tav tm="0">
                                          <p:val>
                                            <p:fltVal val="0"/>
                                          </p:val>
                                        </p:tav>
                                        <p:tav tm="100000">
                                          <p:val>
                                            <p:strVal val="#ppt_w"/>
                                          </p:val>
                                        </p:tav>
                                      </p:tavLst>
                                    </p:anim>
                                    <p:anim calcmode="lin" valueType="num">
                                      <p:cBhvr>
                                        <p:cTn id="21"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7" presetClass="entr" presetSubtype="10"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8" repeatCount="indefinite" fill="hold" display="0">
                  <p:stCondLst>
                    <p:cond delay="indefinite"/>
                  </p:stCondLst>
                  <p:endCondLst>
                    <p:cond evt="onStopAudio" delay="0">
                      <p:tgtEl>
                        <p:sldTgt/>
                      </p:tgtEl>
                    </p:cond>
                  </p:endCondLst>
                </p:cTn>
                <p:tgtEl>
                  <p:spTgt spid="4"/>
                </p:tgtEl>
              </p:cMediaNode>
            </p:audio>
          </p:childTnLst>
        </p:cTn>
      </p:par>
    </p:tnLst>
    <p:bldLst>
      <p:bldP spid="19" grpId="0"/>
    </p:bldLst>
  </p:timing>
  <p:extLst mod="1">
    <p:ext uri="{E180D4A7-C9FB-4DFB-919C-405C955672EB}">
      <p14:showEvtLst xmlns:p14="http://schemas.microsoft.com/office/powerpoint/2010/main">
        <p14:playEvt time="1" objId="4"/>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Oval 5">
            <a:extLst>
              <a:ext uri="{FF2B5EF4-FFF2-40B4-BE49-F238E27FC236}">
                <a16:creationId xmlns:a16="http://schemas.microsoft.com/office/drawing/2014/main" xmlns="" id="{27A0B29E-C3A3-491F-809B-B7E2D5227A33}"/>
              </a:ext>
            </a:extLst>
          </p:cNvPr>
          <p:cNvSpPr>
            <a:spLocks noChangeArrowheads="1"/>
          </p:cNvSpPr>
          <p:nvPr/>
        </p:nvSpPr>
        <p:spPr bwMode="auto">
          <a:xfrm>
            <a:off x="3861262" y="1230158"/>
            <a:ext cx="1446125" cy="1452232"/>
          </a:xfrm>
          <a:prstGeom prst="ellipse">
            <a:avLst/>
          </a:prstGeom>
          <a:solidFill>
            <a:srgbClr val="C0000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350"/>
          </a:p>
        </p:txBody>
      </p:sp>
      <p:sp>
        <p:nvSpPr>
          <p:cNvPr id="11267" name="Freeform 8">
            <a:extLst>
              <a:ext uri="{FF2B5EF4-FFF2-40B4-BE49-F238E27FC236}">
                <a16:creationId xmlns:a16="http://schemas.microsoft.com/office/drawing/2014/main" xmlns="" id="{81DC9E17-82B1-4258-A32B-9EB0CC934711}"/>
              </a:ext>
            </a:extLst>
          </p:cNvPr>
          <p:cNvSpPr>
            <a:spLocks/>
          </p:cNvSpPr>
          <p:nvPr/>
        </p:nvSpPr>
        <p:spPr bwMode="auto">
          <a:xfrm>
            <a:off x="3782239" y="1960593"/>
            <a:ext cx="1588824" cy="804082"/>
          </a:xfrm>
          <a:custGeom>
            <a:avLst/>
            <a:gdLst>
              <a:gd name="T0" fmla="*/ 3963 w 3963"/>
              <a:gd name="T1" fmla="*/ 0 h 1997"/>
              <a:gd name="T2" fmla="*/ 3963 w 3963"/>
              <a:gd name="T3" fmla="*/ 16 h 1997"/>
              <a:gd name="T4" fmla="*/ 1982 w 3963"/>
              <a:gd name="T5" fmla="*/ 1997 h 1997"/>
              <a:gd name="T6" fmla="*/ 0 w 3963"/>
              <a:gd name="T7" fmla="*/ 16 h 1997"/>
            </a:gdLst>
            <a:ahLst/>
            <a:cxnLst>
              <a:cxn ang="0">
                <a:pos x="T0" y="T1"/>
              </a:cxn>
              <a:cxn ang="0">
                <a:pos x="T2" y="T3"/>
              </a:cxn>
              <a:cxn ang="0">
                <a:pos x="T4" y="T5"/>
              </a:cxn>
              <a:cxn ang="0">
                <a:pos x="T6" y="T7"/>
              </a:cxn>
            </a:cxnLst>
            <a:rect l="0" t="0" r="r" b="b"/>
            <a:pathLst>
              <a:path w="3963" h="1997">
                <a:moveTo>
                  <a:pt x="3963" y="0"/>
                </a:moveTo>
                <a:cubicBezTo>
                  <a:pt x="3963" y="5"/>
                  <a:pt x="3963" y="11"/>
                  <a:pt x="3963" y="16"/>
                </a:cubicBezTo>
                <a:cubicBezTo>
                  <a:pt x="3963" y="1110"/>
                  <a:pt x="3076" y="1997"/>
                  <a:pt x="1982" y="1997"/>
                </a:cubicBezTo>
                <a:cubicBezTo>
                  <a:pt x="888" y="1997"/>
                  <a:pt x="0" y="1110"/>
                  <a:pt x="0" y="16"/>
                </a:cubicBezTo>
              </a:path>
            </a:pathLst>
          </a:custGeom>
          <a:noFill/>
          <a:ln w="8" cap="flat" cmpd="sng">
            <a:solidFill>
              <a:schemeClr val="tx1">
                <a:lumMod val="65000"/>
                <a:lumOff val="35000"/>
              </a:schemeClr>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350"/>
          </a:p>
        </p:txBody>
      </p:sp>
      <p:sp>
        <p:nvSpPr>
          <p:cNvPr id="11268" name="Oval 9">
            <a:extLst>
              <a:ext uri="{FF2B5EF4-FFF2-40B4-BE49-F238E27FC236}">
                <a16:creationId xmlns:a16="http://schemas.microsoft.com/office/drawing/2014/main" xmlns="" id="{B59C10A7-4949-46D0-A74D-E36706CA67B3}"/>
              </a:ext>
            </a:extLst>
          </p:cNvPr>
          <p:cNvSpPr>
            <a:spLocks noChangeArrowheads="1"/>
          </p:cNvSpPr>
          <p:nvPr/>
        </p:nvSpPr>
        <p:spPr bwMode="auto">
          <a:xfrm>
            <a:off x="5325907" y="1875059"/>
            <a:ext cx="104775" cy="104775"/>
          </a:xfrm>
          <a:prstGeom prst="ellipse">
            <a:avLst/>
          </a:prstGeom>
          <a:solidFill>
            <a:srgbClr val="C0000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350"/>
          </a:p>
        </p:txBody>
      </p:sp>
      <p:sp>
        <p:nvSpPr>
          <p:cNvPr id="11269" name="Oval 10">
            <a:extLst>
              <a:ext uri="{FF2B5EF4-FFF2-40B4-BE49-F238E27FC236}">
                <a16:creationId xmlns:a16="http://schemas.microsoft.com/office/drawing/2014/main" xmlns="" id="{610F98FA-9599-4976-BA43-A001842C7ABE}"/>
              </a:ext>
            </a:extLst>
          </p:cNvPr>
          <p:cNvSpPr>
            <a:spLocks noChangeArrowheads="1"/>
          </p:cNvSpPr>
          <p:nvPr/>
        </p:nvSpPr>
        <p:spPr bwMode="auto">
          <a:xfrm>
            <a:off x="3737087" y="1875059"/>
            <a:ext cx="103585" cy="104775"/>
          </a:xfrm>
          <a:prstGeom prst="ellipse">
            <a:avLst/>
          </a:prstGeom>
          <a:solidFill>
            <a:srgbClr val="C0000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350"/>
          </a:p>
        </p:txBody>
      </p:sp>
      <p:sp>
        <p:nvSpPr>
          <p:cNvPr id="11270" name="TextBox 13">
            <a:extLst>
              <a:ext uri="{FF2B5EF4-FFF2-40B4-BE49-F238E27FC236}">
                <a16:creationId xmlns:a16="http://schemas.microsoft.com/office/drawing/2014/main" xmlns="" id="{BB3F6BC5-6F6B-4E9D-ADCA-8FD7C5CDE09A}"/>
              </a:ext>
            </a:extLst>
          </p:cNvPr>
          <p:cNvSpPr txBox="1">
            <a:spLocks noChangeArrowheads="1"/>
          </p:cNvSpPr>
          <p:nvPr/>
        </p:nvSpPr>
        <p:spPr bwMode="auto">
          <a:xfrm>
            <a:off x="4088102" y="1375931"/>
            <a:ext cx="101502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6600" dirty="0">
                <a:solidFill>
                  <a:srgbClr val="F8F8F8"/>
                </a:solidFill>
                <a:latin typeface="Tw Cen MT Condensed Extra Bold" panose="020B0803020202020204" pitchFamily="34" charset="0"/>
              </a:rPr>
              <a:t>02</a:t>
            </a:r>
            <a:endParaRPr lang="zh-CN" altLang="en-US" sz="6600" dirty="0">
              <a:solidFill>
                <a:srgbClr val="F8F8F8"/>
              </a:solidFill>
              <a:latin typeface="Tw Cen MT Condensed Extra Bold" panose="020B0803020202020204" pitchFamily="34" charset="0"/>
            </a:endParaRPr>
          </a:p>
        </p:txBody>
      </p:sp>
      <p:cxnSp>
        <p:nvCxnSpPr>
          <p:cNvPr id="11271" name="直接连接符 15">
            <a:extLst>
              <a:ext uri="{FF2B5EF4-FFF2-40B4-BE49-F238E27FC236}">
                <a16:creationId xmlns:a16="http://schemas.microsoft.com/office/drawing/2014/main" xmlns="" id="{F436FEDC-39FB-4816-85B3-E41D7B95B3CD}"/>
              </a:ext>
            </a:extLst>
          </p:cNvPr>
          <p:cNvCxnSpPr>
            <a:cxnSpLocks noChangeShapeType="1"/>
          </p:cNvCxnSpPr>
          <p:nvPr/>
        </p:nvCxnSpPr>
        <p:spPr bwMode="auto">
          <a:xfrm>
            <a:off x="2358033" y="3015985"/>
            <a:ext cx="4427934" cy="0"/>
          </a:xfrm>
          <a:prstGeom prst="line">
            <a:avLst/>
          </a:prstGeom>
          <a:noFill/>
          <a:ln w="19050" cmpd="sng">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272" name="TextBox 17">
            <a:extLst>
              <a:ext uri="{FF2B5EF4-FFF2-40B4-BE49-F238E27FC236}">
                <a16:creationId xmlns:a16="http://schemas.microsoft.com/office/drawing/2014/main" xmlns="" id="{ECE2EC39-84AB-43DE-BAB7-7CE1C37B4607}"/>
              </a:ext>
            </a:extLst>
          </p:cNvPr>
          <p:cNvSpPr txBox="1">
            <a:spLocks noChangeArrowheads="1"/>
          </p:cNvSpPr>
          <p:nvPr/>
        </p:nvSpPr>
        <p:spPr bwMode="auto">
          <a:xfrm>
            <a:off x="2610934" y="3131774"/>
            <a:ext cx="39693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dirty="0">
                <a:solidFill>
                  <a:schemeClr val="tx1">
                    <a:lumMod val="75000"/>
                    <a:lumOff val="25000"/>
                  </a:schemeClr>
                </a:solidFill>
                <a:latin typeface="微软雅黑"/>
                <a:ea typeface="微软雅黑"/>
                <a:sym typeface="微软雅黑"/>
              </a:rPr>
              <a:t>安全生产法律法规基础知识 </a:t>
            </a:r>
          </a:p>
        </p:txBody>
      </p:sp>
      <p:sp>
        <p:nvSpPr>
          <p:cNvPr id="11273" name="TextBox 49">
            <a:extLst>
              <a:ext uri="{FF2B5EF4-FFF2-40B4-BE49-F238E27FC236}">
                <a16:creationId xmlns:a16="http://schemas.microsoft.com/office/drawing/2014/main" xmlns="" id="{47C378E4-2EF5-415B-A7B5-C030A1331E46}"/>
              </a:ext>
            </a:extLst>
          </p:cNvPr>
          <p:cNvSpPr txBox="1">
            <a:spLocks noChangeArrowheads="1"/>
          </p:cNvSpPr>
          <p:nvPr/>
        </p:nvSpPr>
        <p:spPr bwMode="auto">
          <a:xfrm>
            <a:off x="2411611" y="3593439"/>
            <a:ext cx="4320779"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en-US" altLang="zh-CN" sz="135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50" dirty="0">
                <a:solidFill>
                  <a:schemeClr val="tx1">
                    <a:lumMod val="75000"/>
                    <a:lumOff val="25000"/>
                  </a:schemeClr>
                </a:solidFill>
                <a:latin typeface="微软雅黑" panose="020B0503020204020204" pitchFamily="34" charset="-122"/>
                <a:ea typeface="微软雅黑" panose="020B0503020204020204" pitchFamily="34" charset="-122"/>
              </a:rPr>
              <a:t>安全管理基础知识 </a:t>
            </a:r>
            <a:r>
              <a:rPr lang="en-US" altLang="zh-CN" sz="135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50" dirty="0">
                <a:solidFill>
                  <a:schemeClr val="tx1">
                    <a:lumMod val="75000"/>
                    <a:lumOff val="25000"/>
                  </a:schemeClr>
                </a:solidFill>
                <a:latin typeface="微软雅黑" panose="020B0503020204020204" pitchFamily="34" charset="-122"/>
                <a:ea typeface="微软雅黑" panose="020B0503020204020204" pitchFamily="34" charset="-122"/>
              </a:rPr>
              <a:t>安全生产基础知识</a:t>
            </a:r>
          </a:p>
          <a:p>
            <a:pPr algn="ctr" eaLnBrk="1" hangingPunct="1">
              <a:lnSpc>
                <a:spcPct val="150000"/>
              </a:lnSpc>
            </a:pPr>
            <a:r>
              <a:rPr lang="en-US" altLang="zh-CN" sz="135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50" dirty="0">
                <a:solidFill>
                  <a:schemeClr val="tx1">
                    <a:lumMod val="75000"/>
                    <a:lumOff val="25000"/>
                  </a:schemeClr>
                </a:solidFill>
                <a:latin typeface="微软雅黑" panose="020B0503020204020204" pitchFamily="34" charset="-122"/>
                <a:ea typeface="微软雅黑" panose="020B0503020204020204" pitchFamily="34" charset="-122"/>
              </a:rPr>
              <a:t>企业基础应知应会 </a:t>
            </a:r>
            <a:r>
              <a:rPr lang="en-US" altLang="zh-CN" sz="135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50" dirty="0">
                <a:solidFill>
                  <a:schemeClr val="tx1">
                    <a:lumMod val="75000"/>
                    <a:lumOff val="25000"/>
                  </a:schemeClr>
                </a:solidFill>
                <a:latin typeface="微软雅黑" panose="020B0503020204020204" pitchFamily="34" charset="-122"/>
                <a:ea typeface="微软雅黑" panose="020B0503020204020204" pitchFamily="34" charset="-122"/>
              </a:rPr>
              <a:t>事故的预防报警和应急措施</a:t>
            </a:r>
          </a:p>
        </p:txBody>
      </p:sp>
    </p:spTree>
    <p:extLst>
      <p:ext uri="{BB962C8B-B14F-4D97-AF65-F5344CB8AC3E}">
        <p14:creationId xmlns:p14="http://schemas.microsoft.com/office/powerpoint/2010/main" val="3176196637"/>
      </p:ext>
    </p:extLst>
  </p:cSld>
  <p:clrMapOvr>
    <a:masterClrMapping/>
  </p:clrMapOvr>
  <mc:AlternateContent xmlns:mc="http://schemas.openxmlformats.org/markup-compatibility/2006" xmlns:p14="http://schemas.microsoft.com/office/powerpoint/2010/main">
    <mc:Choice Requires="p14">
      <p:transition spd="slow" p14:dur="1500" advTm="6964">
        <p:split orient="vert"/>
      </p:transition>
    </mc:Choice>
    <mc:Fallback xmlns="">
      <p:transition spd="slow" advTm="6964">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heel(1)">
                                      <p:cBhvr>
                                        <p:cTn id="7" dur="2000"/>
                                        <p:tgtEl>
                                          <p:spTgt spid="11266"/>
                                        </p:tgtEl>
                                      </p:cBhvr>
                                    </p:animEffect>
                                  </p:childTnLst>
                                </p:cTn>
                              </p:par>
                            </p:childTnLst>
                          </p:cTn>
                        </p:par>
                        <p:par>
                          <p:cTn id="8" fill="hold" nodeType="afterGroup">
                            <p:stCondLst>
                              <p:cond delay="2000"/>
                            </p:stCondLst>
                            <p:childTnLst>
                              <p:par>
                                <p:cTn id="9" presetID="31" presetClass="entr" presetSubtype="0" fill="hold" grpId="0" nodeType="afterEffect">
                                  <p:stCondLst>
                                    <p:cond delay="0"/>
                                  </p:stCondLst>
                                  <p:childTnLst>
                                    <p:set>
                                      <p:cBhvr>
                                        <p:cTn id="10" dur="1" fill="hold">
                                          <p:stCondLst>
                                            <p:cond delay="0"/>
                                          </p:stCondLst>
                                        </p:cTn>
                                        <p:tgtEl>
                                          <p:spTgt spid="11270"/>
                                        </p:tgtEl>
                                        <p:attrNameLst>
                                          <p:attrName>style.visibility</p:attrName>
                                        </p:attrNameLst>
                                      </p:cBhvr>
                                      <p:to>
                                        <p:strVal val="visible"/>
                                      </p:to>
                                    </p:set>
                                    <p:anim calcmode="lin" valueType="num">
                                      <p:cBhvr>
                                        <p:cTn id="11" dur="500" fill="hold"/>
                                        <p:tgtEl>
                                          <p:spTgt spid="11270"/>
                                        </p:tgtEl>
                                        <p:attrNameLst>
                                          <p:attrName>ppt_w</p:attrName>
                                        </p:attrNameLst>
                                      </p:cBhvr>
                                      <p:tavLst>
                                        <p:tav tm="0">
                                          <p:val>
                                            <p:fltVal val="0"/>
                                          </p:val>
                                        </p:tav>
                                        <p:tav tm="100000">
                                          <p:val>
                                            <p:strVal val="#ppt_w"/>
                                          </p:val>
                                        </p:tav>
                                      </p:tavLst>
                                    </p:anim>
                                    <p:anim calcmode="lin" valueType="num">
                                      <p:cBhvr>
                                        <p:cTn id="12" dur="500" fill="hold"/>
                                        <p:tgtEl>
                                          <p:spTgt spid="11270"/>
                                        </p:tgtEl>
                                        <p:attrNameLst>
                                          <p:attrName>ppt_h</p:attrName>
                                        </p:attrNameLst>
                                      </p:cBhvr>
                                      <p:tavLst>
                                        <p:tav tm="0">
                                          <p:val>
                                            <p:fltVal val="0"/>
                                          </p:val>
                                        </p:tav>
                                        <p:tav tm="100000">
                                          <p:val>
                                            <p:strVal val="#ppt_h"/>
                                          </p:val>
                                        </p:tav>
                                      </p:tavLst>
                                    </p:anim>
                                    <p:anim calcmode="lin" valueType="num">
                                      <p:cBhvr>
                                        <p:cTn id="13" dur="500" fill="hold"/>
                                        <p:tgtEl>
                                          <p:spTgt spid="11270"/>
                                        </p:tgtEl>
                                        <p:attrNameLst>
                                          <p:attrName>style.rotation</p:attrName>
                                        </p:attrNameLst>
                                      </p:cBhvr>
                                      <p:tavLst>
                                        <p:tav tm="0">
                                          <p:val>
                                            <p:fltVal val="90"/>
                                          </p:val>
                                        </p:tav>
                                        <p:tav tm="100000">
                                          <p:val>
                                            <p:fltVal val="0"/>
                                          </p:val>
                                        </p:tav>
                                      </p:tavLst>
                                    </p:anim>
                                    <p:animEffect transition="in" filter="fade">
                                      <p:cBhvr>
                                        <p:cTn id="14" dur="500"/>
                                        <p:tgtEl>
                                          <p:spTgt spid="11270"/>
                                        </p:tgtEl>
                                      </p:cBhvr>
                                    </p:animEffect>
                                  </p:childTnLst>
                                </p:cTn>
                              </p:par>
                            </p:childTnLst>
                          </p:cTn>
                        </p:par>
                        <p:par>
                          <p:cTn id="15" fill="hold" nodeType="afterGroup">
                            <p:stCondLst>
                              <p:cond delay="2500"/>
                            </p:stCondLst>
                            <p:childTnLst>
                              <p:par>
                                <p:cTn id="16" presetID="1" presetClass="entr" presetSubtype="0" fill="hold" grpId="0" nodeType="afterEffect">
                                  <p:stCondLst>
                                    <p:cond delay="0"/>
                                  </p:stCondLst>
                                  <p:childTnLst>
                                    <p:set>
                                      <p:cBhvr>
                                        <p:cTn id="17" dur="1" fill="hold">
                                          <p:stCondLst>
                                            <p:cond delay="0"/>
                                          </p:stCondLst>
                                        </p:cTn>
                                        <p:tgtEl>
                                          <p:spTgt spid="11269"/>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1268"/>
                                        </p:tgtEl>
                                        <p:attrNameLst>
                                          <p:attrName>style.visibility</p:attrName>
                                        </p:attrNameLst>
                                      </p:cBhvr>
                                      <p:to>
                                        <p:strVal val="visible"/>
                                      </p:to>
                                    </p:set>
                                  </p:childTnLst>
                                </p:cTn>
                              </p:par>
                            </p:childTnLst>
                          </p:cTn>
                        </p:par>
                        <p:par>
                          <p:cTn id="20" fill="hold" nodeType="afterGroup">
                            <p:stCondLst>
                              <p:cond delay="2501"/>
                            </p:stCondLst>
                            <p:childTnLst>
                              <p:par>
                                <p:cTn id="21" presetID="37" presetClass="path" presetSubtype="0" accel="50000" decel="50000" fill="hold" grpId="1" nodeType="afterEffect">
                                  <p:stCondLst>
                                    <p:cond delay="0"/>
                                  </p:stCondLst>
                                  <p:childTnLst>
                                    <p:animMotion origin="layout" path="M -3.88889E-6 4.48659E-6 L -0.00434 0.05064 L -0.02378 0.10846 C -0.03593 0.12696 -0.05625 0.15124 -0.07465 0.16396 C -0.09305 0.17668 -0.11302 0.18524 -0.13385 0.18455 C -0.16302 0.19102 -0.18246 0.17183 -0.2 0.16003 C -0.21805 0.14824 -0.23073 0.13159 -0.24166 0.11424 L -0.26562 0.05666 L -0.26961 4.48659E-6 " pathEditMode="relative" rAng="0" ptsTypes="FAfafaFAF">
                                      <p:cBhvr>
                                        <p:cTn id="22" dur="2000" spd="-99800" fill="hold"/>
                                        <p:tgtEl>
                                          <p:spTgt spid="11268"/>
                                        </p:tgtEl>
                                        <p:attrNameLst>
                                          <p:attrName>ppt_x,ppt_y</p:attrName>
                                        </p:attrNameLst>
                                      </p:cBhvr>
                                      <p:rCtr x="-13300" y="9600"/>
                                    </p:animMotion>
                                  </p:childTnLst>
                                </p:cTn>
                              </p:par>
                              <p:par>
                                <p:cTn id="23" presetID="22" presetClass="entr" presetSubtype="8" fill="hold" nodeType="withEffect">
                                  <p:stCondLst>
                                    <p:cond delay="0"/>
                                  </p:stCondLst>
                                  <p:childTnLst>
                                    <p:set>
                                      <p:cBhvr>
                                        <p:cTn id="24" dur="1" fill="hold">
                                          <p:stCondLst>
                                            <p:cond delay="0"/>
                                          </p:stCondLst>
                                        </p:cTn>
                                        <p:tgtEl>
                                          <p:spTgt spid="11267"/>
                                        </p:tgtEl>
                                        <p:attrNameLst>
                                          <p:attrName>style.visibility</p:attrName>
                                        </p:attrNameLst>
                                      </p:cBhvr>
                                      <p:to>
                                        <p:strVal val="visible"/>
                                      </p:to>
                                    </p:set>
                                    <p:animEffect transition="in" filter="wipe(left)">
                                      <p:cBhvr>
                                        <p:cTn id="25" dur="2000"/>
                                        <p:tgtEl>
                                          <p:spTgt spid="11267"/>
                                        </p:tgtEl>
                                      </p:cBhvr>
                                    </p:animEffect>
                                  </p:childTnLst>
                                </p:cTn>
                              </p:par>
                            </p:childTnLst>
                          </p:cTn>
                        </p:par>
                        <p:par>
                          <p:cTn id="26" fill="hold" nodeType="afterGroup">
                            <p:stCondLst>
                              <p:cond delay="4501"/>
                            </p:stCondLst>
                            <p:childTnLst>
                              <p:par>
                                <p:cTn id="27" presetID="31" presetClass="entr" presetSubtype="0" fill="hold" nodeType="afterEffect">
                                  <p:stCondLst>
                                    <p:cond delay="0"/>
                                  </p:stCondLst>
                                  <p:childTnLst>
                                    <p:set>
                                      <p:cBhvr>
                                        <p:cTn id="28" dur="1" fill="hold">
                                          <p:stCondLst>
                                            <p:cond delay="0"/>
                                          </p:stCondLst>
                                        </p:cTn>
                                        <p:tgtEl>
                                          <p:spTgt spid="11271"/>
                                        </p:tgtEl>
                                        <p:attrNameLst>
                                          <p:attrName>style.visibility</p:attrName>
                                        </p:attrNameLst>
                                      </p:cBhvr>
                                      <p:to>
                                        <p:strVal val="visible"/>
                                      </p:to>
                                    </p:set>
                                    <p:anim calcmode="lin" valueType="num">
                                      <p:cBhvr>
                                        <p:cTn id="29" dur="500" fill="hold"/>
                                        <p:tgtEl>
                                          <p:spTgt spid="11271"/>
                                        </p:tgtEl>
                                        <p:attrNameLst>
                                          <p:attrName>ppt_w</p:attrName>
                                        </p:attrNameLst>
                                      </p:cBhvr>
                                      <p:tavLst>
                                        <p:tav tm="0">
                                          <p:val>
                                            <p:fltVal val="0"/>
                                          </p:val>
                                        </p:tav>
                                        <p:tav tm="100000">
                                          <p:val>
                                            <p:strVal val="#ppt_w"/>
                                          </p:val>
                                        </p:tav>
                                      </p:tavLst>
                                    </p:anim>
                                    <p:anim calcmode="lin" valueType="num">
                                      <p:cBhvr>
                                        <p:cTn id="30" dur="500" fill="hold"/>
                                        <p:tgtEl>
                                          <p:spTgt spid="11271"/>
                                        </p:tgtEl>
                                        <p:attrNameLst>
                                          <p:attrName>ppt_h</p:attrName>
                                        </p:attrNameLst>
                                      </p:cBhvr>
                                      <p:tavLst>
                                        <p:tav tm="0">
                                          <p:val>
                                            <p:fltVal val="0"/>
                                          </p:val>
                                        </p:tav>
                                        <p:tav tm="100000">
                                          <p:val>
                                            <p:strVal val="#ppt_h"/>
                                          </p:val>
                                        </p:tav>
                                      </p:tavLst>
                                    </p:anim>
                                    <p:anim calcmode="lin" valueType="num">
                                      <p:cBhvr>
                                        <p:cTn id="31" dur="500" fill="hold"/>
                                        <p:tgtEl>
                                          <p:spTgt spid="11271"/>
                                        </p:tgtEl>
                                        <p:attrNameLst>
                                          <p:attrName>style.rotation</p:attrName>
                                        </p:attrNameLst>
                                      </p:cBhvr>
                                      <p:tavLst>
                                        <p:tav tm="0">
                                          <p:val>
                                            <p:fltVal val="90"/>
                                          </p:val>
                                        </p:tav>
                                        <p:tav tm="100000">
                                          <p:val>
                                            <p:fltVal val="0"/>
                                          </p:val>
                                        </p:tav>
                                      </p:tavLst>
                                    </p:anim>
                                    <p:animEffect transition="in" filter="fade">
                                      <p:cBhvr>
                                        <p:cTn id="32" dur="500"/>
                                        <p:tgtEl>
                                          <p:spTgt spid="11271"/>
                                        </p:tgtEl>
                                      </p:cBhvr>
                                    </p:animEffect>
                                  </p:childTnLst>
                                </p:cTn>
                              </p:par>
                            </p:childTnLst>
                          </p:cTn>
                        </p:par>
                        <p:par>
                          <p:cTn id="33" fill="hold" nodeType="afterGroup">
                            <p:stCondLst>
                              <p:cond delay="5001"/>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11272"/>
                                        </p:tgtEl>
                                        <p:attrNameLst>
                                          <p:attrName>style.visibility</p:attrName>
                                        </p:attrNameLst>
                                      </p:cBhvr>
                                      <p:to>
                                        <p:strVal val="visible"/>
                                      </p:to>
                                    </p:set>
                                    <p:anim calcmode="lin" valueType="num">
                                      <p:cBhvr>
                                        <p:cTn id="36" dur="500" fill="hold"/>
                                        <p:tgtEl>
                                          <p:spTgt spid="11272"/>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1272"/>
                                        </p:tgtEl>
                                        <p:attrNameLst>
                                          <p:attrName>ppt_y</p:attrName>
                                        </p:attrNameLst>
                                      </p:cBhvr>
                                      <p:tavLst>
                                        <p:tav tm="0">
                                          <p:val>
                                            <p:strVal val="#ppt_y"/>
                                          </p:val>
                                        </p:tav>
                                        <p:tav tm="100000">
                                          <p:val>
                                            <p:strVal val="#ppt_y"/>
                                          </p:val>
                                        </p:tav>
                                      </p:tavLst>
                                    </p:anim>
                                    <p:anim calcmode="lin" valueType="num">
                                      <p:cBhvr>
                                        <p:cTn id="38" dur="500" fill="hold"/>
                                        <p:tgtEl>
                                          <p:spTgt spid="11272"/>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1272"/>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1272"/>
                                        </p:tgtEl>
                                      </p:cBhvr>
                                    </p:animEffect>
                                  </p:childTnLst>
                                </p:cTn>
                              </p:par>
                            </p:childTnLst>
                          </p:cTn>
                        </p:par>
                        <p:par>
                          <p:cTn id="41" fill="hold" nodeType="afterGroup">
                            <p:stCondLst>
                              <p:cond delay="6051"/>
                            </p:stCondLst>
                            <p:childTnLst>
                              <p:par>
                                <p:cTn id="42" presetID="22" presetClass="entr" presetSubtype="1" fill="hold" grpId="0" nodeType="afterEffect">
                                  <p:stCondLst>
                                    <p:cond delay="0"/>
                                  </p:stCondLst>
                                  <p:childTnLst>
                                    <p:set>
                                      <p:cBhvr>
                                        <p:cTn id="43" dur="1" fill="hold">
                                          <p:stCondLst>
                                            <p:cond delay="0"/>
                                          </p:stCondLst>
                                        </p:cTn>
                                        <p:tgtEl>
                                          <p:spTgt spid="11273"/>
                                        </p:tgtEl>
                                        <p:attrNameLst>
                                          <p:attrName>style.visibility</p:attrName>
                                        </p:attrNameLst>
                                      </p:cBhvr>
                                      <p:to>
                                        <p:strVal val="visible"/>
                                      </p:to>
                                    </p:set>
                                    <p:animEffect transition="in" filter="wipe(up)">
                                      <p:cBhvr>
                                        <p:cTn id="44" dur="500"/>
                                        <p:tgtEl>
                                          <p:spTgt spid="11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autoUpdateAnimBg="0"/>
      <p:bldP spid="11268" grpId="0" animBg="1" autoUpdateAnimBg="0"/>
      <p:bldP spid="11268" grpId="1" animBg="1" autoUpdateAnimBg="0"/>
      <p:bldP spid="11269" grpId="0" animBg="1" autoUpdateAnimBg="0"/>
      <p:bldP spid="11270" grpId="0" autoUpdateAnimBg="0"/>
      <p:bldP spid="11272" grpId="0" autoUpdateAnimBg="0"/>
      <p:bldP spid="11273"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238" y="283369"/>
            <a:ext cx="110966" cy="33289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矩形 5"/>
          <p:cNvSpPr/>
          <p:nvPr/>
        </p:nvSpPr>
        <p:spPr>
          <a:xfrm>
            <a:off x="255747" y="283369"/>
            <a:ext cx="2185034" cy="33289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b="1" dirty="0">
                <a:latin typeface="微软雅黑" panose="020B0503020204020204" charset="-122"/>
                <a:ea typeface="微软雅黑" panose="020B0503020204020204" charset="-122"/>
              </a:rPr>
              <a:t>从业人员的权利</a:t>
            </a:r>
          </a:p>
        </p:txBody>
      </p:sp>
      <p:sp>
        <p:nvSpPr>
          <p:cNvPr id="9" name="矩形 8"/>
          <p:cNvSpPr/>
          <p:nvPr/>
        </p:nvSpPr>
        <p:spPr>
          <a:xfrm>
            <a:off x="-5239" y="5084446"/>
            <a:ext cx="2446020" cy="6524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矩形 9"/>
          <p:cNvSpPr/>
          <p:nvPr/>
        </p:nvSpPr>
        <p:spPr>
          <a:xfrm>
            <a:off x="8503444" y="-2381"/>
            <a:ext cx="641509" cy="57150"/>
          </a:xfrm>
          <a:prstGeom prst="rect">
            <a:avLst/>
          </a:prstGeom>
          <a:solidFill>
            <a:srgbClr val="0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7" name="Freeform 105">
            <a:extLst>
              <a:ext uri="{FF2B5EF4-FFF2-40B4-BE49-F238E27FC236}">
                <a16:creationId xmlns:a16="http://schemas.microsoft.com/office/drawing/2014/main" xmlns="" id="{BB66E884-6CA8-41E6-8C77-140A659F0C5C}"/>
              </a:ext>
            </a:extLst>
          </p:cNvPr>
          <p:cNvSpPr>
            <a:spLocks/>
          </p:cNvSpPr>
          <p:nvPr/>
        </p:nvSpPr>
        <p:spPr bwMode="auto">
          <a:xfrm>
            <a:off x="4570598" y="3289937"/>
            <a:ext cx="863713" cy="937996"/>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8571" tIns="34285" rIns="68571" bIns="34285"/>
          <a:lstStyle/>
          <a:p>
            <a:pPr defTabSz="914400" fontAlgn="base">
              <a:spcBef>
                <a:spcPct val="0"/>
              </a:spcBef>
              <a:spcAft>
                <a:spcPct val="0"/>
              </a:spcAft>
            </a:pPr>
            <a:endParaRPr lang="zh-CN" altLang="en-US">
              <a:solidFill>
                <a:srgbClr val="0070C0"/>
              </a:solidFill>
              <a:latin typeface="微软雅黑" panose="020B0503020204020204" pitchFamily="34" charset="-122"/>
              <a:ea typeface="微软雅黑" panose="020B0503020204020204" pitchFamily="34" charset="-122"/>
            </a:endParaRPr>
          </a:p>
        </p:txBody>
      </p:sp>
      <p:sp>
        <p:nvSpPr>
          <p:cNvPr id="78" name="Freeform 107">
            <a:extLst>
              <a:ext uri="{FF2B5EF4-FFF2-40B4-BE49-F238E27FC236}">
                <a16:creationId xmlns:a16="http://schemas.microsoft.com/office/drawing/2014/main" xmlns="" id="{112DB64E-4909-4EC2-B9B2-3F28DA780273}"/>
              </a:ext>
            </a:extLst>
          </p:cNvPr>
          <p:cNvSpPr>
            <a:spLocks/>
          </p:cNvSpPr>
          <p:nvPr/>
        </p:nvSpPr>
        <p:spPr bwMode="auto">
          <a:xfrm>
            <a:off x="3563987" y="3289937"/>
            <a:ext cx="866888" cy="937996"/>
          </a:xfrm>
          <a:custGeom>
            <a:avLst/>
            <a:gdLst>
              <a:gd name="T0" fmla="*/ 878 w 878"/>
              <a:gd name="T1" fmla="*/ 30 h 952"/>
              <a:gd name="T2" fmla="*/ 456 w 878"/>
              <a:gd name="T3" fmla="*/ 252 h 952"/>
              <a:gd name="T4" fmla="*/ 498 w 878"/>
              <a:gd name="T5" fmla="*/ 0 h 952"/>
              <a:gd name="T6" fmla="*/ 164 w 878"/>
              <a:gd name="T7" fmla="*/ 0 h 952"/>
              <a:gd name="T8" fmla="*/ 0 w 878"/>
              <a:gd name="T9" fmla="*/ 952 h 952"/>
              <a:gd name="T10" fmla="*/ 878 w 878"/>
              <a:gd name="T11" fmla="*/ 492 h 952"/>
              <a:gd name="T12" fmla="*/ 878 w 878"/>
              <a:gd name="T13" fmla="*/ 30 h 952"/>
            </a:gdLst>
            <a:ahLst/>
            <a:cxnLst>
              <a:cxn ang="0">
                <a:pos x="T0" y="T1"/>
              </a:cxn>
              <a:cxn ang="0">
                <a:pos x="T2" y="T3"/>
              </a:cxn>
              <a:cxn ang="0">
                <a:pos x="T4" y="T5"/>
              </a:cxn>
              <a:cxn ang="0">
                <a:pos x="T6" y="T7"/>
              </a:cxn>
              <a:cxn ang="0">
                <a:pos x="T8" y="T9"/>
              </a:cxn>
              <a:cxn ang="0">
                <a:pos x="T10" y="T11"/>
              </a:cxn>
              <a:cxn ang="0">
                <a:pos x="T12" y="T13"/>
              </a:cxn>
            </a:cxnLst>
            <a:rect l="0" t="0" r="r" b="b"/>
            <a:pathLst>
              <a:path w="878" h="952">
                <a:moveTo>
                  <a:pt x="878" y="30"/>
                </a:moveTo>
                <a:lnTo>
                  <a:pt x="456" y="252"/>
                </a:lnTo>
                <a:lnTo>
                  <a:pt x="498" y="0"/>
                </a:lnTo>
                <a:lnTo>
                  <a:pt x="164" y="0"/>
                </a:lnTo>
                <a:lnTo>
                  <a:pt x="0" y="952"/>
                </a:lnTo>
                <a:lnTo>
                  <a:pt x="878" y="492"/>
                </a:lnTo>
                <a:lnTo>
                  <a:pt x="878"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8571" tIns="34285" rIns="68571" bIns="34285"/>
          <a:lstStyle/>
          <a:p>
            <a:pPr defTabSz="914400" fontAlgn="base">
              <a:spcBef>
                <a:spcPct val="0"/>
              </a:spcBef>
              <a:spcAft>
                <a:spcPct val="0"/>
              </a:spcAft>
              <a:defRPr/>
            </a:pPr>
            <a:endParaRPr lang="zh-CN" altLang="en-US">
              <a:solidFill>
                <a:srgbClr val="0070C0"/>
              </a:solidFill>
              <a:effectLst>
                <a:outerShdw blurRad="60007" dist="310007" dir="7680000" sy="30000" kx="1300200" algn="ctr" rotWithShape="0">
                  <a:prstClr val="black">
                    <a:alpha val="32000"/>
                  </a:prstClr>
                </a:outerShdw>
              </a:effectLst>
              <a:latin typeface="微软雅黑" panose="020B0503020204020204" pitchFamily="34" charset="-122"/>
              <a:ea typeface="微软雅黑" panose="020B0503020204020204" pitchFamily="34" charset="-122"/>
            </a:endParaRPr>
          </a:p>
        </p:txBody>
      </p:sp>
      <p:grpSp>
        <p:nvGrpSpPr>
          <p:cNvPr id="79" name="组合 78">
            <a:extLst>
              <a:ext uri="{FF2B5EF4-FFF2-40B4-BE49-F238E27FC236}">
                <a16:creationId xmlns:a16="http://schemas.microsoft.com/office/drawing/2014/main" xmlns="" id="{1DEA9C5D-E54D-4969-ACF5-12881E56620C}"/>
              </a:ext>
            </a:extLst>
          </p:cNvPr>
          <p:cNvGrpSpPr/>
          <p:nvPr/>
        </p:nvGrpSpPr>
        <p:grpSpPr>
          <a:xfrm>
            <a:off x="2987648" y="1353636"/>
            <a:ext cx="3022994" cy="2874298"/>
            <a:chOff x="3748193" y="2000673"/>
            <a:chExt cx="4030134" cy="3833285"/>
          </a:xfrm>
          <a:solidFill>
            <a:srgbClr val="FFFFFF"/>
          </a:solidFill>
        </p:grpSpPr>
        <p:sp>
          <p:nvSpPr>
            <p:cNvPr id="80" name="Freeform 104">
              <a:extLst>
                <a:ext uri="{FF2B5EF4-FFF2-40B4-BE49-F238E27FC236}">
                  <a16:creationId xmlns:a16="http://schemas.microsoft.com/office/drawing/2014/main" xmlns="" id="{DE0E5EA0-1203-4EAF-9737-4B532713D400}"/>
                </a:ext>
              </a:extLst>
            </p:cNvPr>
            <p:cNvSpPr>
              <a:spLocks/>
            </p:cNvSpPr>
            <p:nvPr/>
          </p:nvSpPr>
          <p:spPr bwMode="auto">
            <a:xfrm>
              <a:off x="5858511" y="4583007"/>
              <a:ext cx="1151467" cy="1250951"/>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close/>
                </a:path>
              </a:pathLst>
            </a:custGeom>
            <a:solidFill>
              <a:srgbClr val="C00000"/>
            </a:solidFill>
            <a:ln>
              <a:noFill/>
            </a:ln>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endParaRPr>
            </a:p>
          </p:txBody>
        </p:sp>
        <p:sp>
          <p:nvSpPr>
            <p:cNvPr id="81" name="Freeform 106">
              <a:extLst>
                <a:ext uri="{FF2B5EF4-FFF2-40B4-BE49-F238E27FC236}">
                  <a16:creationId xmlns:a16="http://schemas.microsoft.com/office/drawing/2014/main" xmlns="" id="{973D85E2-9C7D-4C96-8BF7-CBBEBA8D7AAE}"/>
                </a:ext>
              </a:extLst>
            </p:cNvPr>
            <p:cNvSpPr>
              <a:spLocks/>
            </p:cNvSpPr>
            <p:nvPr/>
          </p:nvSpPr>
          <p:spPr bwMode="auto">
            <a:xfrm>
              <a:off x="4516545" y="4583007"/>
              <a:ext cx="1155700" cy="1250951"/>
            </a:xfrm>
            <a:custGeom>
              <a:avLst/>
              <a:gdLst>
                <a:gd name="T0" fmla="*/ 2147483647 w 878"/>
                <a:gd name="T1" fmla="*/ 2147483647 h 952"/>
                <a:gd name="T2" fmla="*/ 2147483647 w 878"/>
                <a:gd name="T3" fmla="*/ 2147483647 h 952"/>
                <a:gd name="T4" fmla="*/ 2147483647 w 878"/>
                <a:gd name="T5" fmla="*/ 0 h 952"/>
                <a:gd name="T6" fmla="*/ 2147483647 w 878"/>
                <a:gd name="T7" fmla="*/ 0 h 952"/>
                <a:gd name="T8" fmla="*/ 0 w 878"/>
                <a:gd name="T9" fmla="*/ 2147483647 h 952"/>
                <a:gd name="T10" fmla="*/ 2147483647 w 878"/>
                <a:gd name="T11" fmla="*/ 2147483647 h 952"/>
                <a:gd name="T12" fmla="*/ 2147483647 w 878"/>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8" h="952">
                  <a:moveTo>
                    <a:pt x="878" y="30"/>
                  </a:moveTo>
                  <a:lnTo>
                    <a:pt x="456" y="252"/>
                  </a:lnTo>
                  <a:lnTo>
                    <a:pt x="498" y="0"/>
                  </a:lnTo>
                  <a:lnTo>
                    <a:pt x="164" y="0"/>
                  </a:lnTo>
                  <a:lnTo>
                    <a:pt x="0" y="952"/>
                  </a:lnTo>
                  <a:lnTo>
                    <a:pt x="878" y="492"/>
                  </a:lnTo>
                  <a:lnTo>
                    <a:pt x="878" y="30"/>
                  </a:lnTo>
                  <a:close/>
                </a:path>
              </a:pathLst>
            </a:custGeom>
            <a:solidFill>
              <a:srgbClr val="A5A5A5"/>
            </a:solidFill>
            <a:ln>
              <a:noFill/>
            </a:ln>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endParaRPr>
            </a:p>
          </p:txBody>
        </p:sp>
        <p:sp>
          <p:nvSpPr>
            <p:cNvPr id="82" name="Freeform 108">
              <a:extLst>
                <a:ext uri="{FF2B5EF4-FFF2-40B4-BE49-F238E27FC236}">
                  <a16:creationId xmlns:a16="http://schemas.microsoft.com/office/drawing/2014/main" xmlns="" id="{B26698EA-89EC-414C-A435-7C5311E92E79}"/>
                </a:ext>
              </a:extLst>
            </p:cNvPr>
            <p:cNvSpPr>
              <a:spLocks/>
            </p:cNvSpPr>
            <p:nvPr/>
          </p:nvSpPr>
          <p:spPr bwMode="auto">
            <a:xfrm>
              <a:off x="5763260" y="2000673"/>
              <a:ext cx="2015067" cy="2370667"/>
            </a:xfrm>
            <a:custGeom>
              <a:avLst/>
              <a:gdLst>
                <a:gd name="T0" fmla="*/ 2147483647 w 1534"/>
                <a:gd name="T1" fmla="*/ 2147483647 h 1804"/>
                <a:gd name="T2" fmla="*/ 0 w 1534"/>
                <a:gd name="T3" fmla="*/ 0 h 1804"/>
                <a:gd name="T4" fmla="*/ 0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2147483647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solidFill>
              <a:srgbClr val="A5A5A5"/>
            </a:solidFill>
            <a:ln>
              <a:noFill/>
            </a:ln>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endParaRPr>
            </a:p>
          </p:txBody>
        </p:sp>
        <p:sp>
          <p:nvSpPr>
            <p:cNvPr id="83" name="Freeform 109">
              <a:extLst>
                <a:ext uri="{FF2B5EF4-FFF2-40B4-BE49-F238E27FC236}">
                  <a16:creationId xmlns:a16="http://schemas.microsoft.com/office/drawing/2014/main" xmlns="" id="{43E15407-F334-4258-95ED-81B7DB05F641}"/>
                </a:ext>
              </a:extLst>
            </p:cNvPr>
            <p:cNvSpPr>
              <a:spLocks/>
            </p:cNvSpPr>
            <p:nvPr/>
          </p:nvSpPr>
          <p:spPr bwMode="auto">
            <a:xfrm>
              <a:off x="3748193" y="2000673"/>
              <a:ext cx="2015067" cy="2370667"/>
            </a:xfrm>
            <a:custGeom>
              <a:avLst/>
              <a:gdLst>
                <a:gd name="T0" fmla="*/ 2147483647 w 1534"/>
                <a:gd name="T1" fmla="*/ 2147483647 h 1804"/>
                <a:gd name="T2" fmla="*/ 0 w 1534"/>
                <a:gd name="T3" fmla="*/ 2147483647 h 1804"/>
                <a:gd name="T4" fmla="*/ 2147483647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0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solidFill>
              <a:srgbClr val="C00000"/>
            </a:solidFill>
            <a:ln>
              <a:noFill/>
            </a:ln>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endParaRPr>
            </a:p>
          </p:txBody>
        </p:sp>
        <p:sp>
          <p:nvSpPr>
            <p:cNvPr id="84" name="Freeform 121">
              <a:extLst>
                <a:ext uri="{FF2B5EF4-FFF2-40B4-BE49-F238E27FC236}">
                  <a16:creationId xmlns:a16="http://schemas.microsoft.com/office/drawing/2014/main" xmlns="" id="{2B691233-3823-45B1-8790-B2D053CEE424}"/>
                </a:ext>
              </a:extLst>
            </p:cNvPr>
            <p:cNvSpPr>
              <a:spLocks/>
            </p:cNvSpPr>
            <p:nvPr/>
          </p:nvSpPr>
          <p:spPr bwMode="auto">
            <a:xfrm>
              <a:off x="5462693" y="3837941"/>
              <a:ext cx="254000" cy="251884"/>
            </a:xfrm>
            <a:custGeom>
              <a:avLst/>
              <a:gdLst>
                <a:gd name="T0" fmla="*/ 2147483647 w 192"/>
                <a:gd name="T1" fmla="*/ 2147483647 h 192"/>
                <a:gd name="T2" fmla="*/ 2147483647 w 192"/>
                <a:gd name="T3" fmla="*/ 2147483647 h 192"/>
                <a:gd name="T4" fmla="*/ 2147483647 w 192"/>
                <a:gd name="T5" fmla="*/ 2147483647 h 192"/>
                <a:gd name="T6" fmla="*/ 2147483647 w 192"/>
                <a:gd name="T7" fmla="*/ 2147483647 h 192"/>
                <a:gd name="T8" fmla="*/ 2147483647 w 192"/>
                <a:gd name="T9" fmla="*/ 2147483647 h 192"/>
                <a:gd name="T10" fmla="*/ 2147483647 w 192"/>
                <a:gd name="T11" fmla="*/ 2147483647 h 192"/>
                <a:gd name="T12" fmla="*/ 2147483647 w 192"/>
                <a:gd name="T13" fmla="*/ 2147483647 h 192"/>
                <a:gd name="T14" fmla="*/ 2147483647 w 192"/>
                <a:gd name="T15" fmla="*/ 2147483647 h 192"/>
                <a:gd name="T16" fmla="*/ 2147483647 w 192"/>
                <a:gd name="T17" fmla="*/ 2147483647 h 192"/>
                <a:gd name="T18" fmla="*/ 2147483647 w 192"/>
                <a:gd name="T19" fmla="*/ 2147483647 h 192"/>
                <a:gd name="T20" fmla="*/ 2147483647 w 192"/>
                <a:gd name="T21" fmla="*/ 2147483647 h 192"/>
                <a:gd name="T22" fmla="*/ 2147483647 w 192"/>
                <a:gd name="T23" fmla="*/ 2147483647 h 192"/>
                <a:gd name="T24" fmla="*/ 2147483647 w 192"/>
                <a:gd name="T25" fmla="*/ 2147483647 h 192"/>
                <a:gd name="T26" fmla="*/ 2147483647 w 192"/>
                <a:gd name="T27" fmla="*/ 2147483647 h 192"/>
                <a:gd name="T28" fmla="*/ 2147483647 w 192"/>
                <a:gd name="T29" fmla="*/ 2147483647 h 192"/>
                <a:gd name="T30" fmla="*/ 2147483647 w 192"/>
                <a:gd name="T31" fmla="*/ 2147483647 h 192"/>
                <a:gd name="T32" fmla="*/ 2147483647 w 192"/>
                <a:gd name="T33" fmla="*/ 2147483647 h 192"/>
                <a:gd name="T34" fmla="*/ 2147483647 w 192"/>
                <a:gd name="T35" fmla="*/ 2147483647 h 192"/>
                <a:gd name="T36" fmla="*/ 0 w 192"/>
                <a:gd name="T37" fmla="*/ 2147483647 h 192"/>
                <a:gd name="T38" fmla="*/ 0 w 192"/>
                <a:gd name="T39" fmla="*/ 2147483647 h 192"/>
                <a:gd name="T40" fmla="*/ 2147483647 w 192"/>
                <a:gd name="T41" fmla="*/ 2147483647 h 192"/>
                <a:gd name="T42" fmla="*/ 2147483647 w 192"/>
                <a:gd name="T43" fmla="*/ 2147483647 h 192"/>
                <a:gd name="T44" fmla="*/ 2147483647 w 192"/>
                <a:gd name="T45" fmla="*/ 2147483647 h 192"/>
                <a:gd name="T46" fmla="*/ 2147483647 w 192"/>
                <a:gd name="T47" fmla="*/ 2147483647 h 192"/>
                <a:gd name="T48" fmla="*/ 2147483647 w 192"/>
                <a:gd name="T49" fmla="*/ 2147483647 h 192"/>
                <a:gd name="T50" fmla="*/ 2147483647 w 192"/>
                <a:gd name="T51" fmla="*/ 2147483647 h 192"/>
                <a:gd name="T52" fmla="*/ 2147483647 w 192"/>
                <a:gd name="T53" fmla="*/ 2147483647 h 192"/>
                <a:gd name="T54" fmla="*/ 2147483647 w 192"/>
                <a:gd name="T55" fmla="*/ 0 h 192"/>
                <a:gd name="T56" fmla="*/ 2147483647 w 192"/>
                <a:gd name="T57" fmla="*/ 0 h 192"/>
                <a:gd name="T58" fmla="*/ 2147483647 w 192"/>
                <a:gd name="T59" fmla="*/ 2147483647 h 192"/>
                <a:gd name="T60" fmla="*/ 2147483647 w 192"/>
                <a:gd name="T61" fmla="*/ 2147483647 h 192"/>
                <a:gd name="T62" fmla="*/ 2147483647 w 192"/>
                <a:gd name="T63" fmla="*/ 2147483647 h 192"/>
                <a:gd name="T64" fmla="*/ 2147483647 w 192"/>
                <a:gd name="T65" fmla="*/ 2147483647 h 192"/>
                <a:gd name="T66" fmla="*/ 2147483647 w 192"/>
                <a:gd name="T67" fmla="*/ 2147483647 h 192"/>
                <a:gd name="T68" fmla="*/ 2147483647 w 192"/>
                <a:gd name="T69" fmla="*/ 2147483647 h 192"/>
                <a:gd name="T70" fmla="*/ 2147483647 w 192"/>
                <a:gd name="T71" fmla="*/ 2147483647 h 192"/>
                <a:gd name="T72" fmla="*/ 2147483647 w 192"/>
                <a:gd name="T73" fmla="*/ 2147483647 h 192"/>
                <a:gd name="T74" fmla="*/ 2147483647 w 192"/>
                <a:gd name="T75" fmla="*/ 2147483647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2">
                  <a:moveTo>
                    <a:pt x="192" y="96"/>
                  </a:moveTo>
                  <a:lnTo>
                    <a:pt x="192" y="96"/>
                  </a:lnTo>
                  <a:lnTo>
                    <a:pt x="190" y="116"/>
                  </a:lnTo>
                  <a:lnTo>
                    <a:pt x="184" y="134"/>
                  </a:lnTo>
                  <a:lnTo>
                    <a:pt x="174" y="150"/>
                  </a:lnTo>
                  <a:lnTo>
                    <a:pt x="164" y="164"/>
                  </a:lnTo>
                  <a:lnTo>
                    <a:pt x="150" y="176"/>
                  </a:lnTo>
                  <a:lnTo>
                    <a:pt x="132" y="184"/>
                  </a:lnTo>
                  <a:lnTo>
                    <a:pt x="116" y="190"/>
                  </a:lnTo>
                  <a:lnTo>
                    <a:pt x="96" y="192"/>
                  </a:lnTo>
                  <a:lnTo>
                    <a:pt x="76" y="190"/>
                  </a:lnTo>
                  <a:lnTo>
                    <a:pt x="58" y="184"/>
                  </a:lnTo>
                  <a:lnTo>
                    <a:pt x="42" y="176"/>
                  </a:lnTo>
                  <a:lnTo>
                    <a:pt x="28" y="164"/>
                  </a:lnTo>
                  <a:lnTo>
                    <a:pt x="16" y="150"/>
                  </a:lnTo>
                  <a:lnTo>
                    <a:pt x="8" y="134"/>
                  </a:lnTo>
                  <a:lnTo>
                    <a:pt x="2" y="116"/>
                  </a:lnTo>
                  <a:lnTo>
                    <a:pt x="0" y="96"/>
                  </a:lnTo>
                  <a:lnTo>
                    <a:pt x="2" y="76"/>
                  </a:lnTo>
                  <a:lnTo>
                    <a:pt x="8" y="58"/>
                  </a:lnTo>
                  <a:lnTo>
                    <a:pt x="16" y="42"/>
                  </a:lnTo>
                  <a:lnTo>
                    <a:pt x="28" y="28"/>
                  </a:lnTo>
                  <a:lnTo>
                    <a:pt x="42" y="18"/>
                  </a:lnTo>
                  <a:lnTo>
                    <a:pt x="58" y="8"/>
                  </a:lnTo>
                  <a:lnTo>
                    <a:pt x="76" y="2"/>
                  </a:lnTo>
                  <a:lnTo>
                    <a:pt x="96" y="0"/>
                  </a:lnTo>
                  <a:lnTo>
                    <a:pt x="116" y="2"/>
                  </a:lnTo>
                  <a:lnTo>
                    <a:pt x="132" y="8"/>
                  </a:lnTo>
                  <a:lnTo>
                    <a:pt x="150" y="18"/>
                  </a:lnTo>
                  <a:lnTo>
                    <a:pt x="164" y="28"/>
                  </a:lnTo>
                  <a:lnTo>
                    <a:pt x="174" y="42"/>
                  </a:lnTo>
                  <a:lnTo>
                    <a:pt x="184" y="58"/>
                  </a:lnTo>
                  <a:lnTo>
                    <a:pt x="190" y="76"/>
                  </a:lnTo>
                  <a:lnTo>
                    <a:pt x="192" y="96"/>
                  </a:lnTo>
                  <a:close/>
                </a:path>
              </a:pathLst>
            </a:custGeom>
            <a:solidFill>
              <a:srgbClr val="C00000"/>
            </a:solidFill>
            <a:ln>
              <a:noFill/>
            </a:ln>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endParaRPr>
            </a:p>
          </p:txBody>
        </p:sp>
        <p:sp>
          <p:nvSpPr>
            <p:cNvPr id="85" name="Freeform 122">
              <a:extLst>
                <a:ext uri="{FF2B5EF4-FFF2-40B4-BE49-F238E27FC236}">
                  <a16:creationId xmlns:a16="http://schemas.microsoft.com/office/drawing/2014/main" xmlns="" id="{104D325C-F869-43F8-BC83-2ED4F1129D65}"/>
                </a:ext>
              </a:extLst>
            </p:cNvPr>
            <p:cNvSpPr>
              <a:spLocks/>
            </p:cNvSpPr>
            <p:nvPr/>
          </p:nvSpPr>
          <p:spPr bwMode="auto">
            <a:xfrm>
              <a:off x="5765378" y="3774440"/>
              <a:ext cx="315383" cy="315384"/>
            </a:xfrm>
            <a:custGeom>
              <a:avLst/>
              <a:gdLst>
                <a:gd name="T0" fmla="*/ 2147483647 w 240"/>
                <a:gd name="T1" fmla="*/ 2147483647 h 240"/>
                <a:gd name="T2" fmla="*/ 2147483647 w 240"/>
                <a:gd name="T3" fmla="*/ 2147483647 h 240"/>
                <a:gd name="T4" fmla="*/ 2147483647 w 240"/>
                <a:gd name="T5" fmla="*/ 2147483647 h 240"/>
                <a:gd name="T6" fmla="*/ 2147483647 w 240"/>
                <a:gd name="T7" fmla="*/ 2147483647 h 240"/>
                <a:gd name="T8" fmla="*/ 2147483647 w 240"/>
                <a:gd name="T9" fmla="*/ 2147483647 h 240"/>
                <a:gd name="T10" fmla="*/ 2147483647 w 240"/>
                <a:gd name="T11" fmla="*/ 2147483647 h 240"/>
                <a:gd name="T12" fmla="*/ 2147483647 w 240"/>
                <a:gd name="T13" fmla="*/ 2147483647 h 240"/>
                <a:gd name="T14" fmla="*/ 2147483647 w 240"/>
                <a:gd name="T15" fmla="*/ 2147483647 h 240"/>
                <a:gd name="T16" fmla="*/ 2147483647 w 240"/>
                <a:gd name="T17" fmla="*/ 2147483647 h 240"/>
                <a:gd name="T18" fmla="*/ 2147483647 w 240"/>
                <a:gd name="T19" fmla="*/ 2147483647 h 240"/>
                <a:gd name="T20" fmla="*/ 2147483647 w 240"/>
                <a:gd name="T21" fmla="*/ 2147483647 h 240"/>
                <a:gd name="T22" fmla="*/ 2147483647 w 240"/>
                <a:gd name="T23" fmla="*/ 2147483647 h 240"/>
                <a:gd name="T24" fmla="*/ 2147483647 w 240"/>
                <a:gd name="T25" fmla="*/ 2147483647 h 240"/>
                <a:gd name="T26" fmla="*/ 2147483647 w 240"/>
                <a:gd name="T27" fmla="*/ 2147483647 h 240"/>
                <a:gd name="T28" fmla="*/ 2147483647 w 240"/>
                <a:gd name="T29" fmla="*/ 2147483647 h 240"/>
                <a:gd name="T30" fmla="*/ 2147483647 w 240"/>
                <a:gd name="T31" fmla="*/ 2147483647 h 240"/>
                <a:gd name="T32" fmla="*/ 2147483647 w 240"/>
                <a:gd name="T33" fmla="*/ 2147483647 h 240"/>
                <a:gd name="T34" fmla="*/ 2147483647 w 240"/>
                <a:gd name="T35" fmla="*/ 2147483647 h 240"/>
                <a:gd name="T36" fmla="*/ 2147483647 w 240"/>
                <a:gd name="T37" fmla="*/ 2147483647 h 240"/>
                <a:gd name="T38" fmla="*/ 2147483647 w 240"/>
                <a:gd name="T39" fmla="*/ 2147483647 h 240"/>
                <a:gd name="T40" fmla="*/ 2147483647 w 240"/>
                <a:gd name="T41" fmla="*/ 2147483647 h 240"/>
                <a:gd name="T42" fmla="*/ 0 w 240"/>
                <a:gd name="T43" fmla="*/ 2147483647 h 240"/>
                <a:gd name="T44" fmla="*/ 0 w 240"/>
                <a:gd name="T45" fmla="*/ 2147483647 h 240"/>
                <a:gd name="T46" fmla="*/ 0 w 240"/>
                <a:gd name="T47" fmla="*/ 2147483647 h 240"/>
                <a:gd name="T48" fmla="*/ 0 w 240"/>
                <a:gd name="T49" fmla="*/ 2147483647 h 240"/>
                <a:gd name="T50" fmla="*/ 2147483647 w 240"/>
                <a:gd name="T51" fmla="*/ 2147483647 h 240"/>
                <a:gd name="T52" fmla="*/ 2147483647 w 240"/>
                <a:gd name="T53" fmla="*/ 2147483647 h 240"/>
                <a:gd name="T54" fmla="*/ 2147483647 w 240"/>
                <a:gd name="T55" fmla="*/ 2147483647 h 240"/>
                <a:gd name="T56" fmla="*/ 2147483647 w 240"/>
                <a:gd name="T57" fmla="*/ 2147483647 h 240"/>
                <a:gd name="T58" fmla="*/ 2147483647 w 240"/>
                <a:gd name="T59" fmla="*/ 2147483647 h 240"/>
                <a:gd name="T60" fmla="*/ 2147483647 w 240"/>
                <a:gd name="T61" fmla="*/ 2147483647 h 240"/>
                <a:gd name="T62" fmla="*/ 2147483647 w 240"/>
                <a:gd name="T63" fmla="*/ 2147483647 h 240"/>
                <a:gd name="T64" fmla="*/ 2147483647 w 240"/>
                <a:gd name="T65" fmla="*/ 0 h 240"/>
                <a:gd name="T66" fmla="*/ 2147483647 w 240"/>
                <a:gd name="T67" fmla="*/ 0 h 240"/>
                <a:gd name="T68" fmla="*/ 2147483647 w 240"/>
                <a:gd name="T69" fmla="*/ 0 h 240"/>
                <a:gd name="T70" fmla="*/ 2147483647 w 240"/>
                <a:gd name="T71" fmla="*/ 0 h 240"/>
                <a:gd name="T72" fmla="*/ 2147483647 w 240"/>
                <a:gd name="T73" fmla="*/ 2147483647 h 240"/>
                <a:gd name="T74" fmla="*/ 2147483647 w 240"/>
                <a:gd name="T75" fmla="*/ 2147483647 h 240"/>
                <a:gd name="T76" fmla="*/ 2147483647 w 240"/>
                <a:gd name="T77" fmla="*/ 2147483647 h 240"/>
                <a:gd name="T78" fmla="*/ 2147483647 w 240"/>
                <a:gd name="T79" fmla="*/ 2147483647 h 240"/>
                <a:gd name="T80" fmla="*/ 2147483647 w 240"/>
                <a:gd name="T81" fmla="*/ 2147483647 h 240"/>
                <a:gd name="T82" fmla="*/ 2147483647 w 240"/>
                <a:gd name="T83" fmla="*/ 2147483647 h 240"/>
                <a:gd name="T84" fmla="*/ 2147483647 w 240"/>
                <a:gd name="T85" fmla="*/ 2147483647 h 240"/>
                <a:gd name="T86" fmla="*/ 2147483647 w 240"/>
                <a:gd name="T87" fmla="*/ 2147483647 h 240"/>
                <a:gd name="T88" fmla="*/ 2147483647 w 240"/>
                <a:gd name="T89" fmla="*/ 2147483647 h 240"/>
                <a:gd name="T90" fmla="*/ 2147483647 w 240"/>
                <a:gd name="T91" fmla="*/ 2147483647 h 2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0" h="240">
                  <a:moveTo>
                    <a:pt x="240" y="120"/>
                  </a:moveTo>
                  <a:lnTo>
                    <a:pt x="240" y="120"/>
                  </a:lnTo>
                  <a:lnTo>
                    <a:pt x="238" y="132"/>
                  </a:lnTo>
                  <a:lnTo>
                    <a:pt x="238" y="144"/>
                  </a:lnTo>
                  <a:lnTo>
                    <a:pt x="230" y="166"/>
                  </a:lnTo>
                  <a:lnTo>
                    <a:pt x="218" y="186"/>
                  </a:lnTo>
                  <a:lnTo>
                    <a:pt x="204" y="204"/>
                  </a:lnTo>
                  <a:lnTo>
                    <a:pt x="186" y="218"/>
                  </a:lnTo>
                  <a:lnTo>
                    <a:pt x="166" y="230"/>
                  </a:lnTo>
                  <a:lnTo>
                    <a:pt x="144" y="236"/>
                  </a:lnTo>
                  <a:lnTo>
                    <a:pt x="132" y="238"/>
                  </a:lnTo>
                  <a:lnTo>
                    <a:pt x="120" y="240"/>
                  </a:lnTo>
                  <a:lnTo>
                    <a:pt x="108" y="238"/>
                  </a:lnTo>
                  <a:lnTo>
                    <a:pt x="96" y="236"/>
                  </a:lnTo>
                  <a:lnTo>
                    <a:pt x="72" y="230"/>
                  </a:lnTo>
                  <a:lnTo>
                    <a:pt x="52" y="218"/>
                  </a:lnTo>
                  <a:lnTo>
                    <a:pt x="34" y="204"/>
                  </a:lnTo>
                  <a:lnTo>
                    <a:pt x="20" y="186"/>
                  </a:lnTo>
                  <a:lnTo>
                    <a:pt x="8" y="166"/>
                  </a:lnTo>
                  <a:lnTo>
                    <a:pt x="2" y="144"/>
                  </a:lnTo>
                  <a:lnTo>
                    <a:pt x="0" y="132"/>
                  </a:lnTo>
                  <a:lnTo>
                    <a:pt x="0" y="120"/>
                  </a:lnTo>
                  <a:lnTo>
                    <a:pt x="0" y="108"/>
                  </a:lnTo>
                  <a:lnTo>
                    <a:pt x="2" y="96"/>
                  </a:lnTo>
                  <a:lnTo>
                    <a:pt x="8" y="72"/>
                  </a:lnTo>
                  <a:lnTo>
                    <a:pt x="20" y="52"/>
                  </a:lnTo>
                  <a:lnTo>
                    <a:pt x="34" y="34"/>
                  </a:lnTo>
                  <a:lnTo>
                    <a:pt x="52" y="20"/>
                  </a:lnTo>
                  <a:lnTo>
                    <a:pt x="72" y="8"/>
                  </a:lnTo>
                  <a:lnTo>
                    <a:pt x="96" y="2"/>
                  </a:lnTo>
                  <a:lnTo>
                    <a:pt x="108" y="0"/>
                  </a:lnTo>
                  <a:lnTo>
                    <a:pt x="120" y="0"/>
                  </a:lnTo>
                  <a:lnTo>
                    <a:pt x="132" y="0"/>
                  </a:lnTo>
                  <a:lnTo>
                    <a:pt x="144" y="2"/>
                  </a:lnTo>
                  <a:lnTo>
                    <a:pt x="166" y="8"/>
                  </a:lnTo>
                  <a:lnTo>
                    <a:pt x="186" y="20"/>
                  </a:lnTo>
                  <a:lnTo>
                    <a:pt x="204" y="34"/>
                  </a:lnTo>
                  <a:lnTo>
                    <a:pt x="218" y="52"/>
                  </a:lnTo>
                  <a:lnTo>
                    <a:pt x="230" y="72"/>
                  </a:lnTo>
                  <a:lnTo>
                    <a:pt x="238" y="96"/>
                  </a:lnTo>
                  <a:lnTo>
                    <a:pt x="238" y="108"/>
                  </a:lnTo>
                  <a:lnTo>
                    <a:pt x="240" y="120"/>
                  </a:lnTo>
                  <a:close/>
                </a:path>
              </a:pathLst>
            </a:custGeom>
            <a:solidFill>
              <a:srgbClr val="A5A5A5"/>
            </a:solidFill>
            <a:ln>
              <a:noFill/>
            </a:ln>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endParaRPr>
            </a:p>
          </p:txBody>
        </p:sp>
        <p:sp>
          <p:nvSpPr>
            <p:cNvPr id="86" name="Freeform 123">
              <a:extLst>
                <a:ext uri="{FF2B5EF4-FFF2-40B4-BE49-F238E27FC236}">
                  <a16:creationId xmlns:a16="http://schemas.microsoft.com/office/drawing/2014/main" xmlns="" id="{47802D0A-DA11-4BB6-9DFD-309C793BA9B4}"/>
                </a:ext>
              </a:extLst>
            </p:cNvPr>
            <p:cNvSpPr>
              <a:spLocks/>
            </p:cNvSpPr>
            <p:nvPr/>
          </p:nvSpPr>
          <p:spPr bwMode="auto">
            <a:xfrm>
              <a:off x="5462693" y="4142740"/>
              <a:ext cx="254000" cy="247651"/>
            </a:xfrm>
            <a:custGeom>
              <a:avLst/>
              <a:gdLst>
                <a:gd name="T0" fmla="*/ 2147483647 w 192"/>
                <a:gd name="T1" fmla="*/ 2147483647 h 190"/>
                <a:gd name="T2" fmla="*/ 2147483647 w 192"/>
                <a:gd name="T3" fmla="*/ 2147483647 h 190"/>
                <a:gd name="T4" fmla="*/ 2147483647 w 192"/>
                <a:gd name="T5" fmla="*/ 2147483647 h 190"/>
                <a:gd name="T6" fmla="*/ 2147483647 w 192"/>
                <a:gd name="T7" fmla="*/ 2147483647 h 190"/>
                <a:gd name="T8" fmla="*/ 2147483647 w 192"/>
                <a:gd name="T9" fmla="*/ 2147483647 h 190"/>
                <a:gd name="T10" fmla="*/ 2147483647 w 192"/>
                <a:gd name="T11" fmla="*/ 2147483647 h 190"/>
                <a:gd name="T12" fmla="*/ 2147483647 w 192"/>
                <a:gd name="T13" fmla="*/ 2147483647 h 190"/>
                <a:gd name="T14" fmla="*/ 2147483647 w 192"/>
                <a:gd name="T15" fmla="*/ 2147483647 h 190"/>
                <a:gd name="T16" fmla="*/ 2147483647 w 192"/>
                <a:gd name="T17" fmla="*/ 2147483647 h 190"/>
                <a:gd name="T18" fmla="*/ 2147483647 w 192"/>
                <a:gd name="T19" fmla="*/ 2147483647 h 190"/>
                <a:gd name="T20" fmla="*/ 2147483647 w 192"/>
                <a:gd name="T21" fmla="*/ 2147483647 h 190"/>
                <a:gd name="T22" fmla="*/ 2147483647 w 192"/>
                <a:gd name="T23" fmla="*/ 2147483647 h 190"/>
                <a:gd name="T24" fmla="*/ 2147483647 w 192"/>
                <a:gd name="T25" fmla="*/ 2147483647 h 190"/>
                <a:gd name="T26" fmla="*/ 2147483647 w 192"/>
                <a:gd name="T27" fmla="*/ 2147483647 h 190"/>
                <a:gd name="T28" fmla="*/ 2147483647 w 192"/>
                <a:gd name="T29" fmla="*/ 2147483647 h 190"/>
                <a:gd name="T30" fmla="*/ 2147483647 w 192"/>
                <a:gd name="T31" fmla="*/ 2147483647 h 190"/>
                <a:gd name="T32" fmla="*/ 2147483647 w 192"/>
                <a:gd name="T33" fmla="*/ 2147483647 h 190"/>
                <a:gd name="T34" fmla="*/ 2147483647 w 192"/>
                <a:gd name="T35" fmla="*/ 2147483647 h 190"/>
                <a:gd name="T36" fmla="*/ 0 w 192"/>
                <a:gd name="T37" fmla="*/ 2147483647 h 190"/>
                <a:gd name="T38" fmla="*/ 0 w 192"/>
                <a:gd name="T39" fmla="*/ 2147483647 h 190"/>
                <a:gd name="T40" fmla="*/ 2147483647 w 192"/>
                <a:gd name="T41" fmla="*/ 2147483647 h 190"/>
                <a:gd name="T42" fmla="*/ 2147483647 w 192"/>
                <a:gd name="T43" fmla="*/ 2147483647 h 190"/>
                <a:gd name="T44" fmla="*/ 2147483647 w 192"/>
                <a:gd name="T45" fmla="*/ 2147483647 h 190"/>
                <a:gd name="T46" fmla="*/ 2147483647 w 192"/>
                <a:gd name="T47" fmla="*/ 2147483647 h 190"/>
                <a:gd name="T48" fmla="*/ 2147483647 w 192"/>
                <a:gd name="T49" fmla="*/ 2147483647 h 190"/>
                <a:gd name="T50" fmla="*/ 2147483647 w 192"/>
                <a:gd name="T51" fmla="*/ 2147483647 h 190"/>
                <a:gd name="T52" fmla="*/ 2147483647 w 192"/>
                <a:gd name="T53" fmla="*/ 2147483647 h 190"/>
                <a:gd name="T54" fmla="*/ 2147483647 w 192"/>
                <a:gd name="T55" fmla="*/ 0 h 190"/>
                <a:gd name="T56" fmla="*/ 2147483647 w 192"/>
                <a:gd name="T57" fmla="*/ 0 h 190"/>
                <a:gd name="T58" fmla="*/ 2147483647 w 192"/>
                <a:gd name="T59" fmla="*/ 2147483647 h 190"/>
                <a:gd name="T60" fmla="*/ 2147483647 w 192"/>
                <a:gd name="T61" fmla="*/ 2147483647 h 190"/>
                <a:gd name="T62" fmla="*/ 2147483647 w 192"/>
                <a:gd name="T63" fmla="*/ 2147483647 h 190"/>
                <a:gd name="T64" fmla="*/ 2147483647 w 192"/>
                <a:gd name="T65" fmla="*/ 2147483647 h 190"/>
                <a:gd name="T66" fmla="*/ 2147483647 w 192"/>
                <a:gd name="T67" fmla="*/ 2147483647 h 190"/>
                <a:gd name="T68" fmla="*/ 2147483647 w 192"/>
                <a:gd name="T69" fmla="*/ 2147483647 h 190"/>
                <a:gd name="T70" fmla="*/ 2147483647 w 192"/>
                <a:gd name="T71" fmla="*/ 2147483647 h 190"/>
                <a:gd name="T72" fmla="*/ 2147483647 w 192"/>
                <a:gd name="T73" fmla="*/ 2147483647 h 190"/>
                <a:gd name="T74" fmla="*/ 2147483647 w 192"/>
                <a:gd name="T75" fmla="*/ 2147483647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0">
                  <a:moveTo>
                    <a:pt x="192" y="94"/>
                  </a:moveTo>
                  <a:lnTo>
                    <a:pt x="192" y="94"/>
                  </a:lnTo>
                  <a:lnTo>
                    <a:pt x="190" y="114"/>
                  </a:lnTo>
                  <a:lnTo>
                    <a:pt x="184" y="132"/>
                  </a:lnTo>
                  <a:lnTo>
                    <a:pt x="174" y="148"/>
                  </a:lnTo>
                  <a:lnTo>
                    <a:pt x="164" y="162"/>
                  </a:lnTo>
                  <a:lnTo>
                    <a:pt x="150" y="174"/>
                  </a:lnTo>
                  <a:lnTo>
                    <a:pt x="132" y="182"/>
                  </a:lnTo>
                  <a:lnTo>
                    <a:pt x="116" y="188"/>
                  </a:lnTo>
                  <a:lnTo>
                    <a:pt x="96"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6" y="0"/>
                  </a:lnTo>
                  <a:lnTo>
                    <a:pt x="116" y="2"/>
                  </a:lnTo>
                  <a:lnTo>
                    <a:pt x="132" y="8"/>
                  </a:lnTo>
                  <a:lnTo>
                    <a:pt x="150" y="16"/>
                  </a:lnTo>
                  <a:lnTo>
                    <a:pt x="164" y="28"/>
                  </a:lnTo>
                  <a:lnTo>
                    <a:pt x="174" y="42"/>
                  </a:lnTo>
                  <a:lnTo>
                    <a:pt x="184" y="58"/>
                  </a:lnTo>
                  <a:lnTo>
                    <a:pt x="190" y="76"/>
                  </a:lnTo>
                  <a:lnTo>
                    <a:pt x="192" y="94"/>
                  </a:lnTo>
                  <a:close/>
                </a:path>
              </a:pathLst>
            </a:custGeom>
            <a:solidFill>
              <a:srgbClr val="A5A5A5"/>
            </a:solidFill>
            <a:ln>
              <a:noFill/>
            </a:ln>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endParaRPr>
            </a:p>
          </p:txBody>
        </p:sp>
        <p:sp>
          <p:nvSpPr>
            <p:cNvPr id="87" name="Freeform 124">
              <a:extLst>
                <a:ext uri="{FF2B5EF4-FFF2-40B4-BE49-F238E27FC236}">
                  <a16:creationId xmlns:a16="http://schemas.microsoft.com/office/drawing/2014/main" xmlns="" id="{C290B658-6732-4C45-8331-E9E376BAAF96}"/>
                </a:ext>
              </a:extLst>
            </p:cNvPr>
            <p:cNvSpPr>
              <a:spLocks/>
            </p:cNvSpPr>
            <p:nvPr/>
          </p:nvSpPr>
          <p:spPr bwMode="auto">
            <a:xfrm>
              <a:off x="5765378" y="4142740"/>
              <a:ext cx="249767" cy="247651"/>
            </a:xfrm>
            <a:custGeom>
              <a:avLst/>
              <a:gdLst>
                <a:gd name="T0" fmla="*/ 2147483647 w 190"/>
                <a:gd name="T1" fmla="*/ 2147483647 h 190"/>
                <a:gd name="T2" fmla="*/ 2147483647 w 190"/>
                <a:gd name="T3" fmla="*/ 2147483647 h 190"/>
                <a:gd name="T4" fmla="*/ 2147483647 w 190"/>
                <a:gd name="T5" fmla="*/ 2147483647 h 190"/>
                <a:gd name="T6" fmla="*/ 2147483647 w 190"/>
                <a:gd name="T7" fmla="*/ 2147483647 h 190"/>
                <a:gd name="T8" fmla="*/ 2147483647 w 190"/>
                <a:gd name="T9" fmla="*/ 2147483647 h 190"/>
                <a:gd name="T10" fmla="*/ 2147483647 w 190"/>
                <a:gd name="T11" fmla="*/ 2147483647 h 190"/>
                <a:gd name="T12" fmla="*/ 2147483647 w 190"/>
                <a:gd name="T13" fmla="*/ 2147483647 h 190"/>
                <a:gd name="T14" fmla="*/ 2147483647 w 190"/>
                <a:gd name="T15" fmla="*/ 2147483647 h 190"/>
                <a:gd name="T16" fmla="*/ 2147483647 w 190"/>
                <a:gd name="T17" fmla="*/ 2147483647 h 190"/>
                <a:gd name="T18" fmla="*/ 2147483647 w 190"/>
                <a:gd name="T19" fmla="*/ 2147483647 h 190"/>
                <a:gd name="T20" fmla="*/ 2147483647 w 190"/>
                <a:gd name="T21" fmla="*/ 2147483647 h 190"/>
                <a:gd name="T22" fmla="*/ 2147483647 w 190"/>
                <a:gd name="T23" fmla="*/ 2147483647 h 190"/>
                <a:gd name="T24" fmla="*/ 2147483647 w 190"/>
                <a:gd name="T25" fmla="*/ 2147483647 h 190"/>
                <a:gd name="T26" fmla="*/ 2147483647 w 190"/>
                <a:gd name="T27" fmla="*/ 2147483647 h 190"/>
                <a:gd name="T28" fmla="*/ 2147483647 w 190"/>
                <a:gd name="T29" fmla="*/ 2147483647 h 190"/>
                <a:gd name="T30" fmla="*/ 2147483647 w 190"/>
                <a:gd name="T31" fmla="*/ 2147483647 h 190"/>
                <a:gd name="T32" fmla="*/ 2147483647 w 190"/>
                <a:gd name="T33" fmla="*/ 2147483647 h 190"/>
                <a:gd name="T34" fmla="*/ 2147483647 w 190"/>
                <a:gd name="T35" fmla="*/ 2147483647 h 190"/>
                <a:gd name="T36" fmla="*/ 0 w 190"/>
                <a:gd name="T37" fmla="*/ 2147483647 h 190"/>
                <a:gd name="T38" fmla="*/ 0 w 190"/>
                <a:gd name="T39" fmla="*/ 2147483647 h 190"/>
                <a:gd name="T40" fmla="*/ 2147483647 w 190"/>
                <a:gd name="T41" fmla="*/ 2147483647 h 190"/>
                <a:gd name="T42" fmla="*/ 2147483647 w 190"/>
                <a:gd name="T43" fmla="*/ 2147483647 h 190"/>
                <a:gd name="T44" fmla="*/ 2147483647 w 190"/>
                <a:gd name="T45" fmla="*/ 2147483647 h 190"/>
                <a:gd name="T46" fmla="*/ 2147483647 w 190"/>
                <a:gd name="T47" fmla="*/ 2147483647 h 190"/>
                <a:gd name="T48" fmla="*/ 2147483647 w 190"/>
                <a:gd name="T49" fmla="*/ 2147483647 h 190"/>
                <a:gd name="T50" fmla="*/ 2147483647 w 190"/>
                <a:gd name="T51" fmla="*/ 2147483647 h 190"/>
                <a:gd name="T52" fmla="*/ 2147483647 w 190"/>
                <a:gd name="T53" fmla="*/ 2147483647 h 190"/>
                <a:gd name="T54" fmla="*/ 2147483647 w 190"/>
                <a:gd name="T55" fmla="*/ 0 h 190"/>
                <a:gd name="T56" fmla="*/ 2147483647 w 190"/>
                <a:gd name="T57" fmla="*/ 0 h 190"/>
                <a:gd name="T58" fmla="*/ 2147483647 w 190"/>
                <a:gd name="T59" fmla="*/ 2147483647 h 190"/>
                <a:gd name="T60" fmla="*/ 2147483647 w 190"/>
                <a:gd name="T61" fmla="*/ 2147483647 h 190"/>
                <a:gd name="T62" fmla="*/ 2147483647 w 190"/>
                <a:gd name="T63" fmla="*/ 2147483647 h 190"/>
                <a:gd name="T64" fmla="*/ 2147483647 w 190"/>
                <a:gd name="T65" fmla="*/ 2147483647 h 190"/>
                <a:gd name="T66" fmla="*/ 2147483647 w 190"/>
                <a:gd name="T67" fmla="*/ 2147483647 h 190"/>
                <a:gd name="T68" fmla="*/ 2147483647 w 190"/>
                <a:gd name="T69" fmla="*/ 2147483647 h 190"/>
                <a:gd name="T70" fmla="*/ 2147483647 w 190"/>
                <a:gd name="T71" fmla="*/ 2147483647 h 190"/>
                <a:gd name="T72" fmla="*/ 2147483647 w 190"/>
                <a:gd name="T73" fmla="*/ 2147483647 h 190"/>
                <a:gd name="T74" fmla="*/ 2147483647 w 190"/>
                <a:gd name="T75" fmla="*/ 2147483647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0" h="190">
                  <a:moveTo>
                    <a:pt x="190" y="94"/>
                  </a:moveTo>
                  <a:lnTo>
                    <a:pt x="190" y="94"/>
                  </a:lnTo>
                  <a:lnTo>
                    <a:pt x="188" y="114"/>
                  </a:lnTo>
                  <a:lnTo>
                    <a:pt x="182" y="132"/>
                  </a:lnTo>
                  <a:lnTo>
                    <a:pt x="174" y="148"/>
                  </a:lnTo>
                  <a:lnTo>
                    <a:pt x="162" y="162"/>
                  </a:lnTo>
                  <a:lnTo>
                    <a:pt x="148" y="174"/>
                  </a:lnTo>
                  <a:lnTo>
                    <a:pt x="132" y="182"/>
                  </a:lnTo>
                  <a:lnTo>
                    <a:pt x="114" y="188"/>
                  </a:lnTo>
                  <a:lnTo>
                    <a:pt x="94"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4" y="0"/>
                  </a:lnTo>
                  <a:lnTo>
                    <a:pt x="114" y="2"/>
                  </a:lnTo>
                  <a:lnTo>
                    <a:pt x="132" y="8"/>
                  </a:lnTo>
                  <a:lnTo>
                    <a:pt x="148" y="16"/>
                  </a:lnTo>
                  <a:lnTo>
                    <a:pt x="162" y="28"/>
                  </a:lnTo>
                  <a:lnTo>
                    <a:pt x="174" y="42"/>
                  </a:lnTo>
                  <a:lnTo>
                    <a:pt x="182" y="58"/>
                  </a:lnTo>
                  <a:lnTo>
                    <a:pt x="188" y="76"/>
                  </a:lnTo>
                  <a:lnTo>
                    <a:pt x="190" y="94"/>
                  </a:lnTo>
                  <a:close/>
                </a:path>
              </a:pathLst>
            </a:custGeom>
            <a:solidFill>
              <a:srgbClr val="C00000"/>
            </a:solidFill>
            <a:ln>
              <a:noFill/>
            </a:ln>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endParaRPr>
            </a:p>
          </p:txBody>
        </p:sp>
      </p:grpSp>
      <p:sp>
        <p:nvSpPr>
          <p:cNvPr id="88" name="矩形 1">
            <a:extLst>
              <a:ext uri="{FF2B5EF4-FFF2-40B4-BE49-F238E27FC236}">
                <a16:creationId xmlns:a16="http://schemas.microsoft.com/office/drawing/2014/main" xmlns="" id="{DD1F6205-0879-4DE2-B06B-49E89E94FDA1}"/>
              </a:ext>
            </a:extLst>
          </p:cNvPr>
          <p:cNvSpPr>
            <a:spLocks noChangeArrowheads="1"/>
          </p:cNvSpPr>
          <p:nvPr/>
        </p:nvSpPr>
        <p:spPr bwMode="auto">
          <a:xfrm>
            <a:off x="6172058" y="1396397"/>
            <a:ext cx="1879704" cy="33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285750" indent="-285750" defTabSz="914400" eaLnBrk="1" fontAlgn="base" hangingPunct="1">
              <a:lnSpc>
                <a:spcPct val="150000"/>
              </a:lnSpc>
              <a:spcBef>
                <a:spcPct val="0"/>
              </a:spcBef>
              <a:spcAft>
                <a:spcPct val="0"/>
              </a:spcAft>
              <a:buClr>
                <a:srgbClr val="C00000"/>
              </a:buClr>
              <a:buFont typeface="Wingdings" panose="05000000000000000000" pitchFamily="2" charset="2"/>
              <a:buChar char="n"/>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建议权</a:t>
            </a:r>
          </a:p>
        </p:txBody>
      </p:sp>
      <p:sp>
        <p:nvSpPr>
          <p:cNvPr id="89" name="矩形 1">
            <a:extLst>
              <a:ext uri="{FF2B5EF4-FFF2-40B4-BE49-F238E27FC236}">
                <a16:creationId xmlns:a16="http://schemas.microsoft.com/office/drawing/2014/main" xmlns="" id="{0723E536-4340-4404-A230-B86012F6139C}"/>
              </a:ext>
            </a:extLst>
          </p:cNvPr>
          <p:cNvSpPr>
            <a:spLocks noChangeArrowheads="1"/>
          </p:cNvSpPr>
          <p:nvPr/>
        </p:nvSpPr>
        <p:spPr bwMode="auto">
          <a:xfrm>
            <a:off x="979586" y="1396397"/>
            <a:ext cx="1970611" cy="33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285750" indent="-285750" defTabSz="914400" eaLnBrk="1" fontAlgn="base" hangingPunct="1">
              <a:lnSpc>
                <a:spcPct val="150000"/>
              </a:lnSpc>
              <a:spcBef>
                <a:spcPct val="0"/>
              </a:spcBef>
              <a:spcAft>
                <a:spcPct val="0"/>
              </a:spcAft>
              <a:buClr>
                <a:srgbClr val="C00000"/>
              </a:buClr>
              <a:buFont typeface="Wingdings" panose="05000000000000000000" pitchFamily="2" charset="2"/>
              <a:buChar char="n"/>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知情权</a:t>
            </a:r>
          </a:p>
        </p:txBody>
      </p:sp>
      <p:sp>
        <p:nvSpPr>
          <p:cNvPr id="90" name="矩形 1">
            <a:extLst>
              <a:ext uri="{FF2B5EF4-FFF2-40B4-BE49-F238E27FC236}">
                <a16:creationId xmlns:a16="http://schemas.microsoft.com/office/drawing/2014/main" xmlns="" id="{CEE21458-007D-4A44-87D8-0D8BEE549C66}"/>
              </a:ext>
            </a:extLst>
          </p:cNvPr>
          <p:cNvSpPr>
            <a:spLocks noChangeArrowheads="1"/>
          </p:cNvSpPr>
          <p:nvPr/>
        </p:nvSpPr>
        <p:spPr bwMode="auto">
          <a:xfrm>
            <a:off x="6172055" y="2915276"/>
            <a:ext cx="1879704" cy="33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285750" indent="-285750" defTabSz="914400" eaLnBrk="1" fontAlgn="base" hangingPunct="1">
              <a:lnSpc>
                <a:spcPct val="150000"/>
              </a:lnSpc>
              <a:spcBef>
                <a:spcPct val="0"/>
              </a:spcBef>
              <a:spcAft>
                <a:spcPct val="0"/>
              </a:spcAft>
              <a:buClr>
                <a:srgbClr val="C00000"/>
              </a:buClr>
              <a:buFont typeface="Wingdings" panose="05000000000000000000" pitchFamily="2" charset="2"/>
              <a:buChar char="n"/>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拒绝权</a:t>
            </a:r>
          </a:p>
        </p:txBody>
      </p:sp>
      <p:sp>
        <p:nvSpPr>
          <p:cNvPr id="91" name="矩形 1">
            <a:extLst>
              <a:ext uri="{FF2B5EF4-FFF2-40B4-BE49-F238E27FC236}">
                <a16:creationId xmlns:a16="http://schemas.microsoft.com/office/drawing/2014/main" xmlns="" id="{DB621D0D-81AE-49B0-A9E1-81B5F02AFB1F}"/>
              </a:ext>
            </a:extLst>
          </p:cNvPr>
          <p:cNvSpPr>
            <a:spLocks noChangeArrowheads="1"/>
          </p:cNvSpPr>
          <p:nvPr/>
        </p:nvSpPr>
        <p:spPr bwMode="auto">
          <a:xfrm>
            <a:off x="943108" y="2916863"/>
            <a:ext cx="2281247" cy="33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285750" indent="-285750" defTabSz="914400" eaLnBrk="1" fontAlgn="base" hangingPunct="1">
              <a:lnSpc>
                <a:spcPct val="150000"/>
              </a:lnSpc>
              <a:spcBef>
                <a:spcPct val="0"/>
              </a:spcBef>
              <a:spcAft>
                <a:spcPct val="0"/>
              </a:spcAft>
              <a:buClr>
                <a:srgbClr val="C00000"/>
              </a:buClr>
              <a:buFont typeface="Wingdings" panose="05000000000000000000" pitchFamily="2" charset="2"/>
              <a:buChar char="n"/>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批评权和检举、控告权</a:t>
            </a:r>
          </a:p>
        </p:txBody>
      </p:sp>
      <p:grpSp>
        <p:nvGrpSpPr>
          <p:cNvPr id="92" name="组合 91">
            <a:extLst>
              <a:ext uri="{FF2B5EF4-FFF2-40B4-BE49-F238E27FC236}">
                <a16:creationId xmlns:a16="http://schemas.microsoft.com/office/drawing/2014/main" xmlns="" id="{BC7B62F4-682B-48EF-8B00-D990DCA559C7}"/>
              </a:ext>
            </a:extLst>
          </p:cNvPr>
          <p:cNvGrpSpPr/>
          <p:nvPr/>
        </p:nvGrpSpPr>
        <p:grpSpPr>
          <a:xfrm>
            <a:off x="1059046" y="1758354"/>
            <a:ext cx="3014603" cy="661834"/>
            <a:chOff x="1177047" y="2540424"/>
            <a:chExt cx="4018947" cy="882650"/>
          </a:xfrm>
        </p:grpSpPr>
        <p:sp>
          <p:nvSpPr>
            <p:cNvPr id="93" name="任意多边形 20">
              <a:extLst>
                <a:ext uri="{FF2B5EF4-FFF2-40B4-BE49-F238E27FC236}">
                  <a16:creationId xmlns:a16="http://schemas.microsoft.com/office/drawing/2014/main" xmlns="" id="{556DE4E7-F21F-454F-A430-E2CD6F099072}"/>
                </a:ext>
              </a:extLst>
            </p:cNvPr>
            <p:cNvSpPr/>
            <p:nvPr/>
          </p:nvSpPr>
          <p:spPr>
            <a:xfrm flipH="1">
              <a:off x="1177047" y="2540424"/>
              <a:ext cx="3966030" cy="82126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 fmla="*/ 0 w 1238249"/>
                <a:gd name="connsiteY0" fmla="*/ 581025 h 581025"/>
                <a:gd name="connsiteX1" fmla="*/ 333375 w 1238249"/>
                <a:gd name="connsiteY1" fmla="*/ 0 h 581025"/>
                <a:gd name="connsiteX2" fmla="*/ 1238250 w 1238249"/>
                <a:gd name="connsiteY2" fmla="*/ 0 h 581025"/>
                <a:gd name="connsiteX0" fmla="*/ 0 w 2896333"/>
                <a:gd name="connsiteY0" fmla="*/ 581025 h 581025"/>
                <a:gd name="connsiteX1" fmla="*/ 333375 w 2896333"/>
                <a:gd name="connsiteY1" fmla="*/ 0 h 581025"/>
                <a:gd name="connsiteX2" fmla="*/ 2896333 w 2896333"/>
                <a:gd name="connsiteY2" fmla="*/ 0 h 581025"/>
              </a:gdLst>
              <a:ahLst/>
              <a:cxnLst>
                <a:cxn ang="0">
                  <a:pos x="connsiteX0" y="connsiteY0"/>
                </a:cxn>
                <a:cxn ang="0">
                  <a:pos x="connsiteX1" y="connsiteY1"/>
                </a:cxn>
                <a:cxn ang="0">
                  <a:pos x="connsiteX2" y="connsiteY2"/>
                </a:cxn>
              </a:cxnLst>
              <a:rect l="l" t="t" r="r" b="b"/>
              <a:pathLst>
                <a:path w="2896333" h="581025">
                  <a:moveTo>
                    <a:pt x="0" y="581025"/>
                  </a:moveTo>
                  <a:lnTo>
                    <a:pt x="333375" y="0"/>
                  </a:lnTo>
                  <a:lnTo>
                    <a:pt x="2896333" y="0"/>
                  </a:lnTo>
                </a:path>
              </a:pathLst>
            </a:custGeom>
            <a:noFill/>
            <a:ln w="12700" cap="flat" cmpd="sng" algn="ctr">
              <a:solidFill>
                <a:srgbClr val="FFFFFF">
                  <a:lumMod val="50000"/>
                </a:srgbClr>
              </a:solidFill>
              <a:prstDash val="dash"/>
              <a:headEnd type="oval" w="med" len="me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sp>
          <p:nvSpPr>
            <p:cNvPr id="94" name="Oval 54">
              <a:extLst>
                <a:ext uri="{FF2B5EF4-FFF2-40B4-BE49-F238E27FC236}">
                  <a16:creationId xmlns:a16="http://schemas.microsoft.com/office/drawing/2014/main" xmlns="" id="{B666FB33-C43E-4CF6-B50C-AA574A7EAFFF}"/>
                </a:ext>
              </a:extLst>
            </p:cNvPr>
            <p:cNvSpPr>
              <a:spLocks noChangeArrowheads="1"/>
            </p:cNvSpPr>
            <p:nvPr/>
          </p:nvSpPr>
          <p:spPr bwMode="auto">
            <a:xfrm>
              <a:off x="5085927" y="3313007"/>
              <a:ext cx="110067" cy="110067"/>
            </a:xfrm>
            <a:prstGeom prst="ellipse">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FFFFFF">
                  <a:lumMod val="50000"/>
                </a:srgbClr>
              </a:solidFill>
              <a:prstDash val="solid"/>
              <a:headEnd/>
              <a:tailEnd/>
            </a:ln>
            <a:effectLst>
              <a:outerShdw blurRad="63500" sx="102000" sy="102000" algn="ctr" rotWithShape="0">
                <a:prstClr val="black">
                  <a:alpha val="40000"/>
                </a:prstClr>
              </a:outerShdw>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grpSp>
      <p:grpSp>
        <p:nvGrpSpPr>
          <p:cNvPr id="95" name="组合 94">
            <a:extLst>
              <a:ext uri="{FF2B5EF4-FFF2-40B4-BE49-F238E27FC236}">
                <a16:creationId xmlns:a16="http://schemas.microsoft.com/office/drawing/2014/main" xmlns="" id="{228B1526-D6A8-4960-8835-2097B869892D}"/>
              </a:ext>
            </a:extLst>
          </p:cNvPr>
          <p:cNvGrpSpPr/>
          <p:nvPr/>
        </p:nvGrpSpPr>
        <p:grpSpPr>
          <a:xfrm>
            <a:off x="5099318" y="1767878"/>
            <a:ext cx="2784837" cy="658659"/>
            <a:chOff x="6563360" y="2553124"/>
            <a:chExt cx="3712633" cy="878416"/>
          </a:xfrm>
        </p:grpSpPr>
        <p:sp>
          <p:nvSpPr>
            <p:cNvPr id="96" name="任意多边形 23">
              <a:extLst>
                <a:ext uri="{FF2B5EF4-FFF2-40B4-BE49-F238E27FC236}">
                  <a16:creationId xmlns:a16="http://schemas.microsoft.com/office/drawing/2014/main" xmlns="" id="{B56CF8E0-2A8E-4D13-A15E-624BA8215625}"/>
                </a:ext>
              </a:extLst>
            </p:cNvPr>
            <p:cNvSpPr/>
            <p:nvPr/>
          </p:nvSpPr>
          <p:spPr>
            <a:xfrm>
              <a:off x="6626860" y="2553124"/>
              <a:ext cx="3649133" cy="82126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 fmla="*/ 0 w 1238249"/>
                <a:gd name="connsiteY0" fmla="*/ 581025 h 581025"/>
                <a:gd name="connsiteX1" fmla="*/ 333375 w 1238249"/>
                <a:gd name="connsiteY1" fmla="*/ 0 h 581025"/>
                <a:gd name="connsiteX2" fmla="*/ 1238250 w 1238249"/>
                <a:gd name="connsiteY2" fmla="*/ 0 h 581025"/>
                <a:gd name="connsiteX0" fmla="*/ 0 w 2896333"/>
                <a:gd name="connsiteY0" fmla="*/ 581025 h 581025"/>
                <a:gd name="connsiteX1" fmla="*/ 333375 w 2896333"/>
                <a:gd name="connsiteY1" fmla="*/ 0 h 581025"/>
                <a:gd name="connsiteX2" fmla="*/ 2896333 w 2896333"/>
                <a:gd name="connsiteY2" fmla="*/ 0 h 581025"/>
              </a:gdLst>
              <a:ahLst/>
              <a:cxnLst>
                <a:cxn ang="0">
                  <a:pos x="connsiteX0" y="connsiteY0"/>
                </a:cxn>
                <a:cxn ang="0">
                  <a:pos x="connsiteX1" y="connsiteY1"/>
                </a:cxn>
                <a:cxn ang="0">
                  <a:pos x="connsiteX2" y="connsiteY2"/>
                </a:cxn>
              </a:cxnLst>
              <a:rect l="l" t="t" r="r" b="b"/>
              <a:pathLst>
                <a:path w="2896333" h="581025">
                  <a:moveTo>
                    <a:pt x="0" y="581025"/>
                  </a:moveTo>
                  <a:lnTo>
                    <a:pt x="333375" y="0"/>
                  </a:lnTo>
                  <a:lnTo>
                    <a:pt x="2896333" y="0"/>
                  </a:lnTo>
                </a:path>
              </a:pathLst>
            </a:custGeom>
            <a:noFill/>
            <a:ln w="12700" cap="flat" cmpd="sng" algn="ctr">
              <a:solidFill>
                <a:srgbClr val="FFFFFF">
                  <a:lumMod val="50000"/>
                </a:srgbClr>
              </a:solidFill>
              <a:prstDash val="dash"/>
              <a:headEnd type="oval" w="med" len="me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endParaRPr>
            </a:p>
          </p:txBody>
        </p:sp>
        <p:sp>
          <p:nvSpPr>
            <p:cNvPr id="97" name="Oval 54">
              <a:extLst>
                <a:ext uri="{FF2B5EF4-FFF2-40B4-BE49-F238E27FC236}">
                  <a16:creationId xmlns:a16="http://schemas.microsoft.com/office/drawing/2014/main" xmlns="" id="{B8CC29E2-F487-4142-ACB6-E0BF7332EAB1}"/>
                </a:ext>
              </a:extLst>
            </p:cNvPr>
            <p:cNvSpPr>
              <a:spLocks noChangeArrowheads="1"/>
            </p:cNvSpPr>
            <p:nvPr/>
          </p:nvSpPr>
          <p:spPr bwMode="auto">
            <a:xfrm>
              <a:off x="6563360" y="3321473"/>
              <a:ext cx="110067" cy="110067"/>
            </a:xfrm>
            <a:prstGeom prst="ellipse">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FFFFFF">
                  <a:lumMod val="50000"/>
                </a:srgbClr>
              </a:solidFill>
              <a:prstDash val="solid"/>
              <a:headEnd/>
              <a:tailEnd/>
            </a:ln>
            <a:effectLst>
              <a:outerShdw blurRad="63500" sx="102000" sy="102000" algn="ctr" rotWithShape="0">
                <a:prstClr val="black">
                  <a:alpha val="40000"/>
                </a:prstClr>
              </a:outerShdw>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endParaRPr>
            </a:p>
          </p:txBody>
        </p:sp>
      </p:grpSp>
      <p:grpSp>
        <p:nvGrpSpPr>
          <p:cNvPr id="98" name="组合 97">
            <a:extLst>
              <a:ext uri="{FF2B5EF4-FFF2-40B4-BE49-F238E27FC236}">
                <a16:creationId xmlns:a16="http://schemas.microsoft.com/office/drawing/2014/main" xmlns="" id="{D7293985-6A2C-4A48-BA91-AB2E4C76BF21}"/>
              </a:ext>
            </a:extLst>
          </p:cNvPr>
          <p:cNvGrpSpPr/>
          <p:nvPr/>
        </p:nvGrpSpPr>
        <p:grpSpPr>
          <a:xfrm>
            <a:off x="5146949" y="3283587"/>
            <a:ext cx="2757847" cy="661834"/>
            <a:chOff x="6626860" y="4574541"/>
            <a:chExt cx="3676651" cy="882650"/>
          </a:xfrm>
        </p:grpSpPr>
        <p:sp>
          <p:nvSpPr>
            <p:cNvPr id="99" name="任意多边形 29">
              <a:extLst>
                <a:ext uri="{FF2B5EF4-FFF2-40B4-BE49-F238E27FC236}">
                  <a16:creationId xmlns:a16="http://schemas.microsoft.com/office/drawing/2014/main" xmlns="" id="{0E016F61-03BB-469F-A01F-DF2909A8AEA9}"/>
                </a:ext>
              </a:extLst>
            </p:cNvPr>
            <p:cNvSpPr/>
            <p:nvPr/>
          </p:nvSpPr>
          <p:spPr>
            <a:xfrm>
              <a:off x="6686127" y="4574541"/>
              <a:ext cx="3617384" cy="82761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 fmla="*/ 0 w 1238249"/>
                <a:gd name="connsiteY0" fmla="*/ 581025 h 581025"/>
                <a:gd name="connsiteX1" fmla="*/ 333375 w 1238249"/>
                <a:gd name="connsiteY1" fmla="*/ 0 h 581025"/>
                <a:gd name="connsiteX2" fmla="*/ 1238250 w 1238249"/>
                <a:gd name="connsiteY2" fmla="*/ 0 h 581025"/>
                <a:gd name="connsiteX0" fmla="*/ 0 w 2528430"/>
                <a:gd name="connsiteY0" fmla="*/ 587027 h 587027"/>
                <a:gd name="connsiteX1" fmla="*/ 333375 w 2528430"/>
                <a:gd name="connsiteY1" fmla="*/ 6002 h 587027"/>
                <a:gd name="connsiteX2" fmla="*/ 2528430 w 2528430"/>
                <a:gd name="connsiteY2" fmla="*/ 0 h 587027"/>
              </a:gdLst>
              <a:ahLst/>
              <a:cxnLst>
                <a:cxn ang="0">
                  <a:pos x="connsiteX0" y="connsiteY0"/>
                </a:cxn>
                <a:cxn ang="0">
                  <a:pos x="connsiteX1" y="connsiteY1"/>
                </a:cxn>
                <a:cxn ang="0">
                  <a:pos x="connsiteX2" y="connsiteY2"/>
                </a:cxn>
              </a:cxnLst>
              <a:rect l="l" t="t" r="r" b="b"/>
              <a:pathLst>
                <a:path w="2528430" h="587027">
                  <a:moveTo>
                    <a:pt x="0" y="587027"/>
                  </a:moveTo>
                  <a:lnTo>
                    <a:pt x="333375" y="6002"/>
                  </a:lnTo>
                  <a:lnTo>
                    <a:pt x="2528430" y="0"/>
                  </a:lnTo>
                </a:path>
              </a:pathLst>
            </a:custGeom>
            <a:noFill/>
            <a:ln w="12700" cap="flat" cmpd="sng" algn="ctr">
              <a:solidFill>
                <a:srgbClr val="FFFFFF">
                  <a:lumMod val="50000"/>
                </a:srgbClr>
              </a:solidFill>
              <a:prstDash val="dash"/>
              <a:headEnd type="oval" w="med" len="me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sp>
          <p:nvSpPr>
            <p:cNvPr id="100" name="Oval 54">
              <a:extLst>
                <a:ext uri="{FF2B5EF4-FFF2-40B4-BE49-F238E27FC236}">
                  <a16:creationId xmlns:a16="http://schemas.microsoft.com/office/drawing/2014/main" xmlns="" id="{AE612AE5-38C4-4B69-AA73-8CF571888AAE}"/>
                </a:ext>
              </a:extLst>
            </p:cNvPr>
            <p:cNvSpPr>
              <a:spLocks noChangeArrowheads="1"/>
            </p:cNvSpPr>
            <p:nvPr/>
          </p:nvSpPr>
          <p:spPr bwMode="auto">
            <a:xfrm>
              <a:off x="6626860" y="5347124"/>
              <a:ext cx="110067" cy="110067"/>
            </a:xfrm>
            <a:prstGeom prst="ellipse">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FFFFFF">
                  <a:lumMod val="50000"/>
                </a:srgbClr>
              </a:solidFill>
              <a:prstDash val="solid"/>
              <a:headEnd/>
              <a:tailEnd/>
            </a:ln>
            <a:effectLst>
              <a:outerShdw blurRad="63500" sx="102000" sy="102000" algn="ctr" rotWithShape="0">
                <a:prstClr val="black">
                  <a:alpha val="40000"/>
                </a:prstClr>
              </a:outerShdw>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grpSp>
      <p:grpSp>
        <p:nvGrpSpPr>
          <p:cNvPr id="101" name="组合 100">
            <a:extLst>
              <a:ext uri="{FF2B5EF4-FFF2-40B4-BE49-F238E27FC236}">
                <a16:creationId xmlns:a16="http://schemas.microsoft.com/office/drawing/2014/main" xmlns="" id="{9997E3E3-0E3A-4219-B398-4FFA7D5190B6}"/>
              </a:ext>
            </a:extLst>
          </p:cNvPr>
          <p:cNvGrpSpPr/>
          <p:nvPr/>
        </p:nvGrpSpPr>
        <p:grpSpPr>
          <a:xfrm>
            <a:off x="1059037" y="3283587"/>
            <a:ext cx="2730404" cy="661834"/>
            <a:chOff x="1177046" y="4574541"/>
            <a:chExt cx="3640065" cy="882650"/>
          </a:xfrm>
        </p:grpSpPr>
        <p:sp>
          <p:nvSpPr>
            <p:cNvPr id="102" name="任意多边形 32">
              <a:extLst>
                <a:ext uri="{FF2B5EF4-FFF2-40B4-BE49-F238E27FC236}">
                  <a16:creationId xmlns:a16="http://schemas.microsoft.com/office/drawing/2014/main" xmlns="" id="{704B876F-FEA6-41E8-AE5D-69E1EDCF7FAF}"/>
                </a:ext>
              </a:extLst>
            </p:cNvPr>
            <p:cNvSpPr/>
            <p:nvPr/>
          </p:nvSpPr>
          <p:spPr>
            <a:xfrm flipH="1">
              <a:off x="1177046" y="4574541"/>
              <a:ext cx="3574447" cy="82761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 fmla="*/ 0 w 1238249"/>
                <a:gd name="connsiteY0" fmla="*/ 581025 h 581025"/>
                <a:gd name="connsiteX1" fmla="*/ 333375 w 1238249"/>
                <a:gd name="connsiteY1" fmla="*/ 0 h 581025"/>
                <a:gd name="connsiteX2" fmla="*/ 1238250 w 1238249"/>
                <a:gd name="connsiteY2" fmla="*/ 0 h 581025"/>
                <a:gd name="connsiteX0" fmla="*/ 0 w 2528430"/>
                <a:gd name="connsiteY0" fmla="*/ 587027 h 587027"/>
                <a:gd name="connsiteX1" fmla="*/ 333375 w 2528430"/>
                <a:gd name="connsiteY1" fmla="*/ 6002 h 587027"/>
                <a:gd name="connsiteX2" fmla="*/ 2528430 w 2528430"/>
                <a:gd name="connsiteY2" fmla="*/ 0 h 587027"/>
              </a:gdLst>
              <a:ahLst/>
              <a:cxnLst>
                <a:cxn ang="0">
                  <a:pos x="connsiteX0" y="connsiteY0"/>
                </a:cxn>
                <a:cxn ang="0">
                  <a:pos x="connsiteX1" y="connsiteY1"/>
                </a:cxn>
                <a:cxn ang="0">
                  <a:pos x="connsiteX2" y="connsiteY2"/>
                </a:cxn>
              </a:cxnLst>
              <a:rect l="l" t="t" r="r" b="b"/>
              <a:pathLst>
                <a:path w="2528430" h="587027">
                  <a:moveTo>
                    <a:pt x="0" y="587027"/>
                  </a:moveTo>
                  <a:lnTo>
                    <a:pt x="333375" y="6002"/>
                  </a:lnTo>
                  <a:lnTo>
                    <a:pt x="2528430" y="0"/>
                  </a:lnTo>
                </a:path>
              </a:pathLst>
            </a:custGeom>
            <a:noFill/>
            <a:ln w="12700" cap="flat" cmpd="sng" algn="ctr">
              <a:solidFill>
                <a:srgbClr val="FFFFFF">
                  <a:lumMod val="50000"/>
                </a:srgbClr>
              </a:solidFill>
              <a:prstDash val="dash"/>
              <a:headEnd type="oval" w="med" len="me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sp>
          <p:nvSpPr>
            <p:cNvPr id="103" name="Oval 54">
              <a:extLst>
                <a:ext uri="{FF2B5EF4-FFF2-40B4-BE49-F238E27FC236}">
                  <a16:creationId xmlns:a16="http://schemas.microsoft.com/office/drawing/2014/main" xmlns="" id="{F1E74D2E-2334-43F7-8345-DC9E04AA315E}"/>
                </a:ext>
              </a:extLst>
            </p:cNvPr>
            <p:cNvSpPr>
              <a:spLocks noChangeArrowheads="1"/>
            </p:cNvSpPr>
            <p:nvPr/>
          </p:nvSpPr>
          <p:spPr bwMode="auto">
            <a:xfrm>
              <a:off x="4707044" y="5347124"/>
              <a:ext cx="110067" cy="110067"/>
            </a:xfrm>
            <a:prstGeom prst="ellipse">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FFFFFF">
                  <a:lumMod val="50000"/>
                </a:srgbClr>
              </a:solidFill>
              <a:prstDash val="solid"/>
              <a:headEnd/>
              <a:tailEnd/>
            </a:ln>
            <a:effectLst>
              <a:outerShdw blurRad="63500" sx="102000" sy="102000" algn="ctr" rotWithShape="0">
                <a:prstClr val="black">
                  <a:alpha val="40000"/>
                </a:prstClr>
              </a:outerShdw>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grpSp>
      <p:sp>
        <p:nvSpPr>
          <p:cNvPr id="104" name="矩形 1">
            <a:extLst>
              <a:ext uri="{FF2B5EF4-FFF2-40B4-BE49-F238E27FC236}">
                <a16:creationId xmlns:a16="http://schemas.microsoft.com/office/drawing/2014/main" xmlns="" id="{D86A877E-9582-4E27-8A25-0F35D4A9BEE1}"/>
              </a:ext>
            </a:extLst>
          </p:cNvPr>
          <p:cNvSpPr>
            <a:spLocks noChangeArrowheads="1"/>
          </p:cNvSpPr>
          <p:nvPr/>
        </p:nvSpPr>
        <p:spPr bwMode="auto">
          <a:xfrm>
            <a:off x="915053" y="1825355"/>
            <a:ext cx="2035163" cy="62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just" defTabSz="914400"/>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即有权了解其作业场所和工作岗位存在的危险因素、防范措施和事故应急措施</a:t>
            </a:r>
          </a:p>
        </p:txBody>
      </p:sp>
      <p:sp>
        <p:nvSpPr>
          <p:cNvPr id="105" name="矩形 1">
            <a:extLst>
              <a:ext uri="{FF2B5EF4-FFF2-40B4-BE49-F238E27FC236}">
                <a16:creationId xmlns:a16="http://schemas.microsoft.com/office/drawing/2014/main" xmlns="" id="{C7F84A94-EC68-48BA-BA7A-FE94559B7EA4}"/>
              </a:ext>
            </a:extLst>
          </p:cNvPr>
          <p:cNvSpPr>
            <a:spLocks noChangeArrowheads="1"/>
          </p:cNvSpPr>
          <p:nvPr/>
        </p:nvSpPr>
        <p:spPr bwMode="auto">
          <a:xfrm>
            <a:off x="940160" y="3345492"/>
            <a:ext cx="2035163" cy="62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just" defTabSz="914400"/>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即有权对本单位安全生产管理工作中存在的问题提出批评、检举、控告</a:t>
            </a:r>
          </a:p>
        </p:txBody>
      </p:sp>
      <p:sp>
        <p:nvSpPr>
          <p:cNvPr id="106" name="矩形 1">
            <a:extLst>
              <a:ext uri="{FF2B5EF4-FFF2-40B4-BE49-F238E27FC236}">
                <a16:creationId xmlns:a16="http://schemas.microsoft.com/office/drawing/2014/main" xmlns="" id="{301BAFE2-1E5F-4724-ACA9-31026AA42AF3}"/>
              </a:ext>
            </a:extLst>
          </p:cNvPr>
          <p:cNvSpPr>
            <a:spLocks noChangeArrowheads="1"/>
          </p:cNvSpPr>
          <p:nvPr/>
        </p:nvSpPr>
        <p:spPr bwMode="auto">
          <a:xfrm>
            <a:off x="6152603" y="1836193"/>
            <a:ext cx="2035163" cy="438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just" defTabSz="914400"/>
            <a:r>
              <a:rPr lang="zh-CN" altLang="en-US" sz="1200" dirty="0">
                <a:solidFill>
                  <a:srgbClr val="FFFFFF">
                    <a:lumMod val="65000"/>
                  </a:srgbClr>
                </a:solidFill>
                <a:latin typeface="微软雅黑" panose="020B0503020204020204" pitchFamily="34" charset="-122"/>
                <a:ea typeface="微软雅黑" panose="020B0503020204020204" pitchFamily="34" charset="-122"/>
              </a:rPr>
              <a:t>即有权对本单位的安全生产工作提出建议</a:t>
            </a:r>
          </a:p>
        </p:txBody>
      </p:sp>
      <p:sp>
        <p:nvSpPr>
          <p:cNvPr id="107" name="矩形 1">
            <a:extLst>
              <a:ext uri="{FF2B5EF4-FFF2-40B4-BE49-F238E27FC236}">
                <a16:creationId xmlns:a16="http://schemas.microsoft.com/office/drawing/2014/main" xmlns="" id="{C90B48AD-6CA6-40D9-A147-349E0B9DADFE}"/>
              </a:ext>
            </a:extLst>
          </p:cNvPr>
          <p:cNvSpPr>
            <a:spLocks noChangeArrowheads="1"/>
          </p:cNvSpPr>
          <p:nvPr/>
        </p:nvSpPr>
        <p:spPr bwMode="auto">
          <a:xfrm>
            <a:off x="6209265" y="3357995"/>
            <a:ext cx="2035163" cy="438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just" defTabSz="914400"/>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即有权拒绝违章作业指挥和强令冒险作业</a:t>
            </a:r>
          </a:p>
        </p:txBody>
      </p:sp>
    </p:spTree>
    <p:extLst>
      <p:ext uri="{BB962C8B-B14F-4D97-AF65-F5344CB8AC3E}">
        <p14:creationId xmlns:p14="http://schemas.microsoft.com/office/powerpoint/2010/main" val="1698026115"/>
      </p:ext>
    </p:extLst>
  </p:cSld>
  <p:clrMapOvr>
    <a:masterClrMapping/>
  </p:clrMapOvr>
  <mc:AlternateContent xmlns:mc="http://schemas.openxmlformats.org/markup-compatibility/2006" xmlns:p14="http://schemas.microsoft.com/office/powerpoint/2010/main">
    <mc:Choice Requires="p14">
      <p:transition spd="slow" p14:dur="1500" advTm="8008">
        <p:split orient="vert"/>
      </p:transition>
    </mc:Choice>
    <mc:Fallback xmlns="">
      <p:transition spd="slow" advTm="8008">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p:cTn id="23" dur="500" fill="hold"/>
                                        <p:tgtEl>
                                          <p:spTgt spid="79"/>
                                        </p:tgtEl>
                                        <p:attrNameLst>
                                          <p:attrName>ppt_w</p:attrName>
                                        </p:attrNameLst>
                                      </p:cBhvr>
                                      <p:tavLst>
                                        <p:tav tm="0">
                                          <p:val>
                                            <p:fltVal val="0"/>
                                          </p:val>
                                        </p:tav>
                                        <p:tav tm="100000">
                                          <p:val>
                                            <p:strVal val="#ppt_w"/>
                                          </p:val>
                                        </p:tav>
                                      </p:tavLst>
                                    </p:anim>
                                    <p:anim calcmode="lin" valueType="num">
                                      <p:cBhvr>
                                        <p:cTn id="24" dur="500" fill="hold"/>
                                        <p:tgtEl>
                                          <p:spTgt spid="79"/>
                                        </p:tgtEl>
                                        <p:attrNameLst>
                                          <p:attrName>ppt_h</p:attrName>
                                        </p:attrNameLst>
                                      </p:cBhvr>
                                      <p:tavLst>
                                        <p:tav tm="0">
                                          <p:val>
                                            <p:fltVal val="0"/>
                                          </p:val>
                                        </p:tav>
                                        <p:tav tm="100000">
                                          <p:val>
                                            <p:strVal val="#ppt_h"/>
                                          </p:val>
                                        </p:tav>
                                      </p:tavLst>
                                    </p:anim>
                                    <p:animEffect transition="in" filter="fade">
                                      <p:cBhvr>
                                        <p:cTn id="25" dur="500"/>
                                        <p:tgtEl>
                                          <p:spTgt spid="79"/>
                                        </p:tgtEl>
                                      </p:cBhvr>
                                    </p:animEffect>
                                  </p:childTnLst>
                                </p:cTn>
                              </p:par>
                            </p:childTnLst>
                          </p:cTn>
                        </p:par>
                        <p:par>
                          <p:cTn id="26" fill="hold">
                            <p:stCondLst>
                              <p:cond delay="1500"/>
                            </p:stCondLst>
                            <p:childTnLst>
                              <p:par>
                                <p:cTn id="27" presetID="22" presetClass="entr" presetSubtype="2" fill="hold" nodeType="afterEffect">
                                  <p:stCondLst>
                                    <p:cond delay="0"/>
                                  </p:stCondLst>
                                  <p:childTnLst>
                                    <p:set>
                                      <p:cBhvr>
                                        <p:cTn id="28" dur="1" fill="hold">
                                          <p:stCondLst>
                                            <p:cond delay="0"/>
                                          </p:stCondLst>
                                        </p:cTn>
                                        <p:tgtEl>
                                          <p:spTgt spid="92"/>
                                        </p:tgtEl>
                                        <p:attrNameLst>
                                          <p:attrName>style.visibility</p:attrName>
                                        </p:attrNameLst>
                                      </p:cBhvr>
                                      <p:to>
                                        <p:strVal val="visible"/>
                                      </p:to>
                                    </p:set>
                                    <p:animEffect transition="in" filter="wipe(right)">
                                      <p:cBhvr>
                                        <p:cTn id="29" dur="500"/>
                                        <p:tgtEl>
                                          <p:spTgt spid="92"/>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89"/>
                                        </p:tgtEl>
                                        <p:attrNameLst>
                                          <p:attrName>style.visibility</p:attrName>
                                        </p:attrNameLst>
                                      </p:cBhvr>
                                      <p:to>
                                        <p:strVal val="visible"/>
                                      </p:to>
                                    </p:set>
                                    <p:animEffect transition="in" filter="wipe(left)">
                                      <p:cBhvr>
                                        <p:cTn id="33" dur="500"/>
                                        <p:tgtEl>
                                          <p:spTgt spid="89"/>
                                        </p:tgtEl>
                                      </p:cBhvr>
                                    </p:animEffect>
                                  </p:childTnLst>
                                </p:cTn>
                              </p:par>
                            </p:childTnLst>
                          </p:cTn>
                        </p:par>
                        <p:par>
                          <p:cTn id="34" fill="hold">
                            <p:stCondLst>
                              <p:cond delay="2500"/>
                            </p:stCondLst>
                            <p:childTnLst>
                              <p:par>
                                <p:cTn id="35" presetID="22" presetClass="entr" presetSubtype="1" fill="hold" grpId="0" nodeType="afterEffect">
                                  <p:stCondLst>
                                    <p:cond delay="0"/>
                                  </p:stCondLst>
                                  <p:childTnLst>
                                    <p:set>
                                      <p:cBhvr>
                                        <p:cTn id="36" dur="1" fill="hold">
                                          <p:stCondLst>
                                            <p:cond delay="0"/>
                                          </p:stCondLst>
                                        </p:cTn>
                                        <p:tgtEl>
                                          <p:spTgt spid="104"/>
                                        </p:tgtEl>
                                        <p:attrNameLst>
                                          <p:attrName>style.visibility</p:attrName>
                                        </p:attrNameLst>
                                      </p:cBhvr>
                                      <p:to>
                                        <p:strVal val="visible"/>
                                      </p:to>
                                    </p:set>
                                    <p:animEffect transition="in" filter="wipe(up)">
                                      <p:cBhvr>
                                        <p:cTn id="37" dur="500"/>
                                        <p:tgtEl>
                                          <p:spTgt spid="104"/>
                                        </p:tgtEl>
                                      </p:cBhvr>
                                    </p:animEffect>
                                  </p:childTnLst>
                                </p:cTn>
                              </p:par>
                            </p:childTnLst>
                          </p:cTn>
                        </p:par>
                        <p:par>
                          <p:cTn id="38" fill="hold">
                            <p:stCondLst>
                              <p:cond delay="3000"/>
                            </p:stCondLst>
                            <p:childTnLst>
                              <p:par>
                                <p:cTn id="39" presetID="22" presetClass="entr" presetSubtype="8" fill="hold" nodeType="afterEffect">
                                  <p:stCondLst>
                                    <p:cond delay="0"/>
                                  </p:stCondLst>
                                  <p:childTnLst>
                                    <p:set>
                                      <p:cBhvr>
                                        <p:cTn id="40" dur="1" fill="hold">
                                          <p:stCondLst>
                                            <p:cond delay="0"/>
                                          </p:stCondLst>
                                        </p:cTn>
                                        <p:tgtEl>
                                          <p:spTgt spid="95"/>
                                        </p:tgtEl>
                                        <p:attrNameLst>
                                          <p:attrName>style.visibility</p:attrName>
                                        </p:attrNameLst>
                                      </p:cBhvr>
                                      <p:to>
                                        <p:strVal val="visible"/>
                                      </p:to>
                                    </p:set>
                                    <p:animEffect transition="in" filter="wipe(left)">
                                      <p:cBhvr>
                                        <p:cTn id="41" dur="500"/>
                                        <p:tgtEl>
                                          <p:spTgt spid="9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88"/>
                                        </p:tgtEl>
                                        <p:attrNameLst>
                                          <p:attrName>style.visibility</p:attrName>
                                        </p:attrNameLst>
                                      </p:cBhvr>
                                      <p:to>
                                        <p:strVal val="visible"/>
                                      </p:to>
                                    </p:set>
                                    <p:animEffect transition="in" filter="wipe(left)">
                                      <p:cBhvr>
                                        <p:cTn id="45" dur="500"/>
                                        <p:tgtEl>
                                          <p:spTgt spid="88"/>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up)">
                                      <p:cBhvr>
                                        <p:cTn id="49" dur="500"/>
                                        <p:tgtEl>
                                          <p:spTgt spid="106"/>
                                        </p:tgtEl>
                                      </p:cBhvr>
                                    </p:animEffect>
                                  </p:childTnLst>
                                </p:cTn>
                              </p:par>
                            </p:childTnLst>
                          </p:cTn>
                        </p:par>
                        <p:par>
                          <p:cTn id="50" fill="hold">
                            <p:stCondLst>
                              <p:cond delay="4500"/>
                            </p:stCondLst>
                            <p:childTnLst>
                              <p:par>
                                <p:cTn id="51" presetID="22" presetClass="entr" presetSubtype="2" fill="hold" nodeType="afterEffect">
                                  <p:stCondLst>
                                    <p:cond delay="0"/>
                                  </p:stCondLst>
                                  <p:childTnLst>
                                    <p:set>
                                      <p:cBhvr>
                                        <p:cTn id="52" dur="1" fill="hold">
                                          <p:stCondLst>
                                            <p:cond delay="0"/>
                                          </p:stCondLst>
                                        </p:cTn>
                                        <p:tgtEl>
                                          <p:spTgt spid="101"/>
                                        </p:tgtEl>
                                        <p:attrNameLst>
                                          <p:attrName>style.visibility</p:attrName>
                                        </p:attrNameLst>
                                      </p:cBhvr>
                                      <p:to>
                                        <p:strVal val="visible"/>
                                      </p:to>
                                    </p:set>
                                    <p:animEffect transition="in" filter="wipe(right)">
                                      <p:cBhvr>
                                        <p:cTn id="53" dur="500"/>
                                        <p:tgtEl>
                                          <p:spTgt spid="10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91"/>
                                        </p:tgtEl>
                                        <p:attrNameLst>
                                          <p:attrName>style.visibility</p:attrName>
                                        </p:attrNameLst>
                                      </p:cBhvr>
                                      <p:to>
                                        <p:strVal val="visible"/>
                                      </p:to>
                                    </p:set>
                                    <p:animEffect transition="in" filter="wipe(left)">
                                      <p:cBhvr>
                                        <p:cTn id="57" dur="500"/>
                                        <p:tgtEl>
                                          <p:spTgt spid="91"/>
                                        </p:tgtEl>
                                      </p:cBhvr>
                                    </p:animEffect>
                                  </p:childTnLst>
                                </p:cTn>
                              </p:par>
                            </p:childTnLst>
                          </p:cTn>
                        </p:par>
                        <p:par>
                          <p:cTn id="58" fill="hold">
                            <p:stCondLst>
                              <p:cond delay="5500"/>
                            </p:stCondLst>
                            <p:childTnLst>
                              <p:par>
                                <p:cTn id="59" presetID="22" presetClass="entr" presetSubtype="1" fill="hold" grpId="0" nodeType="afterEffect">
                                  <p:stCondLst>
                                    <p:cond delay="0"/>
                                  </p:stCondLst>
                                  <p:childTnLst>
                                    <p:set>
                                      <p:cBhvr>
                                        <p:cTn id="60" dur="1" fill="hold">
                                          <p:stCondLst>
                                            <p:cond delay="0"/>
                                          </p:stCondLst>
                                        </p:cTn>
                                        <p:tgtEl>
                                          <p:spTgt spid="105"/>
                                        </p:tgtEl>
                                        <p:attrNameLst>
                                          <p:attrName>style.visibility</p:attrName>
                                        </p:attrNameLst>
                                      </p:cBhvr>
                                      <p:to>
                                        <p:strVal val="visible"/>
                                      </p:to>
                                    </p:set>
                                    <p:animEffect transition="in" filter="wipe(up)">
                                      <p:cBhvr>
                                        <p:cTn id="61" dur="500"/>
                                        <p:tgtEl>
                                          <p:spTgt spid="105"/>
                                        </p:tgtEl>
                                      </p:cBhvr>
                                    </p:animEffect>
                                  </p:childTnLst>
                                </p:cTn>
                              </p:par>
                            </p:childTnLst>
                          </p:cTn>
                        </p:par>
                        <p:par>
                          <p:cTn id="62" fill="hold">
                            <p:stCondLst>
                              <p:cond delay="6000"/>
                            </p:stCondLst>
                            <p:childTnLst>
                              <p:par>
                                <p:cTn id="63" presetID="22" presetClass="entr" presetSubtype="8" fill="hold" nodeType="afterEffect">
                                  <p:stCondLst>
                                    <p:cond delay="0"/>
                                  </p:stCondLst>
                                  <p:childTnLst>
                                    <p:set>
                                      <p:cBhvr>
                                        <p:cTn id="64" dur="1" fill="hold">
                                          <p:stCondLst>
                                            <p:cond delay="0"/>
                                          </p:stCondLst>
                                        </p:cTn>
                                        <p:tgtEl>
                                          <p:spTgt spid="98"/>
                                        </p:tgtEl>
                                        <p:attrNameLst>
                                          <p:attrName>style.visibility</p:attrName>
                                        </p:attrNameLst>
                                      </p:cBhvr>
                                      <p:to>
                                        <p:strVal val="visible"/>
                                      </p:to>
                                    </p:set>
                                    <p:animEffect transition="in" filter="wipe(left)">
                                      <p:cBhvr>
                                        <p:cTn id="65" dur="500"/>
                                        <p:tgtEl>
                                          <p:spTgt spid="98"/>
                                        </p:tgtEl>
                                      </p:cBhvr>
                                    </p:animEffect>
                                  </p:childTnLst>
                                </p:cTn>
                              </p:par>
                            </p:childTnLst>
                          </p:cTn>
                        </p:par>
                        <p:par>
                          <p:cTn id="66" fill="hold">
                            <p:stCondLst>
                              <p:cond delay="6500"/>
                            </p:stCondLst>
                            <p:childTnLst>
                              <p:par>
                                <p:cTn id="67" presetID="22" presetClass="entr" presetSubtype="8" fill="hold" grpId="0" nodeType="afterEffect">
                                  <p:stCondLst>
                                    <p:cond delay="0"/>
                                  </p:stCondLst>
                                  <p:childTnLst>
                                    <p:set>
                                      <p:cBhvr>
                                        <p:cTn id="68" dur="1" fill="hold">
                                          <p:stCondLst>
                                            <p:cond delay="0"/>
                                          </p:stCondLst>
                                        </p:cTn>
                                        <p:tgtEl>
                                          <p:spTgt spid="90"/>
                                        </p:tgtEl>
                                        <p:attrNameLst>
                                          <p:attrName>style.visibility</p:attrName>
                                        </p:attrNameLst>
                                      </p:cBhvr>
                                      <p:to>
                                        <p:strVal val="visible"/>
                                      </p:to>
                                    </p:set>
                                    <p:animEffect transition="in" filter="wipe(left)">
                                      <p:cBhvr>
                                        <p:cTn id="69" dur="500"/>
                                        <p:tgtEl>
                                          <p:spTgt spid="90"/>
                                        </p:tgtEl>
                                      </p:cBhvr>
                                    </p:animEffect>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107"/>
                                        </p:tgtEl>
                                        <p:attrNameLst>
                                          <p:attrName>style.visibility</p:attrName>
                                        </p:attrNameLst>
                                      </p:cBhvr>
                                      <p:to>
                                        <p:strVal val="visible"/>
                                      </p:to>
                                    </p:set>
                                    <p:animEffect transition="in" filter="wipe(up)">
                                      <p:cBhvr>
                                        <p:cTn id="73"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9" grpId="0" bldLvl="0" animBg="1"/>
      <p:bldP spid="10" grpId="0" bldLvl="0" animBg="1"/>
      <p:bldP spid="88" grpId="0"/>
      <p:bldP spid="89" grpId="0"/>
      <p:bldP spid="90" grpId="0"/>
      <p:bldP spid="91" grpId="0"/>
      <p:bldP spid="104" grpId="0"/>
      <p:bldP spid="105" grpId="0"/>
      <p:bldP spid="106" grpId="0"/>
      <p:bldP spid="10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238" y="283369"/>
            <a:ext cx="110966" cy="33289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矩形 5"/>
          <p:cNvSpPr/>
          <p:nvPr/>
        </p:nvSpPr>
        <p:spPr>
          <a:xfrm>
            <a:off x="255747" y="283369"/>
            <a:ext cx="2185034" cy="33289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b="1" dirty="0">
                <a:latin typeface="微软雅黑" panose="020B0503020204020204" charset="-122"/>
                <a:ea typeface="微软雅黑" panose="020B0503020204020204" charset="-122"/>
              </a:rPr>
              <a:t>从业人员的权利</a:t>
            </a:r>
          </a:p>
        </p:txBody>
      </p:sp>
      <p:sp>
        <p:nvSpPr>
          <p:cNvPr id="9" name="矩形 8"/>
          <p:cNvSpPr/>
          <p:nvPr/>
        </p:nvSpPr>
        <p:spPr>
          <a:xfrm>
            <a:off x="-5239" y="5084446"/>
            <a:ext cx="2446020" cy="6524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矩形 9"/>
          <p:cNvSpPr/>
          <p:nvPr/>
        </p:nvSpPr>
        <p:spPr>
          <a:xfrm>
            <a:off x="8503444" y="-2381"/>
            <a:ext cx="641509" cy="57150"/>
          </a:xfrm>
          <a:prstGeom prst="rect">
            <a:avLst/>
          </a:prstGeom>
          <a:solidFill>
            <a:srgbClr val="0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8" name="MH_SubTitle_4">
            <a:extLst>
              <a:ext uri="{FF2B5EF4-FFF2-40B4-BE49-F238E27FC236}">
                <a16:creationId xmlns:a16="http://schemas.microsoft.com/office/drawing/2014/main" xmlns="" id="{02F8D361-1A1B-4BF6-B895-1FA406659382}"/>
              </a:ext>
            </a:extLst>
          </p:cNvPr>
          <p:cNvSpPr/>
          <p:nvPr>
            <p:custDataLst>
              <p:tags r:id="rId1"/>
            </p:custDataLst>
          </p:nvPr>
        </p:nvSpPr>
        <p:spPr>
          <a:xfrm>
            <a:off x="1794469" y="1758431"/>
            <a:ext cx="2732088" cy="534591"/>
          </a:xfrm>
          <a:custGeom>
            <a:avLst/>
            <a:gdLst>
              <a:gd name="connsiteX0" fmla="*/ 520353 w 3024977"/>
              <a:gd name="connsiteY0" fmla="*/ 0 h 790148"/>
              <a:gd name="connsiteX1" fmla="*/ 520353 w 3024977"/>
              <a:gd name="connsiteY1" fmla="*/ 154147 h 790148"/>
              <a:gd name="connsiteX2" fmla="*/ 3024977 w 3024977"/>
              <a:gd name="connsiteY2" fmla="*/ 154147 h 790148"/>
              <a:gd name="connsiteX3" fmla="*/ 3024977 w 3024977"/>
              <a:gd name="connsiteY3" fmla="*/ 636001 h 790148"/>
              <a:gd name="connsiteX4" fmla="*/ 520353 w 3024977"/>
              <a:gd name="connsiteY4" fmla="*/ 636001 h 790148"/>
              <a:gd name="connsiteX5" fmla="*/ 520353 w 3024977"/>
              <a:gd name="connsiteY5" fmla="*/ 790148 h 790148"/>
              <a:gd name="connsiteX6" fmla="*/ 0 w 3024977"/>
              <a:gd name="connsiteY6" fmla="*/ 395074 h 790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4977" h="790148">
                <a:moveTo>
                  <a:pt x="520353" y="0"/>
                </a:moveTo>
                <a:lnTo>
                  <a:pt x="520353" y="154147"/>
                </a:lnTo>
                <a:lnTo>
                  <a:pt x="3024977" y="154147"/>
                </a:lnTo>
                <a:lnTo>
                  <a:pt x="3024977" y="636001"/>
                </a:lnTo>
                <a:lnTo>
                  <a:pt x="520353" y="636001"/>
                </a:lnTo>
                <a:lnTo>
                  <a:pt x="520353" y="790148"/>
                </a:lnTo>
                <a:lnTo>
                  <a:pt x="0" y="395074"/>
                </a:lnTo>
                <a:close/>
              </a:path>
            </a:pathLst>
          </a:custGeom>
          <a:solidFill>
            <a:srgbClr val="C00000"/>
          </a:solidFill>
          <a:ln w="25400" cap="flat" cmpd="sng" algn="ctr">
            <a:noFill/>
            <a:prstDash val="solid"/>
          </a:ln>
          <a:effectLst/>
        </p:spPr>
        <p:txBody>
          <a:bodyPr anchor="ctr">
            <a:normAutofit/>
          </a:bodyPr>
          <a:lstStyle/>
          <a:p>
            <a:pPr lvl="0" algn="ctr" defTabSz="914400">
              <a:defRPr/>
            </a:pPr>
            <a:r>
              <a:rPr lang="zh-CN" altLang="en-US" sz="1200" b="1" kern="0" dirty="0">
                <a:solidFill>
                  <a:srgbClr val="FFFFFF"/>
                </a:solidFill>
                <a:latin typeface="Arial"/>
                <a:ea typeface="微软雅黑"/>
              </a:rPr>
              <a:t>紧急避险权</a:t>
            </a:r>
          </a:p>
        </p:txBody>
      </p:sp>
      <p:sp>
        <p:nvSpPr>
          <p:cNvPr id="59" name="MH_SubTitle_3">
            <a:extLst>
              <a:ext uri="{FF2B5EF4-FFF2-40B4-BE49-F238E27FC236}">
                <a16:creationId xmlns:a16="http://schemas.microsoft.com/office/drawing/2014/main" xmlns="" id="{F4EA2CA8-B507-4088-9419-F6DDB35D4DBF}"/>
              </a:ext>
            </a:extLst>
          </p:cNvPr>
          <p:cNvSpPr/>
          <p:nvPr>
            <p:custDataLst>
              <p:tags r:id="rId2"/>
            </p:custDataLst>
          </p:nvPr>
        </p:nvSpPr>
        <p:spPr>
          <a:xfrm flipH="1">
            <a:off x="4720243" y="2403749"/>
            <a:ext cx="2732087" cy="534591"/>
          </a:xfrm>
          <a:custGeom>
            <a:avLst/>
            <a:gdLst>
              <a:gd name="connsiteX0" fmla="*/ 520353 w 3024977"/>
              <a:gd name="connsiteY0" fmla="*/ 0 h 790148"/>
              <a:gd name="connsiteX1" fmla="*/ 520353 w 3024977"/>
              <a:gd name="connsiteY1" fmla="*/ 154147 h 790148"/>
              <a:gd name="connsiteX2" fmla="*/ 3024977 w 3024977"/>
              <a:gd name="connsiteY2" fmla="*/ 154147 h 790148"/>
              <a:gd name="connsiteX3" fmla="*/ 3024977 w 3024977"/>
              <a:gd name="connsiteY3" fmla="*/ 636001 h 790148"/>
              <a:gd name="connsiteX4" fmla="*/ 520353 w 3024977"/>
              <a:gd name="connsiteY4" fmla="*/ 636001 h 790148"/>
              <a:gd name="connsiteX5" fmla="*/ 520353 w 3024977"/>
              <a:gd name="connsiteY5" fmla="*/ 790148 h 790148"/>
              <a:gd name="connsiteX6" fmla="*/ 0 w 3024977"/>
              <a:gd name="connsiteY6" fmla="*/ 395074 h 790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4977" h="790148">
                <a:moveTo>
                  <a:pt x="520353" y="0"/>
                </a:moveTo>
                <a:lnTo>
                  <a:pt x="520353" y="154147"/>
                </a:lnTo>
                <a:lnTo>
                  <a:pt x="3024977" y="154147"/>
                </a:lnTo>
                <a:lnTo>
                  <a:pt x="3024977" y="636001"/>
                </a:lnTo>
                <a:lnTo>
                  <a:pt x="520353" y="636001"/>
                </a:lnTo>
                <a:lnTo>
                  <a:pt x="520353" y="790148"/>
                </a:lnTo>
                <a:lnTo>
                  <a:pt x="0" y="395074"/>
                </a:lnTo>
                <a:close/>
              </a:path>
            </a:pathLst>
          </a:custGeom>
          <a:solidFill>
            <a:srgbClr val="A5A5A5"/>
          </a:solidFill>
          <a:ln w="25400" cap="flat" cmpd="sng" algn="ctr">
            <a:noFill/>
            <a:prstDash val="solid"/>
          </a:ln>
          <a:effectLst/>
        </p:spPr>
        <p:txBody>
          <a:bodyPr anchor="ctr">
            <a:normAutofit/>
          </a:bodyPr>
          <a:lstStyle/>
          <a:p>
            <a:pPr lvl="0" algn="ctr" defTabSz="914400">
              <a:defRPr/>
            </a:pPr>
            <a:r>
              <a:rPr lang="zh-CN" altLang="en-US" sz="1200" b="1" kern="0" dirty="0">
                <a:solidFill>
                  <a:srgbClr val="FFFFFF"/>
                </a:solidFill>
                <a:latin typeface="Arial"/>
                <a:ea typeface="微软雅黑"/>
              </a:rPr>
              <a:t>培训权利</a:t>
            </a:r>
          </a:p>
        </p:txBody>
      </p:sp>
      <p:sp>
        <p:nvSpPr>
          <p:cNvPr id="60" name="MH_SubTitle_2">
            <a:extLst>
              <a:ext uri="{FF2B5EF4-FFF2-40B4-BE49-F238E27FC236}">
                <a16:creationId xmlns:a16="http://schemas.microsoft.com/office/drawing/2014/main" xmlns="" id="{FD31E632-E481-4213-A59A-FB064CD11FE0}"/>
              </a:ext>
            </a:extLst>
          </p:cNvPr>
          <p:cNvSpPr/>
          <p:nvPr>
            <p:custDataLst>
              <p:tags r:id="rId3"/>
            </p:custDataLst>
          </p:nvPr>
        </p:nvSpPr>
        <p:spPr>
          <a:xfrm>
            <a:off x="1794469" y="3049067"/>
            <a:ext cx="2732088" cy="534591"/>
          </a:xfrm>
          <a:custGeom>
            <a:avLst/>
            <a:gdLst>
              <a:gd name="connsiteX0" fmla="*/ 520353 w 3024977"/>
              <a:gd name="connsiteY0" fmla="*/ 0 h 790148"/>
              <a:gd name="connsiteX1" fmla="*/ 520353 w 3024977"/>
              <a:gd name="connsiteY1" fmla="*/ 154147 h 790148"/>
              <a:gd name="connsiteX2" fmla="*/ 3024977 w 3024977"/>
              <a:gd name="connsiteY2" fmla="*/ 154147 h 790148"/>
              <a:gd name="connsiteX3" fmla="*/ 3024977 w 3024977"/>
              <a:gd name="connsiteY3" fmla="*/ 636001 h 790148"/>
              <a:gd name="connsiteX4" fmla="*/ 520353 w 3024977"/>
              <a:gd name="connsiteY4" fmla="*/ 636001 h 790148"/>
              <a:gd name="connsiteX5" fmla="*/ 520353 w 3024977"/>
              <a:gd name="connsiteY5" fmla="*/ 790148 h 790148"/>
              <a:gd name="connsiteX6" fmla="*/ 0 w 3024977"/>
              <a:gd name="connsiteY6" fmla="*/ 395074 h 790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4977" h="790148">
                <a:moveTo>
                  <a:pt x="520353" y="0"/>
                </a:moveTo>
                <a:lnTo>
                  <a:pt x="520353" y="154147"/>
                </a:lnTo>
                <a:lnTo>
                  <a:pt x="3024977" y="154147"/>
                </a:lnTo>
                <a:lnTo>
                  <a:pt x="3024977" y="636001"/>
                </a:lnTo>
                <a:lnTo>
                  <a:pt x="520353" y="636001"/>
                </a:lnTo>
                <a:lnTo>
                  <a:pt x="520353" y="790148"/>
                </a:lnTo>
                <a:lnTo>
                  <a:pt x="0" y="395074"/>
                </a:lnTo>
                <a:close/>
              </a:path>
            </a:pathLst>
          </a:custGeom>
          <a:solidFill>
            <a:srgbClr val="C00000"/>
          </a:solidFill>
          <a:ln w="25400" cap="flat" cmpd="sng" algn="ctr">
            <a:noFill/>
            <a:prstDash val="solid"/>
          </a:ln>
          <a:effectLst/>
        </p:spPr>
        <p:txBody>
          <a:bodyPr anchor="ctr">
            <a:normAutofit/>
          </a:bodyPr>
          <a:lstStyle/>
          <a:p>
            <a:pPr lvl="0" algn="ctr" defTabSz="914400">
              <a:defRPr/>
            </a:pPr>
            <a:r>
              <a:rPr lang="zh-CN" altLang="en-US" sz="1200" b="1" kern="0" dirty="0">
                <a:solidFill>
                  <a:srgbClr val="FFFFFF"/>
                </a:solidFill>
                <a:latin typeface="Arial"/>
                <a:ea typeface="微软雅黑"/>
              </a:rPr>
              <a:t>防护品权利</a:t>
            </a:r>
          </a:p>
        </p:txBody>
      </p:sp>
      <p:sp>
        <p:nvSpPr>
          <p:cNvPr id="61" name="MH_SubTitle_1">
            <a:extLst>
              <a:ext uri="{FF2B5EF4-FFF2-40B4-BE49-F238E27FC236}">
                <a16:creationId xmlns:a16="http://schemas.microsoft.com/office/drawing/2014/main" xmlns="" id="{8CEC9591-0AF2-42C0-9EE0-E3B6BC73C657}"/>
              </a:ext>
            </a:extLst>
          </p:cNvPr>
          <p:cNvSpPr/>
          <p:nvPr>
            <p:custDataLst>
              <p:tags r:id="rId4"/>
            </p:custDataLst>
          </p:nvPr>
        </p:nvSpPr>
        <p:spPr>
          <a:xfrm flipH="1">
            <a:off x="4720243" y="3694412"/>
            <a:ext cx="2732087" cy="535781"/>
          </a:xfrm>
          <a:custGeom>
            <a:avLst/>
            <a:gdLst>
              <a:gd name="connsiteX0" fmla="*/ 520353 w 3024977"/>
              <a:gd name="connsiteY0" fmla="*/ 0 h 790148"/>
              <a:gd name="connsiteX1" fmla="*/ 520353 w 3024977"/>
              <a:gd name="connsiteY1" fmla="*/ 154147 h 790148"/>
              <a:gd name="connsiteX2" fmla="*/ 3024977 w 3024977"/>
              <a:gd name="connsiteY2" fmla="*/ 154147 h 790148"/>
              <a:gd name="connsiteX3" fmla="*/ 3024977 w 3024977"/>
              <a:gd name="connsiteY3" fmla="*/ 636001 h 790148"/>
              <a:gd name="connsiteX4" fmla="*/ 520353 w 3024977"/>
              <a:gd name="connsiteY4" fmla="*/ 636001 h 790148"/>
              <a:gd name="connsiteX5" fmla="*/ 520353 w 3024977"/>
              <a:gd name="connsiteY5" fmla="*/ 790148 h 790148"/>
              <a:gd name="connsiteX6" fmla="*/ 0 w 3024977"/>
              <a:gd name="connsiteY6" fmla="*/ 395074 h 790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4977" h="790148">
                <a:moveTo>
                  <a:pt x="520353" y="0"/>
                </a:moveTo>
                <a:lnTo>
                  <a:pt x="520353" y="154147"/>
                </a:lnTo>
                <a:lnTo>
                  <a:pt x="3024977" y="154147"/>
                </a:lnTo>
                <a:lnTo>
                  <a:pt x="3024977" y="636001"/>
                </a:lnTo>
                <a:lnTo>
                  <a:pt x="520353" y="636001"/>
                </a:lnTo>
                <a:lnTo>
                  <a:pt x="520353" y="790148"/>
                </a:lnTo>
                <a:lnTo>
                  <a:pt x="0" y="395074"/>
                </a:lnTo>
                <a:close/>
              </a:path>
            </a:pathLst>
          </a:custGeom>
          <a:solidFill>
            <a:srgbClr val="A5A5A5"/>
          </a:solidFill>
          <a:ln w="25400" cap="flat" cmpd="sng" algn="ctr">
            <a:noFill/>
            <a:prstDash val="solid"/>
          </a:ln>
          <a:effectLst/>
        </p:spPr>
        <p:txBody>
          <a:bodyPr anchor="ctr">
            <a:normAutofit/>
          </a:bodyPr>
          <a:lstStyle/>
          <a:p>
            <a:pPr lvl="0" algn="ctr" defTabSz="914400">
              <a:defRPr/>
            </a:pPr>
            <a:r>
              <a:rPr lang="zh-CN" altLang="en-US" sz="1200" b="1" kern="0" dirty="0">
                <a:solidFill>
                  <a:srgbClr val="FFFFFF"/>
                </a:solidFill>
                <a:latin typeface="Arial"/>
                <a:ea typeface="微软雅黑"/>
              </a:rPr>
              <a:t>赔偿权利</a:t>
            </a:r>
          </a:p>
        </p:txBody>
      </p:sp>
      <p:sp>
        <p:nvSpPr>
          <p:cNvPr id="62" name="MH_Other_5">
            <a:extLst>
              <a:ext uri="{FF2B5EF4-FFF2-40B4-BE49-F238E27FC236}">
                <a16:creationId xmlns:a16="http://schemas.microsoft.com/office/drawing/2014/main" xmlns="" id="{4A98E52B-49FE-477A-A80C-C166D33B4670}"/>
              </a:ext>
            </a:extLst>
          </p:cNvPr>
          <p:cNvSpPr/>
          <p:nvPr>
            <p:custDataLst>
              <p:tags r:id="rId5"/>
            </p:custDataLst>
          </p:nvPr>
        </p:nvSpPr>
        <p:spPr>
          <a:xfrm>
            <a:off x="4317007" y="1203599"/>
            <a:ext cx="588962" cy="3438525"/>
          </a:xfrm>
          <a:custGeom>
            <a:avLst/>
            <a:gdLst>
              <a:gd name="connsiteX0" fmla="*/ 395074 w 790147"/>
              <a:gd name="connsiteY0" fmla="*/ 0 h 4634927"/>
              <a:gd name="connsiteX1" fmla="*/ 688487 w 790147"/>
              <a:gd name="connsiteY1" fmla="*/ 386455 h 4634927"/>
              <a:gd name="connsiteX2" fmla="*/ 790147 w 790147"/>
              <a:gd name="connsiteY2" fmla="*/ 520352 h 4634927"/>
              <a:gd name="connsiteX3" fmla="*/ 610143 w 790147"/>
              <a:gd name="connsiteY3" fmla="*/ 520352 h 4634927"/>
              <a:gd name="connsiteX4" fmla="*/ 610143 w 790147"/>
              <a:gd name="connsiteY4" fmla="*/ 4634927 h 4634927"/>
              <a:gd name="connsiteX5" fmla="*/ 180006 w 790147"/>
              <a:gd name="connsiteY5" fmla="*/ 4634927 h 4634927"/>
              <a:gd name="connsiteX6" fmla="*/ 180006 w 790147"/>
              <a:gd name="connsiteY6" fmla="*/ 520352 h 4634927"/>
              <a:gd name="connsiteX7" fmla="*/ 0 w 790147"/>
              <a:gd name="connsiteY7" fmla="*/ 520352 h 4634927"/>
              <a:gd name="connsiteX8" fmla="*/ 101661 w 790147"/>
              <a:gd name="connsiteY8" fmla="*/ 386455 h 463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147" h="4634927">
                <a:moveTo>
                  <a:pt x="395074" y="0"/>
                </a:moveTo>
                <a:lnTo>
                  <a:pt x="688487" y="386455"/>
                </a:lnTo>
                <a:lnTo>
                  <a:pt x="790147" y="520352"/>
                </a:lnTo>
                <a:lnTo>
                  <a:pt x="610143" y="520352"/>
                </a:lnTo>
                <a:lnTo>
                  <a:pt x="610143" y="4634927"/>
                </a:lnTo>
                <a:lnTo>
                  <a:pt x="180006" y="4634927"/>
                </a:lnTo>
                <a:lnTo>
                  <a:pt x="180006" y="520352"/>
                </a:lnTo>
                <a:lnTo>
                  <a:pt x="0" y="520352"/>
                </a:lnTo>
                <a:lnTo>
                  <a:pt x="101661" y="386455"/>
                </a:lnTo>
                <a:close/>
              </a:path>
            </a:pathLst>
          </a:custGeom>
          <a:solidFill>
            <a:srgbClr val="000000">
              <a:lumMod val="50000"/>
              <a:lumOff val="5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63" name="组合 62">
            <a:extLst>
              <a:ext uri="{FF2B5EF4-FFF2-40B4-BE49-F238E27FC236}">
                <a16:creationId xmlns:a16="http://schemas.microsoft.com/office/drawing/2014/main" xmlns="" id="{149CDFE4-900D-4E6C-9FA5-5E4EED81664F}"/>
              </a:ext>
            </a:extLst>
          </p:cNvPr>
          <p:cNvGrpSpPr/>
          <p:nvPr/>
        </p:nvGrpSpPr>
        <p:grpSpPr>
          <a:xfrm>
            <a:off x="4226545" y="1840584"/>
            <a:ext cx="779463" cy="415528"/>
            <a:chOff x="4226520" y="1487636"/>
            <a:chExt cx="779463" cy="415528"/>
          </a:xfrm>
        </p:grpSpPr>
        <p:sp>
          <p:nvSpPr>
            <p:cNvPr id="64" name="MH_Other_1">
              <a:extLst>
                <a:ext uri="{FF2B5EF4-FFF2-40B4-BE49-F238E27FC236}">
                  <a16:creationId xmlns:a16="http://schemas.microsoft.com/office/drawing/2014/main" xmlns="" id="{F3119E89-4E5D-4882-A98D-4E8EF0EF6A7B}"/>
                </a:ext>
              </a:extLst>
            </p:cNvPr>
            <p:cNvSpPr/>
            <p:nvPr>
              <p:custDataLst>
                <p:tags r:id="rId12"/>
              </p:custDataLst>
            </p:nvPr>
          </p:nvSpPr>
          <p:spPr>
            <a:xfrm>
              <a:off x="4226520" y="1487636"/>
              <a:ext cx="779463" cy="90488"/>
            </a:xfrm>
            <a:custGeom>
              <a:avLst/>
              <a:gdLst>
                <a:gd name="connsiteX0" fmla="*/ 0 w 923925"/>
                <a:gd name="connsiteY0" fmla="*/ 142875 h 142875"/>
                <a:gd name="connsiteX1" fmla="*/ 469900 w 923925"/>
                <a:gd name="connsiteY1" fmla="*/ 0 h 142875"/>
                <a:gd name="connsiteX2" fmla="*/ 923925 w 923925"/>
                <a:gd name="connsiteY2" fmla="*/ 139700 h 142875"/>
                <a:gd name="connsiteX3" fmla="*/ 0 w 923925"/>
                <a:gd name="connsiteY3" fmla="*/ 142875 h 142875"/>
              </a:gdLst>
              <a:ahLst/>
              <a:cxnLst>
                <a:cxn ang="0">
                  <a:pos x="connsiteX0" y="connsiteY0"/>
                </a:cxn>
                <a:cxn ang="0">
                  <a:pos x="connsiteX1" y="connsiteY1"/>
                </a:cxn>
                <a:cxn ang="0">
                  <a:pos x="connsiteX2" y="connsiteY2"/>
                </a:cxn>
                <a:cxn ang="0">
                  <a:pos x="connsiteX3" y="connsiteY3"/>
                </a:cxn>
              </a:cxnLst>
              <a:rect l="l" t="t" r="r" b="b"/>
              <a:pathLst>
                <a:path w="923925" h="142875">
                  <a:moveTo>
                    <a:pt x="0" y="142875"/>
                  </a:moveTo>
                  <a:lnTo>
                    <a:pt x="469900" y="0"/>
                  </a:lnTo>
                  <a:lnTo>
                    <a:pt x="923925" y="139700"/>
                  </a:lnTo>
                  <a:lnTo>
                    <a:pt x="0" y="142875"/>
                  </a:lnTo>
                  <a:close/>
                </a:path>
              </a:pathLst>
            </a:custGeom>
            <a:solidFill>
              <a:srgbClr val="C00000">
                <a:lumMod val="5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65" name="MH_Other_6">
              <a:extLst>
                <a:ext uri="{FF2B5EF4-FFF2-40B4-BE49-F238E27FC236}">
                  <a16:creationId xmlns:a16="http://schemas.microsoft.com/office/drawing/2014/main" xmlns="" id="{3A5BD108-820A-47D0-A0B7-1C946EA93F98}"/>
                </a:ext>
              </a:extLst>
            </p:cNvPr>
            <p:cNvSpPr/>
            <p:nvPr>
              <p:custDataLst>
                <p:tags r:id="rId13"/>
              </p:custDataLst>
            </p:nvPr>
          </p:nvSpPr>
          <p:spPr>
            <a:xfrm>
              <a:off x="4226520" y="1576933"/>
              <a:ext cx="779463" cy="326231"/>
            </a:xfrm>
            <a:prstGeom prst="rect">
              <a:avLst/>
            </a:prstGeom>
            <a:solidFill>
              <a:srgbClr val="C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b="0" i="0" u="none" strike="noStrike" kern="0" cap="none" spc="0" normalizeH="0" baseline="0" noProof="0" dirty="0">
                  <a:ln>
                    <a:noFill/>
                  </a:ln>
                  <a:solidFill>
                    <a:srgbClr val="FFFFFF"/>
                  </a:solidFill>
                  <a:effectLst/>
                  <a:uLnTx/>
                  <a:uFillTx/>
                  <a:latin typeface="Impact" panose="020B0806030902050204" pitchFamily="34" charset="0"/>
                  <a:ea typeface="微软雅黑" panose="020B0503020204020204" pitchFamily="34" charset="-122"/>
                  <a:cs typeface="+mn-cs"/>
                </a:rPr>
                <a:t>04</a:t>
              </a:r>
              <a:endParaRPr kumimoji="0" lang="zh-CN" altLang="en-US" b="0" i="0" u="none" strike="noStrike" kern="0" cap="none" spc="0" normalizeH="0" baseline="0" noProof="0" dirty="0">
                <a:ln>
                  <a:noFill/>
                </a:ln>
                <a:solidFill>
                  <a:srgbClr val="FFFFFF"/>
                </a:solidFill>
                <a:effectLst/>
                <a:uLnTx/>
                <a:uFillTx/>
                <a:latin typeface="Impact" panose="020B0806030902050204" pitchFamily="34" charset="0"/>
                <a:ea typeface="微软雅黑" panose="020B0503020204020204" pitchFamily="34" charset="-122"/>
                <a:cs typeface="+mn-cs"/>
              </a:endParaRPr>
            </a:p>
          </p:txBody>
        </p:sp>
      </p:grpSp>
      <p:grpSp>
        <p:nvGrpSpPr>
          <p:cNvPr id="66" name="组合 65">
            <a:extLst>
              <a:ext uri="{FF2B5EF4-FFF2-40B4-BE49-F238E27FC236}">
                <a16:creationId xmlns:a16="http://schemas.microsoft.com/office/drawing/2014/main" xmlns="" id="{6CD68C1C-AF64-490C-A986-D5823DBBE522}"/>
              </a:ext>
            </a:extLst>
          </p:cNvPr>
          <p:cNvGrpSpPr/>
          <p:nvPr/>
        </p:nvGrpSpPr>
        <p:grpSpPr>
          <a:xfrm>
            <a:off x="4239238" y="2485902"/>
            <a:ext cx="779463" cy="415528"/>
            <a:chOff x="4239220" y="2132955"/>
            <a:chExt cx="779463" cy="415528"/>
          </a:xfrm>
        </p:grpSpPr>
        <p:sp>
          <p:nvSpPr>
            <p:cNvPr id="67" name="MH_Other_2">
              <a:extLst>
                <a:ext uri="{FF2B5EF4-FFF2-40B4-BE49-F238E27FC236}">
                  <a16:creationId xmlns:a16="http://schemas.microsoft.com/office/drawing/2014/main" xmlns="" id="{7BB07015-4ABA-4B8A-90EE-E796B4AE0479}"/>
                </a:ext>
              </a:extLst>
            </p:cNvPr>
            <p:cNvSpPr/>
            <p:nvPr>
              <p:custDataLst>
                <p:tags r:id="rId10"/>
              </p:custDataLst>
            </p:nvPr>
          </p:nvSpPr>
          <p:spPr>
            <a:xfrm flipH="1">
              <a:off x="4240808" y="2132955"/>
              <a:ext cx="777875" cy="90488"/>
            </a:xfrm>
            <a:custGeom>
              <a:avLst/>
              <a:gdLst>
                <a:gd name="connsiteX0" fmla="*/ 0 w 923925"/>
                <a:gd name="connsiteY0" fmla="*/ 142875 h 142875"/>
                <a:gd name="connsiteX1" fmla="*/ 469900 w 923925"/>
                <a:gd name="connsiteY1" fmla="*/ 0 h 142875"/>
                <a:gd name="connsiteX2" fmla="*/ 923925 w 923925"/>
                <a:gd name="connsiteY2" fmla="*/ 139700 h 142875"/>
                <a:gd name="connsiteX3" fmla="*/ 0 w 923925"/>
                <a:gd name="connsiteY3" fmla="*/ 142875 h 142875"/>
              </a:gdLst>
              <a:ahLst/>
              <a:cxnLst>
                <a:cxn ang="0">
                  <a:pos x="connsiteX0" y="connsiteY0"/>
                </a:cxn>
                <a:cxn ang="0">
                  <a:pos x="connsiteX1" y="connsiteY1"/>
                </a:cxn>
                <a:cxn ang="0">
                  <a:pos x="connsiteX2" y="connsiteY2"/>
                </a:cxn>
                <a:cxn ang="0">
                  <a:pos x="connsiteX3" y="connsiteY3"/>
                </a:cxn>
              </a:cxnLst>
              <a:rect l="l" t="t" r="r" b="b"/>
              <a:pathLst>
                <a:path w="923925" h="142875">
                  <a:moveTo>
                    <a:pt x="0" y="142875"/>
                  </a:moveTo>
                  <a:lnTo>
                    <a:pt x="469900" y="0"/>
                  </a:lnTo>
                  <a:lnTo>
                    <a:pt x="923925" y="139700"/>
                  </a:lnTo>
                  <a:lnTo>
                    <a:pt x="0" y="142875"/>
                  </a:lnTo>
                  <a:close/>
                </a:path>
              </a:pathLst>
            </a:custGeom>
            <a:solidFill>
              <a:srgbClr val="A5A5A5">
                <a:lumMod val="5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68" name="MH_Other_7">
              <a:extLst>
                <a:ext uri="{FF2B5EF4-FFF2-40B4-BE49-F238E27FC236}">
                  <a16:creationId xmlns:a16="http://schemas.microsoft.com/office/drawing/2014/main" xmlns="" id="{C00010CE-93EA-473C-86EA-E4EDC1BCF691}"/>
                </a:ext>
              </a:extLst>
            </p:cNvPr>
            <p:cNvSpPr/>
            <p:nvPr>
              <p:custDataLst>
                <p:tags r:id="rId11"/>
              </p:custDataLst>
            </p:nvPr>
          </p:nvSpPr>
          <p:spPr>
            <a:xfrm flipH="1">
              <a:off x="4239220" y="2222252"/>
              <a:ext cx="779463" cy="326231"/>
            </a:xfrm>
            <a:prstGeom prst="rect">
              <a:avLst/>
            </a:prstGeom>
            <a:solidFill>
              <a:srgbClr val="A5A5A5">
                <a:lumMod val="75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b="0" i="0" u="none" strike="noStrike" kern="0" cap="none" spc="0" normalizeH="0" baseline="0" noProof="0">
                  <a:ln>
                    <a:noFill/>
                  </a:ln>
                  <a:solidFill>
                    <a:srgbClr val="FFFFFF"/>
                  </a:solidFill>
                  <a:effectLst/>
                  <a:uLnTx/>
                  <a:uFillTx/>
                  <a:latin typeface="Impact" panose="020B0806030902050204" pitchFamily="34" charset="0"/>
                  <a:ea typeface="微软雅黑" panose="020B0503020204020204" pitchFamily="34" charset="-122"/>
                  <a:cs typeface="+mn-cs"/>
                </a:rPr>
                <a:t>03</a:t>
              </a:r>
              <a:endParaRPr kumimoji="0" lang="zh-CN" altLang="en-US" b="0" i="0" u="none" strike="noStrike" kern="0" cap="none" spc="0" normalizeH="0" baseline="0" noProof="0">
                <a:ln>
                  <a:noFill/>
                </a:ln>
                <a:solidFill>
                  <a:srgbClr val="FFFFFF"/>
                </a:solidFill>
                <a:effectLst/>
                <a:uLnTx/>
                <a:uFillTx/>
                <a:latin typeface="Impact" panose="020B0806030902050204" pitchFamily="34" charset="0"/>
                <a:ea typeface="微软雅黑" panose="020B0503020204020204" pitchFamily="34" charset="-122"/>
                <a:cs typeface="+mn-cs"/>
              </a:endParaRPr>
            </a:p>
          </p:txBody>
        </p:sp>
      </p:grpSp>
      <p:grpSp>
        <p:nvGrpSpPr>
          <p:cNvPr id="69" name="组合 68">
            <a:extLst>
              <a:ext uri="{FF2B5EF4-FFF2-40B4-BE49-F238E27FC236}">
                <a16:creationId xmlns:a16="http://schemas.microsoft.com/office/drawing/2014/main" xmlns="" id="{49A2E463-8E2D-4792-B2A7-1D0172F1BC56}"/>
              </a:ext>
            </a:extLst>
          </p:cNvPr>
          <p:cNvGrpSpPr/>
          <p:nvPr/>
        </p:nvGrpSpPr>
        <p:grpSpPr>
          <a:xfrm>
            <a:off x="4226545" y="3131223"/>
            <a:ext cx="779463" cy="415528"/>
            <a:chOff x="4226520" y="2778274"/>
            <a:chExt cx="779463" cy="415528"/>
          </a:xfrm>
        </p:grpSpPr>
        <p:sp>
          <p:nvSpPr>
            <p:cNvPr id="70" name="MH_Other_3">
              <a:extLst>
                <a:ext uri="{FF2B5EF4-FFF2-40B4-BE49-F238E27FC236}">
                  <a16:creationId xmlns:a16="http://schemas.microsoft.com/office/drawing/2014/main" xmlns="" id="{2870649C-1C94-442C-8428-CCC81A6EF5A5}"/>
                </a:ext>
              </a:extLst>
            </p:cNvPr>
            <p:cNvSpPr/>
            <p:nvPr>
              <p:custDataLst>
                <p:tags r:id="rId8"/>
              </p:custDataLst>
            </p:nvPr>
          </p:nvSpPr>
          <p:spPr>
            <a:xfrm>
              <a:off x="4226520" y="2778274"/>
              <a:ext cx="779463" cy="90488"/>
            </a:xfrm>
            <a:custGeom>
              <a:avLst/>
              <a:gdLst>
                <a:gd name="connsiteX0" fmla="*/ 0 w 923925"/>
                <a:gd name="connsiteY0" fmla="*/ 142875 h 142875"/>
                <a:gd name="connsiteX1" fmla="*/ 469900 w 923925"/>
                <a:gd name="connsiteY1" fmla="*/ 0 h 142875"/>
                <a:gd name="connsiteX2" fmla="*/ 923925 w 923925"/>
                <a:gd name="connsiteY2" fmla="*/ 139700 h 142875"/>
                <a:gd name="connsiteX3" fmla="*/ 0 w 923925"/>
                <a:gd name="connsiteY3" fmla="*/ 142875 h 142875"/>
              </a:gdLst>
              <a:ahLst/>
              <a:cxnLst>
                <a:cxn ang="0">
                  <a:pos x="connsiteX0" y="connsiteY0"/>
                </a:cxn>
                <a:cxn ang="0">
                  <a:pos x="connsiteX1" y="connsiteY1"/>
                </a:cxn>
                <a:cxn ang="0">
                  <a:pos x="connsiteX2" y="connsiteY2"/>
                </a:cxn>
                <a:cxn ang="0">
                  <a:pos x="connsiteX3" y="connsiteY3"/>
                </a:cxn>
              </a:cxnLst>
              <a:rect l="l" t="t" r="r" b="b"/>
              <a:pathLst>
                <a:path w="923925" h="142875">
                  <a:moveTo>
                    <a:pt x="0" y="142875"/>
                  </a:moveTo>
                  <a:lnTo>
                    <a:pt x="469900" y="0"/>
                  </a:lnTo>
                  <a:lnTo>
                    <a:pt x="923925" y="139700"/>
                  </a:lnTo>
                  <a:lnTo>
                    <a:pt x="0" y="142875"/>
                  </a:lnTo>
                  <a:close/>
                </a:path>
              </a:pathLst>
            </a:custGeom>
            <a:solidFill>
              <a:srgbClr val="C00000">
                <a:lumMod val="5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71" name="MH_Other_8">
              <a:extLst>
                <a:ext uri="{FF2B5EF4-FFF2-40B4-BE49-F238E27FC236}">
                  <a16:creationId xmlns:a16="http://schemas.microsoft.com/office/drawing/2014/main" xmlns="" id="{C3E02510-909A-401D-898A-8815A6D98A1B}"/>
                </a:ext>
              </a:extLst>
            </p:cNvPr>
            <p:cNvSpPr/>
            <p:nvPr>
              <p:custDataLst>
                <p:tags r:id="rId9"/>
              </p:custDataLst>
            </p:nvPr>
          </p:nvSpPr>
          <p:spPr>
            <a:xfrm>
              <a:off x="4226520" y="2867571"/>
              <a:ext cx="779463" cy="326231"/>
            </a:xfrm>
            <a:prstGeom prst="rect">
              <a:avLst/>
            </a:prstGeom>
            <a:solidFill>
              <a:srgbClr val="C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b="0" i="0" u="none" strike="noStrike" kern="0" cap="none" spc="0" normalizeH="0" baseline="0" noProof="0">
                  <a:ln>
                    <a:noFill/>
                  </a:ln>
                  <a:solidFill>
                    <a:srgbClr val="FFFFFF"/>
                  </a:solidFill>
                  <a:effectLst/>
                  <a:uLnTx/>
                  <a:uFillTx/>
                  <a:latin typeface="Impact" panose="020B0806030902050204" pitchFamily="34" charset="0"/>
                  <a:ea typeface="微软雅黑" panose="020B0503020204020204" pitchFamily="34" charset="-122"/>
                  <a:cs typeface="+mn-cs"/>
                </a:rPr>
                <a:t>02</a:t>
              </a:r>
              <a:endParaRPr kumimoji="0" lang="zh-CN" altLang="en-US" b="0" i="0" u="none" strike="noStrike" kern="0" cap="none" spc="0" normalizeH="0" baseline="0" noProof="0">
                <a:ln>
                  <a:noFill/>
                </a:ln>
                <a:solidFill>
                  <a:srgbClr val="FFFFFF"/>
                </a:solidFill>
                <a:effectLst/>
                <a:uLnTx/>
                <a:uFillTx/>
                <a:latin typeface="Impact" panose="020B0806030902050204" pitchFamily="34" charset="0"/>
                <a:ea typeface="微软雅黑" panose="020B0503020204020204" pitchFamily="34" charset="-122"/>
                <a:cs typeface="+mn-cs"/>
              </a:endParaRPr>
            </a:p>
          </p:txBody>
        </p:sp>
      </p:grpSp>
      <p:grpSp>
        <p:nvGrpSpPr>
          <p:cNvPr id="72" name="组合 71">
            <a:extLst>
              <a:ext uri="{FF2B5EF4-FFF2-40B4-BE49-F238E27FC236}">
                <a16:creationId xmlns:a16="http://schemas.microsoft.com/office/drawing/2014/main" xmlns="" id="{EC18367D-8454-4D2D-ACF7-8E629FCE8B20}"/>
              </a:ext>
            </a:extLst>
          </p:cNvPr>
          <p:cNvGrpSpPr/>
          <p:nvPr/>
        </p:nvGrpSpPr>
        <p:grpSpPr>
          <a:xfrm>
            <a:off x="4239238" y="3776564"/>
            <a:ext cx="779463" cy="415529"/>
            <a:chOff x="4239220" y="3423592"/>
            <a:chExt cx="779463" cy="415529"/>
          </a:xfrm>
        </p:grpSpPr>
        <p:sp>
          <p:nvSpPr>
            <p:cNvPr id="73" name="MH_Other_4">
              <a:extLst>
                <a:ext uri="{FF2B5EF4-FFF2-40B4-BE49-F238E27FC236}">
                  <a16:creationId xmlns:a16="http://schemas.microsoft.com/office/drawing/2014/main" xmlns="" id="{0EF77A3E-9488-4C27-952C-31552F80ED87}"/>
                </a:ext>
              </a:extLst>
            </p:cNvPr>
            <p:cNvSpPr/>
            <p:nvPr>
              <p:custDataLst>
                <p:tags r:id="rId6"/>
              </p:custDataLst>
            </p:nvPr>
          </p:nvSpPr>
          <p:spPr>
            <a:xfrm flipH="1">
              <a:off x="4240808" y="3423592"/>
              <a:ext cx="777875" cy="90488"/>
            </a:xfrm>
            <a:custGeom>
              <a:avLst/>
              <a:gdLst>
                <a:gd name="connsiteX0" fmla="*/ 0 w 923925"/>
                <a:gd name="connsiteY0" fmla="*/ 142875 h 142875"/>
                <a:gd name="connsiteX1" fmla="*/ 469900 w 923925"/>
                <a:gd name="connsiteY1" fmla="*/ 0 h 142875"/>
                <a:gd name="connsiteX2" fmla="*/ 923925 w 923925"/>
                <a:gd name="connsiteY2" fmla="*/ 139700 h 142875"/>
                <a:gd name="connsiteX3" fmla="*/ 0 w 923925"/>
                <a:gd name="connsiteY3" fmla="*/ 142875 h 142875"/>
              </a:gdLst>
              <a:ahLst/>
              <a:cxnLst>
                <a:cxn ang="0">
                  <a:pos x="connsiteX0" y="connsiteY0"/>
                </a:cxn>
                <a:cxn ang="0">
                  <a:pos x="connsiteX1" y="connsiteY1"/>
                </a:cxn>
                <a:cxn ang="0">
                  <a:pos x="connsiteX2" y="connsiteY2"/>
                </a:cxn>
                <a:cxn ang="0">
                  <a:pos x="connsiteX3" y="connsiteY3"/>
                </a:cxn>
              </a:cxnLst>
              <a:rect l="l" t="t" r="r" b="b"/>
              <a:pathLst>
                <a:path w="923925" h="142875">
                  <a:moveTo>
                    <a:pt x="0" y="142875"/>
                  </a:moveTo>
                  <a:lnTo>
                    <a:pt x="469900" y="0"/>
                  </a:lnTo>
                  <a:lnTo>
                    <a:pt x="923925" y="139700"/>
                  </a:lnTo>
                  <a:lnTo>
                    <a:pt x="0" y="142875"/>
                  </a:lnTo>
                  <a:close/>
                </a:path>
              </a:pathLst>
            </a:custGeom>
            <a:solidFill>
              <a:srgbClr val="A5A5A5">
                <a:lumMod val="5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74" name="MH_Other_9">
              <a:extLst>
                <a:ext uri="{FF2B5EF4-FFF2-40B4-BE49-F238E27FC236}">
                  <a16:creationId xmlns:a16="http://schemas.microsoft.com/office/drawing/2014/main" xmlns="" id="{EB849184-CC4D-4313-97F4-DA2F03D5E162}"/>
                </a:ext>
              </a:extLst>
            </p:cNvPr>
            <p:cNvSpPr/>
            <p:nvPr>
              <p:custDataLst>
                <p:tags r:id="rId7"/>
              </p:custDataLst>
            </p:nvPr>
          </p:nvSpPr>
          <p:spPr>
            <a:xfrm flipH="1">
              <a:off x="4239220" y="3512890"/>
              <a:ext cx="779463" cy="326231"/>
            </a:xfrm>
            <a:prstGeom prst="rect">
              <a:avLst/>
            </a:prstGeom>
            <a:solidFill>
              <a:srgbClr val="A5A5A5">
                <a:lumMod val="75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b="0" i="0" u="none" strike="noStrike" kern="0" cap="none" spc="0" normalizeH="0" baseline="0" noProof="0">
                  <a:ln>
                    <a:noFill/>
                  </a:ln>
                  <a:solidFill>
                    <a:srgbClr val="FFFFFF"/>
                  </a:solidFill>
                  <a:effectLst/>
                  <a:uLnTx/>
                  <a:uFillTx/>
                  <a:latin typeface="Impact" panose="020B0806030902050204" pitchFamily="34" charset="0"/>
                  <a:ea typeface="微软雅黑" panose="020B0503020204020204" pitchFamily="34" charset="-122"/>
                  <a:cs typeface="+mn-cs"/>
                </a:rPr>
                <a:t>01</a:t>
              </a:r>
              <a:endParaRPr kumimoji="0" lang="zh-CN" altLang="en-US" b="0" i="0" u="none" strike="noStrike" kern="0" cap="none" spc="0" normalizeH="0" baseline="0" noProof="0">
                <a:ln>
                  <a:noFill/>
                </a:ln>
                <a:solidFill>
                  <a:srgbClr val="FFFFFF"/>
                </a:solidFill>
                <a:effectLst/>
                <a:uLnTx/>
                <a:uFillTx/>
                <a:latin typeface="Impact" panose="020B0806030902050204" pitchFamily="34" charset="0"/>
                <a:ea typeface="微软雅黑" panose="020B0503020204020204" pitchFamily="34" charset="-122"/>
                <a:cs typeface="+mn-cs"/>
              </a:endParaRPr>
            </a:p>
          </p:txBody>
        </p:sp>
      </p:grpSp>
      <p:sp>
        <p:nvSpPr>
          <p:cNvPr id="75" name="TextBox 11">
            <a:extLst>
              <a:ext uri="{FF2B5EF4-FFF2-40B4-BE49-F238E27FC236}">
                <a16:creationId xmlns:a16="http://schemas.microsoft.com/office/drawing/2014/main" xmlns="" id="{EBB8373E-072A-4A59-9AF0-C2D6CAEF3884}"/>
              </a:ext>
            </a:extLst>
          </p:cNvPr>
          <p:cNvSpPr txBox="1">
            <a:spLocks noChangeArrowheads="1"/>
          </p:cNvSpPr>
          <p:nvPr/>
        </p:nvSpPr>
        <p:spPr bwMode="auto">
          <a:xfrm flipH="1">
            <a:off x="1691670" y="2283718"/>
            <a:ext cx="2519970" cy="854080"/>
          </a:xfrm>
          <a:prstGeom prst="rect">
            <a:avLst/>
          </a:prstGeom>
          <a:noFill/>
          <a:ln>
            <a:noFill/>
          </a:ln>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defTabSz="914400" eaLnBrk="1" hangingPunct="1">
              <a:lnSpc>
                <a:spcPct val="150000"/>
              </a:lnSpc>
              <a:defRPr/>
            </a:pPr>
            <a:r>
              <a:rPr lang="zh-CN" altLang="en-US" sz="1100" dirty="0">
                <a:solidFill>
                  <a:schemeClr val="tx1">
                    <a:lumMod val="75000"/>
                    <a:lumOff val="25000"/>
                  </a:schemeClr>
                </a:solidFill>
                <a:latin typeface="Arial"/>
                <a:ea typeface="微软雅黑"/>
                <a:cs typeface="+mn-ea"/>
                <a:sym typeface="+mn-lt"/>
              </a:rPr>
              <a:t>即发现直接危及人身安全的紧急情况时，有权停止作业或者在采取可能的应急措施后撤离作业场所</a:t>
            </a:r>
          </a:p>
        </p:txBody>
      </p:sp>
      <p:sp>
        <p:nvSpPr>
          <p:cNvPr id="76" name="TextBox 11">
            <a:extLst>
              <a:ext uri="{FF2B5EF4-FFF2-40B4-BE49-F238E27FC236}">
                <a16:creationId xmlns:a16="http://schemas.microsoft.com/office/drawing/2014/main" xmlns="" id="{2C7305F8-9F03-4088-8253-DB62FFD4CC71}"/>
              </a:ext>
            </a:extLst>
          </p:cNvPr>
          <p:cNvSpPr txBox="1">
            <a:spLocks noChangeArrowheads="1"/>
          </p:cNvSpPr>
          <p:nvPr/>
        </p:nvSpPr>
        <p:spPr bwMode="auto">
          <a:xfrm flipH="1">
            <a:off x="1691670" y="3527604"/>
            <a:ext cx="2519970" cy="569964"/>
          </a:xfrm>
          <a:prstGeom prst="rect">
            <a:avLst/>
          </a:prstGeom>
          <a:noFill/>
          <a:ln>
            <a:noFill/>
          </a:ln>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defTabSz="914400" eaLnBrk="1" hangingPunct="1">
              <a:lnSpc>
                <a:spcPct val="150000"/>
              </a:lnSpc>
              <a:defRPr/>
            </a:pPr>
            <a:r>
              <a:rPr lang="zh-CN" altLang="en-US" sz="1100" dirty="0">
                <a:solidFill>
                  <a:schemeClr val="tx1">
                    <a:lumMod val="75000"/>
                    <a:lumOff val="25000"/>
                  </a:schemeClr>
                </a:solidFill>
                <a:latin typeface="Arial"/>
                <a:ea typeface="微软雅黑"/>
                <a:cs typeface="+mn-ea"/>
                <a:sym typeface="+mn-lt"/>
              </a:rPr>
              <a:t>获得符合国家标准或者行业标准劳动防护用品的权利</a:t>
            </a:r>
          </a:p>
        </p:txBody>
      </p:sp>
      <p:sp>
        <p:nvSpPr>
          <p:cNvPr id="108" name="TextBox 11">
            <a:extLst>
              <a:ext uri="{FF2B5EF4-FFF2-40B4-BE49-F238E27FC236}">
                <a16:creationId xmlns:a16="http://schemas.microsoft.com/office/drawing/2014/main" xmlns="" id="{CC6D2D68-126B-4B57-AB7A-DB5E5163D82B}"/>
              </a:ext>
            </a:extLst>
          </p:cNvPr>
          <p:cNvSpPr txBox="1">
            <a:spLocks noChangeArrowheads="1"/>
          </p:cNvSpPr>
          <p:nvPr/>
        </p:nvSpPr>
        <p:spPr bwMode="auto">
          <a:xfrm flipH="1">
            <a:off x="5203716" y="1917890"/>
            <a:ext cx="2880000" cy="316049"/>
          </a:xfrm>
          <a:prstGeom prst="rect">
            <a:avLst/>
          </a:prstGeom>
          <a:noFill/>
          <a:ln>
            <a:noFill/>
          </a:ln>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defTabSz="914400" eaLnBrk="1" hangingPunct="1">
              <a:lnSpc>
                <a:spcPct val="150000"/>
              </a:lnSpc>
              <a:defRPr/>
            </a:pPr>
            <a:r>
              <a:rPr lang="zh-CN" altLang="en-US" sz="1100" dirty="0">
                <a:solidFill>
                  <a:schemeClr val="tx1">
                    <a:lumMod val="75000"/>
                    <a:lumOff val="25000"/>
                  </a:schemeClr>
                </a:solidFill>
                <a:latin typeface="Arial"/>
                <a:ea typeface="微软雅黑"/>
                <a:cs typeface="+mn-ea"/>
                <a:sym typeface="+mn-lt"/>
              </a:rPr>
              <a:t>获得安全生产教育和培训的权利</a:t>
            </a:r>
          </a:p>
        </p:txBody>
      </p:sp>
      <p:sp>
        <p:nvSpPr>
          <p:cNvPr id="109" name="TextBox 11">
            <a:extLst>
              <a:ext uri="{FF2B5EF4-FFF2-40B4-BE49-F238E27FC236}">
                <a16:creationId xmlns:a16="http://schemas.microsoft.com/office/drawing/2014/main" xmlns="" id="{1F3B0DF1-BA9C-47F7-A8C7-9FFA2A295317}"/>
              </a:ext>
            </a:extLst>
          </p:cNvPr>
          <p:cNvSpPr txBox="1">
            <a:spLocks noChangeArrowheads="1"/>
          </p:cNvSpPr>
          <p:nvPr/>
        </p:nvSpPr>
        <p:spPr bwMode="auto">
          <a:xfrm flipH="1">
            <a:off x="5203716" y="3227629"/>
            <a:ext cx="2880000" cy="316049"/>
          </a:xfrm>
          <a:prstGeom prst="rect">
            <a:avLst/>
          </a:prstGeom>
          <a:noFill/>
          <a:ln>
            <a:noFill/>
          </a:ln>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defTabSz="914400" eaLnBrk="1" hangingPunct="1">
              <a:lnSpc>
                <a:spcPct val="150000"/>
              </a:lnSpc>
              <a:defRPr/>
            </a:pPr>
            <a:r>
              <a:rPr lang="zh-CN" altLang="en-US" sz="1100" dirty="0">
                <a:solidFill>
                  <a:schemeClr val="tx1">
                    <a:lumMod val="75000"/>
                    <a:lumOff val="25000"/>
                  </a:schemeClr>
                </a:solidFill>
                <a:latin typeface="Arial"/>
                <a:ea typeface="微软雅黑"/>
                <a:cs typeface="+mn-ea"/>
                <a:sym typeface="+mn-lt"/>
              </a:rPr>
              <a:t>依法向本单位提出要求赔偿的权利</a:t>
            </a:r>
          </a:p>
        </p:txBody>
      </p:sp>
    </p:spTree>
    <p:extLst>
      <p:ext uri="{BB962C8B-B14F-4D97-AF65-F5344CB8AC3E}">
        <p14:creationId xmlns:p14="http://schemas.microsoft.com/office/powerpoint/2010/main" val="3865531338"/>
      </p:ext>
    </p:extLst>
  </p:cSld>
  <p:clrMapOvr>
    <a:masterClrMapping/>
  </p:clrMapOvr>
  <mc:AlternateContent xmlns:mc="http://schemas.openxmlformats.org/markup-compatibility/2006" xmlns:p14="http://schemas.microsoft.com/office/powerpoint/2010/main">
    <mc:Choice Requires="p14">
      <p:transition spd="slow" p14:dur="1500" advTm="8544">
        <p:split orient="vert"/>
      </p:transition>
    </mc:Choice>
    <mc:Fallback xmlns="">
      <p:transition spd="slow" advTm="8544">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par>
                          <p:cTn id="20" fill="hold">
                            <p:stCondLst>
                              <p:cond delay="1000"/>
                            </p:stCondLst>
                            <p:childTnLst>
                              <p:par>
                                <p:cTn id="21" presetID="37" presetClass="entr" presetSubtype="0" fill="hold" grpId="0" nodeType="after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fade">
                                      <p:cBhvr>
                                        <p:cTn id="23" dur="1000"/>
                                        <p:tgtEl>
                                          <p:spTgt spid="62"/>
                                        </p:tgtEl>
                                      </p:cBhvr>
                                    </p:animEffect>
                                    <p:anim calcmode="lin" valueType="num">
                                      <p:cBhvr>
                                        <p:cTn id="24" dur="1000" fill="hold"/>
                                        <p:tgtEl>
                                          <p:spTgt spid="62"/>
                                        </p:tgtEl>
                                        <p:attrNameLst>
                                          <p:attrName>ppt_x</p:attrName>
                                        </p:attrNameLst>
                                      </p:cBhvr>
                                      <p:tavLst>
                                        <p:tav tm="0">
                                          <p:val>
                                            <p:strVal val="#ppt_x"/>
                                          </p:val>
                                        </p:tav>
                                        <p:tav tm="100000">
                                          <p:val>
                                            <p:strVal val="#ppt_x"/>
                                          </p:val>
                                        </p:tav>
                                      </p:tavLst>
                                    </p:anim>
                                    <p:anim calcmode="lin" valueType="num">
                                      <p:cBhvr>
                                        <p:cTn id="25" dur="900" decel="100000" fill="hold"/>
                                        <p:tgtEl>
                                          <p:spTgt spid="6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500"/>
                                        <p:tgtEl>
                                          <p:spTgt spid="72"/>
                                        </p:tgtEl>
                                      </p:cBhvr>
                                    </p:animEffect>
                                    <p:anim calcmode="lin" valueType="num">
                                      <p:cBhvr>
                                        <p:cTn id="31" dur="500" fill="hold"/>
                                        <p:tgtEl>
                                          <p:spTgt spid="72"/>
                                        </p:tgtEl>
                                        <p:attrNameLst>
                                          <p:attrName>ppt_x</p:attrName>
                                        </p:attrNameLst>
                                      </p:cBhvr>
                                      <p:tavLst>
                                        <p:tav tm="0">
                                          <p:val>
                                            <p:strVal val="#ppt_x"/>
                                          </p:val>
                                        </p:tav>
                                        <p:tav tm="100000">
                                          <p:val>
                                            <p:strVal val="#ppt_x"/>
                                          </p:val>
                                        </p:tav>
                                      </p:tavLst>
                                    </p:anim>
                                    <p:anim calcmode="lin" valueType="num">
                                      <p:cBhvr>
                                        <p:cTn id="32" dur="5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42" presetClass="entr" presetSubtype="0" fill="hold" nodeType="afterEffect">
                                  <p:stCondLst>
                                    <p:cond delay="0"/>
                                  </p:stCondLst>
                                  <p:childTnLst>
                                    <p:set>
                                      <p:cBhvr>
                                        <p:cTn id="35" dur="1" fill="hold">
                                          <p:stCondLst>
                                            <p:cond delay="0"/>
                                          </p:stCondLst>
                                        </p:cTn>
                                        <p:tgtEl>
                                          <p:spTgt spid="69"/>
                                        </p:tgtEl>
                                        <p:attrNameLst>
                                          <p:attrName>style.visibility</p:attrName>
                                        </p:attrNameLst>
                                      </p:cBhvr>
                                      <p:to>
                                        <p:strVal val="visible"/>
                                      </p:to>
                                    </p:set>
                                    <p:animEffect transition="in" filter="fade">
                                      <p:cBhvr>
                                        <p:cTn id="36" dur="500"/>
                                        <p:tgtEl>
                                          <p:spTgt spid="69"/>
                                        </p:tgtEl>
                                      </p:cBhvr>
                                    </p:animEffect>
                                    <p:anim calcmode="lin" valueType="num">
                                      <p:cBhvr>
                                        <p:cTn id="37" dur="500" fill="hold"/>
                                        <p:tgtEl>
                                          <p:spTgt spid="69"/>
                                        </p:tgtEl>
                                        <p:attrNameLst>
                                          <p:attrName>ppt_x</p:attrName>
                                        </p:attrNameLst>
                                      </p:cBhvr>
                                      <p:tavLst>
                                        <p:tav tm="0">
                                          <p:val>
                                            <p:strVal val="#ppt_x"/>
                                          </p:val>
                                        </p:tav>
                                        <p:tav tm="100000">
                                          <p:val>
                                            <p:strVal val="#ppt_x"/>
                                          </p:val>
                                        </p:tav>
                                      </p:tavLst>
                                    </p:anim>
                                    <p:anim calcmode="lin" valueType="num">
                                      <p:cBhvr>
                                        <p:cTn id="38" dur="500" fill="hold"/>
                                        <p:tgtEl>
                                          <p:spTgt spid="69"/>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42" presetClass="entr" presetSubtype="0"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fade">
                                      <p:cBhvr>
                                        <p:cTn id="42" dur="500"/>
                                        <p:tgtEl>
                                          <p:spTgt spid="66"/>
                                        </p:tgtEl>
                                      </p:cBhvr>
                                    </p:animEffect>
                                    <p:anim calcmode="lin" valueType="num">
                                      <p:cBhvr>
                                        <p:cTn id="43" dur="500" fill="hold"/>
                                        <p:tgtEl>
                                          <p:spTgt spid="66"/>
                                        </p:tgtEl>
                                        <p:attrNameLst>
                                          <p:attrName>ppt_x</p:attrName>
                                        </p:attrNameLst>
                                      </p:cBhvr>
                                      <p:tavLst>
                                        <p:tav tm="0">
                                          <p:val>
                                            <p:strVal val="#ppt_x"/>
                                          </p:val>
                                        </p:tav>
                                        <p:tav tm="100000">
                                          <p:val>
                                            <p:strVal val="#ppt_x"/>
                                          </p:val>
                                        </p:tav>
                                      </p:tavLst>
                                    </p:anim>
                                    <p:anim calcmode="lin" valueType="num">
                                      <p:cBhvr>
                                        <p:cTn id="44" dur="500" fill="hold"/>
                                        <p:tgtEl>
                                          <p:spTgt spid="66"/>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63"/>
                                        </p:tgtEl>
                                        <p:attrNameLst>
                                          <p:attrName>style.visibility</p:attrName>
                                        </p:attrNameLst>
                                      </p:cBhvr>
                                      <p:to>
                                        <p:strVal val="visible"/>
                                      </p:to>
                                    </p:set>
                                    <p:animEffect transition="in" filter="fade">
                                      <p:cBhvr>
                                        <p:cTn id="48" dur="500"/>
                                        <p:tgtEl>
                                          <p:spTgt spid="63"/>
                                        </p:tgtEl>
                                      </p:cBhvr>
                                    </p:animEffect>
                                    <p:anim calcmode="lin" valueType="num">
                                      <p:cBhvr>
                                        <p:cTn id="49" dur="500" fill="hold"/>
                                        <p:tgtEl>
                                          <p:spTgt spid="63"/>
                                        </p:tgtEl>
                                        <p:attrNameLst>
                                          <p:attrName>ppt_x</p:attrName>
                                        </p:attrNameLst>
                                      </p:cBhvr>
                                      <p:tavLst>
                                        <p:tav tm="0">
                                          <p:val>
                                            <p:strVal val="#ppt_x"/>
                                          </p:val>
                                        </p:tav>
                                        <p:tav tm="100000">
                                          <p:val>
                                            <p:strVal val="#ppt_x"/>
                                          </p:val>
                                        </p:tav>
                                      </p:tavLst>
                                    </p:anim>
                                    <p:anim calcmode="lin" valueType="num">
                                      <p:cBhvr>
                                        <p:cTn id="50" dur="500" fill="hold"/>
                                        <p:tgtEl>
                                          <p:spTgt spid="63"/>
                                        </p:tgtEl>
                                        <p:attrNameLst>
                                          <p:attrName>ppt_y</p:attrName>
                                        </p:attrNameLst>
                                      </p:cBhvr>
                                      <p:tavLst>
                                        <p:tav tm="0">
                                          <p:val>
                                            <p:strVal val="#ppt_y+.1"/>
                                          </p:val>
                                        </p:tav>
                                        <p:tav tm="100000">
                                          <p:val>
                                            <p:strVal val="#ppt_y"/>
                                          </p:val>
                                        </p:tav>
                                      </p:tavLst>
                                    </p:anim>
                                  </p:childTnLst>
                                </p:cTn>
                              </p:par>
                            </p:childTnLst>
                          </p:cTn>
                        </p:par>
                        <p:par>
                          <p:cTn id="51" fill="hold">
                            <p:stCondLst>
                              <p:cond delay="4000"/>
                            </p:stCondLst>
                            <p:childTnLst>
                              <p:par>
                                <p:cTn id="52" presetID="22" presetClass="entr" presetSubtype="8"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wipe(left)">
                                      <p:cBhvr>
                                        <p:cTn id="54" dur="500"/>
                                        <p:tgtEl>
                                          <p:spTgt spid="61"/>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109"/>
                                        </p:tgtEl>
                                        <p:attrNameLst>
                                          <p:attrName>style.visibility</p:attrName>
                                        </p:attrNameLst>
                                      </p:cBhvr>
                                      <p:to>
                                        <p:strVal val="visible"/>
                                      </p:to>
                                    </p:set>
                                    <p:animEffect transition="in" filter="fade">
                                      <p:cBhvr>
                                        <p:cTn id="58" dur="500"/>
                                        <p:tgtEl>
                                          <p:spTgt spid="109"/>
                                        </p:tgtEl>
                                      </p:cBhvr>
                                    </p:animEffect>
                                    <p:anim calcmode="lin" valueType="num">
                                      <p:cBhvr>
                                        <p:cTn id="59" dur="500" fill="hold"/>
                                        <p:tgtEl>
                                          <p:spTgt spid="109"/>
                                        </p:tgtEl>
                                        <p:attrNameLst>
                                          <p:attrName>ppt_x</p:attrName>
                                        </p:attrNameLst>
                                      </p:cBhvr>
                                      <p:tavLst>
                                        <p:tav tm="0">
                                          <p:val>
                                            <p:strVal val="#ppt_x"/>
                                          </p:val>
                                        </p:tav>
                                        <p:tav tm="100000">
                                          <p:val>
                                            <p:strVal val="#ppt_x"/>
                                          </p:val>
                                        </p:tav>
                                      </p:tavLst>
                                    </p:anim>
                                    <p:anim calcmode="lin" valueType="num">
                                      <p:cBhvr>
                                        <p:cTn id="60" dur="500" fill="hold"/>
                                        <p:tgtEl>
                                          <p:spTgt spid="10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2" fill="hold" grpId="0"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wipe(right)">
                                      <p:cBhvr>
                                        <p:cTn id="64" dur="500"/>
                                        <p:tgtEl>
                                          <p:spTgt spid="60"/>
                                        </p:tgtEl>
                                      </p:cBhvr>
                                    </p:animEffect>
                                  </p:childTnLst>
                                </p:cTn>
                              </p:par>
                            </p:childTnLst>
                          </p:cTn>
                        </p:par>
                        <p:par>
                          <p:cTn id="65" fill="hold">
                            <p:stCondLst>
                              <p:cond delay="5500"/>
                            </p:stCondLst>
                            <p:childTnLst>
                              <p:par>
                                <p:cTn id="66" presetID="47" presetClass="entr" presetSubtype="0" fill="hold" grpId="0" nodeType="afterEffect">
                                  <p:stCondLst>
                                    <p:cond delay="0"/>
                                  </p:stCondLst>
                                  <p:childTnLst>
                                    <p:set>
                                      <p:cBhvr>
                                        <p:cTn id="67" dur="1" fill="hold">
                                          <p:stCondLst>
                                            <p:cond delay="0"/>
                                          </p:stCondLst>
                                        </p:cTn>
                                        <p:tgtEl>
                                          <p:spTgt spid="76"/>
                                        </p:tgtEl>
                                        <p:attrNameLst>
                                          <p:attrName>style.visibility</p:attrName>
                                        </p:attrNameLst>
                                      </p:cBhvr>
                                      <p:to>
                                        <p:strVal val="visible"/>
                                      </p:to>
                                    </p:set>
                                    <p:animEffect transition="in" filter="fade">
                                      <p:cBhvr>
                                        <p:cTn id="68" dur="500"/>
                                        <p:tgtEl>
                                          <p:spTgt spid="76"/>
                                        </p:tgtEl>
                                      </p:cBhvr>
                                    </p:animEffect>
                                    <p:anim calcmode="lin" valueType="num">
                                      <p:cBhvr>
                                        <p:cTn id="69" dur="500" fill="hold"/>
                                        <p:tgtEl>
                                          <p:spTgt spid="76"/>
                                        </p:tgtEl>
                                        <p:attrNameLst>
                                          <p:attrName>ppt_x</p:attrName>
                                        </p:attrNameLst>
                                      </p:cBhvr>
                                      <p:tavLst>
                                        <p:tav tm="0">
                                          <p:val>
                                            <p:strVal val="#ppt_x"/>
                                          </p:val>
                                        </p:tav>
                                        <p:tav tm="100000">
                                          <p:val>
                                            <p:strVal val="#ppt_x"/>
                                          </p:val>
                                        </p:tav>
                                      </p:tavLst>
                                    </p:anim>
                                    <p:anim calcmode="lin" valueType="num">
                                      <p:cBhvr>
                                        <p:cTn id="70" dur="500" fill="hold"/>
                                        <p:tgtEl>
                                          <p:spTgt spid="76"/>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22" presetClass="entr" presetSubtype="8"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left)">
                                      <p:cBhvr>
                                        <p:cTn id="74" dur="500"/>
                                        <p:tgtEl>
                                          <p:spTgt spid="59"/>
                                        </p:tgtEl>
                                      </p:cBhvr>
                                    </p:animEffect>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108"/>
                                        </p:tgtEl>
                                        <p:attrNameLst>
                                          <p:attrName>style.visibility</p:attrName>
                                        </p:attrNameLst>
                                      </p:cBhvr>
                                      <p:to>
                                        <p:strVal val="visible"/>
                                      </p:to>
                                    </p:set>
                                    <p:animEffect transition="in" filter="fade">
                                      <p:cBhvr>
                                        <p:cTn id="78" dur="500"/>
                                        <p:tgtEl>
                                          <p:spTgt spid="108"/>
                                        </p:tgtEl>
                                      </p:cBhvr>
                                    </p:animEffect>
                                    <p:anim calcmode="lin" valueType="num">
                                      <p:cBhvr>
                                        <p:cTn id="79" dur="500" fill="hold"/>
                                        <p:tgtEl>
                                          <p:spTgt spid="108"/>
                                        </p:tgtEl>
                                        <p:attrNameLst>
                                          <p:attrName>ppt_x</p:attrName>
                                        </p:attrNameLst>
                                      </p:cBhvr>
                                      <p:tavLst>
                                        <p:tav tm="0">
                                          <p:val>
                                            <p:strVal val="#ppt_x"/>
                                          </p:val>
                                        </p:tav>
                                        <p:tav tm="100000">
                                          <p:val>
                                            <p:strVal val="#ppt_x"/>
                                          </p:val>
                                        </p:tav>
                                      </p:tavLst>
                                    </p:anim>
                                    <p:anim calcmode="lin" valueType="num">
                                      <p:cBhvr>
                                        <p:cTn id="80" dur="500" fill="hold"/>
                                        <p:tgtEl>
                                          <p:spTgt spid="108"/>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22" presetClass="entr" presetSubtype="2" fill="hold" grpId="0" nodeType="afterEffect">
                                  <p:stCondLst>
                                    <p:cond delay="0"/>
                                  </p:stCondLst>
                                  <p:childTnLst>
                                    <p:set>
                                      <p:cBhvr>
                                        <p:cTn id="83" dur="1" fill="hold">
                                          <p:stCondLst>
                                            <p:cond delay="0"/>
                                          </p:stCondLst>
                                        </p:cTn>
                                        <p:tgtEl>
                                          <p:spTgt spid="58"/>
                                        </p:tgtEl>
                                        <p:attrNameLst>
                                          <p:attrName>style.visibility</p:attrName>
                                        </p:attrNameLst>
                                      </p:cBhvr>
                                      <p:to>
                                        <p:strVal val="visible"/>
                                      </p:to>
                                    </p:set>
                                    <p:animEffect transition="in" filter="wipe(right)">
                                      <p:cBhvr>
                                        <p:cTn id="84" dur="500"/>
                                        <p:tgtEl>
                                          <p:spTgt spid="58"/>
                                        </p:tgtEl>
                                      </p:cBhvr>
                                    </p:animEffect>
                                  </p:childTnLst>
                                </p:cTn>
                              </p:par>
                            </p:childTnLst>
                          </p:cTn>
                        </p:par>
                        <p:par>
                          <p:cTn id="85" fill="hold">
                            <p:stCondLst>
                              <p:cond delay="7500"/>
                            </p:stCondLst>
                            <p:childTnLst>
                              <p:par>
                                <p:cTn id="86" presetID="47" presetClass="entr" presetSubtype="0" fill="hold" grpId="0" nodeType="after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fade">
                                      <p:cBhvr>
                                        <p:cTn id="88" dur="500"/>
                                        <p:tgtEl>
                                          <p:spTgt spid="75"/>
                                        </p:tgtEl>
                                      </p:cBhvr>
                                    </p:animEffect>
                                    <p:anim calcmode="lin" valueType="num">
                                      <p:cBhvr>
                                        <p:cTn id="89" dur="500" fill="hold"/>
                                        <p:tgtEl>
                                          <p:spTgt spid="75"/>
                                        </p:tgtEl>
                                        <p:attrNameLst>
                                          <p:attrName>ppt_x</p:attrName>
                                        </p:attrNameLst>
                                      </p:cBhvr>
                                      <p:tavLst>
                                        <p:tav tm="0">
                                          <p:val>
                                            <p:strVal val="#ppt_x"/>
                                          </p:val>
                                        </p:tav>
                                        <p:tav tm="100000">
                                          <p:val>
                                            <p:strVal val="#ppt_x"/>
                                          </p:val>
                                        </p:tav>
                                      </p:tavLst>
                                    </p:anim>
                                    <p:anim calcmode="lin" valueType="num">
                                      <p:cBhvr>
                                        <p:cTn id="90" dur="5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9" grpId="0" bldLvl="0" animBg="1"/>
      <p:bldP spid="10" grpId="0" bldLvl="0" animBg="1"/>
      <p:bldP spid="58" grpId="0" animBg="1"/>
      <p:bldP spid="59" grpId="0" animBg="1"/>
      <p:bldP spid="60" grpId="0" animBg="1"/>
      <p:bldP spid="61" grpId="0" animBg="1"/>
      <p:bldP spid="62" grpId="0" animBg="1"/>
      <p:bldP spid="75" grpId="0"/>
      <p:bldP spid="76" grpId="0"/>
      <p:bldP spid="108" grpId="0"/>
      <p:bldP spid="10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238" y="283369"/>
            <a:ext cx="110966" cy="33289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矩形 5"/>
          <p:cNvSpPr/>
          <p:nvPr/>
        </p:nvSpPr>
        <p:spPr>
          <a:xfrm>
            <a:off x="255747" y="283369"/>
            <a:ext cx="2185034" cy="33289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b="1" dirty="0">
                <a:latin typeface="微软雅黑" panose="020B0503020204020204" charset="-122"/>
                <a:ea typeface="微软雅黑" panose="020B0503020204020204" charset="-122"/>
              </a:rPr>
              <a:t>从业人员的安全生产义务</a:t>
            </a:r>
          </a:p>
        </p:txBody>
      </p:sp>
      <p:sp>
        <p:nvSpPr>
          <p:cNvPr id="9" name="矩形 8"/>
          <p:cNvSpPr/>
          <p:nvPr/>
        </p:nvSpPr>
        <p:spPr>
          <a:xfrm>
            <a:off x="-5239" y="5084446"/>
            <a:ext cx="2446020" cy="6524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矩形 9"/>
          <p:cNvSpPr/>
          <p:nvPr/>
        </p:nvSpPr>
        <p:spPr>
          <a:xfrm>
            <a:off x="8503444" y="-2381"/>
            <a:ext cx="641509" cy="57150"/>
          </a:xfrm>
          <a:prstGeom prst="rect">
            <a:avLst/>
          </a:prstGeom>
          <a:solidFill>
            <a:srgbClr val="0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4" name="矩形 10">
            <a:extLst>
              <a:ext uri="{FF2B5EF4-FFF2-40B4-BE49-F238E27FC236}">
                <a16:creationId xmlns:a16="http://schemas.microsoft.com/office/drawing/2014/main" xmlns="" id="{105A48B6-5A7A-4D11-815A-450BA37E25F3}"/>
              </a:ext>
            </a:extLst>
          </p:cNvPr>
          <p:cNvSpPr>
            <a:spLocks noChangeAspect="1"/>
          </p:cNvSpPr>
          <p:nvPr/>
        </p:nvSpPr>
        <p:spPr>
          <a:xfrm>
            <a:off x="6934210" y="1274550"/>
            <a:ext cx="1254627" cy="1367800"/>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6046"/>
              <a:gd name="connsiteY0" fmla="*/ 0 h 1424419"/>
              <a:gd name="connsiteX1" fmla="*/ 757287 w 1306046"/>
              <a:gd name="connsiteY1" fmla="*/ 32444 h 1424419"/>
              <a:gd name="connsiteX2" fmla="*/ 1206876 w 1306046"/>
              <a:gd name="connsiteY2" fmla="*/ 284945 h 1424419"/>
              <a:gd name="connsiteX3" fmla="*/ 1233464 w 1306046"/>
              <a:gd name="connsiteY3" fmla="*/ 306775 h 1424419"/>
              <a:gd name="connsiteX4" fmla="*/ 1301712 w 1306046"/>
              <a:gd name="connsiteY4" fmla="*/ 442384 h 1424419"/>
              <a:gd name="connsiteX5" fmla="*/ 1303099 w 1306046"/>
              <a:gd name="connsiteY5" fmla="*/ 495558 h 1424419"/>
              <a:gd name="connsiteX6" fmla="*/ 1303099 w 1306046"/>
              <a:gd name="connsiteY6" fmla="*/ 952393 h 1424419"/>
              <a:gd name="connsiteX7" fmla="*/ 1305306 w 1306046"/>
              <a:gd name="connsiteY7" fmla="*/ 990115 h 1424419"/>
              <a:gd name="connsiteX8" fmla="*/ 1193590 w 1306046"/>
              <a:gd name="connsiteY8" fmla="*/ 1159518 h 1424419"/>
              <a:gd name="connsiteX9" fmla="*/ 1188747 w 1306046"/>
              <a:gd name="connsiteY9" fmla="*/ 1163476 h 1424419"/>
              <a:gd name="connsiteX10" fmla="*/ 792288 w 1306046"/>
              <a:gd name="connsiteY10" fmla="*/ 1385653 h 1424419"/>
              <a:gd name="connsiteX11" fmla="*/ 522686 w 1306046"/>
              <a:gd name="connsiteY11" fmla="*/ 1384922 h 1424419"/>
              <a:gd name="connsiteX12" fmla="*/ 80344 w 1306046"/>
              <a:gd name="connsiteY12" fmla="*/ 1139323 h 1424419"/>
              <a:gd name="connsiteX13" fmla="*/ 68397 w 1306046"/>
              <a:gd name="connsiteY13" fmla="*/ 1130059 h 1424419"/>
              <a:gd name="connsiteX14" fmla="*/ 667 w 1306046"/>
              <a:gd name="connsiteY14" fmla="*/ 999105 h 1424419"/>
              <a:gd name="connsiteX15" fmla="*/ 0 w 1306046"/>
              <a:gd name="connsiteY15" fmla="*/ 972364 h 1424419"/>
              <a:gd name="connsiteX16" fmla="*/ 2496 w 1306046"/>
              <a:gd name="connsiteY16" fmla="*/ 463106 h 1424419"/>
              <a:gd name="connsiteX17" fmla="*/ 2458 w 1306046"/>
              <a:gd name="connsiteY17" fmla="*/ 429563 h 1424419"/>
              <a:gd name="connsiteX18" fmla="*/ 75248 w 1306046"/>
              <a:gd name="connsiteY18" fmla="*/ 303202 h 1424419"/>
              <a:gd name="connsiteX19" fmla="*/ 103465 w 1306046"/>
              <a:gd name="connsiteY19" fmla="*/ 288252 h 1424419"/>
              <a:gd name="connsiteX20" fmla="*/ 541533 w 1306046"/>
              <a:gd name="connsiteY20" fmla="*/ 38110 h 1424419"/>
              <a:gd name="connsiteX21" fmla="*/ 653528 w 1306046"/>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11970 w 1305333"/>
              <a:gd name="connsiteY8" fmla="*/ 1149621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36006 w 1305333"/>
              <a:gd name="connsiteY8" fmla="*/ 1160932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13169"/>
              <a:gd name="connsiteY0" fmla="*/ 0 h 1424419"/>
              <a:gd name="connsiteX1" fmla="*/ 757287 w 1313169"/>
              <a:gd name="connsiteY1" fmla="*/ 32444 h 1424419"/>
              <a:gd name="connsiteX2" fmla="*/ 1206876 w 1313169"/>
              <a:gd name="connsiteY2" fmla="*/ 284945 h 1424419"/>
              <a:gd name="connsiteX3" fmla="*/ 1237706 w 1313169"/>
              <a:gd name="connsiteY3" fmla="*/ 306775 h 1424419"/>
              <a:gd name="connsiteX4" fmla="*/ 1301712 w 1313169"/>
              <a:gd name="connsiteY4" fmla="*/ 442384 h 1424419"/>
              <a:gd name="connsiteX5" fmla="*/ 1303099 w 1313169"/>
              <a:gd name="connsiteY5" fmla="*/ 495558 h 1424419"/>
              <a:gd name="connsiteX6" fmla="*/ 1303099 w 1313169"/>
              <a:gd name="connsiteY6" fmla="*/ 952393 h 1424419"/>
              <a:gd name="connsiteX7" fmla="*/ 1305306 w 1313169"/>
              <a:gd name="connsiteY7" fmla="*/ 990115 h 1424419"/>
              <a:gd name="connsiteX8" fmla="*/ 1271352 w 1313169"/>
              <a:gd name="connsiteY8" fmla="*/ 1142552 h 1424419"/>
              <a:gd name="connsiteX9" fmla="*/ 1172881 w 1313169"/>
              <a:gd name="connsiteY9" fmla="*/ 1179342 h 1424419"/>
              <a:gd name="connsiteX10" fmla="*/ 792288 w 1313169"/>
              <a:gd name="connsiteY10" fmla="*/ 1385653 h 1424419"/>
              <a:gd name="connsiteX11" fmla="*/ 522686 w 1313169"/>
              <a:gd name="connsiteY11" fmla="*/ 1384922 h 1424419"/>
              <a:gd name="connsiteX12" fmla="*/ 80344 w 1313169"/>
              <a:gd name="connsiteY12" fmla="*/ 1139323 h 1424419"/>
              <a:gd name="connsiteX13" fmla="*/ 68397 w 1313169"/>
              <a:gd name="connsiteY13" fmla="*/ 1130059 h 1424419"/>
              <a:gd name="connsiteX14" fmla="*/ 667 w 1313169"/>
              <a:gd name="connsiteY14" fmla="*/ 999105 h 1424419"/>
              <a:gd name="connsiteX15" fmla="*/ 0 w 1313169"/>
              <a:gd name="connsiteY15" fmla="*/ 972364 h 1424419"/>
              <a:gd name="connsiteX16" fmla="*/ 2496 w 1313169"/>
              <a:gd name="connsiteY16" fmla="*/ 463106 h 1424419"/>
              <a:gd name="connsiteX17" fmla="*/ 2458 w 1313169"/>
              <a:gd name="connsiteY17" fmla="*/ 429563 h 1424419"/>
              <a:gd name="connsiteX18" fmla="*/ 75248 w 1313169"/>
              <a:gd name="connsiteY18" fmla="*/ 303202 h 1424419"/>
              <a:gd name="connsiteX19" fmla="*/ 106293 w 1313169"/>
              <a:gd name="connsiteY19" fmla="*/ 282597 h 1424419"/>
              <a:gd name="connsiteX20" fmla="*/ 541533 w 1313169"/>
              <a:gd name="connsiteY20" fmla="*/ 38110 h 1424419"/>
              <a:gd name="connsiteX21" fmla="*/ 653528 w 1313169"/>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8397 w 1306267"/>
              <a:gd name="connsiteY13" fmla="*/ 113005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39429 w 1306267"/>
              <a:gd name="connsiteY13" fmla="*/ 1117635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2599 w 1305333"/>
              <a:gd name="connsiteY7" fmla="*/ 1003650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080"/>
              <a:gd name="connsiteY0" fmla="*/ 0 h 1424419"/>
              <a:gd name="connsiteX1" fmla="*/ 757287 w 1305080"/>
              <a:gd name="connsiteY1" fmla="*/ 32444 h 1424419"/>
              <a:gd name="connsiteX2" fmla="*/ 1206876 w 1305080"/>
              <a:gd name="connsiteY2" fmla="*/ 284945 h 1424419"/>
              <a:gd name="connsiteX3" fmla="*/ 1237706 w 1305080"/>
              <a:gd name="connsiteY3" fmla="*/ 306775 h 1424419"/>
              <a:gd name="connsiteX4" fmla="*/ 1301712 w 1305080"/>
              <a:gd name="connsiteY4" fmla="*/ 442384 h 1424419"/>
              <a:gd name="connsiteX5" fmla="*/ 1303099 w 1305080"/>
              <a:gd name="connsiteY5" fmla="*/ 495558 h 1424419"/>
              <a:gd name="connsiteX6" fmla="*/ 1301746 w 1305080"/>
              <a:gd name="connsiteY6" fmla="*/ 953747 h 1424419"/>
              <a:gd name="connsiteX7" fmla="*/ 1302599 w 1305080"/>
              <a:gd name="connsiteY7" fmla="*/ 1003650 h 1424419"/>
              <a:gd name="connsiteX8" fmla="*/ 1227376 w 1305080"/>
              <a:gd name="connsiteY8" fmla="*/ 1152027 h 1424419"/>
              <a:gd name="connsiteX9" fmla="*/ 1172881 w 1305080"/>
              <a:gd name="connsiteY9" fmla="*/ 1179342 h 1424419"/>
              <a:gd name="connsiteX10" fmla="*/ 792288 w 1305080"/>
              <a:gd name="connsiteY10" fmla="*/ 1385653 h 1424419"/>
              <a:gd name="connsiteX11" fmla="*/ 522686 w 1305080"/>
              <a:gd name="connsiteY11" fmla="*/ 1384922 h 1424419"/>
              <a:gd name="connsiteX12" fmla="*/ 94302 w 1305080"/>
              <a:gd name="connsiteY12" fmla="*/ 1158755 h 1424419"/>
              <a:gd name="connsiteX13" fmla="*/ 39429 w 1305080"/>
              <a:gd name="connsiteY13" fmla="*/ 1117635 h 1424419"/>
              <a:gd name="connsiteX14" fmla="*/ 667 w 1305080"/>
              <a:gd name="connsiteY14" fmla="*/ 999105 h 1424419"/>
              <a:gd name="connsiteX15" fmla="*/ 0 w 1305080"/>
              <a:gd name="connsiteY15" fmla="*/ 972364 h 1424419"/>
              <a:gd name="connsiteX16" fmla="*/ 2496 w 1305080"/>
              <a:gd name="connsiteY16" fmla="*/ 463106 h 1424419"/>
              <a:gd name="connsiteX17" fmla="*/ 2458 w 1305080"/>
              <a:gd name="connsiteY17" fmla="*/ 429563 h 1424419"/>
              <a:gd name="connsiteX18" fmla="*/ 75248 w 1305080"/>
              <a:gd name="connsiteY18" fmla="*/ 303202 h 1424419"/>
              <a:gd name="connsiteX19" fmla="*/ 106293 w 1305080"/>
              <a:gd name="connsiteY19" fmla="*/ 282597 h 1424419"/>
              <a:gd name="connsiteX20" fmla="*/ 541533 w 1305080"/>
              <a:gd name="connsiteY20" fmla="*/ 38110 h 1424419"/>
              <a:gd name="connsiteX21" fmla="*/ 653528 w 1305080"/>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6646"/>
              <a:gd name="connsiteY0" fmla="*/ 0 h 1424419"/>
              <a:gd name="connsiteX1" fmla="*/ 757287 w 1306646"/>
              <a:gd name="connsiteY1" fmla="*/ 32444 h 1424419"/>
              <a:gd name="connsiteX2" fmla="*/ 1206876 w 1306646"/>
              <a:gd name="connsiteY2" fmla="*/ 284945 h 1424419"/>
              <a:gd name="connsiteX3" fmla="*/ 1237706 w 1306646"/>
              <a:gd name="connsiteY3" fmla="*/ 306775 h 1424419"/>
              <a:gd name="connsiteX4" fmla="*/ 1301712 w 1306646"/>
              <a:gd name="connsiteY4" fmla="*/ 442384 h 1424419"/>
              <a:gd name="connsiteX5" fmla="*/ 1303099 w 1306646"/>
              <a:gd name="connsiteY5" fmla="*/ 495558 h 1424419"/>
              <a:gd name="connsiteX6" fmla="*/ 1301746 w 1306646"/>
              <a:gd name="connsiteY6" fmla="*/ 953747 h 1424419"/>
              <a:gd name="connsiteX7" fmla="*/ 1302599 w 1306646"/>
              <a:gd name="connsiteY7" fmla="*/ 1003650 h 1424419"/>
              <a:gd name="connsiteX8" fmla="*/ 1227376 w 1306646"/>
              <a:gd name="connsiteY8" fmla="*/ 1152027 h 1424419"/>
              <a:gd name="connsiteX9" fmla="*/ 1172881 w 1306646"/>
              <a:gd name="connsiteY9" fmla="*/ 1179342 h 1424419"/>
              <a:gd name="connsiteX10" fmla="*/ 792288 w 1306646"/>
              <a:gd name="connsiteY10" fmla="*/ 1385653 h 1424419"/>
              <a:gd name="connsiteX11" fmla="*/ 522686 w 1306646"/>
              <a:gd name="connsiteY11" fmla="*/ 1384922 h 1424419"/>
              <a:gd name="connsiteX12" fmla="*/ 94302 w 1306646"/>
              <a:gd name="connsiteY12" fmla="*/ 1158755 h 1424419"/>
              <a:gd name="connsiteX13" fmla="*/ 39429 w 1306646"/>
              <a:gd name="connsiteY13" fmla="*/ 1117635 h 1424419"/>
              <a:gd name="connsiteX14" fmla="*/ 667 w 1306646"/>
              <a:gd name="connsiteY14" fmla="*/ 999105 h 1424419"/>
              <a:gd name="connsiteX15" fmla="*/ 0 w 1306646"/>
              <a:gd name="connsiteY15" fmla="*/ 972364 h 1424419"/>
              <a:gd name="connsiteX16" fmla="*/ 2496 w 1306646"/>
              <a:gd name="connsiteY16" fmla="*/ 463106 h 1424419"/>
              <a:gd name="connsiteX17" fmla="*/ 2458 w 1306646"/>
              <a:gd name="connsiteY17" fmla="*/ 429563 h 1424419"/>
              <a:gd name="connsiteX18" fmla="*/ 75248 w 1306646"/>
              <a:gd name="connsiteY18" fmla="*/ 303202 h 1424419"/>
              <a:gd name="connsiteX19" fmla="*/ 106293 w 1306646"/>
              <a:gd name="connsiteY19" fmla="*/ 282597 h 1424419"/>
              <a:gd name="connsiteX20" fmla="*/ 541533 w 1306646"/>
              <a:gd name="connsiteY20" fmla="*/ 38110 h 1424419"/>
              <a:gd name="connsiteX21" fmla="*/ 653528 w 1306646"/>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4127"/>
              <a:gd name="connsiteY0" fmla="*/ 0 h 1424419"/>
              <a:gd name="connsiteX1" fmla="*/ 757287 w 1304127"/>
              <a:gd name="connsiteY1" fmla="*/ 32444 h 1424419"/>
              <a:gd name="connsiteX2" fmla="*/ 1206876 w 1304127"/>
              <a:gd name="connsiteY2" fmla="*/ 284945 h 1424419"/>
              <a:gd name="connsiteX3" fmla="*/ 1237706 w 1304127"/>
              <a:gd name="connsiteY3" fmla="*/ 306775 h 1424419"/>
              <a:gd name="connsiteX4" fmla="*/ 1301712 w 1304127"/>
              <a:gd name="connsiteY4" fmla="*/ 442384 h 1424419"/>
              <a:gd name="connsiteX5" fmla="*/ 1303099 w 1304127"/>
              <a:gd name="connsiteY5" fmla="*/ 495558 h 1424419"/>
              <a:gd name="connsiteX6" fmla="*/ 1301746 w 1304127"/>
              <a:gd name="connsiteY6" fmla="*/ 953747 h 1424419"/>
              <a:gd name="connsiteX7" fmla="*/ 1302599 w 1304127"/>
              <a:gd name="connsiteY7" fmla="*/ 1003650 h 1424419"/>
              <a:gd name="connsiteX8" fmla="*/ 1227376 w 1304127"/>
              <a:gd name="connsiteY8" fmla="*/ 1152027 h 1424419"/>
              <a:gd name="connsiteX9" fmla="*/ 1172881 w 1304127"/>
              <a:gd name="connsiteY9" fmla="*/ 1179342 h 1424419"/>
              <a:gd name="connsiteX10" fmla="*/ 792288 w 1304127"/>
              <a:gd name="connsiteY10" fmla="*/ 1385653 h 1424419"/>
              <a:gd name="connsiteX11" fmla="*/ 522686 w 1304127"/>
              <a:gd name="connsiteY11" fmla="*/ 1384922 h 1424419"/>
              <a:gd name="connsiteX12" fmla="*/ 94302 w 1304127"/>
              <a:gd name="connsiteY12" fmla="*/ 1158755 h 1424419"/>
              <a:gd name="connsiteX13" fmla="*/ 39429 w 1304127"/>
              <a:gd name="connsiteY13" fmla="*/ 1117635 h 1424419"/>
              <a:gd name="connsiteX14" fmla="*/ 667 w 1304127"/>
              <a:gd name="connsiteY14" fmla="*/ 999105 h 1424419"/>
              <a:gd name="connsiteX15" fmla="*/ 0 w 1304127"/>
              <a:gd name="connsiteY15" fmla="*/ 972364 h 1424419"/>
              <a:gd name="connsiteX16" fmla="*/ 2496 w 1304127"/>
              <a:gd name="connsiteY16" fmla="*/ 463106 h 1424419"/>
              <a:gd name="connsiteX17" fmla="*/ 2458 w 1304127"/>
              <a:gd name="connsiteY17" fmla="*/ 429563 h 1424419"/>
              <a:gd name="connsiteX18" fmla="*/ 75248 w 1304127"/>
              <a:gd name="connsiteY18" fmla="*/ 303202 h 1424419"/>
              <a:gd name="connsiteX19" fmla="*/ 106293 w 1304127"/>
              <a:gd name="connsiteY19" fmla="*/ 282597 h 1424419"/>
              <a:gd name="connsiteX20" fmla="*/ 541533 w 1304127"/>
              <a:gd name="connsiteY20" fmla="*/ 38110 h 1424419"/>
              <a:gd name="connsiteX21" fmla="*/ 653528 w 1304127"/>
              <a:gd name="connsiteY21" fmla="*/ 0 h 1424419"/>
              <a:gd name="connsiteX0" fmla="*/ 653528 w 1306101"/>
              <a:gd name="connsiteY0" fmla="*/ 0 h 1424419"/>
              <a:gd name="connsiteX1" fmla="*/ 757287 w 1306101"/>
              <a:gd name="connsiteY1" fmla="*/ 32444 h 1424419"/>
              <a:gd name="connsiteX2" fmla="*/ 1206876 w 1306101"/>
              <a:gd name="connsiteY2" fmla="*/ 284945 h 1424419"/>
              <a:gd name="connsiteX3" fmla="*/ 1237706 w 1306101"/>
              <a:gd name="connsiteY3" fmla="*/ 306775 h 1424419"/>
              <a:gd name="connsiteX4" fmla="*/ 1305773 w 1306101"/>
              <a:gd name="connsiteY4" fmla="*/ 442384 h 1424419"/>
              <a:gd name="connsiteX5" fmla="*/ 1303099 w 1306101"/>
              <a:gd name="connsiteY5" fmla="*/ 495558 h 1424419"/>
              <a:gd name="connsiteX6" fmla="*/ 1301746 w 1306101"/>
              <a:gd name="connsiteY6" fmla="*/ 953747 h 1424419"/>
              <a:gd name="connsiteX7" fmla="*/ 1302599 w 1306101"/>
              <a:gd name="connsiteY7" fmla="*/ 1003650 h 1424419"/>
              <a:gd name="connsiteX8" fmla="*/ 1227376 w 1306101"/>
              <a:gd name="connsiteY8" fmla="*/ 1152027 h 1424419"/>
              <a:gd name="connsiteX9" fmla="*/ 1172881 w 1306101"/>
              <a:gd name="connsiteY9" fmla="*/ 1179342 h 1424419"/>
              <a:gd name="connsiteX10" fmla="*/ 792288 w 1306101"/>
              <a:gd name="connsiteY10" fmla="*/ 1385653 h 1424419"/>
              <a:gd name="connsiteX11" fmla="*/ 522686 w 1306101"/>
              <a:gd name="connsiteY11" fmla="*/ 1384922 h 1424419"/>
              <a:gd name="connsiteX12" fmla="*/ 94302 w 1306101"/>
              <a:gd name="connsiteY12" fmla="*/ 1158755 h 1424419"/>
              <a:gd name="connsiteX13" fmla="*/ 39429 w 1306101"/>
              <a:gd name="connsiteY13" fmla="*/ 1117635 h 1424419"/>
              <a:gd name="connsiteX14" fmla="*/ 667 w 1306101"/>
              <a:gd name="connsiteY14" fmla="*/ 999105 h 1424419"/>
              <a:gd name="connsiteX15" fmla="*/ 0 w 1306101"/>
              <a:gd name="connsiteY15" fmla="*/ 972364 h 1424419"/>
              <a:gd name="connsiteX16" fmla="*/ 2496 w 1306101"/>
              <a:gd name="connsiteY16" fmla="*/ 463106 h 1424419"/>
              <a:gd name="connsiteX17" fmla="*/ 2458 w 1306101"/>
              <a:gd name="connsiteY17" fmla="*/ 429563 h 1424419"/>
              <a:gd name="connsiteX18" fmla="*/ 75248 w 1306101"/>
              <a:gd name="connsiteY18" fmla="*/ 303202 h 1424419"/>
              <a:gd name="connsiteX19" fmla="*/ 106293 w 1306101"/>
              <a:gd name="connsiteY19" fmla="*/ 282597 h 1424419"/>
              <a:gd name="connsiteX20" fmla="*/ 541533 w 1306101"/>
              <a:gd name="connsiteY20" fmla="*/ 38110 h 1424419"/>
              <a:gd name="connsiteX21" fmla="*/ 653528 w 1306101"/>
              <a:gd name="connsiteY21" fmla="*/ 0 h 1424419"/>
              <a:gd name="connsiteX0" fmla="*/ 653528 w 1304819"/>
              <a:gd name="connsiteY0" fmla="*/ 0 h 1424419"/>
              <a:gd name="connsiteX1" fmla="*/ 757287 w 1304819"/>
              <a:gd name="connsiteY1" fmla="*/ 32444 h 1424419"/>
              <a:gd name="connsiteX2" fmla="*/ 1206876 w 1304819"/>
              <a:gd name="connsiteY2" fmla="*/ 284945 h 1424419"/>
              <a:gd name="connsiteX3" fmla="*/ 1237706 w 1304819"/>
              <a:gd name="connsiteY3" fmla="*/ 306775 h 1424419"/>
              <a:gd name="connsiteX4" fmla="*/ 1304420 w 1304819"/>
              <a:gd name="connsiteY4" fmla="*/ 434263 h 1424419"/>
              <a:gd name="connsiteX5" fmla="*/ 1303099 w 1304819"/>
              <a:gd name="connsiteY5" fmla="*/ 495558 h 1424419"/>
              <a:gd name="connsiteX6" fmla="*/ 1301746 w 1304819"/>
              <a:gd name="connsiteY6" fmla="*/ 953747 h 1424419"/>
              <a:gd name="connsiteX7" fmla="*/ 1302599 w 1304819"/>
              <a:gd name="connsiteY7" fmla="*/ 1003650 h 1424419"/>
              <a:gd name="connsiteX8" fmla="*/ 1227376 w 1304819"/>
              <a:gd name="connsiteY8" fmla="*/ 1152027 h 1424419"/>
              <a:gd name="connsiteX9" fmla="*/ 1172881 w 1304819"/>
              <a:gd name="connsiteY9" fmla="*/ 1179342 h 1424419"/>
              <a:gd name="connsiteX10" fmla="*/ 792288 w 1304819"/>
              <a:gd name="connsiteY10" fmla="*/ 1385653 h 1424419"/>
              <a:gd name="connsiteX11" fmla="*/ 522686 w 1304819"/>
              <a:gd name="connsiteY11" fmla="*/ 1384922 h 1424419"/>
              <a:gd name="connsiteX12" fmla="*/ 94302 w 1304819"/>
              <a:gd name="connsiteY12" fmla="*/ 1158755 h 1424419"/>
              <a:gd name="connsiteX13" fmla="*/ 39429 w 1304819"/>
              <a:gd name="connsiteY13" fmla="*/ 1117635 h 1424419"/>
              <a:gd name="connsiteX14" fmla="*/ 667 w 1304819"/>
              <a:gd name="connsiteY14" fmla="*/ 999105 h 1424419"/>
              <a:gd name="connsiteX15" fmla="*/ 0 w 1304819"/>
              <a:gd name="connsiteY15" fmla="*/ 972364 h 1424419"/>
              <a:gd name="connsiteX16" fmla="*/ 2496 w 1304819"/>
              <a:gd name="connsiteY16" fmla="*/ 463106 h 1424419"/>
              <a:gd name="connsiteX17" fmla="*/ 2458 w 1304819"/>
              <a:gd name="connsiteY17" fmla="*/ 429563 h 1424419"/>
              <a:gd name="connsiteX18" fmla="*/ 75248 w 1304819"/>
              <a:gd name="connsiteY18" fmla="*/ 303202 h 1424419"/>
              <a:gd name="connsiteX19" fmla="*/ 106293 w 1304819"/>
              <a:gd name="connsiteY19" fmla="*/ 282597 h 1424419"/>
              <a:gd name="connsiteX20" fmla="*/ 541533 w 1304819"/>
              <a:gd name="connsiteY20" fmla="*/ 38110 h 1424419"/>
              <a:gd name="connsiteX21" fmla="*/ 653528 w 1304819"/>
              <a:gd name="connsiteY21" fmla="*/ 0 h 1424419"/>
              <a:gd name="connsiteX0" fmla="*/ 653528 w 1306525"/>
              <a:gd name="connsiteY0" fmla="*/ 0 h 1424419"/>
              <a:gd name="connsiteX1" fmla="*/ 757287 w 1306525"/>
              <a:gd name="connsiteY1" fmla="*/ 32444 h 1424419"/>
              <a:gd name="connsiteX2" fmla="*/ 1206876 w 1306525"/>
              <a:gd name="connsiteY2" fmla="*/ 284945 h 1424419"/>
              <a:gd name="connsiteX3" fmla="*/ 1237706 w 1306525"/>
              <a:gd name="connsiteY3" fmla="*/ 306775 h 1424419"/>
              <a:gd name="connsiteX4" fmla="*/ 1304420 w 1306525"/>
              <a:gd name="connsiteY4" fmla="*/ 434263 h 1424419"/>
              <a:gd name="connsiteX5" fmla="*/ 1305806 w 1306525"/>
              <a:gd name="connsiteY5" fmla="*/ 519922 h 1424419"/>
              <a:gd name="connsiteX6" fmla="*/ 1301746 w 1306525"/>
              <a:gd name="connsiteY6" fmla="*/ 953747 h 1424419"/>
              <a:gd name="connsiteX7" fmla="*/ 1302599 w 1306525"/>
              <a:gd name="connsiteY7" fmla="*/ 1003650 h 1424419"/>
              <a:gd name="connsiteX8" fmla="*/ 1227376 w 1306525"/>
              <a:gd name="connsiteY8" fmla="*/ 1152027 h 1424419"/>
              <a:gd name="connsiteX9" fmla="*/ 1172881 w 1306525"/>
              <a:gd name="connsiteY9" fmla="*/ 1179342 h 1424419"/>
              <a:gd name="connsiteX10" fmla="*/ 792288 w 1306525"/>
              <a:gd name="connsiteY10" fmla="*/ 1385653 h 1424419"/>
              <a:gd name="connsiteX11" fmla="*/ 522686 w 1306525"/>
              <a:gd name="connsiteY11" fmla="*/ 1384922 h 1424419"/>
              <a:gd name="connsiteX12" fmla="*/ 94302 w 1306525"/>
              <a:gd name="connsiteY12" fmla="*/ 1158755 h 1424419"/>
              <a:gd name="connsiteX13" fmla="*/ 39429 w 1306525"/>
              <a:gd name="connsiteY13" fmla="*/ 1117635 h 1424419"/>
              <a:gd name="connsiteX14" fmla="*/ 667 w 1306525"/>
              <a:gd name="connsiteY14" fmla="*/ 999105 h 1424419"/>
              <a:gd name="connsiteX15" fmla="*/ 0 w 1306525"/>
              <a:gd name="connsiteY15" fmla="*/ 972364 h 1424419"/>
              <a:gd name="connsiteX16" fmla="*/ 2496 w 1306525"/>
              <a:gd name="connsiteY16" fmla="*/ 463106 h 1424419"/>
              <a:gd name="connsiteX17" fmla="*/ 2458 w 1306525"/>
              <a:gd name="connsiteY17" fmla="*/ 429563 h 1424419"/>
              <a:gd name="connsiteX18" fmla="*/ 75248 w 1306525"/>
              <a:gd name="connsiteY18" fmla="*/ 303202 h 1424419"/>
              <a:gd name="connsiteX19" fmla="*/ 106293 w 1306525"/>
              <a:gd name="connsiteY19" fmla="*/ 282597 h 1424419"/>
              <a:gd name="connsiteX20" fmla="*/ 541533 w 1306525"/>
              <a:gd name="connsiteY20" fmla="*/ 38110 h 1424419"/>
              <a:gd name="connsiteX21" fmla="*/ 653528 w 1306525"/>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1591"/>
              <a:gd name="connsiteX1" fmla="*/ 757287 w 1305814"/>
              <a:gd name="connsiteY1" fmla="*/ 32444 h 1421591"/>
              <a:gd name="connsiteX2" fmla="*/ 1206876 w 1305814"/>
              <a:gd name="connsiteY2" fmla="*/ 284945 h 1421591"/>
              <a:gd name="connsiteX3" fmla="*/ 1237706 w 1305814"/>
              <a:gd name="connsiteY3" fmla="*/ 306775 h 1421591"/>
              <a:gd name="connsiteX4" fmla="*/ 1304420 w 1305814"/>
              <a:gd name="connsiteY4" fmla="*/ 434263 h 1421591"/>
              <a:gd name="connsiteX5" fmla="*/ 1305806 w 1305814"/>
              <a:gd name="connsiteY5" fmla="*/ 519922 h 1421591"/>
              <a:gd name="connsiteX6" fmla="*/ 1301746 w 1305814"/>
              <a:gd name="connsiteY6" fmla="*/ 953747 h 1421591"/>
              <a:gd name="connsiteX7" fmla="*/ 1302599 w 1305814"/>
              <a:gd name="connsiteY7" fmla="*/ 1003650 h 1421591"/>
              <a:gd name="connsiteX8" fmla="*/ 1227376 w 1305814"/>
              <a:gd name="connsiteY8" fmla="*/ 1152027 h 1421591"/>
              <a:gd name="connsiteX9" fmla="*/ 1174235 w 1305814"/>
              <a:gd name="connsiteY9" fmla="*/ 1184756 h 1421591"/>
              <a:gd name="connsiteX10" fmla="*/ 792288 w 1305814"/>
              <a:gd name="connsiteY10" fmla="*/ 1385653 h 1421591"/>
              <a:gd name="connsiteX11" fmla="*/ 502818 w 1305814"/>
              <a:gd name="connsiteY11" fmla="*/ 1379955 h 1421591"/>
              <a:gd name="connsiteX12" fmla="*/ 94302 w 1305814"/>
              <a:gd name="connsiteY12" fmla="*/ 1158755 h 1421591"/>
              <a:gd name="connsiteX13" fmla="*/ 39429 w 1305814"/>
              <a:gd name="connsiteY13" fmla="*/ 1117635 h 1421591"/>
              <a:gd name="connsiteX14" fmla="*/ 667 w 1305814"/>
              <a:gd name="connsiteY14" fmla="*/ 999105 h 1421591"/>
              <a:gd name="connsiteX15" fmla="*/ 0 w 1305814"/>
              <a:gd name="connsiteY15" fmla="*/ 972364 h 1421591"/>
              <a:gd name="connsiteX16" fmla="*/ 2496 w 1305814"/>
              <a:gd name="connsiteY16" fmla="*/ 463106 h 1421591"/>
              <a:gd name="connsiteX17" fmla="*/ 2458 w 1305814"/>
              <a:gd name="connsiteY17" fmla="*/ 429563 h 1421591"/>
              <a:gd name="connsiteX18" fmla="*/ 75248 w 1305814"/>
              <a:gd name="connsiteY18" fmla="*/ 303202 h 1421591"/>
              <a:gd name="connsiteX19" fmla="*/ 106293 w 1305814"/>
              <a:gd name="connsiteY19" fmla="*/ 282597 h 1421591"/>
              <a:gd name="connsiteX20" fmla="*/ 541533 w 1305814"/>
              <a:gd name="connsiteY20" fmla="*/ 38110 h 1421591"/>
              <a:gd name="connsiteX21" fmla="*/ 653528 w 1305814"/>
              <a:gd name="connsiteY21" fmla="*/ 0 h 1421591"/>
              <a:gd name="connsiteX0" fmla="*/ 653528 w 1305814"/>
              <a:gd name="connsiteY0" fmla="*/ 0 h 1423589"/>
              <a:gd name="connsiteX1" fmla="*/ 757287 w 1305814"/>
              <a:gd name="connsiteY1" fmla="*/ 32444 h 1423589"/>
              <a:gd name="connsiteX2" fmla="*/ 1206876 w 1305814"/>
              <a:gd name="connsiteY2" fmla="*/ 284945 h 1423589"/>
              <a:gd name="connsiteX3" fmla="*/ 1237706 w 1305814"/>
              <a:gd name="connsiteY3" fmla="*/ 306775 h 1423589"/>
              <a:gd name="connsiteX4" fmla="*/ 1304420 w 1305814"/>
              <a:gd name="connsiteY4" fmla="*/ 434263 h 1423589"/>
              <a:gd name="connsiteX5" fmla="*/ 1305806 w 1305814"/>
              <a:gd name="connsiteY5" fmla="*/ 519922 h 1423589"/>
              <a:gd name="connsiteX6" fmla="*/ 1301746 w 1305814"/>
              <a:gd name="connsiteY6" fmla="*/ 953747 h 1423589"/>
              <a:gd name="connsiteX7" fmla="*/ 1302599 w 1305814"/>
              <a:gd name="connsiteY7" fmla="*/ 1003650 h 1423589"/>
              <a:gd name="connsiteX8" fmla="*/ 1227376 w 1305814"/>
              <a:gd name="connsiteY8" fmla="*/ 1152027 h 1423589"/>
              <a:gd name="connsiteX9" fmla="*/ 1174235 w 1305814"/>
              <a:gd name="connsiteY9" fmla="*/ 1184756 h 1423589"/>
              <a:gd name="connsiteX10" fmla="*/ 792288 w 1305814"/>
              <a:gd name="connsiteY10" fmla="*/ 1385653 h 1423589"/>
              <a:gd name="connsiteX11" fmla="*/ 502818 w 1305814"/>
              <a:gd name="connsiteY11" fmla="*/ 1379955 h 1423589"/>
              <a:gd name="connsiteX12" fmla="*/ 94302 w 1305814"/>
              <a:gd name="connsiteY12" fmla="*/ 1158755 h 1423589"/>
              <a:gd name="connsiteX13" fmla="*/ 39429 w 1305814"/>
              <a:gd name="connsiteY13" fmla="*/ 1117635 h 1423589"/>
              <a:gd name="connsiteX14" fmla="*/ 667 w 1305814"/>
              <a:gd name="connsiteY14" fmla="*/ 999105 h 1423589"/>
              <a:gd name="connsiteX15" fmla="*/ 0 w 1305814"/>
              <a:gd name="connsiteY15" fmla="*/ 972364 h 1423589"/>
              <a:gd name="connsiteX16" fmla="*/ 2496 w 1305814"/>
              <a:gd name="connsiteY16" fmla="*/ 463106 h 1423589"/>
              <a:gd name="connsiteX17" fmla="*/ 2458 w 1305814"/>
              <a:gd name="connsiteY17" fmla="*/ 429563 h 1423589"/>
              <a:gd name="connsiteX18" fmla="*/ 75248 w 1305814"/>
              <a:gd name="connsiteY18" fmla="*/ 303202 h 1423589"/>
              <a:gd name="connsiteX19" fmla="*/ 106293 w 1305814"/>
              <a:gd name="connsiteY19" fmla="*/ 282597 h 1423589"/>
              <a:gd name="connsiteX20" fmla="*/ 541533 w 1305814"/>
              <a:gd name="connsiteY20" fmla="*/ 38110 h 1423589"/>
              <a:gd name="connsiteX21" fmla="*/ 653528 w 1305814"/>
              <a:gd name="connsiteY21" fmla="*/ 0 h 142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rgbClr val="A5A5A5"/>
          </a:solidFill>
          <a:ln>
            <a:noFill/>
          </a:ln>
          <a:effectLst/>
        </p:spPr>
        <p:txBody>
          <a:bodyPr anchor="ctr"/>
          <a:lstStyle/>
          <a:p>
            <a:pPr marL="0" marR="0" lvl="0" indent="0" algn="ctr" defTabSz="685732"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srgbClr val="FFFFFF"/>
              </a:solidFill>
              <a:effectLst/>
              <a:uLnTx/>
              <a:uFillTx/>
              <a:latin typeface="Impact" panose="020B0806030902050204" pitchFamily="34" charset="0"/>
              <a:ea typeface="微软雅黑" panose="020B0503020204020204" pitchFamily="34" charset="-122"/>
            </a:endParaRPr>
          </a:p>
        </p:txBody>
      </p:sp>
      <p:sp>
        <p:nvSpPr>
          <p:cNvPr id="115" name="Freeform 7">
            <a:extLst>
              <a:ext uri="{FF2B5EF4-FFF2-40B4-BE49-F238E27FC236}">
                <a16:creationId xmlns:a16="http://schemas.microsoft.com/office/drawing/2014/main" xmlns="" id="{7F85ABA2-1FE2-4653-94F0-C88874CE975C}"/>
              </a:ext>
            </a:extLst>
          </p:cNvPr>
          <p:cNvSpPr/>
          <p:nvPr/>
        </p:nvSpPr>
        <p:spPr>
          <a:xfrm>
            <a:off x="0" y="1917843"/>
            <a:ext cx="6038850" cy="1225494"/>
          </a:xfrm>
          <a:custGeom>
            <a:avLst/>
            <a:gdLst>
              <a:gd name="connsiteX0" fmla="*/ 0 w 6781800"/>
              <a:gd name="connsiteY0" fmla="*/ 299838 h 1215160"/>
              <a:gd name="connsiteX1" fmla="*/ 2705100 w 6781800"/>
              <a:gd name="connsiteY1" fmla="*/ 52188 h 1215160"/>
              <a:gd name="connsiteX2" fmla="*/ 5619750 w 6781800"/>
              <a:gd name="connsiteY2" fmla="*/ 1195188 h 1215160"/>
              <a:gd name="connsiteX3" fmla="*/ 6781800 w 6781800"/>
              <a:gd name="connsiteY3" fmla="*/ 757038 h 1215160"/>
              <a:gd name="connsiteX0" fmla="*/ 0 w 6038850"/>
              <a:gd name="connsiteY0" fmla="*/ 299838 h 1304686"/>
              <a:gd name="connsiteX1" fmla="*/ 2705100 w 6038850"/>
              <a:gd name="connsiteY1" fmla="*/ 52188 h 1304686"/>
              <a:gd name="connsiteX2" fmla="*/ 5619750 w 6038850"/>
              <a:gd name="connsiteY2" fmla="*/ 1195188 h 1304686"/>
              <a:gd name="connsiteX3" fmla="*/ 6038850 w 6038850"/>
              <a:gd name="connsiteY3" fmla="*/ 1176138 h 1304686"/>
              <a:gd name="connsiteX0" fmla="*/ 0 w 6038850"/>
              <a:gd name="connsiteY0" fmla="*/ 287550 h 1218694"/>
              <a:gd name="connsiteX1" fmla="*/ 2705100 w 6038850"/>
              <a:gd name="connsiteY1" fmla="*/ 39900 h 1218694"/>
              <a:gd name="connsiteX2" fmla="*/ 4832350 w 6038850"/>
              <a:gd name="connsiteY2" fmla="*/ 1005100 h 1218694"/>
              <a:gd name="connsiteX3" fmla="*/ 6038850 w 6038850"/>
              <a:gd name="connsiteY3" fmla="*/ 1163850 h 1218694"/>
              <a:gd name="connsiteX0" fmla="*/ 0 w 6038850"/>
              <a:gd name="connsiteY0" fmla="*/ 287550 h 1225494"/>
              <a:gd name="connsiteX1" fmla="*/ 2705100 w 6038850"/>
              <a:gd name="connsiteY1" fmla="*/ 39900 h 1225494"/>
              <a:gd name="connsiteX2" fmla="*/ 4832350 w 6038850"/>
              <a:gd name="connsiteY2" fmla="*/ 1005100 h 1225494"/>
              <a:gd name="connsiteX3" fmla="*/ 6038850 w 6038850"/>
              <a:gd name="connsiteY3" fmla="*/ 1163850 h 1225494"/>
            </a:gdLst>
            <a:ahLst/>
            <a:cxnLst>
              <a:cxn ang="0">
                <a:pos x="connsiteX0" y="connsiteY0"/>
              </a:cxn>
              <a:cxn ang="0">
                <a:pos x="connsiteX1" y="connsiteY1"/>
              </a:cxn>
              <a:cxn ang="0">
                <a:pos x="connsiteX2" y="connsiteY2"/>
              </a:cxn>
              <a:cxn ang="0">
                <a:pos x="connsiteX3" y="connsiteY3"/>
              </a:cxn>
            </a:cxnLst>
            <a:rect l="l" t="t" r="r" b="b"/>
            <a:pathLst>
              <a:path w="6038850" h="1225494">
                <a:moveTo>
                  <a:pt x="0" y="287550"/>
                </a:moveTo>
                <a:cubicBezTo>
                  <a:pt x="884237" y="89112"/>
                  <a:pt x="1899708" y="-79692"/>
                  <a:pt x="2705100" y="39900"/>
                </a:cubicBezTo>
                <a:cubicBezTo>
                  <a:pt x="3510492" y="159492"/>
                  <a:pt x="4371975" y="786025"/>
                  <a:pt x="4832350" y="1005100"/>
                </a:cubicBezTo>
                <a:cubicBezTo>
                  <a:pt x="5292725" y="1224175"/>
                  <a:pt x="5829300" y="1285558"/>
                  <a:pt x="6038850" y="1163850"/>
                </a:cubicBezTo>
              </a:path>
            </a:pathLst>
          </a:custGeom>
          <a:noFill/>
          <a:ln w="12700" cap="flat" cmpd="sng" algn="ctr">
            <a:solidFill>
              <a:srgbClr val="F69200">
                <a:lumMod val="50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微软雅黑"/>
              <a:ea typeface="微软雅黑"/>
              <a:cs typeface="+mn-cs"/>
            </a:endParaRPr>
          </a:p>
        </p:txBody>
      </p:sp>
      <p:grpSp>
        <p:nvGrpSpPr>
          <p:cNvPr id="116" name="组合 115">
            <a:extLst>
              <a:ext uri="{FF2B5EF4-FFF2-40B4-BE49-F238E27FC236}">
                <a16:creationId xmlns:a16="http://schemas.microsoft.com/office/drawing/2014/main" xmlns="" id="{9EEE377B-7651-4F7E-9767-2DB2BFD3EC84}"/>
              </a:ext>
            </a:extLst>
          </p:cNvPr>
          <p:cNvGrpSpPr/>
          <p:nvPr/>
        </p:nvGrpSpPr>
        <p:grpSpPr>
          <a:xfrm>
            <a:off x="6054461" y="2337230"/>
            <a:ext cx="849821" cy="635481"/>
            <a:chOff x="6054436" y="2405136"/>
            <a:chExt cx="849821" cy="635481"/>
          </a:xfrm>
          <a:effectLst>
            <a:outerShdw blurRad="50800" dist="38100" dir="5400000" algn="t" rotWithShape="0">
              <a:prstClr val="black">
                <a:alpha val="40000"/>
              </a:prstClr>
            </a:outerShdw>
          </a:effectLst>
        </p:grpSpPr>
        <p:sp>
          <p:nvSpPr>
            <p:cNvPr id="117" name="Freeform 133">
              <a:extLst>
                <a:ext uri="{FF2B5EF4-FFF2-40B4-BE49-F238E27FC236}">
                  <a16:creationId xmlns:a16="http://schemas.microsoft.com/office/drawing/2014/main" xmlns="" id="{F0549FD5-A80C-4829-8DF5-DE8872BAB33A}"/>
                </a:ext>
              </a:extLst>
            </p:cNvPr>
            <p:cNvSpPr>
              <a:spLocks/>
            </p:cNvSpPr>
            <p:nvPr/>
          </p:nvSpPr>
          <p:spPr bwMode="auto">
            <a:xfrm rot="2700000" flipH="1">
              <a:off x="6116557" y="2789035"/>
              <a:ext cx="189461" cy="313703"/>
            </a:xfrm>
            <a:custGeom>
              <a:avLst/>
              <a:gdLst>
                <a:gd name="T0" fmla="*/ 7566 w 397"/>
                <a:gd name="T1" fmla="*/ 1009717 h 659"/>
                <a:gd name="T2" fmla="*/ 0 w 397"/>
                <a:gd name="T3" fmla="*/ 1009717 h 659"/>
                <a:gd name="T4" fmla="*/ 0 w 397"/>
                <a:gd name="T5" fmla="*/ 1009717 h 659"/>
                <a:gd name="T6" fmla="*/ 11348 w 397"/>
                <a:gd name="T7" fmla="*/ 1021020 h 659"/>
                <a:gd name="T8" fmla="*/ 15131 w 397"/>
                <a:gd name="T9" fmla="*/ 1062464 h 659"/>
                <a:gd name="T10" fmla="*/ 18914 w 397"/>
                <a:gd name="T11" fmla="*/ 1069999 h 659"/>
                <a:gd name="T12" fmla="*/ 181575 w 397"/>
                <a:gd name="T13" fmla="*/ 1574858 h 659"/>
                <a:gd name="T14" fmla="*/ 348019 w 397"/>
                <a:gd name="T15" fmla="*/ 1092605 h 659"/>
                <a:gd name="T16" fmla="*/ 650644 w 397"/>
                <a:gd name="T17" fmla="*/ 1661513 h 659"/>
                <a:gd name="T18" fmla="*/ 548508 w 397"/>
                <a:gd name="T19" fmla="*/ 2124928 h 659"/>
                <a:gd name="T20" fmla="*/ 760345 w 397"/>
                <a:gd name="T21" fmla="*/ 2482850 h 659"/>
                <a:gd name="T22" fmla="*/ 650644 w 397"/>
                <a:gd name="T23" fmla="*/ 2275632 h 659"/>
                <a:gd name="T24" fmla="*/ 688472 w 397"/>
                <a:gd name="T25" fmla="*/ 1989294 h 659"/>
                <a:gd name="T26" fmla="*/ 866264 w 397"/>
                <a:gd name="T27" fmla="*/ 1740632 h 659"/>
                <a:gd name="T28" fmla="*/ 1028925 w 397"/>
                <a:gd name="T29" fmla="*/ 1454295 h 659"/>
                <a:gd name="T30" fmla="*/ 1059187 w 397"/>
                <a:gd name="T31" fmla="*/ 1363872 h 659"/>
                <a:gd name="T32" fmla="*/ 1161323 w 397"/>
                <a:gd name="T33" fmla="*/ 1823520 h 659"/>
                <a:gd name="T34" fmla="*/ 1229414 w 397"/>
                <a:gd name="T35" fmla="*/ 1529647 h 659"/>
                <a:gd name="T36" fmla="*/ 1399640 w 397"/>
                <a:gd name="T37" fmla="*/ 745985 h 659"/>
                <a:gd name="T38" fmla="*/ 714951 w 397"/>
                <a:gd name="T39" fmla="*/ 0 h 659"/>
                <a:gd name="T40" fmla="*/ 11348 w 397"/>
                <a:gd name="T41" fmla="*/ 956971 h 659"/>
                <a:gd name="T42" fmla="*/ 7566 w 397"/>
                <a:gd name="T43" fmla="*/ 1009717 h 6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7" h="659">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rgbClr val="F15A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微软雅黑"/>
                <a:ea typeface="微软雅黑"/>
              </a:endParaRPr>
            </a:p>
          </p:txBody>
        </p:sp>
        <p:sp>
          <p:nvSpPr>
            <p:cNvPr id="118" name="Freeform 134">
              <a:extLst>
                <a:ext uri="{FF2B5EF4-FFF2-40B4-BE49-F238E27FC236}">
                  <a16:creationId xmlns:a16="http://schemas.microsoft.com/office/drawing/2014/main" xmlns="" id="{0DEE883F-799E-4DDC-A3FB-CF9ABE35B947}"/>
                </a:ext>
              </a:extLst>
            </p:cNvPr>
            <p:cNvSpPr>
              <a:spLocks/>
            </p:cNvSpPr>
            <p:nvPr/>
          </p:nvSpPr>
          <p:spPr bwMode="auto">
            <a:xfrm rot="2700000" flipH="1">
              <a:off x="6176406" y="2803550"/>
              <a:ext cx="154413" cy="197568"/>
            </a:xfrm>
            <a:custGeom>
              <a:avLst/>
              <a:gdLst>
                <a:gd name="T0" fmla="*/ 581760 w 324"/>
                <a:gd name="T1" fmla="*/ 0 h 415"/>
                <a:gd name="T2" fmla="*/ 1148410 w 324"/>
                <a:gd name="T3" fmla="*/ 648083 h 415"/>
                <a:gd name="T4" fmla="*/ 1152187 w 324"/>
                <a:gd name="T5" fmla="*/ 655619 h 415"/>
                <a:gd name="T6" fmla="*/ 1152187 w 324"/>
                <a:gd name="T7" fmla="*/ 663154 h 415"/>
                <a:gd name="T8" fmla="*/ 1042635 w 324"/>
                <a:gd name="T9" fmla="*/ 1273558 h 415"/>
                <a:gd name="T10" fmla="*/ 963304 w 324"/>
                <a:gd name="T11" fmla="*/ 983428 h 415"/>
                <a:gd name="T12" fmla="*/ 868863 w 324"/>
                <a:gd name="T13" fmla="*/ 1137913 h 415"/>
                <a:gd name="T14" fmla="*/ 642203 w 324"/>
                <a:gd name="T15" fmla="*/ 1552384 h 415"/>
                <a:gd name="T16" fmla="*/ 630870 w 324"/>
                <a:gd name="T17" fmla="*/ 1563688 h 415"/>
                <a:gd name="T18" fmla="*/ 630870 w 324"/>
                <a:gd name="T19" fmla="*/ 1541080 h 415"/>
                <a:gd name="T20" fmla="*/ 245548 w 324"/>
                <a:gd name="T21" fmla="*/ 859086 h 415"/>
                <a:gd name="T22" fmla="*/ 196439 w 324"/>
                <a:gd name="T23" fmla="*/ 862854 h 415"/>
                <a:gd name="T24" fmla="*/ 7555 w 324"/>
                <a:gd name="T25" fmla="*/ 964588 h 415"/>
                <a:gd name="T26" fmla="*/ 3778 w 324"/>
                <a:gd name="T27" fmla="*/ 945749 h 415"/>
                <a:gd name="T28" fmla="*/ 3778 w 324"/>
                <a:gd name="T29" fmla="*/ 938213 h 415"/>
                <a:gd name="T30" fmla="*/ 0 w 324"/>
                <a:gd name="T31" fmla="*/ 900534 h 415"/>
                <a:gd name="T32" fmla="*/ 0 w 324"/>
                <a:gd name="T33" fmla="*/ 889230 h 415"/>
                <a:gd name="T34" fmla="*/ 0 w 324"/>
                <a:gd name="T35" fmla="*/ 840247 h 415"/>
                <a:gd name="T36" fmla="*/ 581760 w 324"/>
                <a:gd name="T37" fmla="*/ 0 h 4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4" h="415">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rgbClr val="F79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微软雅黑"/>
                <a:ea typeface="微软雅黑"/>
              </a:endParaRPr>
            </a:p>
          </p:txBody>
        </p:sp>
        <p:sp>
          <p:nvSpPr>
            <p:cNvPr id="119" name="Freeform 135">
              <a:extLst>
                <a:ext uri="{FF2B5EF4-FFF2-40B4-BE49-F238E27FC236}">
                  <a16:creationId xmlns:a16="http://schemas.microsoft.com/office/drawing/2014/main" xmlns="" id="{24686129-3B71-4395-B17F-C8D958846C25}"/>
                </a:ext>
              </a:extLst>
            </p:cNvPr>
            <p:cNvSpPr>
              <a:spLocks/>
            </p:cNvSpPr>
            <p:nvPr/>
          </p:nvSpPr>
          <p:spPr bwMode="auto">
            <a:xfrm rot="2700000" flipH="1">
              <a:off x="6216128" y="2815389"/>
              <a:ext cx="101140" cy="142811"/>
            </a:xfrm>
            <a:custGeom>
              <a:avLst/>
              <a:gdLst>
                <a:gd name="T0" fmla="*/ 162607 w 212"/>
                <a:gd name="T1" fmla="*/ 535009 h 300"/>
                <a:gd name="T2" fmla="*/ 128573 w 212"/>
                <a:gd name="T3" fmla="*/ 535009 h 300"/>
                <a:gd name="T4" fmla="*/ 3782 w 212"/>
                <a:gd name="T5" fmla="*/ 599059 h 300"/>
                <a:gd name="T6" fmla="*/ 3782 w 212"/>
                <a:gd name="T7" fmla="*/ 587756 h 300"/>
                <a:gd name="T8" fmla="*/ 3782 w 212"/>
                <a:gd name="T9" fmla="*/ 583988 h 300"/>
                <a:gd name="T10" fmla="*/ 0 w 212"/>
                <a:gd name="T11" fmla="*/ 557615 h 300"/>
                <a:gd name="T12" fmla="*/ 0 w 212"/>
                <a:gd name="T13" fmla="*/ 550079 h 300"/>
                <a:gd name="T14" fmla="*/ 0 w 212"/>
                <a:gd name="T15" fmla="*/ 523706 h 300"/>
                <a:gd name="T16" fmla="*/ 381936 w 212"/>
                <a:gd name="T17" fmla="*/ 0 h 300"/>
                <a:gd name="T18" fmla="*/ 752528 w 212"/>
                <a:gd name="T19" fmla="*/ 403140 h 300"/>
                <a:gd name="T20" fmla="*/ 756309 w 212"/>
                <a:gd name="T21" fmla="*/ 406908 h 300"/>
                <a:gd name="T22" fmla="*/ 756309 w 212"/>
                <a:gd name="T23" fmla="*/ 410676 h 300"/>
                <a:gd name="T24" fmla="*/ 684460 w 212"/>
                <a:gd name="T25" fmla="*/ 791210 h 300"/>
                <a:gd name="T26" fmla="*/ 631518 w 212"/>
                <a:gd name="T27" fmla="*/ 610362 h 300"/>
                <a:gd name="T28" fmla="*/ 567232 w 212"/>
                <a:gd name="T29" fmla="*/ 704554 h 300"/>
                <a:gd name="T30" fmla="*/ 457567 w 212"/>
                <a:gd name="T31" fmla="*/ 1130300 h 300"/>
                <a:gd name="T32" fmla="*/ 162607 w 212"/>
                <a:gd name="T33" fmla="*/ 535009 h 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300">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rgbClr val="FBB0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微软雅黑"/>
                <a:ea typeface="微软雅黑"/>
              </a:endParaRPr>
            </a:p>
          </p:txBody>
        </p:sp>
        <p:sp>
          <p:nvSpPr>
            <p:cNvPr id="120" name="Freeform 107">
              <a:extLst>
                <a:ext uri="{FF2B5EF4-FFF2-40B4-BE49-F238E27FC236}">
                  <a16:creationId xmlns:a16="http://schemas.microsoft.com/office/drawing/2014/main" xmlns="" id="{90BE0979-BA6E-487D-877A-A2698A410528}"/>
                </a:ext>
              </a:extLst>
            </p:cNvPr>
            <p:cNvSpPr>
              <a:spLocks/>
            </p:cNvSpPr>
            <p:nvPr/>
          </p:nvSpPr>
          <p:spPr bwMode="auto">
            <a:xfrm rot="2700000" flipH="1">
              <a:off x="6219230" y="2554544"/>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288 w 10000"/>
                <a:gd name="connsiteY10" fmla="*/ 8384 h 10000"/>
                <a:gd name="connsiteX11" fmla="*/ 3910 w 10000"/>
                <a:gd name="connsiteY11" fmla="*/ 6283 h 10000"/>
                <a:gd name="connsiteX12" fmla="*/ 3910 w 10000"/>
                <a:gd name="connsiteY12" fmla="*/ 6263 h 10000"/>
                <a:gd name="connsiteX13" fmla="*/ 1346 w 10000"/>
                <a:gd name="connsiteY13" fmla="*/ 5333 h 10000"/>
                <a:gd name="connsiteX14" fmla="*/ 0 w 10000"/>
                <a:gd name="connsiteY14" fmla="*/ 3172 h 10000"/>
                <a:gd name="connsiteX15" fmla="*/ 5000 w 10000"/>
                <a:gd name="connsiteY15" fmla="*/ 0 h 10000"/>
                <a:gd name="connsiteX0" fmla="*/ 5000 w 10000"/>
                <a:gd name="connsiteY0" fmla="*/ 0 h 10086"/>
                <a:gd name="connsiteX1" fmla="*/ 10000 w 10000"/>
                <a:gd name="connsiteY1" fmla="*/ 3212 h 10086"/>
                <a:gd name="connsiteX2" fmla="*/ 10000 w 10000"/>
                <a:gd name="connsiteY2" fmla="*/ 3293 h 10086"/>
                <a:gd name="connsiteX3" fmla="*/ 10000 w 10000"/>
                <a:gd name="connsiteY3" fmla="*/ 3293 h 10086"/>
                <a:gd name="connsiteX4" fmla="*/ 6795 w 10000"/>
                <a:gd name="connsiteY4" fmla="*/ 9697 h 10086"/>
                <a:gd name="connsiteX5" fmla="*/ 6635 w 10000"/>
                <a:gd name="connsiteY5" fmla="*/ 9818 h 10086"/>
                <a:gd name="connsiteX6" fmla="*/ 6635 w 10000"/>
                <a:gd name="connsiteY6" fmla="*/ 9818 h 10086"/>
                <a:gd name="connsiteX7" fmla="*/ 6635 w 10000"/>
                <a:gd name="connsiteY7" fmla="*/ 9818 h 10086"/>
                <a:gd name="connsiteX8" fmla="*/ 5897 w 10000"/>
                <a:gd name="connsiteY8" fmla="*/ 10000 h 10086"/>
                <a:gd name="connsiteX9" fmla="*/ 5288 w 10000"/>
                <a:gd name="connsiteY9" fmla="*/ 8384 h 10086"/>
                <a:gd name="connsiteX10" fmla="*/ 3910 w 10000"/>
                <a:gd name="connsiteY10" fmla="*/ 6283 h 10086"/>
                <a:gd name="connsiteX11" fmla="*/ 3910 w 10000"/>
                <a:gd name="connsiteY11" fmla="*/ 6263 h 10086"/>
                <a:gd name="connsiteX12" fmla="*/ 1346 w 10000"/>
                <a:gd name="connsiteY12" fmla="*/ 5333 h 10086"/>
                <a:gd name="connsiteX13" fmla="*/ 0 w 10000"/>
                <a:gd name="connsiteY13" fmla="*/ 3172 h 10086"/>
                <a:gd name="connsiteX14" fmla="*/ 5000 w 10000"/>
                <a:gd name="connsiteY14" fmla="*/ 0 h 1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rgbClr val="A5A5A5">
                <a:alpha val="73000"/>
              </a:srgb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微软雅黑"/>
                <a:ea typeface="微软雅黑"/>
              </a:endParaRPr>
            </a:p>
          </p:txBody>
        </p:sp>
        <p:sp>
          <p:nvSpPr>
            <p:cNvPr id="121" name="Freeform 107">
              <a:extLst>
                <a:ext uri="{FF2B5EF4-FFF2-40B4-BE49-F238E27FC236}">
                  <a16:creationId xmlns:a16="http://schemas.microsoft.com/office/drawing/2014/main" xmlns="" id="{BA61BA6E-B690-4E7B-B266-86DA1989EA16}"/>
                </a:ext>
              </a:extLst>
            </p:cNvPr>
            <p:cNvSpPr>
              <a:spLocks/>
            </p:cNvSpPr>
            <p:nvPr/>
          </p:nvSpPr>
          <p:spPr bwMode="auto">
            <a:xfrm rot="2700000">
              <a:off x="6369742" y="2705056"/>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288 w 10000"/>
                <a:gd name="connsiteY10" fmla="*/ 8384 h 10000"/>
                <a:gd name="connsiteX11" fmla="*/ 3910 w 10000"/>
                <a:gd name="connsiteY11" fmla="*/ 6283 h 10000"/>
                <a:gd name="connsiteX12" fmla="*/ 3910 w 10000"/>
                <a:gd name="connsiteY12" fmla="*/ 6263 h 10000"/>
                <a:gd name="connsiteX13" fmla="*/ 1346 w 10000"/>
                <a:gd name="connsiteY13" fmla="*/ 5333 h 10000"/>
                <a:gd name="connsiteX14" fmla="*/ 0 w 10000"/>
                <a:gd name="connsiteY14" fmla="*/ 3172 h 10000"/>
                <a:gd name="connsiteX15" fmla="*/ 5000 w 10000"/>
                <a:gd name="connsiteY15" fmla="*/ 0 h 10000"/>
                <a:gd name="connsiteX0" fmla="*/ 5000 w 10000"/>
                <a:gd name="connsiteY0" fmla="*/ 0 h 10086"/>
                <a:gd name="connsiteX1" fmla="*/ 10000 w 10000"/>
                <a:gd name="connsiteY1" fmla="*/ 3212 h 10086"/>
                <a:gd name="connsiteX2" fmla="*/ 10000 w 10000"/>
                <a:gd name="connsiteY2" fmla="*/ 3293 h 10086"/>
                <a:gd name="connsiteX3" fmla="*/ 10000 w 10000"/>
                <a:gd name="connsiteY3" fmla="*/ 3293 h 10086"/>
                <a:gd name="connsiteX4" fmla="*/ 6795 w 10000"/>
                <a:gd name="connsiteY4" fmla="*/ 9697 h 10086"/>
                <a:gd name="connsiteX5" fmla="*/ 6635 w 10000"/>
                <a:gd name="connsiteY5" fmla="*/ 9818 h 10086"/>
                <a:gd name="connsiteX6" fmla="*/ 6635 w 10000"/>
                <a:gd name="connsiteY6" fmla="*/ 9818 h 10086"/>
                <a:gd name="connsiteX7" fmla="*/ 6635 w 10000"/>
                <a:gd name="connsiteY7" fmla="*/ 9818 h 10086"/>
                <a:gd name="connsiteX8" fmla="*/ 5897 w 10000"/>
                <a:gd name="connsiteY8" fmla="*/ 10000 h 10086"/>
                <a:gd name="connsiteX9" fmla="*/ 5288 w 10000"/>
                <a:gd name="connsiteY9" fmla="*/ 8384 h 10086"/>
                <a:gd name="connsiteX10" fmla="*/ 3910 w 10000"/>
                <a:gd name="connsiteY10" fmla="*/ 6283 h 10086"/>
                <a:gd name="connsiteX11" fmla="*/ 3910 w 10000"/>
                <a:gd name="connsiteY11" fmla="*/ 6263 h 10086"/>
                <a:gd name="connsiteX12" fmla="*/ 1346 w 10000"/>
                <a:gd name="connsiteY12" fmla="*/ 5333 h 10086"/>
                <a:gd name="connsiteX13" fmla="*/ 0 w 10000"/>
                <a:gd name="connsiteY13" fmla="*/ 3172 h 10086"/>
                <a:gd name="connsiteX14" fmla="*/ 5000 w 10000"/>
                <a:gd name="connsiteY14" fmla="*/ 0 h 1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rgbClr val="A5A5A5">
                <a:alpha val="73000"/>
              </a:srgb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微软雅黑"/>
                <a:ea typeface="微软雅黑"/>
              </a:endParaRPr>
            </a:p>
          </p:txBody>
        </p:sp>
        <p:sp>
          <p:nvSpPr>
            <p:cNvPr id="122" name="Freeform 108">
              <a:extLst>
                <a:ext uri="{FF2B5EF4-FFF2-40B4-BE49-F238E27FC236}">
                  <a16:creationId xmlns:a16="http://schemas.microsoft.com/office/drawing/2014/main" xmlns="" id="{A1AE9CD5-566E-4CBE-8332-F4095C46A8B7}"/>
                </a:ext>
              </a:extLst>
            </p:cNvPr>
            <p:cNvSpPr>
              <a:spLocks/>
            </p:cNvSpPr>
            <p:nvPr/>
          </p:nvSpPr>
          <p:spPr bwMode="auto">
            <a:xfrm rot="2700000">
              <a:off x="6407803" y="2259335"/>
              <a:ext cx="350653" cy="642255"/>
            </a:xfrm>
            <a:custGeom>
              <a:avLst/>
              <a:gdLst>
                <a:gd name="T0" fmla="*/ 1122363 w 596"/>
                <a:gd name="T1" fmla="*/ 4105275 h 1092"/>
                <a:gd name="T2" fmla="*/ 598844 w 596"/>
                <a:gd name="T3" fmla="*/ 4105275 h 1092"/>
                <a:gd name="T4" fmla="*/ 79093 w 596"/>
                <a:gd name="T5" fmla="*/ 1928577 h 1092"/>
                <a:gd name="T6" fmla="*/ 1122363 w 596"/>
                <a:gd name="T7" fmla="*/ 0 h 1092"/>
                <a:gd name="T8" fmla="*/ 1126129 w 596"/>
                <a:gd name="T9" fmla="*/ 0 h 1092"/>
                <a:gd name="T10" fmla="*/ 2165632 w 596"/>
                <a:gd name="T11" fmla="*/ 1928577 h 1092"/>
                <a:gd name="T12" fmla="*/ 1645881 w 596"/>
                <a:gd name="T13" fmla="*/ 4105275 h 1092"/>
                <a:gd name="T14" fmla="*/ 1122363 w 596"/>
                <a:gd name="T15" fmla="*/ 4105275 h 10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1092">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solidFill>
              <a:srgbClr val="C00000"/>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微软雅黑"/>
                <a:ea typeface="微软雅黑"/>
              </a:endParaRPr>
            </a:p>
          </p:txBody>
        </p:sp>
        <p:sp>
          <p:nvSpPr>
            <p:cNvPr id="123" name="Oval 113">
              <a:extLst>
                <a:ext uri="{FF2B5EF4-FFF2-40B4-BE49-F238E27FC236}">
                  <a16:creationId xmlns:a16="http://schemas.microsoft.com/office/drawing/2014/main" xmlns="" id="{266BE2F3-F65D-4C44-BFCA-5999B573F115}"/>
                </a:ext>
              </a:extLst>
            </p:cNvPr>
            <p:cNvSpPr>
              <a:spLocks noChangeArrowheads="1"/>
            </p:cNvSpPr>
            <p:nvPr/>
          </p:nvSpPr>
          <p:spPr bwMode="auto">
            <a:xfrm rot="2700000">
              <a:off x="6568043" y="2481147"/>
              <a:ext cx="117123" cy="114085"/>
            </a:xfrm>
            <a:prstGeom prst="ellipse">
              <a:avLst/>
            </a:prstGeom>
            <a:solidFill>
              <a:srgbClr val="FFFFFF">
                <a:alpha val="77000"/>
              </a:srgb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微软雅黑"/>
                <a:ea typeface="微软雅黑"/>
              </a:endParaRPr>
            </a:p>
          </p:txBody>
        </p:sp>
        <p:sp>
          <p:nvSpPr>
            <p:cNvPr id="124" name="Oval 116">
              <a:extLst>
                <a:ext uri="{FF2B5EF4-FFF2-40B4-BE49-F238E27FC236}">
                  <a16:creationId xmlns:a16="http://schemas.microsoft.com/office/drawing/2014/main" xmlns="" id="{E4DA5BD6-A16E-4393-8135-B18F5A03CF34}"/>
                </a:ext>
              </a:extLst>
            </p:cNvPr>
            <p:cNvSpPr>
              <a:spLocks noChangeArrowheads="1"/>
            </p:cNvSpPr>
            <p:nvPr/>
          </p:nvSpPr>
          <p:spPr bwMode="auto">
            <a:xfrm rot="2700000">
              <a:off x="6500229" y="2593093"/>
              <a:ext cx="70303" cy="72640"/>
            </a:xfrm>
            <a:prstGeom prst="ellipse">
              <a:avLst/>
            </a:prstGeom>
            <a:solidFill>
              <a:srgbClr val="FFFFFF">
                <a:alpha val="77000"/>
              </a:srgb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微软雅黑"/>
                <a:ea typeface="微软雅黑"/>
              </a:endParaRPr>
            </a:p>
          </p:txBody>
        </p:sp>
        <p:sp>
          <p:nvSpPr>
            <p:cNvPr id="125" name="Oval 119">
              <a:extLst>
                <a:ext uri="{FF2B5EF4-FFF2-40B4-BE49-F238E27FC236}">
                  <a16:creationId xmlns:a16="http://schemas.microsoft.com/office/drawing/2014/main" xmlns="" id="{23BF8135-88CC-4656-9865-7AA120D9704C}"/>
                </a:ext>
              </a:extLst>
            </p:cNvPr>
            <p:cNvSpPr>
              <a:spLocks noChangeArrowheads="1"/>
            </p:cNvSpPr>
            <p:nvPr/>
          </p:nvSpPr>
          <p:spPr bwMode="auto">
            <a:xfrm rot="2700000">
              <a:off x="6447912" y="2674106"/>
              <a:ext cx="43239" cy="42313"/>
            </a:xfrm>
            <a:prstGeom prst="ellipse">
              <a:avLst/>
            </a:prstGeom>
            <a:solidFill>
              <a:srgbClr val="FFFFFF">
                <a:alpha val="77000"/>
              </a:srgb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微软雅黑"/>
                <a:ea typeface="微软雅黑"/>
              </a:endParaRPr>
            </a:p>
          </p:txBody>
        </p:sp>
        <p:sp>
          <p:nvSpPr>
            <p:cNvPr id="126" name="Rectangle 27">
              <a:extLst>
                <a:ext uri="{FF2B5EF4-FFF2-40B4-BE49-F238E27FC236}">
                  <a16:creationId xmlns:a16="http://schemas.microsoft.com/office/drawing/2014/main" xmlns="" id="{27C0F956-E702-42A1-B949-FFCD1BBA7A7F}"/>
                </a:ext>
              </a:extLst>
            </p:cNvPr>
            <p:cNvSpPr/>
            <p:nvPr/>
          </p:nvSpPr>
          <p:spPr>
            <a:xfrm rot="2700000">
              <a:off x="6301683" y="2797997"/>
              <a:ext cx="71523" cy="43830"/>
            </a:xfrm>
            <a:prstGeom prst="rect">
              <a:avLst/>
            </a:prstGeom>
            <a:solidFill>
              <a:srgbClr val="EB6949">
                <a:alpha val="73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微软雅黑"/>
                <a:ea typeface="微软雅黑"/>
                <a:cs typeface="+mn-cs"/>
              </a:endParaRPr>
            </a:p>
          </p:txBody>
        </p:sp>
      </p:grpSp>
      <p:grpSp>
        <p:nvGrpSpPr>
          <p:cNvPr id="127" name="Group 30">
            <a:extLst>
              <a:ext uri="{FF2B5EF4-FFF2-40B4-BE49-F238E27FC236}">
                <a16:creationId xmlns:a16="http://schemas.microsoft.com/office/drawing/2014/main" xmlns="" id="{352606C5-25B7-4FA2-978E-A357F1AE35A8}"/>
              </a:ext>
            </a:extLst>
          </p:cNvPr>
          <p:cNvGrpSpPr/>
          <p:nvPr/>
        </p:nvGrpSpPr>
        <p:grpSpPr>
          <a:xfrm>
            <a:off x="4790434" y="3647669"/>
            <a:ext cx="317357" cy="278329"/>
            <a:chOff x="3175" y="-1587"/>
            <a:chExt cx="490538" cy="430212"/>
          </a:xfrm>
          <a:solidFill>
            <a:srgbClr val="A5A5A5"/>
          </a:solidFill>
        </p:grpSpPr>
        <p:sp>
          <p:nvSpPr>
            <p:cNvPr id="128" name="Freeform 175">
              <a:extLst>
                <a:ext uri="{FF2B5EF4-FFF2-40B4-BE49-F238E27FC236}">
                  <a16:creationId xmlns:a16="http://schemas.microsoft.com/office/drawing/2014/main" xmlns="" id="{8D3C154C-B739-4657-9F2E-35CCA92604FA}"/>
                </a:ext>
              </a:extLst>
            </p:cNvPr>
            <p:cNvSpPr>
              <a:spLocks noEditPoints="1"/>
            </p:cNvSpPr>
            <p:nvPr/>
          </p:nvSpPr>
          <p:spPr bwMode="auto">
            <a:xfrm>
              <a:off x="3175" y="-1587"/>
              <a:ext cx="490538" cy="430212"/>
            </a:xfrm>
            <a:custGeom>
              <a:avLst/>
              <a:gdLst>
                <a:gd name="T0" fmla="*/ 128 w 128"/>
                <a:gd name="T1" fmla="*/ 66 h 112"/>
                <a:gd name="T2" fmla="*/ 112 w 128"/>
                <a:gd name="T3" fmla="*/ 6 h 112"/>
                <a:gd name="T4" fmla="*/ 104 w 128"/>
                <a:gd name="T5" fmla="*/ 0 h 112"/>
                <a:gd name="T6" fmla="*/ 64 w 128"/>
                <a:gd name="T7" fmla="*/ 0 h 112"/>
                <a:gd name="T8" fmla="*/ 24 w 128"/>
                <a:gd name="T9" fmla="*/ 0 h 112"/>
                <a:gd name="T10" fmla="*/ 16 w 128"/>
                <a:gd name="T11" fmla="*/ 6 h 112"/>
                <a:gd name="T12" fmla="*/ 0 w 128"/>
                <a:gd name="T13" fmla="*/ 66 h 112"/>
                <a:gd name="T14" fmla="*/ 0 w 128"/>
                <a:gd name="T15" fmla="*/ 68 h 112"/>
                <a:gd name="T16" fmla="*/ 0 w 128"/>
                <a:gd name="T17" fmla="*/ 96 h 112"/>
                <a:gd name="T18" fmla="*/ 16 w 128"/>
                <a:gd name="T19" fmla="*/ 112 h 112"/>
                <a:gd name="T20" fmla="*/ 112 w 128"/>
                <a:gd name="T21" fmla="*/ 112 h 112"/>
                <a:gd name="T22" fmla="*/ 128 w 128"/>
                <a:gd name="T23" fmla="*/ 96 h 112"/>
                <a:gd name="T24" fmla="*/ 128 w 128"/>
                <a:gd name="T25" fmla="*/ 68 h 112"/>
                <a:gd name="T26" fmla="*/ 128 w 128"/>
                <a:gd name="T27" fmla="*/ 66 h 112"/>
                <a:gd name="T28" fmla="*/ 120 w 128"/>
                <a:gd name="T29" fmla="*/ 96 h 112"/>
                <a:gd name="T30" fmla="*/ 112 w 128"/>
                <a:gd name="T31" fmla="*/ 104 h 112"/>
                <a:gd name="T32" fmla="*/ 16 w 128"/>
                <a:gd name="T33" fmla="*/ 104 h 112"/>
                <a:gd name="T34" fmla="*/ 8 w 128"/>
                <a:gd name="T35" fmla="*/ 96 h 112"/>
                <a:gd name="T36" fmla="*/ 8 w 128"/>
                <a:gd name="T37" fmla="*/ 68 h 112"/>
                <a:gd name="T38" fmla="*/ 24 w 128"/>
                <a:gd name="T39" fmla="*/ 8 h 112"/>
                <a:gd name="T40" fmla="*/ 104 w 128"/>
                <a:gd name="T41" fmla="*/ 8 h 112"/>
                <a:gd name="T42" fmla="*/ 120 w 128"/>
                <a:gd name="T43" fmla="*/ 68 h 112"/>
                <a:gd name="T44" fmla="*/ 120 w 128"/>
                <a:gd name="T45"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12">
                  <a:moveTo>
                    <a:pt x="128" y="66"/>
                  </a:moveTo>
                  <a:cubicBezTo>
                    <a:pt x="112" y="6"/>
                    <a:pt x="112" y="6"/>
                    <a:pt x="112" y="6"/>
                  </a:cubicBezTo>
                  <a:cubicBezTo>
                    <a:pt x="111" y="2"/>
                    <a:pt x="108" y="0"/>
                    <a:pt x="104" y="0"/>
                  </a:cubicBezTo>
                  <a:cubicBezTo>
                    <a:pt x="64" y="0"/>
                    <a:pt x="64" y="0"/>
                    <a:pt x="64" y="0"/>
                  </a:cubicBezTo>
                  <a:cubicBezTo>
                    <a:pt x="24" y="0"/>
                    <a:pt x="24" y="0"/>
                    <a:pt x="24" y="0"/>
                  </a:cubicBezTo>
                  <a:cubicBezTo>
                    <a:pt x="20" y="0"/>
                    <a:pt x="17" y="2"/>
                    <a:pt x="16" y="6"/>
                  </a:cubicBezTo>
                  <a:cubicBezTo>
                    <a:pt x="0" y="66"/>
                    <a:pt x="0" y="66"/>
                    <a:pt x="0" y="66"/>
                  </a:cubicBezTo>
                  <a:cubicBezTo>
                    <a:pt x="0" y="67"/>
                    <a:pt x="0" y="67"/>
                    <a:pt x="0" y="68"/>
                  </a:cubicBezTo>
                  <a:cubicBezTo>
                    <a:pt x="0" y="96"/>
                    <a:pt x="0" y="96"/>
                    <a:pt x="0" y="96"/>
                  </a:cubicBezTo>
                  <a:cubicBezTo>
                    <a:pt x="0" y="105"/>
                    <a:pt x="7" y="112"/>
                    <a:pt x="16" y="112"/>
                  </a:cubicBezTo>
                  <a:cubicBezTo>
                    <a:pt x="112" y="112"/>
                    <a:pt x="112" y="112"/>
                    <a:pt x="112" y="112"/>
                  </a:cubicBezTo>
                  <a:cubicBezTo>
                    <a:pt x="121" y="112"/>
                    <a:pt x="128" y="105"/>
                    <a:pt x="128" y="96"/>
                  </a:cubicBezTo>
                  <a:cubicBezTo>
                    <a:pt x="128" y="68"/>
                    <a:pt x="128" y="68"/>
                    <a:pt x="128" y="68"/>
                  </a:cubicBezTo>
                  <a:cubicBezTo>
                    <a:pt x="128" y="67"/>
                    <a:pt x="128" y="67"/>
                    <a:pt x="128" y="66"/>
                  </a:cubicBezTo>
                  <a:close/>
                  <a:moveTo>
                    <a:pt x="120" y="96"/>
                  </a:moveTo>
                  <a:cubicBezTo>
                    <a:pt x="120" y="100"/>
                    <a:pt x="116" y="104"/>
                    <a:pt x="112" y="104"/>
                  </a:cubicBezTo>
                  <a:cubicBezTo>
                    <a:pt x="16" y="104"/>
                    <a:pt x="16" y="104"/>
                    <a:pt x="16" y="104"/>
                  </a:cubicBezTo>
                  <a:cubicBezTo>
                    <a:pt x="12" y="104"/>
                    <a:pt x="8" y="100"/>
                    <a:pt x="8" y="96"/>
                  </a:cubicBezTo>
                  <a:cubicBezTo>
                    <a:pt x="8" y="68"/>
                    <a:pt x="8" y="68"/>
                    <a:pt x="8" y="68"/>
                  </a:cubicBezTo>
                  <a:cubicBezTo>
                    <a:pt x="24" y="8"/>
                    <a:pt x="24" y="8"/>
                    <a:pt x="24" y="8"/>
                  </a:cubicBezTo>
                  <a:cubicBezTo>
                    <a:pt x="104" y="8"/>
                    <a:pt x="104" y="8"/>
                    <a:pt x="104" y="8"/>
                  </a:cubicBezTo>
                  <a:cubicBezTo>
                    <a:pt x="120" y="68"/>
                    <a:pt x="120" y="68"/>
                    <a:pt x="120" y="68"/>
                  </a:cubicBezTo>
                  <a:lnTo>
                    <a:pt x="120"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000000"/>
                </a:solidFill>
                <a:effectLst/>
                <a:uLnTx/>
                <a:uFillTx/>
                <a:latin typeface="微软雅黑"/>
                <a:ea typeface="微软雅黑"/>
              </a:endParaRPr>
            </a:p>
          </p:txBody>
        </p:sp>
        <p:sp>
          <p:nvSpPr>
            <p:cNvPr id="129" name="Freeform 176">
              <a:extLst>
                <a:ext uri="{FF2B5EF4-FFF2-40B4-BE49-F238E27FC236}">
                  <a16:creationId xmlns:a16="http://schemas.microsoft.com/office/drawing/2014/main" xmlns="" id="{AC04BFFC-1EB1-41CA-B730-DAA93E9C2BF7}"/>
                </a:ext>
              </a:extLst>
            </p:cNvPr>
            <p:cNvSpPr>
              <a:spLocks noEditPoints="1"/>
            </p:cNvSpPr>
            <p:nvPr/>
          </p:nvSpPr>
          <p:spPr bwMode="auto">
            <a:xfrm>
              <a:off x="60325" y="58738"/>
              <a:ext cx="374650" cy="277812"/>
            </a:xfrm>
            <a:custGeom>
              <a:avLst/>
              <a:gdLst>
                <a:gd name="T0" fmla="*/ 80 w 98"/>
                <a:gd name="T1" fmla="*/ 0 h 72"/>
                <a:gd name="T2" fmla="*/ 18 w 98"/>
                <a:gd name="T3" fmla="*/ 0 h 72"/>
                <a:gd name="T4" fmla="*/ 14 w 98"/>
                <a:gd name="T5" fmla="*/ 3 h 72"/>
                <a:gd name="T6" fmla="*/ 0 w 98"/>
                <a:gd name="T7" fmla="*/ 51 h 72"/>
                <a:gd name="T8" fmla="*/ 1 w 98"/>
                <a:gd name="T9" fmla="*/ 54 h 72"/>
                <a:gd name="T10" fmla="*/ 4 w 98"/>
                <a:gd name="T11" fmla="*/ 56 h 72"/>
                <a:gd name="T12" fmla="*/ 16 w 98"/>
                <a:gd name="T13" fmla="*/ 56 h 72"/>
                <a:gd name="T14" fmla="*/ 20 w 98"/>
                <a:gd name="T15" fmla="*/ 56 h 72"/>
                <a:gd name="T16" fmla="*/ 23 w 98"/>
                <a:gd name="T17" fmla="*/ 56 h 72"/>
                <a:gd name="T18" fmla="*/ 28 w 98"/>
                <a:gd name="T19" fmla="*/ 68 h 72"/>
                <a:gd name="T20" fmla="*/ 35 w 98"/>
                <a:gd name="T21" fmla="*/ 72 h 72"/>
                <a:gd name="T22" fmla="*/ 63 w 98"/>
                <a:gd name="T23" fmla="*/ 72 h 72"/>
                <a:gd name="T24" fmla="*/ 70 w 98"/>
                <a:gd name="T25" fmla="*/ 68 h 72"/>
                <a:gd name="T26" fmla="*/ 75 w 98"/>
                <a:gd name="T27" fmla="*/ 56 h 72"/>
                <a:gd name="T28" fmla="*/ 78 w 98"/>
                <a:gd name="T29" fmla="*/ 56 h 72"/>
                <a:gd name="T30" fmla="*/ 82 w 98"/>
                <a:gd name="T31" fmla="*/ 56 h 72"/>
                <a:gd name="T32" fmla="*/ 94 w 98"/>
                <a:gd name="T33" fmla="*/ 56 h 72"/>
                <a:gd name="T34" fmla="*/ 97 w 98"/>
                <a:gd name="T35" fmla="*/ 54 h 72"/>
                <a:gd name="T36" fmla="*/ 98 w 98"/>
                <a:gd name="T37" fmla="*/ 51 h 72"/>
                <a:gd name="T38" fmla="*/ 84 w 98"/>
                <a:gd name="T39" fmla="*/ 3 h 72"/>
                <a:gd name="T40" fmla="*/ 80 w 98"/>
                <a:gd name="T41" fmla="*/ 0 h 72"/>
                <a:gd name="T42" fmla="*/ 82 w 98"/>
                <a:gd name="T43" fmla="*/ 48 h 72"/>
                <a:gd name="T44" fmla="*/ 75 w 98"/>
                <a:gd name="T45" fmla="*/ 48 h 72"/>
                <a:gd name="T46" fmla="*/ 68 w 98"/>
                <a:gd name="T47" fmla="*/ 52 h 72"/>
                <a:gd name="T48" fmla="*/ 63 w 98"/>
                <a:gd name="T49" fmla="*/ 64 h 72"/>
                <a:gd name="T50" fmla="*/ 35 w 98"/>
                <a:gd name="T51" fmla="*/ 64 h 72"/>
                <a:gd name="T52" fmla="*/ 30 w 98"/>
                <a:gd name="T53" fmla="*/ 52 h 72"/>
                <a:gd name="T54" fmla="*/ 23 w 98"/>
                <a:gd name="T55" fmla="*/ 48 h 72"/>
                <a:gd name="T56" fmla="*/ 16 w 98"/>
                <a:gd name="T57" fmla="*/ 48 h 72"/>
                <a:gd name="T58" fmla="*/ 6 w 98"/>
                <a:gd name="T59" fmla="*/ 48 h 72"/>
                <a:gd name="T60" fmla="*/ 18 w 98"/>
                <a:gd name="T61" fmla="*/ 4 h 72"/>
                <a:gd name="T62" fmla="*/ 80 w 98"/>
                <a:gd name="T63" fmla="*/ 4 h 72"/>
                <a:gd name="T64" fmla="*/ 92 w 98"/>
                <a:gd name="T65" fmla="*/ 48 h 72"/>
                <a:gd name="T66" fmla="*/ 82 w 98"/>
                <a:gd name="T67"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72">
                  <a:moveTo>
                    <a:pt x="80" y="0"/>
                  </a:moveTo>
                  <a:cubicBezTo>
                    <a:pt x="18" y="0"/>
                    <a:pt x="18" y="0"/>
                    <a:pt x="18" y="0"/>
                  </a:cubicBezTo>
                  <a:cubicBezTo>
                    <a:pt x="16" y="0"/>
                    <a:pt x="15" y="1"/>
                    <a:pt x="14" y="3"/>
                  </a:cubicBezTo>
                  <a:cubicBezTo>
                    <a:pt x="0" y="51"/>
                    <a:pt x="0" y="51"/>
                    <a:pt x="0" y="51"/>
                  </a:cubicBezTo>
                  <a:cubicBezTo>
                    <a:pt x="0" y="52"/>
                    <a:pt x="0" y="53"/>
                    <a:pt x="1" y="54"/>
                  </a:cubicBezTo>
                  <a:cubicBezTo>
                    <a:pt x="2" y="55"/>
                    <a:pt x="3" y="56"/>
                    <a:pt x="4" y="56"/>
                  </a:cubicBezTo>
                  <a:cubicBezTo>
                    <a:pt x="16" y="56"/>
                    <a:pt x="16" y="56"/>
                    <a:pt x="16" y="56"/>
                  </a:cubicBezTo>
                  <a:cubicBezTo>
                    <a:pt x="20" y="56"/>
                    <a:pt x="20" y="56"/>
                    <a:pt x="20" y="56"/>
                  </a:cubicBezTo>
                  <a:cubicBezTo>
                    <a:pt x="23" y="56"/>
                    <a:pt x="23" y="56"/>
                    <a:pt x="23" y="56"/>
                  </a:cubicBezTo>
                  <a:cubicBezTo>
                    <a:pt x="28" y="68"/>
                    <a:pt x="28" y="68"/>
                    <a:pt x="28" y="68"/>
                  </a:cubicBezTo>
                  <a:cubicBezTo>
                    <a:pt x="30" y="70"/>
                    <a:pt x="32" y="72"/>
                    <a:pt x="35" y="72"/>
                  </a:cubicBezTo>
                  <a:cubicBezTo>
                    <a:pt x="63" y="72"/>
                    <a:pt x="63" y="72"/>
                    <a:pt x="63" y="72"/>
                  </a:cubicBezTo>
                  <a:cubicBezTo>
                    <a:pt x="66" y="72"/>
                    <a:pt x="68" y="70"/>
                    <a:pt x="70" y="68"/>
                  </a:cubicBezTo>
                  <a:cubicBezTo>
                    <a:pt x="75" y="56"/>
                    <a:pt x="75" y="56"/>
                    <a:pt x="75" y="56"/>
                  </a:cubicBezTo>
                  <a:cubicBezTo>
                    <a:pt x="78" y="56"/>
                    <a:pt x="78" y="56"/>
                    <a:pt x="78" y="56"/>
                  </a:cubicBezTo>
                  <a:cubicBezTo>
                    <a:pt x="82" y="56"/>
                    <a:pt x="82" y="56"/>
                    <a:pt x="82" y="56"/>
                  </a:cubicBezTo>
                  <a:cubicBezTo>
                    <a:pt x="94" y="56"/>
                    <a:pt x="94" y="56"/>
                    <a:pt x="94" y="56"/>
                  </a:cubicBezTo>
                  <a:cubicBezTo>
                    <a:pt x="95" y="56"/>
                    <a:pt x="96" y="55"/>
                    <a:pt x="97" y="54"/>
                  </a:cubicBezTo>
                  <a:cubicBezTo>
                    <a:pt x="98" y="53"/>
                    <a:pt x="98" y="52"/>
                    <a:pt x="98" y="51"/>
                  </a:cubicBezTo>
                  <a:cubicBezTo>
                    <a:pt x="84" y="3"/>
                    <a:pt x="84" y="3"/>
                    <a:pt x="84" y="3"/>
                  </a:cubicBezTo>
                  <a:cubicBezTo>
                    <a:pt x="83" y="1"/>
                    <a:pt x="82" y="0"/>
                    <a:pt x="80" y="0"/>
                  </a:cubicBezTo>
                  <a:close/>
                  <a:moveTo>
                    <a:pt x="82" y="48"/>
                  </a:moveTo>
                  <a:cubicBezTo>
                    <a:pt x="75" y="48"/>
                    <a:pt x="75" y="48"/>
                    <a:pt x="75" y="48"/>
                  </a:cubicBezTo>
                  <a:cubicBezTo>
                    <a:pt x="72" y="48"/>
                    <a:pt x="70" y="50"/>
                    <a:pt x="68" y="52"/>
                  </a:cubicBezTo>
                  <a:cubicBezTo>
                    <a:pt x="63" y="64"/>
                    <a:pt x="63" y="64"/>
                    <a:pt x="63" y="64"/>
                  </a:cubicBezTo>
                  <a:cubicBezTo>
                    <a:pt x="35" y="64"/>
                    <a:pt x="35" y="64"/>
                    <a:pt x="35" y="64"/>
                  </a:cubicBezTo>
                  <a:cubicBezTo>
                    <a:pt x="30" y="52"/>
                    <a:pt x="30" y="52"/>
                    <a:pt x="30" y="52"/>
                  </a:cubicBezTo>
                  <a:cubicBezTo>
                    <a:pt x="28" y="50"/>
                    <a:pt x="26" y="48"/>
                    <a:pt x="23" y="48"/>
                  </a:cubicBezTo>
                  <a:cubicBezTo>
                    <a:pt x="16" y="48"/>
                    <a:pt x="16" y="48"/>
                    <a:pt x="16" y="48"/>
                  </a:cubicBezTo>
                  <a:cubicBezTo>
                    <a:pt x="6" y="48"/>
                    <a:pt x="6" y="48"/>
                    <a:pt x="6" y="48"/>
                  </a:cubicBezTo>
                  <a:cubicBezTo>
                    <a:pt x="18" y="4"/>
                    <a:pt x="18" y="4"/>
                    <a:pt x="18" y="4"/>
                  </a:cubicBezTo>
                  <a:cubicBezTo>
                    <a:pt x="80" y="4"/>
                    <a:pt x="80" y="4"/>
                    <a:pt x="80" y="4"/>
                  </a:cubicBezTo>
                  <a:cubicBezTo>
                    <a:pt x="92" y="48"/>
                    <a:pt x="92" y="48"/>
                    <a:pt x="92" y="48"/>
                  </a:cubicBezTo>
                  <a:lnTo>
                    <a:pt x="8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000000"/>
                </a:solidFill>
                <a:effectLst/>
                <a:uLnTx/>
                <a:uFillTx/>
                <a:latin typeface="微软雅黑"/>
                <a:ea typeface="微软雅黑"/>
              </a:endParaRPr>
            </a:p>
          </p:txBody>
        </p:sp>
      </p:grpSp>
      <p:sp>
        <p:nvSpPr>
          <p:cNvPr id="130" name="Freeform 50">
            <a:extLst>
              <a:ext uri="{FF2B5EF4-FFF2-40B4-BE49-F238E27FC236}">
                <a16:creationId xmlns:a16="http://schemas.microsoft.com/office/drawing/2014/main" xmlns="" id="{999A6B91-556B-49B2-8EA3-31828CF7633C}"/>
              </a:ext>
            </a:extLst>
          </p:cNvPr>
          <p:cNvSpPr>
            <a:spLocks noEditPoints="1"/>
          </p:cNvSpPr>
          <p:nvPr/>
        </p:nvSpPr>
        <p:spPr bwMode="auto">
          <a:xfrm>
            <a:off x="944487" y="2708264"/>
            <a:ext cx="261823" cy="329775"/>
          </a:xfrm>
          <a:custGeom>
            <a:avLst/>
            <a:gdLst/>
            <a:ahLst/>
            <a:cxnLst>
              <a:cxn ang="0">
                <a:pos x="187" y="135"/>
              </a:cxn>
              <a:cxn ang="0">
                <a:pos x="44" y="135"/>
              </a:cxn>
              <a:cxn ang="0">
                <a:pos x="44" y="156"/>
              </a:cxn>
              <a:cxn ang="0">
                <a:pos x="187" y="156"/>
              </a:cxn>
              <a:cxn ang="0">
                <a:pos x="187" y="135"/>
              </a:cxn>
              <a:cxn ang="0">
                <a:pos x="187" y="95"/>
              </a:cxn>
              <a:cxn ang="0">
                <a:pos x="44" y="95"/>
              </a:cxn>
              <a:cxn ang="0">
                <a:pos x="44" y="115"/>
              </a:cxn>
              <a:cxn ang="0">
                <a:pos x="187" y="115"/>
              </a:cxn>
              <a:cxn ang="0">
                <a:pos x="187" y="95"/>
              </a:cxn>
              <a:cxn ang="0">
                <a:pos x="187" y="54"/>
              </a:cxn>
              <a:cxn ang="0">
                <a:pos x="44" y="54"/>
              </a:cxn>
              <a:cxn ang="0">
                <a:pos x="44" y="75"/>
              </a:cxn>
              <a:cxn ang="0">
                <a:pos x="187" y="75"/>
              </a:cxn>
              <a:cxn ang="0">
                <a:pos x="187" y="54"/>
              </a:cxn>
              <a:cxn ang="0">
                <a:pos x="44" y="196"/>
              </a:cxn>
              <a:cxn ang="0">
                <a:pos x="116" y="196"/>
              </a:cxn>
              <a:cxn ang="0">
                <a:pos x="116" y="176"/>
              </a:cxn>
              <a:cxn ang="0">
                <a:pos x="44" y="176"/>
              </a:cxn>
              <a:cxn ang="0">
                <a:pos x="44" y="196"/>
              </a:cxn>
              <a:cxn ang="0">
                <a:pos x="233" y="29"/>
              </a:cxn>
              <a:cxn ang="0">
                <a:pos x="233" y="0"/>
              </a:cxn>
              <a:cxn ang="0">
                <a:pos x="0" y="0"/>
              </a:cxn>
              <a:cxn ang="0">
                <a:pos x="0" y="301"/>
              </a:cxn>
              <a:cxn ang="0">
                <a:pos x="29" y="301"/>
              </a:cxn>
              <a:cxn ang="0">
                <a:pos x="29" y="330"/>
              </a:cxn>
              <a:cxn ang="0">
                <a:pos x="262" y="330"/>
              </a:cxn>
              <a:cxn ang="0">
                <a:pos x="262" y="29"/>
              </a:cxn>
              <a:cxn ang="0">
                <a:pos x="233" y="29"/>
              </a:cxn>
              <a:cxn ang="0">
                <a:pos x="15" y="286"/>
              </a:cxn>
              <a:cxn ang="0">
                <a:pos x="15" y="16"/>
              </a:cxn>
              <a:cxn ang="0">
                <a:pos x="216" y="16"/>
              </a:cxn>
              <a:cxn ang="0">
                <a:pos x="216" y="216"/>
              </a:cxn>
              <a:cxn ang="0">
                <a:pos x="148" y="216"/>
              </a:cxn>
              <a:cxn ang="0">
                <a:pos x="148" y="286"/>
              </a:cxn>
              <a:cxn ang="0">
                <a:pos x="15" y="286"/>
              </a:cxn>
              <a:cxn ang="0">
                <a:pos x="245" y="315"/>
              </a:cxn>
              <a:cxn ang="0">
                <a:pos x="44" y="315"/>
              </a:cxn>
              <a:cxn ang="0">
                <a:pos x="44" y="301"/>
              </a:cxn>
              <a:cxn ang="0">
                <a:pos x="155" y="301"/>
              </a:cxn>
              <a:cxn ang="0">
                <a:pos x="233" y="225"/>
              </a:cxn>
              <a:cxn ang="0">
                <a:pos x="233" y="45"/>
              </a:cxn>
              <a:cxn ang="0">
                <a:pos x="245" y="45"/>
              </a:cxn>
              <a:cxn ang="0">
                <a:pos x="245" y="315"/>
              </a:cxn>
            </a:cxnLst>
            <a:rect l="0" t="0" r="r" b="b"/>
            <a:pathLst>
              <a:path w="262" h="330">
                <a:moveTo>
                  <a:pt x="187" y="135"/>
                </a:moveTo>
                <a:lnTo>
                  <a:pt x="44" y="135"/>
                </a:lnTo>
                <a:lnTo>
                  <a:pt x="44" y="156"/>
                </a:lnTo>
                <a:lnTo>
                  <a:pt x="187" y="156"/>
                </a:lnTo>
                <a:lnTo>
                  <a:pt x="187" y="135"/>
                </a:lnTo>
                <a:close/>
                <a:moveTo>
                  <a:pt x="187" y="95"/>
                </a:moveTo>
                <a:lnTo>
                  <a:pt x="44" y="95"/>
                </a:lnTo>
                <a:lnTo>
                  <a:pt x="44" y="115"/>
                </a:lnTo>
                <a:lnTo>
                  <a:pt x="187" y="115"/>
                </a:lnTo>
                <a:lnTo>
                  <a:pt x="187" y="95"/>
                </a:lnTo>
                <a:close/>
                <a:moveTo>
                  <a:pt x="187" y="54"/>
                </a:moveTo>
                <a:lnTo>
                  <a:pt x="44" y="54"/>
                </a:lnTo>
                <a:lnTo>
                  <a:pt x="44" y="75"/>
                </a:lnTo>
                <a:lnTo>
                  <a:pt x="187" y="75"/>
                </a:lnTo>
                <a:lnTo>
                  <a:pt x="187" y="54"/>
                </a:lnTo>
                <a:close/>
                <a:moveTo>
                  <a:pt x="44" y="196"/>
                </a:moveTo>
                <a:lnTo>
                  <a:pt x="116" y="196"/>
                </a:lnTo>
                <a:lnTo>
                  <a:pt x="116" y="176"/>
                </a:lnTo>
                <a:lnTo>
                  <a:pt x="44" y="176"/>
                </a:lnTo>
                <a:lnTo>
                  <a:pt x="44" y="196"/>
                </a:lnTo>
                <a:close/>
                <a:moveTo>
                  <a:pt x="233" y="29"/>
                </a:moveTo>
                <a:lnTo>
                  <a:pt x="233" y="0"/>
                </a:lnTo>
                <a:lnTo>
                  <a:pt x="0" y="0"/>
                </a:lnTo>
                <a:lnTo>
                  <a:pt x="0" y="301"/>
                </a:lnTo>
                <a:lnTo>
                  <a:pt x="29" y="301"/>
                </a:lnTo>
                <a:lnTo>
                  <a:pt x="29" y="330"/>
                </a:lnTo>
                <a:lnTo>
                  <a:pt x="262" y="330"/>
                </a:lnTo>
                <a:lnTo>
                  <a:pt x="262" y="29"/>
                </a:lnTo>
                <a:lnTo>
                  <a:pt x="233" y="29"/>
                </a:lnTo>
                <a:close/>
                <a:moveTo>
                  <a:pt x="15" y="286"/>
                </a:moveTo>
                <a:lnTo>
                  <a:pt x="15" y="16"/>
                </a:lnTo>
                <a:lnTo>
                  <a:pt x="216" y="16"/>
                </a:lnTo>
                <a:lnTo>
                  <a:pt x="216" y="216"/>
                </a:lnTo>
                <a:lnTo>
                  <a:pt x="148" y="216"/>
                </a:lnTo>
                <a:lnTo>
                  <a:pt x="148" y="286"/>
                </a:lnTo>
                <a:lnTo>
                  <a:pt x="15" y="286"/>
                </a:lnTo>
                <a:close/>
                <a:moveTo>
                  <a:pt x="245" y="315"/>
                </a:moveTo>
                <a:lnTo>
                  <a:pt x="44" y="315"/>
                </a:lnTo>
                <a:lnTo>
                  <a:pt x="44" y="301"/>
                </a:lnTo>
                <a:lnTo>
                  <a:pt x="155" y="301"/>
                </a:lnTo>
                <a:lnTo>
                  <a:pt x="233" y="225"/>
                </a:lnTo>
                <a:lnTo>
                  <a:pt x="233" y="45"/>
                </a:lnTo>
                <a:lnTo>
                  <a:pt x="245" y="45"/>
                </a:lnTo>
                <a:lnTo>
                  <a:pt x="245" y="315"/>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ko-KR" altLang="en-US">
              <a:solidFill>
                <a:srgbClr val="000000"/>
              </a:solidFill>
              <a:latin typeface="微软雅黑"/>
              <a:ea typeface="+mj-ea"/>
            </a:endParaRPr>
          </a:p>
        </p:txBody>
      </p:sp>
      <p:sp>
        <p:nvSpPr>
          <p:cNvPr id="131" name="Freeform 48">
            <a:extLst>
              <a:ext uri="{FF2B5EF4-FFF2-40B4-BE49-F238E27FC236}">
                <a16:creationId xmlns:a16="http://schemas.microsoft.com/office/drawing/2014/main" xmlns="" id="{8A5D6D8B-832C-4030-B85B-01FF4713AFE7}"/>
              </a:ext>
            </a:extLst>
          </p:cNvPr>
          <p:cNvSpPr>
            <a:spLocks noEditPoints="1"/>
          </p:cNvSpPr>
          <p:nvPr/>
        </p:nvSpPr>
        <p:spPr bwMode="auto">
          <a:xfrm>
            <a:off x="2884858" y="3003798"/>
            <a:ext cx="242125" cy="354280"/>
          </a:xfrm>
          <a:custGeom>
            <a:avLst/>
            <a:gdLst/>
            <a:ahLst/>
            <a:cxnLst>
              <a:cxn ang="0">
                <a:pos x="76" y="31"/>
              </a:cxn>
              <a:cxn ang="0">
                <a:pos x="80" y="27"/>
              </a:cxn>
              <a:cxn ang="0">
                <a:pos x="76" y="23"/>
              </a:cxn>
              <a:cxn ang="0">
                <a:pos x="23" y="76"/>
              </a:cxn>
              <a:cxn ang="0">
                <a:pos x="27" y="80"/>
              </a:cxn>
              <a:cxn ang="0">
                <a:pos x="31" y="76"/>
              </a:cxn>
              <a:cxn ang="0">
                <a:pos x="76" y="31"/>
              </a:cxn>
              <a:cxn ang="0">
                <a:pos x="44" y="192"/>
              </a:cxn>
              <a:cxn ang="0">
                <a:pos x="45" y="203"/>
              </a:cxn>
              <a:cxn ang="0">
                <a:pos x="56" y="209"/>
              </a:cxn>
              <a:cxn ang="0">
                <a:pos x="57" y="216"/>
              </a:cxn>
              <a:cxn ang="0">
                <a:pos x="76" y="221"/>
              </a:cxn>
              <a:cxn ang="0">
                <a:pos x="95" y="216"/>
              </a:cxn>
              <a:cxn ang="0">
                <a:pos x="96" y="209"/>
              </a:cxn>
              <a:cxn ang="0">
                <a:pos x="106" y="203"/>
              </a:cxn>
              <a:cxn ang="0">
                <a:pos x="108" y="192"/>
              </a:cxn>
              <a:cxn ang="0">
                <a:pos x="76" y="197"/>
              </a:cxn>
              <a:cxn ang="0">
                <a:pos x="44" y="192"/>
              </a:cxn>
              <a:cxn ang="0">
                <a:pos x="41" y="170"/>
              </a:cxn>
              <a:cxn ang="0">
                <a:pos x="42" y="182"/>
              </a:cxn>
              <a:cxn ang="0">
                <a:pos x="76" y="188"/>
              </a:cxn>
              <a:cxn ang="0">
                <a:pos x="109" y="182"/>
              </a:cxn>
              <a:cxn ang="0">
                <a:pos x="111" y="170"/>
              </a:cxn>
              <a:cxn ang="0">
                <a:pos x="76" y="177"/>
              </a:cxn>
              <a:cxn ang="0">
                <a:pos x="41" y="170"/>
              </a:cxn>
              <a:cxn ang="0">
                <a:pos x="76" y="0"/>
              </a:cxn>
              <a:cxn ang="0">
                <a:pos x="0" y="76"/>
              </a:cxn>
              <a:cxn ang="0">
                <a:pos x="36" y="141"/>
              </a:cxn>
              <a:cxn ang="0">
                <a:pos x="39" y="160"/>
              </a:cxn>
              <a:cxn ang="0">
                <a:pos x="76" y="168"/>
              </a:cxn>
              <a:cxn ang="0">
                <a:pos x="113" y="160"/>
              </a:cxn>
              <a:cxn ang="0">
                <a:pos x="115" y="141"/>
              </a:cxn>
              <a:cxn ang="0">
                <a:pos x="152" y="76"/>
              </a:cxn>
              <a:cxn ang="0">
                <a:pos x="76" y="0"/>
              </a:cxn>
              <a:cxn ang="0">
                <a:pos x="104" y="132"/>
              </a:cxn>
              <a:cxn ang="0">
                <a:pos x="102" y="150"/>
              </a:cxn>
              <a:cxn ang="0">
                <a:pos x="76" y="154"/>
              </a:cxn>
              <a:cxn ang="0">
                <a:pos x="50" y="150"/>
              </a:cxn>
              <a:cxn ang="0">
                <a:pos x="48" y="132"/>
              </a:cxn>
              <a:cxn ang="0">
                <a:pos x="13" y="76"/>
              </a:cxn>
              <a:cxn ang="0">
                <a:pos x="76" y="14"/>
              </a:cxn>
              <a:cxn ang="0">
                <a:pos x="139" y="76"/>
              </a:cxn>
              <a:cxn ang="0">
                <a:pos x="104" y="132"/>
              </a:cxn>
              <a:cxn ang="0">
                <a:pos x="93" y="104"/>
              </a:cxn>
              <a:cxn ang="0">
                <a:pos x="76" y="74"/>
              </a:cxn>
              <a:cxn ang="0">
                <a:pos x="59" y="104"/>
              </a:cxn>
              <a:cxn ang="0">
                <a:pos x="52" y="89"/>
              </a:cxn>
              <a:cxn ang="0">
                <a:pos x="41" y="94"/>
              </a:cxn>
              <a:cxn ang="0">
                <a:pos x="58" y="131"/>
              </a:cxn>
              <a:cxn ang="0">
                <a:pos x="76" y="98"/>
              </a:cxn>
              <a:cxn ang="0">
                <a:pos x="94" y="131"/>
              </a:cxn>
              <a:cxn ang="0">
                <a:pos x="111" y="94"/>
              </a:cxn>
              <a:cxn ang="0">
                <a:pos x="100" y="89"/>
              </a:cxn>
              <a:cxn ang="0">
                <a:pos x="93" y="104"/>
              </a:cxn>
            </a:cxnLst>
            <a:rect l="0" t="0" r="r" b="b"/>
            <a:pathLst>
              <a:path w="152" h="221">
                <a:moveTo>
                  <a:pt x="76" y="31"/>
                </a:moveTo>
                <a:cubicBezTo>
                  <a:pt x="78" y="31"/>
                  <a:pt x="80" y="30"/>
                  <a:pt x="80" y="27"/>
                </a:cubicBezTo>
                <a:cubicBezTo>
                  <a:pt x="80" y="25"/>
                  <a:pt x="78" y="23"/>
                  <a:pt x="76" y="23"/>
                </a:cubicBezTo>
                <a:cubicBezTo>
                  <a:pt x="47" y="23"/>
                  <a:pt x="23" y="47"/>
                  <a:pt x="23" y="76"/>
                </a:cubicBezTo>
                <a:cubicBezTo>
                  <a:pt x="23" y="78"/>
                  <a:pt x="25" y="80"/>
                  <a:pt x="27" y="80"/>
                </a:cubicBezTo>
                <a:cubicBezTo>
                  <a:pt x="29" y="80"/>
                  <a:pt x="31" y="78"/>
                  <a:pt x="31" y="76"/>
                </a:cubicBezTo>
                <a:cubicBezTo>
                  <a:pt x="31" y="52"/>
                  <a:pt x="51" y="31"/>
                  <a:pt x="76" y="31"/>
                </a:cubicBezTo>
                <a:close/>
                <a:moveTo>
                  <a:pt x="44" y="192"/>
                </a:moveTo>
                <a:cubicBezTo>
                  <a:pt x="45" y="203"/>
                  <a:pt x="45" y="203"/>
                  <a:pt x="45" y="203"/>
                </a:cubicBezTo>
                <a:cubicBezTo>
                  <a:pt x="45" y="203"/>
                  <a:pt x="48" y="207"/>
                  <a:pt x="56" y="209"/>
                </a:cubicBezTo>
                <a:cubicBezTo>
                  <a:pt x="57" y="216"/>
                  <a:pt x="57" y="216"/>
                  <a:pt x="57" y="216"/>
                </a:cubicBezTo>
                <a:cubicBezTo>
                  <a:pt x="57" y="216"/>
                  <a:pt x="61" y="221"/>
                  <a:pt x="76" y="221"/>
                </a:cubicBezTo>
                <a:cubicBezTo>
                  <a:pt x="91" y="221"/>
                  <a:pt x="95" y="216"/>
                  <a:pt x="95" y="216"/>
                </a:cubicBezTo>
                <a:cubicBezTo>
                  <a:pt x="96" y="209"/>
                  <a:pt x="96" y="209"/>
                  <a:pt x="96" y="209"/>
                </a:cubicBezTo>
                <a:cubicBezTo>
                  <a:pt x="104" y="207"/>
                  <a:pt x="106" y="203"/>
                  <a:pt x="106" y="203"/>
                </a:cubicBezTo>
                <a:cubicBezTo>
                  <a:pt x="108" y="192"/>
                  <a:pt x="108" y="192"/>
                  <a:pt x="108" y="192"/>
                </a:cubicBezTo>
                <a:cubicBezTo>
                  <a:pt x="98" y="195"/>
                  <a:pt x="87" y="197"/>
                  <a:pt x="76" y="197"/>
                </a:cubicBezTo>
                <a:cubicBezTo>
                  <a:pt x="64" y="197"/>
                  <a:pt x="54" y="195"/>
                  <a:pt x="44" y="192"/>
                </a:cubicBezTo>
                <a:close/>
                <a:moveTo>
                  <a:pt x="41" y="170"/>
                </a:moveTo>
                <a:cubicBezTo>
                  <a:pt x="42" y="182"/>
                  <a:pt x="42" y="182"/>
                  <a:pt x="42" y="182"/>
                </a:cubicBezTo>
                <a:cubicBezTo>
                  <a:pt x="52" y="186"/>
                  <a:pt x="64" y="188"/>
                  <a:pt x="76" y="188"/>
                </a:cubicBezTo>
                <a:cubicBezTo>
                  <a:pt x="88" y="188"/>
                  <a:pt x="99" y="186"/>
                  <a:pt x="109" y="182"/>
                </a:cubicBezTo>
                <a:cubicBezTo>
                  <a:pt x="111" y="170"/>
                  <a:pt x="111" y="170"/>
                  <a:pt x="111" y="170"/>
                </a:cubicBezTo>
                <a:cubicBezTo>
                  <a:pt x="100" y="174"/>
                  <a:pt x="89" y="177"/>
                  <a:pt x="76" y="177"/>
                </a:cubicBezTo>
                <a:cubicBezTo>
                  <a:pt x="63" y="177"/>
                  <a:pt x="51" y="174"/>
                  <a:pt x="41" y="170"/>
                </a:cubicBezTo>
                <a:close/>
                <a:moveTo>
                  <a:pt x="76" y="0"/>
                </a:moveTo>
                <a:cubicBezTo>
                  <a:pt x="34" y="0"/>
                  <a:pt x="0" y="34"/>
                  <a:pt x="0" y="76"/>
                </a:cubicBezTo>
                <a:cubicBezTo>
                  <a:pt x="0" y="104"/>
                  <a:pt x="15" y="128"/>
                  <a:pt x="36" y="141"/>
                </a:cubicBezTo>
                <a:cubicBezTo>
                  <a:pt x="39" y="160"/>
                  <a:pt x="39" y="160"/>
                  <a:pt x="39" y="160"/>
                </a:cubicBezTo>
                <a:cubicBezTo>
                  <a:pt x="50" y="165"/>
                  <a:pt x="63" y="168"/>
                  <a:pt x="76" y="168"/>
                </a:cubicBezTo>
                <a:cubicBezTo>
                  <a:pt x="89" y="168"/>
                  <a:pt x="102" y="165"/>
                  <a:pt x="113" y="160"/>
                </a:cubicBezTo>
                <a:cubicBezTo>
                  <a:pt x="115" y="141"/>
                  <a:pt x="115" y="141"/>
                  <a:pt x="115" y="141"/>
                </a:cubicBezTo>
                <a:cubicBezTo>
                  <a:pt x="137" y="128"/>
                  <a:pt x="152" y="104"/>
                  <a:pt x="152" y="76"/>
                </a:cubicBezTo>
                <a:cubicBezTo>
                  <a:pt x="152" y="34"/>
                  <a:pt x="118" y="0"/>
                  <a:pt x="76" y="0"/>
                </a:cubicBezTo>
                <a:close/>
                <a:moveTo>
                  <a:pt x="104" y="132"/>
                </a:moveTo>
                <a:cubicBezTo>
                  <a:pt x="102" y="150"/>
                  <a:pt x="102" y="150"/>
                  <a:pt x="102" y="150"/>
                </a:cubicBezTo>
                <a:cubicBezTo>
                  <a:pt x="102" y="150"/>
                  <a:pt x="95" y="154"/>
                  <a:pt x="76" y="154"/>
                </a:cubicBezTo>
                <a:cubicBezTo>
                  <a:pt x="57" y="154"/>
                  <a:pt x="50" y="150"/>
                  <a:pt x="50" y="150"/>
                </a:cubicBezTo>
                <a:cubicBezTo>
                  <a:pt x="48" y="132"/>
                  <a:pt x="48" y="132"/>
                  <a:pt x="48" y="132"/>
                </a:cubicBezTo>
                <a:cubicBezTo>
                  <a:pt x="27" y="122"/>
                  <a:pt x="13" y="101"/>
                  <a:pt x="13" y="76"/>
                </a:cubicBezTo>
                <a:cubicBezTo>
                  <a:pt x="13" y="42"/>
                  <a:pt x="41" y="14"/>
                  <a:pt x="76" y="14"/>
                </a:cubicBezTo>
                <a:cubicBezTo>
                  <a:pt x="110" y="14"/>
                  <a:pt x="139" y="42"/>
                  <a:pt x="139" y="76"/>
                </a:cubicBezTo>
                <a:cubicBezTo>
                  <a:pt x="139" y="101"/>
                  <a:pt x="124" y="122"/>
                  <a:pt x="104" y="132"/>
                </a:cubicBezTo>
                <a:close/>
                <a:moveTo>
                  <a:pt x="93" y="104"/>
                </a:moveTo>
                <a:cubicBezTo>
                  <a:pt x="76" y="74"/>
                  <a:pt x="76" y="74"/>
                  <a:pt x="76" y="74"/>
                </a:cubicBezTo>
                <a:cubicBezTo>
                  <a:pt x="59" y="104"/>
                  <a:pt x="59" y="104"/>
                  <a:pt x="59" y="104"/>
                </a:cubicBezTo>
                <a:cubicBezTo>
                  <a:pt x="52" y="89"/>
                  <a:pt x="52" y="89"/>
                  <a:pt x="52" y="89"/>
                </a:cubicBezTo>
                <a:cubicBezTo>
                  <a:pt x="41" y="94"/>
                  <a:pt x="41" y="94"/>
                  <a:pt x="41" y="94"/>
                </a:cubicBezTo>
                <a:cubicBezTo>
                  <a:pt x="58" y="131"/>
                  <a:pt x="58" y="131"/>
                  <a:pt x="58" y="131"/>
                </a:cubicBezTo>
                <a:cubicBezTo>
                  <a:pt x="76" y="98"/>
                  <a:pt x="76" y="98"/>
                  <a:pt x="76" y="98"/>
                </a:cubicBezTo>
                <a:cubicBezTo>
                  <a:pt x="94" y="131"/>
                  <a:pt x="94" y="131"/>
                  <a:pt x="94" y="131"/>
                </a:cubicBezTo>
                <a:cubicBezTo>
                  <a:pt x="111" y="94"/>
                  <a:pt x="111" y="94"/>
                  <a:pt x="111" y="94"/>
                </a:cubicBezTo>
                <a:cubicBezTo>
                  <a:pt x="100" y="89"/>
                  <a:pt x="100" y="89"/>
                  <a:pt x="100" y="89"/>
                </a:cubicBezTo>
                <a:lnTo>
                  <a:pt x="93" y="104"/>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pPr defTabSz="914400"/>
            <a:endParaRPr lang="ko-KR" altLang="en-US">
              <a:solidFill>
                <a:srgbClr val="000000"/>
              </a:solidFill>
              <a:latin typeface="微软雅黑"/>
              <a:ea typeface="+mj-ea"/>
            </a:endParaRPr>
          </a:p>
        </p:txBody>
      </p:sp>
      <p:grpSp>
        <p:nvGrpSpPr>
          <p:cNvPr id="132" name="Group 18">
            <a:extLst>
              <a:ext uri="{FF2B5EF4-FFF2-40B4-BE49-F238E27FC236}">
                <a16:creationId xmlns:a16="http://schemas.microsoft.com/office/drawing/2014/main" xmlns="" id="{67D47E4A-D2BE-4D7B-AC1E-F06BE6DE2243}"/>
              </a:ext>
            </a:extLst>
          </p:cNvPr>
          <p:cNvGrpSpPr/>
          <p:nvPr/>
        </p:nvGrpSpPr>
        <p:grpSpPr>
          <a:xfrm>
            <a:off x="7635218" y="2995656"/>
            <a:ext cx="312268" cy="312268"/>
            <a:chOff x="6350" y="4763"/>
            <a:chExt cx="492125" cy="492125"/>
          </a:xfrm>
          <a:solidFill>
            <a:srgbClr val="0070C0"/>
          </a:solidFill>
        </p:grpSpPr>
        <p:sp>
          <p:nvSpPr>
            <p:cNvPr id="133" name="Freeform 156">
              <a:extLst>
                <a:ext uri="{FF2B5EF4-FFF2-40B4-BE49-F238E27FC236}">
                  <a16:creationId xmlns:a16="http://schemas.microsoft.com/office/drawing/2014/main" xmlns="" id="{A37B37D7-1272-4852-B4D9-6CC5FE9C3A6F}"/>
                </a:ext>
              </a:extLst>
            </p:cNvPr>
            <p:cNvSpPr>
              <a:spLocks noEditPoints="1"/>
            </p:cNvSpPr>
            <p:nvPr/>
          </p:nvSpPr>
          <p:spPr bwMode="auto">
            <a:xfrm>
              <a:off x="6350" y="4763"/>
              <a:ext cx="492125" cy="492125"/>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000000"/>
                </a:solidFill>
                <a:effectLst/>
                <a:uLnTx/>
                <a:uFillTx/>
                <a:latin typeface="微软雅黑"/>
                <a:ea typeface="微软雅黑"/>
                <a:cs typeface="Roboto condensed"/>
              </a:endParaRPr>
            </a:p>
          </p:txBody>
        </p:sp>
        <p:sp>
          <p:nvSpPr>
            <p:cNvPr id="134" name="Freeform 157">
              <a:extLst>
                <a:ext uri="{FF2B5EF4-FFF2-40B4-BE49-F238E27FC236}">
                  <a16:creationId xmlns:a16="http://schemas.microsoft.com/office/drawing/2014/main" xmlns="" id="{034A1649-A19E-47DA-B613-0F32948358E1}"/>
                </a:ext>
              </a:extLst>
            </p:cNvPr>
            <p:cNvSpPr>
              <a:spLocks noEditPoints="1"/>
            </p:cNvSpPr>
            <p:nvPr/>
          </p:nvSpPr>
          <p:spPr bwMode="auto">
            <a:xfrm>
              <a:off x="146050" y="144463"/>
              <a:ext cx="214313" cy="214313"/>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000000"/>
                </a:solidFill>
                <a:effectLst/>
                <a:uLnTx/>
                <a:uFillTx/>
                <a:latin typeface="微软雅黑"/>
                <a:ea typeface="微软雅黑"/>
                <a:cs typeface="Roboto condensed"/>
              </a:endParaRPr>
            </a:p>
          </p:txBody>
        </p:sp>
        <p:sp>
          <p:nvSpPr>
            <p:cNvPr id="135" name="Freeform 158">
              <a:extLst>
                <a:ext uri="{FF2B5EF4-FFF2-40B4-BE49-F238E27FC236}">
                  <a16:creationId xmlns:a16="http://schemas.microsoft.com/office/drawing/2014/main" xmlns="" id="{C5D31F3A-D770-4E1A-9B4C-88F4ED1ADF42}"/>
                </a:ext>
              </a:extLst>
            </p:cNvPr>
            <p:cNvSpPr>
              <a:spLocks noEditPoints="1"/>
            </p:cNvSpPr>
            <p:nvPr/>
          </p:nvSpPr>
          <p:spPr bwMode="auto">
            <a:xfrm>
              <a:off x="192088" y="190501"/>
              <a:ext cx="122238" cy="122238"/>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000000"/>
                </a:solidFill>
                <a:effectLst/>
                <a:uLnTx/>
                <a:uFillTx/>
                <a:latin typeface="微软雅黑"/>
                <a:ea typeface="微软雅黑"/>
                <a:cs typeface="Roboto condensed"/>
              </a:endParaRPr>
            </a:p>
          </p:txBody>
        </p:sp>
      </p:grpSp>
      <p:sp>
        <p:nvSpPr>
          <p:cNvPr id="136" name="TextBox 26">
            <a:extLst>
              <a:ext uri="{FF2B5EF4-FFF2-40B4-BE49-F238E27FC236}">
                <a16:creationId xmlns:a16="http://schemas.microsoft.com/office/drawing/2014/main" xmlns="" id="{E88D168C-2299-4487-BFA4-C3A6F10DF56E}"/>
              </a:ext>
            </a:extLst>
          </p:cNvPr>
          <p:cNvSpPr txBox="1"/>
          <p:nvPr/>
        </p:nvSpPr>
        <p:spPr>
          <a:xfrm>
            <a:off x="229394" y="3117144"/>
            <a:ext cx="1836000" cy="828000"/>
          </a:xfrm>
          <a:prstGeom prst="rect">
            <a:avLst/>
          </a:prstGeom>
          <a:noFill/>
          <a:ln w="25400" cap="flat" cmpd="sng" algn="ctr">
            <a:noFill/>
            <a:prstDash val="solid"/>
          </a:ln>
          <a:effectLst/>
        </p:spPr>
        <p:txBody>
          <a:bodyPr wrap="square" lIns="133605" tIns="0" rIns="133605" bIns="0" rtlCol="0" anchor="t">
            <a:noAutofit/>
          </a:bodyPr>
          <a:lstStyle>
            <a:defPPr>
              <a:defRPr lang="zh-CN"/>
            </a:defPPr>
            <a:lvl1pPr>
              <a:defRPr sz="11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defTabSz="914400">
              <a:lnSpc>
                <a:spcPct val="150000"/>
              </a:lnSpc>
            </a:pPr>
            <a:r>
              <a:rPr lang="zh-CN" altLang="en-US" sz="1200" kern="0" dirty="0">
                <a:solidFill>
                  <a:schemeClr val="tx1">
                    <a:lumMod val="75000"/>
                    <a:lumOff val="25000"/>
                  </a:schemeClr>
                </a:solidFill>
                <a:latin typeface="Arial"/>
                <a:ea typeface="微软雅黑"/>
              </a:rPr>
              <a:t>遵章守规、服从管理的义务</a:t>
            </a:r>
          </a:p>
        </p:txBody>
      </p:sp>
      <p:sp>
        <p:nvSpPr>
          <p:cNvPr id="137" name="TextBox 27">
            <a:extLst>
              <a:ext uri="{FF2B5EF4-FFF2-40B4-BE49-F238E27FC236}">
                <a16:creationId xmlns:a16="http://schemas.microsoft.com/office/drawing/2014/main" xmlns="" id="{74BD7F2B-B9F9-4B68-B8A2-9FFFD615A718}"/>
              </a:ext>
            </a:extLst>
          </p:cNvPr>
          <p:cNvSpPr txBox="1"/>
          <p:nvPr/>
        </p:nvSpPr>
        <p:spPr>
          <a:xfrm>
            <a:off x="2159920" y="3471813"/>
            <a:ext cx="1836000" cy="828000"/>
          </a:xfrm>
          <a:prstGeom prst="rect">
            <a:avLst/>
          </a:prstGeom>
          <a:noFill/>
          <a:ln w="25400" cap="flat" cmpd="sng" algn="ctr">
            <a:noFill/>
            <a:prstDash val="solid"/>
          </a:ln>
          <a:effectLst/>
        </p:spPr>
        <p:txBody>
          <a:bodyPr wrap="square" lIns="133605" tIns="0" rIns="133605" bIns="0" rtlCol="0" anchor="t">
            <a:noAutofit/>
          </a:bodyPr>
          <a:lstStyle>
            <a:defPPr>
              <a:defRPr lang="zh-CN"/>
            </a:defPPr>
            <a:lvl1pPr>
              <a:defRPr sz="11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defTabSz="914400">
              <a:lnSpc>
                <a:spcPct val="150000"/>
              </a:lnSpc>
            </a:pPr>
            <a:r>
              <a:rPr lang="zh-CN" altLang="en-US" sz="1200" kern="0" dirty="0">
                <a:solidFill>
                  <a:schemeClr val="tx1">
                    <a:lumMod val="75000"/>
                    <a:lumOff val="25000"/>
                  </a:schemeClr>
                </a:solidFill>
                <a:latin typeface="Arial"/>
                <a:ea typeface="微软雅黑"/>
              </a:rPr>
              <a:t>正确佩戴和使用劳保用品的义务</a:t>
            </a:r>
            <a:endParaRPr kumimoji="0" lang="zh-CN" altLang="en-US" sz="1200" b="0" i="0" u="none" strike="noStrike" kern="0" cap="none" spc="0" normalizeH="0" baseline="0" noProof="0" dirty="0">
              <a:ln>
                <a:noFill/>
              </a:ln>
              <a:solidFill>
                <a:schemeClr val="tx1">
                  <a:lumMod val="75000"/>
                  <a:lumOff val="25000"/>
                </a:schemeClr>
              </a:solidFill>
              <a:effectLst/>
              <a:uLnTx/>
              <a:uFillTx/>
              <a:latin typeface="Arial"/>
              <a:ea typeface="微软雅黑"/>
            </a:endParaRPr>
          </a:p>
        </p:txBody>
      </p:sp>
      <p:sp>
        <p:nvSpPr>
          <p:cNvPr id="138" name="TextBox 28">
            <a:extLst>
              <a:ext uri="{FF2B5EF4-FFF2-40B4-BE49-F238E27FC236}">
                <a16:creationId xmlns:a16="http://schemas.microsoft.com/office/drawing/2014/main" xmlns="" id="{0087A8D8-5085-4897-98AD-5A82FAE030DF}"/>
              </a:ext>
            </a:extLst>
          </p:cNvPr>
          <p:cNvSpPr txBox="1"/>
          <p:nvPr/>
        </p:nvSpPr>
        <p:spPr>
          <a:xfrm>
            <a:off x="3823666" y="4030912"/>
            <a:ext cx="2249865" cy="828000"/>
          </a:xfrm>
          <a:prstGeom prst="rect">
            <a:avLst/>
          </a:prstGeom>
          <a:noFill/>
          <a:ln w="25400" cap="flat" cmpd="sng" algn="ctr">
            <a:noFill/>
            <a:prstDash val="solid"/>
          </a:ln>
          <a:effectLst/>
        </p:spPr>
        <p:txBody>
          <a:bodyPr wrap="square" lIns="133605" tIns="0" rIns="133605" bIns="0" rtlCol="0" anchor="t">
            <a:noAutofit/>
          </a:bodyPr>
          <a:lstStyle>
            <a:defPPr>
              <a:defRPr lang="zh-CN"/>
            </a:defPPr>
            <a:lvl1pPr>
              <a:defRPr sz="11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defTabSz="914400">
              <a:lnSpc>
                <a:spcPct val="150000"/>
              </a:lnSpc>
            </a:pPr>
            <a:r>
              <a:rPr lang="zh-CN" altLang="en-US" sz="1200" kern="0" dirty="0">
                <a:solidFill>
                  <a:schemeClr val="tx1">
                    <a:lumMod val="75000"/>
                    <a:lumOff val="25000"/>
                  </a:schemeClr>
                </a:solidFill>
                <a:latin typeface="Arial"/>
                <a:ea typeface="微软雅黑"/>
              </a:rPr>
              <a:t>努力掌握本职工作所需的安全生产知识，提高安全生产技能，增强事故预防和应急处理能力。</a:t>
            </a:r>
            <a:endParaRPr kumimoji="0" lang="zh-CN" altLang="en-US" sz="1200" b="0" i="0" u="none" strike="noStrike" kern="0" cap="none" spc="0" normalizeH="0" baseline="0" noProof="0" dirty="0">
              <a:ln>
                <a:noFill/>
              </a:ln>
              <a:solidFill>
                <a:schemeClr val="tx1">
                  <a:lumMod val="75000"/>
                  <a:lumOff val="25000"/>
                </a:schemeClr>
              </a:solidFill>
              <a:effectLst/>
              <a:uLnTx/>
              <a:uFillTx/>
              <a:latin typeface="Arial"/>
              <a:ea typeface="微软雅黑"/>
            </a:endParaRPr>
          </a:p>
        </p:txBody>
      </p:sp>
      <p:sp>
        <p:nvSpPr>
          <p:cNvPr id="139" name="TextBox 29">
            <a:extLst>
              <a:ext uri="{FF2B5EF4-FFF2-40B4-BE49-F238E27FC236}">
                <a16:creationId xmlns:a16="http://schemas.microsoft.com/office/drawing/2014/main" xmlns="" id="{5551CEF3-5117-4984-A891-3D1767160DF8}"/>
              </a:ext>
            </a:extLst>
          </p:cNvPr>
          <p:cNvSpPr txBox="1"/>
          <p:nvPr/>
        </p:nvSpPr>
        <p:spPr>
          <a:xfrm>
            <a:off x="6616448" y="3443574"/>
            <a:ext cx="2428379" cy="1174676"/>
          </a:xfrm>
          <a:prstGeom prst="rect">
            <a:avLst/>
          </a:prstGeom>
          <a:noFill/>
          <a:ln w="25400" cap="flat" cmpd="sng" algn="ctr">
            <a:noFill/>
            <a:prstDash val="solid"/>
          </a:ln>
          <a:effectLst/>
        </p:spPr>
        <p:txBody>
          <a:bodyPr wrap="square" lIns="133605" tIns="0" rIns="133605" bIns="0" rtlCol="0" anchor="t">
            <a:noAutofit/>
          </a:bodyPr>
          <a:lstStyle>
            <a:defPPr>
              <a:defRPr lang="zh-CN"/>
            </a:defPPr>
            <a:lvl1pPr>
              <a:defRPr sz="1100">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defTabSz="914400">
              <a:lnSpc>
                <a:spcPct val="150000"/>
              </a:lnSpc>
            </a:pPr>
            <a:r>
              <a:rPr lang="zh-CN" altLang="en-US" sz="1200" kern="0" dirty="0">
                <a:solidFill>
                  <a:schemeClr val="tx1">
                    <a:lumMod val="75000"/>
                    <a:lumOff val="25000"/>
                  </a:schemeClr>
                </a:solidFill>
                <a:latin typeface="Arial"/>
                <a:ea typeface="微软雅黑"/>
              </a:rPr>
              <a:t>发现事故隐患或者其它不安全因素时，应当立即向现场安全管理人员或者本单位负责人报告。</a:t>
            </a:r>
            <a:endParaRPr kumimoji="0" lang="zh-CN" altLang="en-US" sz="1200" b="0" i="0" u="none" strike="noStrike" kern="0" cap="none" spc="0" normalizeH="0" baseline="0" noProof="0" dirty="0">
              <a:ln>
                <a:noFill/>
              </a:ln>
              <a:solidFill>
                <a:schemeClr val="tx1">
                  <a:lumMod val="75000"/>
                  <a:lumOff val="25000"/>
                </a:schemeClr>
              </a:solidFill>
              <a:effectLst/>
              <a:uLnTx/>
              <a:uFillTx/>
              <a:latin typeface="Arial"/>
              <a:ea typeface="微软雅黑"/>
            </a:endParaRPr>
          </a:p>
        </p:txBody>
      </p:sp>
      <p:sp>
        <p:nvSpPr>
          <p:cNvPr id="140" name="MH_Other_2">
            <a:extLst>
              <a:ext uri="{FF2B5EF4-FFF2-40B4-BE49-F238E27FC236}">
                <a16:creationId xmlns:a16="http://schemas.microsoft.com/office/drawing/2014/main" xmlns="" id="{81B7C60F-DF97-4763-82B3-C308B0AB73A1}"/>
              </a:ext>
            </a:extLst>
          </p:cNvPr>
          <p:cNvSpPr/>
          <p:nvPr>
            <p:custDataLst>
              <p:tags r:id="rId1"/>
            </p:custDataLst>
          </p:nvPr>
        </p:nvSpPr>
        <p:spPr>
          <a:xfrm>
            <a:off x="4499108" y="2492790"/>
            <a:ext cx="900000" cy="900000"/>
          </a:xfrm>
          <a:prstGeom prst="ellipse">
            <a:avLst/>
          </a:prstGeom>
          <a:solidFill>
            <a:srgbClr val="A5A5A5"/>
          </a:solidFill>
          <a:ln>
            <a:noFill/>
          </a:ln>
          <a:effectLst/>
        </p:spPr>
        <p:txBody>
          <a:bodyPr lIns="0" rIns="0" anchor="ctr"/>
          <a:lstStyle/>
          <a:p>
            <a:pPr marL="0" marR="0" lvl="0" indent="0" algn="ctr" defTabSz="685732" eaLnBrk="1" fontAlgn="auto" latinLnBrk="0" hangingPunct="1">
              <a:lnSpc>
                <a:spcPct val="100000"/>
              </a:lnSpc>
              <a:spcBef>
                <a:spcPts val="0"/>
              </a:spcBef>
              <a:spcAft>
                <a:spcPts val="0"/>
              </a:spcAft>
              <a:buClrTx/>
              <a:buSzTx/>
              <a:buFontTx/>
              <a:buNone/>
              <a:tabLst/>
              <a:defRPr/>
            </a:pPr>
            <a:r>
              <a:rPr kumimoji="0" lang="en-US" altLang="zh-CN" sz="2800" b="0" i="0" u="none" strike="noStrike" kern="0" cap="none" spc="0" normalizeH="0" baseline="0" noProof="0" dirty="0">
                <a:ln>
                  <a:noFill/>
                </a:ln>
                <a:solidFill>
                  <a:srgbClr val="FFFFFF"/>
                </a:solidFill>
                <a:effectLst/>
                <a:uLnTx/>
                <a:uFillTx/>
                <a:latin typeface="Impact" panose="020B0806030902050204" pitchFamily="34" charset="0"/>
                <a:ea typeface="微软雅黑" panose="020B0503020204020204" pitchFamily="34" charset="-122"/>
              </a:rPr>
              <a:t>03</a:t>
            </a:r>
            <a:endParaRPr kumimoji="0" lang="zh-CN" altLang="en-US" sz="2800" b="0" i="0" u="none" strike="noStrike" kern="0" cap="none" spc="0" normalizeH="0" baseline="0" noProof="0" dirty="0">
              <a:ln>
                <a:noFill/>
              </a:ln>
              <a:solidFill>
                <a:srgbClr val="FFFFFF"/>
              </a:solidFill>
              <a:effectLst/>
              <a:uLnTx/>
              <a:uFillTx/>
              <a:latin typeface="Impact" panose="020B0806030902050204" pitchFamily="34" charset="0"/>
              <a:ea typeface="微软雅黑" panose="020B0503020204020204" pitchFamily="34" charset="-122"/>
            </a:endParaRPr>
          </a:p>
        </p:txBody>
      </p:sp>
      <p:sp>
        <p:nvSpPr>
          <p:cNvPr id="141" name="MH_Other_2">
            <a:extLst>
              <a:ext uri="{FF2B5EF4-FFF2-40B4-BE49-F238E27FC236}">
                <a16:creationId xmlns:a16="http://schemas.microsoft.com/office/drawing/2014/main" xmlns="" id="{7F8BFE84-29F7-4785-85BF-A06EF58B822F}"/>
              </a:ext>
            </a:extLst>
          </p:cNvPr>
          <p:cNvSpPr/>
          <p:nvPr>
            <p:custDataLst>
              <p:tags r:id="rId2"/>
            </p:custDataLst>
          </p:nvPr>
        </p:nvSpPr>
        <p:spPr>
          <a:xfrm>
            <a:off x="625394" y="1596538"/>
            <a:ext cx="900000" cy="900000"/>
          </a:xfrm>
          <a:prstGeom prst="ellipse">
            <a:avLst/>
          </a:prstGeom>
          <a:solidFill>
            <a:srgbClr val="A5A5A5"/>
          </a:solidFill>
          <a:ln>
            <a:noFill/>
          </a:ln>
          <a:effectLst/>
        </p:spPr>
        <p:txBody>
          <a:bodyPr lIns="0" rIns="0" anchor="ctr"/>
          <a:lstStyle/>
          <a:p>
            <a:pPr marL="0" marR="0" lvl="0" indent="0" algn="ctr" defTabSz="685732" eaLnBrk="1" fontAlgn="auto" latinLnBrk="0" hangingPunct="1">
              <a:lnSpc>
                <a:spcPct val="100000"/>
              </a:lnSpc>
              <a:spcBef>
                <a:spcPts val="0"/>
              </a:spcBef>
              <a:spcAft>
                <a:spcPts val="0"/>
              </a:spcAft>
              <a:buClrTx/>
              <a:buSzTx/>
              <a:buFontTx/>
              <a:buNone/>
              <a:tabLst/>
              <a:defRPr/>
            </a:pPr>
            <a:r>
              <a:rPr kumimoji="0" lang="en-US" altLang="zh-CN" sz="2800" b="0" i="0" u="none" strike="noStrike" kern="0" cap="none" spc="0" normalizeH="0" baseline="0" noProof="0" dirty="0">
                <a:ln>
                  <a:noFill/>
                </a:ln>
                <a:solidFill>
                  <a:srgbClr val="FFFFFF"/>
                </a:solidFill>
                <a:effectLst/>
                <a:uLnTx/>
                <a:uFillTx/>
                <a:latin typeface="Impact" panose="020B0806030902050204" pitchFamily="34" charset="0"/>
                <a:ea typeface="微软雅黑" panose="020B0503020204020204" pitchFamily="34" charset="-122"/>
              </a:rPr>
              <a:t>01</a:t>
            </a:r>
            <a:endParaRPr kumimoji="0" lang="zh-CN" altLang="en-US" sz="2800" b="0" i="0" u="none" strike="noStrike" kern="0" cap="none" spc="0" normalizeH="0" baseline="0" noProof="0" dirty="0">
              <a:ln>
                <a:noFill/>
              </a:ln>
              <a:solidFill>
                <a:srgbClr val="FFFFFF"/>
              </a:solidFill>
              <a:effectLst/>
              <a:uLnTx/>
              <a:uFillTx/>
              <a:latin typeface="Impact" panose="020B0806030902050204" pitchFamily="34" charset="0"/>
              <a:ea typeface="微软雅黑" panose="020B0503020204020204" pitchFamily="34" charset="-122"/>
            </a:endParaRPr>
          </a:p>
        </p:txBody>
      </p:sp>
      <p:grpSp>
        <p:nvGrpSpPr>
          <p:cNvPr id="142" name="组合 141">
            <a:extLst>
              <a:ext uri="{FF2B5EF4-FFF2-40B4-BE49-F238E27FC236}">
                <a16:creationId xmlns:a16="http://schemas.microsoft.com/office/drawing/2014/main" xmlns="" id="{AB45CF7F-0713-4929-BAC5-6960AE6F2C22}"/>
              </a:ext>
            </a:extLst>
          </p:cNvPr>
          <p:cNvGrpSpPr/>
          <p:nvPr/>
        </p:nvGrpSpPr>
        <p:grpSpPr>
          <a:xfrm>
            <a:off x="2465920" y="1546533"/>
            <a:ext cx="1080000" cy="1080000"/>
            <a:chOff x="304800" y="673100"/>
            <a:chExt cx="4000500" cy="4000500"/>
          </a:xfrm>
          <a:solidFill>
            <a:srgbClr val="C00000"/>
          </a:solidFill>
          <a:effectLst/>
        </p:grpSpPr>
        <p:sp>
          <p:nvSpPr>
            <p:cNvPr id="143" name="同心圆 16">
              <a:extLst>
                <a:ext uri="{FF2B5EF4-FFF2-40B4-BE49-F238E27FC236}">
                  <a16:creationId xmlns:a16="http://schemas.microsoft.com/office/drawing/2014/main" xmlns="" id="{171A730F-CE9F-4E7E-A83A-6AFA87BACFBC}"/>
                </a:ext>
              </a:extLst>
            </p:cNvPr>
            <p:cNvSpPr/>
            <p:nvPr/>
          </p:nvSpPr>
          <p:spPr>
            <a:xfrm>
              <a:off x="304800" y="673100"/>
              <a:ext cx="4000500" cy="4000500"/>
            </a:xfrm>
            <a:prstGeom prst="donut">
              <a:avLst>
                <a:gd name="adj" fmla="val 4879"/>
              </a:avLst>
            </a:prstGeom>
            <a:grpFill/>
            <a:ln>
              <a:noFill/>
            </a:ln>
            <a:effectLst/>
          </p:spPr>
          <p:txBody>
            <a:bodyPr anchor="ctr"/>
            <a:lstStyle/>
            <a:p>
              <a:pPr algn="ctr" defTabSz="685732"/>
              <a:endParaRPr lang="zh-CN" altLang="en-US" sz="1100">
                <a:solidFill>
                  <a:srgbClr val="FFFFFF"/>
                </a:solidFill>
                <a:latin typeface="Impact" panose="020B0806030902050204" pitchFamily="34" charset="0"/>
                <a:ea typeface="微软雅黑" panose="020B0503020204020204" pitchFamily="34" charset="-122"/>
              </a:endParaRPr>
            </a:p>
          </p:txBody>
        </p:sp>
        <p:sp>
          <p:nvSpPr>
            <p:cNvPr id="144" name="椭圆 143">
              <a:extLst>
                <a:ext uri="{FF2B5EF4-FFF2-40B4-BE49-F238E27FC236}">
                  <a16:creationId xmlns:a16="http://schemas.microsoft.com/office/drawing/2014/main" xmlns="" id="{DECF1F34-DF2C-4736-B9E5-67F847E6D1A1}"/>
                </a:ext>
              </a:extLst>
            </p:cNvPr>
            <p:cNvSpPr/>
            <p:nvPr/>
          </p:nvSpPr>
          <p:spPr>
            <a:xfrm>
              <a:off x="392114" y="760414"/>
              <a:ext cx="3825872" cy="3825872"/>
            </a:xfrm>
            <a:prstGeom prst="ellipse">
              <a:avLst/>
            </a:prstGeom>
            <a:grpFill/>
            <a:ln>
              <a:noFill/>
            </a:ln>
            <a:effectLst/>
          </p:spPr>
          <p:txBody>
            <a:bodyPr anchor="ctr"/>
            <a:lstStyle/>
            <a:p>
              <a:pPr algn="ctr" defTabSz="685732"/>
              <a:r>
                <a:rPr lang="en-US" altLang="zh-CN" sz="3200" dirty="0">
                  <a:solidFill>
                    <a:srgbClr val="FFFFFF"/>
                  </a:solidFill>
                  <a:latin typeface="Impact" panose="020B0806030902050204" pitchFamily="34" charset="0"/>
                  <a:ea typeface="微软雅黑" panose="020B0503020204020204" pitchFamily="34" charset="-122"/>
                </a:rPr>
                <a:t>02</a:t>
              </a:r>
              <a:endParaRPr lang="zh-CN" altLang="en-US" sz="3200" dirty="0">
                <a:solidFill>
                  <a:srgbClr val="FFFFFF"/>
                </a:solidFill>
                <a:latin typeface="Impact" panose="020B0806030902050204" pitchFamily="34" charset="0"/>
                <a:ea typeface="微软雅黑" panose="020B0503020204020204" pitchFamily="34" charset="-122"/>
              </a:endParaRPr>
            </a:p>
          </p:txBody>
        </p:sp>
      </p:grpSp>
      <p:sp>
        <p:nvSpPr>
          <p:cNvPr id="145" name="矩形 10">
            <a:extLst>
              <a:ext uri="{FF2B5EF4-FFF2-40B4-BE49-F238E27FC236}">
                <a16:creationId xmlns:a16="http://schemas.microsoft.com/office/drawing/2014/main" xmlns="" id="{287F5570-A93A-4D7C-B05E-2DA592E9ED3E}"/>
              </a:ext>
            </a:extLst>
          </p:cNvPr>
          <p:cNvSpPr>
            <a:spLocks noChangeAspect="1"/>
          </p:cNvSpPr>
          <p:nvPr/>
        </p:nvSpPr>
        <p:spPr>
          <a:xfrm>
            <a:off x="7073152" y="1056513"/>
            <a:ext cx="1436409" cy="1565980"/>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6046"/>
              <a:gd name="connsiteY0" fmla="*/ 0 h 1424419"/>
              <a:gd name="connsiteX1" fmla="*/ 757287 w 1306046"/>
              <a:gd name="connsiteY1" fmla="*/ 32444 h 1424419"/>
              <a:gd name="connsiteX2" fmla="*/ 1206876 w 1306046"/>
              <a:gd name="connsiteY2" fmla="*/ 284945 h 1424419"/>
              <a:gd name="connsiteX3" fmla="*/ 1233464 w 1306046"/>
              <a:gd name="connsiteY3" fmla="*/ 306775 h 1424419"/>
              <a:gd name="connsiteX4" fmla="*/ 1301712 w 1306046"/>
              <a:gd name="connsiteY4" fmla="*/ 442384 h 1424419"/>
              <a:gd name="connsiteX5" fmla="*/ 1303099 w 1306046"/>
              <a:gd name="connsiteY5" fmla="*/ 495558 h 1424419"/>
              <a:gd name="connsiteX6" fmla="*/ 1303099 w 1306046"/>
              <a:gd name="connsiteY6" fmla="*/ 952393 h 1424419"/>
              <a:gd name="connsiteX7" fmla="*/ 1305306 w 1306046"/>
              <a:gd name="connsiteY7" fmla="*/ 990115 h 1424419"/>
              <a:gd name="connsiteX8" fmla="*/ 1193590 w 1306046"/>
              <a:gd name="connsiteY8" fmla="*/ 1159518 h 1424419"/>
              <a:gd name="connsiteX9" fmla="*/ 1188747 w 1306046"/>
              <a:gd name="connsiteY9" fmla="*/ 1163476 h 1424419"/>
              <a:gd name="connsiteX10" fmla="*/ 792288 w 1306046"/>
              <a:gd name="connsiteY10" fmla="*/ 1385653 h 1424419"/>
              <a:gd name="connsiteX11" fmla="*/ 522686 w 1306046"/>
              <a:gd name="connsiteY11" fmla="*/ 1384922 h 1424419"/>
              <a:gd name="connsiteX12" fmla="*/ 80344 w 1306046"/>
              <a:gd name="connsiteY12" fmla="*/ 1139323 h 1424419"/>
              <a:gd name="connsiteX13" fmla="*/ 68397 w 1306046"/>
              <a:gd name="connsiteY13" fmla="*/ 1130059 h 1424419"/>
              <a:gd name="connsiteX14" fmla="*/ 667 w 1306046"/>
              <a:gd name="connsiteY14" fmla="*/ 999105 h 1424419"/>
              <a:gd name="connsiteX15" fmla="*/ 0 w 1306046"/>
              <a:gd name="connsiteY15" fmla="*/ 972364 h 1424419"/>
              <a:gd name="connsiteX16" fmla="*/ 2496 w 1306046"/>
              <a:gd name="connsiteY16" fmla="*/ 463106 h 1424419"/>
              <a:gd name="connsiteX17" fmla="*/ 2458 w 1306046"/>
              <a:gd name="connsiteY17" fmla="*/ 429563 h 1424419"/>
              <a:gd name="connsiteX18" fmla="*/ 75248 w 1306046"/>
              <a:gd name="connsiteY18" fmla="*/ 303202 h 1424419"/>
              <a:gd name="connsiteX19" fmla="*/ 103465 w 1306046"/>
              <a:gd name="connsiteY19" fmla="*/ 288252 h 1424419"/>
              <a:gd name="connsiteX20" fmla="*/ 541533 w 1306046"/>
              <a:gd name="connsiteY20" fmla="*/ 38110 h 1424419"/>
              <a:gd name="connsiteX21" fmla="*/ 653528 w 1306046"/>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193590 w 1305333"/>
              <a:gd name="connsiteY8" fmla="*/ 1159518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11970 w 1305333"/>
              <a:gd name="connsiteY8" fmla="*/ 1149621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36006 w 1305333"/>
              <a:gd name="connsiteY8" fmla="*/ 1160932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13169"/>
              <a:gd name="connsiteY0" fmla="*/ 0 h 1424419"/>
              <a:gd name="connsiteX1" fmla="*/ 757287 w 1313169"/>
              <a:gd name="connsiteY1" fmla="*/ 32444 h 1424419"/>
              <a:gd name="connsiteX2" fmla="*/ 1206876 w 1313169"/>
              <a:gd name="connsiteY2" fmla="*/ 284945 h 1424419"/>
              <a:gd name="connsiteX3" fmla="*/ 1237706 w 1313169"/>
              <a:gd name="connsiteY3" fmla="*/ 306775 h 1424419"/>
              <a:gd name="connsiteX4" fmla="*/ 1301712 w 1313169"/>
              <a:gd name="connsiteY4" fmla="*/ 442384 h 1424419"/>
              <a:gd name="connsiteX5" fmla="*/ 1303099 w 1313169"/>
              <a:gd name="connsiteY5" fmla="*/ 495558 h 1424419"/>
              <a:gd name="connsiteX6" fmla="*/ 1303099 w 1313169"/>
              <a:gd name="connsiteY6" fmla="*/ 952393 h 1424419"/>
              <a:gd name="connsiteX7" fmla="*/ 1305306 w 1313169"/>
              <a:gd name="connsiteY7" fmla="*/ 990115 h 1424419"/>
              <a:gd name="connsiteX8" fmla="*/ 1271352 w 1313169"/>
              <a:gd name="connsiteY8" fmla="*/ 1142552 h 1424419"/>
              <a:gd name="connsiteX9" fmla="*/ 1172881 w 1313169"/>
              <a:gd name="connsiteY9" fmla="*/ 1179342 h 1424419"/>
              <a:gd name="connsiteX10" fmla="*/ 792288 w 1313169"/>
              <a:gd name="connsiteY10" fmla="*/ 1385653 h 1424419"/>
              <a:gd name="connsiteX11" fmla="*/ 522686 w 1313169"/>
              <a:gd name="connsiteY11" fmla="*/ 1384922 h 1424419"/>
              <a:gd name="connsiteX12" fmla="*/ 80344 w 1313169"/>
              <a:gd name="connsiteY12" fmla="*/ 1139323 h 1424419"/>
              <a:gd name="connsiteX13" fmla="*/ 68397 w 1313169"/>
              <a:gd name="connsiteY13" fmla="*/ 1130059 h 1424419"/>
              <a:gd name="connsiteX14" fmla="*/ 667 w 1313169"/>
              <a:gd name="connsiteY14" fmla="*/ 999105 h 1424419"/>
              <a:gd name="connsiteX15" fmla="*/ 0 w 1313169"/>
              <a:gd name="connsiteY15" fmla="*/ 972364 h 1424419"/>
              <a:gd name="connsiteX16" fmla="*/ 2496 w 1313169"/>
              <a:gd name="connsiteY16" fmla="*/ 463106 h 1424419"/>
              <a:gd name="connsiteX17" fmla="*/ 2458 w 1313169"/>
              <a:gd name="connsiteY17" fmla="*/ 429563 h 1424419"/>
              <a:gd name="connsiteX18" fmla="*/ 75248 w 1313169"/>
              <a:gd name="connsiteY18" fmla="*/ 303202 h 1424419"/>
              <a:gd name="connsiteX19" fmla="*/ 106293 w 1313169"/>
              <a:gd name="connsiteY19" fmla="*/ 282597 h 1424419"/>
              <a:gd name="connsiteX20" fmla="*/ 541533 w 1313169"/>
              <a:gd name="connsiteY20" fmla="*/ 38110 h 1424419"/>
              <a:gd name="connsiteX21" fmla="*/ 653528 w 1313169"/>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8397 w 1306267"/>
              <a:gd name="connsiteY13" fmla="*/ 113005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80344 w 1306267"/>
              <a:gd name="connsiteY12" fmla="*/ 1139323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61328 w 1306267"/>
              <a:gd name="connsiteY13" fmla="*/ 1127231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55672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0241 w 1306267"/>
              <a:gd name="connsiteY12" fmla="*/ 1150634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8904 w 1306267"/>
              <a:gd name="connsiteY13" fmla="*/ 1124403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7009 w 1306267"/>
              <a:gd name="connsiteY12" fmla="*/ 1161462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44843 w 1306267"/>
              <a:gd name="connsiteY13" fmla="*/ 1118989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6267"/>
              <a:gd name="connsiteY0" fmla="*/ 0 h 1424419"/>
              <a:gd name="connsiteX1" fmla="*/ 757287 w 1306267"/>
              <a:gd name="connsiteY1" fmla="*/ 32444 h 1424419"/>
              <a:gd name="connsiteX2" fmla="*/ 1206876 w 1306267"/>
              <a:gd name="connsiteY2" fmla="*/ 284945 h 1424419"/>
              <a:gd name="connsiteX3" fmla="*/ 1237706 w 1306267"/>
              <a:gd name="connsiteY3" fmla="*/ 306775 h 1424419"/>
              <a:gd name="connsiteX4" fmla="*/ 1301712 w 1306267"/>
              <a:gd name="connsiteY4" fmla="*/ 442384 h 1424419"/>
              <a:gd name="connsiteX5" fmla="*/ 1303099 w 1306267"/>
              <a:gd name="connsiteY5" fmla="*/ 495558 h 1424419"/>
              <a:gd name="connsiteX6" fmla="*/ 1303099 w 1306267"/>
              <a:gd name="connsiteY6" fmla="*/ 952393 h 1424419"/>
              <a:gd name="connsiteX7" fmla="*/ 1305306 w 1306267"/>
              <a:gd name="connsiteY7" fmla="*/ 990115 h 1424419"/>
              <a:gd name="connsiteX8" fmla="*/ 1255800 w 1306267"/>
              <a:gd name="connsiteY8" fmla="*/ 1142552 h 1424419"/>
              <a:gd name="connsiteX9" fmla="*/ 1172881 w 1306267"/>
              <a:gd name="connsiteY9" fmla="*/ 1179342 h 1424419"/>
              <a:gd name="connsiteX10" fmla="*/ 792288 w 1306267"/>
              <a:gd name="connsiteY10" fmla="*/ 1385653 h 1424419"/>
              <a:gd name="connsiteX11" fmla="*/ 522686 w 1306267"/>
              <a:gd name="connsiteY11" fmla="*/ 1384922 h 1424419"/>
              <a:gd name="connsiteX12" fmla="*/ 94302 w 1306267"/>
              <a:gd name="connsiteY12" fmla="*/ 1158755 h 1424419"/>
              <a:gd name="connsiteX13" fmla="*/ 39429 w 1306267"/>
              <a:gd name="connsiteY13" fmla="*/ 1117635 h 1424419"/>
              <a:gd name="connsiteX14" fmla="*/ 667 w 1306267"/>
              <a:gd name="connsiteY14" fmla="*/ 999105 h 1424419"/>
              <a:gd name="connsiteX15" fmla="*/ 0 w 1306267"/>
              <a:gd name="connsiteY15" fmla="*/ 972364 h 1424419"/>
              <a:gd name="connsiteX16" fmla="*/ 2496 w 1306267"/>
              <a:gd name="connsiteY16" fmla="*/ 463106 h 1424419"/>
              <a:gd name="connsiteX17" fmla="*/ 2458 w 1306267"/>
              <a:gd name="connsiteY17" fmla="*/ 429563 h 1424419"/>
              <a:gd name="connsiteX18" fmla="*/ 75248 w 1306267"/>
              <a:gd name="connsiteY18" fmla="*/ 303202 h 1424419"/>
              <a:gd name="connsiteX19" fmla="*/ 106293 w 1306267"/>
              <a:gd name="connsiteY19" fmla="*/ 282597 h 1424419"/>
              <a:gd name="connsiteX20" fmla="*/ 541533 w 1306267"/>
              <a:gd name="connsiteY20" fmla="*/ 38110 h 1424419"/>
              <a:gd name="connsiteX21" fmla="*/ 653528 w 1306267"/>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5306 w 1305333"/>
              <a:gd name="connsiteY7" fmla="*/ 990115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333"/>
              <a:gd name="connsiteY0" fmla="*/ 0 h 1424419"/>
              <a:gd name="connsiteX1" fmla="*/ 757287 w 1305333"/>
              <a:gd name="connsiteY1" fmla="*/ 32444 h 1424419"/>
              <a:gd name="connsiteX2" fmla="*/ 1206876 w 1305333"/>
              <a:gd name="connsiteY2" fmla="*/ 284945 h 1424419"/>
              <a:gd name="connsiteX3" fmla="*/ 1237706 w 1305333"/>
              <a:gd name="connsiteY3" fmla="*/ 306775 h 1424419"/>
              <a:gd name="connsiteX4" fmla="*/ 1301712 w 1305333"/>
              <a:gd name="connsiteY4" fmla="*/ 442384 h 1424419"/>
              <a:gd name="connsiteX5" fmla="*/ 1303099 w 1305333"/>
              <a:gd name="connsiteY5" fmla="*/ 495558 h 1424419"/>
              <a:gd name="connsiteX6" fmla="*/ 1303099 w 1305333"/>
              <a:gd name="connsiteY6" fmla="*/ 952393 h 1424419"/>
              <a:gd name="connsiteX7" fmla="*/ 1302599 w 1305333"/>
              <a:gd name="connsiteY7" fmla="*/ 1003650 h 1424419"/>
              <a:gd name="connsiteX8" fmla="*/ 1227376 w 1305333"/>
              <a:gd name="connsiteY8" fmla="*/ 1152027 h 1424419"/>
              <a:gd name="connsiteX9" fmla="*/ 1172881 w 1305333"/>
              <a:gd name="connsiteY9" fmla="*/ 1179342 h 1424419"/>
              <a:gd name="connsiteX10" fmla="*/ 792288 w 1305333"/>
              <a:gd name="connsiteY10" fmla="*/ 1385653 h 1424419"/>
              <a:gd name="connsiteX11" fmla="*/ 522686 w 1305333"/>
              <a:gd name="connsiteY11" fmla="*/ 1384922 h 1424419"/>
              <a:gd name="connsiteX12" fmla="*/ 94302 w 1305333"/>
              <a:gd name="connsiteY12" fmla="*/ 1158755 h 1424419"/>
              <a:gd name="connsiteX13" fmla="*/ 39429 w 1305333"/>
              <a:gd name="connsiteY13" fmla="*/ 1117635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6293 w 1305333"/>
              <a:gd name="connsiteY19" fmla="*/ 282597 h 1424419"/>
              <a:gd name="connsiteX20" fmla="*/ 541533 w 1305333"/>
              <a:gd name="connsiteY20" fmla="*/ 38110 h 1424419"/>
              <a:gd name="connsiteX21" fmla="*/ 653528 w 1305333"/>
              <a:gd name="connsiteY21" fmla="*/ 0 h 1424419"/>
              <a:gd name="connsiteX0" fmla="*/ 653528 w 1305080"/>
              <a:gd name="connsiteY0" fmla="*/ 0 h 1424419"/>
              <a:gd name="connsiteX1" fmla="*/ 757287 w 1305080"/>
              <a:gd name="connsiteY1" fmla="*/ 32444 h 1424419"/>
              <a:gd name="connsiteX2" fmla="*/ 1206876 w 1305080"/>
              <a:gd name="connsiteY2" fmla="*/ 284945 h 1424419"/>
              <a:gd name="connsiteX3" fmla="*/ 1237706 w 1305080"/>
              <a:gd name="connsiteY3" fmla="*/ 306775 h 1424419"/>
              <a:gd name="connsiteX4" fmla="*/ 1301712 w 1305080"/>
              <a:gd name="connsiteY4" fmla="*/ 442384 h 1424419"/>
              <a:gd name="connsiteX5" fmla="*/ 1303099 w 1305080"/>
              <a:gd name="connsiteY5" fmla="*/ 495558 h 1424419"/>
              <a:gd name="connsiteX6" fmla="*/ 1301746 w 1305080"/>
              <a:gd name="connsiteY6" fmla="*/ 953747 h 1424419"/>
              <a:gd name="connsiteX7" fmla="*/ 1302599 w 1305080"/>
              <a:gd name="connsiteY7" fmla="*/ 1003650 h 1424419"/>
              <a:gd name="connsiteX8" fmla="*/ 1227376 w 1305080"/>
              <a:gd name="connsiteY8" fmla="*/ 1152027 h 1424419"/>
              <a:gd name="connsiteX9" fmla="*/ 1172881 w 1305080"/>
              <a:gd name="connsiteY9" fmla="*/ 1179342 h 1424419"/>
              <a:gd name="connsiteX10" fmla="*/ 792288 w 1305080"/>
              <a:gd name="connsiteY10" fmla="*/ 1385653 h 1424419"/>
              <a:gd name="connsiteX11" fmla="*/ 522686 w 1305080"/>
              <a:gd name="connsiteY11" fmla="*/ 1384922 h 1424419"/>
              <a:gd name="connsiteX12" fmla="*/ 94302 w 1305080"/>
              <a:gd name="connsiteY12" fmla="*/ 1158755 h 1424419"/>
              <a:gd name="connsiteX13" fmla="*/ 39429 w 1305080"/>
              <a:gd name="connsiteY13" fmla="*/ 1117635 h 1424419"/>
              <a:gd name="connsiteX14" fmla="*/ 667 w 1305080"/>
              <a:gd name="connsiteY14" fmla="*/ 999105 h 1424419"/>
              <a:gd name="connsiteX15" fmla="*/ 0 w 1305080"/>
              <a:gd name="connsiteY15" fmla="*/ 972364 h 1424419"/>
              <a:gd name="connsiteX16" fmla="*/ 2496 w 1305080"/>
              <a:gd name="connsiteY16" fmla="*/ 463106 h 1424419"/>
              <a:gd name="connsiteX17" fmla="*/ 2458 w 1305080"/>
              <a:gd name="connsiteY17" fmla="*/ 429563 h 1424419"/>
              <a:gd name="connsiteX18" fmla="*/ 75248 w 1305080"/>
              <a:gd name="connsiteY18" fmla="*/ 303202 h 1424419"/>
              <a:gd name="connsiteX19" fmla="*/ 106293 w 1305080"/>
              <a:gd name="connsiteY19" fmla="*/ 282597 h 1424419"/>
              <a:gd name="connsiteX20" fmla="*/ 541533 w 1305080"/>
              <a:gd name="connsiteY20" fmla="*/ 38110 h 1424419"/>
              <a:gd name="connsiteX21" fmla="*/ 653528 w 1305080"/>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6646"/>
              <a:gd name="connsiteY0" fmla="*/ 0 h 1424419"/>
              <a:gd name="connsiteX1" fmla="*/ 757287 w 1306646"/>
              <a:gd name="connsiteY1" fmla="*/ 32444 h 1424419"/>
              <a:gd name="connsiteX2" fmla="*/ 1206876 w 1306646"/>
              <a:gd name="connsiteY2" fmla="*/ 284945 h 1424419"/>
              <a:gd name="connsiteX3" fmla="*/ 1237706 w 1306646"/>
              <a:gd name="connsiteY3" fmla="*/ 306775 h 1424419"/>
              <a:gd name="connsiteX4" fmla="*/ 1301712 w 1306646"/>
              <a:gd name="connsiteY4" fmla="*/ 442384 h 1424419"/>
              <a:gd name="connsiteX5" fmla="*/ 1303099 w 1306646"/>
              <a:gd name="connsiteY5" fmla="*/ 495558 h 1424419"/>
              <a:gd name="connsiteX6" fmla="*/ 1301746 w 1306646"/>
              <a:gd name="connsiteY6" fmla="*/ 953747 h 1424419"/>
              <a:gd name="connsiteX7" fmla="*/ 1302599 w 1306646"/>
              <a:gd name="connsiteY7" fmla="*/ 1003650 h 1424419"/>
              <a:gd name="connsiteX8" fmla="*/ 1227376 w 1306646"/>
              <a:gd name="connsiteY8" fmla="*/ 1152027 h 1424419"/>
              <a:gd name="connsiteX9" fmla="*/ 1172881 w 1306646"/>
              <a:gd name="connsiteY9" fmla="*/ 1179342 h 1424419"/>
              <a:gd name="connsiteX10" fmla="*/ 792288 w 1306646"/>
              <a:gd name="connsiteY10" fmla="*/ 1385653 h 1424419"/>
              <a:gd name="connsiteX11" fmla="*/ 522686 w 1306646"/>
              <a:gd name="connsiteY11" fmla="*/ 1384922 h 1424419"/>
              <a:gd name="connsiteX12" fmla="*/ 94302 w 1306646"/>
              <a:gd name="connsiteY12" fmla="*/ 1158755 h 1424419"/>
              <a:gd name="connsiteX13" fmla="*/ 39429 w 1306646"/>
              <a:gd name="connsiteY13" fmla="*/ 1117635 h 1424419"/>
              <a:gd name="connsiteX14" fmla="*/ 667 w 1306646"/>
              <a:gd name="connsiteY14" fmla="*/ 999105 h 1424419"/>
              <a:gd name="connsiteX15" fmla="*/ 0 w 1306646"/>
              <a:gd name="connsiteY15" fmla="*/ 972364 h 1424419"/>
              <a:gd name="connsiteX16" fmla="*/ 2496 w 1306646"/>
              <a:gd name="connsiteY16" fmla="*/ 463106 h 1424419"/>
              <a:gd name="connsiteX17" fmla="*/ 2458 w 1306646"/>
              <a:gd name="connsiteY17" fmla="*/ 429563 h 1424419"/>
              <a:gd name="connsiteX18" fmla="*/ 75248 w 1306646"/>
              <a:gd name="connsiteY18" fmla="*/ 303202 h 1424419"/>
              <a:gd name="connsiteX19" fmla="*/ 106293 w 1306646"/>
              <a:gd name="connsiteY19" fmla="*/ 282597 h 1424419"/>
              <a:gd name="connsiteX20" fmla="*/ 541533 w 1306646"/>
              <a:gd name="connsiteY20" fmla="*/ 38110 h 1424419"/>
              <a:gd name="connsiteX21" fmla="*/ 653528 w 1306646"/>
              <a:gd name="connsiteY21" fmla="*/ 0 h 1424419"/>
              <a:gd name="connsiteX0" fmla="*/ 653528 w 1305299"/>
              <a:gd name="connsiteY0" fmla="*/ 0 h 1424419"/>
              <a:gd name="connsiteX1" fmla="*/ 757287 w 1305299"/>
              <a:gd name="connsiteY1" fmla="*/ 32444 h 1424419"/>
              <a:gd name="connsiteX2" fmla="*/ 1206876 w 1305299"/>
              <a:gd name="connsiteY2" fmla="*/ 284945 h 1424419"/>
              <a:gd name="connsiteX3" fmla="*/ 1237706 w 1305299"/>
              <a:gd name="connsiteY3" fmla="*/ 306775 h 1424419"/>
              <a:gd name="connsiteX4" fmla="*/ 1301712 w 1305299"/>
              <a:gd name="connsiteY4" fmla="*/ 442384 h 1424419"/>
              <a:gd name="connsiteX5" fmla="*/ 1303099 w 1305299"/>
              <a:gd name="connsiteY5" fmla="*/ 495558 h 1424419"/>
              <a:gd name="connsiteX6" fmla="*/ 1301746 w 1305299"/>
              <a:gd name="connsiteY6" fmla="*/ 953747 h 1424419"/>
              <a:gd name="connsiteX7" fmla="*/ 1302599 w 1305299"/>
              <a:gd name="connsiteY7" fmla="*/ 1003650 h 1424419"/>
              <a:gd name="connsiteX8" fmla="*/ 1227376 w 1305299"/>
              <a:gd name="connsiteY8" fmla="*/ 1152027 h 1424419"/>
              <a:gd name="connsiteX9" fmla="*/ 1172881 w 1305299"/>
              <a:gd name="connsiteY9" fmla="*/ 1179342 h 1424419"/>
              <a:gd name="connsiteX10" fmla="*/ 792288 w 1305299"/>
              <a:gd name="connsiteY10" fmla="*/ 1385653 h 1424419"/>
              <a:gd name="connsiteX11" fmla="*/ 522686 w 1305299"/>
              <a:gd name="connsiteY11" fmla="*/ 1384922 h 1424419"/>
              <a:gd name="connsiteX12" fmla="*/ 94302 w 1305299"/>
              <a:gd name="connsiteY12" fmla="*/ 1158755 h 1424419"/>
              <a:gd name="connsiteX13" fmla="*/ 39429 w 1305299"/>
              <a:gd name="connsiteY13" fmla="*/ 1117635 h 1424419"/>
              <a:gd name="connsiteX14" fmla="*/ 667 w 1305299"/>
              <a:gd name="connsiteY14" fmla="*/ 999105 h 1424419"/>
              <a:gd name="connsiteX15" fmla="*/ 0 w 1305299"/>
              <a:gd name="connsiteY15" fmla="*/ 972364 h 1424419"/>
              <a:gd name="connsiteX16" fmla="*/ 2496 w 1305299"/>
              <a:gd name="connsiteY16" fmla="*/ 463106 h 1424419"/>
              <a:gd name="connsiteX17" fmla="*/ 2458 w 1305299"/>
              <a:gd name="connsiteY17" fmla="*/ 429563 h 1424419"/>
              <a:gd name="connsiteX18" fmla="*/ 75248 w 1305299"/>
              <a:gd name="connsiteY18" fmla="*/ 303202 h 1424419"/>
              <a:gd name="connsiteX19" fmla="*/ 106293 w 1305299"/>
              <a:gd name="connsiteY19" fmla="*/ 282597 h 1424419"/>
              <a:gd name="connsiteX20" fmla="*/ 541533 w 1305299"/>
              <a:gd name="connsiteY20" fmla="*/ 38110 h 1424419"/>
              <a:gd name="connsiteX21" fmla="*/ 653528 w 1305299"/>
              <a:gd name="connsiteY21" fmla="*/ 0 h 1424419"/>
              <a:gd name="connsiteX0" fmla="*/ 653528 w 1304127"/>
              <a:gd name="connsiteY0" fmla="*/ 0 h 1424419"/>
              <a:gd name="connsiteX1" fmla="*/ 757287 w 1304127"/>
              <a:gd name="connsiteY1" fmla="*/ 32444 h 1424419"/>
              <a:gd name="connsiteX2" fmla="*/ 1206876 w 1304127"/>
              <a:gd name="connsiteY2" fmla="*/ 284945 h 1424419"/>
              <a:gd name="connsiteX3" fmla="*/ 1237706 w 1304127"/>
              <a:gd name="connsiteY3" fmla="*/ 306775 h 1424419"/>
              <a:gd name="connsiteX4" fmla="*/ 1301712 w 1304127"/>
              <a:gd name="connsiteY4" fmla="*/ 442384 h 1424419"/>
              <a:gd name="connsiteX5" fmla="*/ 1303099 w 1304127"/>
              <a:gd name="connsiteY5" fmla="*/ 495558 h 1424419"/>
              <a:gd name="connsiteX6" fmla="*/ 1301746 w 1304127"/>
              <a:gd name="connsiteY6" fmla="*/ 953747 h 1424419"/>
              <a:gd name="connsiteX7" fmla="*/ 1302599 w 1304127"/>
              <a:gd name="connsiteY7" fmla="*/ 1003650 h 1424419"/>
              <a:gd name="connsiteX8" fmla="*/ 1227376 w 1304127"/>
              <a:gd name="connsiteY8" fmla="*/ 1152027 h 1424419"/>
              <a:gd name="connsiteX9" fmla="*/ 1172881 w 1304127"/>
              <a:gd name="connsiteY9" fmla="*/ 1179342 h 1424419"/>
              <a:gd name="connsiteX10" fmla="*/ 792288 w 1304127"/>
              <a:gd name="connsiteY10" fmla="*/ 1385653 h 1424419"/>
              <a:gd name="connsiteX11" fmla="*/ 522686 w 1304127"/>
              <a:gd name="connsiteY11" fmla="*/ 1384922 h 1424419"/>
              <a:gd name="connsiteX12" fmla="*/ 94302 w 1304127"/>
              <a:gd name="connsiteY12" fmla="*/ 1158755 h 1424419"/>
              <a:gd name="connsiteX13" fmla="*/ 39429 w 1304127"/>
              <a:gd name="connsiteY13" fmla="*/ 1117635 h 1424419"/>
              <a:gd name="connsiteX14" fmla="*/ 667 w 1304127"/>
              <a:gd name="connsiteY14" fmla="*/ 999105 h 1424419"/>
              <a:gd name="connsiteX15" fmla="*/ 0 w 1304127"/>
              <a:gd name="connsiteY15" fmla="*/ 972364 h 1424419"/>
              <a:gd name="connsiteX16" fmla="*/ 2496 w 1304127"/>
              <a:gd name="connsiteY16" fmla="*/ 463106 h 1424419"/>
              <a:gd name="connsiteX17" fmla="*/ 2458 w 1304127"/>
              <a:gd name="connsiteY17" fmla="*/ 429563 h 1424419"/>
              <a:gd name="connsiteX18" fmla="*/ 75248 w 1304127"/>
              <a:gd name="connsiteY18" fmla="*/ 303202 h 1424419"/>
              <a:gd name="connsiteX19" fmla="*/ 106293 w 1304127"/>
              <a:gd name="connsiteY19" fmla="*/ 282597 h 1424419"/>
              <a:gd name="connsiteX20" fmla="*/ 541533 w 1304127"/>
              <a:gd name="connsiteY20" fmla="*/ 38110 h 1424419"/>
              <a:gd name="connsiteX21" fmla="*/ 653528 w 1304127"/>
              <a:gd name="connsiteY21" fmla="*/ 0 h 1424419"/>
              <a:gd name="connsiteX0" fmla="*/ 653528 w 1306101"/>
              <a:gd name="connsiteY0" fmla="*/ 0 h 1424419"/>
              <a:gd name="connsiteX1" fmla="*/ 757287 w 1306101"/>
              <a:gd name="connsiteY1" fmla="*/ 32444 h 1424419"/>
              <a:gd name="connsiteX2" fmla="*/ 1206876 w 1306101"/>
              <a:gd name="connsiteY2" fmla="*/ 284945 h 1424419"/>
              <a:gd name="connsiteX3" fmla="*/ 1237706 w 1306101"/>
              <a:gd name="connsiteY3" fmla="*/ 306775 h 1424419"/>
              <a:gd name="connsiteX4" fmla="*/ 1305773 w 1306101"/>
              <a:gd name="connsiteY4" fmla="*/ 442384 h 1424419"/>
              <a:gd name="connsiteX5" fmla="*/ 1303099 w 1306101"/>
              <a:gd name="connsiteY5" fmla="*/ 495558 h 1424419"/>
              <a:gd name="connsiteX6" fmla="*/ 1301746 w 1306101"/>
              <a:gd name="connsiteY6" fmla="*/ 953747 h 1424419"/>
              <a:gd name="connsiteX7" fmla="*/ 1302599 w 1306101"/>
              <a:gd name="connsiteY7" fmla="*/ 1003650 h 1424419"/>
              <a:gd name="connsiteX8" fmla="*/ 1227376 w 1306101"/>
              <a:gd name="connsiteY8" fmla="*/ 1152027 h 1424419"/>
              <a:gd name="connsiteX9" fmla="*/ 1172881 w 1306101"/>
              <a:gd name="connsiteY9" fmla="*/ 1179342 h 1424419"/>
              <a:gd name="connsiteX10" fmla="*/ 792288 w 1306101"/>
              <a:gd name="connsiteY10" fmla="*/ 1385653 h 1424419"/>
              <a:gd name="connsiteX11" fmla="*/ 522686 w 1306101"/>
              <a:gd name="connsiteY11" fmla="*/ 1384922 h 1424419"/>
              <a:gd name="connsiteX12" fmla="*/ 94302 w 1306101"/>
              <a:gd name="connsiteY12" fmla="*/ 1158755 h 1424419"/>
              <a:gd name="connsiteX13" fmla="*/ 39429 w 1306101"/>
              <a:gd name="connsiteY13" fmla="*/ 1117635 h 1424419"/>
              <a:gd name="connsiteX14" fmla="*/ 667 w 1306101"/>
              <a:gd name="connsiteY14" fmla="*/ 999105 h 1424419"/>
              <a:gd name="connsiteX15" fmla="*/ 0 w 1306101"/>
              <a:gd name="connsiteY15" fmla="*/ 972364 h 1424419"/>
              <a:gd name="connsiteX16" fmla="*/ 2496 w 1306101"/>
              <a:gd name="connsiteY16" fmla="*/ 463106 h 1424419"/>
              <a:gd name="connsiteX17" fmla="*/ 2458 w 1306101"/>
              <a:gd name="connsiteY17" fmla="*/ 429563 h 1424419"/>
              <a:gd name="connsiteX18" fmla="*/ 75248 w 1306101"/>
              <a:gd name="connsiteY18" fmla="*/ 303202 h 1424419"/>
              <a:gd name="connsiteX19" fmla="*/ 106293 w 1306101"/>
              <a:gd name="connsiteY19" fmla="*/ 282597 h 1424419"/>
              <a:gd name="connsiteX20" fmla="*/ 541533 w 1306101"/>
              <a:gd name="connsiteY20" fmla="*/ 38110 h 1424419"/>
              <a:gd name="connsiteX21" fmla="*/ 653528 w 1306101"/>
              <a:gd name="connsiteY21" fmla="*/ 0 h 1424419"/>
              <a:gd name="connsiteX0" fmla="*/ 653528 w 1304819"/>
              <a:gd name="connsiteY0" fmla="*/ 0 h 1424419"/>
              <a:gd name="connsiteX1" fmla="*/ 757287 w 1304819"/>
              <a:gd name="connsiteY1" fmla="*/ 32444 h 1424419"/>
              <a:gd name="connsiteX2" fmla="*/ 1206876 w 1304819"/>
              <a:gd name="connsiteY2" fmla="*/ 284945 h 1424419"/>
              <a:gd name="connsiteX3" fmla="*/ 1237706 w 1304819"/>
              <a:gd name="connsiteY3" fmla="*/ 306775 h 1424419"/>
              <a:gd name="connsiteX4" fmla="*/ 1304420 w 1304819"/>
              <a:gd name="connsiteY4" fmla="*/ 434263 h 1424419"/>
              <a:gd name="connsiteX5" fmla="*/ 1303099 w 1304819"/>
              <a:gd name="connsiteY5" fmla="*/ 495558 h 1424419"/>
              <a:gd name="connsiteX6" fmla="*/ 1301746 w 1304819"/>
              <a:gd name="connsiteY6" fmla="*/ 953747 h 1424419"/>
              <a:gd name="connsiteX7" fmla="*/ 1302599 w 1304819"/>
              <a:gd name="connsiteY7" fmla="*/ 1003650 h 1424419"/>
              <a:gd name="connsiteX8" fmla="*/ 1227376 w 1304819"/>
              <a:gd name="connsiteY8" fmla="*/ 1152027 h 1424419"/>
              <a:gd name="connsiteX9" fmla="*/ 1172881 w 1304819"/>
              <a:gd name="connsiteY9" fmla="*/ 1179342 h 1424419"/>
              <a:gd name="connsiteX10" fmla="*/ 792288 w 1304819"/>
              <a:gd name="connsiteY10" fmla="*/ 1385653 h 1424419"/>
              <a:gd name="connsiteX11" fmla="*/ 522686 w 1304819"/>
              <a:gd name="connsiteY11" fmla="*/ 1384922 h 1424419"/>
              <a:gd name="connsiteX12" fmla="*/ 94302 w 1304819"/>
              <a:gd name="connsiteY12" fmla="*/ 1158755 h 1424419"/>
              <a:gd name="connsiteX13" fmla="*/ 39429 w 1304819"/>
              <a:gd name="connsiteY13" fmla="*/ 1117635 h 1424419"/>
              <a:gd name="connsiteX14" fmla="*/ 667 w 1304819"/>
              <a:gd name="connsiteY14" fmla="*/ 999105 h 1424419"/>
              <a:gd name="connsiteX15" fmla="*/ 0 w 1304819"/>
              <a:gd name="connsiteY15" fmla="*/ 972364 h 1424419"/>
              <a:gd name="connsiteX16" fmla="*/ 2496 w 1304819"/>
              <a:gd name="connsiteY16" fmla="*/ 463106 h 1424419"/>
              <a:gd name="connsiteX17" fmla="*/ 2458 w 1304819"/>
              <a:gd name="connsiteY17" fmla="*/ 429563 h 1424419"/>
              <a:gd name="connsiteX18" fmla="*/ 75248 w 1304819"/>
              <a:gd name="connsiteY18" fmla="*/ 303202 h 1424419"/>
              <a:gd name="connsiteX19" fmla="*/ 106293 w 1304819"/>
              <a:gd name="connsiteY19" fmla="*/ 282597 h 1424419"/>
              <a:gd name="connsiteX20" fmla="*/ 541533 w 1304819"/>
              <a:gd name="connsiteY20" fmla="*/ 38110 h 1424419"/>
              <a:gd name="connsiteX21" fmla="*/ 653528 w 1304819"/>
              <a:gd name="connsiteY21" fmla="*/ 0 h 1424419"/>
              <a:gd name="connsiteX0" fmla="*/ 653528 w 1306525"/>
              <a:gd name="connsiteY0" fmla="*/ 0 h 1424419"/>
              <a:gd name="connsiteX1" fmla="*/ 757287 w 1306525"/>
              <a:gd name="connsiteY1" fmla="*/ 32444 h 1424419"/>
              <a:gd name="connsiteX2" fmla="*/ 1206876 w 1306525"/>
              <a:gd name="connsiteY2" fmla="*/ 284945 h 1424419"/>
              <a:gd name="connsiteX3" fmla="*/ 1237706 w 1306525"/>
              <a:gd name="connsiteY3" fmla="*/ 306775 h 1424419"/>
              <a:gd name="connsiteX4" fmla="*/ 1304420 w 1306525"/>
              <a:gd name="connsiteY4" fmla="*/ 434263 h 1424419"/>
              <a:gd name="connsiteX5" fmla="*/ 1305806 w 1306525"/>
              <a:gd name="connsiteY5" fmla="*/ 519922 h 1424419"/>
              <a:gd name="connsiteX6" fmla="*/ 1301746 w 1306525"/>
              <a:gd name="connsiteY6" fmla="*/ 953747 h 1424419"/>
              <a:gd name="connsiteX7" fmla="*/ 1302599 w 1306525"/>
              <a:gd name="connsiteY7" fmla="*/ 1003650 h 1424419"/>
              <a:gd name="connsiteX8" fmla="*/ 1227376 w 1306525"/>
              <a:gd name="connsiteY8" fmla="*/ 1152027 h 1424419"/>
              <a:gd name="connsiteX9" fmla="*/ 1172881 w 1306525"/>
              <a:gd name="connsiteY9" fmla="*/ 1179342 h 1424419"/>
              <a:gd name="connsiteX10" fmla="*/ 792288 w 1306525"/>
              <a:gd name="connsiteY10" fmla="*/ 1385653 h 1424419"/>
              <a:gd name="connsiteX11" fmla="*/ 522686 w 1306525"/>
              <a:gd name="connsiteY11" fmla="*/ 1384922 h 1424419"/>
              <a:gd name="connsiteX12" fmla="*/ 94302 w 1306525"/>
              <a:gd name="connsiteY12" fmla="*/ 1158755 h 1424419"/>
              <a:gd name="connsiteX13" fmla="*/ 39429 w 1306525"/>
              <a:gd name="connsiteY13" fmla="*/ 1117635 h 1424419"/>
              <a:gd name="connsiteX14" fmla="*/ 667 w 1306525"/>
              <a:gd name="connsiteY14" fmla="*/ 999105 h 1424419"/>
              <a:gd name="connsiteX15" fmla="*/ 0 w 1306525"/>
              <a:gd name="connsiteY15" fmla="*/ 972364 h 1424419"/>
              <a:gd name="connsiteX16" fmla="*/ 2496 w 1306525"/>
              <a:gd name="connsiteY16" fmla="*/ 463106 h 1424419"/>
              <a:gd name="connsiteX17" fmla="*/ 2458 w 1306525"/>
              <a:gd name="connsiteY17" fmla="*/ 429563 h 1424419"/>
              <a:gd name="connsiteX18" fmla="*/ 75248 w 1306525"/>
              <a:gd name="connsiteY18" fmla="*/ 303202 h 1424419"/>
              <a:gd name="connsiteX19" fmla="*/ 106293 w 1306525"/>
              <a:gd name="connsiteY19" fmla="*/ 282597 h 1424419"/>
              <a:gd name="connsiteX20" fmla="*/ 541533 w 1306525"/>
              <a:gd name="connsiteY20" fmla="*/ 38110 h 1424419"/>
              <a:gd name="connsiteX21" fmla="*/ 653528 w 1306525"/>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2881 w 1305814"/>
              <a:gd name="connsiteY9" fmla="*/ 1179342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4419"/>
              <a:gd name="connsiteX1" fmla="*/ 757287 w 1305814"/>
              <a:gd name="connsiteY1" fmla="*/ 32444 h 1424419"/>
              <a:gd name="connsiteX2" fmla="*/ 1206876 w 1305814"/>
              <a:gd name="connsiteY2" fmla="*/ 284945 h 1424419"/>
              <a:gd name="connsiteX3" fmla="*/ 1237706 w 1305814"/>
              <a:gd name="connsiteY3" fmla="*/ 306775 h 1424419"/>
              <a:gd name="connsiteX4" fmla="*/ 1304420 w 1305814"/>
              <a:gd name="connsiteY4" fmla="*/ 434263 h 1424419"/>
              <a:gd name="connsiteX5" fmla="*/ 1305806 w 1305814"/>
              <a:gd name="connsiteY5" fmla="*/ 519922 h 1424419"/>
              <a:gd name="connsiteX6" fmla="*/ 1301746 w 1305814"/>
              <a:gd name="connsiteY6" fmla="*/ 953747 h 1424419"/>
              <a:gd name="connsiteX7" fmla="*/ 1302599 w 1305814"/>
              <a:gd name="connsiteY7" fmla="*/ 1003650 h 1424419"/>
              <a:gd name="connsiteX8" fmla="*/ 1227376 w 1305814"/>
              <a:gd name="connsiteY8" fmla="*/ 1152027 h 1424419"/>
              <a:gd name="connsiteX9" fmla="*/ 1174235 w 1305814"/>
              <a:gd name="connsiteY9" fmla="*/ 1184756 h 1424419"/>
              <a:gd name="connsiteX10" fmla="*/ 792288 w 1305814"/>
              <a:gd name="connsiteY10" fmla="*/ 1385653 h 1424419"/>
              <a:gd name="connsiteX11" fmla="*/ 522686 w 1305814"/>
              <a:gd name="connsiteY11" fmla="*/ 1384922 h 1424419"/>
              <a:gd name="connsiteX12" fmla="*/ 94302 w 1305814"/>
              <a:gd name="connsiteY12" fmla="*/ 1158755 h 1424419"/>
              <a:gd name="connsiteX13" fmla="*/ 39429 w 1305814"/>
              <a:gd name="connsiteY13" fmla="*/ 1117635 h 1424419"/>
              <a:gd name="connsiteX14" fmla="*/ 667 w 1305814"/>
              <a:gd name="connsiteY14" fmla="*/ 999105 h 1424419"/>
              <a:gd name="connsiteX15" fmla="*/ 0 w 1305814"/>
              <a:gd name="connsiteY15" fmla="*/ 972364 h 1424419"/>
              <a:gd name="connsiteX16" fmla="*/ 2496 w 1305814"/>
              <a:gd name="connsiteY16" fmla="*/ 463106 h 1424419"/>
              <a:gd name="connsiteX17" fmla="*/ 2458 w 1305814"/>
              <a:gd name="connsiteY17" fmla="*/ 429563 h 1424419"/>
              <a:gd name="connsiteX18" fmla="*/ 75248 w 1305814"/>
              <a:gd name="connsiteY18" fmla="*/ 303202 h 1424419"/>
              <a:gd name="connsiteX19" fmla="*/ 106293 w 1305814"/>
              <a:gd name="connsiteY19" fmla="*/ 282597 h 1424419"/>
              <a:gd name="connsiteX20" fmla="*/ 541533 w 1305814"/>
              <a:gd name="connsiteY20" fmla="*/ 38110 h 1424419"/>
              <a:gd name="connsiteX21" fmla="*/ 653528 w 1305814"/>
              <a:gd name="connsiteY21" fmla="*/ 0 h 1424419"/>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7408"/>
              <a:gd name="connsiteX1" fmla="*/ 757287 w 1305814"/>
              <a:gd name="connsiteY1" fmla="*/ 32444 h 1427408"/>
              <a:gd name="connsiteX2" fmla="*/ 1206876 w 1305814"/>
              <a:gd name="connsiteY2" fmla="*/ 284945 h 1427408"/>
              <a:gd name="connsiteX3" fmla="*/ 1237706 w 1305814"/>
              <a:gd name="connsiteY3" fmla="*/ 306775 h 1427408"/>
              <a:gd name="connsiteX4" fmla="*/ 1304420 w 1305814"/>
              <a:gd name="connsiteY4" fmla="*/ 434263 h 1427408"/>
              <a:gd name="connsiteX5" fmla="*/ 1305806 w 1305814"/>
              <a:gd name="connsiteY5" fmla="*/ 519922 h 1427408"/>
              <a:gd name="connsiteX6" fmla="*/ 1301746 w 1305814"/>
              <a:gd name="connsiteY6" fmla="*/ 953747 h 1427408"/>
              <a:gd name="connsiteX7" fmla="*/ 1302599 w 1305814"/>
              <a:gd name="connsiteY7" fmla="*/ 1003650 h 1427408"/>
              <a:gd name="connsiteX8" fmla="*/ 1227376 w 1305814"/>
              <a:gd name="connsiteY8" fmla="*/ 1152027 h 1427408"/>
              <a:gd name="connsiteX9" fmla="*/ 1174235 w 1305814"/>
              <a:gd name="connsiteY9" fmla="*/ 1184756 h 1427408"/>
              <a:gd name="connsiteX10" fmla="*/ 792288 w 1305814"/>
              <a:gd name="connsiteY10" fmla="*/ 1385653 h 1427408"/>
              <a:gd name="connsiteX11" fmla="*/ 517719 w 1305814"/>
              <a:gd name="connsiteY11" fmla="*/ 1389889 h 1427408"/>
              <a:gd name="connsiteX12" fmla="*/ 94302 w 1305814"/>
              <a:gd name="connsiteY12" fmla="*/ 1158755 h 1427408"/>
              <a:gd name="connsiteX13" fmla="*/ 39429 w 1305814"/>
              <a:gd name="connsiteY13" fmla="*/ 1117635 h 1427408"/>
              <a:gd name="connsiteX14" fmla="*/ 667 w 1305814"/>
              <a:gd name="connsiteY14" fmla="*/ 999105 h 1427408"/>
              <a:gd name="connsiteX15" fmla="*/ 0 w 1305814"/>
              <a:gd name="connsiteY15" fmla="*/ 972364 h 1427408"/>
              <a:gd name="connsiteX16" fmla="*/ 2496 w 1305814"/>
              <a:gd name="connsiteY16" fmla="*/ 463106 h 1427408"/>
              <a:gd name="connsiteX17" fmla="*/ 2458 w 1305814"/>
              <a:gd name="connsiteY17" fmla="*/ 429563 h 1427408"/>
              <a:gd name="connsiteX18" fmla="*/ 75248 w 1305814"/>
              <a:gd name="connsiteY18" fmla="*/ 303202 h 1427408"/>
              <a:gd name="connsiteX19" fmla="*/ 106293 w 1305814"/>
              <a:gd name="connsiteY19" fmla="*/ 282597 h 1427408"/>
              <a:gd name="connsiteX20" fmla="*/ 541533 w 1305814"/>
              <a:gd name="connsiteY20" fmla="*/ 38110 h 1427408"/>
              <a:gd name="connsiteX21" fmla="*/ 653528 w 1305814"/>
              <a:gd name="connsiteY21" fmla="*/ 0 h 1427408"/>
              <a:gd name="connsiteX0" fmla="*/ 653528 w 1305814"/>
              <a:gd name="connsiteY0" fmla="*/ 0 h 1421591"/>
              <a:gd name="connsiteX1" fmla="*/ 757287 w 1305814"/>
              <a:gd name="connsiteY1" fmla="*/ 32444 h 1421591"/>
              <a:gd name="connsiteX2" fmla="*/ 1206876 w 1305814"/>
              <a:gd name="connsiteY2" fmla="*/ 284945 h 1421591"/>
              <a:gd name="connsiteX3" fmla="*/ 1237706 w 1305814"/>
              <a:gd name="connsiteY3" fmla="*/ 306775 h 1421591"/>
              <a:gd name="connsiteX4" fmla="*/ 1304420 w 1305814"/>
              <a:gd name="connsiteY4" fmla="*/ 434263 h 1421591"/>
              <a:gd name="connsiteX5" fmla="*/ 1305806 w 1305814"/>
              <a:gd name="connsiteY5" fmla="*/ 519922 h 1421591"/>
              <a:gd name="connsiteX6" fmla="*/ 1301746 w 1305814"/>
              <a:gd name="connsiteY6" fmla="*/ 953747 h 1421591"/>
              <a:gd name="connsiteX7" fmla="*/ 1302599 w 1305814"/>
              <a:gd name="connsiteY7" fmla="*/ 1003650 h 1421591"/>
              <a:gd name="connsiteX8" fmla="*/ 1227376 w 1305814"/>
              <a:gd name="connsiteY8" fmla="*/ 1152027 h 1421591"/>
              <a:gd name="connsiteX9" fmla="*/ 1174235 w 1305814"/>
              <a:gd name="connsiteY9" fmla="*/ 1184756 h 1421591"/>
              <a:gd name="connsiteX10" fmla="*/ 792288 w 1305814"/>
              <a:gd name="connsiteY10" fmla="*/ 1385653 h 1421591"/>
              <a:gd name="connsiteX11" fmla="*/ 502818 w 1305814"/>
              <a:gd name="connsiteY11" fmla="*/ 1379955 h 1421591"/>
              <a:gd name="connsiteX12" fmla="*/ 94302 w 1305814"/>
              <a:gd name="connsiteY12" fmla="*/ 1158755 h 1421591"/>
              <a:gd name="connsiteX13" fmla="*/ 39429 w 1305814"/>
              <a:gd name="connsiteY13" fmla="*/ 1117635 h 1421591"/>
              <a:gd name="connsiteX14" fmla="*/ 667 w 1305814"/>
              <a:gd name="connsiteY14" fmla="*/ 999105 h 1421591"/>
              <a:gd name="connsiteX15" fmla="*/ 0 w 1305814"/>
              <a:gd name="connsiteY15" fmla="*/ 972364 h 1421591"/>
              <a:gd name="connsiteX16" fmla="*/ 2496 w 1305814"/>
              <a:gd name="connsiteY16" fmla="*/ 463106 h 1421591"/>
              <a:gd name="connsiteX17" fmla="*/ 2458 w 1305814"/>
              <a:gd name="connsiteY17" fmla="*/ 429563 h 1421591"/>
              <a:gd name="connsiteX18" fmla="*/ 75248 w 1305814"/>
              <a:gd name="connsiteY18" fmla="*/ 303202 h 1421591"/>
              <a:gd name="connsiteX19" fmla="*/ 106293 w 1305814"/>
              <a:gd name="connsiteY19" fmla="*/ 282597 h 1421591"/>
              <a:gd name="connsiteX20" fmla="*/ 541533 w 1305814"/>
              <a:gd name="connsiteY20" fmla="*/ 38110 h 1421591"/>
              <a:gd name="connsiteX21" fmla="*/ 653528 w 1305814"/>
              <a:gd name="connsiteY21" fmla="*/ 0 h 1421591"/>
              <a:gd name="connsiteX0" fmla="*/ 653528 w 1305814"/>
              <a:gd name="connsiteY0" fmla="*/ 0 h 1423589"/>
              <a:gd name="connsiteX1" fmla="*/ 757287 w 1305814"/>
              <a:gd name="connsiteY1" fmla="*/ 32444 h 1423589"/>
              <a:gd name="connsiteX2" fmla="*/ 1206876 w 1305814"/>
              <a:gd name="connsiteY2" fmla="*/ 284945 h 1423589"/>
              <a:gd name="connsiteX3" fmla="*/ 1237706 w 1305814"/>
              <a:gd name="connsiteY3" fmla="*/ 306775 h 1423589"/>
              <a:gd name="connsiteX4" fmla="*/ 1304420 w 1305814"/>
              <a:gd name="connsiteY4" fmla="*/ 434263 h 1423589"/>
              <a:gd name="connsiteX5" fmla="*/ 1305806 w 1305814"/>
              <a:gd name="connsiteY5" fmla="*/ 519922 h 1423589"/>
              <a:gd name="connsiteX6" fmla="*/ 1301746 w 1305814"/>
              <a:gd name="connsiteY6" fmla="*/ 953747 h 1423589"/>
              <a:gd name="connsiteX7" fmla="*/ 1302599 w 1305814"/>
              <a:gd name="connsiteY7" fmla="*/ 1003650 h 1423589"/>
              <a:gd name="connsiteX8" fmla="*/ 1227376 w 1305814"/>
              <a:gd name="connsiteY8" fmla="*/ 1152027 h 1423589"/>
              <a:gd name="connsiteX9" fmla="*/ 1174235 w 1305814"/>
              <a:gd name="connsiteY9" fmla="*/ 1184756 h 1423589"/>
              <a:gd name="connsiteX10" fmla="*/ 792288 w 1305814"/>
              <a:gd name="connsiteY10" fmla="*/ 1385653 h 1423589"/>
              <a:gd name="connsiteX11" fmla="*/ 502818 w 1305814"/>
              <a:gd name="connsiteY11" fmla="*/ 1379955 h 1423589"/>
              <a:gd name="connsiteX12" fmla="*/ 94302 w 1305814"/>
              <a:gd name="connsiteY12" fmla="*/ 1158755 h 1423589"/>
              <a:gd name="connsiteX13" fmla="*/ 39429 w 1305814"/>
              <a:gd name="connsiteY13" fmla="*/ 1117635 h 1423589"/>
              <a:gd name="connsiteX14" fmla="*/ 667 w 1305814"/>
              <a:gd name="connsiteY14" fmla="*/ 999105 h 1423589"/>
              <a:gd name="connsiteX15" fmla="*/ 0 w 1305814"/>
              <a:gd name="connsiteY15" fmla="*/ 972364 h 1423589"/>
              <a:gd name="connsiteX16" fmla="*/ 2496 w 1305814"/>
              <a:gd name="connsiteY16" fmla="*/ 463106 h 1423589"/>
              <a:gd name="connsiteX17" fmla="*/ 2458 w 1305814"/>
              <a:gd name="connsiteY17" fmla="*/ 429563 h 1423589"/>
              <a:gd name="connsiteX18" fmla="*/ 75248 w 1305814"/>
              <a:gd name="connsiteY18" fmla="*/ 303202 h 1423589"/>
              <a:gd name="connsiteX19" fmla="*/ 106293 w 1305814"/>
              <a:gd name="connsiteY19" fmla="*/ 282597 h 1423589"/>
              <a:gd name="connsiteX20" fmla="*/ 541533 w 1305814"/>
              <a:gd name="connsiteY20" fmla="*/ 38110 h 1423589"/>
              <a:gd name="connsiteX21" fmla="*/ 653528 w 1305814"/>
              <a:gd name="connsiteY21" fmla="*/ 0 h 142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rgbClr val="C00000"/>
          </a:solidFill>
          <a:ln>
            <a:noFill/>
          </a:ln>
          <a:effectLst/>
        </p:spPr>
        <p:txBody>
          <a:bodyPr anchor="ctr"/>
          <a:lstStyle/>
          <a:p>
            <a:pPr algn="ctr" defTabSz="685732"/>
            <a:endParaRPr lang="zh-CN" altLang="en-US" sz="3200" dirty="0">
              <a:solidFill>
                <a:srgbClr val="FFFFFF"/>
              </a:solidFill>
              <a:latin typeface="Impact" panose="020B0806030902050204" pitchFamily="34" charset="0"/>
              <a:ea typeface="微软雅黑" panose="020B0503020204020204" pitchFamily="34" charset="-122"/>
            </a:endParaRPr>
          </a:p>
        </p:txBody>
      </p:sp>
      <p:sp>
        <p:nvSpPr>
          <p:cNvPr id="146" name="矩形 145">
            <a:extLst>
              <a:ext uri="{FF2B5EF4-FFF2-40B4-BE49-F238E27FC236}">
                <a16:creationId xmlns:a16="http://schemas.microsoft.com/office/drawing/2014/main" xmlns="" id="{F164FFD0-B631-4BE3-83D5-3FC1B85C1FCF}"/>
              </a:ext>
            </a:extLst>
          </p:cNvPr>
          <p:cNvSpPr/>
          <p:nvPr/>
        </p:nvSpPr>
        <p:spPr>
          <a:xfrm>
            <a:off x="7222231" y="1527874"/>
            <a:ext cx="1089477" cy="623258"/>
          </a:xfrm>
          <a:prstGeom prst="rect">
            <a:avLst/>
          </a:prstGeom>
        </p:spPr>
        <p:txBody>
          <a:bodyPr wrap="square" lIns="68589" tIns="34295" rIns="68589" bIns="34295">
            <a:spAutoFit/>
          </a:bodyPr>
          <a:lstStyle/>
          <a:p>
            <a:pPr lvl="0" algn="ctr" defTabSz="685732">
              <a:defRPr/>
            </a:pPr>
            <a:r>
              <a:rPr lang="en-US" altLang="zh-CN" sz="3600" kern="0" dirty="0">
                <a:solidFill>
                  <a:srgbClr val="FFFFFF"/>
                </a:solidFill>
                <a:latin typeface="Impact" panose="020B0806030902050204" pitchFamily="34" charset="0"/>
                <a:ea typeface="微软雅黑" panose="020B0503020204020204" pitchFamily="34" charset="-122"/>
              </a:rPr>
              <a:t>04</a:t>
            </a:r>
            <a:endParaRPr lang="zh-CN" altLang="en-US" sz="3600" kern="0" dirty="0">
              <a:solidFill>
                <a:srgbClr val="FFFFFF"/>
              </a:solidFill>
              <a:latin typeface="Impact" panose="020B0806030902050204" pitchFamily="34" charset="0"/>
              <a:ea typeface="微软雅黑" panose="020B0503020204020204" pitchFamily="34" charset="-122"/>
            </a:endParaRPr>
          </a:p>
        </p:txBody>
      </p:sp>
    </p:spTree>
    <p:extLst>
      <p:ext uri="{BB962C8B-B14F-4D97-AF65-F5344CB8AC3E}">
        <p14:creationId xmlns:p14="http://schemas.microsoft.com/office/powerpoint/2010/main" val="1997694165"/>
      </p:ext>
    </p:extLst>
  </p:cSld>
  <p:clrMapOvr>
    <a:masterClrMapping/>
  </p:clrMapOvr>
  <mc:AlternateContent xmlns:mc="http://schemas.openxmlformats.org/markup-compatibility/2006" xmlns:p14="http://schemas.microsoft.com/office/powerpoint/2010/main">
    <mc:Choice Requires="p14">
      <p:transition spd="slow" p14:dur="1500" advTm="7874">
        <p:split orient="vert"/>
      </p:transition>
    </mc:Choice>
    <mc:Fallback xmlns="">
      <p:transition spd="slow" advTm="7874">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10" presetClass="entr" presetSubtype="0" fill="hold" nodeType="withEffect">
                                      <p:stCondLst>
                                        <p:cond delay="0"/>
                                      </p:stCondLst>
                                      <p:childTnLst>
                                        <p:set>
                                          <p:cBhvr>
                                            <p:cTn id="21" dur="1" fill="hold">
                                              <p:stCondLst>
                                                <p:cond delay="0"/>
                                              </p:stCondLst>
                                            </p:cTn>
                                            <p:tgtEl>
                                              <p:spTgt spid="116"/>
                                            </p:tgtEl>
                                            <p:attrNameLst>
                                              <p:attrName>style.visibility</p:attrName>
                                            </p:attrNameLst>
                                          </p:cBhvr>
                                          <p:to>
                                            <p:strVal val="visible"/>
                                          </p:to>
                                        </p:set>
                                        <p:animEffect transition="in" filter="fade">
                                          <p:cBhvr>
                                            <p:cTn id="22" dur="500"/>
                                            <p:tgtEl>
                                              <p:spTgt spid="116"/>
                                            </p:tgtEl>
                                          </p:cBhvr>
                                        </p:animEffect>
                                      </p:childTnLst>
                                    </p:cTn>
                                  </p:par>
                                  <p:par>
                                    <p:cTn id="23" presetID="0" presetClass="path" presetSubtype="0" accel="50000" decel="50000" fill="hold" nodeType="withEffect">
                                      <p:stCondLst>
                                        <p:cond delay="0"/>
                                      </p:stCondLst>
                                      <p:childTnLst>
                                        <p:animMotion origin="layout" path="M -0.73716 -0.07688 C -0.69653 -0.08737 -0.61372 -0.13708 -0.49375 -0.14202 C -0.37379 -0.14696 -0.4165 -0.16178 -0.21441 0.02285 C -0.01233 0.20747 -0.04462 0.00463 3.05556E-6 2.96388E-7 " pathEditMode="relative" rAng="0" ptsTypes="assa">
                                          <p:cBhvr>
                                            <p:cTn id="24" dur="2000" fill="hold"/>
                                            <p:tgtEl>
                                              <p:spTgt spid="116"/>
                                            </p:tgtEl>
                                            <p:attrNameLst>
                                              <p:attrName>ppt_x</p:attrName>
                                              <p:attrName>ppt_y</p:attrName>
                                            </p:attrNameLst>
                                          </p:cBhvr>
                                          <p:rCtr x="36858" y="9972"/>
                                        </p:animMotion>
                                      </p:childTnLst>
                                    </p:cTn>
                                  </p:par>
                                  <p:par>
                                    <p:cTn id="25" presetID="8" presetClass="emph" presetSubtype="0" fill="hold" nodeType="withEffect">
                                      <p:stCondLst>
                                        <p:cond delay="0"/>
                                      </p:stCondLst>
                                      <p:childTnLst>
                                        <p:animRot by="4200000">
                                          <p:cBhvr>
                                            <p:cTn id="26" dur="1000" fill="hold"/>
                                            <p:tgtEl>
                                              <p:spTgt spid="116"/>
                                            </p:tgtEl>
                                            <p:attrNameLst>
                                              <p:attrName>r</p:attrName>
                                            </p:attrNameLst>
                                          </p:cBhvr>
                                        </p:animRot>
                                      </p:childTnLst>
                                    </p:cTn>
                                  </p:par>
                                  <p:par>
                                    <p:cTn id="27" presetID="8" presetClass="emph" presetSubtype="0" decel="66667" fill="hold" nodeType="withEffect">
                                      <p:stCondLst>
                                        <p:cond delay="1250"/>
                                      </p:stCondLst>
                                      <p:childTnLst>
                                        <p:animRot by="-5400000">
                                          <p:cBhvr>
                                            <p:cTn id="28" dur="750" fill="hold"/>
                                            <p:tgtEl>
                                              <p:spTgt spid="116"/>
                                            </p:tgtEl>
                                            <p:attrNameLst>
                                              <p:attrName>r</p:attrName>
                                            </p:attrNameLst>
                                          </p:cBhvr>
                                        </p:animRot>
                                      </p:childTnLst>
                                    </p:cTn>
                                  </p:par>
                                  <p:par>
                                    <p:cTn id="29" presetID="22" presetClass="entr" presetSubtype="8" fill="hold" grpId="0" nodeType="withEffect">
                                      <p:stCondLst>
                                        <p:cond delay="250"/>
                                      </p:stCondLst>
                                      <p:childTnLst>
                                        <p:set>
                                          <p:cBhvr>
                                            <p:cTn id="30" dur="1" fill="hold">
                                              <p:stCondLst>
                                                <p:cond delay="0"/>
                                              </p:stCondLst>
                                            </p:cTn>
                                            <p:tgtEl>
                                              <p:spTgt spid="115"/>
                                            </p:tgtEl>
                                            <p:attrNameLst>
                                              <p:attrName>style.visibility</p:attrName>
                                            </p:attrNameLst>
                                          </p:cBhvr>
                                          <p:to>
                                            <p:strVal val="visible"/>
                                          </p:to>
                                        </p:set>
                                        <p:animEffect transition="in" filter="wipe(left)">
                                          <p:cBhvr>
                                            <p:cTn id="31" dur="1500"/>
                                            <p:tgtEl>
                                              <p:spTgt spid="115"/>
                                            </p:tgtEl>
                                          </p:cBhvr>
                                        </p:animEffect>
                                      </p:childTnLst>
                                    </p:cTn>
                                  </p:par>
                                  <p:par>
                                    <p:cTn id="32" presetID="42" presetClass="entr" presetSubtype="0" fill="hold" grpId="0" nodeType="withEffect">
                                      <p:stCondLst>
                                        <p:cond delay="1500"/>
                                      </p:stCondLst>
                                      <p:childTnLst>
                                        <p:set>
                                          <p:cBhvr>
                                            <p:cTn id="33" dur="1" fill="hold">
                                              <p:stCondLst>
                                                <p:cond delay="0"/>
                                              </p:stCondLst>
                                            </p:cTn>
                                            <p:tgtEl>
                                              <p:spTgt spid="114"/>
                                            </p:tgtEl>
                                            <p:attrNameLst>
                                              <p:attrName>style.visibility</p:attrName>
                                            </p:attrNameLst>
                                          </p:cBhvr>
                                          <p:to>
                                            <p:strVal val="visible"/>
                                          </p:to>
                                        </p:set>
                                        <p:animEffect transition="in" filter="fade">
                                          <p:cBhvr>
                                            <p:cTn id="34" dur="500"/>
                                            <p:tgtEl>
                                              <p:spTgt spid="114"/>
                                            </p:tgtEl>
                                          </p:cBhvr>
                                        </p:animEffect>
                                        <p:anim calcmode="lin" valueType="num">
                                          <p:cBhvr>
                                            <p:cTn id="35" dur="500" fill="hold"/>
                                            <p:tgtEl>
                                              <p:spTgt spid="114"/>
                                            </p:tgtEl>
                                            <p:attrNameLst>
                                              <p:attrName>ppt_x</p:attrName>
                                            </p:attrNameLst>
                                          </p:cBhvr>
                                          <p:tavLst>
                                            <p:tav tm="0">
                                              <p:val>
                                                <p:strVal val="#ppt_x"/>
                                              </p:val>
                                            </p:tav>
                                            <p:tav tm="100000">
                                              <p:val>
                                                <p:strVal val="#ppt_x"/>
                                              </p:val>
                                            </p:tav>
                                          </p:tavLst>
                                        </p:anim>
                                        <p:anim calcmode="lin" valueType="num">
                                          <p:cBhvr>
                                            <p:cTn id="36" dur="500" fill="hold"/>
                                            <p:tgtEl>
                                              <p:spTgt spid="11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1750"/>
                                      </p:stCondLst>
                                      <p:childTnLst>
                                        <p:set>
                                          <p:cBhvr>
                                            <p:cTn id="38" dur="1" fill="hold">
                                              <p:stCondLst>
                                                <p:cond delay="0"/>
                                              </p:stCondLst>
                                            </p:cTn>
                                            <p:tgtEl>
                                              <p:spTgt spid="145"/>
                                            </p:tgtEl>
                                            <p:attrNameLst>
                                              <p:attrName>style.visibility</p:attrName>
                                            </p:attrNameLst>
                                          </p:cBhvr>
                                          <p:to>
                                            <p:strVal val="visible"/>
                                          </p:to>
                                        </p:set>
                                        <p:animEffect transition="in" filter="fade">
                                          <p:cBhvr>
                                            <p:cTn id="39" dur="500"/>
                                            <p:tgtEl>
                                              <p:spTgt spid="145"/>
                                            </p:tgtEl>
                                          </p:cBhvr>
                                        </p:animEffect>
                                        <p:anim calcmode="lin" valueType="num">
                                          <p:cBhvr>
                                            <p:cTn id="40" dur="500" fill="hold"/>
                                            <p:tgtEl>
                                              <p:spTgt spid="145"/>
                                            </p:tgtEl>
                                            <p:attrNameLst>
                                              <p:attrName>ppt_x</p:attrName>
                                            </p:attrNameLst>
                                          </p:cBhvr>
                                          <p:tavLst>
                                            <p:tav tm="0">
                                              <p:val>
                                                <p:strVal val="#ppt_x"/>
                                              </p:val>
                                            </p:tav>
                                            <p:tav tm="100000">
                                              <p:val>
                                                <p:strVal val="#ppt_x"/>
                                              </p:val>
                                            </p:tav>
                                          </p:tavLst>
                                        </p:anim>
                                        <p:anim calcmode="lin" valueType="num">
                                          <p:cBhvr>
                                            <p:cTn id="41" dur="500" fill="hold"/>
                                            <p:tgtEl>
                                              <p:spTgt spid="145"/>
                                            </p:tgtEl>
                                            <p:attrNameLst>
                                              <p:attrName>ppt_y</p:attrName>
                                            </p:attrNameLst>
                                          </p:cBhvr>
                                          <p:tavLst>
                                            <p:tav tm="0">
                                              <p:val>
                                                <p:strVal val="#ppt_y+.1"/>
                                              </p:val>
                                            </p:tav>
                                            <p:tav tm="100000">
                                              <p:val>
                                                <p:strVal val="#ppt_y"/>
                                              </p:val>
                                            </p:tav>
                                          </p:tavLst>
                                        </p:anim>
                                      </p:childTnLst>
                                    </p:cTn>
                                  </p:par>
                                </p:childTnLst>
                              </p:cTn>
                            </p:par>
                            <p:par>
                              <p:cTn id="42" fill="hold">
                                <p:stCondLst>
                                  <p:cond delay="2750"/>
                                </p:stCondLst>
                                <p:childTnLst>
                                  <p:par>
                                    <p:cTn id="43" presetID="16" presetClass="entr" presetSubtype="21" fill="hold" grpId="0" nodeType="afterEffect">
                                      <p:stCondLst>
                                        <p:cond delay="0"/>
                                      </p:stCondLst>
                                      <p:childTnLst>
                                        <p:set>
                                          <p:cBhvr>
                                            <p:cTn id="44" dur="1" fill="hold">
                                              <p:stCondLst>
                                                <p:cond delay="0"/>
                                              </p:stCondLst>
                                            </p:cTn>
                                            <p:tgtEl>
                                              <p:spTgt spid="146"/>
                                            </p:tgtEl>
                                            <p:attrNameLst>
                                              <p:attrName>style.visibility</p:attrName>
                                            </p:attrNameLst>
                                          </p:cBhvr>
                                          <p:to>
                                            <p:strVal val="visible"/>
                                          </p:to>
                                        </p:set>
                                        <p:animEffect transition="in" filter="barn(inVertical)">
                                          <p:cBhvr>
                                            <p:cTn id="45" dur="500"/>
                                            <p:tgtEl>
                                              <p:spTgt spid="146"/>
                                            </p:tgtEl>
                                          </p:cBhvr>
                                        </p:animEffect>
                                      </p:childTnLst>
                                    </p:cTn>
                                  </p:par>
                                </p:childTnLst>
                              </p:cTn>
                            </p:par>
                            <p:par>
                              <p:cTn id="46" fill="hold">
                                <p:stCondLst>
                                  <p:cond delay="3250"/>
                                </p:stCondLst>
                                <p:childTnLst>
                                  <p:par>
                                    <p:cTn id="47" presetID="2" presetClass="entr" presetSubtype="12" accel="52000" fill="hold" grpId="0" nodeType="afterEffect" p14:presetBounceEnd="54000">
                                      <p:stCondLst>
                                        <p:cond delay="0"/>
                                      </p:stCondLst>
                                      <p:childTnLst>
                                        <p:set>
                                          <p:cBhvr>
                                            <p:cTn id="48" dur="1" fill="hold">
                                              <p:stCondLst>
                                                <p:cond delay="0"/>
                                              </p:stCondLst>
                                            </p:cTn>
                                            <p:tgtEl>
                                              <p:spTgt spid="141"/>
                                            </p:tgtEl>
                                            <p:attrNameLst>
                                              <p:attrName>style.visibility</p:attrName>
                                            </p:attrNameLst>
                                          </p:cBhvr>
                                          <p:to>
                                            <p:strVal val="visible"/>
                                          </p:to>
                                        </p:set>
                                        <p:anim calcmode="lin" valueType="num" p14:bounceEnd="54000">
                                          <p:cBhvr additive="base">
                                            <p:cTn id="49" dur="1200" fill="hold"/>
                                            <p:tgtEl>
                                              <p:spTgt spid="141"/>
                                            </p:tgtEl>
                                            <p:attrNameLst>
                                              <p:attrName>ppt_x</p:attrName>
                                            </p:attrNameLst>
                                          </p:cBhvr>
                                          <p:tavLst>
                                            <p:tav tm="0">
                                              <p:val>
                                                <p:strVal val="0-#ppt_w/2"/>
                                              </p:val>
                                            </p:tav>
                                            <p:tav tm="100000">
                                              <p:val>
                                                <p:strVal val="#ppt_x"/>
                                              </p:val>
                                            </p:tav>
                                          </p:tavLst>
                                        </p:anim>
                                        <p:anim calcmode="lin" valueType="num" p14:bounceEnd="54000">
                                          <p:cBhvr additive="base">
                                            <p:cTn id="50" dur="1200" fill="hold"/>
                                            <p:tgtEl>
                                              <p:spTgt spid="141"/>
                                            </p:tgtEl>
                                            <p:attrNameLst>
                                              <p:attrName>ppt_y</p:attrName>
                                            </p:attrNameLst>
                                          </p:cBhvr>
                                          <p:tavLst>
                                            <p:tav tm="0">
                                              <p:val>
                                                <p:strVal val="1+#ppt_h/2"/>
                                              </p:val>
                                            </p:tav>
                                            <p:tav tm="100000">
                                              <p:val>
                                                <p:strVal val="#ppt_y"/>
                                              </p:val>
                                            </p:tav>
                                          </p:tavLst>
                                        </p:anim>
                                      </p:childTnLst>
                                    </p:cTn>
                                  </p:par>
                                  <p:par>
                                    <p:cTn id="51" presetID="2" presetClass="entr" presetSubtype="3" accel="52000" fill="hold" nodeType="withEffect" p14:presetBounceEnd="54000">
                                      <p:stCondLst>
                                        <p:cond delay="250"/>
                                      </p:stCondLst>
                                      <p:childTnLst>
                                        <p:set>
                                          <p:cBhvr>
                                            <p:cTn id="52" dur="1" fill="hold">
                                              <p:stCondLst>
                                                <p:cond delay="0"/>
                                              </p:stCondLst>
                                            </p:cTn>
                                            <p:tgtEl>
                                              <p:spTgt spid="142"/>
                                            </p:tgtEl>
                                            <p:attrNameLst>
                                              <p:attrName>style.visibility</p:attrName>
                                            </p:attrNameLst>
                                          </p:cBhvr>
                                          <p:to>
                                            <p:strVal val="visible"/>
                                          </p:to>
                                        </p:set>
                                        <p:anim calcmode="lin" valueType="num" p14:bounceEnd="54000">
                                          <p:cBhvr additive="base">
                                            <p:cTn id="53" dur="1200" fill="hold"/>
                                            <p:tgtEl>
                                              <p:spTgt spid="142"/>
                                            </p:tgtEl>
                                            <p:attrNameLst>
                                              <p:attrName>ppt_x</p:attrName>
                                            </p:attrNameLst>
                                          </p:cBhvr>
                                          <p:tavLst>
                                            <p:tav tm="0">
                                              <p:val>
                                                <p:strVal val="1+#ppt_w/2"/>
                                              </p:val>
                                            </p:tav>
                                            <p:tav tm="100000">
                                              <p:val>
                                                <p:strVal val="#ppt_x"/>
                                              </p:val>
                                            </p:tav>
                                          </p:tavLst>
                                        </p:anim>
                                        <p:anim calcmode="lin" valueType="num" p14:bounceEnd="54000">
                                          <p:cBhvr additive="base">
                                            <p:cTn id="54" dur="1200" fill="hold"/>
                                            <p:tgtEl>
                                              <p:spTgt spid="142"/>
                                            </p:tgtEl>
                                            <p:attrNameLst>
                                              <p:attrName>ppt_y</p:attrName>
                                            </p:attrNameLst>
                                          </p:cBhvr>
                                          <p:tavLst>
                                            <p:tav tm="0">
                                              <p:val>
                                                <p:strVal val="0-#ppt_h/2"/>
                                              </p:val>
                                            </p:tav>
                                            <p:tav tm="100000">
                                              <p:val>
                                                <p:strVal val="#ppt_y"/>
                                              </p:val>
                                            </p:tav>
                                          </p:tavLst>
                                        </p:anim>
                                      </p:childTnLst>
                                    </p:cTn>
                                  </p:par>
                                  <p:par>
                                    <p:cTn id="55" presetID="2" presetClass="entr" presetSubtype="6" accel="52000" fill="hold" grpId="0" nodeType="withEffect" p14:presetBounceEnd="54000">
                                      <p:stCondLst>
                                        <p:cond delay="500"/>
                                      </p:stCondLst>
                                      <p:childTnLst>
                                        <p:set>
                                          <p:cBhvr>
                                            <p:cTn id="56" dur="1" fill="hold">
                                              <p:stCondLst>
                                                <p:cond delay="0"/>
                                              </p:stCondLst>
                                            </p:cTn>
                                            <p:tgtEl>
                                              <p:spTgt spid="140"/>
                                            </p:tgtEl>
                                            <p:attrNameLst>
                                              <p:attrName>style.visibility</p:attrName>
                                            </p:attrNameLst>
                                          </p:cBhvr>
                                          <p:to>
                                            <p:strVal val="visible"/>
                                          </p:to>
                                        </p:set>
                                        <p:anim calcmode="lin" valueType="num" p14:bounceEnd="54000">
                                          <p:cBhvr additive="base">
                                            <p:cTn id="57" dur="1200" fill="hold"/>
                                            <p:tgtEl>
                                              <p:spTgt spid="140"/>
                                            </p:tgtEl>
                                            <p:attrNameLst>
                                              <p:attrName>ppt_x</p:attrName>
                                            </p:attrNameLst>
                                          </p:cBhvr>
                                          <p:tavLst>
                                            <p:tav tm="0">
                                              <p:val>
                                                <p:strVal val="1+#ppt_w/2"/>
                                              </p:val>
                                            </p:tav>
                                            <p:tav tm="100000">
                                              <p:val>
                                                <p:strVal val="#ppt_x"/>
                                              </p:val>
                                            </p:tav>
                                          </p:tavLst>
                                        </p:anim>
                                        <p:anim calcmode="lin" valueType="num" p14:bounceEnd="54000">
                                          <p:cBhvr additive="base">
                                            <p:cTn id="58" dur="1200" fill="hold"/>
                                            <p:tgtEl>
                                              <p:spTgt spid="140"/>
                                            </p:tgtEl>
                                            <p:attrNameLst>
                                              <p:attrName>ppt_y</p:attrName>
                                            </p:attrNameLst>
                                          </p:cBhvr>
                                          <p:tavLst>
                                            <p:tav tm="0">
                                              <p:val>
                                                <p:strVal val="1+#ppt_h/2"/>
                                              </p:val>
                                            </p:tav>
                                            <p:tav tm="100000">
                                              <p:val>
                                                <p:strVal val="#ppt_y"/>
                                              </p:val>
                                            </p:tav>
                                          </p:tavLst>
                                        </p:anim>
                                      </p:childTnLst>
                                    </p:cTn>
                                  </p:par>
                                </p:childTnLst>
                              </p:cTn>
                            </p:par>
                            <p:par>
                              <p:cTn id="59" fill="hold">
                                <p:stCondLst>
                                  <p:cond delay="4950"/>
                                </p:stCondLst>
                                <p:childTnLst>
                                  <p:par>
                                    <p:cTn id="60" presetID="42" presetClass="entr" presetSubtype="0" fill="hold" grpId="0" nodeType="afterEffect">
                                      <p:stCondLst>
                                        <p:cond delay="0"/>
                                      </p:stCondLst>
                                      <p:childTnLst>
                                        <p:set>
                                          <p:cBhvr>
                                            <p:cTn id="61" dur="1" fill="hold">
                                              <p:stCondLst>
                                                <p:cond delay="0"/>
                                              </p:stCondLst>
                                            </p:cTn>
                                            <p:tgtEl>
                                              <p:spTgt spid="130"/>
                                            </p:tgtEl>
                                            <p:attrNameLst>
                                              <p:attrName>style.visibility</p:attrName>
                                            </p:attrNameLst>
                                          </p:cBhvr>
                                          <p:to>
                                            <p:strVal val="visible"/>
                                          </p:to>
                                        </p:set>
                                        <p:animEffect transition="in" filter="fade">
                                          <p:cBhvr>
                                            <p:cTn id="62" dur="500"/>
                                            <p:tgtEl>
                                              <p:spTgt spid="130"/>
                                            </p:tgtEl>
                                          </p:cBhvr>
                                        </p:animEffect>
                                        <p:anim calcmode="lin" valueType="num">
                                          <p:cBhvr>
                                            <p:cTn id="63" dur="500" fill="hold"/>
                                            <p:tgtEl>
                                              <p:spTgt spid="130"/>
                                            </p:tgtEl>
                                            <p:attrNameLst>
                                              <p:attrName>ppt_x</p:attrName>
                                            </p:attrNameLst>
                                          </p:cBhvr>
                                          <p:tavLst>
                                            <p:tav tm="0">
                                              <p:val>
                                                <p:strVal val="#ppt_x"/>
                                              </p:val>
                                            </p:tav>
                                            <p:tav tm="100000">
                                              <p:val>
                                                <p:strVal val="#ppt_x"/>
                                              </p:val>
                                            </p:tav>
                                          </p:tavLst>
                                        </p:anim>
                                        <p:anim calcmode="lin" valueType="num">
                                          <p:cBhvr>
                                            <p:cTn id="64" dur="500" fill="hold"/>
                                            <p:tgtEl>
                                              <p:spTgt spid="130"/>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250"/>
                                      </p:stCondLst>
                                      <p:childTnLst>
                                        <p:set>
                                          <p:cBhvr>
                                            <p:cTn id="66" dur="1" fill="hold">
                                              <p:stCondLst>
                                                <p:cond delay="0"/>
                                              </p:stCondLst>
                                            </p:cTn>
                                            <p:tgtEl>
                                              <p:spTgt spid="136"/>
                                            </p:tgtEl>
                                            <p:attrNameLst>
                                              <p:attrName>style.visibility</p:attrName>
                                            </p:attrNameLst>
                                          </p:cBhvr>
                                          <p:to>
                                            <p:strVal val="visible"/>
                                          </p:to>
                                        </p:set>
                                        <p:animEffect transition="in" filter="fade">
                                          <p:cBhvr>
                                            <p:cTn id="67" dur="250"/>
                                            <p:tgtEl>
                                              <p:spTgt spid="136"/>
                                            </p:tgtEl>
                                          </p:cBhvr>
                                        </p:animEffect>
                                        <p:anim calcmode="lin" valueType="num">
                                          <p:cBhvr>
                                            <p:cTn id="68" dur="250" fill="hold"/>
                                            <p:tgtEl>
                                              <p:spTgt spid="136"/>
                                            </p:tgtEl>
                                            <p:attrNameLst>
                                              <p:attrName>ppt_x</p:attrName>
                                            </p:attrNameLst>
                                          </p:cBhvr>
                                          <p:tavLst>
                                            <p:tav tm="0">
                                              <p:val>
                                                <p:strVal val="#ppt_x"/>
                                              </p:val>
                                            </p:tav>
                                            <p:tav tm="100000">
                                              <p:val>
                                                <p:strVal val="#ppt_x"/>
                                              </p:val>
                                            </p:tav>
                                          </p:tavLst>
                                        </p:anim>
                                        <p:anim calcmode="lin" valueType="num">
                                          <p:cBhvr>
                                            <p:cTn id="69" dur="250" fill="hold"/>
                                            <p:tgtEl>
                                              <p:spTgt spid="136"/>
                                            </p:tgtEl>
                                            <p:attrNameLst>
                                              <p:attrName>ppt_y</p:attrName>
                                            </p:attrNameLst>
                                          </p:cBhvr>
                                          <p:tavLst>
                                            <p:tav tm="0">
                                              <p:val>
                                                <p:strVal val="#ppt_y-.1"/>
                                              </p:val>
                                            </p:tav>
                                            <p:tav tm="100000">
                                              <p:val>
                                                <p:strVal val="#ppt_y"/>
                                              </p:val>
                                            </p:tav>
                                          </p:tavLst>
                                        </p:anim>
                                      </p:childTnLst>
                                    </p:cTn>
                                  </p:par>
                                </p:childTnLst>
                              </p:cTn>
                            </p:par>
                            <p:par>
                              <p:cTn id="70" fill="hold">
                                <p:stCondLst>
                                  <p:cond delay="5450"/>
                                </p:stCondLst>
                                <p:childTnLst>
                                  <p:par>
                                    <p:cTn id="71" presetID="42" presetClass="entr" presetSubtype="0" fill="hold" grpId="0" nodeType="afterEffect">
                                      <p:stCondLst>
                                        <p:cond delay="0"/>
                                      </p:stCondLst>
                                      <p:childTnLst>
                                        <p:set>
                                          <p:cBhvr>
                                            <p:cTn id="72" dur="1" fill="hold">
                                              <p:stCondLst>
                                                <p:cond delay="0"/>
                                              </p:stCondLst>
                                            </p:cTn>
                                            <p:tgtEl>
                                              <p:spTgt spid="131"/>
                                            </p:tgtEl>
                                            <p:attrNameLst>
                                              <p:attrName>style.visibility</p:attrName>
                                            </p:attrNameLst>
                                          </p:cBhvr>
                                          <p:to>
                                            <p:strVal val="visible"/>
                                          </p:to>
                                        </p:set>
                                        <p:animEffect transition="in" filter="fade">
                                          <p:cBhvr>
                                            <p:cTn id="73" dur="500"/>
                                            <p:tgtEl>
                                              <p:spTgt spid="131"/>
                                            </p:tgtEl>
                                          </p:cBhvr>
                                        </p:animEffect>
                                        <p:anim calcmode="lin" valueType="num">
                                          <p:cBhvr>
                                            <p:cTn id="74" dur="500" fill="hold"/>
                                            <p:tgtEl>
                                              <p:spTgt spid="131"/>
                                            </p:tgtEl>
                                            <p:attrNameLst>
                                              <p:attrName>ppt_x</p:attrName>
                                            </p:attrNameLst>
                                          </p:cBhvr>
                                          <p:tavLst>
                                            <p:tav tm="0">
                                              <p:val>
                                                <p:strVal val="#ppt_x"/>
                                              </p:val>
                                            </p:tav>
                                            <p:tav tm="100000">
                                              <p:val>
                                                <p:strVal val="#ppt_x"/>
                                              </p:val>
                                            </p:tav>
                                          </p:tavLst>
                                        </p:anim>
                                        <p:anim calcmode="lin" valueType="num">
                                          <p:cBhvr>
                                            <p:cTn id="75" dur="500" fill="hold"/>
                                            <p:tgtEl>
                                              <p:spTgt spid="131"/>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250"/>
                                      </p:stCondLst>
                                      <p:childTnLst>
                                        <p:set>
                                          <p:cBhvr>
                                            <p:cTn id="77" dur="1" fill="hold">
                                              <p:stCondLst>
                                                <p:cond delay="0"/>
                                              </p:stCondLst>
                                            </p:cTn>
                                            <p:tgtEl>
                                              <p:spTgt spid="137"/>
                                            </p:tgtEl>
                                            <p:attrNameLst>
                                              <p:attrName>style.visibility</p:attrName>
                                            </p:attrNameLst>
                                          </p:cBhvr>
                                          <p:to>
                                            <p:strVal val="visible"/>
                                          </p:to>
                                        </p:set>
                                        <p:animEffect transition="in" filter="fade">
                                          <p:cBhvr>
                                            <p:cTn id="78" dur="250"/>
                                            <p:tgtEl>
                                              <p:spTgt spid="137"/>
                                            </p:tgtEl>
                                          </p:cBhvr>
                                        </p:animEffect>
                                        <p:anim calcmode="lin" valueType="num">
                                          <p:cBhvr>
                                            <p:cTn id="79" dur="250" fill="hold"/>
                                            <p:tgtEl>
                                              <p:spTgt spid="137"/>
                                            </p:tgtEl>
                                            <p:attrNameLst>
                                              <p:attrName>ppt_x</p:attrName>
                                            </p:attrNameLst>
                                          </p:cBhvr>
                                          <p:tavLst>
                                            <p:tav tm="0">
                                              <p:val>
                                                <p:strVal val="#ppt_x"/>
                                              </p:val>
                                            </p:tav>
                                            <p:tav tm="100000">
                                              <p:val>
                                                <p:strVal val="#ppt_x"/>
                                              </p:val>
                                            </p:tav>
                                          </p:tavLst>
                                        </p:anim>
                                        <p:anim calcmode="lin" valueType="num">
                                          <p:cBhvr>
                                            <p:cTn id="80" dur="250" fill="hold"/>
                                            <p:tgtEl>
                                              <p:spTgt spid="137"/>
                                            </p:tgtEl>
                                            <p:attrNameLst>
                                              <p:attrName>ppt_y</p:attrName>
                                            </p:attrNameLst>
                                          </p:cBhvr>
                                          <p:tavLst>
                                            <p:tav tm="0">
                                              <p:val>
                                                <p:strVal val="#ppt_y-.1"/>
                                              </p:val>
                                            </p:tav>
                                            <p:tav tm="100000">
                                              <p:val>
                                                <p:strVal val="#ppt_y"/>
                                              </p:val>
                                            </p:tav>
                                          </p:tavLst>
                                        </p:anim>
                                      </p:childTnLst>
                                    </p:cTn>
                                  </p:par>
                                </p:childTnLst>
                              </p:cTn>
                            </p:par>
                            <p:par>
                              <p:cTn id="81" fill="hold">
                                <p:stCondLst>
                                  <p:cond delay="5950"/>
                                </p:stCondLst>
                                <p:childTnLst>
                                  <p:par>
                                    <p:cTn id="82" presetID="42" presetClass="entr" presetSubtype="0" fill="hold" nodeType="afterEffect">
                                      <p:stCondLst>
                                        <p:cond delay="0"/>
                                      </p:stCondLst>
                                      <p:childTnLst>
                                        <p:set>
                                          <p:cBhvr>
                                            <p:cTn id="83" dur="1" fill="hold">
                                              <p:stCondLst>
                                                <p:cond delay="0"/>
                                              </p:stCondLst>
                                            </p:cTn>
                                            <p:tgtEl>
                                              <p:spTgt spid="127"/>
                                            </p:tgtEl>
                                            <p:attrNameLst>
                                              <p:attrName>style.visibility</p:attrName>
                                            </p:attrNameLst>
                                          </p:cBhvr>
                                          <p:to>
                                            <p:strVal val="visible"/>
                                          </p:to>
                                        </p:set>
                                        <p:animEffect transition="in" filter="fade">
                                          <p:cBhvr>
                                            <p:cTn id="84" dur="500"/>
                                            <p:tgtEl>
                                              <p:spTgt spid="127"/>
                                            </p:tgtEl>
                                          </p:cBhvr>
                                        </p:animEffect>
                                        <p:anim calcmode="lin" valueType="num">
                                          <p:cBhvr>
                                            <p:cTn id="85" dur="500" fill="hold"/>
                                            <p:tgtEl>
                                              <p:spTgt spid="127"/>
                                            </p:tgtEl>
                                            <p:attrNameLst>
                                              <p:attrName>ppt_x</p:attrName>
                                            </p:attrNameLst>
                                          </p:cBhvr>
                                          <p:tavLst>
                                            <p:tav tm="0">
                                              <p:val>
                                                <p:strVal val="#ppt_x"/>
                                              </p:val>
                                            </p:tav>
                                            <p:tav tm="100000">
                                              <p:val>
                                                <p:strVal val="#ppt_x"/>
                                              </p:val>
                                            </p:tav>
                                          </p:tavLst>
                                        </p:anim>
                                        <p:anim calcmode="lin" valueType="num">
                                          <p:cBhvr>
                                            <p:cTn id="86" dur="500" fill="hold"/>
                                            <p:tgtEl>
                                              <p:spTgt spid="127"/>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250"/>
                                      </p:stCondLst>
                                      <p:childTnLst>
                                        <p:set>
                                          <p:cBhvr>
                                            <p:cTn id="88" dur="1" fill="hold">
                                              <p:stCondLst>
                                                <p:cond delay="0"/>
                                              </p:stCondLst>
                                            </p:cTn>
                                            <p:tgtEl>
                                              <p:spTgt spid="138"/>
                                            </p:tgtEl>
                                            <p:attrNameLst>
                                              <p:attrName>style.visibility</p:attrName>
                                            </p:attrNameLst>
                                          </p:cBhvr>
                                          <p:to>
                                            <p:strVal val="visible"/>
                                          </p:to>
                                        </p:set>
                                        <p:animEffect transition="in" filter="fade">
                                          <p:cBhvr>
                                            <p:cTn id="89" dur="250"/>
                                            <p:tgtEl>
                                              <p:spTgt spid="138"/>
                                            </p:tgtEl>
                                          </p:cBhvr>
                                        </p:animEffect>
                                        <p:anim calcmode="lin" valueType="num">
                                          <p:cBhvr>
                                            <p:cTn id="90" dur="250" fill="hold"/>
                                            <p:tgtEl>
                                              <p:spTgt spid="138"/>
                                            </p:tgtEl>
                                            <p:attrNameLst>
                                              <p:attrName>ppt_x</p:attrName>
                                            </p:attrNameLst>
                                          </p:cBhvr>
                                          <p:tavLst>
                                            <p:tav tm="0">
                                              <p:val>
                                                <p:strVal val="#ppt_x"/>
                                              </p:val>
                                            </p:tav>
                                            <p:tav tm="100000">
                                              <p:val>
                                                <p:strVal val="#ppt_x"/>
                                              </p:val>
                                            </p:tav>
                                          </p:tavLst>
                                        </p:anim>
                                        <p:anim calcmode="lin" valueType="num">
                                          <p:cBhvr>
                                            <p:cTn id="91" dur="250" fill="hold"/>
                                            <p:tgtEl>
                                              <p:spTgt spid="138"/>
                                            </p:tgtEl>
                                            <p:attrNameLst>
                                              <p:attrName>ppt_y</p:attrName>
                                            </p:attrNameLst>
                                          </p:cBhvr>
                                          <p:tavLst>
                                            <p:tav tm="0">
                                              <p:val>
                                                <p:strVal val="#ppt_y-.1"/>
                                              </p:val>
                                            </p:tav>
                                            <p:tav tm="100000">
                                              <p:val>
                                                <p:strVal val="#ppt_y"/>
                                              </p:val>
                                            </p:tav>
                                          </p:tavLst>
                                        </p:anim>
                                      </p:childTnLst>
                                    </p:cTn>
                                  </p:par>
                                </p:childTnLst>
                              </p:cTn>
                            </p:par>
                            <p:par>
                              <p:cTn id="92" fill="hold">
                                <p:stCondLst>
                                  <p:cond delay="6450"/>
                                </p:stCondLst>
                                <p:childTnLst>
                                  <p:par>
                                    <p:cTn id="93" presetID="42" presetClass="entr" presetSubtype="0" fill="hold" nodeType="afterEffect">
                                      <p:stCondLst>
                                        <p:cond delay="0"/>
                                      </p:stCondLst>
                                      <p:childTnLst>
                                        <p:set>
                                          <p:cBhvr>
                                            <p:cTn id="94" dur="1" fill="hold">
                                              <p:stCondLst>
                                                <p:cond delay="0"/>
                                              </p:stCondLst>
                                            </p:cTn>
                                            <p:tgtEl>
                                              <p:spTgt spid="132"/>
                                            </p:tgtEl>
                                            <p:attrNameLst>
                                              <p:attrName>style.visibility</p:attrName>
                                            </p:attrNameLst>
                                          </p:cBhvr>
                                          <p:to>
                                            <p:strVal val="visible"/>
                                          </p:to>
                                        </p:set>
                                        <p:animEffect transition="in" filter="fade">
                                          <p:cBhvr>
                                            <p:cTn id="95" dur="500"/>
                                            <p:tgtEl>
                                              <p:spTgt spid="132"/>
                                            </p:tgtEl>
                                          </p:cBhvr>
                                        </p:animEffect>
                                        <p:anim calcmode="lin" valueType="num">
                                          <p:cBhvr>
                                            <p:cTn id="96" dur="500" fill="hold"/>
                                            <p:tgtEl>
                                              <p:spTgt spid="132"/>
                                            </p:tgtEl>
                                            <p:attrNameLst>
                                              <p:attrName>ppt_x</p:attrName>
                                            </p:attrNameLst>
                                          </p:cBhvr>
                                          <p:tavLst>
                                            <p:tav tm="0">
                                              <p:val>
                                                <p:strVal val="#ppt_x"/>
                                              </p:val>
                                            </p:tav>
                                            <p:tav tm="100000">
                                              <p:val>
                                                <p:strVal val="#ppt_x"/>
                                              </p:val>
                                            </p:tav>
                                          </p:tavLst>
                                        </p:anim>
                                        <p:anim calcmode="lin" valueType="num">
                                          <p:cBhvr>
                                            <p:cTn id="97" dur="500" fill="hold"/>
                                            <p:tgtEl>
                                              <p:spTgt spid="132"/>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250"/>
                                      </p:stCondLst>
                                      <p:childTnLst>
                                        <p:set>
                                          <p:cBhvr>
                                            <p:cTn id="99" dur="1" fill="hold">
                                              <p:stCondLst>
                                                <p:cond delay="0"/>
                                              </p:stCondLst>
                                            </p:cTn>
                                            <p:tgtEl>
                                              <p:spTgt spid="139"/>
                                            </p:tgtEl>
                                            <p:attrNameLst>
                                              <p:attrName>style.visibility</p:attrName>
                                            </p:attrNameLst>
                                          </p:cBhvr>
                                          <p:to>
                                            <p:strVal val="visible"/>
                                          </p:to>
                                        </p:set>
                                        <p:animEffect transition="in" filter="fade">
                                          <p:cBhvr>
                                            <p:cTn id="100" dur="250"/>
                                            <p:tgtEl>
                                              <p:spTgt spid="139"/>
                                            </p:tgtEl>
                                          </p:cBhvr>
                                        </p:animEffect>
                                        <p:anim calcmode="lin" valueType="num">
                                          <p:cBhvr>
                                            <p:cTn id="101" dur="250" fill="hold"/>
                                            <p:tgtEl>
                                              <p:spTgt spid="139"/>
                                            </p:tgtEl>
                                            <p:attrNameLst>
                                              <p:attrName>ppt_x</p:attrName>
                                            </p:attrNameLst>
                                          </p:cBhvr>
                                          <p:tavLst>
                                            <p:tav tm="0">
                                              <p:val>
                                                <p:strVal val="#ppt_x"/>
                                              </p:val>
                                            </p:tav>
                                            <p:tav tm="100000">
                                              <p:val>
                                                <p:strVal val="#ppt_x"/>
                                              </p:val>
                                            </p:tav>
                                          </p:tavLst>
                                        </p:anim>
                                        <p:anim calcmode="lin" valueType="num">
                                          <p:cBhvr>
                                            <p:cTn id="102" dur="25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9" grpId="0" bldLvl="0" animBg="1"/>
          <p:bldP spid="10" grpId="0" bldLvl="0" animBg="1"/>
          <p:bldP spid="114" grpId="0" animBg="1"/>
          <p:bldP spid="115" grpId="0" animBg="1"/>
          <p:bldP spid="130" grpId="0" animBg="1"/>
          <p:bldP spid="131" grpId="0" animBg="1"/>
          <p:bldP spid="136" grpId="0"/>
          <p:bldP spid="137" grpId="0"/>
          <p:bldP spid="138" grpId="0"/>
          <p:bldP spid="139" grpId="0"/>
          <p:bldP spid="140" grpId="0" animBg="1"/>
          <p:bldP spid="141" grpId="0" animBg="1"/>
          <p:bldP spid="145" grpId="0" animBg="1"/>
          <p:bldP spid="14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10" presetClass="entr" presetSubtype="0" fill="hold" nodeType="withEffect">
                                      <p:stCondLst>
                                        <p:cond delay="0"/>
                                      </p:stCondLst>
                                      <p:childTnLst>
                                        <p:set>
                                          <p:cBhvr>
                                            <p:cTn id="21" dur="1" fill="hold">
                                              <p:stCondLst>
                                                <p:cond delay="0"/>
                                              </p:stCondLst>
                                            </p:cTn>
                                            <p:tgtEl>
                                              <p:spTgt spid="116"/>
                                            </p:tgtEl>
                                            <p:attrNameLst>
                                              <p:attrName>style.visibility</p:attrName>
                                            </p:attrNameLst>
                                          </p:cBhvr>
                                          <p:to>
                                            <p:strVal val="visible"/>
                                          </p:to>
                                        </p:set>
                                        <p:animEffect transition="in" filter="fade">
                                          <p:cBhvr>
                                            <p:cTn id="22" dur="500"/>
                                            <p:tgtEl>
                                              <p:spTgt spid="116"/>
                                            </p:tgtEl>
                                          </p:cBhvr>
                                        </p:animEffect>
                                      </p:childTnLst>
                                    </p:cTn>
                                  </p:par>
                                  <p:par>
                                    <p:cTn id="23" presetID="0" presetClass="path" presetSubtype="0" accel="50000" decel="50000" fill="hold" nodeType="withEffect">
                                      <p:stCondLst>
                                        <p:cond delay="0"/>
                                      </p:stCondLst>
                                      <p:childTnLst>
                                        <p:animMotion origin="layout" path="M -0.73716 -0.07688 C -0.69653 -0.08737 -0.61372 -0.13708 -0.49375 -0.14202 C -0.37379 -0.14696 -0.4165 -0.16178 -0.21441 0.02285 C -0.01233 0.20747 -0.04462 0.00463 3.05556E-6 2.96388E-7 " pathEditMode="relative" rAng="0" ptsTypes="assa">
                                          <p:cBhvr>
                                            <p:cTn id="24" dur="2000" fill="hold"/>
                                            <p:tgtEl>
                                              <p:spTgt spid="116"/>
                                            </p:tgtEl>
                                            <p:attrNameLst>
                                              <p:attrName>ppt_x</p:attrName>
                                              <p:attrName>ppt_y</p:attrName>
                                            </p:attrNameLst>
                                          </p:cBhvr>
                                          <p:rCtr x="36858" y="9972"/>
                                        </p:animMotion>
                                      </p:childTnLst>
                                    </p:cTn>
                                  </p:par>
                                  <p:par>
                                    <p:cTn id="25" presetID="8" presetClass="emph" presetSubtype="0" fill="hold" nodeType="withEffect">
                                      <p:stCondLst>
                                        <p:cond delay="0"/>
                                      </p:stCondLst>
                                      <p:childTnLst>
                                        <p:animRot by="4200000">
                                          <p:cBhvr>
                                            <p:cTn id="26" dur="1000" fill="hold"/>
                                            <p:tgtEl>
                                              <p:spTgt spid="116"/>
                                            </p:tgtEl>
                                            <p:attrNameLst>
                                              <p:attrName>r</p:attrName>
                                            </p:attrNameLst>
                                          </p:cBhvr>
                                        </p:animRot>
                                      </p:childTnLst>
                                    </p:cTn>
                                  </p:par>
                                  <p:par>
                                    <p:cTn id="27" presetID="8" presetClass="emph" presetSubtype="0" decel="66667" fill="hold" nodeType="withEffect">
                                      <p:stCondLst>
                                        <p:cond delay="1250"/>
                                      </p:stCondLst>
                                      <p:childTnLst>
                                        <p:animRot by="-5400000">
                                          <p:cBhvr>
                                            <p:cTn id="28" dur="750" fill="hold"/>
                                            <p:tgtEl>
                                              <p:spTgt spid="116"/>
                                            </p:tgtEl>
                                            <p:attrNameLst>
                                              <p:attrName>r</p:attrName>
                                            </p:attrNameLst>
                                          </p:cBhvr>
                                        </p:animRot>
                                      </p:childTnLst>
                                    </p:cTn>
                                  </p:par>
                                  <p:par>
                                    <p:cTn id="29" presetID="22" presetClass="entr" presetSubtype="8" fill="hold" grpId="0" nodeType="withEffect">
                                      <p:stCondLst>
                                        <p:cond delay="250"/>
                                      </p:stCondLst>
                                      <p:childTnLst>
                                        <p:set>
                                          <p:cBhvr>
                                            <p:cTn id="30" dur="1" fill="hold">
                                              <p:stCondLst>
                                                <p:cond delay="0"/>
                                              </p:stCondLst>
                                            </p:cTn>
                                            <p:tgtEl>
                                              <p:spTgt spid="115"/>
                                            </p:tgtEl>
                                            <p:attrNameLst>
                                              <p:attrName>style.visibility</p:attrName>
                                            </p:attrNameLst>
                                          </p:cBhvr>
                                          <p:to>
                                            <p:strVal val="visible"/>
                                          </p:to>
                                        </p:set>
                                        <p:animEffect transition="in" filter="wipe(left)">
                                          <p:cBhvr>
                                            <p:cTn id="31" dur="1500"/>
                                            <p:tgtEl>
                                              <p:spTgt spid="115"/>
                                            </p:tgtEl>
                                          </p:cBhvr>
                                        </p:animEffect>
                                      </p:childTnLst>
                                    </p:cTn>
                                  </p:par>
                                  <p:par>
                                    <p:cTn id="32" presetID="42" presetClass="entr" presetSubtype="0" fill="hold" grpId="0" nodeType="withEffect">
                                      <p:stCondLst>
                                        <p:cond delay="1500"/>
                                      </p:stCondLst>
                                      <p:childTnLst>
                                        <p:set>
                                          <p:cBhvr>
                                            <p:cTn id="33" dur="1" fill="hold">
                                              <p:stCondLst>
                                                <p:cond delay="0"/>
                                              </p:stCondLst>
                                            </p:cTn>
                                            <p:tgtEl>
                                              <p:spTgt spid="114"/>
                                            </p:tgtEl>
                                            <p:attrNameLst>
                                              <p:attrName>style.visibility</p:attrName>
                                            </p:attrNameLst>
                                          </p:cBhvr>
                                          <p:to>
                                            <p:strVal val="visible"/>
                                          </p:to>
                                        </p:set>
                                        <p:animEffect transition="in" filter="fade">
                                          <p:cBhvr>
                                            <p:cTn id="34" dur="500"/>
                                            <p:tgtEl>
                                              <p:spTgt spid="114"/>
                                            </p:tgtEl>
                                          </p:cBhvr>
                                        </p:animEffect>
                                        <p:anim calcmode="lin" valueType="num">
                                          <p:cBhvr>
                                            <p:cTn id="35" dur="500" fill="hold"/>
                                            <p:tgtEl>
                                              <p:spTgt spid="114"/>
                                            </p:tgtEl>
                                            <p:attrNameLst>
                                              <p:attrName>ppt_x</p:attrName>
                                            </p:attrNameLst>
                                          </p:cBhvr>
                                          <p:tavLst>
                                            <p:tav tm="0">
                                              <p:val>
                                                <p:strVal val="#ppt_x"/>
                                              </p:val>
                                            </p:tav>
                                            <p:tav tm="100000">
                                              <p:val>
                                                <p:strVal val="#ppt_x"/>
                                              </p:val>
                                            </p:tav>
                                          </p:tavLst>
                                        </p:anim>
                                        <p:anim calcmode="lin" valueType="num">
                                          <p:cBhvr>
                                            <p:cTn id="36" dur="500" fill="hold"/>
                                            <p:tgtEl>
                                              <p:spTgt spid="11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1750"/>
                                      </p:stCondLst>
                                      <p:childTnLst>
                                        <p:set>
                                          <p:cBhvr>
                                            <p:cTn id="38" dur="1" fill="hold">
                                              <p:stCondLst>
                                                <p:cond delay="0"/>
                                              </p:stCondLst>
                                            </p:cTn>
                                            <p:tgtEl>
                                              <p:spTgt spid="145"/>
                                            </p:tgtEl>
                                            <p:attrNameLst>
                                              <p:attrName>style.visibility</p:attrName>
                                            </p:attrNameLst>
                                          </p:cBhvr>
                                          <p:to>
                                            <p:strVal val="visible"/>
                                          </p:to>
                                        </p:set>
                                        <p:animEffect transition="in" filter="fade">
                                          <p:cBhvr>
                                            <p:cTn id="39" dur="500"/>
                                            <p:tgtEl>
                                              <p:spTgt spid="145"/>
                                            </p:tgtEl>
                                          </p:cBhvr>
                                        </p:animEffect>
                                        <p:anim calcmode="lin" valueType="num">
                                          <p:cBhvr>
                                            <p:cTn id="40" dur="500" fill="hold"/>
                                            <p:tgtEl>
                                              <p:spTgt spid="145"/>
                                            </p:tgtEl>
                                            <p:attrNameLst>
                                              <p:attrName>ppt_x</p:attrName>
                                            </p:attrNameLst>
                                          </p:cBhvr>
                                          <p:tavLst>
                                            <p:tav tm="0">
                                              <p:val>
                                                <p:strVal val="#ppt_x"/>
                                              </p:val>
                                            </p:tav>
                                            <p:tav tm="100000">
                                              <p:val>
                                                <p:strVal val="#ppt_x"/>
                                              </p:val>
                                            </p:tav>
                                          </p:tavLst>
                                        </p:anim>
                                        <p:anim calcmode="lin" valueType="num">
                                          <p:cBhvr>
                                            <p:cTn id="41" dur="500" fill="hold"/>
                                            <p:tgtEl>
                                              <p:spTgt spid="145"/>
                                            </p:tgtEl>
                                            <p:attrNameLst>
                                              <p:attrName>ppt_y</p:attrName>
                                            </p:attrNameLst>
                                          </p:cBhvr>
                                          <p:tavLst>
                                            <p:tav tm="0">
                                              <p:val>
                                                <p:strVal val="#ppt_y+.1"/>
                                              </p:val>
                                            </p:tav>
                                            <p:tav tm="100000">
                                              <p:val>
                                                <p:strVal val="#ppt_y"/>
                                              </p:val>
                                            </p:tav>
                                          </p:tavLst>
                                        </p:anim>
                                      </p:childTnLst>
                                    </p:cTn>
                                  </p:par>
                                </p:childTnLst>
                              </p:cTn>
                            </p:par>
                            <p:par>
                              <p:cTn id="42" fill="hold">
                                <p:stCondLst>
                                  <p:cond delay="2750"/>
                                </p:stCondLst>
                                <p:childTnLst>
                                  <p:par>
                                    <p:cTn id="43" presetID="16" presetClass="entr" presetSubtype="21" fill="hold" grpId="0" nodeType="afterEffect">
                                      <p:stCondLst>
                                        <p:cond delay="0"/>
                                      </p:stCondLst>
                                      <p:childTnLst>
                                        <p:set>
                                          <p:cBhvr>
                                            <p:cTn id="44" dur="1" fill="hold">
                                              <p:stCondLst>
                                                <p:cond delay="0"/>
                                              </p:stCondLst>
                                            </p:cTn>
                                            <p:tgtEl>
                                              <p:spTgt spid="146"/>
                                            </p:tgtEl>
                                            <p:attrNameLst>
                                              <p:attrName>style.visibility</p:attrName>
                                            </p:attrNameLst>
                                          </p:cBhvr>
                                          <p:to>
                                            <p:strVal val="visible"/>
                                          </p:to>
                                        </p:set>
                                        <p:animEffect transition="in" filter="barn(inVertical)">
                                          <p:cBhvr>
                                            <p:cTn id="45" dur="500"/>
                                            <p:tgtEl>
                                              <p:spTgt spid="146"/>
                                            </p:tgtEl>
                                          </p:cBhvr>
                                        </p:animEffect>
                                      </p:childTnLst>
                                    </p:cTn>
                                  </p:par>
                                </p:childTnLst>
                              </p:cTn>
                            </p:par>
                            <p:par>
                              <p:cTn id="46" fill="hold">
                                <p:stCondLst>
                                  <p:cond delay="3250"/>
                                </p:stCondLst>
                                <p:childTnLst>
                                  <p:par>
                                    <p:cTn id="47" presetID="2" presetClass="entr" presetSubtype="12" accel="52000" fill="hold" grpId="0" nodeType="afterEffect">
                                      <p:stCondLst>
                                        <p:cond delay="0"/>
                                      </p:stCondLst>
                                      <p:childTnLst>
                                        <p:set>
                                          <p:cBhvr>
                                            <p:cTn id="48" dur="1" fill="hold">
                                              <p:stCondLst>
                                                <p:cond delay="0"/>
                                              </p:stCondLst>
                                            </p:cTn>
                                            <p:tgtEl>
                                              <p:spTgt spid="141"/>
                                            </p:tgtEl>
                                            <p:attrNameLst>
                                              <p:attrName>style.visibility</p:attrName>
                                            </p:attrNameLst>
                                          </p:cBhvr>
                                          <p:to>
                                            <p:strVal val="visible"/>
                                          </p:to>
                                        </p:set>
                                        <p:anim calcmode="lin" valueType="num">
                                          <p:cBhvr additive="base">
                                            <p:cTn id="49" dur="1200" fill="hold"/>
                                            <p:tgtEl>
                                              <p:spTgt spid="141"/>
                                            </p:tgtEl>
                                            <p:attrNameLst>
                                              <p:attrName>ppt_x</p:attrName>
                                            </p:attrNameLst>
                                          </p:cBhvr>
                                          <p:tavLst>
                                            <p:tav tm="0">
                                              <p:val>
                                                <p:strVal val="0-#ppt_w/2"/>
                                              </p:val>
                                            </p:tav>
                                            <p:tav tm="100000">
                                              <p:val>
                                                <p:strVal val="#ppt_x"/>
                                              </p:val>
                                            </p:tav>
                                          </p:tavLst>
                                        </p:anim>
                                        <p:anim calcmode="lin" valueType="num">
                                          <p:cBhvr additive="base">
                                            <p:cTn id="50" dur="1200" fill="hold"/>
                                            <p:tgtEl>
                                              <p:spTgt spid="141"/>
                                            </p:tgtEl>
                                            <p:attrNameLst>
                                              <p:attrName>ppt_y</p:attrName>
                                            </p:attrNameLst>
                                          </p:cBhvr>
                                          <p:tavLst>
                                            <p:tav tm="0">
                                              <p:val>
                                                <p:strVal val="1+#ppt_h/2"/>
                                              </p:val>
                                            </p:tav>
                                            <p:tav tm="100000">
                                              <p:val>
                                                <p:strVal val="#ppt_y"/>
                                              </p:val>
                                            </p:tav>
                                          </p:tavLst>
                                        </p:anim>
                                      </p:childTnLst>
                                    </p:cTn>
                                  </p:par>
                                  <p:par>
                                    <p:cTn id="51" presetID="2" presetClass="entr" presetSubtype="3" accel="52000" fill="hold" nodeType="withEffect">
                                      <p:stCondLst>
                                        <p:cond delay="250"/>
                                      </p:stCondLst>
                                      <p:childTnLst>
                                        <p:set>
                                          <p:cBhvr>
                                            <p:cTn id="52" dur="1" fill="hold">
                                              <p:stCondLst>
                                                <p:cond delay="0"/>
                                              </p:stCondLst>
                                            </p:cTn>
                                            <p:tgtEl>
                                              <p:spTgt spid="142"/>
                                            </p:tgtEl>
                                            <p:attrNameLst>
                                              <p:attrName>style.visibility</p:attrName>
                                            </p:attrNameLst>
                                          </p:cBhvr>
                                          <p:to>
                                            <p:strVal val="visible"/>
                                          </p:to>
                                        </p:set>
                                        <p:anim calcmode="lin" valueType="num">
                                          <p:cBhvr additive="base">
                                            <p:cTn id="53" dur="1200" fill="hold"/>
                                            <p:tgtEl>
                                              <p:spTgt spid="142"/>
                                            </p:tgtEl>
                                            <p:attrNameLst>
                                              <p:attrName>ppt_x</p:attrName>
                                            </p:attrNameLst>
                                          </p:cBhvr>
                                          <p:tavLst>
                                            <p:tav tm="0">
                                              <p:val>
                                                <p:strVal val="1+#ppt_w/2"/>
                                              </p:val>
                                            </p:tav>
                                            <p:tav tm="100000">
                                              <p:val>
                                                <p:strVal val="#ppt_x"/>
                                              </p:val>
                                            </p:tav>
                                          </p:tavLst>
                                        </p:anim>
                                        <p:anim calcmode="lin" valueType="num">
                                          <p:cBhvr additive="base">
                                            <p:cTn id="54" dur="1200" fill="hold"/>
                                            <p:tgtEl>
                                              <p:spTgt spid="142"/>
                                            </p:tgtEl>
                                            <p:attrNameLst>
                                              <p:attrName>ppt_y</p:attrName>
                                            </p:attrNameLst>
                                          </p:cBhvr>
                                          <p:tavLst>
                                            <p:tav tm="0">
                                              <p:val>
                                                <p:strVal val="0-#ppt_h/2"/>
                                              </p:val>
                                            </p:tav>
                                            <p:tav tm="100000">
                                              <p:val>
                                                <p:strVal val="#ppt_y"/>
                                              </p:val>
                                            </p:tav>
                                          </p:tavLst>
                                        </p:anim>
                                      </p:childTnLst>
                                    </p:cTn>
                                  </p:par>
                                  <p:par>
                                    <p:cTn id="55" presetID="2" presetClass="entr" presetSubtype="6" accel="52000" fill="hold" grpId="0" nodeType="withEffect">
                                      <p:stCondLst>
                                        <p:cond delay="500"/>
                                      </p:stCondLst>
                                      <p:childTnLst>
                                        <p:set>
                                          <p:cBhvr>
                                            <p:cTn id="56" dur="1" fill="hold">
                                              <p:stCondLst>
                                                <p:cond delay="0"/>
                                              </p:stCondLst>
                                            </p:cTn>
                                            <p:tgtEl>
                                              <p:spTgt spid="140"/>
                                            </p:tgtEl>
                                            <p:attrNameLst>
                                              <p:attrName>style.visibility</p:attrName>
                                            </p:attrNameLst>
                                          </p:cBhvr>
                                          <p:to>
                                            <p:strVal val="visible"/>
                                          </p:to>
                                        </p:set>
                                        <p:anim calcmode="lin" valueType="num">
                                          <p:cBhvr additive="base">
                                            <p:cTn id="57" dur="1200" fill="hold"/>
                                            <p:tgtEl>
                                              <p:spTgt spid="140"/>
                                            </p:tgtEl>
                                            <p:attrNameLst>
                                              <p:attrName>ppt_x</p:attrName>
                                            </p:attrNameLst>
                                          </p:cBhvr>
                                          <p:tavLst>
                                            <p:tav tm="0">
                                              <p:val>
                                                <p:strVal val="1+#ppt_w/2"/>
                                              </p:val>
                                            </p:tav>
                                            <p:tav tm="100000">
                                              <p:val>
                                                <p:strVal val="#ppt_x"/>
                                              </p:val>
                                            </p:tav>
                                          </p:tavLst>
                                        </p:anim>
                                        <p:anim calcmode="lin" valueType="num">
                                          <p:cBhvr additive="base">
                                            <p:cTn id="58" dur="1200" fill="hold"/>
                                            <p:tgtEl>
                                              <p:spTgt spid="140"/>
                                            </p:tgtEl>
                                            <p:attrNameLst>
                                              <p:attrName>ppt_y</p:attrName>
                                            </p:attrNameLst>
                                          </p:cBhvr>
                                          <p:tavLst>
                                            <p:tav tm="0">
                                              <p:val>
                                                <p:strVal val="1+#ppt_h/2"/>
                                              </p:val>
                                            </p:tav>
                                            <p:tav tm="100000">
                                              <p:val>
                                                <p:strVal val="#ppt_y"/>
                                              </p:val>
                                            </p:tav>
                                          </p:tavLst>
                                        </p:anim>
                                      </p:childTnLst>
                                    </p:cTn>
                                  </p:par>
                                </p:childTnLst>
                              </p:cTn>
                            </p:par>
                            <p:par>
                              <p:cTn id="59" fill="hold">
                                <p:stCondLst>
                                  <p:cond delay="4950"/>
                                </p:stCondLst>
                                <p:childTnLst>
                                  <p:par>
                                    <p:cTn id="60" presetID="42" presetClass="entr" presetSubtype="0" fill="hold" grpId="0" nodeType="afterEffect">
                                      <p:stCondLst>
                                        <p:cond delay="0"/>
                                      </p:stCondLst>
                                      <p:childTnLst>
                                        <p:set>
                                          <p:cBhvr>
                                            <p:cTn id="61" dur="1" fill="hold">
                                              <p:stCondLst>
                                                <p:cond delay="0"/>
                                              </p:stCondLst>
                                            </p:cTn>
                                            <p:tgtEl>
                                              <p:spTgt spid="130"/>
                                            </p:tgtEl>
                                            <p:attrNameLst>
                                              <p:attrName>style.visibility</p:attrName>
                                            </p:attrNameLst>
                                          </p:cBhvr>
                                          <p:to>
                                            <p:strVal val="visible"/>
                                          </p:to>
                                        </p:set>
                                        <p:animEffect transition="in" filter="fade">
                                          <p:cBhvr>
                                            <p:cTn id="62" dur="500"/>
                                            <p:tgtEl>
                                              <p:spTgt spid="130"/>
                                            </p:tgtEl>
                                          </p:cBhvr>
                                        </p:animEffect>
                                        <p:anim calcmode="lin" valueType="num">
                                          <p:cBhvr>
                                            <p:cTn id="63" dur="500" fill="hold"/>
                                            <p:tgtEl>
                                              <p:spTgt spid="130"/>
                                            </p:tgtEl>
                                            <p:attrNameLst>
                                              <p:attrName>ppt_x</p:attrName>
                                            </p:attrNameLst>
                                          </p:cBhvr>
                                          <p:tavLst>
                                            <p:tav tm="0">
                                              <p:val>
                                                <p:strVal val="#ppt_x"/>
                                              </p:val>
                                            </p:tav>
                                            <p:tav tm="100000">
                                              <p:val>
                                                <p:strVal val="#ppt_x"/>
                                              </p:val>
                                            </p:tav>
                                          </p:tavLst>
                                        </p:anim>
                                        <p:anim calcmode="lin" valueType="num">
                                          <p:cBhvr>
                                            <p:cTn id="64" dur="500" fill="hold"/>
                                            <p:tgtEl>
                                              <p:spTgt spid="130"/>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250"/>
                                      </p:stCondLst>
                                      <p:childTnLst>
                                        <p:set>
                                          <p:cBhvr>
                                            <p:cTn id="66" dur="1" fill="hold">
                                              <p:stCondLst>
                                                <p:cond delay="0"/>
                                              </p:stCondLst>
                                            </p:cTn>
                                            <p:tgtEl>
                                              <p:spTgt spid="136"/>
                                            </p:tgtEl>
                                            <p:attrNameLst>
                                              <p:attrName>style.visibility</p:attrName>
                                            </p:attrNameLst>
                                          </p:cBhvr>
                                          <p:to>
                                            <p:strVal val="visible"/>
                                          </p:to>
                                        </p:set>
                                        <p:animEffect transition="in" filter="fade">
                                          <p:cBhvr>
                                            <p:cTn id="67" dur="250"/>
                                            <p:tgtEl>
                                              <p:spTgt spid="136"/>
                                            </p:tgtEl>
                                          </p:cBhvr>
                                        </p:animEffect>
                                        <p:anim calcmode="lin" valueType="num">
                                          <p:cBhvr>
                                            <p:cTn id="68" dur="250" fill="hold"/>
                                            <p:tgtEl>
                                              <p:spTgt spid="136"/>
                                            </p:tgtEl>
                                            <p:attrNameLst>
                                              <p:attrName>ppt_x</p:attrName>
                                            </p:attrNameLst>
                                          </p:cBhvr>
                                          <p:tavLst>
                                            <p:tav tm="0">
                                              <p:val>
                                                <p:strVal val="#ppt_x"/>
                                              </p:val>
                                            </p:tav>
                                            <p:tav tm="100000">
                                              <p:val>
                                                <p:strVal val="#ppt_x"/>
                                              </p:val>
                                            </p:tav>
                                          </p:tavLst>
                                        </p:anim>
                                        <p:anim calcmode="lin" valueType="num">
                                          <p:cBhvr>
                                            <p:cTn id="69" dur="250" fill="hold"/>
                                            <p:tgtEl>
                                              <p:spTgt spid="136"/>
                                            </p:tgtEl>
                                            <p:attrNameLst>
                                              <p:attrName>ppt_y</p:attrName>
                                            </p:attrNameLst>
                                          </p:cBhvr>
                                          <p:tavLst>
                                            <p:tav tm="0">
                                              <p:val>
                                                <p:strVal val="#ppt_y-.1"/>
                                              </p:val>
                                            </p:tav>
                                            <p:tav tm="100000">
                                              <p:val>
                                                <p:strVal val="#ppt_y"/>
                                              </p:val>
                                            </p:tav>
                                          </p:tavLst>
                                        </p:anim>
                                      </p:childTnLst>
                                    </p:cTn>
                                  </p:par>
                                </p:childTnLst>
                              </p:cTn>
                            </p:par>
                            <p:par>
                              <p:cTn id="70" fill="hold">
                                <p:stCondLst>
                                  <p:cond delay="5450"/>
                                </p:stCondLst>
                                <p:childTnLst>
                                  <p:par>
                                    <p:cTn id="71" presetID="42" presetClass="entr" presetSubtype="0" fill="hold" grpId="0" nodeType="afterEffect">
                                      <p:stCondLst>
                                        <p:cond delay="0"/>
                                      </p:stCondLst>
                                      <p:childTnLst>
                                        <p:set>
                                          <p:cBhvr>
                                            <p:cTn id="72" dur="1" fill="hold">
                                              <p:stCondLst>
                                                <p:cond delay="0"/>
                                              </p:stCondLst>
                                            </p:cTn>
                                            <p:tgtEl>
                                              <p:spTgt spid="131"/>
                                            </p:tgtEl>
                                            <p:attrNameLst>
                                              <p:attrName>style.visibility</p:attrName>
                                            </p:attrNameLst>
                                          </p:cBhvr>
                                          <p:to>
                                            <p:strVal val="visible"/>
                                          </p:to>
                                        </p:set>
                                        <p:animEffect transition="in" filter="fade">
                                          <p:cBhvr>
                                            <p:cTn id="73" dur="500"/>
                                            <p:tgtEl>
                                              <p:spTgt spid="131"/>
                                            </p:tgtEl>
                                          </p:cBhvr>
                                        </p:animEffect>
                                        <p:anim calcmode="lin" valueType="num">
                                          <p:cBhvr>
                                            <p:cTn id="74" dur="500" fill="hold"/>
                                            <p:tgtEl>
                                              <p:spTgt spid="131"/>
                                            </p:tgtEl>
                                            <p:attrNameLst>
                                              <p:attrName>ppt_x</p:attrName>
                                            </p:attrNameLst>
                                          </p:cBhvr>
                                          <p:tavLst>
                                            <p:tav tm="0">
                                              <p:val>
                                                <p:strVal val="#ppt_x"/>
                                              </p:val>
                                            </p:tav>
                                            <p:tav tm="100000">
                                              <p:val>
                                                <p:strVal val="#ppt_x"/>
                                              </p:val>
                                            </p:tav>
                                          </p:tavLst>
                                        </p:anim>
                                        <p:anim calcmode="lin" valueType="num">
                                          <p:cBhvr>
                                            <p:cTn id="75" dur="500" fill="hold"/>
                                            <p:tgtEl>
                                              <p:spTgt spid="131"/>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250"/>
                                      </p:stCondLst>
                                      <p:childTnLst>
                                        <p:set>
                                          <p:cBhvr>
                                            <p:cTn id="77" dur="1" fill="hold">
                                              <p:stCondLst>
                                                <p:cond delay="0"/>
                                              </p:stCondLst>
                                            </p:cTn>
                                            <p:tgtEl>
                                              <p:spTgt spid="137"/>
                                            </p:tgtEl>
                                            <p:attrNameLst>
                                              <p:attrName>style.visibility</p:attrName>
                                            </p:attrNameLst>
                                          </p:cBhvr>
                                          <p:to>
                                            <p:strVal val="visible"/>
                                          </p:to>
                                        </p:set>
                                        <p:animEffect transition="in" filter="fade">
                                          <p:cBhvr>
                                            <p:cTn id="78" dur="250"/>
                                            <p:tgtEl>
                                              <p:spTgt spid="137"/>
                                            </p:tgtEl>
                                          </p:cBhvr>
                                        </p:animEffect>
                                        <p:anim calcmode="lin" valueType="num">
                                          <p:cBhvr>
                                            <p:cTn id="79" dur="250" fill="hold"/>
                                            <p:tgtEl>
                                              <p:spTgt spid="137"/>
                                            </p:tgtEl>
                                            <p:attrNameLst>
                                              <p:attrName>ppt_x</p:attrName>
                                            </p:attrNameLst>
                                          </p:cBhvr>
                                          <p:tavLst>
                                            <p:tav tm="0">
                                              <p:val>
                                                <p:strVal val="#ppt_x"/>
                                              </p:val>
                                            </p:tav>
                                            <p:tav tm="100000">
                                              <p:val>
                                                <p:strVal val="#ppt_x"/>
                                              </p:val>
                                            </p:tav>
                                          </p:tavLst>
                                        </p:anim>
                                        <p:anim calcmode="lin" valueType="num">
                                          <p:cBhvr>
                                            <p:cTn id="80" dur="250" fill="hold"/>
                                            <p:tgtEl>
                                              <p:spTgt spid="137"/>
                                            </p:tgtEl>
                                            <p:attrNameLst>
                                              <p:attrName>ppt_y</p:attrName>
                                            </p:attrNameLst>
                                          </p:cBhvr>
                                          <p:tavLst>
                                            <p:tav tm="0">
                                              <p:val>
                                                <p:strVal val="#ppt_y-.1"/>
                                              </p:val>
                                            </p:tav>
                                            <p:tav tm="100000">
                                              <p:val>
                                                <p:strVal val="#ppt_y"/>
                                              </p:val>
                                            </p:tav>
                                          </p:tavLst>
                                        </p:anim>
                                      </p:childTnLst>
                                    </p:cTn>
                                  </p:par>
                                </p:childTnLst>
                              </p:cTn>
                            </p:par>
                            <p:par>
                              <p:cTn id="81" fill="hold">
                                <p:stCondLst>
                                  <p:cond delay="5950"/>
                                </p:stCondLst>
                                <p:childTnLst>
                                  <p:par>
                                    <p:cTn id="82" presetID="42" presetClass="entr" presetSubtype="0" fill="hold" nodeType="afterEffect">
                                      <p:stCondLst>
                                        <p:cond delay="0"/>
                                      </p:stCondLst>
                                      <p:childTnLst>
                                        <p:set>
                                          <p:cBhvr>
                                            <p:cTn id="83" dur="1" fill="hold">
                                              <p:stCondLst>
                                                <p:cond delay="0"/>
                                              </p:stCondLst>
                                            </p:cTn>
                                            <p:tgtEl>
                                              <p:spTgt spid="127"/>
                                            </p:tgtEl>
                                            <p:attrNameLst>
                                              <p:attrName>style.visibility</p:attrName>
                                            </p:attrNameLst>
                                          </p:cBhvr>
                                          <p:to>
                                            <p:strVal val="visible"/>
                                          </p:to>
                                        </p:set>
                                        <p:animEffect transition="in" filter="fade">
                                          <p:cBhvr>
                                            <p:cTn id="84" dur="500"/>
                                            <p:tgtEl>
                                              <p:spTgt spid="127"/>
                                            </p:tgtEl>
                                          </p:cBhvr>
                                        </p:animEffect>
                                        <p:anim calcmode="lin" valueType="num">
                                          <p:cBhvr>
                                            <p:cTn id="85" dur="500" fill="hold"/>
                                            <p:tgtEl>
                                              <p:spTgt spid="127"/>
                                            </p:tgtEl>
                                            <p:attrNameLst>
                                              <p:attrName>ppt_x</p:attrName>
                                            </p:attrNameLst>
                                          </p:cBhvr>
                                          <p:tavLst>
                                            <p:tav tm="0">
                                              <p:val>
                                                <p:strVal val="#ppt_x"/>
                                              </p:val>
                                            </p:tav>
                                            <p:tav tm="100000">
                                              <p:val>
                                                <p:strVal val="#ppt_x"/>
                                              </p:val>
                                            </p:tav>
                                          </p:tavLst>
                                        </p:anim>
                                        <p:anim calcmode="lin" valueType="num">
                                          <p:cBhvr>
                                            <p:cTn id="86" dur="500" fill="hold"/>
                                            <p:tgtEl>
                                              <p:spTgt spid="127"/>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250"/>
                                      </p:stCondLst>
                                      <p:childTnLst>
                                        <p:set>
                                          <p:cBhvr>
                                            <p:cTn id="88" dur="1" fill="hold">
                                              <p:stCondLst>
                                                <p:cond delay="0"/>
                                              </p:stCondLst>
                                            </p:cTn>
                                            <p:tgtEl>
                                              <p:spTgt spid="138"/>
                                            </p:tgtEl>
                                            <p:attrNameLst>
                                              <p:attrName>style.visibility</p:attrName>
                                            </p:attrNameLst>
                                          </p:cBhvr>
                                          <p:to>
                                            <p:strVal val="visible"/>
                                          </p:to>
                                        </p:set>
                                        <p:animEffect transition="in" filter="fade">
                                          <p:cBhvr>
                                            <p:cTn id="89" dur="250"/>
                                            <p:tgtEl>
                                              <p:spTgt spid="138"/>
                                            </p:tgtEl>
                                          </p:cBhvr>
                                        </p:animEffect>
                                        <p:anim calcmode="lin" valueType="num">
                                          <p:cBhvr>
                                            <p:cTn id="90" dur="250" fill="hold"/>
                                            <p:tgtEl>
                                              <p:spTgt spid="138"/>
                                            </p:tgtEl>
                                            <p:attrNameLst>
                                              <p:attrName>ppt_x</p:attrName>
                                            </p:attrNameLst>
                                          </p:cBhvr>
                                          <p:tavLst>
                                            <p:tav tm="0">
                                              <p:val>
                                                <p:strVal val="#ppt_x"/>
                                              </p:val>
                                            </p:tav>
                                            <p:tav tm="100000">
                                              <p:val>
                                                <p:strVal val="#ppt_x"/>
                                              </p:val>
                                            </p:tav>
                                          </p:tavLst>
                                        </p:anim>
                                        <p:anim calcmode="lin" valueType="num">
                                          <p:cBhvr>
                                            <p:cTn id="91" dur="250" fill="hold"/>
                                            <p:tgtEl>
                                              <p:spTgt spid="138"/>
                                            </p:tgtEl>
                                            <p:attrNameLst>
                                              <p:attrName>ppt_y</p:attrName>
                                            </p:attrNameLst>
                                          </p:cBhvr>
                                          <p:tavLst>
                                            <p:tav tm="0">
                                              <p:val>
                                                <p:strVal val="#ppt_y-.1"/>
                                              </p:val>
                                            </p:tav>
                                            <p:tav tm="100000">
                                              <p:val>
                                                <p:strVal val="#ppt_y"/>
                                              </p:val>
                                            </p:tav>
                                          </p:tavLst>
                                        </p:anim>
                                      </p:childTnLst>
                                    </p:cTn>
                                  </p:par>
                                </p:childTnLst>
                              </p:cTn>
                            </p:par>
                            <p:par>
                              <p:cTn id="92" fill="hold">
                                <p:stCondLst>
                                  <p:cond delay="6450"/>
                                </p:stCondLst>
                                <p:childTnLst>
                                  <p:par>
                                    <p:cTn id="93" presetID="42" presetClass="entr" presetSubtype="0" fill="hold" nodeType="afterEffect">
                                      <p:stCondLst>
                                        <p:cond delay="0"/>
                                      </p:stCondLst>
                                      <p:childTnLst>
                                        <p:set>
                                          <p:cBhvr>
                                            <p:cTn id="94" dur="1" fill="hold">
                                              <p:stCondLst>
                                                <p:cond delay="0"/>
                                              </p:stCondLst>
                                            </p:cTn>
                                            <p:tgtEl>
                                              <p:spTgt spid="132"/>
                                            </p:tgtEl>
                                            <p:attrNameLst>
                                              <p:attrName>style.visibility</p:attrName>
                                            </p:attrNameLst>
                                          </p:cBhvr>
                                          <p:to>
                                            <p:strVal val="visible"/>
                                          </p:to>
                                        </p:set>
                                        <p:animEffect transition="in" filter="fade">
                                          <p:cBhvr>
                                            <p:cTn id="95" dur="500"/>
                                            <p:tgtEl>
                                              <p:spTgt spid="132"/>
                                            </p:tgtEl>
                                          </p:cBhvr>
                                        </p:animEffect>
                                        <p:anim calcmode="lin" valueType="num">
                                          <p:cBhvr>
                                            <p:cTn id="96" dur="500" fill="hold"/>
                                            <p:tgtEl>
                                              <p:spTgt spid="132"/>
                                            </p:tgtEl>
                                            <p:attrNameLst>
                                              <p:attrName>ppt_x</p:attrName>
                                            </p:attrNameLst>
                                          </p:cBhvr>
                                          <p:tavLst>
                                            <p:tav tm="0">
                                              <p:val>
                                                <p:strVal val="#ppt_x"/>
                                              </p:val>
                                            </p:tav>
                                            <p:tav tm="100000">
                                              <p:val>
                                                <p:strVal val="#ppt_x"/>
                                              </p:val>
                                            </p:tav>
                                          </p:tavLst>
                                        </p:anim>
                                        <p:anim calcmode="lin" valueType="num">
                                          <p:cBhvr>
                                            <p:cTn id="97" dur="500" fill="hold"/>
                                            <p:tgtEl>
                                              <p:spTgt spid="132"/>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250"/>
                                      </p:stCondLst>
                                      <p:childTnLst>
                                        <p:set>
                                          <p:cBhvr>
                                            <p:cTn id="99" dur="1" fill="hold">
                                              <p:stCondLst>
                                                <p:cond delay="0"/>
                                              </p:stCondLst>
                                            </p:cTn>
                                            <p:tgtEl>
                                              <p:spTgt spid="139"/>
                                            </p:tgtEl>
                                            <p:attrNameLst>
                                              <p:attrName>style.visibility</p:attrName>
                                            </p:attrNameLst>
                                          </p:cBhvr>
                                          <p:to>
                                            <p:strVal val="visible"/>
                                          </p:to>
                                        </p:set>
                                        <p:animEffect transition="in" filter="fade">
                                          <p:cBhvr>
                                            <p:cTn id="100" dur="250"/>
                                            <p:tgtEl>
                                              <p:spTgt spid="139"/>
                                            </p:tgtEl>
                                          </p:cBhvr>
                                        </p:animEffect>
                                        <p:anim calcmode="lin" valueType="num">
                                          <p:cBhvr>
                                            <p:cTn id="101" dur="250" fill="hold"/>
                                            <p:tgtEl>
                                              <p:spTgt spid="139"/>
                                            </p:tgtEl>
                                            <p:attrNameLst>
                                              <p:attrName>ppt_x</p:attrName>
                                            </p:attrNameLst>
                                          </p:cBhvr>
                                          <p:tavLst>
                                            <p:tav tm="0">
                                              <p:val>
                                                <p:strVal val="#ppt_x"/>
                                              </p:val>
                                            </p:tav>
                                            <p:tav tm="100000">
                                              <p:val>
                                                <p:strVal val="#ppt_x"/>
                                              </p:val>
                                            </p:tav>
                                          </p:tavLst>
                                        </p:anim>
                                        <p:anim calcmode="lin" valueType="num">
                                          <p:cBhvr>
                                            <p:cTn id="102" dur="25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9" grpId="0" bldLvl="0" animBg="1"/>
          <p:bldP spid="10" grpId="0" bldLvl="0" animBg="1"/>
          <p:bldP spid="114" grpId="0" animBg="1"/>
          <p:bldP spid="115" grpId="0" animBg="1"/>
          <p:bldP spid="130" grpId="0" animBg="1"/>
          <p:bldP spid="131" grpId="0" animBg="1"/>
          <p:bldP spid="136" grpId="0"/>
          <p:bldP spid="137" grpId="0"/>
          <p:bldP spid="138" grpId="0"/>
          <p:bldP spid="139" grpId="0"/>
          <p:bldP spid="140" grpId="0" animBg="1"/>
          <p:bldP spid="141" grpId="0" animBg="1"/>
          <p:bldP spid="145" grpId="0" animBg="1"/>
          <p:bldP spid="146"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238" y="283369"/>
            <a:ext cx="110966" cy="33289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矩形 5"/>
          <p:cNvSpPr/>
          <p:nvPr/>
        </p:nvSpPr>
        <p:spPr>
          <a:xfrm>
            <a:off x="255747" y="283369"/>
            <a:ext cx="2185034" cy="33289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b="1" dirty="0">
                <a:latin typeface="微软雅黑" panose="020B0503020204020204" charset="-122"/>
                <a:ea typeface="微软雅黑" panose="020B0503020204020204" charset="-122"/>
              </a:rPr>
              <a:t>特种作业人员</a:t>
            </a:r>
          </a:p>
        </p:txBody>
      </p:sp>
      <p:sp>
        <p:nvSpPr>
          <p:cNvPr id="9" name="矩形 8"/>
          <p:cNvSpPr/>
          <p:nvPr/>
        </p:nvSpPr>
        <p:spPr>
          <a:xfrm>
            <a:off x="-5239" y="5084446"/>
            <a:ext cx="2446020" cy="6524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矩形 9"/>
          <p:cNvSpPr/>
          <p:nvPr/>
        </p:nvSpPr>
        <p:spPr>
          <a:xfrm>
            <a:off x="8503444" y="-2381"/>
            <a:ext cx="641509" cy="57150"/>
          </a:xfrm>
          <a:prstGeom prst="rect">
            <a:avLst/>
          </a:prstGeom>
          <a:solidFill>
            <a:srgbClr val="0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9" name="TextBox 15">
            <a:extLst>
              <a:ext uri="{FF2B5EF4-FFF2-40B4-BE49-F238E27FC236}">
                <a16:creationId xmlns:a16="http://schemas.microsoft.com/office/drawing/2014/main" xmlns="" id="{A181B4A0-6E0E-48F8-9693-039BFA06684D}"/>
              </a:ext>
            </a:extLst>
          </p:cNvPr>
          <p:cNvSpPr txBox="1"/>
          <p:nvPr/>
        </p:nvSpPr>
        <p:spPr>
          <a:xfrm>
            <a:off x="891773" y="3205342"/>
            <a:ext cx="842111" cy="461665"/>
          </a:xfrm>
          <a:prstGeom prst="rect">
            <a:avLst/>
          </a:prstGeom>
          <a:noFill/>
        </p:spPr>
        <p:txBody>
          <a:bodyPr wrap="square" rtlCol="0" anchor="ctr">
            <a:spAutoFit/>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defRPr>
            </a:lvl1pPr>
          </a:lstStyle>
          <a:p>
            <a:r>
              <a:rPr lang="zh-CN" altLang="en-US" sz="1200" dirty="0">
                <a:solidFill>
                  <a:schemeClr val="tx1">
                    <a:lumMod val="75000"/>
                    <a:lumOff val="25000"/>
                  </a:schemeClr>
                </a:solidFill>
              </a:rPr>
              <a:t>点击添加</a:t>
            </a:r>
            <a:endParaRPr lang="en-US" altLang="zh-CN" sz="1200" dirty="0">
              <a:solidFill>
                <a:schemeClr val="tx1">
                  <a:lumMod val="75000"/>
                  <a:lumOff val="25000"/>
                </a:schemeClr>
              </a:solidFill>
            </a:endParaRPr>
          </a:p>
          <a:p>
            <a:r>
              <a:rPr lang="zh-CN" altLang="en-US" sz="1200" dirty="0">
                <a:solidFill>
                  <a:schemeClr val="tx1">
                    <a:lumMod val="75000"/>
                    <a:lumOff val="25000"/>
                  </a:schemeClr>
                </a:solidFill>
              </a:rPr>
              <a:t>文字</a:t>
            </a:r>
          </a:p>
        </p:txBody>
      </p:sp>
      <p:sp>
        <p:nvSpPr>
          <p:cNvPr id="40" name="TextBox 16">
            <a:extLst>
              <a:ext uri="{FF2B5EF4-FFF2-40B4-BE49-F238E27FC236}">
                <a16:creationId xmlns:a16="http://schemas.microsoft.com/office/drawing/2014/main" xmlns="" id="{ACB4F44D-B424-4AB8-8EF5-10B34394B130}"/>
              </a:ext>
            </a:extLst>
          </p:cNvPr>
          <p:cNvSpPr txBox="1"/>
          <p:nvPr/>
        </p:nvSpPr>
        <p:spPr>
          <a:xfrm>
            <a:off x="1989169" y="2101406"/>
            <a:ext cx="1192988" cy="646331"/>
          </a:xfrm>
          <a:prstGeom prst="rect">
            <a:avLst/>
          </a:prstGeom>
          <a:noFill/>
        </p:spPr>
        <p:txBody>
          <a:bodyPr wrap="square" rtlCol="0" anchor="ctr">
            <a:spAutoFit/>
          </a:bodyPr>
          <a:lstStyle/>
          <a:p>
            <a:pPr algn="ctr"/>
            <a:r>
              <a:rPr lang="zh-CN" altLang="en-US" sz="1200" dirty="0">
                <a:solidFill>
                  <a:schemeClr val="tx1">
                    <a:lumMod val="75000"/>
                    <a:lumOff val="25000"/>
                  </a:schemeClr>
                </a:solidFill>
                <a:latin typeface="微软雅黑" pitchFamily="34" charset="-122"/>
                <a:ea typeface="微软雅黑" pitchFamily="34" charset="-122"/>
              </a:rPr>
              <a:t>点击添加</a:t>
            </a:r>
            <a:endParaRPr lang="en-US" altLang="zh-CN" sz="1200" dirty="0">
              <a:solidFill>
                <a:schemeClr val="tx1">
                  <a:lumMod val="75000"/>
                  <a:lumOff val="25000"/>
                </a:schemeClr>
              </a:solidFill>
              <a:latin typeface="微软雅黑" pitchFamily="34" charset="-122"/>
              <a:ea typeface="微软雅黑" pitchFamily="34" charset="-122"/>
            </a:endParaRPr>
          </a:p>
          <a:p>
            <a:pPr algn="ctr"/>
            <a:r>
              <a:rPr lang="zh-CN" altLang="en-US" sz="1200" dirty="0">
                <a:solidFill>
                  <a:schemeClr val="tx1">
                    <a:lumMod val="75000"/>
                    <a:lumOff val="25000"/>
                  </a:schemeClr>
                </a:solidFill>
                <a:latin typeface="微软雅黑" pitchFamily="34" charset="-122"/>
                <a:ea typeface="微软雅黑" pitchFamily="34" charset="-122"/>
              </a:rPr>
              <a:t>文字点击添加</a:t>
            </a:r>
            <a:endParaRPr lang="en-US" altLang="zh-CN" sz="1200" dirty="0">
              <a:solidFill>
                <a:schemeClr val="tx1">
                  <a:lumMod val="75000"/>
                  <a:lumOff val="25000"/>
                </a:schemeClr>
              </a:solidFill>
              <a:latin typeface="微软雅黑" pitchFamily="34" charset="-122"/>
              <a:ea typeface="微软雅黑" pitchFamily="34" charset="-122"/>
            </a:endParaRPr>
          </a:p>
          <a:p>
            <a:pPr algn="ctr"/>
            <a:r>
              <a:rPr lang="zh-CN" altLang="en-US" sz="1200" dirty="0">
                <a:solidFill>
                  <a:schemeClr val="tx1">
                    <a:lumMod val="75000"/>
                    <a:lumOff val="25000"/>
                  </a:schemeClr>
                </a:solidFill>
                <a:latin typeface="微软雅黑" pitchFamily="34" charset="-122"/>
                <a:ea typeface="微软雅黑" pitchFamily="34" charset="-122"/>
              </a:rPr>
              <a:t>文字</a:t>
            </a:r>
          </a:p>
        </p:txBody>
      </p:sp>
      <p:sp>
        <p:nvSpPr>
          <p:cNvPr id="41" name="TextBox 17">
            <a:extLst>
              <a:ext uri="{FF2B5EF4-FFF2-40B4-BE49-F238E27FC236}">
                <a16:creationId xmlns:a16="http://schemas.microsoft.com/office/drawing/2014/main" xmlns="" id="{4C3B3831-4F47-4F8D-82C6-88FEC64C01D6}"/>
              </a:ext>
            </a:extLst>
          </p:cNvPr>
          <p:cNvSpPr txBox="1"/>
          <p:nvPr/>
        </p:nvSpPr>
        <p:spPr>
          <a:xfrm>
            <a:off x="3472796" y="3029967"/>
            <a:ext cx="842111" cy="461665"/>
          </a:xfrm>
          <a:prstGeom prst="rect">
            <a:avLst/>
          </a:prstGeom>
          <a:noFill/>
        </p:spPr>
        <p:txBody>
          <a:bodyPr wrap="square" rtlCol="0" anchor="ctr">
            <a:spAutoFit/>
          </a:bodyPr>
          <a:lstStyle>
            <a:defPPr>
              <a:defRPr lang="zh-CN"/>
            </a:defPPr>
            <a:lvl1pPr algn="ctr">
              <a:defRPr sz="16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defRPr>
            </a:lvl1pPr>
          </a:lstStyle>
          <a:p>
            <a:r>
              <a:rPr lang="zh-CN" altLang="en-US" sz="1200" dirty="0">
                <a:solidFill>
                  <a:schemeClr val="tx1">
                    <a:lumMod val="75000"/>
                    <a:lumOff val="25000"/>
                  </a:schemeClr>
                </a:solidFill>
              </a:rPr>
              <a:t>点击添加</a:t>
            </a:r>
            <a:endParaRPr lang="en-US" altLang="zh-CN" sz="1200" dirty="0">
              <a:solidFill>
                <a:schemeClr val="tx1">
                  <a:lumMod val="75000"/>
                  <a:lumOff val="25000"/>
                </a:schemeClr>
              </a:solidFill>
            </a:endParaRPr>
          </a:p>
          <a:p>
            <a:r>
              <a:rPr lang="zh-CN" altLang="en-US" sz="1200" dirty="0">
                <a:solidFill>
                  <a:schemeClr val="tx1">
                    <a:lumMod val="75000"/>
                    <a:lumOff val="25000"/>
                  </a:schemeClr>
                </a:solidFill>
              </a:rPr>
              <a:t>文字</a:t>
            </a:r>
          </a:p>
        </p:txBody>
      </p:sp>
      <p:sp>
        <p:nvSpPr>
          <p:cNvPr id="42" name="TextBox 18">
            <a:extLst>
              <a:ext uri="{FF2B5EF4-FFF2-40B4-BE49-F238E27FC236}">
                <a16:creationId xmlns:a16="http://schemas.microsoft.com/office/drawing/2014/main" xmlns="" id="{7CBEBA9B-AECC-409D-93F1-3660265AF05D}"/>
              </a:ext>
            </a:extLst>
          </p:cNvPr>
          <p:cNvSpPr txBox="1"/>
          <p:nvPr/>
        </p:nvSpPr>
        <p:spPr>
          <a:xfrm>
            <a:off x="4553921" y="2219039"/>
            <a:ext cx="1192988" cy="461665"/>
          </a:xfrm>
          <a:prstGeom prst="rect">
            <a:avLst/>
          </a:prstGeom>
          <a:noFill/>
        </p:spPr>
        <p:txBody>
          <a:bodyPr wrap="square" rtlCol="0" anchor="ctr">
            <a:spAutoFit/>
          </a:bodyPr>
          <a:lstStyle/>
          <a:p>
            <a:pPr algn="ctr"/>
            <a:r>
              <a:rPr lang="zh-CN" altLang="en-US" sz="1200" dirty="0">
                <a:solidFill>
                  <a:schemeClr val="tx1">
                    <a:lumMod val="75000"/>
                    <a:lumOff val="25000"/>
                  </a:schemeClr>
                </a:solidFill>
                <a:latin typeface="微软雅黑" pitchFamily="34" charset="-122"/>
                <a:ea typeface="微软雅黑" pitchFamily="34" charset="-122"/>
              </a:rPr>
              <a:t>点击添加</a:t>
            </a:r>
            <a:endParaRPr lang="en-US" altLang="zh-CN" sz="1200" dirty="0">
              <a:solidFill>
                <a:schemeClr val="tx1">
                  <a:lumMod val="75000"/>
                  <a:lumOff val="25000"/>
                </a:schemeClr>
              </a:solidFill>
              <a:latin typeface="微软雅黑" pitchFamily="34" charset="-122"/>
              <a:ea typeface="微软雅黑" pitchFamily="34" charset="-122"/>
            </a:endParaRPr>
          </a:p>
          <a:p>
            <a:pPr algn="ctr"/>
            <a:r>
              <a:rPr lang="zh-CN" altLang="en-US" sz="1200" dirty="0">
                <a:solidFill>
                  <a:schemeClr val="tx1">
                    <a:lumMod val="75000"/>
                    <a:lumOff val="25000"/>
                  </a:schemeClr>
                </a:solidFill>
                <a:latin typeface="微软雅黑" pitchFamily="34" charset="-122"/>
                <a:ea typeface="微软雅黑" pitchFamily="34" charset="-122"/>
              </a:rPr>
              <a:t>文字点击</a:t>
            </a:r>
          </a:p>
        </p:txBody>
      </p:sp>
      <p:sp>
        <p:nvSpPr>
          <p:cNvPr id="43" name="矩形 42">
            <a:extLst>
              <a:ext uri="{FF2B5EF4-FFF2-40B4-BE49-F238E27FC236}">
                <a16:creationId xmlns:a16="http://schemas.microsoft.com/office/drawing/2014/main" xmlns="" id="{1FF760E0-D01A-4E6D-B4BC-BB2EE4FF2256}"/>
              </a:ext>
            </a:extLst>
          </p:cNvPr>
          <p:cNvSpPr/>
          <p:nvPr/>
        </p:nvSpPr>
        <p:spPr>
          <a:xfrm>
            <a:off x="6318083" y="1614379"/>
            <a:ext cx="2185361" cy="2862322"/>
          </a:xfrm>
          <a:prstGeom prst="rect">
            <a:avLst/>
          </a:prstGeom>
        </p:spPr>
        <p:txBody>
          <a:bodyPr wrap="square">
            <a:spAutoFit/>
          </a:bodyPr>
          <a:lstStyle/>
          <a:p>
            <a:pPr indent="457200">
              <a:lnSpc>
                <a:spcPct val="150000"/>
              </a:lnSpc>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cs typeface="+mn-ea"/>
              </a:rPr>
              <a:t> 特种作业是指直接从事容易发生人员伤亡事故，对操作者本人、他人及周围设施的安全可能造成重大危害的作业。</a:t>
            </a:r>
            <a:endParaRPr lang="en-US" altLang="zh-CN" sz="1200" kern="0"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a:p>
            <a:pPr indent="457200">
              <a:lnSpc>
                <a:spcPct val="150000"/>
              </a:lnSpc>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cs typeface="+mn-ea"/>
              </a:rPr>
              <a:t> 电工作业、金属焊接（气割）作业 、爆破作业、压力容器操作、建筑登高架设作业、起重作业、锅炉司炉作业等高危作业均为特种作业。</a:t>
            </a:r>
            <a:endParaRPr lang="en-US" altLang="zh-CN" sz="1200" kern="0"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sp>
        <p:nvSpPr>
          <p:cNvPr id="44" name="Freeform 4">
            <a:extLst>
              <a:ext uri="{FF2B5EF4-FFF2-40B4-BE49-F238E27FC236}">
                <a16:creationId xmlns:a16="http://schemas.microsoft.com/office/drawing/2014/main" xmlns="" id="{C30BDDA6-7D8C-4DCA-8E45-B273AB420E95}"/>
              </a:ext>
            </a:extLst>
          </p:cNvPr>
          <p:cNvSpPr>
            <a:spLocks/>
          </p:cNvSpPr>
          <p:nvPr/>
        </p:nvSpPr>
        <p:spPr bwMode="auto">
          <a:xfrm>
            <a:off x="1704117" y="1559350"/>
            <a:ext cx="1746174" cy="1747375"/>
          </a:xfrm>
          <a:custGeom>
            <a:avLst/>
            <a:gdLst/>
            <a:ahLst/>
            <a:cxnLst/>
            <a:rect l="l" t="t" r="r" b="b"/>
            <a:pathLst>
              <a:path w="2628619" h="2628031">
                <a:moveTo>
                  <a:pt x="1316980" y="400615"/>
                </a:moveTo>
                <a:cubicBezTo>
                  <a:pt x="813885" y="400615"/>
                  <a:pt x="406046" y="809559"/>
                  <a:pt x="406046" y="1314016"/>
                </a:cubicBezTo>
                <a:cubicBezTo>
                  <a:pt x="406046" y="1818473"/>
                  <a:pt x="813885" y="2227417"/>
                  <a:pt x="1316980" y="2227417"/>
                </a:cubicBezTo>
                <a:cubicBezTo>
                  <a:pt x="1820075" y="2227417"/>
                  <a:pt x="2227914" y="1818473"/>
                  <a:pt x="2227914" y="1314016"/>
                </a:cubicBezTo>
                <a:cubicBezTo>
                  <a:pt x="2227914" y="809559"/>
                  <a:pt x="1820075" y="400615"/>
                  <a:pt x="1316980" y="400615"/>
                </a:cubicBezTo>
                <a:close/>
                <a:moveTo>
                  <a:pt x="1151586" y="0"/>
                </a:moveTo>
                <a:lnTo>
                  <a:pt x="1254227" y="145306"/>
                </a:lnTo>
                <a:lnTo>
                  <a:pt x="1316813" y="142801"/>
                </a:lnTo>
                <a:lnTo>
                  <a:pt x="1379399" y="145306"/>
                </a:lnTo>
                <a:lnTo>
                  <a:pt x="1482041" y="0"/>
                </a:lnTo>
                <a:lnTo>
                  <a:pt x="1522096" y="5011"/>
                </a:lnTo>
                <a:lnTo>
                  <a:pt x="1564654" y="12526"/>
                </a:lnTo>
                <a:lnTo>
                  <a:pt x="1617227" y="182885"/>
                </a:lnTo>
                <a:lnTo>
                  <a:pt x="1679813" y="200422"/>
                </a:lnTo>
                <a:lnTo>
                  <a:pt x="1707351" y="210443"/>
                </a:lnTo>
                <a:lnTo>
                  <a:pt x="1737392" y="220464"/>
                </a:lnTo>
                <a:lnTo>
                  <a:pt x="1880089" y="115243"/>
                </a:lnTo>
                <a:lnTo>
                  <a:pt x="1917640" y="132780"/>
                </a:lnTo>
                <a:lnTo>
                  <a:pt x="1955192" y="152822"/>
                </a:lnTo>
                <a:lnTo>
                  <a:pt x="1952689" y="333201"/>
                </a:lnTo>
                <a:lnTo>
                  <a:pt x="2002758" y="368275"/>
                </a:lnTo>
                <a:lnTo>
                  <a:pt x="2027792" y="388317"/>
                </a:lnTo>
                <a:lnTo>
                  <a:pt x="2052827" y="405854"/>
                </a:lnTo>
                <a:lnTo>
                  <a:pt x="2223061" y="348233"/>
                </a:lnTo>
                <a:lnTo>
                  <a:pt x="2253102" y="378296"/>
                </a:lnTo>
                <a:lnTo>
                  <a:pt x="2283144" y="408360"/>
                </a:lnTo>
                <a:lnTo>
                  <a:pt x="2225564" y="578718"/>
                </a:lnTo>
                <a:lnTo>
                  <a:pt x="2263116" y="626318"/>
                </a:lnTo>
                <a:lnTo>
                  <a:pt x="2298164" y="678929"/>
                </a:lnTo>
                <a:lnTo>
                  <a:pt x="2475909" y="676424"/>
                </a:lnTo>
                <a:lnTo>
                  <a:pt x="2495937" y="711498"/>
                </a:lnTo>
                <a:lnTo>
                  <a:pt x="2515964" y="749077"/>
                </a:lnTo>
                <a:lnTo>
                  <a:pt x="2408316" y="891877"/>
                </a:lnTo>
                <a:lnTo>
                  <a:pt x="2428343" y="952004"/>
                </a:lnTo>
                <a:lnTo>
                  <a:pt x="2438357" y="984572"/>
                </a:lnTo>
                <a:lnTo>
                  <a:pt x="2445868" y="1014636"/>
                </a:lnTo>
                <a:lnTo>
                  <a:pt x="2616102" y="1067246"/>
                </a:lnTo>
                <a:lnTo>
                  <a:pt x="2628619" y="1149920"/>
                </a:lnTo>
                <a:lnTo>
                  <a:pt x="2483419" y="1252637"/>
                </a:lnTo>
                <a:lnTo>
                  <a:pt x="2485923" y="1312763"/>
                </a:lnTo>
                <a:lnTo>
                  <a:pt x="2483419" y="1375395"/>
                </a:lnTo>
                <a:lnTo>
                  <a:pt x="2628619" y="1478111"/>
                </a:lnTo>
                <a:lnTo>
                  <a:pt x="2623612" y="1520701"/>
                </a:lnTo>
                <a:lnTo>
                  <a:pt x="2616102" y="1560785"/>
                </a:lnTo>
                <a:lnTo>
                  <a:pt x="2445868" y="1615901"/>
                </a:lnTo>
                <a:lnTo>
                  <a:pt x="2428343" y="1676028"/>
                </a:lnTo>
                <a:lnTo>
                  <a:pt x="2418330" y="1706091"/>
                </a:lnTo>
                <a:lnTo>
                  <a:pt x="2408316" y="1736154"/>
                </a:lnTo>
                <a:lnTo>
                  <a:pt x="2515964" y="1878955"/>
                </a:lnTo>
                <a:lnTo>
                  <a:pt x="2495937" y="1916534"/>
                </a:lnTo>
                <a:lnTo>
                  <a:pt x="2475909" y="1951608"/>
                </a:lnTo>
                <a:lnTo>
                  <a:pt x="2298164" y="1949102"/>
                </a:lnTo>
                <a:lnTo>
                  <a:pt x="2263116" y="2001713"/>
                </a:lnTo>
                <a:lnTo>
                  <a:pt x="2245592" y="2026766"/>
                </a:lnTo>
                <a:lnTo>
                  <a:pt x="2225564" y="2049313"/>
                </a:lnTo>
                <a:lnTo>
                  <a:pt x="2283144" y="2219672"/>
                </a:lnTo>
                <a:lnTo>
                  <a:pt x="2253102" y="2252240"/>
                </a:lnTo>
                <a:lnTo>
                  <a:pt x="2223061" y="2282304"/>
                </a:lnTo>
                <a:lnTo>
                  <a:pt x="2052827" y="2224682"/>
                </a:lnTo>
                <a:lnTo>
                  <a:pt x="2002758" y="2262261"/>
                </a:lnTo>
                <a:lnTo>
                  <a:pt x="1952689" y="2297335"/>
                </a:lnTo>
                <a:lnTo>
                  <a:pt x="1955192" y="2475210"/>
                </a:lnTo>
                <a:lnTo>
                  <a:pt x="1917640" y="2495252"/>
                </a:lnTo>
                <a:lnTo>
                  <a:pt x="1880089" y="2512789"/>
                </a:lnTo>
                <a:lnTo>
                  <a:pt x="1737392" y="2407567"/>
                </a:lnTo>
                <a:lnTo>
                  <a:pt x="1679813" y="2427609"/>
                </a:lnTo>
                <a:lnTo>
                  <a:pt x="1647268" y="2435125"/>
                </a:lnTo>
                <a:lnTo>
                  <a:pt x="1617227" y="2445146"/>
                </a:lnTo>
                <a:lnTo>
                  <a:pt x="1564654" y="2615505"/>
                </a:lnTo>
                <a:lnTo>
                  <a:pt x="1482041" y="2628031"/>
                </a:lnTo>
                <a:lnTo>
                  <a:pt x="1379399" y="2482725"/>
                </a:lnTo>
                <a:lnTo>
                  <a:pt x="1316813" y="2482725"/>
                </a:lnTo>
                <a:lnTo>
                  <a:pt x="1254227" y="2482725"/>
                </a:lnTo>
                <a:lnTo>
                  <a:pt x="1151586" y="2628031"/>
                </a:lnTo>
                <a:lnTo>
                  <a:pt x="1109027" y="2623021"/>
                </a:lnTo>
                <a:lnTo>
                  <a:pt x="1066469" y="2615505"/>
                </a:lnTo>
                <a:lnTo>
                  <a:pt x="1013896" y="2445146"/>
                </a:lnTo>
                <a:lnTo>
                  <a:pt x="953813" y="2427609"/>
                </a:lnTo>
                <a:lnTo>
                  <a:pt x="923772" y="2417588"/>
                </a:lnTo>
                <a:lnTo>
                  <a:pt x="896234" y="2407567"/>
                </a:lnTo>
                <a:lnTo>
                  <a:pt x="753538" y="2512789"/>
                </a:lnTo>
                <a:lnTo>
                  <a:pt x="715986" y="2495252"/>
                </a:lnTo>
                <a:lnTo>
                  <a:pt x="678434" y="2475210"/>
                </a:lnTo>
                <a:lnTo>
                  <a:pt x="680938" y="2297335"/>
                </a:lnTo>
                <a:lnTo>
                  <a:pt x="630869" y="2262261"/>
                </a:lnTo>
                <a:lnTo>
                  <a:pt x="605834" y="2242219"/>
                </a:lnTo>
                <a:lnTo>
                  <a:pt x="580800" y="2224682"/>
                </a:lnTo>
                <a:lnTo>
                  <a:pt x="410566" y="2282304"/>
                </a:lnTo>
                <a:lnTo>
                  <a:pt x="380524" y="2252240"/>
                </a:lnTo>
                <a:lnTo>
                  <a:pt x="350483" y="2219672"/>
                </a:lnTo>
                <a:lnTo>
                  <a:pt x="408062" y="2049313"/>
                </a:lnTo>
                <a:lnTo>
                  <a:pt x="370510" y="2001713"/>
                </a:lnTo>
                <a:lnTo>
                  <a:pt x="335462" y="1949102"/>
                </a:lnTo>
                <a:lnTo>
                  <a:pt x="157717" y="1951608"/>
                </a:lnTo>
                <a:lnTo>
                  <a:pt x="137690" y="1916534"/>
                </a:lnTo>
                <a:lnTo>
                  <a:pt x="117662" y="1878955"/>
                </a:lnTo>
                <a:lnTo>
                  <a:pt x="225310" y="1736154"/>
                </a:lnTo>
                <a:lnTo>
                  <a:pt x="205283" y="1676028"/>
                </a:lnTo>
                <a:lnTo>
                  <a:pt x="195269" y="1645964"/>
                </a:lnTo>
                <a:lnTo>
                  <a:pt x="187759" y="1615901"/>
                </a:lnTo>
                <a:lnTo>
                  <a:pt x="15021" y="1560785"/>
                </a:lnTo>
                <a:lnTo>
                  <a:pt x="0" y="1478111"/>
                </a:lnTo>
                <a:lnTo>
                  <a:pt x="150207" y="1375395"/>
                </a:lnTo>
                <a:lnTo>
                  <a:pt x="147703" y="1312763"/>
                </a:lnTo>
                <a:lnTo>
                  <a:pt x="150207" y="1252637"/>
                </a:lnTo>
                <a:lnTo>
                  <a:pt x="0" y="1149920"/>
                </a:lnTo>
                <a:lnTo>
                  <a:pt x="7510" y="1107331"/>
                </a:lnTo>
                <a:lnTo>
                  <a:pt x="15021" y="1067246"/>
                </a:lnTo>
                <a:lnTo>
                  <a:pt x="187759" y="1014636"/>
                </a:lnTo>
                <a:lnTo>
                  <a:pt x="205283" y="952004"/>
                </a:lnTo>
                <a:lnTo>
                  <a:pt x="215297" y="921941"/>
                </a:lnTo>
                <a:lnTo>
                  <a:pt x="225310" y="891877"/>
                </a:lnTo>
                <a:lnTo>
                  <a:pt x="117662" y="749077"/>
                </a:lnTo>
                <a:lnTo>
                  <a:pt x="137690" y="711498"/>
                </a:lnTo>
                <a:lnTo>
                  <a:pt x="157717" y="676424"/>
                </a:lnTo>
                <a:lnTo>
                  <a:pt x="335462" y="678929"/>
                </a:lnTo>
                <a:lnTo>
                  <a:pt x="370510" y="626318"/>
                </a:lnTo>
                <a:lnTo>
                  <a:pt x="388034" y="601266"/>
                </a:lnTo>
                <a:lnTo>
                  <a:pt x="408062" y="578718"/>
                </a:lnTo>
                <a:lnTo>
                  <a:pt x="350483" y="408360"/>
                </a:lnTo>
                <a:lnTo>
                  <a:pt x="380524" y="378296"/>
                </a:lnTo>
                <a:lnTo>
                  <a:pt x="410566" y="348233"/>
                </a:lnTo>
                <a:lnTo>
                  <a:pt x="580800" y="405854"/>
                </a:lnTo>
                <a:lnTo>
                  <a:pt x="630869" y="368275"/>
                </a:lnTo>
                <a:lnTo>
                  <a:pt x="680938" y="333201"/>
                </a:lnTo>
                <a:lnTo>
                  <a:pt x="678434" y="152822"/>
                </a:lnTo>
                <a:lnTo>
                  <a:pt x="715986" y="132780"/>
                </a:lnTo>
                <a:lnTo>
                  <a:pt x="753538" y="115243"/>
                </a:lnTo>
                <a:lnTo>
                  <a:pt x="896234" y="220464"/>
                </a:lnTo>
                <a:lnTo>
                  <a:pt x="953813" y="200422"/>
                </a:lnTo>
                <a:lnTo>
                  <a:pt x="983855" y="190401"/>
                </a:lnTo>
                <a:lnTo>
                  <a:pt x="1013896" y="182885"/>
                </a:lnTo>
                <a:lnTo>
                  <a:pt x="1066469" y="12526"/>
                </a:lnTo>
                <a:close/>
              </a:path>
            </a:pathLst>
          </a:custGeom>
          <a:solidFill>
            <a:srgbClr val="A5A5A5"/>
          </a:solidFill>
          <a:ln w="3175" cap="flat" cmpd="sng" algn="ctr">
            <a:noFill/>
            <a:prstDash val="solid"/>
          </a:ln>
          <a:effectLst/>
          <a:extLst/>
        </p:spPr>
        <p:txBody>
          <a:bodyPr lIns="0" rIns="0" anchor="ctr"/>
          <a:lstStyle/>
          <a:p>
            <a:pPr algn="ctr" defTabSz="685617" fontAlgn="base">
              <a:lnSpc>
                <a:spcPct val="120000"/>
              </a:lnSpc>
              <a:spcBef>
                <a:spcPts val="450"/>
              </a:spcBef>
              <a:spcAft>
                <a:spcPts val="450"/>
              </a:spcAft>
              <a:defRPr/>
            </a:pPr>
            <a:endParaRPr lang="en-US" sz="2099" kern="0" dirty="0">
              <a:solidFill>
                <a:sysClr val="window" lastClr="FFFFFF"/>
              </a:solidFill>
              <a:latin typeface="微软雅黑" pitchFamily="34" charset="-122"/>
              <a:ea typeface="微软雅黑" pitchFamily="34" charset="-122"/>
            </a:endParaRPr>
          </a:p>
        </p:txBody>
      </p:sp>
      <p:sp>
        <p:nvSpPr>
          <p:cNvPr id="45" name="Freeform 6">
            <a:extLst>
              <a:ext uri="{FF2B5EF4-FFF2-40B4-BE49-F238E27FC236}">
                <a16:creationId xmlns:a16="http://schemas.microsoft.com/office/drawing/2014/main" xmlns="" id="{54F3BB38-B610-4B48-9CEE-C35DD02346CF}"/>
              </a:ext>
            </a:extLst>
          </p:cNvPr>
          <p:cNvSpPr>
            <a:spLocks/>
          </p:cNvSpPr>
          <p:nvPr/>
        </p:nvSpPr>
        <p:spPr bwMode="auto">
          <a:xfrm>
            <a:off x="3195288" y="2511742"/>
            <a:ext cx="1380206" cy="1381156"/>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rgbClr val="C00000"/>
          </a:solidFill>
          <a:ln w="3175" cap="flat" cmpd="sng" algn="ctr">
            <a:noFill/>
            <a:prstDash val="solid"/>
          </a:ln>
          <a:effectLst/>
          <a:extLst/>
        </p:spPr>
        <p:txBody>
          <a:bodyPr lIns="0" rIns="0" anchor="ctr"/>
          <a:lstStyle/>
          <a:p>
            <a:pPr algn="ctr" defTabSz="685617" fontAlgn="base">
              <a:lnSpc>
                <a:spcPct val="120000"/>
              </a:lnSpc>
              <a:spcBef>
                <a:spcPts val="450"/>
              </a:spcBef>
              <a:spcAft>
                <a:spcPts val="450"/>
              </a:spcAft>
              <a:defRPr/>
            </a:pPr>
            <a:endParaRPr lang="en-US" sz="2099" kern="0" dirty="0">
              <a:solidFill>
                <a:srgbClr val="414455"/>
              </a:solidFill>
              <a:latin typeface="微软雅黑" pitchFamily="34" charset="-122"/>
              <a:ea typeface="微软雅黑" pitchFamily="34" charset="-122"/>
            </a:endParaRPr>
          </a:p>
        </p:txBody>
      </p:sp>
      <p:sp>
        <p:nvSpPr>
          <p:cNvPr id="46" name="Freeform 8">
            <a:extLst>
              <a:ext uri="{FF2B5EF4-FFF2-40B4-BE49-F238E27FC236}">
                <a16:creationId xmlns:a16="http://schemas.microsoft.com/office/drawing/2014/main" xmlns="" id="{E71C7D66-2878-4B2D-AB18-C81139CE8F0B}"/>
              </a:ext>
            </a:extLst>
          </p:cNvPr>
          <p:cNvSpPr>
            <a:spLocks/>
          </p:cNvSpPr>
          <p:nvPr/>
        </p:nvSpPr>
        <p:spPr bwMode="auto">
          <a:xfrm>
            <a:off x="551532" y="2645251"/>
            <a:ext cx="1523356" cy="1523500"/>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rgbClr val="C00000"/>
          </a:solidFill>
          <a:ln w="3175" cap="flat" cmpd="sng" algn="ctr">
            <a:noFill/>
            <a:prstDash val="solid"/>
          </a:ln>
          <a:effectLst/>
          <a:extLst/>
        </p:spPr>
        <p:txBody>
          <a:bodyPr lIns="0" rIns="0" anchor="ctr"/>
          <a:lstStyle/>
          <a:p>
            <a:pPr algn="ctr" defTabSz="685617" fontAlgn="base">
              <a:lnSpc>
                <a:spcPct val="120000"/>
              </a:lnSpc>
              <a:spcBef>
                <a:spcPts val="450"/>
              </a:spcBef>
              <a:spcAft>
                <a:spcPts val="450"/>
              </a:spcAft>
              <a:defRPr/>
            </a:pPr>
            <a:endParaRPr lang="en-US" sz="2099" kern="0" dirty="0">
              <a:solidFill>
                <a:sysClr val="window" lastClr="FFFFFF"/>
              </a:solidFill>
              <a:latin typeface="微软雅黑" pitchFamily="34" charset="-122"/>
              <a:ea typeface="微软雅黑" pitchFamily="34" charset="-122"/>
            </a:endParaRPr>
          </a:p>
        </p:txBody>
      </p:sp>
      <p:sp>
        <p:nvSpPr>
          <p:cNvPr id="47" name="Freeform 6">
            <a:extLst>
              <a:ext uri="{FF2B5EF4-FFF2-40B4-BE49-F238E27FC236}">
                <a16:creationId xmlns:a16="http://schemas.microsoft.com/office/drawing/2014/main" xmlns="" id="{67F77C16-47B9-46BF-A5C9-5F1BB2833474}"/>
              </a:ext>
            </a:extLst>
          </p:cNvPr>
          <p:cNvSpPr>
            <a:spLocks/>
          </p:cNvSpPr>
          <p:nvPr/>
        </p:nvSpPr>
        <p:spPr bwMode="auto">
          <a:xfrm>
            <a:off x="4308349" y="1614379"/>
            <a:ext cx="1667211" cy="1668361"/>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rgbClr val="A5A5A5"/>
          </a:solidFill>
          <a:ln w="3175" cap="flat" cmpd="sng" algn="ctr">
            <a:noFill/>
            <a:prstDash val="solid"/>
          </a:ln>
          <a:effectLst/>
          <a:extLst/>
        </p:spPr>
        <p:txBody>
          <a:bodyPr lIns="0" rIns="0" anchor="ctr"/>
          <a:lstStyle/>
          <a:p>
            <a:pPr algn="ctr" defTabSz="685617" fontAlgn="base">
              <a:lnSpc>
                <a:spcPct val="120000"/>
              </a:lnSpc>
              <a:spcBef>
                <a:spcPts val="450"/>
              </a:spcBef>
              <a:spcAft>
                <a:spcPts val="450"/>
              </a:spcAft>
            </a:pPr>
            <a:endParaRPr lang="en-US" sz="2099" kern="0" dirty="0">
              <a:solidFill>
                <a:sysClr val="window" lastClr="FFFFFF"/>
              </a:solidFill>
              <a:latin typeface="微软雅黑" pitchFamily="34" charset="-122"/>
              <a:ea typeface="微软雅黑" pitchFamily="34" charset="-122"/>
            </a:endParaRPr>
          </a:p>
        </p:txBody>
      </p:sp>
    </p:spTree>
    <p:extLst>
      <p:ext uri="{BB962C8B-B14F-4D97-AF65-F5344CB8AC3E}">
        <p14:creationId xmlns:p14="http://schemas.microsoft.com/office/powerpoint/2010/main" val="752818285"/>
      </p:ext>
    </p:extLst>
  </p:cSld>
  <p:clrMapOvr>
    <a:masterClrMapping/>
  </p:clrMapOvr>
  <mc:AlternateContent xmlns:mc="http://schemas.openxmlformats.org/markup-compatibility/2006" xmlns:p14="http://schemas.microsoft.com/office/powerpoint/2010/main">
    <mc:Choice Requires="p14">
      <p:transition spd="slow" p14:dur="1500" advTm="8407">
        <p:split orient="vert"/>
      </p:transition>
    </mc:Choice>
    <mc:Fallback xmlns="">
      <p:transition spd="slow" advTm="8407">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500"/>
                                        <p:tgtEl>
                                          <p:spTgt spid="46"/>
                                        </p:tgtEl>
                                      </p:cBhvr>
                                    </p:animEffect>
                                  </p:childTnLst>
                                </p:cTn>
                              </p:par>
                              <p:par>
                                <p:cTn id="24" presetID="8" presetClass="emph" presetSubtype="0" repeatCount="indefinite" fill="hold" grpId="1" nodeType="withEffect">
                                  <p:stCondLst>
                                    <p:cond delay="0"/>
                                  </p:stCondLst>
                                  <p:childTnLst>
                                    <p:animRot by="-86400000">
                                      <p:cBhvr>
                                        <p:cTn id="25" dur="8000" fill="hold"/>
                                        <p:tgtEl>
                                          <p:spTgt spid="46"/>
                                        </p:tgtEl>
                                        <p:attrNameLst>
                                          <p:attrName>r</p:attrName>
                                        </p:attrNameLst>
                                      </p:cBhvr>
                                    </p:animRot>
                                  </p:childTnLst>
                                </p:cTn>
                              </p:par>
                              <p:par>
                                <p:cTn id="26" presetID="53" presetClass="entr" presetSubtype="16" fill="hold" grpId="0" nodeType="withEffect">
                                  <p:stCondLst>
                                    <p:cond delay="50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animEffect transition="in" filter="fade">
                                      <p:cBhvr>
                                        <p:cTn id="30" dur="500"/>
                                        <p:tgtEl>
                                          <p:spTgt spid="39"/>
                                        </p:tgtEl>
                                      </p:cBhvr>
                                    </p:animEffect>
                                  </p:childTnLst>
                                </p:cTn>
                              </p:par>
                              <p:par>
                                <p:cTn id="31" presetID="10" presetClass="entr" presetSubtype="0" fill="hold" grpId="0" nodeType="withEffect">
                                  <p:stCondLst>
                                    <p:cond delay="150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500"/>
                                        <p:tgtEl>
                                          <p:spTgt spid="44"/>
                                        </p:tgtEl>
                                      </p:cBhvr>
                                    </p:animEffect>
                                  </p:childTnLst>
                                </p:cTn>
                              </p:par>
                              <p:par>
                                <p:cTn id="34" presetID="8" presetClass="emph" presetSubtype="0" repeatCount="indefinite" fill="hold" grpId="1" nodeType="withEffect">
                                  <p:stCondLst>
                                    <p:cond delay="1500"/>
                                  </p:stCondLst>
                                  <p:childTnLst>
                                    <p:animRot by="64800000">
                                      <p:cBhvr>
                                        <p:cTn id="35" dur="7500" fill="hold"/>
                                        <p:tgtEl>
                                          <p:spTgt spid="44"/>
                                        </p:tgtEl>
                                        <p:attrNameLst>
                                          <p:attrName>r</p:attrName>
                                        </p:attrNameLst>
                                      </p:cBhvr>
                                    </p:animRot>
                                  </p:childTnLst>
                                </p:cTn>
                              </p:par>
                              <p:par>
                                <p:cTn id="36" presetID="53" presetClass="entr" presetSubtype="16" fill="hold" grpId="0" nodeType="withEffect">
                                  <p:stCondLst>
                                    <p:cond delay="2000"/>
                                  </p:stCondLst>
                                  <p:childTnLst>
                                    <p:set>
                                      <p:cBhvr>
                                        <p:cTn id="37" dur="1" fill="hold">
                                          <p:stCondLst>
                                            <p:cond delay="0"/>
                                          </p:stCondLst>
                                        </p:cTn>
                                        <p:tgtEl>
                                          <p:spTgt spid="40"/>
                                        </p:tgtEl>
                                        <p:attrNameLst>
                                          <p:attrName>style.visibility</p:attrName>
                                        </p:attrNameLst>
                                      </p:cBhvr>
                                      <p:to>
                                        <p:strVal val="visible"/>
                                      </p:to>
                                    </p:set>
                                    <p:anim calcmode="lin" valueType="num">
                                      <p:cBhvr>
                                        <p:cTn id="38" dur="500" fill="hold"/>
                                        <p:tgtEl>
                                          <p:spTgt spid="40"/>
                                        </p:tgtEl>
                                        <p:attrNameLst>
                                          <p:attrName>ppt_w</p:attrName>
                                        </p:attrNameLst>
                                      </p:cBhvr>
                                      <p:tavLst>
                                        <p:tav tm="0">
                                          <p:val>
                                            <p:fltVal val="0"/>
                                          </p:val>
                                        </p:tav>
                                        <p:tav tm="100000">
                                          <p:val>
                                            <p:strVal val="#ppt_w"/>
                                          </p:val>
                                        </p:tav>
                                      </p:tavLst>
                                    </p:anim>
                                    <p:anim calcmode="lin" valueType="num">
                                      <p:cBhvr>
                                        <p:cTn id="39" dur="500" fill="hold"/>
                                        <p:tgtEl>
                                          <p:spTgt spid="40"/>
                                        </p:tgtEl>
                                        <p:attrNameLst>
                                          <p:attrName>ppt_h</p:attrName>
                                        </p:attrNameLst>
                                      </p:cBhvr>
                                      <p:tavLst>
                                        <p:tav tm="0">
                                          <p:val>
                                            <p:fltVal val="0"/>
                                          </p:val>
                                        </p:tav>
                                        <p:tav tm="100000">
                                          <p:val>
                                            <p:strVal val="#ppt_h"/>
                                          </p:val>
                                        </p:tav>
                                      </p:tavLst>
                                    </p:anim>
                                    <p:animEffect transition="in" filter="fade">
                                      <p:cBhvr>
                                        <p:cTn id="40" dur="500"/>
                                        <p:tgtEl>
                                          <p:spTgt spid="40"/>
                                        </p:tgtEl>
                                      </p:cBhvr>
                                    </p:animEffect>
                                  </p:childTnLst>
                                </p:cTn>
                              </p:par>
                              <p:par>
                                <p:cTn id="41" presetID="10" presetClass="entr" presetSubtype="0" fill="hold" grpId="0" nodeType="withEffect">
                                  <p:stCondLst>
                                    <p:cond delay="300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500"/>
                                        <p:tgtEl>
                                          <p:spTgt spid="45"/>
                                        </p:tgtEl>
                                      </p:cBhvr>
                                    </p:animEffect>
                                  </p:childTnLst>
                                </p:cTn>
                              </p:par>
                              <p:par>
                                <p:cTn id="44" presetID="8" presetClass="emph" presetSubtype="0" repeatCount="indefinite" fill="hold" grpId="1" nodeType="withEffect">
                                  <p:stCondLst>
                                    <p:cond delay="3000"/>
                                  </p:stCondLst>
                                  <p:childTnLst>
                                    <p:animRot by="-108000000">
                                      <p:cBhvr>
                                        <p:cTn id="45" dur="7500" fill="hold"/>
                                        <p:tgtEl>
                                          <p:spTgt spid="45"/>
                                        </p:tgtEl>
                                        <p:attrNameLst>
                                          <p:attrName>r</p:attrName>
                                        </p:attrNameLst>
                                      </p:cBhvr>
                                    </p:animRot>
                                  </p:childTnLst>
                                </p:cTn>
                              </p:par>
                              <p:par>
                                <p:cTn id="46" presetID="53" presetClass="entr" presetSubtype="16" fill="hold" grpId="0" nodeType="withEffect">
                                  <p:stCondLst>
                                    <p:cond delay="400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childTnLst>
                                </p:cTn>
                              </p:par>
                              <p:par>
                                <p:cTn id="51" presetID="10" presetClass="entr" presetSubtype="0" fill="hold" grpId="0" nodeType="withEffect">
                                  <p:stCondLst>
                                    <p:cond delay="4500"/>
                                  </p:stCondLst>
                                  <p:childTnLst>
                                    <p:set>
                                      <p:cBhvr>
                                        <p:cTn id="52" dur="1" fill="hold">
                                          <p:stCondLst>
                                            <p:cond delay="0"/>
                                          </p:stCondLst>
                                        </p:cTn>
                                        <p:tgtEl>
                                          <p:spTgt spid="47"/>
                                        </p:tgtEl>
                                        <p:attrNameLst>
                                          <p:attrName>style.visibility</p:attrName>
                                        </p:attrNameLst>
                                      </p:cBhvr>
                                      <p:to>
                                        <p:strVal val="visible"/>
                                      </p:to>
                                    </p:set>
                                    <p:animEffect transition="in" filter="fade">
                                      <p:cBhvr>
                                        <p:cTn id="53" dur="500"/>
                                        <p:tgtEl>
                                          <p:spTgt spid="47"/>
                                        </p:tgtEl>
                                      </p:cBhvr>
                                    </p:animEffect>
                                  </p:childTnLst>
                                </p:cTn>
                              </p:par>
                              <p:par>
                                <p:cTn id="54" presetID="8" presetClass="emph" presetSubtype="0" repeatCount="indefinite" fill="hold" grpId="1" nodeType="withEffect">
                                  <p:stCondLst>
                                    <p:cond delay="4500"/>
                                  </p:stCondLst>
                                  <p:childTnLst>
                                    <p:animRot by="86400000">
                                      <p:cBhvr>
                                        <p:cTn id="55" dur="7000" fill="hold"/>
                                        <p:tgtEl>
                                          <p:spTgt spid="47"/>
                                        </p:tgtEl>
                                        <p:attrNameLst>
                                          <p:attrName>r</p:attrName>
                                        </p:attrNameLst>
                                      </p:cBhvr>
                                    </p:animRot>
                                  </p:childTnLst>
                                </p:cTn>
                              </p:par>
                              <p:par>
                                <p:cTn id="56" presetID="53" presetClass="entr" presetSubtype="16" fill="hold" grpId="0" nodeType="withEffect">
                                  <p:stCondLst>
                                    <p:cond delay="500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animEffect transition="in" filter="fade">
                                      <p:cBhvr>
                                        <p:cTn id="60" dur="500"/>
                                        <p:tgtEl>
                                          <p:spTgt spid="42"/>
                                        </p:tgtEl>
                                      </p:cBhvr>
                                    </p:animEffect>
                                  </p:childTnLst>
                                </p:cTn>
                              </p:par>
                              <p:par>
                                <p:cTn id="61" presetID="22" presetClass="entr" presetSubtype="8" fill="hold" grpId="0" nodeType="withEffect">
                                  <p:stCondLst>
                                    <p:cond delay="6500"/>
                                  </p:stCondLst>
                                  <p:childTnLst>
                                    <p:set>
                                      <p:cBhvr>
                                        <p:cTn id="62" dur="1" fill="hold">
                                          <p:stCondLst>
                                            <p:cond delay="0"/>
                                          </p:stCondLst>
                                        </p:cTn>
                                        <p:tgtEl>
                                          <p:spTgt spid="43"/>
                                        </p:tgtEl>
                                        <p:attrNameLst>
                                          <p:attrName>style.visibility</p:attrName>
                                        </p:attrNameLst>
                                      </p:cBhvr>
                                      <p:to>
                                        <p:strVal val="visible"/>
                                      </p:to>
                                    </p:set>
                                    <p:animEffect transition="in" filter="wipe(left)">
                                      <p:cBhvr>
                                        <p:cTn id="6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9" grpId="0" bldLvl="0" animBg="1"/>
      <p:bldP spid="10" grpId="0" bldLvl="0" animBg="1"/>
      <p:bldP spid="39" grpId="0"/>
      <p:bldP spid="40" grpId="0"/>
      <p:bldP spid="41" grpId="0"/>
      <p:bldP spid="42" grpId="0"/>
      <p:bldP spid="43" grpId="0"/>
      <p:bldP spid="44" grpId="0" animBg="1"/>
      <p:bldP spid="44" grpId="1" animBg="1"/>
      <p:bldP spid="45" grpId="0" animBg="1"/>
      <p:bldP spid="45" grpId="1" animBg="1"/>
      <p:bldP spid="46" grpId="0" animBg="1"/>
      <p:bldP spid="46" grpId="1" animBg="1"/>
      <p:bldP spid="47" grpId="0" animBg="1"/>
      <p:bldP spid="47"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238" y="283369"/>
            <a:ext cx="110966" cy="33289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矩形 5"/>
          <p:cNvSpPr/>
          <p:nvPr/>
        </p:nvSpPr>
        <p:spPr>
          <a:xfrm>
            <a:off x="255747" y="283369"/>
            <a:ext cx="2362172" cy="33289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b="1" dirty="0">
                <a:latin typeface="微软雅黑" panose="020B0503020204020204" charset="-122"/>
                <a:ea typeface="微软雅黑" panose="020B0503020204020204" charset="-122"/>
              </a:rPr>
              <a:t>对特种作业人员的基本要求</a:t>
            </a:r>
          </a:p>
        </p:txBody>
      </p:sp>
      <p:sp>
        <p:nvSpPr>
          <p:cNvPr id="9" name="矩形 8"/>
          <p:cNvSpPr/>
          <p:nvPr/>
        </p:nvSpPr>
        <p:spPr>
          <a:xfrm>
            <a:off x="-5239" y="5084446"/>
            <a:ext cx="2446020" cy="65246"/>
          </a:xfrm>
          <a:prstGeom prst="rect">
            <a:avLst/>
          </a:prstGeom>
          <a:solidFill>
            <a:srgbClr val="C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矩形 9"/>
          <p:cNvSpPr/>
          <p:nvPr/>
        </p:nvSpPr>
        <p:spPr>
          <a:xfrm>
            <a:off x="8503444" y="-2381"/>
            <a:ext cx="641509" cy="57150"/>
          </a:xfrm>
          <a:prstGeom prst="rect">
            <a:avLst/>
          </a:prstGeom>
          <a:solidFill>
            <a:srgbClr val="0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 name="任意多边形 8">
            <a:extLst>
              <a:ext uri="{FF2B5EF4-FFF2-40B4-BE49-F238E27FC236}">
                <a16:creationId xmlns:a16="http://schemas.microsoft.com/office/drawing/2014/main" xmlns="" id="{8D000989-2A5E-4C2D-A777-E280CEF601A0}"/>
              </a:ext>
            </a:extLst>
          </p:cNvPr>
          <p:cNvSpPr/>
          <p:nvPr/>
        </p:nvSpPr>
        <p:spPr>
          <a:xfrm>
            <a:off x="1721859" y="1435395"/>
            <a:ext cx="6220047" cy="2639533"/>
          </a:xfrm>
          <a:custGeom>
            <a:avLst/>
            <a:gdLst>
              <a:gd name="connsiteX0" fmla="*/ 0 w 7272670"/>
              <a:gd name="connsiteY0" fmla="*/ 2828261 h 2828261"/>
              <a:gd name="connsiteX1" fmla="*/ 2286000 w 7272670"/>
              <a:gd name="connsiteY1" fmla="*/ 1403498 h 2828261"/>
              <a:gd name="connsiteX2" fmla="*/ 4912242 w 7272670"/>
              <a:gd name="connsiteY2" fmla="*/ 2264735 h 2828261"/>
              <a:gd name="connsiteX3" fmla="*/ 7272670 w 7272670"/>
              <a:gd name="connsiteY3" fmla="*/ 0 h 2828261"/>
            </a:gdLst>
            <a:ahLst/>
            <a:cxnLst>
              <a:cxn ang="0">
                <a:pos x="connsiteX0" y="connsiteY0"/>
              </a:cxn>
              <a:cxn ang="0">
                <a:pos x="connsiteX1" y="connsiteY1"/>
              </a:cxn>
              <a:cxn ang="0">
                <a:pos x="connsiteX2" y="connsiteY2"/>
              </a:cxn>
              <a:cxn ang="0">
                <a:pos x="connsiteX3" y="connsiteY3"/>
              </a:cxn>
            </a:cxnLst>
            <a:rect l="l" t="t" r="r" b="b"/>
            <a:pathLst>
              <a:path w="7272670" h="2828261">
                <a:moveTo>
                  <a:pt x="0" y="2828261"/>
                </a:moveTo>
                <a:lnTo>
                  <a:pt x="2286000" y="1403498"/>
                </a:lnTo>
                <a:lnTo>
                  <a:pt x="4912242" y="2264735"/>
                </a:lnTo>
                <a:lnTo>
                  <a:pt x="727267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 name="任意多边形 9">
            <a:extLst>
              <a:ext uri="{FF2B5EF4-FFF2-40B4-BE49-F238E27FC236}">
                <a16:creationId xmlns:a16="http://schemas.microsoft.com/office/drawing/2014/main" xmlns="" id="{815B090A-17B2-4585-A62F-7AEBEEFB1153}"/>
              </a:ext>
            </a:extLst>
          </p:cNvPr>
          <p:cNvSpPr/>
          <p:nvPr/>
        </p:nvSpPr>
        <p:spPr>
          <a:xfrm>
            <a:off x="3017955" y="2157502"/>
            <a:ext cx="1251985" cy="2218920"/>
          </a:xfrm>
          <a:custGeom>
            <a:avLst/>
            <a:gdLst>
              <a:gd name="connsiteX0" fmla="*/ 877186 w 1754372"/>
              <a:gd name="connsiteY0" fmla="*/ 130174 h 3109312"/>
              <a:gd name="connsiteX1" fmla="*/ 130174 w 1754372"/>
              <a:gd name="connsiteY1" fmla="*/ 877186 h 3109312"/>
              <a:gd name="connsiteX2" fmla="*/ 877186 w 1754372"/>
              <a:gd name="connsiteY2" fmla="*/ 1624198 h 3109312"/>
              <a:gd name="connsiteX3" fmla="*/ 1624198 w 1754372"/>
              <a:gd name="connsiteY3" fmla="*/ 877186 h 3109312"/>
              <a:gd name="connsiteX4" fmla="*/ 877186 w 1754372"/>
              <a:gd name="connsiteY4" fmla="*/ 130174 h 3109312"/>
              <a:gd name="connsiteX5" fmla="*/ 877186 w 1754372"/>
              <a:gd name="connsiteY5" fmla="*/ 0 h 3109312"/>
              <a:gd name="connsiteX6" fmla="*/ 1754372 w 1754372"/>
              <a:gd name="connsiteY6" fmla="*/ 877186 h 3109312"/>
              <a:gd name="connsiteX7" fmla="*/ 1053970 w 1754372"/>
              <a:gd name="connsiteY7" fmla="*/ 1736551 h 3109312"/>
              <a:gd name="connsiteX8" fmla="*/ 967563 w 1754372"/>
              <a:gd name="connsiteY8" fmla="*/ 1745261 h 3109312"/>
              <a:gd name="connsiteX9" fmla="*/ 967563 w 1754372"/>
              <a:gd name="connsiteY9" fmla="*/ 2207008 h 3109312"/>
              <a:gd name="connsiteX10" fmla="*/ 987858 w 1754372"/>
              <a:gd name="connsiteY10" fmla="*/ 2220691 h 3109312"/>
              <a:gd name="connsiteX11" fmla="*/ 1013636 w 1754372"/>
              <a:gd name="connsiteY11" fmla="*/ 2282925 h 3109312"/>
              <a:gd name="connsiteX12" fmla="*/ 1013636 w 1754372"/>
              <a:gd name="connsiteY12" fmla="*/ 3021299 h 3109312"/>
              <a:gd name="connsiteX13" fmla="*/ 925623 w 1754372"/>
              <a:gd name="connsiteY13" fmla="*/ 3109312 h 3109312"/>
              <a:gd name="connsiteX14" fmla="*/ 828748 w 1754372"/>
              <a:gd name="connsiteY14" fmla="*/ 3109312 h 3109312"/>
              <a:gd name="connsiteX15" fmla="*/ 740735 w 1754372"/>
              <a:gd name="connsiteY15" fmla="*/ 3021299 h 3109312"/>
              <a:gd name="connsiteX16" fmla="*/ 740735 w 1754372"/>
              <a:gd name="connsiteY16" fmla="*/ 2282925 h 3109312"/>
              <a:gd name="connsiteX17" fmla="*/ 794489 w 1754372"/>
              <a:gd name="connsiteY17" fmla="*/ 2201829 h 3109312"/>
              <a:gd name="connsiteX18" fmla="*/ 797442 w 1754372"/>
              <a:gd name="connsiteY18" fmla="*/ 2201233 h 3109312"/>
              <a:gd name="connsiteX19" fmla="*/ 797442 w 1754372"/>
              <a:gd name="connsiteY19" fmla="*/ 1746333 h 3109312"/>
              <a:gd name="connsiteX20" fmla="*/ 700402 w 1754372"/>
              <a:gd name="connsiteY20" fmla="*/ 1736551 h 3109312"/>
              <a:gd name="connsiteX21" fmla="*/ 0 w 1754372"/>
              <a:gd name="connsiteY21" fmla="*/ 877186 h 3109312"/>
              <a:gd name="connsiteX22" fmla="*/ 877186 w 1754372"/>
              <a:gd name="connsiteY22" fmla="*/ 0 h 310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54372" h="3109312">
                <a:moveTo>
                  <a:pt x="877186" y="130174"/>
                </a:moveTo>
                <a:cubicBezTo>
                  <a:pt x="464623" y="130174"/>
                  <a:pt x="130174" y="464623"/>
                  <a:pt x="130174" y="877186"/>
                </a:cubicBezTo>
                <a:cubicBezTo>
                  <a:pt x="130174" y="1289749"/>
                  <a:pt x="464623" y="1624198"/>
                  <a:pt x="877186" y="1624198"/>
                </a:cubicBezTo>
                <a:cubicBezTo>
                  <a:pt x="1289749" y="1624198"/>
                  <a:pt x="1624198" y="1289749"/>
                  <a:pt x="1624198" y="877186"/>
                </a:cubicBezTo>
                <a:cubicBezTo>
                  <a:pt x="1624198" y="464623"/>
                  <a:pt x="1289749" y="130174"/>
                  <a:pt x="877186" y="130174"/>
                </a:cubicBezTo>
                <a:close/>
                <a:moveTo>
                  <a:pt x="877186" y="0"/>
                </a:moveTo>
                <a:cubicBezTo>
                  <a:pt x="1361642" y="0"/>
                  <a:pt x="1754372" y="392730"/>
                  <a:pt x="1754372" y="877186"/>
                </a:cubicBezTo>
                <a:cubicBezTo>
                  <a:pt x="1754372" y="1301085"/>
                  <a:pt x="1453688" y="1654756"/>
                  <a:pt x="1053970" y="1736551"/>
                </a:cubicBezTo>
                <a:lnTo>
                  <a:pt x="967563" y="1745261"/>
                </a:lnTo>
                <a:lnTo>
                  <a:pt x="967563" y="2207008"/>
                </a:lnTo>
                <a:lnTo>
                  <a:pt x="987858" y="2220691"/>
                </a:lnTo>
                <a:cubicBezTo>
                  <a:pt x="1003785" y="2236618"/>
                  <a:pt x="1013636" y="2258621"/>
                  <a:pt x="1013636" y="2282925"/>
                </a:cubicBezTo>
                <a:lnTo>
                  <a:pt x="1013636" y="3021299"/>
                </a:lnTo>
                <a:cubicBezTo>
                  <a:pt x="1013636" y="3069907"/>
                  <a:pt x="974231" y="3109312"/>
                  <a:pt x="925623" y="3109312"/>
                </a:cubicBezTo>
                <a:lnTo>
                  <a:pt x="828748" y="3109312"/>
                </a:lnTo>
                <a:cubicBezTo>
                  <a:pt x="780140" y="3109312"/>
                  <a:pt x="740735" y="3069907"/>
                  <a:pt x="740735" y="3021299"/>
                </a:cubicBezTo>
                <a:lnTo>
                  <a:pt x="740735" y="2282925"/>
                </a:lnTo>
                <a:cubicBezTo>
                  <a:pt x="740735" y="2246469"/>
                  <a:pt x="762900" y="2215190"/>
                  <a:pt x="794489" y="2201829"/>
                </a:cubicBezTo>
                <a:lnTo>
                  <a:pt x="797442" y="2201233"/>
                </a:lnTo>
                <a:lnTo>
                  <a:pt x="797442" y="1746333"/>
                </a:lnTo>
                <a:lnTo>
                  <a:pt x="700402" y="1736551"/>
                </a:lnTo>
                <a:cubicBezTo>
                  <a:pt x="300684" y="1654756"/>
                  <a:pt x="0" y="1301085"/>
                  <a:pt x="0" y="877186"/>
                </a:cubicBezTo>
                <a:cubicBezTo>
                  <a:pt x="0" y="392730"/>
                  <a:pt x="392730" y="0"/>
                  <a:pt x="877186"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prstClr val="white"/>
              </a:solidFill>
            </a:endParaRPr>
          </a:p>
        </p:txBody>
      </p:sp>
      <p:sp>
        <p:nvSpPr>
          <p:cNvPr id="17" name="椭圆 16">
            <a:extLst>
              <a:ext uri="{FF2B5EF4-FFF2-40B4-BE49-F238E27FC236}">
                <a16:creationId xmlns:a16="http://schemas.microsoft.com/office/drawing/2014/main" xmlns="" id="{9F68D418-2AE4-43CA-B1C9-8CA19A1614C5}"/>
              </a:ext>
            </a:extLst>
          </p:cNvPr>
          <p:cNvSpPr/>
          <p:nvPr/>
        </p:nvSpPr>
        <p:spPr>
          <a:xfrm>
            <a:off x="1491947" y="3557695"/>
            <a:ext cx="737225" cy="73722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8" name="椭圆 17">
            <a:extLst>
              <a:ext uri="{FF2B5EF4-FFF2-40B4-BE49-F238E27FC236}">
                <a16:creationId xmlns:a16="http://schemas.microsoft.com/office/drawing/2014/main" xmlns="" id="{9DB3DBB1-8D7E-415A-A1EF-D05FB155EB5A}"/>
              </a:ext>
            </a:extLst>
          </p:cNvPr>
          <p:cNvSpPr/>
          <p:nvPr/>
        </p:nvSpPr>
        <p:spPr>
          <a:xfrm>
            <a:off x="3182101" y="2337940"/>
            <a:ext cx="901112" cy="90111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19" name="椭圆 18">
            <a:extLst>
              <a:ext uri="{FF2B5EF4-FFF2-40B4-BE49-F238E27FC236}">
                <a16:creationId xmlns:a16="http://schemas.microsoft.com/office/drawing/2014/main" xmlns="" id="{417CB496-E09D-4436-89CE-0F3F7A5082AD}"/>
              </a:ext>
            </a:extLst>
          </p:cNvPr>
          <p:cNvSpPr/>
          <p:nvPr/>
        </p:nvSpPr>
        <p:spPr>
          <a:xfrm>
            <a:off x="5543457" y="2969091"/>
            <a:ext cx="737225" cy="73722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0" name="椭圆 19">
            <a:extLst>
              <a:ext uri="{FF2B5EF4-FFF2-40B4-BE49-F238E27FC236}">
                <a16:creationId xmlns:a16="http://schemas.microsoft.com/office/drawing/2014/main" xmlns="" id="{0509116D-5AD9-4C99-9189-A22FF92EC6C1}"/>
              </a:ext>
            </a:extLst>
          </p:cNvPr>
          <p:cNvSpPr/>
          <p:nvPr/>
        </p:nvSpPr>
        <p:spPr>
          <a:xfrm>
            <a:off x="7504214" y="1221844"/>
            <a:ext cx="737225" cy="73722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矩形 21">
            <a:extLst>
              <a:ext uri="{FF2B5EF4-FFF2-40B4-BE49-F238E27FC236}">
                <a16:creationId xmlns:a16="http://schemas.microsoft.com/office/drawing/2014/main" xmlns="" id="{31FA2D43-667F-40A1-93AA-E0435E6187CB}"/>
              </a:ext>
            </a:extLst>
          </p:cNvPr>
          <p:cNvSpPr/>
          <p:nvPr/>
        </p:nvSpPr>
        <p:spPr>
          <a:xfrm>
            <a:off x="2816478" y="1480265"/>
            <a:ext cx="1864815" cy="646331"/>
          </a:xfrm>
          <a:prstGeom prst="rect">
            <a:avLst/>
          </a:prstGeom>
        </p:spPr>
        <p:txBody>
          <a:bodyPr wrap="square">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经县级以上医院体检合格，无妨碍从事相应特种作业的疾病和生理缺陷</a:t>
            </a:r>
          </a:p>
        </p:txBody>
      </p:sp>
      <p:sp>
        <p:nvSpPr>
          <p:cNvPr id="25" name="矩形 24">
            <a:extLst>
              <a:ext uri="{FF2B5EF4-FFF2-40B4-BE49-F238E27FC236}">
                <a16:creationId xmlns:a16="http://schemas.microsoft.com/office/drawing/2014/main" xmlns="" id="{39C5AF34-2B5E-4ECC-A735-A97A57AA2CC3}"/>
              </a:ext>
            </a:extLst>
          </p:cNvPr>
          <p:cNvSpPr/>
          <p:nvPr/>
        </p:nvSpPr>
        <p:spPr>
          <a:xfrm>
            <a:off x="5190231" y="3797569"/>
            <a:ext cx="1443676" cy="461665"/>
          </a:xfrm>
          <a:prstGeom prst="rect">
            <a:avLst/>
          </a:prstGeom>
        </p:spPr>
        <p:txBody>
          <a:bodyPr wrap="square">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符合相应特种作业需要的其他条件</a:t>
            </a:r>
          </a:p>
        </p:txBody>
      </p:sp>
      <p:sp>
        <p:nvSpPr>
          <p:cNvPr id="28" name="矩形 27">
            <a:extLst>
              <a:ext uri="{FF2B5EF4-FFF2-40B4-BE49-F238E27FC236}">
                <a16:creationId xmlns:a16="http://schemas.microsoft.com/office/drawing/2014/main" xmlns="" id="{D34A824F-6C22-480B-A9BF-4178B0E1F07B}"/>
              </a:ext>
            </a:extLst>
          </p:cNvPr>
          <p:cNvSpPr/>
          <p:nvPr/>
        </p:nvSpPr>
        <p:spPr>
          <a:xfrm>
            <a:off x="5625950" y="1312738"/>
            <a:ext cx="1643815" cy="646331"/>
          </a:xfrm>
          <a:prstGeom prst="rect">
            <a:avLst/>
          </a:prstGeom>
        </p:spPr>
        <p:txBody>
          <a:bodyPr wrap="square">
            <a:spAutoFit/>
          </a:bodyPr>
          <a:lstStyle/>
          <a:p>
            <a:pPr algn="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按上岗要求的技术业务理论和实际操作技 能考核成绩合格</a:t>
            </a:r>
          </a:p>
        </p:txBody>
      </p:sp>
      <p:sp>
        <p:nvSpPr>
          <p:cNvPr id="31" name="矩形 30">
            <a:extLst>
              <a:ext uri="{FF2B5EF4-FFF2-40B4-BE49-F238E27FC236}">
                <a16:creationId xmlns:a16="http://schemas.microsoft.com/office/drawing/2014/main" xmlns="" id="{9DEFC3B3-67F5-474D-9EEB-9F827ECF9554}"/>
              </a:ext>
            </a:extLst>
          </p:cNvPr>
          <p:cNvSpPr/>
          <p:nvPr/>
        </p:nvSpPr>
        <p:spPr>
          <a:xfrm>
            <a:off x="1154063" y="3033260"/>
            <a:ext cx="1463856" cy="461665"/>
          </a:xfrm>
          <a:prstGeom prst="rect">
            <a:avLst/>
          </a:prstGeom>
        </p:spPr>
        <p:txBody>
          <a:bodyPr wrap="square">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年满</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18</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周岁，初中及以上文化程度</a:t>
            </a:r>
          </a:p>
        </p:txBody>
      </p:sp>
      <p:sp>
        <p:nvSpPr>
          <p:cNvPr id="33" name="矩形 32">
            <a:extLst>
              <a:ext uri="{FF2B5EF4-FFF2-40B4-BE49-F238E27FC236}">
                <a16:creationId xmlns:a16="http://schemas.microsoft.com/office/drawing/2014/main" xmlns="" id="{3251D903-A3ED-4FD2-B2F3-79DA0B3E71A3}"/>
              </a:ext>
            </a:extLst>
          </p:cNvPr>
          <p:cNvSpPr/>
          <p:nvPr/>
        </p:nvSpPr>
        <p:spPr>
          <a:xfrm>
            <a:off x="5550022" y="3176373"/>
            <a:ext cx="701516" cy="369332"/>
          </a:xfrm>
          <a:prstGeom prst="rect">
            <a:avLst/>
          </a:prstGeom>
        </p:spPr>
        <p:txBody>
          <a:bodyPr wrap="square">
            <a:spAutoFit/>
          </a:bodyPr>
          <a:lstStyle/>
          <a:p>
            <a:pPr algn="ctr"/>
            <a:r>
              <a:rPr lang="en-US" altLang="zh-CN" dirty="0">
                <a:solidFill>
                  <a:prstClr val="white"/>
                </a:solidFill>
                <a:latin typeface="Impact" panose="020B0806030902050204" pitchFamily="34" charset="0"/>
                <a:ea typeface="Dotum" panose="020B0600000101010101" pitchFamily="34" charset="-127"/>
              </a:rPr>
              <a:t>03</a:t>
            </a:r>
            <a:endParaRPr lang="zh-CN" altLang="en-US" dirty="0">
              <a:solidFill>
                <a:prstClr val="white"/>
              </a:solidFill>
              <a:latin typeface="Impact" panose="020B0806030902050204" pitchFamily="34" charset="0"/>
              <a:ea typeface="Dotum" panose="020B0600000101010101" pitchFamily="34" charset="-127"/>
            </a:endParaRPr>
          </a:p>
        </p:txBody>
      </p:sp>
      <p:sp>
        <p:nvSpPr>
          <p:cNvPr id="34" name="矩形 33">
            <a:extLst>
              <a:ext uri="{FF2B5EF4-FFF2-40B4-BE49-F238E27FC236}">
                <a16:creationId xmlns:a16="http://schemas.microsoft.com/office/drawing/2014/main" xmlns="" id="{08F32979-04ED-4EB5-97EC-221AFA9319D9}"/>
              </a:ext>
            </a:extLst>
          </p:cNvPr>
          <p:cNvSpPr/>
          <p:nvPr/>
        </p:nvSpPr>
        <p:spPr>
          <a:xfrm>
            <a:off x="1495434" y="3746595"/>
            <a:ext cx="701516" cy="369332"/>
          </a:xfrm>
          <a:prstGeom prst="rect">
            <a:avLst/>
          </a:prstGeom>
        </p:spPr>
        <p:txBody>
          <a:bodyPr wrap="square">
            <a:spAutoFit/>
          </a:bodyPr>
          <a:lstStyle/>
          <a:p>
            <a:pPr algn="ctr"/>
            <a:r>
              <a:rPr lang="en-US" altLang="zh-CN" dirty="0">
                <a:solidFill>
                  <a:prstClr val="white"/>
                </a:solidFill>
                <a:latin typeface="Impact" panose="020B0806030902050204" pitchFamily="34" charset="0"/>
                <a:ea typeface="Dotum" panose="020B0600000101010101" pitchFamily="34" charset="-127"/>
              </a:rPr>
              <a:t>01</a:t>
            </a:r>
            <a:endParaRPr lang="zh-CN" altLang="en-US" dirty="0">
              <a:solidFill>
                <a:prstClr val="white"/>
              </a:solidFill>
              <a:latin typeface="Impact" panose="020B0806030902050204" pitchFamily="34" charset="0"/>
              <a:ea typeface="Dotum" panose="020B0600000101010101" pitchFamily="34" charset="-127"/>
            </a:endParaRPr>
          </a:p>
        </p:txBody>
      </p:sp>
      <p:sp>
        <p:nvSpPr>
          <p:cNvPr id="35" name="矩形 34">
            <a:extLst>
              <a:ext uri="{FF2B5EF4-FFF2-40B4-BE49-F238E27FC236}">
                <a16:creationId xmlns:a16="http://schemas.microsoft.com/office/drawing/2014/main" xmlns="" id="{FC0F6334-065E-480D-97BA-1EE31B6EDE03}"/>
              </a:ext>
            </a:extLst>
          </p:cNvPr>
          <p:cNvSpPr/>
          <p:nvPr/>
        </p:nvSpPr>
        <p:spPr>
          <a:xfrm>
            <a:off x="3282806" y="2631016"/>
            <a:ext cx="701516" cy="369332"/>
          </a:xfrm>
          <a:prstGeom prst="rect">
            <a:avLst/>
          </a:prstGeom>
        </p:spPr>
        <p:txBody>
          <a:bodyPr wrap="square">
            <a:spAutoFit/>
          </a:bodyPr>
          <a:lstStyle/>
          <a:p>
            <a:pPr algn="ctr"/>
            <a:r>
              <a:rPr lang="en-US" altLang="zh-CN" dirty="0">
                <a:solidFill>
                  <a:prstClr val="white"/>
                </a:solidFill>
                <a:latin typeface="Impact" panose="020B0806030902050204" pitchFamily="34" charset="0"/>
                <a:ea typeface="Dotum" panose="020B0600000101010101" pitchFamily="34" charset="-127"/>
              </a:rPr>
              <a:t>02</a:t>
            </a:r>
            <a:endParaRPr lang="zh-CN" altLang="en-US" dirty="0">
              <a:solidFill>
                <a:prstClr val="white"/>
              </a:solidFill>
              <a:latin typeface="Impact" panose="020B0806030902050204" pitchFamily="34" charset="0"/>
              <a:ea typeface="Dotum" panose="020B0600000101010101" pitchFamily="34" charset="-127"/>
            </a:endParaRPr>
          </a:p>
        </p:txBody>
      </p:sp>
      <p:sp>
        <p:nvSpPr>
          <p:cNvPr id="36" name="矩形 35">
            <a:extLst>
              <a:ext uri="{FF2B5EF4-FFF2-40B4-BE49-F238E27FC236}">
                <a16:creationId xmlns:a16="http://schemas.microsoft.com/office/drawing/2014/main" xmlns="" id="{2379F665-9BC9-425B-BA9D-919965ACF210}"/>
              </a:ext>
            </a:extLst>
          </p:cNvPr>
          <p:cNvSpPr/>
          <p:nvPr/>
        </p:nvSpPr>
        <p:spPr>
          <a:xfrm>
            <a:off x="7518715" y="1422555"/>
            <a:ext cx="701516" cy="369332"/>
          </a:xfrm>
          <a:prstGeom prst="rect">
            <a:avLst/>
          </a:prstGeom>
        </p:spPr>
        <p:txBody>
          <a:bodyPr wrap="square">
            <a:spAutoFit/>
          </a:bodyPr>
          <a:lstStyle/>
          <a:p>
            <a:pPr algn="ctr"/>
            <a:r>
              <a:rPr lang="en-US" altLang="zh-CN" dirty="0">
                <a:solidFill>
                  <a:prstClr val="white"/>
                </a:solidFill>
                <a:latin typeface="Impact" panose="020B0806030902050204" pitchFamily="34" charset="0"/>
                <a:ea typeface="Dotum" panose="020B0600000101010101" pitchFamily="34" charset="-127"/>
              </a:rPr>
              <a:t>04</a:t>
            </a:r>
            <a:endParaRPr lang="zh-CN" altLang="en-US" dirty="0">
              <a:solidFill>
                <a:prstClr val="white"/>
              </a:solidFill>
              <a:latin typeface="Impact" panose="020B0806030902050204" pitchFamily="34" charset="0"/>
              <a:ea typeface="Dotum" panose="020B0600000101010101" pitchFamily="34" charset="-127"/>
            </a:endParaRPr>
          </a:p>
        </p:txBody>
      </p:sp>
    </p:spTree>
    <p:custDataLst>
      <p:tags r:id="rId1"/>
    </p:custDataLst>
    <p:extLst>
      <p:ext uri="{BB962C8B-B14F-4D97-AF65-F5344CB8AC3E}">
        <p14:creationId xmlns:p14="http://schemas.microsoft.com/office/powerpoint/2010/main" val="3569531028"/>
      </p:ext>
    </p:extLst>
  </p:cSld>
  <p:clrMapOvr>
    <a:masterClrMapping/>
  </p:clrMapOvr>
  <mc:AlternateContent xmlns:mc="http://schemas.openxmlformats.org/markup-compatibility/2006" xmlns:p14="http://schemas.microsoft.com/office/powerpoint/2010/main">
    <mc:Choice Requires="p14">
      <p:transition spd="slow" p14:dur="1500" advTm="8266">
        <p:split orient="vert"/>
      </p:transition>
    </mc:Choice>
    <mc:Fallback xmlns="">
      <p:transition spd="slow" advTm="8266">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ppt_w</p:attrName>
                                        </p:attrNameLst>
                                      </p:cBhvr>
                                      <p:tavLst>
                                        <p:tav tm="0">
                                          <p:val>
                                            <p:fltVal val="0"/>
                                          </p:val>
                                        </p:tav>
                                        <p:tav tm="100000">
                                          <p:val>
                                            <p:strVal val="#ppt_w"/>
                                          </p:val>
                                        </p:tav>
                                      </p:tavLst>
                                    </p:anim>
                                    <p:anim calcmode="lin" valueType="num">
                                      <p:cBhvr>
                                        <p:cTn id="25" dur="500" fill="hold"/>
                                        <p:tgtEl>
                                          <p:spTgt spid="17"/>
                                        </p:tgtEl>
                                        <p:attrNameLst>
                                          <p:attrName>ppt_h</p:attrName>
                                        </p:attrNameLst>
                                      </p:cBhvr>
                                      <p:tavLst>
                                        <p:tav tm="0">
                                          <p:val>
                                            <p:fltVal val="0"/>
                                          </p:val>
                                        </p:tav>
                                        <p:tav tm="100000">
                                          <p:val>
                                            <p:strVal val="#ppt_h"/>
                                          </p:val>
                                        </p:tav>
                                      </p:tavLst>
                                    </p:anim>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Effect transition="in" filter="fade">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33"/>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wipe(down)">
                                      <p:cBhvr>
                                        <p:cTn id="75" dur="500"/>
                                        <p:tgtEl>
                                          <p:spTgt spid="15"/>
                                        </p:tgtEl>
                                      </p:cBhvr>
                                    </p:animEffec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31"/>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22"/>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25"/>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9" grpId="0" bldLvl="0" animBg="1"/>
      <p:bldP spid="10" grpId="0" bldLvl="0" animBg="1"/>
      <p:bldP spid="15" grpId="0" animBg="1"/>
      <p:bldP spid="16" grpId="0" animBg="1"/>
      <p:bldP spid="17" grpId="0" animBg="1"/>
      <p:bldP spid="18" grpId="0" animBg="1"/>
      <p:bldP spid="19" grpId="0" animBg="1"/>
      <p:bldP spid="20" grpId="0" animBg="1"/>
      <p:bldP spid="22" grpId="0"/>
      <p:bldP spid="25" grpId="0"/>
      <p:bldP spid="31" grpId="0"/>
      <p:bldP spid="33" grpId="0"/>
      <p:bldP spid="34" grpId="0"/>
      <p:bldP spid="35"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Oval 5">
            <a:extLst>
              <a:ext uri="{FF2B5EF4-FFF2-40B4-BE49-F238E27FC236}">
                <a16:creationId xmlns:a16="http://schemas.microsoft.com/office/drawing/2014/main" xmlns="" id="{27A0B29E-C3A3-491F-809B-B7E2D5227A33}"/>
              </a:ext>
            </a:extLst>
          </p:cNvPr>
          <p:cNvSpPr>
            <a:spLocks noChangeArrowheads="1"/>
          </p:cNvSpPr>
          <p:nvPr/>
        </p:nvSpPr>
        <p:spPr bwMode="auto">
          <a:xfrm>
            <a:off x="3861262" y="1230158"/>
            <a:ext cx="1446125" cy="1452232"/>
          </a:xfrm>
          <a:prstGeom prst="ellipse">
            <a:avLst/>
          </a:prstGeom>
          <a:solidFill>
            <a:srgbClr val="C0000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350"/>
          </a:p>
        </p:txBody>
      </p:sp>
      <p:sp>
        <p:nvSpPr>
          <p:cNvPr id="11267" name="Freeform 8">
            <a:extLst>
              <a:ext uri="{FF2B5EF4-FFF2-40B4-BE49-F238E27FC236}">
                <a16:creationId xmlns:a16="http://schemas.microsoft.com/office/drawing/2014/main" xmlns="" id="{81DC9E17-82B1-4258-A32B-9EB0CC934711}"/>
              </a:ext>
            </a:extLst>
          </p:cNvPr>
          <p:cNvSpPr>
            <a:spLocks/>
          </p:cNvSpPr>
          <p:nvPr/>
        </p:nvSpPr>
        <p:spPr bwMode="auto">
          <a:xfrm>
            <a:off x="3782239" y="1960593"/>
            <a:ext cx="1588824" cy="804082"/>
          </a:xfrm>
          <a:custGeom>
            <a:avLst/>
            <a:gdLst>
              <a:gd name="T0" fmla="*/ 3963 w 3963"/>
              <a:gd name="T1" fmla="*/ 0 h 1997"/>
              <a:gd name="T2" fmla="*/ 3963 w 3963"/>
              <a:gd name="T3" fmla="*/ 16 h 1997"/>
              <a:gd name="T4" fmla="*/ 1982 w 3963"/>
              <a:gd name="T5" fmla="*/ 1997 h 1997"/>
              <a:gd name="T6" fmla="*/ 0 w 3963"/>
              <a:gd name="T7" fmla="*/ 16 h 1997"/>
            </a:gdLst>
            <a:ahLst/>
            <a:cxnLst>
              <a:cxn ang="0">
                <a:pos x="T0" y="T1"/>
              </a:cxn>
              <a:cxn ang="0">
                <a:pos x="T2" y="T3"/>
              </a:cxn>
              <a:cxn ang="0">
                <a:pos x="T4" y="T5"/>
              </a:cxn>
              <a:cxn ang="0">
                <a:pos x="T6" y="T7"/>
              </a:cxn>
            </a:cxnLst>
            <a:rect l="0" t="0" r="r" b="b"/>
            <a:pathLst>
              <a:path w="3963" h="1997">
                <a:moveTo>
                  <a:pt x="3963" y="0"/>
                </a:moveTo>
                <a:cubicBezTo>
                  <a:pt x="3963" y="5"/>
                  <a:pt x="3963" y="11"/>
                  <a:pt x="3963" y="16"/>
                </a:cubicBezTo>
                <a:cubicBezTo>
                  <a:pt x="3963" y="1110"/>
                  <a:pt x="3076" y="1997"/>
                  <a:pt x="1982" y="1997"/>
                </a:cubicBezTo>
                <a:cubicBezTo>
                  <a:pt x="888" y="1997"/>
                  <a:pt x="0" y="1110"/>
                  <a:pt x="0" y="16"/>
                </a:cubicBezTo>
              </a:path>
            </a:pathLst>
          </a:custGeom>
          <a:noFill/>
          <a:ln w="8" cap="flat" cmpd="sng">
            <a:solidFill>
              <a:schemeClr val="tx1">
                <a:lumMod val="65000"/>
                <a:lumOff val="35000"/>
              </a:schemeClr>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350"/>
          </a:p>
        </p:txBody>
      </p:sp>
      <p:sp>
        <p:nvSpPr>
          <p:cNvPr id="11268" name="Oval 9">
            <a:extLst>
              <a:ext uri="{FF2B5EF4-FFF2-40B4-BE49-F238E27FC236}">
                <a16:creationId xmlns:a16="http://schemas.microsoft.com/office/drawing/2014/main" xmlns="" id="{B59C10A7-4949-46D0-A74D-E36706CA67B3}"/>
              </a:ext>
            </a:extLst>
          </p:cNvPr>
          <p:cNvSpPr>
            <a:spLocks noChangeArrowheads="1"/>
          </p:cNvSpPr>
          <p:nvPr/>
        </p:nvSpPr>
        <p:spPr bwMode="auto">
          <a:xfrm>
            <a:off x="5325907" y="1875059"/>
            <a:ext cx="104775" cy="104775"/>
          </a:xfrm>
          <a:prstGeom prst="ellipse">
            <a:avLst/>
          </a:prstGeom>
          <a:solidFill>
            <a:srgbClr val="C0000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350"/>
          </a:p>
        </p:txBody>
      </p:sp>
      <p:sp>
        <p:nvSpPr>
          <p:cNvPr id="11269" name="Oval 10">
            <a:extLst>
              <a:ext uri="{FF2B5EF4-FFF2-40B4-BE49-F238E27FC236}">
                <a16:creationId xmlns:a16="http://schemas.microsoft.com/office/drawing/2014/main" xmlns="" id="{610F98FA-9599-4976-BA43-A001842C7ABE}"/>
              </a:ext>
            </a:extLst>
          </p:cNvPr>
          <p:cNvSpPr>
            <a:spLocks noChangeArrowheads="1"/>
          </p:cNvSpPr>
          <p:nvPr/>
        </p:nvSpPr>
        <p:spPr bwMode="auto">
          <a:xfrm>
            <a:off x="3737087" y="1875059"/>
            <a:ext cx="103585" cy="104775"/>
          </a:xfrm>
          <a:prstGeom prst="ellipse">
            <a:avLst/>
          </a:prstGeom>
          <a:solidFill>
            <a:srgbClr val="C0000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350"/>
          </a:p>
        </p:txBody>
      </p:sp>
      <p:sp>
        <p:nvSpPr>
          <p:cNvPr id="11270" name="TextBox 13">
            <a:extLst>
              <a:ext uri="{FF2B5EF4-FFF2-40B4-BE49-F238E27FC236}">
                <a16:creationId xmlns:a16="http://schemas.microsoft.com/office/drawing/2014/main" xmlns="" id="{BB3F6BC5-6F6B-4E9D-ADCA-8FD7C5CDE09A}"/>
              </a:ext>
            </a:extLst>
          </p:cNvPr>
          <p:cNvSpPr txBox="1">
            <a:spLocks noChangeArrowheads="1"/>
          </p:cNvSpPr>
          <p:nvPr/>
        </p:nvSpPr>
        <p:spPr bwMode="auto">
          <a:xfrm>
            <a:off x="4088102" y="1375931"/>
            <a:ext cx="101502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6600" dirty="0">
                <a:solidFill>
                  <a:srgbClr val="F8F8F8"/>
                </a:solidFill>
                <a:latin typeface="Tw Cen MT Condensed Extra Bold" panose="020B0803020202020204" pitchFamily="34" charset="0"/>
              </a:rPr>
              <a:t>03</a:t>
            </a:r>
            <a:endParaRPr lang="zh-CN" altLang="en-US" sz="6600" dirty="0">
              <a:solidFill>
                <a:srgbClr val="F8F8F8"/>
              </a:solidFill>
              <a:latin typeface="Tw Cen MT Condensed Extra Bold" panose="020B0803020202020204" pitchFamily="34" charset="0"/>
            </a:endParaRPr>
          </a:p>
        </p:txBody>
      </p:sp>
      <p:cxnSp>
        <p:nvCxnSpPr>
          <p:cNvPr id="11271" name="直接连接符 15">
            <a:extLst>
              <a:ext uri="{FF2B5EF4-FFF2-40B4-BE49-F238E27FC236}">
                <a16:creationId xmlns:a16="http://schemas.microsoft.com/office/drawing/2014/main" xmlns="" id="{F436FEDC-39FB-4816-85B3-E41D7B95B3CD}"/>
              </a:ext>
            </a:extLst>
          </p:cNvPr>
          <p:cNvCxnSpPr>
            <a:cxnSpLocks noChangeShapeType="1"/>
          </p:cNvCxnSpPr>
          <p:nvPr/>
        </p:nvCxnSpPr>
        <p:spPr bwMode="auto">
          <a:xfrm>
            <a:off x="2358033" y="3015985"/>
            <a:ext cx="4427934" cy="0"/>
          </a:xfrm>
          <a:prstGeom prst="line">
            <a:avLst/>
          </a:prstGeom>
          <a:noFill/>
          <a:ln w="19050" cmpd="sng">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272" name="TextBox 17">
            <a:extLst>
              <a:ext uri="{FF2B5EF4-FFF2-40B4-BE49-F238E27FC236}">
                <a16:creationId xmlns:a16="http://schemas.microsoft.com/office/drawing/2014/main" xmlns="" id="{ECE2EC39-84AB-43DE-BAB7-7CE1C37B4607}"/>
              </a:ext>
            </a:extLst>
          </p:cNvPr>
          <p:cNvSpPr txBox="1">
            <a:spLocks noChangeArrowheads="1"/>
          </p:cNvSpPr>
          <p:nvPr/>
        </p:nvSpPr>
        <p:spPr bwMode="auto">
          <a:xfrm>
            <a:off x="3272173" y="3111295"/>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dirty="0">
                <a:solidFill>
                  <a:schemeClr val="tx1">
                    <a:lumMod val="75000"/>
                    <a:lumOff val="25000"/>
                  </a:schemeClr>
                </a:solidFill>
                <a:latin typeface="微软雅黑"/>
                <a:ea typeface="微软雅黑"/>
                <a:sym typeface="微软雅黑"/>
              </a:rPr>
              <a:t>安全生产基础知识</a:t>
            </a:r>
          </a:p>
        </p:txBody>
      </p:sp>
      <p:sp>
        <p:nvSpPr>
          <p:cNvPr id="11273" name="TextBox 49">
            <a:extLst>
              <a:ext uri="{FF2B5EF4-FFF2-40B4-BE49-F238E27FC236}">
                <a16:creationId xmlns:a16="http://schemas.microsoft.com/office/drawing/2014/main" xmlns="" id="{47C378E4-2EF5-415B-A7B5-C030A1331E46}"/>
              </a:ext>
            </a:extLst>
          </p:cNvPr>
          <p:cNvSpPr txBox="1">
            <a:spLocks noChangeArrowheads="1"/>
          </p:cNvSpPr>
          <p:nvPr/>
        </p:nvSpPr>
        <p:spPr bwMode="auto">
          <a:xfrm>
            <a:off x="2411611" y="3593439"/>
            <a:ext cx="4320779"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en-US" altLang="zh-CN" sz="135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50" dirty="0">
                <a:solidFill>
                  <a:schemeClr val="tx1">
                    <a:lumMod val="75000"/>
                    <a:lumOff val="25000"/>
                  </a:schemeClr>
                </a:solidFill>
                <a:latin typeface="微软雅黑" panose="020B0503020204020204" pitchFamily="34" charset="-122"/>
                <a:ea typeface="微软雅黑" panose="020B0503020204020204" pitchFamily="34" charset="-122"/>
              </a:rPr>
              <a:t>安全管理基础知识 </a:t>
            </a:r>
            <a:r>
              <a:rPr lang="en-US" altLang="zh-CN" sz="135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50" dirty="0">
                <a:solidFill>
                  <a:schemeClr val="tx1">
                    <a:lumMod val="75000"/>
                    <a:lumOff val="25000"/>
                  </a:schemeClr>
                </a:solidFill>
                <a:latin typeface="微软雅黑" panose="020B0503020204020204" pitchFamily="34" charset="-122"/>
                <a:ea typeface="微软雅黑" panose="020B0503020204020204" pitchFamily="34" charset="-122"/>
              </a:rPr>
              <a:t>安全生产法律法规基础知识</a:t>
            </a:r>
          </a:p>
          <a:p>
            <a:pPr algn="ctr" eaLnBrk="1" hangingPunct="1">
              <a:lnSpc>
                <a:spcPct val="150000"/>
              </a:lnSpc>
            </a:pPr>
            <a:r>
              <a:rPr lang="en-US" altLang="zh-CN" sz="135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50" dirty="0">
                <a:solidFill>
                  <a:schemeClr val="tx1">
                    <a:lumMod val="75000"/>
                    <a:lumOff val="25000"/>
                  </a:schemeClr>
                </a:solidFill>
                <a:latin typeface="微软雅黑" panose="020B0503020204020204" pitchFamily="34" charset="-122"/>
                <a:ea typeface="微软雅黑" panose="020B0503020204020204" pitchFamily="34" charset="-122"/>
              </a:rPr>
              <a:t>企业基础应知应会 </a:t>
            </a:r>
            <a:r>
              <a:rPr lang="en-US" altLang="zh-CN" sz="135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50" dirty="0">
                <a:solidFill>
                  <a:schemeClr val="tx1">
                    <a:lumMod val="75000"/>
                    <a:lumOff val="25000"/>
                  </a:schemeClr>
                </a:solidFill>
                <a:latin typeface="微软雅黑" panose="020B0503020204020204" pitchFamily="34" charset="-122"/>
                <a:ea typeface="微软雅黑" panose="020B0503020204020204" pitchFamily="34" charset="-122"/>
              </a:rPr>
              <a:t>事故的预防报警和应急措施</a:t>
            </a:r>
          </a:p>
        </p:txBody>
      </p:sp>
    </p:spTree>
    <p:extLst>
      <p:ext uri="{BB962C8B-B14F-4D97-AF65-F5344CB8AC3E}">
        <p14:creationId xmlns:p14="http://schemas.microsoft.com/office/powerpoint/2010/main" val="3192195130"/>
      </p:ext>
    </p:extLst>
  </p:cSld>
  <p:clrMapOvr>
    <a:masterClrMapping/>
  </p:clrMapOvr>
  <mc:AlternateContent xmlns:mc="http://schemas.openxmlformats.org/markup-compatibility/2006" xmlns:p14="http://schemas.microsoft.com/office/powerpoint/2010/main">
    <mc:Choice Requires="p14">
      <p:transition spd="slow" p14:dur="1500" advTm="6933">
        <p:split orient="vert"/>
      </p:transition>
    </mc:Choice>
    <mc:Fallback xmlns="">
      <p:transition spd="slow" advTm="6933">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heel(1)">
                                      <p:cBhvr>
                                        <p:cTn id="7" dur="2000"/>
                                        <p:tgtEl>
                                          <p:spTgt spid="11266"/>
                                        </p:tgtEl>
                                      </p:cBhvr>
                                    </p:animEffect>
                                  </p:childTnLst>
                                </p:cTn>
                              </p:par>
                            </p:childTnLst>
                          </p:cTn>
                        </p:par>
                        <p:par>
                          <p:cTn id="8" fill="hold" nodeType="afterGroup">
                            <p:stCondLst>
                              <p:cond delay="2000"/>
                            </p:stCondLst>
                            <p:childTnLst>
                              <p:par>
                                <p:cTn id="9" presetID="31" presetClass="entr" presetSubtype="0" fill="hold" grpId="0" nodeType="afterEffect">
                                  <p:stCondLst>
                                    <p:cond delay="0"/>
                                  </p:stCondLst>
                                  <p:childTnLst>
                                    <p:set>
                                      <p:cBhvr>
                                        <p:cTn id="10" dur="1" fill="hold">
                                          <p:stCondLst>
                                            <p:cond delay="0"/>
                                          </p:stCondLst>
                                        </p:cTn>
                                        <p:tgtEl>
                                          <p:spTgt spid="11270"/>
                                        </p:tgtEl>
                                        <p:attrNameLst>
                                          <p:attrName>style.visibility</p:attrName>
                                        </p:attrNameLst>
                                      </p:cBhvr>
                                      <p:to>
                                        <p:strVal val="visible"/>
                                      </p:to>
                                    </p:set>
                                    <p:anim calcmode="lin" valueType="num">
                                      <p:cBhvr>
                                        <p:cTn id="11" dur="500" fill="hold"/>
                                        <p:tgtEl>
                                          <p:spTgt spid="11270"/>
                                        </p:tgtEl>
                                        <p:attrNameLst>
                                          <p:attrName>ppt_w</p:attrName>
                                        </p:attrNameLst>
                                      </p:cBhvr>
                                      <p:tavLst>
                                        <p:tav tm="0">
                                          <p:val>
                                            <p:fltVal val="0"/>
                                          </p:val>
                                        </p:tav>
                                        <p:tav tm="100000">
                                          <p:val>
                                            <p:strVal val="#ppt_w"/>
                                          </p:val>
                                        </p:tav>
                                      </p:tavLst>
                                    </p:anim>
                                    <p:anim calcmode="lin" valueType="num">
                                      <p:cBhvr>
                                        <p:cTn id="12" dur="500" fill="hold"/>
                                        <p:tgtEl>
                                          <p:spTgt spid="11270"/>
                                        </p:tgtEl>
                                        <p:attrNameLst>
                                          <p:attrName>ppt_h</p:attrName>
                                        </p:attrNameLst>
                                      </p:cBhvr>
                                      <p:tavLst>
                                        <p:tav tm="0">
                                          <p:val>
                                            <p:fltVal val="0"/>
                                          </p:val>
                                        </p:tav>
                                        <p:tav tm="100000">
                                          <p:val>
                                            <p:strVal val="#ppt_h"/>
                                          </p:val>
                                        </p:tav>
                                      </p:tavLst>
                                    </p:anim>
                                    <p:anim calcmode="lin" valueType="num">
                                      <p:cBhvr>
                                        <p:cTn id="13" dur="500" fill="hold"/>
                                        <p:tgtEl>
                                          <p:spTgt spid="11270"/>
                                        </p:tgtEl>
                                        <p:attrNameLst>
                                          <p:attrName>style.rotation</p:attrName>
                                        </p:attrNameLst>
                                      </p:cBhvr>
                                      <p:tavLst>
                                        <p:tav tm="0">
                                          <p:val>
                                            <p:fltVal val="90"/>
                                          </p:val>
                                        </p:tav>
                                        <p:tav tm="100000">
                                          <p:val>
                                            <p:fltVal val="0"/>
                                          </p:val>
                                        </p:tav>
                                      </p:tavLst>
                                    </p:anim>
                                    <p:animEffect transition="in" filter="fade">
                                      <p:cBhvr>
                                        <p:cTn id="14" dur="500"/>
                                        <p:tgtEl>
                                          <p:spTgt spid="11270"/>
                                        </p:tgtEl>
                                      </p:cBhvr>
                                    </p:animEffect>
                                  </p:childTnLst>
                                </p:cTn>
                              </p:par>
                            </p:childTnLst>
                          </p:cTn>
                        </p:par>
                        <p:par>
                          <p:cTn id="15" fill="hold" nodeType="afterGroup">
                            <p:stCondLst>
                              <p:cond delay="2500"/>
                            </p:stCondLst>
                            <p:childTnLst>
                              <p:par>
                                <p:cTn id="16" presetID="1" presetClass="entr" presetSubtype="0" fill="hold" grpId="0" nodeType="afterEffect">
                                  <p:stCondLst>
                                    <p:cond delay="0"/>
                                  </p:stCondLst>
                                  <p:childTnLst>
                                    <p:set>
                                      <p:cBhvr>
                                        <p:cTn id="17" dur="1" fill="hold">
                                          <p:stCondLst>
                                            <p:cond delay="0"/>
                                          </p:stCondLst>
                                        </p:cTn>
                                        <p:tgtEl>
                                          <p:spTgt spid="11269"/>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1268"/>
                                        </p:tgtEl>
                                        <p:attrNameLst>
                                          <p:attrName>style.visibility</p:attrName>
                                        </p:attrNameLst>
                                      </p:cBhvr>
                                      <p:to>
                                        <p:strVal val="visible"/>
                                      </p:to>
                                    </p:set>
                                  </p:childTnLst>
                                </p:cTn>
                              </p:par>
                            </p:childTnLst>
                          </p:cTn>
                        </p:par>
                        <p:par>
                          <p:cTn id="20" fill="hold" nodeType="afterGroup">
                            <p:stCondLst>
                              <p:cond delay="2501"/>
                            </p:stCondLst>
                            <p:childTnLst>
                              <p:par>
                                <p:cTn id="21" presetID="37" presetClass="path" presetSubtype="0" accel="50000" decel="50000" fill="hold" grpId="1" nodeType="afterEffect">
                                  <p:stCondLst>
                                    <p:cond delay="0"/>
                                  </p:stCondLst>
                                  <p:childTnLst>
                                    <p:animMotion origin="layout" path="M -3.88889E-6 4.48659E-6 L -0.00434 0.05064 L -0.02378 0.10846 C -0.03593 0.12696 -0.05625 0.15124 -0.07465 0.16396 C -0.09305 0.17668 -0.11302 0.18524 -0.13385 0.18455 C -0.16302 0.19102 -0.18246 0.17183 -0.2 0.16003 C -0.21805 0.14824 -0.23073 0.13159 -0.24166 0.11424 L -0.26562 0.05666 L -0.26961 4.48659E-6 " pathEditMode="relative" rAng="0" ptsTypes="FAfafaFAF">
                                      <p:cBhvr>
                                        <p:cTn id="22" dur="2000" spd="-99800" fill="hold"/>
                                        <p:tgtEl>
                                          <p:spTgt spid="11268"/>
                                        </p:tgtEl>
                                        <p:attrNameLst>
                                          <p:attrName>ppt_x,ppt_y</p:attrName>
                                        </p:attrNameLst>
                                      </p:cBhvr>
                                      <p:rCtr x="-13300" y="9600"/>
                                    </p:animMotion>
                                  </p:childTnLst>
                                </p:cTn>
                              </p:par>
                              <p:par>
                                <p:cTn id="23" presetID="22" presetClass="entr" presetSubtype="8" fill="hold" nodeType="withEffect">
                                  <p:stCondLst>
                                    <p:cond delay="0"/>
                                  </p:stCondLst>
                                  <p:childTnLst>
                                    <p:set>
                                      <p:cBhvr>
                                        <p:cTn id="24" dur="1" fill="hold">
                                          <p:stCondLst>
                                            <p:cond delay="0"/>
                                          </p:stCondLst>
                                        </p:cTn>
                                        <p:tgtEl>
                                          <p:spTgt spid="11267"/>
                                        </p:tgtEl>
                                        <p:attrNameLst>
                                          <p:attrName>style.visibility</p:attrName>
                                        </p:attrNameLst>
                                      </p:cBhvr>
                                      <p:to>
                                        <p:strVal val="visible"/>
                                      </p:to>
                                    </p:set>
                                    <p:animEffect transition="in" filter="wipe(left)">
                                      <p:cBhvr>
                                        <p:cTn id="25" dur="2000"/>
                                        <p:tgtEl>
                                          <p:spTgt spid="11267"/>
                                        </p:tgtEl>
                                      </p:cBhvr>
                                    </p:animEffect>
                                  </p:childTnLst>
                                </p:cTn>
                              </p:par>
                            </p:childTnLst>
                          </p:cTn>
                        </p:par>
                        <p:par>
                          <p:cTn id="26" fill="hold" nodeType="afterGroup">
                            <p:stCondLst>
                              <p:cond delay="4501"/>
                            </p:stCondLst>
                            <p:childTnLst>
                              <p:par>
                                <p:cTn id="27" presetID="31" presetClass="entr" presetSubtype="0" fill="hold" nodeType="afterEffect">
                                  <p:stCondLst>
                                    <p:cond delay="0"/>
                                  </p:stCondLst>
                                  <p:childTnLst>
                                    <p:set>
                                      <p:cBhvr>
                                        <p:cTn id="28" dur="1" fill="hold">
                                          <p:stCondLst>
                                            <p:cond delay="0"/>
                                          </p:stCondLst>
                                        </p:cTn>
                                        <p:tgtEl>
                                          <p:spTgt spid="11271"/>
                                        </p:tgtEl>
                                        <p:attrNameLst>
                                          <p:attrName>style.visibility</p:attrName>
                                        </p:attrNameLst>
                                      </p:cBhvr>
                                      <p:to>
                                        <p:strVal val="visible"/>
                                      </p:to>
                                    </p:set>
                                    <p:anim calcmode="lin" valueType="num">
                                      <p:cBhvr>
                                        <p:cTn id="29" dur="500" fill="hold"/>
                                        <p:tgtEl>
                                          <p:spTgt spid="11271"/>
                                        </p:tgtEl>
                                        <p:attrNameLst>
                                          <p:attrName>ppt_w</p:attrName>
                                        </p:attrNameLst>
                                      </p:cBhvr>
                                      <p:tavLst>
                                        <p:tav tm="0">
                                          <p:val>
                                            <p:fltVal val="0"/>
                                          </p:val>
                                        </p:tav>
                                        <p:tav tm="100000">
                                          <p:val>
                                            <p:strVal val="#ppt_w"/>
                                          </p:val>
                                        </p:tav>
                                      </p:tavLst>
                                    </p:anim>
                                    <p:anim calcmode="lin" valueType="num">
                                      <p:cBhvr>
                                        <p:cTn id="30" dur="500" fill="hold"/>
                                        <p:tgtEl>
                                          <p:spTgt spid="11271"/>
                                        </p:tgtEl>
                                        <p:attrNameLst>
                                          <p:attrName>ppt_h</p:attrName>
                                        </p:attrNameLst>
                                      </p:cBhvr>
                                      <p:tavLst>
                                        <p:tav tm="0">
                                          <p:val>
                                            <p:fltVal val="0"/>
                                          </p:val>
                                        </p:tav>
                                        <p:tav tm="100000">
                                          <p:val>
                                            <p:strVal val="#ppt_h"/>
                                          </p:val>
                                        </p:tav>
                                      </p:tavLst>
                                    </p:anim>
                                    <p:anim calcmode="lin" valueType="num">
                                      <p:cBhvr>
                                        <p:cTn id="31" dur="500" fill="hold"/>
                                        <p:tgtEl>
                                          <p:spTgt spid="11271"/>
                                        </p:tgtEl>
                                        <p:attrNameLst>
                                          <p:attrName>style.rotation</p:attrName>
                                        </p:attrNameLst>
                                      </p:cBhvr>
                                      <p:tavLst>
                                        <p:tav tm="0">
                                          <p:val>
                                            <p:fltVal val="90"/>
                                          </p:val>
                                        </p:tav>
                                        <p:tav tm="100000">
                                          <p:val>
                                            <p:fltVal val="0"/>
                                          </p:val>
                                        </p:tav>
                                      </p:tavLst>
                                    </p:anim>
                                    <p:animEffect transition="in" filter="fade">
                                      <p:cBhvr>
                                        <p:cTn id="32" dur="500"/>
                                        <p:tgtEl>
                                          <p:spTgt spid="11271"/>
                                        </p:tgtEl>
                                      </p:cBhvr>
                                    </p:animEffect>
                                  </p:childTnLst>
                                </p:cTn>
                              </p:par>
                            </p:childTnLst>
                          </p:cTn>
                        </p:par>
                        <p:par>
                          <p:cTn id="33" fill="hold" nodeType="afterGroup">
                            <p:stCondLst>
                              <p:cond delay="5001"/>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11272"/>
                                        </p:tgtEl>
                                        <p:attrNameLst>
                                          <p:attrName>style.visibility</p:attrName>
                                        </p:attrNameLst>
                                      </p:cBhvr>
                                      <p:to>
                                        <p:strVal val="visible"/>
                                      </p:to>
                                    </p:set>
                                    <p:anim calcmode="lin" valueType="num">
                                      <p:cBhvr>
                                        <p:cTn id="36" dur="500" fill="hold"/>
                                        <p:tgtEl>
                                          <p:spTgt spid="11272"/>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1272"/>
                                        </p:tgtEl>
                                        <p:attrNameLst>
                                          <p:attrName>ppt_y</p:attrName>
                                        </p:attrNameLst>
                                      </p:cBhvr>
                                      <p:tavLst>
                                        <p:tav tm="0">
                                          <p:val>
                                            <p:strVal val="#ppt_y"/>
                                          </p:val>
                                        </p:tav>
                                        <p:tav tm="100000">
                                          <p:val>
                                            <p:strVal val="#ppt_y"/>
                                          </p:val>
                                        </p:tav>
                                      </p:tavLst>
                                    </p:anim>
                                    <p:anim calcmode="lin" valueType="num">
                                      <p:cBhvr>
                                        <p:cTn id="38" dur="500" fill="hold"/>
                                        <p:tgtEl>
                                          <p:spTgt spid="11272"/>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1272"/>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1272"/>
                                        </p:tgtEl>
                                      </p:cBhvr>
                                    </p:animEffect>
                                  </p:childTnLst>
                                </p:cTn>
                              </p:par>
                            </p:childTnLst>
                          </p:cTn>
                        </p:par>
                        <p:par>
                          <p:cTn id="41" fill="hold" nodeType="afterGroup">
                            <p:stCondLst>
                              <p:cond delay="5851"/>
                            </p:stCondLst>
                            <p:childTnLst>
                              <p:par>
                                <p:cTn id="42" presetID="22" presetClass="entr" presetSubtype="1" fill="hold" grpId="0" nodeType="afterEffect">
                                  <p:stCondLst>
                                    <p:cond delay="0"/>
                                  </p:stCondLst>
                                  <p:childTnLst>
                                    <p:set>
                                      <p:cBhvr>
                                        <p:cTn id="43" dur="1" fill="hold">
                                          <p:stCondLst>
                                            <p:cond delay="0"/>
                                          </p:stCondLst>
                                        </p:cTn>
                                        <p:tgtEl>
                                          <p:spTgt spid="11273"/>
                                        </p:tgtEl>
                                        <p:attrNameLst>
                                          <p:attrName>style.visibility</p:attrName>
                                        </p:attrNameLst>
                                      </p:cBhvr>
                                      <p:to>
                                        <p:strVal val="visible"/>
                                      </p:to>
                                    </p:set>
                                    <p:animEffect transition="in" filter="wipe(up)">
                                      <p:cBhvr>
                                        <p:cTn id="44" dur="500"/>
                                        <p:tgtEl>
                                          <p:spTgt spid="11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autoUpdateAnimBg="0"/>
      <p:bldP spid="11268" grpId="0" animBg="1" autoUpdateAnimBg="0"/>
      <p:bldP spid="11268" grpId="1" animBg="1" autoUpdateAnimBg="0"/>
      <p:bldP spid="11269" grpId="0" animBg="1" autoUpdateAnimBg="0"/>
      <p:bldP spid="11270" grpId="0" autoUpdateAnimBg="0"/>
      <p:bldP spid="11272" grpId="0" autoUpdateAnimBg="0"/>
      <p:bldP spid="11273"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238" y="283369"/>
            <a:ext cx="110966" cy="33289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矩形 5"/>
          <p:cNvSpPr/>
          <p:nvPr/>
        </p:nvSpPr>
        <p:spPr>
          <a:xfrm>
            <a:off x="255747" y="283369"/>
            <a:ext cx="2362172" cy="33289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b="1" dirty="0">
                <a:latin typeface="微软雅黑" panose="020B0503020204020204" charset="-122"/>
                <a:ea typeface="微软雅黑" panose="020B0503020204020204" charset="-122"/>
              </a:rPr>
              <a:t>用电安全</a:t>
            </a:r>
          </a:p>
        </p:txBody>
      </p:sp>
      <p:sp>
        <p:nvSpPr>
          <p:cNvPr id="9" name="矩形 8"/>
          <p:cNvSpPr/>
          <p:nvPr/>
        </p:nvSpPr>
        <p:spPr>
          <a:xfrm>
            <a:off x="-5239" y="5084446"/>
            <a:ext cx="2446020" cy="65246"/>
          </a:xfrm>
          <a:prstGeom prst="rect">
            <a:avLst/>
          </a:prstGeom>
          <a:solidFill>
            <a:srgbClr val="C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矩形 9"/>
          <p:cNvSpPr/>
          <p:nvPr/>
        </p:nvSpPr>
        <p:spPr>
          <a:xfrm>
            <a:off x="8503444" y="-2381"/>
            <a:ext cx="641509" cy="57150"/>
          </a:xfrm>
          <a:prstGeom prst="rect">
            <a:avLst/>
          </a:prstGeom>
          <a:solidFill>
            <a:srgbClr val="0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21" name="组合 24">
            <a:extLst>
              <a:ext uri="{FF2B5EF4-FFF2-40B4-BE49-F238E27FC236}">
                <a16:creationId xmlns:a16="http://schemas.microsoft.com/office/drawing/2014/main" xmlns="" id="{4730788B-7EC5-4C05-ACE3-A87AA3CB7DBD}"/>
              </a:ext>
            </a:extLst>
          </p:cNvPr>
          <p:cNvGrpSpPr/>
          <p:nvPr/>
        </p:nvGrpSpPr>
        <p:grpSpPr bwMode="auto">
          <a:xfrm>
            <a:off x="1244203" y="1359916"/>
            <a:ext cx="1947863" cy="1603772"/>
            <a:chOff x="4661650" y="1692004"/>
            <a:chExt cx="2597420" cy="2138037"/>
          </a:xfrm>
        </p:grpSpPr>
        <p:sp>
          <p:nvSpPr>
            <p:cNvPr id="23" name="等腰三角形 4">
              <a:extLst>
                <a:ext uri="{FF2B5EF4-FFF2-40B4-BE49-F238E27FC236}">
                  <a16:creationId xmlns:a16="http://schemas.microsoft.com/office/drawing/2014/main" xmlns="" id="{29B3F136-557D-42CA-826D-9FF6B6154167}"/>
                </a:ext>
              </a:extLst>
            </p:cNvPr>
            <p:cNvSpPr/>
            <p:nvPr/>
          </p:nvSpPr>
          <p:spPr>
            <a:xfrm>
              <a:off x="4661650" y="1692004"/>
              <a:ext cx="2597420" cy="2138037"/>
            </a:xfrm>
            <a:custGeom>
              <a:avLst/>
              <a:gdLst>
                <a:gd name="connsiteX0" fmla="*/ 0 w 3159760"/>
                <a:gd name="connsiteY0" fmla="*/ 1686560 h 1686560"/>
                <a:gd name="connsiteX1" fmla="*/ 1579880 w 3159760"/>
                <a:gd name="connsiteY1" fmla="*/ 0 h 1686560"/>
                <a:gd name="connsiteX2" fmla="*/ 3159760 w 3159760"/>
                <a:gd name="connsiteY2" fmla="*/ 1686560 h 1686560"/>
                <a:gd name="connsiteX3" fmla="*/ 0 w 3159760"/>
                <a:gd name="connsiteY3" fmla="*/ 1686560 h 1686560"/>
                <a:gd name="connsiteX0-1" fmla="*/ 0 w 3576320"/>
                <a:gd name="connsiteY0-2" fmla="*/ 2743200 h 2743200"/>
                <a:gd name="connsiteX1-3" fmla="*/ 1996440 w 3576320"/>
                <a:gd name="connsiteY1-4" fmla="*/ 0 h 2743200"/>
                <a:gd name="connsiteX2-5" fmla="*/ 3576320 w 3576320"/>
                <a:gd name="connsiteY2-6" fmla="*/ 1686560 h 2743200"/>
                <a:gd name="connsiteX3-7" fmla="*/ 0 w 3576320"/>
                <a:gd name="connsiteY3-8" fmla="*/ 2743200 h 2743200"/>
                <a:gd name="connsiteX0-9" fmla="*/ 0 w 3200400"/>
                <a:gd name="connsiteY0-10" fmla="*/ 2743200 h 2895600"/>
                <a:gd name="connsiteX1-11" fmla="*/ 1996440 w 3200400"/>
                <a:gd name="connsiteY1-12" fmla="*/ 0 h 2895600"/>
                <a:gd name="connsiteX2-13" fmla="*/ 3200400 w 3200400"/>
                <a:gd name="connsiteY2-14" fmla="*/ 2895600 h 2895600"/>
                <a:gd name="connsiteX3-15" fmla="*/ 0 w 3200400"/>
                <a:gd name="connsiteY3-16" fmla="*/ 2743200 h 2895600"/>
                <a:gd name="connsiteX0-17" fmla="*/ 0 w 3200400"/>
                <a:gd name="connsiteY0-18" fmla="*/ 0 h 152400"/>
                <a:gd name="connsiteX1-19" fmla="*/ 3200400 w 3200400"/>
                <a:gd name="connsiteY1-20" fmla="*/ 152400 h 152400"/>
                <a:gd name="connsiteX2-21" fmla="*/ 0 w 3200400"/>
                <a:gd name="connsiteY2-22" fmla="*/ 0 h 152400"/>
                <a:gd name="connsiteX0-23" fmla="*/ 0 w 3200400"/>
                <a:gd name="connsiteY0-24" fmla="*/ 2555004 h 2707404"/>
                <a:gd name="connsiteX1-25" fmla="*/ 3200400 w 3200400"/>
                <a:gd name="connsiteY1-26" fmla="*/ 2707404 h 2707404"/>
                <a:gd name="connsiteX2-27" fmla="*/ 0 w 3200400"/>
                <a:gd name="connsiteY2-28" fmla="*/ 2555004 h 2707404"/>
                <a:gd name="connsiteX0-29" fmla="*/ 0 w 3200400"/>
                <a:gd name="connsiteY0-30" fmla="*/ 2555004 h 2776483"/>
                <a:gd name="connsiteX1-31" fmla="*/ 3200400 w 3200400"/>
                <a:gd name="connsiteY1-32" fmla="*/ 2707404 h 2776483"/>
                <a:gd name="connsiteX2-33" fmla="*/ 0 w 3200400"/>
                <a:gd name="connsiteY2-34" fmla="*/ 2555004 h 2776483"/>
                <a:gd name="connsiteX0-35" fmla="*/ 0 w 3232226"/>
                <a:gd name="connsiteY0-36" fmla="*/ 2688370 h 2909849"/>
                <a:gd name="connsiteX1-37" fmla="*/ 3200400 w 3232226"/>
                <a:gd name="connsiteY1-38" fmla="*/ 2840770 h 2909849"/>
                <a:gd name="connsiteX2-39" fmla="*/ 0 w 3232226"/>
                <a:gd name="connsiteY2-40" fmla="*/ 2688370 h 2909849"/>
                <a:gd name="connsiteX0-41" fmla="*/ 0 w 3221017"/>
                <a:gd name="connsiteY0-42" fmla="*/ 2498936 h 2720415"/>
                <a:gd name="connsiteX1-43" fmla="*/ 3200400 w 3221017"/>
                <a:gd name="connsiteY1-44" fmla="*/ 2651336 h 2720415"/>
                <a:gd name="connsiteX2-45" fmla="*/ 0 w 3221017"/>
                <a:gd name="connsiteY2-46" fmla="*/ 2498936 h 2720415"/>
                <a:gd name="connsiteX0-47" fmla="*/ 0 w 3221017"/>
                <a:gd name="connsiteY0-48" fmla="*/ 2498936 h 2663649"/>
                <a:gd name="connsiteX1-49" fmla="*/ 3200400 w 3221017"/>
                <a:gd name="connsiteY1-50" fmla="*/ 2651336 h 2663649"/>
                <a:gd name="connsiteX2-51" fmla="*/ 0 w 3221017"/>
                <a:gd name="connsiteY2-52" fmla="*/ 2498936 h 2663649"/>
                <a:gd name="connsiteX0-53" fmla="*/ 0 w 3221017"/>
                <a:gd name="connsiteY0-54" fmla="*/ 2498936 h 2651344"/>
                <a:gd name="connsiteX1-55" fmla="*/ 3200400 w 3221017"/>
                <a:gd name="connsiteY1-56" fmla="*/ 2651336 h 2651344"/>
                <a:gd name="connsiteX2-57" fmla="*/ 0 w 3221017"/>
                <a:gd name="connsiteY2-58" fmla="*/ 2498936 h 2651344"/>
              </a:gdLst>
              <a:ahLst/>
              <a:cxnLst>
                <a:cxn ang="0">
                  <a:pos x="connsiteX0-1" y="connsiteY0-2"/>
                </a:cxn>
                <a:cxn ang="0">
                  <a:pos x="connsiteX1-3" y="connsiteY1-4"/>
                </a:cxn>
                <a:cxn ang="0">
                  <a:pos x="connsiteX2-5" y="connsiteY2-6"/>
                </a:cxn>
              </a:cxnLst>
              <a:rect l="l" t="t" r="r" b="b"/>
              <a:pathLst>
                <a:path w="3221017" h="2651344">
                  <a:moveTo>
                    <a:pt x="0" y="2498936"/>
                  </a:moveTo>
                  <a:cubicBezTo>
                    <a:pt x="2575560" y="446616"/>
                    <a:pt x="3235960" y="2656416"/>
                    <a:pt x="3200400" y="2651336"/>
                  </a:cubicBezTo>
                  <a:cubicBezTo>
                    <a:pt x="3373120" y="2011256"/>
                    <a:pt x="2473960" y="-2885864"/>
                    <a:pt x="0" y="249893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dirty="0">
                <a:latin typeface="Arial" panose="020B0604020202020204" pitchFamily="34" charset="0"/>
                <a:ea typeface="微软雅黑" panose="020B0503020204020204" charset="-122"/>
                <a:sym typeface="Arial" panose="020B0604020202020204" pitchFamily="34" charset="0"/>
              </a:endParaRPr>
            </a:p>
          </p:txBody>
        </p:sp>
        <p:sp>
          <p:nvSpPr>
            <p:cNvPr id="24" name="Freeform 11">
              <a:extLst>
                <a:ext uri="{FF2B5EF4-FFF2-40B4-BE49-F238E27FC236}">
                  <a16:creationId xmlns:a16="http://schemas.microsoft.com/office/drawing/2014/main" xmlns="" id="{B79224F1-296C-40C1-8549-7F3A5C605FB7}"/>
                </a:ext>
              </a:extLst>
            </p:cNvPr>
            <p:cNvSpPr>
              <a:spLocks noEditPoints="1"/>
            </p:cNvSpPr>
            <p:nvPr/>
          </p:nvSpPr>
          <p:spPr bwMode="auto">
            <a:xfrm>
              <a:off x="6060382" y="1945965"/>
              <a:ext cx="393741" cy="396815"/>
            </a:xfrm>
            <a:custGeom>
              <a:avLst/>
              <a:gdLst>
                <a:gd name="T0" fmla="*/ 381 w 402"/>
                <a:gd name="T1" fmla="*/ 10 h 404"/>
                <a:gd name="T2" fmla="*/ 365 w 402"/>
                <a:gd name="T3" fmla="*/ 3 h 404"/>
                <a:gd name="T4" fmla="*/ 358 w 402"/>
                <a:gd name="T5" fmla="*/ 18 h 404"/>
                <a:gd name="T6" fmla="*/ 312 w 402"/>
                <a:gd name="T7" fmla="*/ 133 h 404"/>
                <a:gd name="T8" fmla="*/ 301 w 402"/>
                <a:gd name="T9" fmla="*/ 116 h 404"/>
                <a:gd name="T10" fmla="*/ 282 w 402"/>
                <a:gd name="T11" fmla="*/ 106 h 404"/>
                <a:gd name="T12" fmla="*/ 219 w 402"/>
                <a:gd name="T13" fmla="*/ 107 h 404"/>
                <a:gd name="T14" fmla="*/ 197 w 402"/>
                <a:gd name="T15" fmla="*/ 113 h 404"/>
                <a:gd name="T16" fmla="*/ 11 w 402"/>
                <a:gd name="T17" fmla="*/ 245 h 404"/>
                <a:gd name="T18" fmla="*/ 6 w 402"/>
                <a:gd name="T19" fmla="*/ 273 h 404"/>
                <a:gd name="T20" fmla="*/ 91 w 402"/>
                <a:gd name="T21" fmla="*/ 395 h 404"/>
                <a:gd name="T22" fmla="*/ 116 w 402"/>
                <a:gd name="T23" fmla="*/ 397 h 404"/>
                <a:gd name="T24" fmla="*/ 302 w 402"/>
                <a:gd name="T25" fmla="*/ 265 h 404"/>
                <a:gd name="T26" fmla="*/ 316 w 402"/>
                <a:gd name="T27" fmla="*/ 247 h 404"/>
                <a:gd name="T28" fmla="*/ 336 w 402"/>
                <a:gd name="T29" fmla="*/ 184 h 404"/>
                <a:gd name="T30" fmla="*/ 333 w 402"/>
                <a:gd name="T31" fmla="*/ 163 h 404"/>
                <a:gd name="T32" fmla="*/ 326 w 402"/>
                <a:gd name="T33" fmla="*/ 153 h 404"/>
                <a:gd name="T34" fmla="*/ 381 w 402"/>
                <a:gd name="T35" fmla="*/ 10 h 404"/>
                <a:gd name="T36" fmla="*/ 294 w 402"/>
                <a:gd name="T37" fmla="*/ 197 h 404"/>
                <a:gd name="T38" fmla="*/ 250 w 402"/>
                <a:gd name="T39" fmla="*/ 189 h 404"/>
                <a:gd name="T40" fmla="*/ 258 w 402"/>
                <a:gd name="T41" fmla="*/ 144 h 404"/>
                <a:gd name="T42" fmla="*/ 295 w 402"/>
                <a:gd name="T43" fmla="*/ 145 h 404"/>
                <a:gd name="T44" fmla="*/ 285 w 402"/>
                <a:gd name="T45" fmla="*/ 150 h 404"/>
                <a:gd name="T46" fmla="*/ 279 w 402"/>
                <a:gd name="T47" fmla="*/ 166 h 404"/>
                <a:gd name="T48" fmla="*/ 290 w 402"/>
                <a:gd name="T49" fmla="*/ 173 h 404"/>
                <a:gd name="T50" fmla="*/ 295 w 402"/>
                <a:gd name="T51" fmla="*/ 172 h 404"/>
                <a:gd name="T52" fmla="*/ 307 w 402"/>
                <a:gd name="T53" fmla="*/ 165 h 404"/>
                <a:gd name="T54" fmla="*/ 294 w 402"/>
                <a:gd name="T55" fmla="*/ 197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2" h="404">
                  <a:moveTo>
                    <a:pt x="381" y="10"/>
                  </a:moveTo>
                  <a:cubicBezTo>
                    <a:pt x="378" y="4"/>
                    <a:pt x="372" y="0"/>
                    <a:pt x="365" y="3"/>
                  </a:cubicBezTo>
                  <a:cubicBezTo>
                    <a:pt x="359" y="5"/>
                    <a:pt x="356" y="12"/>
                    <a:pt x="358" y="18"/>
                  </a:cubicBezTo>
                  <a:cubicBezTo>
                    <a:pt x="376" y="71"/>
                    <a:pt x="340" y="111"/>
                    <a:pt x="312" y="133"/>
                  </a:cubicBezTo>
                  <a:cubicBezTo>
                    <a:pt x="301" y="116"/>
                    <a:pt x="301" y="116"/>
                    <a:pt x="301" y="116"/>
                  </a:cubicBezTo>
                  <a:cubicBezTo>
                    <a:pt x="297" y="111"/>
                    <a:pt x="289" y="106"/>
                    <a:pt x="282" y="106"/>
                  </a:cubicBezTo>
                  <a:cubicBezTo>
                    <a:pt x="219" y="107"/>
                    <a:pt x="219" y="107"/>
                    <a:pt x="219" y="107"/>
                  </a:cubicBezTo>
                  <a:cubicBezTo>
                    <a:pt x="212" y="106"/>
                    <a:pt x="203" y="109"/>
                    <a:pt x="197" y="113"/>
                  </a:cubicBezTo>
                  <a:cubicBezTo>
                    <a:pt x="11" y="245"/>
                    <a:pt x="11" y="245"/>
                    <a:pt x="11" y="245"/>
                  </a:cubicBezTo>
                  <a:cubicBezTo>
                    <a:pt x="2" y="251"/>
                    <a:pt x="0" y="264"/>
                    <a:pt x="6" y="273"/>
                  </a:cubicBezTo>
                  <a:cubicBezTo>
                    <a:pt x="91" y="395"/>
                    <a:pt x="91" y="395"/>
                    <a:pt x="91" y="395"/>
                  </a:cubicBezTo>
                  <a:cubicBezTo>
                    <a:pt x="97" y="404"/>
                    <a:pt x="107" y="403"/>
                    <a:pt x="116" y="397"/>
                  </a:cubicBezTo>
                  <a:cubicBezTo>
                    <a:pt x="302" y="265"/>
                    <a:pt x="302" y="265"/>
                    <a:pt x="302" y="265"/>
                  </a:cubicBezTo>
                  <a:cubicBezTo>
                    <a:pt x="308" y="261"/>
                    <a:pt x="314" y="253"/>
                    <a:pt x="316" y="247"/>
                  </a:cubicBezTo>
                  <a:cubicBezTo>
                    <a:pt x="336" y="184"/>
                    <a:pt x="336" y="184"/>
                    <a:pt x="336" y="184"/>
                  </a:cubicBezTo>
                  <a:cubicBezTo>
                    <a:pt x="338" y="178"/>
                    <a:pt x="337" y="168"/>
                    <a:pt x="333" y="163"/>
                  </a:cubicBezTo>
                  <a:cubicBezTo>
                    <a:pt x="326" y="153"/>
                    <a:pt x="326" y="153"/>
                    <a:pt x="326" y="153"/>
                  </a:cubicBezTo>
                  <a:cubicBezTo>
                    <a:pt x="363" y="124"/>
                    <a:pt x="402" y="73"/>
                    <a:pt x="381" y="10"/>
                  </a:cubicBezTo>
                  <a:close/>
                  <a:moveTo>
                    <a:pt x="294" y="197"/>
                  </a:moveTo>
                  <a:cubicBezTo>
                    <a:pt x="280" y="207"/>
                    <a:pt x="260" y="204"/>
                    <a:pt x="250" y="189"/>
                  </a:cubicBezTo>
                  <a:cubicBezTo>
                    <a:pt x="240" y="175"/>
                    <a:pt x="243" y="155"/>
                    <a:pt x="258" y="144"/>
                  </a:cubicBezTo>
                  <a:cubicBezTo>
                    <a:pt x="269" y="136"/>
                    <a:pt x="284" y="137"/>
                    <a:pt x="295" y="145"/>
                  </a:cubicBezTo>
                  <a:cubicBezTo>
                    <a:pt x="289" y="148"/>
                    <a:pt x="285" y="150"/>
                    <a:pt x="285" y="150"/>
                  </a:cubicBezTo>
                  <a:cubicBezTo>
                    <a:pt x="279" y="153"/>
                    <a:pt x="276" y="160"/>
                    <a:pt x="279" y="166"/>
                  </a:cubicBezTo>
                  <a:cubicBezTo>
                    <a:pt x="281" y="171"/>
                    <a:pt x="285" y="173"/>
                    <a:pt x="290" y="173"/>
                  </a:cubicBezTo>
                  <a:cubicBezTo>
                    <a:pt x="292" y="173"/>
                    <a:pt x="293" y="173"/>
                    <a:pt x="295" y="172"/>
                  </a:cubicBezTo>
                  <a:cubicBezTo>
                    <a:pt x="299" y="170"/>
                    <a:pt x="303" y="168"/>
                    <a:pt x="307" y="165"/>
                  </a:cubicBezTo>
                  <a:cubicBezTo>
                    <a:pt x="309" y="177"/>
                    <a:pt x="304" y="190"/>
                    <a:pt x="294" y="197"/>
                  </a:cubicBezTo>
                  <a:close/>
                </a:path>
              </a:pathLst>
            </a:custGeom>
            <a:solidFill>
              <a:schemeClr val="bg1"/>
            </a:solidFill>
            <a:ln>
              <a:noFill/>
            </a:ln>
          </p:spPr>
          <p:txBody>
            <a:bodyPr lIns="91262" tIns="45631" rIns="91262" bIns="45631"/>
            <a:lstStyle/>
            <a:p>
              <a:pPr>
                <a:defRPr/>
              </a:pPr>
              <a:endParaRPr lang="en-US" sz="1400" dirty="0">
                <a:latin typeface="Arial" panose="020B0604020202020204" pitchFamily="34" charset="0"/>
                <a:ea typeface="微软雅黑" panose="020B0503020204020204" charset="-122"/>
                <a:sym typeface="Arial" panose="020B0604020202020204" pitchFamily="34" charset="0"/>
              </a:endParaRPr>
            </a:p>
          </p:txBody>
        </p:sp>
        <p:sp>
          <p:nvSpPr>
            <p:cNvPr id="26" name="矩形 27">
              <a:extLst>
                <a:ext uri="{FF2B5EF4-FFF2-40B4-BE49-F238E27FC236}">
                  <a16:creationId xmlns:a16="http://schemas.microsoft.com/office/drawing/2014/main" xmlns="" id="{254B3EAD-AA1D-4FB1-A1F3-777E0A16AC24}"/>
                </a:ext>
              </a:extLst>
            </p:cNvPr>
            <p:cNvSpPr>
              <a:spLocks noChangeArrowheads="1"/>
            </p:cNvSpPr>
            <p:nvPr/>
          </p:nvSpPr>
          <p:spPr bwMode="auto">
            <a:xfrm>
              <a:off x="5584079" y="2561773"/>
              <a:ext cx="1346354" cy="41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zh-CN" altLang="en-US" sz="1400" b="1" dirty="0">
                  <a:solidFill>
                    <a:schemeClr val="bg1"/>
                  </a:solidFill>
                  <a:latin typeface="Arial" panose="020B0604020202020204" pitchFamily="34" charset="0"/>
                  <a:ea typeface="微软雅黑" panose="020B0503020204020204" charset="-122"/>
                  <a:sym typeface="Arial" panose="020B0604020202020204" pitchFamily="34" charset="0"/>
                </a:rPr>
                <a:t>动力电</a:t>
              </a:r>
            </a:p>
          </p:txBody>
        </p:sp>
      </p:grpSp>
      <p:grpSp>
        <p:nvGrpSpPr>
          <p:cNvPr id="27" name="组合 28">
            <a:extLst>
              <a:ext uri="{FF2B5EF4-FFF2-40B4-BE49-F238E27FC236}">
                <a16:creationId xmlns:a16="http://schemas.microsoft.com/office/drawing/2014/main" xmlns="" id="{23C190CD-C2EB-4E51-8C0D-679BC4137EE9}"/>
              </a:ext>
            </a:extLst>
          </p:cNvPr>
          <p:cNvGrpSpPr/>
          <p:nvPr/>
        </p:nvGrpSpPr>
        <p:grpSpPr>
          <a:xfrm>
            <a:off x="969159" y="2728856"/>
            <a:ext cx="1603528" cy="1948065"/>
            <a:chOff x="4294492" y="3516642"/>
            <a:chExt cx="2138037" cy="2597420"/>
          </a:xfrm>
          <a:solidFill>
            <a:srgbClr val="4793BD"/>
          </a:solidFill>
        </p:grpSpPr>
        <p:sp>
          <p:nvSpPr>
            <p:cNvPr id="29" name="等腰三角形 4">
              <a:extLst>
                <a:ext uri="{FF2B5EF4-FFF2-40B4-BE49-F238E27FC236}">
                  <a16:creationId xmlns:a16="http://schemas.microsoft.com/office/drawing/2014/main" xmlns="" id="{DE722DEF-CE7C-4142-83D5-875E47171C5B}"/>
                </a:ext>
              </a:extLst>
            </p:cNvPr>
            <p:cNvSpPr/>
            <p:nvPr/>
          </p:nvSpPr>
          <p:spPr>
            <a:xfrm rot="14484188">
              <a:off x="4064801" y="3746333"/>
              <a:ext cx="2597420" cy="2138037"/>
            </a:xfrm>
            <a:custGeom>
              <a:avLst/>
              <a:gdLst>
                <a:gd name="connsiteX0" fmla="*/ 0 w 3159760"/>
                <a:gd name="connsiteY0" fmla="*/ 1686560 h 1686560"/>
                <a:gd name="connsiteX1" fmla="*/ 1579880 w 3159760"/>
                <a:gd name="connsiteY1" fmla="*/ 0 h 1686560"/>
                <a:gd name="connsiteX2" fmla="*/ 3159760 w 3159760"/>
                <a:gd name="connsiteY2" fmla="*/ 1686560 h 1686560"/>
                <a:gd name="connsiteX3" fmla="*/ 0 w 3159760"/>
                <a:gd name="connsiteY3" fmla="*/ 1686560 h 1686560"/>
                <a:gd name="connsiteX0-1" fmla="*/ 0 w 3576320"/>
                <a:gd name="connsiteY0-2" fmla="*/ 2743200 h 2743200"/>
                <a:gd name="connsiteX1-3" fmla="*/ 1996440 w 3576320"/>
                <a:gd name="connsiteY1-4" fmla="*/ 0 h 2743200"/>
                <a:gd name="connsiteX2-5" fmla="*/ 3576320 w 3576320"/>
                <a:gd name="connsiteY2-6" fmla="*/ 1686560 h 2743200"/>
                <a:gd name="connsiteX3-7" fmla="*/ 0 w 3576320"/>
                <a:gd name="connsiteY3-8" fmla="*/ 2743200 h 2743200"/>
                <a:gd name="connsiteX0-9" fmla="*/ 0 w 3200400"/>
                <a:gd name="connsiteY0-10" fmla="*/ 2743200 h 2895600"/>
                <a:gd name="connsiteX1-11" fmla="*/ 1996440 w 3200400"/>
                <a:gd name="connsiteY1-12" fmla="*/ 0 h 2895600"/>
                <a:gd name="connsiteX2-13" fmla="*/ 3200400 w 3200400"/>
                <a:gd name="connsiteY2-14" fmla="*/ 2895600 h 2895600"/>
                <a:gd name="connsiteX3-15" fmla="*/ 0 w 3200400"/>
                <a:gd name="connsiteY3-16" fmla="*/ 2743200 h 2895600"/>
                <a:gd name="connsiteX0-17" fmla="*/ 0 w 3200400"/>
                <a:gd name="connsiteY0-18" fmla="*/ 0 h 152400"/>
                <a:gd name="connsiteX1-19" fmla="*/ 3200400 w 3200400"/>
                <a:gd name="connsiteY1-20" fmla="*/ 152400 h 152400"/>
                <a:gd name="connsiteX2-21" fmla="*/ 0 w 3200400"/>
                <a:gd name="connsiteY2-22" fmla="*/ 0 h 152400"/>
                <a:gd name="connsiteX0-23" fmla="*/ 0 w 3200400"/>
                <a:gd name="connsiteY0-24" fmla="*/ 2555004 h 2707404"/>
                <a:gd name="connsiteX1-25" fmla="*/ 3200400 w 3200400"/>
                <a:gd name="connsiteY1-26" fmla="*/ 2707404 h 2707404"/>
                <a:gd name="connsiteX2-27" fmla="*/ 0 w 3200400"/>
                <a:gd name="connsiteY2-28" fmla="*/ 2555004 h 2707404"/>
                <a:gd name="connsiteX0-29" fmla="*/ 0 w 3200400"/>
                <a:gd name="connsiteY0-30" fmla="*/ 2555004 h 2776483"/>
                <a:gd name="connsiteX1-31" fmla="*/ 3200400 w 3200400"/>
                <a:gd name="connsiteY1-32" fmla="*/ 2707404 h 2776483"/>
                <a:gd name="connsiteX2-33" fmla="*/ 0 w 3200400"/>
                <a:gd name="connsiteY2-34" fmla="*/ 2555004 h 2776483"/>
                <a:gd name="connsiteX0-35" fmla="*/ 0 w 3232226"/>
                <a:gd name="connsiteY0-36" fmla="*/ 2688370 h 2909849"/>
                <a:gd name="connsiteX1-37" fmla="*/ 3200400 w 3232226"/>
                <a:gd name="connsiteY1-38" fmla="*/ 2840770 h 2909849"/>
                <a:gd name="connsiteX2-39" fmla="*/ 0 w 3232226"/>
                <a:gd name="connsiteY2-40" fmla="*/ 2688370 h 2909849"/>
                <a:gd name="connsiteX0-41" fmla="*/ 0 w 3221017"/>
                <a:gd name="connsiteY0-42" fmla="*/ 2498936 h 2720415"/>
                <a:gd name="connsiteX1-43" fmla="*/ 3200400 w 3221017"/>
                <a:gd name="connsiteY1-44" fmla="*/ 2651336 h 2720415"/>
                <a:gd name="connsiteX2-45" fmla="*/ 0 w 3221017"/>
                <a:gd name="connsiteY2-46" fmla="*/ 2498936 h 2720415"/>
                <a:gd name="connsiteX0-47" fmla="*/ 0 w 3221017"/>
                <a:gd name="connsiteY0-48" fmla="*/ 2498936 h 2663649"/>
                <a:gd name="connsiteX1-49" fmla="*/ 3200400 w 3221017"/>
                <a:gd name="connsiteY1-50" fmla="*/ 2651336 h 2663649"/>
                <a:gd name="connsiteX2-51" fmla="*/ 0 w 3221017"/>
                <a:gd name="connsiteY2-52" fmla="*/ 2498936 h 2663649"/>
                <a:gd name="connsiteX0-53" fmla="*/ 0 w 3221017"/>
                <a:gd name="connsiteY0-54" fmla="*/ 2498936 h 2651344"/>
                <a:gd name="connsiteX1-55" fmla="*/ 3200400 w 3221017"/>
                <a:gd name="connsiteY1-56" fmla="*/ 2651336 h 2651344"/>
                <a:gd name="connsiteX2-57" fmla="*/ 0 w 3221017"/>
                <a:gd name="connsiteY2-58" fmla="*/ 2498936 h 2651344"/>
              </a:gdLst>
              <a:ahLst/>
              <a:cxnLst>
                <a:cxn ang="0">
                  <a:pos x="connsiteX0-1" y="connsiteY0-2"/>
                </a:cxn>
                <a:cxn ang="0">
                  <a:pos x="connsiteX1-3" y="connsiteY1-4"/>
                </a:cxn>
                <a:cxn ang="0">
                  <a:pos x="connsiteX2-5" y="connsiteY2-6"/>
                </a:cxn>
              </a:cxnLst>
              <a:rect l="l" t="t" r="r" b="b"/>
              <a:pathLst>
                <a:path w="3221017" h="2651344">
                  <a:moveTo>
                    <a:pt x="0" y="2498936"/>
                  </a:moveTo>
                  <a:cubicBezTo>
                    <a:pt x="2575560" y="446616"/>
                    <a:pt x="3235960" y="2656416"/>
                    <a:pt x="3200400" y="2651336"/>
                  </a:cubicBezTo>
                  <a:cubicBezTo>
                    <a:pt x="3373120" y="2011256"/>
                    <a:pt x="2473960" y="-2885864"/>
                    <a:pt x="0" y="249893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dirty="0">
                <a:latin typeface="Arial" panose="020B0604020202020204" pitchFamily="34" charset="0"/>
                <a:ea typeface="微软雅黑" panose="020B0503020204020204" charset="-122"/>
                <a:sym typeface="Arial" panose="020B0604020202020204" pitchFamily="34" charset="0"/>
              </a:endParaRPr>
            </a:p>
          </p:txBody>
        </p:sp>
        <p:grpSp>
          <p:nvGrpSpPr>
            <p:cNvPr id="30" name="组合 30">
              <a:extLst>
                <a:ext uri="{FF2B5EF4-FFF2-40B4-BE49-F238E27FC236}">
                  <a16:creationId xmlns:a16="http://schemas.microsoft.com/office/drawing/2014/main" xmlns="" id="{E7DCA452-06A4-4F15-B4C2-45F436F19AB9}"/>
                </a:ext>
              </a:extLst>
            </p:cNvPr>
            <p:cNvGrpSpPr/>
            <p:nvPr/>
          </p:nvGrpSpPr>
          <p:grpSpPr>
            <a:xfrm>
              <a:off x="4313414" y="4222488"/>
              <a:ext cx="1263015" cy="938054"/>
              <a:chOff x="4333734" y="4273288"/>
              <a:chExt cx="1263015" cy="938054"/>
            </a:xfrm>
            <a:grpFill/>
          </p:grpSpPr>
          <p:sp>
            <p:nvSpPr>
              <p:cNvPr id="32" name="Freeform 6">
                <a:extLst>
                  <a:ext uri="{FF2B5EF4-FFF2-40B4-BE49-F238E27FC236}">
                    <a16:creationId xmlns:a16="http://schemas.microsoft.com/office/drawing/2014/main" xmlns="" id="{3BCD1E4B-35EA-4031-B416-86A9BC862B66}"/>
                  </a:ext>
                </a:extLst>
              </p:cNvPr>
              <p:cNvSpPr/>
              <p:nvPr/>
            </p:nvSpPr>
            <p:spPr bwMode="auto">
              <a:xfrm>
                <a:off x="4775497" y="4273288"/>
                <a:ext cx="380290" cy="364017"/>
              </a:xfrm>
              <a:custGeom>
                <a:avLst/>
                <a:gdLst>
                  <a:gd name="T0" fmla="*/ 294 w 376"/>
                  <a:gd name="T1" fmla="*/ 269 h 360"/>
                  <a:gd name="T2" fmla="*/ 229 w 376"/>
                  <a:gd name="T3" fmla="*/ 203 h 360"/>
                  <a:gd name="T4" fmla="*/ 251 w 376"/>
                  <a:gd name="T5" fmla="*/ 154 h 360"/>
                  <a:gd name="T6" fmla="*/ 269 w 376"/>
                  <a:gd name="T7" fmla="*/ 120 h 360"/>
                  <a:gd name="T8" fmla="*/ 262 w 376"/>
                  <a:gd name="T9" fmla="*/ 104 h 360"/>
                  <a:gd name="T10" fmla="*/ 267 w 376"/>
                  <a:gd name="T11" fmla="*/ 68 h 360"/>
                  <a:gd name="T12" fmla="*/ 188 w 376"/>
                  <a:gd name="T13" fmla="*/ 0 h 360"/>
                  <a:gd name="T14" fmla="*/ 108 w 376"/>
                  <a:gd name="T15" fmla="*/ 68 h 360"/>
                  <a:gd name="T16" fmla="*/ 113 w 376"/>
                  <a:gd name="T17" fmla="*/ 104 h 360"/>
                  <a:gd name="T18" fmla="*/ 106 w 376"/>
                  <a:gd name="T19" fmla="*/ 120 h 360"/>
                  <a:gd name="T20" fmla="*/ 125 w 376"/>
                  <a:gd name="T21" fmla="*/ 154 h 360"/>
                  <a:gd name="T22" fmla="*/ 146 w 376"/>
                  <a:gd name="T23" fmla="*/ 203 h 360"/>
                  <a:gd name="T24" fmla="*/ 81 w 376"/>
                  <a:gd name="T25" fmla="*/ 269 h 360"/>
                  <a:gd name="T26" fmla="*/ 0 w 376"/>
                  <a:gd name="T27" fmla="*/ 318 h 360"/>
                  <a:gd name="T28" fmla="*/ 0 w 376"/>
                  <a:gd name="T29" fmla="*/ 360 h 360"/>
                  <a:gd name="T30" fmla="*/ 188 w 376"/>
                  <a:gd name="T31" fmla="*/ 360 h 360"/>
                  <a:gd name="T32" fmla="*/ 376 w 376"/>
                  <a:gd name="T33" fmla="*/ 360 h 360"/>
                  <a:gd name="T34" fmla="*/ 376 w 376"/>
                  <a:gd name="T35" fmla="*/ 318 h 360"/>
                  <a:gd name="T36" fmla="*/ 294 w 376"/>
                  <a:gd name="T37" fmla="*/ 269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6" h="360">
                    <a:moveTo>
                      <a:pt x="294" y="269"/>
                    </a:moveTo>
                    <a:cubicBezTo>
                      <a:pt x="245" y="251"/>
                      <a:pt x="229" y="236"/>
                      <a:pt x="229" y="203"/>
                    </a:cubicBezTo>
                    <a:cubicBezTo>
                      <a:pt x="229" y="184"/>
                      <a:pt x="244" y="190"/>
                      <a:pt x="251" y="154"/>
                    </a:cubicBezTo>
                    <a:cubicBezTo>
                      <a:pt x="254" y="140"/>
                      <a:pt x="267" y="154"/>
                      <a:pt x="269" y="120"/>
                    </a:cubicBezTo>
                    <a:cubicBezTo>
                      <a:pt x="269" y="107"/>
                      <a:pt x="262" y="104"/>
                      <a:pt x="262" y="104"/>
                    </a:cubicBezTo>
                    <a:cubicBezTo>
                      <a:pt x="262" y="104"/>
                      <a:pt x="266" y="84"/>
                      <a:pt x="267" y="68"/>
                    </a:cubicBezTo>
                    <a:cubicBezTo>
                      <a:pt x="269" y="49"/>
                      <a:pt x="256" y="0"/>
                      <a:pt x="188" y="0"/>
                    </a:cubicBezTo>
                    <a:cubicBezTo>
                      <a:pt x="119" y="0"/>
                      <a:pt x="107" y="49"/>
                      <a:pt x="108" y="68"/>
                    </a:cubicBezTo>
                    <a:cubicBezTo>
                      <a:pt x="110" y="84"/>
                      <a:pt x="113" y="104"/>
                      <a:pt x="113" y="104"/>
                    </a:cubicBezTo>
                    <a:cubicBezTo>
                      <a:pt x="113" y="104"/>
                      <a:pt x="106" y="107"/>
                      <a:pt x="106" y="120"/>
                    </a:cubicBezTo>
                    <a:cubicBezTo>
                      <a:pt x="109" y="154"/>
                      <a:pt x="122" y="140"/>
                      <a:pt x="125" y="154"/>
                    </a:cubicBezTo>
                    <a:cubicBezTo>
                      <a:pt x="131" y="190"/>
                      <a:pt x="146" y="184"/>
                      <a:pt x="146" y="203"/>
                    </a:cubicBezTo>
                    <a:cubicBezTo>
                      <a:pt x="146" y="236"/>
                      <a:pt x="131" y="251"/>
                      <a:pt x="81" y="269"/>
                    </a:cubicBezTo>
                    <a:cubicBezTo>
                      <a:pt x="32" y="287"/>
                      <a:pt x="0" y="305"/>
                      <a:pt x="0" y="318"/>
                    </a:cubicBezTo>
                    <a:cubicBezTo>
                      <a:pt x="0" y="330"/>
                      <a:pt x="0" y="360"/>
                      <a:pt x="0" y="360"/>
                    </a:cubicBezTo>
                    <a:cubicBezTo>
                      <a:pt x="188" y="360"/>
                      <a:pt x="188" y="360"/>
                      <a:pt x="188" y="360"/>
                    </a:cubicBezTo>
                    <a:cubicBezTo>
                      <a:pt x="376" y="360"/>
                      <a:pt x="376" y="360"/>
                      <a:pt x="376" y="360"/>
                    </a:cubicBezTo>
                    <a:cubicBezTo>
                      <a:pt x="376" y="360"/>
                      <a:pt x="376" y="330"/>
                      <a:pt x="376" y="318"/>
                    </a:cubicBezTo>
                    <a:cubicBezTo>
                      <a:pt x="376" y="305"/>
                      <a:pt x="344" y="287"/>
                      <a:pt x="294" y="269"/>
                    </a:cubicBezTo>
                    <a:close/>
                  </a:path>
                </a:pathLst>
              </a:custGeom>
              <a:solidFill>
                <a:schemeClr val="bg1"/>
              </a:solidFill>
              <a:ln>
                <a:noFill/>
              </a:ln>
            </p:spPr>
            <p:txBody>
              <a:bodyPr lIns="91262" tIns="45631" rIns="91262" bIns="45631"/>
              <a:lstStyle/>
              <a:p>
                <a:pPr>
                  <a:defRPr/>
                </a:pPr>
                <a:endParaRPr lang="en-US" sz="1400" dirty="0">
                  <a:latin typeface="Arial" panose="020B0604020202020204" pitchFamily="34" charset="0"/>
                  <a:ea typeface="微软雅黑" panose="020B0503020204020204" charset="-122"/>
                  <a:sym typeface="Arial" panose="020B0604020202020204" pitchFamily="34" charset="0"/>
                </a:endParaRPr>
              </a:p>
            </p:txBody>
          </p:sp>
          <p:sp>
            <p:nvSpPr>
              <p:cNvPr id="37" name="矩形 36">
                <a:extLst>
                  <a:ext uri="{FF2B5EF4-FFF2-40B4-BE49-F238E27FC236}">
                    <a16:creationId xmlns:a16="http://schemas.microsoft.com/office/drawing/2014/main" xmlns="" id="{F1CCD710-1E7A-405E-A007-21E667A1CA1E}"/>
                  </a:ext>
                </a:extLst>
              </p:cNvPr>
              <p:cNvSpPr/>
              <p:nvPr/>
            </p:nvSpPr>
            <p:spPr>
              <a:xfrm>
                <a:off x="4333734" y="4800973"/>
                <a:ext cx="1263015" cy="410369"/>
              </a:xfrm>
              <a:prstGeom prst="rect">
                <a:avLst/>
              </a:prstGeom>
              <a:noFill/>
            </p:spPr>
            <p:txBody>
              <a:bodyPr wrap="square">
                <a:spAutoFit/>
              </a:bodyPr>
              <a:lstStyle/>
              <a:p>
                <a:pPr algn="ctr"/>
                <a:r>
                  <a:rPr lang="zh-CN" altLang="en-US" sz="1400" b="1" dirty="0">
                    <a:solidFill>
                      <a:schemeClr val="bg1"/>
                    </a:solidFill>
                    <a:latin typeface="Arial" panose="020B0604020202020204" pitchFamily="34" charset="0"/>
                    <a:ea typeface="微软雅黑" panose="020B0503020204020204" charset="-122"/>
                    <a:sym typeface="Arial" panose="020B0604020202020204" pitchFamily="34" charset="0"/>
                  </a:rPr>
                  <a:t>家庭用电</a:t>
                </a:r>
              </a:p>
            </p:txBody>
          </p:sp>
        </p:grpSp>
      </p:grpSp>
      <p:grpSp>
        <p:nvGrpSpPr>
          <p:cNvPr id="38" name="组合 33">
            <a:extLst>
              <a:ext uri="{FF2B5EF4-FFF2-40B4-BE49-F238E27FC236}">
                <a16:creationId xmlns:a16="http://schemas.microsoft.com/office/drawing/2014/main" xmlns="" id="{8E16A3BD-021C-4D48-BC61-C26B7567076F}"/>
              </a:ext>
            </a:extLst>
          </p:cNvPr>
          <p:cNvGrpSpPr/>
          <p:nvPr/>
        </p:nvGrpSpPr>
        <p:grpSpPr>
          <a:xfrm>
            <a:off x="2530322" y="2404781"/>
            <a:ext cx="1603528" cy="1948065"/>
            <a:chOff x="6376042" y="3084543"/>
            <a:chExt cx="2138037" cy="2597420"/>
          </a:xfrm>
          <a:solidFill>
            <a:srgbClr val="4793BD"/>
          </a:solidFill>
        </p:grpSpPr>
        <p:sp>
          <p:nvSpPr>
            <p:cNvPr id="39" name="等腰三角形 4">
              <a:extLst>
                <a:ext uri="{FF2B5EF4-FFF2-40B4-BE49-F238E27FC236}">
                  <a16:creationId xmlns:a16="http://schemas.microsoft.com/office/drawing/2014/main" xmlns="" id="{A6001F2F-A232-4A7C-A08D-380AD0C1B391}"/>
                </a:ext>
              </a:extLst>
            </p:cNvPr>
            <p:cNvSpPr/>
            <p:nvPr/>
          </p:nvSpPr>
          <p:spPr>
            <a:xfrm rot="7339029">
              <a:off x="6146351" y="3314234"/>
              <a:ext cx="2597420" cy="2138037"/>
            </a:xfrm>
            <a:custGeom>
              <a:avLst/>
              <a:gdLst>
                <a:gd name="connsiteX0" fmla="*/ 0 w 3159760"/>
                <a:gd name="connsiteY0" fmla="*/ 1686560 h 1686560"/>
                <a:gd name="connsiteX1" fmla="*/ 1579880 w 3159760"/>
                <a:gd name="connsiteY1" fmla="*/ 0 h 1686560"/>
                <a:gd name="connsiteX2" fmla="*/ 3159760 w 3159760"/>
                <a:gd name="connsiteY2" fmla="*/ 1686560 h 1686560"/>
                <a:gd name="connsiteX3" fmla="*/ 0 w 3159760"/>
                <a:gd name="connsiteY3" fmla="*/ 1686560 h 1686560"/>
                <a:gd name="connsiteX0-1" fmla="*/ 0 w 3576320"/>
                <a:gd name="connsiteY0-2" fmla="*/ 2743200 h 2743200"/>
                <a:gd name="connsiteX1-3" fmla="*/ 1996440 w 3576320"/>
                <a:gd name="connsiteY1-4" fmla="*/ 0 h 2743200"/>
                <a:gd name="connsiteX2-5" fmla="*/ 3576320 w 3576320"/>
                <a:gd name="connsiteY2-6" fmla="*/ 1686560 h 2743200"/>
                <a:gd name="connsiteX3-7" fmla="*/ 0 w 3576320"/>
                <a:gd name="connsiteY3-8" fmla="*/ 2743200 h 2743200"/>
                <a:gd name="connsiteX0-9" fmla="*/ 0 w 3200400"/>
                <a:gd name="connsiteY0-10" fmla="*/ 2743200 h 2895600"/>
                <a:gd name="connsiteX1-11" fmla="*/ 1996440 w 3200400"/>
                <a:gd name="connsiteY1-12" fmla="*/ 0 h 2895600"/>
                <a:gd name="connsiteX2-13" fmla="*/ 3200400 w 3200400"/>
                <a:gd name="connsiteY2-14" fmla="*/ 2895600 h 2895600"/>
                <a:gd name="connsiteX3-15" fmla="*/ 0 w 3200400"/>
                <a:gd name="connsiteY3-16" fmla="*/ 2743200 h 2895600"/>
                <a:gd name="connsiteX0-17" fmla="*/ 0 w 3200400"/>
                <a:gd name="connsiteY0-18" fmla="*/ 0 h 152400"/>
                <a:gd name="connsiteX1-19" fmla="*/ 3200400 w 3200400"/>
                <a:gd name="connsiteY1-20" fmla="*/ 152400 h 152400"/>
                <a:gd name="connsiteX2-21" fmla="*/ 0 w 3200400"/>
                <a:gd name="connsiteY2-22" fmla="*/ 0 h 152400"/>
                <a:gd name="connsiteX0-23" fmla="*/ 0 w 3200400"/>
                <a:gd name="connsiteY0-24" fmla="*/ 2555004 h 2707404"/>
                <a:gd name="connsiteX1-25" fmla="*/ 3200400 w 3200400"/>
                <a:gd name="connsiteY1-26" fmla="*/ 2707404 h 2707404"/>
                <a:gd name="connsiteX2-27" fmla="*/ 0 w 3200400"/>
                <a:gd name="connsiteY2-28" fmla="*/ 2555004 h 2707404"/>
                <a:gd name="connsiteX0-29" fmla="*/ 0 w 3200400"/>
                <a:gd name="connsiteY0-30" fmla="*/ 2555004 h 2776483"/>
                <a:gd name="connsiteX1-31" fmla="*/ 3200400 w 3200400"/>
                <a:gd name="connsiteY1-32" fmla="*/ 2707404 h 2776483"/>
                <a:gd name="connsiteX2-33" fmla="*/ 0 w 3200400"/>
                <a:gd name="connsiteY2-34" fmla="*/ 2555004 h 2776483"/>
                <a:gd name="connsiteX0-35" fmla="*/ 0 w 3232226"/>
                <a:gd name="connsiteY0-36" fmla="*/ 2688370 h 2909849"/>
                <a:gd name="connsiteX1-37" fmla="*/ 3200400 w 3232226"/>
                <a:gd name="connsiteY1-38" fmla="*/ 2840770 h 2909849"/>
                <a:gd name="connsiteX2-39" fmla="*/ 0 w 3232226"/>
                <a:gd name="connsiteY2-40" fmla="*/ 2688370 h 2909849"/>
                <a:gd name="connsiteX0-41" fmla="*/ 0 w 3221017"/>
                <a:gd name="connsiteY0-42" fmla="*/ 2498936 h 2720415"/>
                <a:gd name="connsiteX1-43" fmla="*/ 3200400 w 3221017"/>
                <a:gd name="connsiteY1-44" fmla="*/ 2651336 h 2720415"/>
                <a:gd name="connsiteX2-45" fmla="*/ 0 w 3221017"/>
                <a:gd name="connsiteY2-46" fmla="*/ 2498936 h 2720415"/>
                <a:gd name="connsiteX0-47" fmla="*/ 0 w 3221017"/>
                <a:gd name="connsiteY0-48" fmla="*/ 2498936 h 2663649"/>
                <a:gd name="connsiteX1-49" fmla="*/ 3200400 w 3221017"/>
                <a:gd name="connsiteY1-50" fmla="*/ 2651336 h 2663649"/>
                <a:gd name="connsiteX2-51" fmla="*/ 0 w 3221017"/>
                <a:gd name="connsiteY2-52" fmla="*/ 2498936 h 2663649"/>
                <a:gd name="connsiteX0-53" fmla="*/ 0 w 3221017"/>
                <a:gd name="connsiteY0-54" fmla="*/ 2498936 h 2651344"/>
                <a:gd name="connsiteX1-55" fmla="*/ 3200400 w 3221017"/>
                <a:gd name="connsiteY1-56" fmla="*/ 2651336 h 2651344"/>
                <a:gd name="connsiteX2-57" fmla="*/ 0 w 3221017"/>
                <a:gd name="connsiteY2-58" fmla="*/ 2498936 h 2651344"/>
              </a:gdLst>
              <a:ahLst/>
              <a:cxnLst>
                <a:cxn ang="0">
                  <a:pos x="connsiteX0-1" y="connsiteY0-2"/>
                </a:cxn>
                <a:cxn ang="0">
                  <a:pos x="connsiteX1-3" y="connsiteY1-4"/>
                </a:cxn>
                <a:cxn ang="0">
                  <a:pos x="connsiteX2-5" y="connsiteY2-6"/>
                </a:cxn>
              </a:cxnLst>
              <a:rect l="l" t="t" r="r" b="b"/>
              <a:pathLst>
                <a:path w="3221017" h="2651344">
                  <a:moveTo>
                    <a:pt x="0" y="2498936"/>
                  </a:moveTo>
                  <a:cubicBezTo>
                    <a:pt x="2575560" y="446616"/>
                    <a:pt x="3235960" y="2656416"/>
                    <a:pt x="3200400" y="2651336"/>
                  </a:cubicBezTo>
                  <a:cubicBezTo>
                    <a:pt x="3373120" y="2011256"/>
                    <a:pt x="2473960" y="-2885864"/>
                    <a:pt x="0" y="249893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dirty="0">
                <a:latin typeface="Arial" panose="020B0604020202020204" pitchFamily="34" charset="0"/>
                <a:ea typeface="微软雅黑" panose="020B0503020204020204" charset="-122"/>
                <a:sym typeface="Arial" panose="020B0604020202020204" pitchFamily="34" charset="0"/>
              </a:endParaRPr>
            </a:p>
          </p:txBody>
        </p:sp>
        <p:sp>
          <p:nvSpPr>
            <p:cNvPr id="40" name="Freeform 21">
              <a:extLst>
                <a:ext uri="{FF2B5EF4-FFF2-40B4-BE49-F238E27FC236}">
                  <a16:creationId xmlns:a16="http://schemas.microsoft.com/office/drawing/2014/main" xmlns="" id="{E61EF8F9-24C4-4DDB-B73D-B3B2813A852D}"/>
                </a:ext>
              </a:extLst>
            </p:cNvPr>
            <p:cNvSpPr>
              <a:spLocks noEditPoints="1"/>
            </p:cNvSpPr>
            <p:nvPr/>
          </p:nvSpPr>
          <p:spPr bwMode="auto">
            <a:xfrm>
              <a:off x="7432626" y="4223495"/>
              <a:ext cx="394115" cy="409544"/>
            </a:xfrm>
            <a:custGeom>
              <a:avLst/>
              <a:gdLst>
                <a:gd name="T0" fmla="*/ 320 w 357"/>
                <a:gd name="T1" fmla="*/ 129 h 371"/>
                <a:gd name="T2" fmla="*/ 212 w 357"/>
                <a:gd name="T3" fmla="*/ 10 h 371"/>
                <a:gd name="T4" fmla="*/ 23 w 357"/>
                <a:gd name="T5" fmla="*/ 201 h 371"/>
                <a:gd name="T6" fmla="*/ 7 w 357"/>
                <a:gd name="T7" fmla="*/ 257 h 371"/>
                <a:gd name="T8" fmla="*/ 59 w 357"/>
                <a:gd name="T9" fmla="*/ 285 h 371"/>
                <a:gd name="T10" fmla="*/ 74 w 357"/>
                <a:gd name="T11" fmla="*/ 280 h 371"/>
                <a:gd name="T12" fmla="*/ 106 w 357"/>
                <a:gd name="T13" fmla="*/ 299 h 371"/>
                <a:gd name="T14" fmla="*/ 129 w 357"/>
                <a:gd name="T15" fmla="*/ 352 h 371"/>
                <a:gd name="T16" fmla="*/ 151 w 357"/>
                <a:gd name="T17" fmla="*/ 368 h 371"/>
                <a:gd name="T18" fmla="*/ 192 w 357"/>
                <a:gd name="T19" fmla="*/ 353 h 371"/>
                <a:gd name="T20" fmla="*/ 201 w 357"/>
                <a:gd name="T21" fmla="*/ 334 h 371"/>
                <a:gd name="T22" fmla="*/ 181 w 357"/>
                <a:gd name="T23" fmla="*/ 317 h 371"/>
                <a:gd name="T24" fmla="*/ 162 w 357"/>
                <a:gd name="T25" fmla="*/ 274 h 371"/>
                <a:gd name="T26" fmla="*/ 182 w 357"/>
                <a:gd name="T27" fmla="*/ 252 h 371"/>
                <a:gd name="T28" fmla="*/ 331 w 357"/>
                <a:gd name="T29" fmla="*/ 288 h 371"/>
                <a:gd name="T30" fmla="*/ 320 w 357"/>
                <a:gd name="T31" fmla="*/ 129 h 371"/>
                <a:gd name="T32" fmla="*/ 309 w 357"/>
                <a:gd name="T33" fmla="*/ 249 h 371"/>
                <a:gd name="T34" fmla="*/ 240 w 357"/>
                <a:gd name="T35" fmla="*/ 164 h 371"/>
                <a:gd name="T36" fmla="*/ 225 w 357"/>
                <a:gd name="T37" fmla="*/ 52 h 371"/>
                <a:gd name="T38" fmla="*/ 292 w 357"/>
                <a:gd name="T39" fmla="*/ 143 h 371"/>
                <a:gd name="T40" fmla="*/ 309 w 357"/>
                <a:gd name="T41" fmla="*/ 24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7" h="371">
                  <a:moveTo>
                    <a:pt x="320" y="129"/>
                  </a:moveTo>
                  <a:cubicBezTo>
                    <a:pt x="289" y="56"/>
                    <a:pt x="238" y="0"/>
                    <a:pt x="212" y="10"/>
                  </a:cubicBezTo>
                  <a:cubicBezTo>
                    <a:pt x="168" y="28"/>
                    <a:pt x="238" y="113"/>
                    <a:pt x="23" y="201"/>
                  </a:cubicBezTo>
                  <a:cubicBezTo>
                    <a:pt x="4" y="208"/>
                    <a:pt x="0" y="239"/>
                    <a:pt x="7" y="257"/>
                  </a:cubicBezTo>
                  <a:cubicBezTo>
                    <a:pt x="15" y="275"/>
                    <a:pt x="41" y="293"/>
                    <a:pt x="59" y="285"/>
                  </a:cubicBezTo>
                  <a:cubicBezTo>
                    <a:pt x="62" y="284"/>
                    <a:pt x="74" y="280"/>
                    <a:pt x="74" y="280"/>
                  </a:cubicBezTo>
                  <a:cubicBezTo>
                    <a:pt x="87" y="298"/>
                    <a:pt x="101" y="287"/>
                    <a:pt x="106" y="299"/>
                  </a:cubicBezTo>
                  <a:cubicBezTo>
                    <a:pt x="112" y="312"/>
                    <a:pt x="125" y="342"/>
                    <a:pt x="129" y="352"/>
                  </a:cubicBezTo>
                  <a:cubicBezTo>
                    <a:pt x="134" y="362"/>
                    <a:pt x="144" y="371"/>
                    <a:pt x="151" y="368"/>
                  </a:cubicBezTo>
                  <a:cubicBezTo>
                    <a:pt x="158" y="366"/>
                    <a:pt x="182" y="356"/>
                    <a:pt x="192" y="353"/>
                  </a:cubicBezTo>
                  <a:cubicBezTo>
                    <a:pt x="201" y="349"/>
                    <a:pt x="203" y="341"/>
                    <a:pt x="201" y="334"/>
                  </a:cubicBezTo>
                  <a:cubicBezTo>
                    <a:pt x="197" y="327"/>
                    <a:pt x="185" y="325"/>
                    <a:pt x="181" y="317"/>
                  </a:cubicBezTo>
                  <a:cubicBezTo>
                    <a:pt x="178" y="309"/>
                    <a:pt x="166" y="282"/>
                    <a:pt x="162" y="274"/>
                  </a:cubicBezTo>
                  <a:cubicBezTo>
                    <a:pt x="158" y="262"/>
                    <a:pt x="168" y="253"/>
                    <a:pt x="182" y="252"/>
                  </a:cubicBezTo>
                  <a:cubicBezTo>
                    <a:pt x="280" y="241"/>
                    <a:pt x="298" y="302"/>
                    <a:pt x="331" y="288"/>
                  </a:cubicBezTo>
                  <a:cubicBezTo>
                    <a:pt x="357" y="278"/>
                    <a:pt x="352" y="203"/>
                    <a:pt x="320" y="129"/>
                  </a:cubicBezTo>
                  <a:close/>
                  <a:moveTo>
                    <a:pt x="309" y="249"/>
                  </a:moveTo>
                  <a:cubicBezTo>
                    <a:pt x="303" y="251"/>
                    <a:pt x="265" y="221"/>
                    <a:pt x="240" y="164"/>
                  </a:cubicBezTo>
                  <a:cubicBezTo>
                    <a:pt x="216" y="106"/>
                    <a:pt x="219" y="54"/>
                    <a:pt x="225" y="52"/>
                  </a:cubicBezTo>
                  <a:cubicBezTo>
                    <a:pt x="230" y="49"/>
                    <a:pt x="268" y="86"/>
                    <a:pt x="292" y="143"/>
                  </a:cubicBezTo>
                  <a:cubicBezTo>
                    <a:pt x="317" y="201"/>
                    <a:pt x="315" y="247"/>
                    <a:pt x="309" y="249"/>
                  </a:cubicBezTo>
                  <a:close/>
                </a:path>
              </a:pathLst>
            </a:custGeom>
            <a:solidFill>
              <a:schemeClr val="bg1"/>
            </a:solidFill>
            <a:ln>
              <a:noFill/>
            </a:ln>
          </p:spPr>
          <p:txBody>
            <a:bodyPr lIns="91262" tIns="45631" rIns="91262" bIns="45631"/>
            <a:lstStyle/>
            <a:p>
              <a:pPr>
                <a:defRPr/>
              </a:pPr>
              <a:endParaRPr lang="en-US" sz="1400" dirty="0">
                <a:latin typeface="Arial" panose="020B0604020202020204" pitchFamily="34" charset="0"/>
                <a:ea typeface="微软雅黑" panose="020B0503020204020204" charset="-122"/>
                <a:sym typeface="Arial" panose="020B0604020202020204" pitchFamily="34" charset="0"/>
              </a:endParaRPr>
            </a:p>
          </p:txBody>
        </p:sp>
        <p:sp>
          <p:nvSpPr>
            <p:cNvPr id="41" name="矩形 40">
              <a:extLst>
                <a:ext uri="{FF2B5EF4-FFF2-40B4-BE49-F238E27FC236}">
                  <a16:creationId xmlns:a16="http://schemas.microsoft.com/office/drawing/2014/main" xmlns="" id="{FC014FAD-F7ED-42D6-95EB-8664F429DC47}"/>
                </a:ext>
              </a:extLst>
            </p:cNvPr>
            <p:cNvSpPr/>
            <p:nvPr/>
          </p:nvSpPr>
          <p:spPr>
            <a:xfrm>
              <a:off x="6956365" y="4749875"/>
              <a:ext cx="1346354" cy="410369"/>
            </a:xfrm>
            <a:prstGeom prst="rect">
              <a:avLst/>
            </a:prstGeom>
            <a:noFill/>
          </p:spPr>
          <p:txBody>
            <a:bodyPr>
              <a:spAutoFit/>
            </a:bodyPr>
            <a:lstStyle/>
            <a:p>
              <a:pPr algn="ctr"/>
              <a:r>
                <a:rPr lang="zh-CN" altLang="en-US" sz="1400" b="1" dirty="0">
                  <a:solidFill>
                    <a:schemeClr val="bg1"/>
                  </a:solidFill>
                  <a:latin typeface="Arial" panose="020B0604020202020204" pitchFamily="34" charset="0"/>
                  <a:ea typeface="微软雅黑" panose="020B0503020204020204" charset="-122"/>
                  <a:sym typeface="Arial" panose="020B0604020202020204" pitchFamily="34" charset="0"/>
                </a:rPr>
                <a:t>安全用电</a:t>
              </a:r>
            </a:p>
          </p:txBody>
        </p:sp>
      </p:grpSp>
      <p:sp>
        <p:nvSpPr>
          <p:cNvPr id="42" name="椭圆 41">
            <a:extLst>
              <a:ext uri="{FF2B5EF4-FFF2-40B4-BE49-F238E27FC236}">
                <a16:creationId xmlns:a16="http://schemas.microsoft.com/office/drawing/2014/main" xmlns="" id="{29C67B02-C3BE-473D-BFFE-D121A0789E0C}"/>
              </a:ext>
            </a:extLst>
          </p:cNvPr>
          <p:cNvSpPr/>
          <p:nvPr/>
        </p:nvSpPr>
        <p:spPr>
          <a:xfrm>
            <a:off x="4611529" y="1496839"/>
            <a:ext cx="281940" cy="28241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p:txBody>
      </p:sp>
      <p:sp>
        <p:nvSpPr>
          <p:cNvPr id="43" name="椭圆 42">
            <a:extLst>
              <a:ext uri="{FF2B5EF4-FFF2-40B4-BE49-F238E27FC236}">
                <a16:creationId xmlns:a16="http://schemas.microsoft.com/office/drawing/2014/main" xmlns="" id="{1460516F-DDB8-4B3B-90EE-21C9722E173C}"/>
              </a:ext>
            </a:extLst>
          </p:cNvPr>
          <p:cNvSpPr/>
          <p:nvPr/>
        </p:nvSpPr>
        <p:spPr>
          <a:xfrm>
            <a:off x="4611529" y="2535063"/>
            <a:ext cx="281940" cy="28098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p:txBody>
      </p:sp>
      <p:sp>
        <p:nvSpPr>
          <p:cNvPr id="44" name="椭圆 43">
            <a:extLst>
              <a:ext uri="{FF2B5EF4-FFF2-40B4-BE49-F238E27FC236}">
                <a16:creationId xmlns:a16="http://schemas.microsoft.com/office/drawing/2014/main" xmlns="" id="{D0321012-72EB-40A9-9965-0CF393BA762F}"/>
              </a:ext>
            </a:extLst>
          </p:cNvPr>
          <p:cNvSpPr/>
          <p:nvPr/>
        </p:nvSpPr>
        <p:spPr>
          <a:xfrm>
            <a:off x="4611529" y="3559953"/>
            <a:ext cx="281940" cy="28098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p:txBody>
      </p:sp>
      <p:sp>
        <p:nvSpPr>
          <p:cNvPr id="45" name="文本框 44">
            <a:extLst>
              <a:ext uri="{FF2B5EF4-FFF2-40B4-BE49-F238E27FC236}">
                <a16:creationId xmlns:a16="http://schemas.microsoft.com/office/drawing/2014/main" xmlns="" id="{56F01E49-DE56-4835-9BFB-312BBEDAD6DC}"/>
              </a:ext>
            </a:extLst>
          </p:cNvPr>
          <p:cNvSpPr txBox="1"/>
          <p:nvPr/>
        </p:nvSpPr>
        <p:spPr>
          <a:xfrm>
            <a:off x="4997767" y="1511602"/>
            <a:ext cx="1465898" cy="276999"/>
          </a:xfrm>
          <a:prstGeom prst="rect">
            <a:avLst/>
          </a:prstGeom>
          <a:noFill/>
        </p:spPr>
        <p:txBody>
          <a:bodyPr wrap="square" rtlCol="0">
            <a:spAutoFit/>
          </a:bodyPr>
          <a:lstStyle/>
          <a:p>
            <a:pPr algn="l"/>
            <a:r>
              <a:rPr lang="zh-CN" altLang="en-US" sz="1200" b="1" dirty="0">
                <a:solidFill>
                  <a:schemeClr val="tx1">
                    <a:lumMod val="75000"/>
                    <a:lumOff val="25000"/>
                  </a:schemeClr>
                </a:solidFill>
                <a:latin typeface="微软雅黑" panose="020B0503020204020204" charset="-122"/>
                <a:ea typeface="微软雅黑" panose="020B0503020204020204" charset="-122"/>
              </a:rPr>
              <a:t>单击此处输入标题</a:t>
            </a:r>
          </a:p>
        </p:txBody>
      </p:sp>
      <p:sp>
        <p:nvSpPr>
          <p:cNvPr id="46" name="文本框 45">
            <a:extLst>
              <a:ext uri="{FF2B5EF4-FFF2-40B4-BE49-F238E27FC236}">
                <a16:creationId xmlns:a16="http://schemas.microsoft.com/office/drawing/2014/main" xmlns="" id="{DA9AECA6-15A9-4739-915C-FAFEC778FB8A}"/>
              </a:ext>
            </a:extLst>
          </p:cNvPr>
          <p:cNvSpPr txBox="1"/>
          <p:nvPr/>
        </p:nvSpPr>
        <p:spPr>
          <a:xfrm>
            <a:off x="4611529" y="1779255"/>
            <a:ext cx="3414236" cy="613694"/>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mn-ea"/>
              </a:rPr>
              <a:t>日常生活与生产中通常使用两种电压，一种是动力电，其电压为</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mn-ea"/>
              </a:rPr>
              <a:t>380</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mn-ea"/>
              </a:rPr>
              <a:t>伏；</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47" name="文本框 46">
            <a:extLst>
              <a:ext uri="{FF2B5EF4-FFF2-40B4-BE49-F238E27FC236}">
                <a16:creationId xmlns:a16="http://schemas.microsoft.com/office/drawing/2014/main" xmlns="" id="{2A6E287D-A9D8-453B-8FD0-CD97006CE549}"/>
              </a:ext>
            </a:extLst>
          </p:cNvPr>
          <p:cNvSpPr txBox="1"/>
          <p:nvPr/>
        </p:nvSpPr>
        <p:spPr>
          <a:xfrm>
            <a:off x="4997767" y="2563162"/>
            <a:ext cx="1465898" cy="276999"/>
          </a:xfrm>
          <a:prstGeom prst="rect">
            <a:avLst/>
          </a:prstGeom>
          <a:noFill/>
        </p:spPr>
        <p:txBody>
          <a:bodyPr wrap="square" rtlCol="0">
            <a:spAutoFit/>
          </a:bodyPr>
          <a:lstStyle/>
          <a:p>
            <a:pPr algn="l"/>
            <a:r>
              <a:rPr lang="zh-CN" altLang="en-US" sz="1200" b="1" dirty="0">
                <a:solidFill>
                  <a:schemeClr val="tx1">
                    <a:lumMod val="75000"/>
                    <a:lumOff val="25000"/>
                  </a:schemeClr>
                </a:solidFill>
                <a:latin typeface="微软雅黑" panose="020B0503020204020204" charset="-122"/>
                <a:ea typeface="微软雅黑" panose="020B0503020204020204" charset="-122"/>
              </a:rPr>
              <a:t>单击此处输入标题</a:t>
            </a:r>
          </a:p>
        </p:txBody>
      </p:sp>
      <p:sp>
        <p:nvSpPr>
          <p:cNvPr id="48" name="文本框 47">
            <a:extLst>
              <a:ext uri="{FF2B5EF4-FFF2-40B4-BE49-F238E27FC236}">
                <a16:creationId xmlns:a16="http://schemas.microsoft.com/office/drawing/2014/main" xmlns="" id="{FB6B36A2-0405-41E0-9701-487841882AFA}"/>
              </a:ext>
            </a:extLst>
          </p:cNvPr>
          <p:cNvSpPr txBox="1"/>
          <p:nvPr/>
        </p:nvSpPr>
        <p:spPr>
          <a:xfrm>
            <a:off x="4611529" y="2830815"/>
            <a:ext cx="3414236" cy="613694"/>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mn-ea"/>
              </a:rPr>
              <a:t>一种是照明和家庭用电</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mn-ea"/>
              </a:rPr>
              <a:t>其电压为</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mn-ea"/>
              </a:rPr>
              <a:t>220</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mn-ea"/>
              </a:rPr>
              <a:t>伏。这样的电压，远远超过了人体所能承受的限度。</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49" name="文本框 48">
            <a:extLst>
              <a:ext uri="{FF2B5EF4-FFF2-40B4-BE49-F238E27FC236}">
                <a16:creationId xmlns:a16="http://schemas.microsoft.com/office/drawing/2014/main" xmlns="" id="{42EBBD86-96FC-4423-8499-B96358ABB3D1}"/>
              </a:ext>
            </a:extLst>
          </p:cNvPr>
          <p:cNvSpPr txBox="1"/>
          <p:nvPr/>
        </p:nvSpPr>
        <p:spPr>
          <a:xfrm>
            <a:off x="4997767" y="3574241"/>
            <a:ext cx="1465898" cy="276999"/>
          </a:xfrm>
          <a:prstGeom prst="rect">
            <a:avLst/>
          </a:prstGeom>
          <a:noFill/>
        </p:spPr>
        <p:txBody>
          <a:bodyPr wrap="square" rtlCol="0">
            <a:spAutoFit/>
          </a:bodyPr>
          <a:lstStyle/>
          <a:p>
            <a:pPr algn="l"/>
            <a:r>
              <a:rPr lang="zh-CN" altLang="en-US" sz="1200" b="1">
                <a:solidFill>
                  <a:schemeClr val="tx1">
                    <a:lumMod val="75000"/>
                    <a:lumOff val="25000"/>
                  </a:schemeClr>
                </a:solidFill>
                <a:latin typeface="微软雅黑" panose="020B0503020204020204" charset="-122"/>
                <a:ea typeface="微软雅黑" panose="020B0503020204020204" charset="-122"/>
              </a:rPr>
              <a:t>单击此处输入标题</a:t>
            </a:r>
          </a:p>
        </p:txBody>
      </p:sp>
      <p:sp>
        <p:nvSpPr>
          <p:cNvPr id="50" name="文本框 49">
            <a:extLst>
              <a:ext uri="{FF2B5EF4-FFF2-40B4-BE49-F238E27FC236}">
                <a16:creationId xmlns:a16="http://schemas.microsoft.com/office/drawing/2014/main" xmlns="" id="{A9B66C0A-5240-41BF-BDD9-0A8208C9C4A5}"/>
              </a:ext>
            </a:extLst>
          </p:cNvPr>
          <p:cNvSpPr txBox="1"/>
          <p:nvPr/>
        </p:nvSpPr>
        <p:spPr>
          <a:xfrm>
            <a:off x="4611529" y="3841894"/>
            <a:ext cx="3414236" cy="923330"/>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mn-ea"/>
              </a:rPr>
              <a:t>电气设备使用不当，不仅易造成人员伤亡，也极易引起火灾、爆炸等事故。所以，安全用电十分重要。</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Tree>
    <p:extLst>
      <p:ext uri="{BB962C8B-B14F-4D97-AF65-F5344CB8AC3E}">
        <p14:creationId xmlns:p14="http://schemas.microsoft.com/office/powerpoint/2010/main" val="1054737291"/>
      </p:ext>
    </p:extLst>
  </p:cSld>
  <p:clrMapOvr>
    <a:masterClrMapping/>
  </p:clrMapOvr>
  <mc:AlternateContent xmlns:mc="http://schemas.openxmlformats.org/markup-compatibility/2006" xmlns:p14="http://schemas.microsoft.com/office/powerpoint/2010/main">
    <mc:Choice Requires="p14">
      <p:transition spd="slow" p14:dur="1500" advTm="4930">
        <p:split orient="vert"/>
      </p:transition>
    </mc:Choice>
    <mc:Fallback xmlns="">
      <p:transition spd="slow" advTm="493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par>
                          <p:cTn id="20" fill="hold">
                            <p:stCondLst>
                              <p:cond delay="1000"/>
                            </p:stCondLst>
                            <p:childTnLst>
                              <p:par>
                                <p:cTn id="21" presetID="35" presetClass="entr" presetSubtype="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anim calcmode="lin" valueType="num">
                                      <p:cBhvr>
                                        <p:cTn id="24" dur="500" fill="hold"/>
                                        <p:tgtEl>
                                          <p:spTgt spid="21"/>
                                        </p:tgtEl>
                                        <p:attrNameLst>
                                          <p:attrName>style.rotation</p:attrName>
                                        </p:attrNameLst>
                                      </p:cBhvr>
                                      <p:tavLst>
                                        <p:tav tm="0">
                                          <p:val>
                                            <p:fltVal val="720"/>
                                          </p:val>
                                        </p:tav>
                                        <p:tav tm="100000">
                                          <p:val>
                                            <p:fltVal val="0"/>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 calcmode="lin" valueType="num">
                                      <p:cBhvr>
                                        <p:cTn id="26" dur="500" fill="hold"/>
                                        <p:tgtEl>
                                          <p:spTgt spid="21"/>
                                        </p:tgtEl>
                                        <p:attrNameLst>
                                          <p:attrName>ppt_w</p:attrName>
                                        </p:attrNameLst>
                                      </p:cBhvr>
                                      <p:tavLst>
                                        <p:tav tm="0">
                                          <p:val>
                                            <p:fltVal val="0"/>
                                          </p:val>
                                        </p:tav>
                                        <p:tav tm="100000">
                                          <p:val>
                                            <p:strVal val="#ppt_w"/>
                                          </p:val>
                                        </p:tav>
                                      </p:tavLst>
                                    </p:anim>
                                  </p:childTnLst>
                                </p:cTn>
                              </p:par>
                              <p:par>
                                <p:cTn id="27" presetID="35" presetClass="entr" presetSubtype="0"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500"/>
                                        <p:tgtEl>
                                          <p:spTgt spid="38"/>
                                        </p:tgtEl>
                                      </p:cBhvr>
                                    </p:animEffect>
                                    <p:anim calcmode="lin" valueType="num">
                                      <p:cBhvr>
                                        <p:cTn id="30" dur="500" fill="hold"/>
                                        <p:tgtEl>
                                          <p:spTgt spid="38"/>
                                        </p:tgtEl>
                                        <p:attrNameLst>
                                          <p:attrName>style.rotation</p:attrName>
                                        </p:attrNameLst>
                                      </p:cBhvr>
                                      <p:tavLst>
                                        <p:tav tm="0">
                                          <p:val>
                                            <p:fltVal val="720"/>
                                          </p:val>
                                        </p:tav>
                                        <p:tav tm="100000">
                                          <p:val>
                                            <p:fltVal val="0"/>
                                          </p:val>
                                        </p:tav>
                                      </p:tavLst>
                                    </p:anim>
                                    <p:anim calcmode="lin" valueType="num">
                                      <p:cBhvr>
                                        <p:cTn id="31" dur="500" fill="hold"/>
                                        <p:tgtEl>
                                          <p:spTgt spid="38"/>
                                        </p:tgtEl>
                                        <p:attrNameLst>
                                          <p:attrName>ppt_h</p:attrName>
                                        </p:attrNameLst>
                                      </p:cBhvr>
                                      <p:tavLst>
                                        <p:tav tm="0">
                                          <p:val>
                                            <p:fltVal val="0"/>
                                          </p:val>
                                        </p:tav>
                                        <p:tav tm="100000">
                                          <p:val>
                                            <p:strVal val="#ppt_h"/>
                                          </p:val>
                                        </p:tav>
                                      </p:tavLst>
                                    </p:anim>
                                    <p:anim calcmode="lin" valueType="num">
                                      <p:cBhvr>
                                        <p:cTn id="32" dur="500" fill="hold"/>
                                        <p:tgtEl>
                                          <p:spTgt spid="38"/>
                                        </p:tgtEl>
                                        <p:attrNameLst>
                                          <p:attrName>ppt_w</p:attrName>
                                        </p:attrNameLst>
                                      </p:cBhvr>
                                      <p:tavLst>
                                        <p:tav tm="0">
                                          <p:val>
                                            <p:fltVal val="0"/>
                                          </p:val>
                                        </p:tav>
                                        <p:tav tm="100000">
                                          <p:val>
                                            <p:strVal val="#ppt_w"/>
                                          </p:val>
                                        </p:tav>
                                      </p:tavLst>
                                    </p:anim>
                                  </p:childTnLst>
                                </p:cTn>
                              </p:par>
                              <p:par>
                                <p:cTn id="33" presetID="35"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anim calcmode="lin" valueType="num">
                                      <p:cBhvr>
                                        <p:cTn id="36" dur="500" fill="hold"/>
                                        <p:tgtEl>
                                          <p:spTgt spid="27"/>
                                        </p:tgtEl>
                                        <p:attrNameLst>
                                          <p:attrName>style.rotation</p:attrName>
                                        </p:attrNameLst>
                                      </p:cBhvr>
                                      <p:tavLst>
                                        <p:tav tm="0">
                                          <p:val>
                                            <p:fltVal val="720"/>
                                          </p:val>
                                        </p:tav>
                                        <p:tav tm="100000">
                                          <p:val>
                                            <p:fltVal val="0"/>
                                          </p:val>
                                        </p:tav>
                                      </p:tavLst>
                                    </p:anim>
                                    <p:anim calcmode="lin" valueType="num">
                                      <p:cBhvr>
                                        <p:cTn id="37" dur="500" fill="hold"/>
                                        <p:tgtEl>
                                          <p:spTgt spid="27"/>
                                        </p:tgtEl>
                                        <p:attrNameLst>
                                          <p:attrName>ppt_h</p:attrName>
                                        </p:attrNameLst>
                                      </p:cBhvr>
                                      <p:tavLst>
                                        <p:tav tm="0">
                                          <p:val>
                                            <p:fltVal val="0"/>
                                          </p:val>
                                        </p:tav>
                                        <p:tav tm="100000">
                                          <p:val>
                                            <p:strVal val="#ppt_h"/>
                                          </p:val>
                                        </p:tav>
                                      </p:tavLst>
                                    </p:anim>
                                    <p:anim calcmode="lin" valueType="num">
                                      <p:cBhvr>
                                        <p:cTn id="38" dur="500" fill="hold"/>
                                        <p:tgtEl>
                                          <p:spTgt spid="27"/>
                                        </p:tgtEl>
                                        <p:attrNameLst>
                                          <p:attrName>ppt_w</p:attrName>
                                        </p:attrNameLst>
                                      </p:cBhvr>
                                      <p:tavLst>
                                        <p:tav tm="0">
                                          <p:val>
                                            <p:fltVal val="0"/>
                                          </p:val>
                                        </p:tav>
                                        <p:tav tm="100000">
                                          <p:val>
                                            <p:strVal val="#ppt_w"/>
                                          </p:val>
                                        </p:tav>
                                      </p:tavLst>
                                    </p:anim>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500" fill="hold"/>
                                        <p:tgtEl>
                                          <p:spTgt spid="42"/>
                                        </p:tgtEl>
                                        <p:attrNameLst>
                                          <p:attrName>ppt_w</p:attrName>
                                        </p:attrNameLst>
                                      </p:cBhvr>
                                      <p:tavLst>
                                        <p:tav tm="0">
                                          <p:val>
                                            <p:fltVal val="0"/>
                                          </p:val>
                                        </p:tav>
                                        <p:tav tm="100000">
                                          <p:val>
                                            <p:strVal val="#ppt_w"/>
                                          </p:val>
                                        </p:tav>
                                      </p:tavLst>
                                    </p:anim>
                                    <p:anim calcmode="lin" valueType="num">
                                      <p:cBhvr>
                                        <p:cTn id="43" dur="500" fill="hold"/>
                                        <p:tgtEl>
                                          <p:spTgt spid="42"/>
                                        </p:tgtEl>
                                        <p:attrNameLst>
                                          <p:attrName>ppt_h</p:attrName>
                                        </p:attrNameLst>
                                      </p:cBhvr>
                                      <p:tavLst>
                                        <p:tav tm="0">
                                          <p:val>
                                            <p:fltVal val="0"/>
                                          </p:val>
                                        </p:tav>
                                        <p:tav tm="100000">
                                          <p:val>
                                            <p:strVal val="#ppt_h"/>
                                          </p:val>
                                        </p:tav>
                                      </p:tavLst>
                                    </p:anim>
                                    <p:animEffect transition="in" filter="fade">
                                      <p:cBhvr>
                                        <p:cTn id="44" dur="500"/>
                                        <p:tgtEl>
                                          <p:spTgt spid="42"/>
                                        </p:tgtEl>
                                      </p:cBhvr>
                                    </p:animEffect>
                                  </p:childTnLst>
                                </p:cTn>
                              </p:par>
                            </p:childTnLst>
                          </p:cTn>
                        </p:par>
                        <p:par>
                          <p:cTn id="45" fill="hold">
                            <p:stCondLst>
                              <p:cond delay="2000"/>
                            </p:stCondLst>
                            <p:childTnLst>
                              <p:par>
                                <p:cTn id="46" presetID="22" presetClass="entr" presetSubtype="8" fill="hold" grpId="0" nodeType="after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wipe(left)">
                                      <p:cBhvr>
                                        <p:cTn id="48" dur="500"/>
                                        <p:tgtEl>
                                          <p:spTgt spid="45"/>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500"/>
                                        <p:tgtEl>
                                          <p:spTgt spid="46"/>
                                        </p:tgtEl>
                                      </p:cBhvr>
                                    </p:animEffect>
                                  </p:childTnLst>
                                </p:cTn>
                              </p:par>
                            </p:childTnLst>
                          </p:cTn>
                        </p:par>
                        <p:par>
                          <p:cTn id="52" fill="hold">
                            <p:stCondLst>
                              <p:cond delay="2500"/>
                            </p:stCondLst>
                            <p:childTnLst>
                              <p:par>
                                <p:cTn id="53" presetID="53" presetClass="entr" presetSubtype="16"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p:cTn id="55" dur="500" fill="hold"/>
                                        <p:tgtEl>
                                          <p:spTgt spid="43"/>
                                        </p:tgtEl>
                                        <p:attrNameLst>
                                          <p:attrName>ppt_w</p:attrName>
                                        </p:attrNameLst>
                                      </p:cBhvr>
                                      <p:tavLst>
                                        <p:tav tm="0">
                                          <p:val>
                                            <p:fltVal val="0"/>
                                          </p:val>
                                        </p:tav>
                                        <p:tav tm="100000">
                                          <p:val>
                                            <p:strVal val="#ppt_w"/>
                                          </p:val>
                                        </p:tav>
                                      </p:tavLst>
                                    </p:anim>
                                    <p:anim calcmode="lin" valueType="num">
                                      <p:cBhvr>
                                        <p:cTn id="56" dur="500" fill="hold"/>
                                        <p:tgtEl>
                                          <p:spTgt spid="43"/>
                                        </p:tgtEl>
                                        <p:attrNameLst>
                                          <p:attrName>ppt_h</p:attrName>
                                        </p:attrNameLst>
                                      </p:cBhvr>
                                      <p:tavLst>
                                        <p:tav tm="0">
                                          <p:val>
                                            <p:fltVal val="0"/>
                                          </p:val>
                                        </p:tav>
                                        <p:tav tm="100000">
                                          <p:val>
                                            <p:strVal val="#ppt_h"/>
                                          </p:val>
                                        </p:tav>
                                      </p:tavLst>
                                    </p:anim>
                                    <p:animEffect transition="in" filter="fade">
                                      <p:cBhvr>
                                        <p:cTn id="57" dur="500"/>
                                        <p:tgtEl>
                                          <p:spTgt spid="43"/>
                                        </p:tgtEl>
                                      </p:cBhvr>
                                    </p:animEffect>
                                  </p:childTnLst>
                                </p:cTn>
                              </p:par>
                            </p:childTnLst>
                          </p:cTn>
                        </p:par>
                        <p:par>
                          <p:cTn id="58" fill="hold">
                            <p:stCondLst>
                              <p:cond delay="3000"/>
                            </p:stCondLst>
                            <p:childTnLst>
                              <p:par>
                                <p:cTn id="59" presetID="22" presetClass="entr" presetSubtype="8" fill="hold" grpId="0" nodeType="afterEffect">
                                  <p:stCondLst>
                                    <p:cond delay="0"/>
                                  </p:stCondLst>
                                  <p:childTnLst>
                                    <p:set>
                                      <p:cBhvr>
                                        <p:cTn id="60" dur="1" fill="hold">
                                          <p:stCondLst>
                                            <p:cond delay="0"/>
                                          </p:stCondLst>
                                        </p:cTn>
                                        <p:tgtEl>
                                          <p:spTgt spid="47"/>
                                        </p:tgtEl>
                                        <p:attrNameLst>
                                          <p:attrName>style.visibility</p:attrName>
                                        </p:attrNameLst>
                                      </p:cBhvr>
                                      <p:to>
                                        <p:strVal val="visible"/>
                                      </p:to>
                                    </p:set>
                                    <p:animEffect transition="in" filter="wipe(left)">
                                      <p:cBhvr>
                                        <p:cTn id="61" dur="500"/>
                                        <p:tgtEl>
                                          <p:spTgt spid="47"/>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wipe(left)">
                                      <p:cBhvr>
                                        <p:cTn id="64" dur="500"/>
                                        <p:tgtEl>
                                          <p:spTgt spid="48"/>
                                        </p:tgtEl>
                                      </p:cBhvr>
                                    </p:animEffect>
                                  </p:childTnLst>
                                </p:cTn>
                              </p:par>
                            </p:childTnLst>
                          </p:cTn>
                        </p:par>
                        <p:par>
                          <p:cTn id="65" fill="hold">
                            <p:stCondLst>
                              <p:cond delay="3500"/>
                            </p:stCondLst>
                            <p:childTnLst>
                              <p:par>
                                <p:cTn id="66" presetID="53" presetClass="entr" presetSubtype="16"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p:cTn id="68" dur="500" fill="hold"/>
                                        <p:tgtEl>
                                          <p:spTgt spid="44"/>
                                        </p:tgtEl>
                                        <p:attrNameLst>
                                          <p:attrName>ppt_w</p:attrName>
                                        </p:attrNameLst>
                                      </p:cBhvr>
                                      <p:tavLst>
                                        <p:tav tm="0">
                                          <p:val>
                                            <p:fltVal val="0"/>
                                          </p:val>
                                        </p:tav>
                                        <p:tav tm="100000">
                                          <p:val>
                                            <p:strVal val="#ppt_w"/>
                                          </p:val>
                                        </p:tav>
                                      </p:tavLst>
                                    </p:anim>
                                    <p:anim calcmode="lin" valueType="num">
                                      <p:cBhvr>
                                        <p:cTn id="69" dur="500" fill="hold"/>
                                        <p:tgtEl>
                                          <p:spTgt spid="44"/>
                                        </p:tgtEl>
                                        <p:attrNameLst>
                                          <p:attrName>ppt_h</p:attrName>
                                        </p:attrNameLst>
                                      </p:cBhvr>
                                      <p:tavLst>
                                        <p:tav tm="0">
                                          <p:val>
                                            <p:fltVal val="0"/>
                                          </p:val>
                                        </p:tav>
                                        <p:tav tm="100000">
                                          <p:val>
                                            <p:strVal val="#ppt_h"/>
                                          </p:val>
                                        </p:tav>
                                      </p:tavLst>
                                    </p:anim>
                                    <p:animEffect transition="in" filter="fade">
                                      <p:cBhvr>
                                        <p:cTn id="70" dur="500"/>
                                        <p:tgtEl>
                                          <p:spTgt spid="44"/>
                                        </p:tgtEl>
                                      </p:cBhvr>
                                    </p:animEffect>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49"/>
                                        </p:tgtEl>
                                        <p:attrNameLst>
                                          <p:attrName>style.visibility</p:attrName>
                                        </p:attrNameLst>
                                      </p:cBhvr>
                                      <p:to>
                                        <p:strVal val="visible"/>
                                      </p:to>
                                    </p:set>
                                    <p:animEffect transition="in" filter="wipe(left)">
                                      <p:cBhvr>
                                        <p:cTn id="74" dur="500"/>
                                        <p:tgtEl>
                                          <p:spTgt spid="49"/>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Effect transition="in" filter="wipe(left)">
                                      <p:cBhvr>
                                        <p:cTn id="7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9" grpId="0" bldLvl="0" animBg="1"/>
      <p:bldP spid="10" grpId="0" bldLvl="0" animBg="1"/>
      <p:bldP spid="42" grpId="0" animBg="1"/>
      <p:bldP spid="43" grpId="0" animBg="1"/>
      <p:bldP spid="44" grpId="0" animBg="1"/>
      <p:bldP spid="45" grpId="0"/>
      <p:bldP spid="46" grpId="0"/>
      <p:bldP spid="47" grpId="0"/>
      <p:bldP spid="48" grpId="0"/>
      <p:bldP spid="49" grpId="0"/>
      <p:bldP spid="5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238" y="283369"/>
            <a:ext cx="110966" cy="33289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矩形 5"/>
          <p:cNvSpPr/>
          <p:nvPr/>
        </p:nvSpPr>
        <p:spPr>
          <a:xfrm>
            <a:off x="255747" y="283369"/>
            <a:ext cx="4000164" cy="33289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b="1" dirty="0">
                <a:latin typeface="微软雅黑" panose="020B0503020204020204" charset="-122"/>
                <a:ea typeface="微软雅黑" panose="020B0503020204020204" charset="-122"/>
              </a:rPr>
              <a:t>在操作电气设备时，要切实遵守以下安全操作要求</a:t>
            </a:r>
          </a:p>
        </p:txBody>
      </p:sp>
      <p:sp>
        <p:nvSpPr>
          <p:cNvPr id="9" name="矩形 8"/>
          <p:cNvSpPr/>
          <p:nvPr/>
        </p:nvSpPr>
        <p:spPr>
          <a:xfrm>
            <a:off x="-5239" y="5084446"/>
            <a:ext cx="2446020" cy="65246"/>
          </a:xfrm>
          <a:prstGeom prst="rect">
            <a:avLst/>
          </a:prstGeom>
          <a:solidFill>
            <a:srgbClr val="C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矩形 9"/>
          <p:cNvSpPr/>
          <p:nvPr/>
        </p:nvSpPr>
        <p:spPr>
          <a:xfrm>
            <a:off x="8503444" y="-2381"/>
            <a:ext cx="641509" cy="57150"/>
          </a:xfrm>
          <a:prstGeom prst="rect">
            <a:avLst/>
          </a:prstGeom>
          <a:solidFill>
            <a:srgbClr val="0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 name="KSO_Shape">
            <a:extLst>
              <a:ext uri="{FF2B5EF4-FFF2-40B4-BE49-F238E27FC236}">
                <a16:creationId xmlns:a16="http://schemas.microsoft.com/office/drawing/2014/main" xmlns="" id="{0D13EFAC-9537-4808-90F4-10FB81A688D6}"/>
              </a:ext>
            </a:extLst>
          </p:cNvPr>
          <p:cNvSpPr>
            <a:spLocks/>
          </p:cNvSpPr>
          <p:nvPr/>
        </p:nvSpPr>
        <p:spPr bwMode="auto">
          <a:xfrm>
            <a:off x="1769804" y="1242290"/>
            <a:ext cx="823211" cy="570631"/>
          </a:xfrm>
          <a:custGeom>
            <a:avLst/>
            <a:gdLst>
              <a:gd name="T0" fmla="*/ 941 w 1360"/>
              <a:gd name="T1" fmla="*/ 0 h 1360"/>
              <a:gd name="T2" fmla="*/ 1360 w 1360"/>
              <a:gd name="T3" fmla="*/ 680 h 1360"/>
              <a:gd name="T4" fmla="*/ 941 w 1360"/>
              <a:gd name="T5" fmla="*/ 1360 h 1360"/>
              <a:gd name="T6" fmla="*/ 941 w 1360"/>
              <a:gd name="T7" fmla="*/ 1360 h 1360"/>
              <a:gd name="T8" fmla="*/ 941 w 1360"/>
              <a:gd name="T9" fmla="*/ 1105 h 1360"/>
              <a:gd name="T10" fmla="*/ 0 w 1360"/>
              <a:gd name="T11" fmla="*/ 1105 h 1360"/>
              <a:gd name="T12" fmla="*/ 261 w 1360"/>
              <a:gd name="T13" fmla="*/ 680 h 1360"/>
              <a:gd name="T14" fmla="*/ 0 w 1360"/>
              <a:gd name="T15" fmla="*/ 255 h 1360"/>
              <a:gd name="T16" fmla="*/ 941 w 1360"/>
              <a:gd name="T17" fmla="*/ 255 h 1360"/>
              <a:gd name="T18" fmla="*/ 941 w 1360"/>
              <a:gd name="T19" fmla="*/ 0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0" h="1360">
                <a:moveTo>
                  <a:pt x="941" y="0"/>
                </a:moveTo>
                <a:lnTo>
                  <a:pt x="1360" y="680"/>
                </a:lnTo>
                <a:lnTo>
                  <a:pt x="941" y="1360"/>
                </a:lnTo>
                <a:lnTo>
                  <a:pt x="941" y="1360"/>
                </a:lnTo>
                <a:lnTo>
                  <a:pt x="941" y="1105"/>
                </a:lnTo>
                <a:lnTo>
                  <a:pt x="0" y="1105"/>
                </a:lnTo>
                <a:lnTo>
                  <a:pt x="261" y="680"/>
                </a:lnTo>
                <a:lnTo>
                  <a:pt x="0" y="255"/>
                </a:lnTo>
                <a:lnTo>
                  <a:pt x="941" y="255"/>
                </a:lnTo>
                <a:lnTo>
                  <a:pt x="941" y="0"/>
                </a:lnTo>
                <a:close/>
              </a:path>
            </a:pathLst>
          </a:custGeom>
          <a:solidFill>
            <a:srgbClr val="C00000"/>
          </a:solidFill>
          <a:ln>
            <a:noFill/>
          </a:ln>
        </p:spPr>
        <p:txBody>
          <a:bodyPr lIns="68580" tIns="34290" rIns="68580" bIns="3429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31" name="KSO_Shape">
            <a:extLst>
              <a:ext uri="{FF2B5EF4-FFF2-40B4-BE49-F238E27FC236}">
                <a16:creationId xmlns:a16="http://schemas.microsoft.com/office/drawing/2014/main" xmlns="" id="{ED47BF19-734F-4277-9A3C-7B19E64F6FCD}"/>
              </a:ext>
            </a:extLst>
          </p:cNvPr>
          <p:cNvSpPr>
            <a:spLocks/>
          </p:cNvSpPr>
          <p:nvPr/>
        </p:nvSpPr>
        <p:spPr bwMode="auto">
          <a:xfrm>
            <a:off x="1769804" y="1967592"/>
            <a:ext cx="823211" cy="570631"/>
          </a:xfrm>
          <a:custGeom>
            <a:avLst/>
            <a:gdLst>
              <a:gd name="T0" fmla="*/ 941 w 1360"/>
              <a:gd name="T1" fmla="*/ 0 h 1360"/>
              <a:gd name="T2" fmla="*/ 1360 w 1360"/>
              <a:gd name="T3" fmla="*/ 680 h 1360"/>
              <a:gd name="T4" fmla="*/ 941 w 1360"/>
              <a:gd name="T5" fmla="*/ 1360 h 1360"/>
              <a:gd name="T6" fmla="*/ 941 w 1360"/>
              <a:gd name="T7" fmla="*/ 1360 h 1360"/>
              <a:gd name="T8" fmla="*/ 941 w 1360"/>
              <a:gd name="T9" fmla="*/ 1105 h 1360"/>
              <a:gd name="T10" fmla="*/ 0 w 1360"/>
              <a:gd name="T11" fmla="*/ 1105 h 1360"/>
              <a:gd name="T12" fmla="*/ 261 w 1360"/>
              <a:gd name="T13" fmla="*/ 680 h 1360"/>
              <a:gd name="T14" fmla="*/ 0 w 1360"/>
              <a:gd name="T15" fmla="*/ 255 h 1360"/>
              <a:gd name="T16" fmla="*/ 941 w 1360"/>
              <a:gd name="T17" fmla="*/ 255 h 1360"/>
              <a:gd name="T18" fmla="*/ 941 w 1360"/>
              <a:gd name="T19" fmla="*/ 0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0" h="1360">
                <a:moveTo>
                  <a:pt x="941" y="0"/>
                </a:moveTo>
                <a:lnTo>
                  <a:pt x="1360" y="680"/>
                </a:lnTo>
                <a:lnTo>
                  <a:pt x="941" y="1360"/>
                </a:lnTo>
                <a:lnTo>
                  <a:pt x="941" y="1360"/>
                </a:lnTo>
                <a:lnTo>
                  <a:pt x="941" y="1105"/>
                </a:lnTo>
                <a:lnTo>
                  <a:pt x="0" y="1105"/>
                </a:lnTo>
                <a:lnTo>
                  <a:pt x="261" y="680"/>
                </a:lnTo>
                <a:lnTo>
                  <a:pt x="0" y="255"/>
                </a:lnTo>
                <a:lnTo>
                  <a:pt x="941" y="255"/>
                </a:lnTo>
                <a:lnTo>
                  <a:pt x="941" y="0"/>
                </a:lnTo>
                <a:close/>
              </a:path>
            </a:pathLst>
          </a:custGeom>
          <a:solidFill>
            <a:srgbClr val="A5A5A5"/>
          </a:solidFill>
          <a:ln>
            <a:noFill/>
          </a:ln>
        </p:spPr>
        <p:txBody>
          <a:bodyPr lIns="68580" tIns="34290" rIns="68580" bIns="3429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33" name="KSO_Shape">
            <a:extLst>
              <a:ext uri="{FF2B5EF4-FFF2-40B4-BE49-F238E27FC236}">
                <a16:creationId xmlns:a16="http://schemas.microsoft.com/office/drawing/2014/main" xmlns="" id="{E0720CE9-2BA4-46F9-A53B-6B93B39AD60A}"/>
              </a:ext>
            </a:extLst>
          </p:cNvPr>
          <p:cNvSpPr>
            <a:spLocks/>
          </p:cNvSpPr>
          <p:nvPr/>
        </p:nvSpPr>
        <p:spPr bwMode="auto">
          <a:xfrm>
            <a:off x="1769804" y="2692894"/>
            <a:ext cx="823211" cy="570631"/>
          </a:xfrm>
          <a:custGeom>
            <a:avLst/>
            <a:gdLst>
              <a:gd name="T0" fmla="*/ 941 w 1360"/>
              <a:gd name="T1" fmla="*/ 0 h 1360"/>
              <a:gd name="T2" fmla="*/ 1360 w 1360"/>
              <a:gd name="T3" fmla="*/ 680 h 1360"/>
              <a:gd name="T4" fmla="*/ 941 w 1360"/>
              <a:gd name="T5" fmla="*/ 1360 h 1360"/>
              <a:gd name="T6" fmla="*/ 941 w 1360"/>
              <a:gd name="T7" fmla="*/ 1360 h 1360"/>
              <a:gd name="T8" fmla="*/ 941 w 1360"/>
              <a:gd name="T9" fmla="*/ 1105 h 1360"/>
              <a:gd name="T10" fmla="*/ 0 w 1360"/>
              <a:gd name="T11" fmla="*/ 1105 h 1360"/>
              <a:gd name="T12" fmla="*/ 261 w 1360"/>
              <a:gd name="T13" fmla="*/ 680 h 1360"/>
              <a:gd name="T14" fmla="*/ 0 w 1360"/>
              <a:gd name="T15" fmla="*/ 255 h 1360"/>
              <a:gd name="T16" fmla="*/ 941 w 1360"/>
              <a:gd name="T17" fmla="*/ 255 h 1360"/>
              <a:gd name="T18" fmla="*/ 941 w 1360"/>
              <a:gd name="T19" fmla="*/ 0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0" h="1360">
                <a:moveTo>
                  <a:pt x="941" y="0"/>
                </a:moveTo>
                <a:lnTo>
                  <a:pt x="1360" y="680"/>
                </a:lnTo>
                <a:lnTo>
                  <a:pt x="941" y="1360"/>
                </a:lnTo>
                <a:lnTo>
                  <a:pt x="941" y="1360"/>
                </a:lnTo>
                <a:lnTo>
                  <a:pt x="941" y="1105"/>
                </a:lnTo>
                <a:lnTo>
                  <a:pt x="0" y="1105"/>
                </a:lnTo>
                <a:lnTo>
                  <a:pt x="261" y="680"/>
                </a:lnTo>
                <a:lnTo>
                  <a:pt x="0" y="255"/>
                </a:lnTo>
                <a:lnTo>
                  <a:pt x="941" y="255"/>
                </a:lnTo>
                <a:lnTo>
                  <a:pt x="941" y="0"/>
                </a:lnTo>
                <a:close/>
              </a:path>
            </a:pathLst>
          </a:custGeom>
          <a:solidFill>
            <a:srgbClr val="C00000"/>
          </a:solidFill>
          <a:ln>
            <a:noFill/>
          </a:ln>
        </p:spPr>
        <p:txBody>
          <a:bodyPr lIns="68580" tIns="34290" rIns="68580" bIns="3429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34" name="KSO_Shape">
            <a:extLst>
              <a:ext uri="{FF2B5EF4-FFF2-40B4-BE49-F238E27FC236}">
                <a16:creationId xmlns:a16="http://schemas.microsoft.com/office/drawing/2014/main" xmlns="" id="{0CB84403-1B44-454A-8885-49E9612D6121}"/>
              </a:ext>
            </a:extLst>
          </p:cNvPr>
          <p:cNvSpPr>
            <a:spLocks/>
          </p:cNvSpPr>
          <p:nvPr/>
        </p:nvSpPr>
        <p:spPr bwMode="auto">
          <a:xfrm>
            <a:off x="1769804" y="3417280"/>
            <a:ext cx="823211" cy="570631"/>
          </a:xfrm>
          <a:custGeom>
            <a:avLst/>
            <a:gdLst>
              <a:gd name="T0" fmla="*/ 941 w 1360"/>
              <a:gd name="T1" fmla="*/ 0 h 1360"/>
              <a:gd name="T2" fmla="*/ 1360 w 1360"/>
              <a:gd name="T3" fmla="*/ 680 h 1360"/>
              <a:gd name="T4" fmla="*/ 941 w 1360"/>
              <a:gd name="T5" fmla="*/ 1360 h 1360"/>
              <a:gd name="T6" fmla="*/ 941 w 1360"/>
              <a:gd name="T7" fmla="*/ 1360 h 1360"/>
              <a:gd name="T8" fmla="*/ 941 w 1360"/>
              <a:gd name="T9" fmla="*/ 1105 h 1360"/>
              <a:gd name="T10" fmla="*/ 0 w 1360"/>
              <a:gd name="T11" fmla="*/ 1105 h 1360"/>
              <a:gd name="T12" fmla="*/ 261 w 1360"/>
              <a:gd name="T13" fmla="*/ 680 h 1360"/>
              <a:gd name="T14" fmla="*/ 0 w 1360"/>
              <a:gd name="T15" fmla="*/ 255 h 1360"/>
              <a:gd name="T16" fmla="*/ 941 w 1360"/>
              <a:gd name="T17" fmla="*/ 255 h 1360"/>
              <a:gd name="T18" fmla="*/ 941 w 1360"/>
              <a:gd name="T19" fmla="*/ 0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0" h="1360">
                <a:moveTo>
                  <a:pt x="941" y="0"/>
                </a:moveTo>
                <a:lnTo>
                  <a:pt x="1360" y="680"/>
                </a:lnTo>
                <a:lnTo>
                  <a:pt x="941" y="1360"/>
                </a:lnTo>
                <a:lnTo>
                  <a:pt x="941" y="1360"/>
                </a:lnTo>
                <a:lnTo>
                  <a:pt x="941" y="1105"/>
                </a:lnTo>
                <a:lnTo>
                  <a:pt x="0" y="1105"/>
                </a:lnTo>
                <a:lnTo>
                  <a:pt x="261" y="680"/>
                </a:lnTo>
                <a:lnTo>
                  <a:pt x="0" y="255"/>
                </a:lnTo>
                <a:lnTo>
                  <a:pt x="941" y="255"/>
                </a:lnTo>
                <a:lnTo>
                  <a:pt x="941" y="0"/>
                </a:lnTo>
                <a:close/>
              </a:path>
            </a:pathLst>
          </a:custGeom>
          <a:solidFill>
            <a:srgbClr val="A5A5A5"/>
          </a:solidFill>
          <a:ln>
            <a:noFill/>
          </a:ln>
        </p:spPr>
        <p:txBody>
          <a:bodyPr lIns="68580" tIns="34290" rIns="68580" bIns="3429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35" name="KSO_Shape">
            <a:extLst>
              <a:ext uri="{FF2B5EF4-FFF2-40B4-BE49-F238E27FC236}">
                <a16:creationId xmlns:a16="http://schemas.microsoft.com/office/drawing/2014/main" xmlns="" id="{A045A504-27F2-4E70-9408-FEA594BA6D1D}"/>
              </a:ext>
            </a:extLst>
          </p:cNvPr>
          <p:cNvSpPr>
            <a:spLocks/>
          </p:cNvSpPr>
          <p:nvPr/>
        </p:nvSpPr>
        <p:spPr bwMode="auto">
          <a:xfrm>
            <a:off x="1769804" y="4142582"/>
            <a:ext cx="823211" cy="570631"/>
          </a:xfrm>
          <a:custGeom>
            <a:avLst/>
            <a:gdLst>
              <a:gd name="T0" fmla="*/ 941 w 1360"/>
              <a:gd name="T1" fmla="*/ 0 h 1360"/>
              <a:gd name="T2" fmla="*/ 1360 w 1360"/>
              <a:gd name="T3" fmla="*/ 680 h 1360"/>
              <a:gd name="T4" fmla="*/ 941 w 1360"/>
              <a:gd name="T5" fmla="*/ 1360 h 1360"/>
              <a:gd name="T6" fmla="*/ 941 w 1360"/>
              <a:gd name="T7" fmla="*/ 1360 h 1360"/>
              <a:gd name="T8" fmla="*/ 941 w 1360"/>
              <a:gd name="T9" fmla="*/ 1105 h 1360"/>
              <a:gd name="T10" fmla="*/ 0 w 1360"/>
              <a:gd name="T11" fmla="*/ 1105 h 1360"/>
              <a:gd name="T12" fmla="*/ 261 w 1360"/>
              <a:gd name="T13" fmla="*/ 680 h 1360"/>
              <a:gd name="T14" fmla="*/ 0 w 1360"/>
              <a:gd name="T15" fmla="*/ 255 h 1360"/>
              <a:gd name="T16" fmla="*/ 941 w 1360"/>
              <a:gd name="T17" fmla="*/ 255 h 1360"/>
              <a:gd name="T18" fmla="*/ 941 w 1360"/>
              <a:gd name="T19" fmla="*/ 0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0" h="1360">
                <a:moveTo>
                  <a:pt x="941" y="0"/>
                </a:moveTo>
                <a:lnTo>
                  <a:pt x="1360" y="680"/>
                </a:lnTo>
                <a:lnTo>
                  <a:pt x="941" y="1360"/>
                </a:lnTo>
                <a:lnTo>
                  <a:pt x="941" y="1360"/>
                </a:lnTo>
                <a:lnTo>
                  <a:pt x="941" y="1105"/>
                </a:lnTo>
                <a:lnTo>
                  <a:pt x="0" y="1105"/>
                </a:lnTo>
                <a:lnTo>
                  <a:pt x="261" y="680"/>
                </a:lnTo>
                <a:lnTo>
                  <a:pt x="0" y="255"/>
                </a:lnTo>
                <a:lnTo>
                  <a:pt x="941" y="255"/>
                </a:lnTo>
                <a:lnTo>
                  <a:pt x="941" y="0"/>
                </a:lnTo>
                <a:close/>
              </a:path>
            </a:pathLst>
          </a:custGeom>
          <a:solidFill>
            <a:srgbClr val="C00000"/>
          </a:solidFill>
          <a:ln>
            <a:noFill/>
          </a:ln>
        </p:spPr>
        <p:txBody>
          <a:bodyPr lIns="68580" tIns="34290" rIns="68580" bIns="3429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36" name="KSO_Shape">
            <a:extLst>
              <a:ext uri="{FF2B5EF4-FFF2-40B4-BE49-F238E27FC236}">
                <a16:creationId xmlns:a16="http://schemas.microsoft.com/office/drawing/2014/main" xmlns="" id="{F384469B-75F8-4850-A76C-34EFC39AD7CF}"/>
              </a:ext>
            </a:extLst>
          </p:cNvPr>
          <p:cNvSpPr/>
          <p:nvPr/>
        </p:nvSpPr>
        <p:spPr>
          <a:xfrm>
            <a:off x="1998907" y="2911195"/>
            <a:ext cx="308108" cy="134027"/>
          </a:xfrm>
          <a:custGeom>
            <a:avLst/>
            <a:gdLst>
              <a:gd name="connsiteX0" fmla="*/ 124619 w 2178050"/>
              <a:gd name="connsiteY0" fmla="*/ 384969 h 946150"/>
              <a:gd name="connsiteX1" fmla="*/ 124619 w 2178050"/>
              <a:gd name="connsiteY1" fmla="*/ 568325 h 946150"/>
              <a:gd name="connsiteX2" fmla="*/ 197485 w 2178050"/>
              <a:gd name="connsiteY2" fmla="*/ 568325 h 946150"/>
              <a:gd name="connsiteX3" fmla="*/ 197485 w 2178050"/>
              <a:gd name="connsiteY3" fmla="*/ 384969 h 946150"/>
              <a:gd name="connsiteX4" fmla="*/ 1174750 w 2178050"/>
              <a:gd name="connsiteY4" fmla="*/ 118268 h 946150"/>
              <a:gd name="connsiteX5" fmla="*/ 1174750 w 2178050"/>
              <a:gd name="connsiteY5" fmla="*/ 118269 h 946150"/>
              <a:gd name="connsiteX6" fmla="*/ 317499 w 2178050"/>
              <a:gd name="connsiteY6" fmla="*/ 118269 h 946150"/>
              <a:gd name="connsiteX7" fmla="*/ 317499 w 2178050"/>
              <a:gd name="connsiteY7" fmla="*/ 827881 h 946150"/>
              <a:gd name="connsiteX8" fmla="*/ 1174750 w 2178050"/>
              <a:gd name="connsiteY8" fmla="*/ 827881 h 946150"/>
              <a:gd name="connsiteX9" fmla="*/ 1174750 w 2178050"/>
              <a:gd name="connsiteY9" fmla="*/ 827882 h 946150"/>
              <a:gd name="connsiteX10" fmla="*/ 1174751 w 2178050"/>
              <a:gd name="connsiteY10" fmla="*/ 827881 h 946150"/>
              <a:gd name="connsiteX11" fmla="*/ 1662906 w 2178050"/>
              <a:gd name="connsiteY11" fmla="*/ 118268 h 946150"/>
              <a:gd name="connsiteX12" fmla="*/ 197485 w 2178050"/>
              <a:gd name="connsiteY12" fmla="*/ 0 h 946150"/>
              <a:gd name="connsiteX13" fmla="*/ 2178050 w 2178050"/>
              <a:gd name="connsiteY13" fmla="*/ 0 h 946150"/>
              <a:gd name="connsiteX14" fmla="*/ 2178050 w 2178050"/>
              <a:gd name="connsiteY14" fmla="*/ 946150 h 946150"/>
              <a:gd name="connsiteX15" fmla="*/ 197485 w 2178050"/>
              <a:gd name="connsiteY15" fmla="*/ 946150 h 946150"/>
              <a:gd name="connsiteX16" fmla="*/ 197485 w 2178050"/>
              <a:gd name="connsiteY16" fmla="*/ 694531 h 946150"/>
              <a:gd name="connsiteX17" fmla="*/ 125940 w 2178050"/>
              <a:gd name="connsiteY17" fmla="*/ 694531 h 946150"/>
              <a:gd name="connsiteX18" fmla="*/ 0 w 2178050"/>
              <a:gd name="connsiteY18" fmla="*/ 568591 h 946150"/>
              <a:gd name="connsiteX19" fmla="*/ 0 w 2178050"/>
              <a:gd name="connsiteY19" fmla="*/ 384703 h 946150"/>
              <a:gd name="connsiteX20" fmla="*/ 125940 w 2178050"/>
              <a:gd name="connsiteY20" fmla="*/ 258763 h 946150"/>
              <a:gd name="connsiteX21" fmla="*/ 197485 w 2178050"/>
              <a:gd name="connsiteY21" fmla="*/ 258763 h 94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78050" h="946150">
                <a:moveTo>
                  <a:pt x="124619" y="384969"/>
                </a:moveTo>
                <a:lnTo>
                  <a:pt x="124619" y="568325"/>
                </a:lnTo>
                <a:lnTo>
                  <a:pt x="197485" y="568325"/>
                </a:lnTo>
                <a:lnTo>
                  <a:pt x="197485" y="384969"/>
                </a:lnTo>
                <a:close/>
                <a:moveTo>
                  <a:pt x="1174750" y="118268"/>
                </a:moveTo>
                <a:lnTo>
                  <a:pt x="1174750" y="118269"/>
                </a:lnTo>
                <a:lnTo>
                  <a:pt x="317499" y="118269"/>
                </a:lnTo>
                <a:lnTo>
                  <a:pt x="317499" y="827881"/>
                </a:lnTo>
                <a:lnTo>
                  <a:pt x="1174750" y="827881"/>
                </a:lnTo>
                <a:lnTo>
                  <a:pt x="1174750" y="827882"/>
                </a:lnTo>
                <a:lnTo>
                  <a:pt x="1174751" y="827881"/>
                </a:lnTo>
                <a:lnTo>
                  <a:pt x="1662906" y="118268"/>
                </a:lnTo>
                <a:close/>
                <a:moveTo>
                  <a:pt x="197485" y="0"/>
                </a:moveTo>
                <a:lnTo>
                  <a:pt x="2178050" y="0"/>
                </a:lnTo>
                <a:lnTo>
                  <a:pt x="2178050" y="946150"/>
                </a:lnTo>
                <a:lnTo>
                  <a:pt x="197485" y="946150"/>
                </a:lnTo>
                <a:lnTo>
                  <a:pt x="197485" y="694531"/>
                </a:lnTo>
                <a:lnTo>
                  <a:pt x="125940" y="694531"/>
                </a:lnTo>
                <a:cubicBezTo>
                  <a:pt x="56385" y="694531"/>
                  <a:pt x="0" y="638146"/>
                  <a:pt x="0" y="568591"/>
                </a:cubicBezTo>
                <a:lnTo>
                  <a:pt x="0" y="384703"/>
                </a:lnTo>
                <a:cubicBezTo>
                  <a:pt x="0" y="315148"/>
                  <a:pt x="56385" y="258763"/>
                  <a:pt x="125940" y="258763"/>
                </a:cubicBezTo>
                <a:lnTo>
                  <a:pt x="197485" y="258763"/>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pPr>
            <a:endParaRPr lang="zh-CN" altLang="en-US">
              <a:solidFill>
                <a:schemeClr val="bg1"/>
              </a:solidFill>
            </a:endParaRPr>
          </a:p>
        </p:txBody>
      </p:sp>
      <p:sp>
        <p:nvSpPr>
          <p:cNvPr id="51" name="KSO_Shape">
            <a:extLst>
              <a:ext uri="{FF2B5EF4-FFF2-40B4-BE49-F238E27FC236}">
                <a16:creationId xmlns:a16="http://schemas.microsoft.com/office/drawing/2014/main" xmlns="" id="{3FF6DF36-D32D-43B7-98A8-5D4D57394A29}"/>
              </a:ext>
            </a:extLst>
          </p:cNvPr>
          <p:cNvSpPr>
            <a:spLocks/>
          </p:cNvSpPr>
          <p:nvPr/>
        </p:nvSpPr>
        <p:spPr bwMode="auto">
          <a:xfrm>
            <a:off x="2037833" y="3558987"/>
            <a:ext cx="269182" cy="289443"/>
          </a:xfrm>
          <a:custGeom>
            <a:avLst/>
            <a:gdLst>
              <a:gd name="T0" fmla="*/ 55858379 w 6669"/>
              <a:gd name="T1" fmla="*/ 21024176 h 7160"/>
              <a:gd name="T2" fmla="*/ 58612685 w 6669"/>
              <a:gd name="T3" fmla="*/ 12954266 h 7160"/>
              <a:gd name="T4" fmla="*/ 63767711 w 6669"/>
              <a:gd name="T5" fmla="*/ 6441880 h 7160"/>
              <a:gd name="T6" fmla="*/ 70688277 w 6669"/>
              <a:gd name="T7" fmla="*/ 1911385 h 7160"/>
              <a:gd name="T8" fmla="*/ 79091727 w 6669"/>
              <a:gd name="T9" fmla="*/ 0 h 7160"/>
              <a:gd name="T10" fmla="*/ 85305917 w 6669"/>
              <a:gd name="T11" fmla="*/ 424634 h 7160"/>
              <a:gd name="T12" fmla="*/ 93215249 w 6669"/>
              <a:gd name="T13" fmla="*/ 3539416 h 7160"/>
              <a:gd name="T14" fmla="*/ 99429440 w 6669"/>
              <a:gd name="T15" fmla="*/ 8990216 h 7160"/>
              <a:gd name="T16" fmla="*/ 103595965 w 6669"/>
              <a:gd name="T17" fmla="*/ 16281365 h 7160"/>
              <a:gd name="T18" fmla="*/ 105149513 w 6669"/>
              <a:gd name="T19" fmla="*/ 24776175 h 7160"/>
              <a:gd name="T20" fmla="*/ 224987596 w 6669"/>
              <a:gd name="T21" fmla="*/ 21024176 h 7160"/>
              <a:gd name="T22" fmla="*/ 227741636 w 6669"/>
              <a:gd name="T23" fmla="*/ 12954266 h 7160"/>
              <a:gd name="T24" fmla="*/ 232896662 w 6669"/>
              <a:gd name="T25" fmla="*/ 6441880 h 7160"/>
              <a:gd name="T26" fmla="*/ 239887892 w 6669"/>
              <a:gd name="T27" fmla="*/ 1911385 h 7160"/>
              <a:gd name="T28" fmla="*/ 248220677 w 6669"/>
              <a:gd name="T29" fmla="*/ 0 h 7160"/>
              <a:gd name="T30" fmla="*/ 254434868 w 6669"/>
              <a:gd name="T31" fmla="*/ 424634 h 7160"/>
              <a:gd name="T32" fmla="*/ 262344200 w 6669"/>
              <a:gd name="T33" fmla="*/ 3539416 h 7160"/>
              <a:gd name="T34" fmla="*/ 268629055 w 6669"/>
              <a:gd name="T35" fmla="*/ 8990216 h 7160"/>
              <a:gd name="T36" fmla="*/ 272795580 w 6669"/>
              <a:gd name="T37" fmla="*/ 16281365 h 7160"/>
              <a:gd name="T38" fmla="*/ 274278464 w 6669"/>
              <a:gd name="T39" fmla="*/ 24776175 h 7160"/>
              <a:gd name="T40" fmla="*/ 190808485 w 6669"/>
              <a:gd name="T41" fmla="*/ 383320854 h 7160"/>
              <a:gd name="T42" fmla="*/ 193068408 w 6669"/>
              <a:gd name="T43" fmla="*/ 399531446 h 7160"/>
              <a:gd name="T44" fmla="*/ 199212200 w 6669"/>
              <a:gd name="T45" fmla="*/ 418148830 h 7160"/>
              <a:gd name="T46" fmla="*/ 209239861 w 6669"/>
              <a:gd name="T47" fmla="*/ 433651433 h 7160"/>
              <a:gd name="T48" fmla="*/ 217713975 w 6669"/>
              <a:gd name="T49" fmla="*/ 441225936 h 7160"/>
              <a:gd name="T50" fmla="*/ 228377082 w 6669"/>
              <a:gd name="T51" fmla="*/ 447101372 h 7160"/>
              <a:gd name="T52" fmla="*/ 241512104 w 6669"/>
              <a:gd name="T53" fmla="*/ 450428470 h 7160"/>
              <a:gd name="T54" fmla="*/ 252810656 w 6669"/>
              <a:gd name="T55" fmla="*/ 450499242 h 7160"/>
              <a:gd name="T56" fmla="*/ 265098240 w 6669"/>
              <a:gd name="T57" fmla="*/ 446676737 h 7160"/>
              <a:gd name="T58" fmla="*/ 276750113 w 6669"/>
              <a:gd name="T59" fmla="*/ 439243779 h 7160"/>
              <a:gd name="T60" fmla="*/ 290732308 w 6669"/>
              <a:gd name="T61" fmla="*/ 425510751 h 7160"/>
              <a:gd name="T62" fmla="*/ 310293513 w 6669"/>
              <a:gd name="T63" fmla="*/ 397761605 h 7160"/>
              <a:gd name="T64" fmla="*/ 331690656 w 6669"/>
              <a:gd name="T65" fmla="*/ 358049273 h 7160"/>
              <a:gd name="T66" fmla="*/ 348921274 w 6669"/>
              <a:gd name="T67" fmla="*/ 324283148 h 7160"/>
              <a:gd name="T68" fmla="*/ 361773640 w 6669"/>
              <a:gd name="T69" fmla="*/ 303825151 h 7160"/>
              <a:gd name="T70" fmla="*/ 376250217 w 6669"/>
              <a:gd name="T71" fmla="*/ 289030272 h 7160"/>
              <a:gd name="T72" fmla="*/ 391715561 w 6669"/>
              <a:gd name="T73" fmla="*/ 279756966 h 7160"/>
              <a:gd name="T74" fmla="*/ 407675022 w 6669"/>
              <a:gd name="T75" fmla="*/ 274943382 h 7160"/>
              <a:gd name="T76" fmla="*/ 423352092 w 6669"/>
              <a:gd name="T77" fmla="*/ 273669214 h 7160"/>
              <a:gd name="T78" fmla="*/ 443619407 w 6669"/>
              <a:gd name="T79" fmla="*/ 275934461 h 7160"/>
              <a:gd name="T80" fmla="*/ 464380839 w 6669"/>
              <a:gd name="T81" fmla="*/ 282234530 h 7160"/>
              <a:gd name="T82" fmla="*/ 444607907 w 6669"/>
              <a:gd name="T83" fmla="*/ 334476494 h 7160"/>
              <a:gd name="T84" fmla="*/ 430767041 w 6669"/>
              <a:gd name="T85" fmla="*/ 330087811 h 7160"/>
              <a:gd name="T86" fmla="*/ 419326895 w 6669"/>
              <a:gd name="T87" fmla="*/ 329875228 h 7160"/>
              <a:gd name="T88" fmla="*/ 408593124 w 6669"/>
              <a:gd name="T89" fmla="*/ 334901395 h 7160"/>
              <a:gd name="T90" fmla="*/ 401884284 w 6669"/>
              <a:gd name="T91" fmla="*/ 344033156 h 7160"/>
              <a:gd name="T92" fmla="*/ 380275414 w 6669"/>
              <a:gd name="T93" fmla="*/ 385869191 h 7160"/>
              <a:gd name="T94" fmla="*/ 354500019 w 6669"/>
              <a:gd name="T95" fmla="*/ 432731392 h 7160"/>
              <a:gd name="T96" fmla="*/ 334797751 w 6669"/>
              <a:gd name="T97" fmla="*/ 460338993 h 7160"/>
              <a:gd name="T98" fmla="*/ 318908689 w 6669"/>
              <a:gd name="T99" fmla="*/ 477257309 h 7160"/>
              <a:gd name="T100" fmla="*/ 301113289 w 6669"/>
              <a:gd name="T101" fmla="*/ 491131881 h 7160"/>
              <a:gd name="T102" fmla="*/ 281269694 w 6669"/>
              <a:gd name="T103" fmla="*/ 501183949 h 7160"/>
              <a:gd name="T104" fmla="*/ 259025112 w 6669"/>
              <a:gd name="T105" fmla="*/ 506351661 h 7160"/>
              <a:gd name="T106" fmla="*/ 237981024 w 6669"/>
              <a:gd name="T107" fmla="*/ 506351661 h 7160"/>
              <a:gd name="T108" fmla="*/ 210510752 w 6669"/>
              <a:gd name="T109" fmla="*/ 500334415 h 7160"/>
              <a:gd name="T110" fmla="*/ 188337101 w 6669"/>
              <a:gd name="T111" fmla="*/ 489716168 h 7160"/>
              <a:gd name="T112" fmla="*/ 170965155 w 6669"/>
              <a:gd name="T113" fmla="*/ 475558506 h 7160"/>
              <a:gd name="T114" fmla="*/ 157900797 w 6669"/>
              <a:gd name="T115" fmla="*/ 459206369 h 7160"/>
              <a:gd name="T116" fmla="*/ 148438183 w 6669"/>
              <a:gd name="T117" fmla="*/ 441650571 h 7160"/>
              <a:gd name="T118" fmla="*/ 140528851 w 6669"/>
              <a:gd name="T119" fmla="*/ 419422999 h 7160"/>
              <a:gd name="T120" fmla="*/ 135373825 w 6669"/>
              <a:gd name="T121" fmla="*/ 391178447 h 7160"/>
              <a:gd name="T122" fmla="*/ 45265936 w 6669"/>
              <a:gd name="T123" fmla="*/ 213144756 h 71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669" h="7160">
                <a:moveTo>
                  <a:pt x="0" y="2275"/>
                </a:moveTo>
                <a:lnTo>
                  <a:pt x="787" y="2275"/>
                </a:lnTo>
                <a:lnTo>
                  <a:pt x="787" y="350"/>
                </a:lnTo>
                <a:lnTo>
                  <a:pt x="788" y="332"/>
                </a:lnTo>
                <a:lnTo>
                  <a:pt x="789" y="315"/>
                </a:lnTo>
                <a:lnTo>
                  <a:pt x="791" y="297"/>
                </a:lnTo>
                <a:lnTo>
                  <a:pt x="794" y="280"/>
                </a:lnTo>
                <a:lnTo>
                  <a:pt x="799" y="262"/>
                </a:lnTo>
                <a:lnTo>
                  <a:pt x="803" y="246"/>
                </a:lnTo>
                <a:lnTo>
                  <a:pt x="808" y="230"/>
                </a:lnTo>
                <a:lnTo>
                  <a:pt x="815" y="214"/>
                </a:lnTo>
                <a:lnTo>
                  <a:pt x="822" y="198"/>
                </a:lnTo>
                <a:lnTo>
                  <a:pt x="830" y="183"/>
                </a:lnTo>
                <a:lnTo>
                  <a:pt x="838" y="169"/>
                </a:lnTo>
                <a:lnTo>
                  <a:pt x="847" y="154"/>
                </a:lnTo>
                <a:lnTo>
                  <a:pt x="858" y="140"/>
                </a:lnTo>
                <a:lnTo>
                  <a:pt x="867" y="127"/>
                </a:lnTo>
                <a:lnTo>
                  <a:pt x="879" y="114"/>
                </a:lnTo>
                <a:lnTo>
                  <a:pt x="890" y="103"/>
                </a:lnTo>
                <a:lnTo>
                  <a:pt x="903" y="91"/>
                </a:lnTo>
                <a:lnTo>
                  <a:pt x="915" y="80"/>
                </a:lnTo>
                <a:lnTo>
                  <a:pt x="928" y="69"/>
                </a:lnTo>
                <a:lnTo>
                  <a:pt x="942" y="60"/>
                </a:lnTo>
                <a:lnTo>
                  <a:pt x="956" y="50"/>
                </a:lnTo>
                <a:lnTo>
                  <a:pt x="971" y="42"/>
                </a:lnTo>
                <a:lnTo>
                  <a:pt x="986" y="34"/>
                </a:lnTo>
                <a:lnTo>
                  <a:pt x="1001" y="27"/>
                </a:lnTo>
                <a:lnTo>
                  <a:pt x="1017" y="21"/>
                </a:lnTo>
                <a:lnTo>
                  <a:pt x="1034" y="15"/>
                </a:lnTo>
                <a:lnTo>
                  <a:pt x="1051" y="11"/>
                </a:lnTo>
                <a:lnTo>
                  <a:pt x="1068" y="6"/>
                </a:lnTo>
                <a:lnTo>
                  <a:pt x="1085" y="3"/>
                </a:lnTo>
                <a:lnTo>
                  <a:pt x="1102" y="1"/>
                </a:lnTo>
                <a:lnTo>
                  <a:pt x="1120" y="0"/>
                </a:lnTo>
                <a:lnTo>
                  <a:pt x="1138" y="0"/>
                </a:lnTo>
                <a:lnTo>
                  <a:pt x="1156" y="0"/>
                </a:lnTo>
                <a:lnTo>
                  <a:pt x="1174" y="1"/>
                </a:lnTo>
                <a:lnTo>
                  <a:pt x="1191" y="3"/>
                </a:lnTo>
                <a:lnTo>
                  <a:pt x="1208" y="6"/>
                </a:lnTo>
                <a:lnTo>
                  <a:pt x="1225" y="11"/>
                </a:lnTo>
                <a:lnTo>
                  <a:pt x="1242" y="15"/>
                </a:lnTo>
                <a:lnTo>
                  <a:pt x="1258" y="21"/>
                </a:lnTo>
                <a:lnTo>
                  <a:pt x="1274" y="27"/>
                </a:lnTo>
                <a:lnTo>
                  <a:pt x="1289" y="34"/>
                </a:lnTo>
                <a:lnTo>
                  <a:pt x="1305" y="42"/>
                </a:lnTo>
                <a:lnTo>
                  <a:pt x="1320" y="50"/>
                </a:lnTo>
                <a:lnTo>
                  <a:pt x="1333" y="60"/>
                </a:lnTo>
                <a:lnTo>
                  <a:pt x="1347" y="69"/>
                </a:lnTo>
                <a:lnTo>
                  <a:pt x="1361" y="80"/>
                </a:lnTo>
                <a:lnTo>
                  <a:pt x="1373" y="91"/>
                </a:lnTo>
                <a:lnTo>
                  <a:pt x="1386" y="103"/>
                </a:lnTo>
                <a:lnTo>
                  <a:pt x="1398" y="114"/>
                </a:lnTo>
                <a:lnTo>
                  <a:pt x="1408" y="127"/>
                </a:lnTo>
                <a:lnTo>
                  <a:pt x="1419" y="140"/>
                </a:lnTo>
                <a:lnTo>
                  <a:pt x="1429" y="154"/>
                </a:lnTo>
                <a:lnTo>
                  <a:pt x="1437" y="169"/>
                </a:lnTo>
                <a:lnTo>
                  <a:pt x="1446" y="183"/>
                </a:lnTo>
                <a:lnTo>
                  <a:pt x="1455" y="198"/>
                </a:lnTo>
                <a:lnTo>
                  <a:pt x="1461" y="214"/>
                </a:lnTo>
                <a:lnTo>
                  <a:pt x="1467" y="230"/>
                </a:lnTo>
                <a:lnTo>
                  <a:pt x="1473" y="246"/>
                </a:lnTo>
                <a:lnTo>
                  <a:pt x="1478" y="262"/>
                </a:lnTo>
                <a:lnTo>
                  <a:pt x="1481" y="280"/>
                </a:lnTo>
                <a:lnTo>
                  <a:pt x="1485" y="297"/>
                </a:lnTo>
                <a:lnTo>
                  <a:pt x="1487" y="315"/>
                </a:lnTo>
                <a:lnTo>
                  <a:pt x="1489" y="332"/>
                </a:lnTo>
                <a:lnTo>
                  <a:pt x="1489" y="350"/>
                </a:lnTo>
                <a:lnTo>
                  <a:pt x="1489" y="2275"/>
                </a:lnTo>
                <a:lnTo>
                  <a:pt x="3182" y="2275"/>
                </a:lnTo>
                <a:lnTo>
                  <a:pt x="3182" y="350"/>
                </a:lnTo>
                <a:lnTo>
                  <a:pt x="3183" y="332"/>
                </a:lnTo>
                <a:lnTo>
                  <a:pt x="3184" y="315"/>
                </a:lnTo>
                <a:lnTo>
                  <a:pt x="3186" y="297"/>
                </a:lnTo>
                <a:lnTo>
                  <a:pt x="3190" y="280"/>
                </a:lnTo>
                <a:lnTo>
                  <a:pt x="3194" y="262"/>
                </a:lnTo>
                <a:lnTo>
                  <a:pt x="3198" y="246"/>
                </a:lnTo>
                <a:lnTo>
                  <a:pt x="3203" y="230"/>
                </a:lnTo>
                <a:lnTo>
                  <a:pt x="3210" y="214"/>
                </a:lnTo>
                <a:lnTo>
                  <a:pt x="3217" y="198"/>
                </a:lnTo>
                <a:lnTo>
                  <a:pt x="3225" y="183"/>
                </a:lnTo>
                <a:lnTo>
                  <a:pt x="3234" y="169"/>
                </a:lnTo>
                <a:lnTo>
                  <a:pt x="3242" y="154"/>
                </a:lnTo>
                <a:lnTo>
                  <a:pt x="3253" y="140"/>
                </a:lnTo>
                <a:lnTo>
                  <a:pt x="3262" y="127"/>
                </a:lnTo>
                <a:lnTo>
                  <a:pt x="3274" y="114"/>
                </a:lnTo>
                <a:lnTo>
                  <a:pt x="3285" y="103"/>
                </a:lnTo>
                <a:lnTo>
                  <a:pt x="3298" y="91"/>
                </a:lnTo>
                <a:lnTo>
                  <a:pt x="3311" y="80"/>
                </a:lnTo>
                <a:lnTo>
                  <a:pt x="3324" y="69"/>
                </a:lnTo>
                <a:lnTo>
                  <a:pt x="3337" y="60"/>
                </a:lnTo>
                <a:lnTo>
                  <a:pt x="3351" y="50"/>
                </a:lnTo>
                <a:lnTo>
                  <a:pt x="3366" y="42"/>
                </a:lnTo>
                <a:lnTo>
                  <a:pt x="3381" y="34"/>
                </a:lnTo>
                <a:lnTo>
                  <a:pt x="3397" y="27"/>
                </a:lnTo>
                <a:lnTo>
                  <a:pt x="3412" y="21"/>
                </a:lnTo>
                <a:lnTo>
                  <a:pt x="3430" y="15"/>
                </a:lnTo>
                <a:lnTo>
                  <a:pt x="3446" y="11"/>
                </a:lnTo>
                <a:lnTo>
                  <a:pt x="3463" y="6"/>
                </a:lnTo>
                <a:lnTo>
                  <a:pt x="3480" y="3"/>
                </a:lnTo>
                <a:lnTo>
                  <a:pt x="3497" y="1"/>
                </a:lnTo>
                <a:lnTo>
                  <a:pt x="3515" y="0"/>
                </a:lnTo>
                <a:lnTo>
                  <a:pt x="3534" y="0"/>
                </a:lnTo>
                <a:lnTo>
                  <a:pt x="3551" y="0"/>
                </a:lnTo>
                <a:lnTo>
                  <a:pt x="3569" y="1"/>
                </a:lnTo>
                <a:lnTo>
                  <a:pt x="3586" y="3"/>
                </a:lnTo>
                <a:lnTo>
                  <a:pt x="3603" y="6"/>
                </a:lnTo>
                <a:lnTo>
                  <a:pt x="3620" y="11"/>
                </a:lnTo>
                <a:lnTo>
                  <a:pt x="3638" y="15"/>
                </a:lnTo>
                <a:lnTo>
                  <a:pt x="3654" y="21"/>
                </a:lnTo>
                <a:lnTo>
                  <a:pt x="3670" y="27"/>
                </a:lnTo>
                <a:lnTo>
                  <a:pt x="3685" y="34"/>
                </a:lnTo>
                <a:lnTo>
                  <a:pt x="3700" y="42"/>
                </a:lnTo>
                <a:lnTo>
                  <a:pt x="3715" y="50"/>
                </a:lnTo>
                <a:lnTo>
                  <a:pt x="3729" y="60"/>
                </a:lnTo>
                <a:lnTo>
                  <a:pt x="3743" y="69"/>
                </a:lnTo>
                <a:lnTo>
                  <a:pt x="3756" y="80"/>
                </a:lnTo>
                <a:lnTo>
                  <a:pt x="3769" y="91"/>
                </a:lnTo>
                <a:lnTo>
                  <a:pt x="3781" y="103"/>
                </a:lnTo>
                <a:lnTo>
                  <a:pt x="3793" y="114"/>
                </a:lnTo>
                <a:lnTo>
                  <a:pt x="3804" y="127"/>
                </a:lnTo>
                <a:lnTo>
                  <a:pt x="3814" y="140"/>
                </a:lnTo>
                <a:lnTo>
                  <a:pt x="3824" y="154"/>
                </a:lnTo>
                <a:lnTo>
                  <a:pt x="3834" y="169"/>
                </a:lnTo>
                <a:lnTo>
                  <a:pt x="3841" y="183"/>
                </a:lnTo>
                <a:lnTo>
                  <a:pt x="3850" y="198"/>
                </a:lnTo>
                <a:lnTo>
                  <a:pt x="3856" y="214"/>
                </a:lnTo>
                <a:lnTo>
                  <a:pt x="3863" y="230"/>
                </a:lnTo>
                <a:lnTo>
                  <a:pt x="3868" y="246"/>
                </a:lnTo>
                <a:lnTo>
                  <a:pt x="3873" y="262"/>
                </a:lnTo>
                <a:lnTo>
                  <a:pt x="3877" y="280"/>
                </a:lnTo>
                <a:lnTo>
                  <a:pt x="3880" y="297"/>
                </a:lnTo>
                <a:lnTo>
                  <a:pt x="3882" y="315"/>
                </a:lnTo>
                <a:lnTo>
                  <a:pt x="3884" y="332"/>
                </a:lnTo>
                <a:lnTo>
                  <a:pt x="3884" y="350"/>
                </a:lnTo>
                <a:lnTo>
                  <a:pt x="3884" y="2275"/>
                </a:lnTo>
                <a:lnTo>
                  <a:pt x="4825" y="2275"/>
                </a:lnTo>
                <a:lnTo>
                  <a:pt x="4825" y="3011"/>
                </a:lnTo>
                <a:lnTo>
                  <a:pt x="4140" y="3011"/>
                </a:lnTo>
                <a:lnTo>
                  <a:pt x="3899" y="4987"/>
                </a:lnTo>
                <a:lnTo>
                  <a:pt x="3846" y="5415"/>
                </a:lnTo>
                <a:lnTo>
                  <a:pt x="2702" y="5415"/>
                </a:lnTo>
                <a:lnTo>
                  <a:pt x="2705" y="5460"/>
                </a:lnTo>
                <a:lnTo>
                  <a:pt x="2712" y="5515"/>
                </a:lnTo>
                <a:lnTo>
                  <a:pt x="2716" y="5545"/>
                </a:lnTo>
                <a:lnTo>
                  <a:pt x="2721" y="5576"/>
                </a:lnTo>
                <a:lnTo>
                  <a:pt x="2727" y="5609"/>
                </a:lnTo>
                <a:lnTo>
                  <a:pt x="2734" y="5644"/>
                </a:lnTo>
                <a:lnTo>
                  <a:pt x="2743" y="5680"/>
                </a:lnTo>
                <a:lnTo>
                  <a:pt x="2752" y="5716"/>
                </a:lnTo>
                <a:lnTo>
                  <a:pt x="2763" y="5754"/>
                </a:lnTo>
                <a:lnTo>
                  <a:pt x="2775" y="5791"/>
                </a:lnTo>
                <a:lnTo>
                  <a:pt x="2789" y="5830"/>
                </a:lnTo>
                <a:lnTo>
                  <a:pt x="2805" y="5869"/>
                </a:lnTo>
                <a:lnTo>
                  <a:pt x="2821" y="5907"/>
                </a:lnTo>
                <a:lnTo>
                  <a:pt x="2840" y="5946"/>
                </a:lnTo>
                <a:lnTo>
                  <a:pt x="2861" y="5983"/>
                </a:lnTo>
                <a:lnTo>
                  <a:pt x="2883" y="6021"/>
                </a:lnTo>
                <a:lnTo>
                  <a:pt x="2908" y="6057"/>
                </a:lnTo>
                <a:lnTo>
                  <a:pt x="2935" y="6093"/>
                </a:lnTo>
                <a:lnTo>
                  <a:pt x="2948" y="6110"/>
                </a:lnTo>
                <a:lnTo>
                  <a:pt x="2963" y="6126"/>
                </a:lnTo>
                <a:lnTo>
                  <a:pt x="2978" y="6143"/>
                </a:lnTo>
                <a:lnTo>
                  <a:pt x="2995" y="6159"/>
                </a:lnTo>
                <a:lnTo>
                  <a:pt x="3011" y="6175"/>
                </a:lnTo>
                <a:lnTo>
                  <a:pt x="3028" y="6190"/>
                </a:lnTo>
                <a:lnTo>
                  <a:pt x="3046" y="6205"/>
                </a:lnTo>
                <a:lnTo>
                  <a:pt x="3064" y="6219"/>
                </a:lnTo>
                <a:lnTo>
                  <a:pt x="3083" y="6233"/>
                </a:lnTo>
                <a:lnTo>
                  <a:pt x="3103" y="6247"/>
                </a:lnTo>
                <a:lnTo>
                  <a:pt x="3123" y="6260"/>
                </a:lnTo>
                <a:lnTo>
                  <a:pt x="3143" y="6273"/>
                </a:lnTo>
                <a:lnTo>
                  <a:pt x="3165" y="6283"/>
                </a:lnTo>
                <a:lnTo>
                  <a:pt x="3187" y="6295"/>
                </a:lnTo>
                <a:lnTo>
                  <a:pt x="3210" y="6306"/>
                </a:lnTo>
                <a:lnTo>
                  <a:pt x="3234" y="6316"/>
                </a:lnTo>
                <a:lnTo>
                  <a:pt x="3258" y="6324"/>
                </a:lnTo>
                <a:lnTo>
                  <a:pt x="3284" y="6333"/>
                </a:lnTo>
                <a:lnTo>
                  <a:pt x="3310" y="6340"/>
                </a:lnTo>
                <a:lnTo>
                  <a:pt x="3335" y="6348"/>
                </a:lnTo>
                <a:lnTo>
                  <a:pt x="3363" y="6353"/>
                </a:lnTo>
                <a:lnTo>
                  <a:pt x="3391" y="6358"/>
                </a:lnTo>
                <a:lnTo>
                  <a:pt x="3420" y="6363"/>
                </a:lnTo>
                <a:lnTo>
                  <a:pt x="3450" y="6367"/>
                </a:lnTo>
                <a:lnTo>
                  <a:pt x="3476" y="6369"/>
                </a:lnTo>
                <a:lnTo>
                  <a:pt x="3502" y="6369"/>
                </a:lnTo>
                <a:lnTo>
                  <a:pt x="3528" y="6369"/>
                </a:lnTo>
                <a:lnTo>
                  <a:pt x="3554" y="6367"/>
                </a:lnTo>
                <a:lnTo>
                  <a:pt x="3580" y="6364"/>
                </a:lnTo>
                <a:lnTo>
                  <a:pt x="3605" y="6359"/>
                </a:lnTo>
                <a:lnTo>
                  <a:pt x="3631" y="6354"/>
                </a:lnTo>
                <a:lnTo>
                  <a:pt x="3656" y="6348"/>
                </a:lnTo>
                <a:lnTo>
                  <a:pt x="3680" y="6340"/>
                </a:lnTo>
                <a:lnTo>
                  <a:pt x="3705" y="6332"/>
                </a:lnTo>
                <a:lnTo>
                  <a:pt x="3730" y="6321"/>
                </a:lnTo>
                <a:lnTo>
                  <a:pt x="3754" y="6310"/>
                </a:lnTo>
                <a:lnTo>
                  <a:pt x="3778" y="6298"/>
                </a:lnTo>
                <a:lnTo>
                  <a:pt x="3803" y="6286"/>
                </a:lnTo>
                <a:lnTo>
                  <a:pt x="3826" y="6272"/>
                </a:lnTo>
                <a:lnTo>
                  <a:pt x="3850" y="6257"/>
                </a:lnTo>
                <a:lnTo>
                  <a:pt x="3873" y="6240"/>
                </a:lnTo>
                <a:lnTo>
                  <a:pt x="3896" y="6223"/>
                </a:lnTo>
                <a:lnTo>
                  <a:pt x="3919" y="6205"/>
                </a:lnTo>
                <a:lnTo>
                  <a:pt x="3942" y="6187"/>
                </a:lnTo>
                <a:lnTo>
                  <a:pt x="3964" y="6168"/>
                </a:lnTo>
                <a:lnTo>
                  <a:pt x="3987" y="6147"/>
                </a:lnTo>
                <a:lnTo>
                  <a:pt x="4008" y="6127"/>
                </a:lnTo>
                <a:lnTo>
                  <a:pt x="4031" y="6105"/>
                </a:lnTo>
                <a:lnTo>
                  <a:pt x="4074" y="6059"/>
                </a:lnTo>
                <a:lnTo>
                  <a:pt x="4117" y="6011"/>
                </a:lnTo>
                <a:lnTo>
                  <a:pt x="4158" y="5961"/>
                </a:lnTo>
                <a:lnTo>
                  <a:pt x="4200" y="5908"/>
                </a:lnTo>
                <a:lnTo>
                  <a:pt x="4240" y="5854"/>
                </a:lnTo>
                <a:lnTo>
                  <a:pt x="4279" y="5797"/>
                </a:lnTo>
                <a:lnTo>
                  <a:pt x="4319" y="5739"/>
                </a:lnTo>
                <a:lnTo>
                  <a:pt x="4357" y="5680"/>
                </a:lnTo>
                <a:lnTo>
                  <a:pt x="4394" y="5619"/>
                </a:lnTo>
                <a:lnTo>
                  <a:pt x="4431" y="5558"/>
                </a:lnTo>
                <a:lnTo>
                  <a:pt x="4467" y="5496"/>
                </a:lnTo>
                <a:lnTo>
                  <a:pt x="4502" y="5433"/>
                </a:lnTo>
                <a:lnTo>
                  <a:pt x="4537" y="5370"/>
                </a:lnTo>
                <a:lnTo>
                  <a:pt x="4570" y="5307"/>
                </a:lnTo>
                <a:lnTo>
                  <a:pt x="4635" y="5182"/>
                </a:lnTo>
                <a:lnTo>
                  <a:pt x="4697" y="5058"/>
                </a:lnTo>
                <a:lnTo>
                  <a:pt x="4757" y="4939"/>
                </a:lnTo>
                <a:lnTo>
                  <a:pt x="4829" y="4795"/>
                </a:lnTo>
                <a:lnTo>
                  <a:pt x="4867" y="4721"/>
                </a:lnTo>
                <a:lnTo>
                  <a:pt x="4904" y="4650"/>
                </a:lnTo>
                <a:lnTo>
                  <a:pt x="4941" y="4581"/>
                </a:lnTo>
                <a:lnTo>
                  <a:pt x="4977" y="4516"/>
                </a:lnTo>
                <a:lnTo>
                  <a:pt x="5014" y="4455"/>
                </a:lnTo>
                <a:lnTo>
                  <a:pt x="5049" y="4397"/>
                </a:lnTo>
                <a:lnTo>
                  <a:pt x="5085" y="4342"/>
                </a:lnTo>
                <a:lnTo>
                  <a:pt x="5104" y="4317"/>
                </a:lnTo>
                <a:lnTo>
                  <a:pt x="5123" y="4292"/>
                </a:lnTo>
                <a:lnTo>
                  <a:pt x="5151" y="4257"/>
                </a:lnTo>
                <a:lnTo>
                  <a:pt x="5179" y="4223"/>
                </a:lnTo>
                <a:lnTo>
                  <a:pt x="5208" y="4192"/>
                </a:lnTo>
                <a:lnTo>
                  <a:pt x="5236" y="4162"/>
                </a:lnTo>
                <a:lnTo>
                  <a:pt x="5266" y="4135"/>
                </a:lnTo>
                <a:lnTo>
                  <a:pt x="5296" y="4108"/>
                </a:lnTo>
                <a:lnTo>
                  <a:pt x="5328" y="4083"/>
                </a:lnTo>
                <a:lnTo>
                  <a:pt x="5358" y="4061"/>
                </a:lnTo>
                <a:lnTo>
                  <a:pt x="5389" y="4038"/>
                </a:lnTo>
                <a:lnTo>
                  <a:pt x="5421" y="4019"/>
                </a:lnTo>
                <a:lnTo>
                  <a:pt x="5452" y="3999"/>
                </a:lnTo>
                <a:lnTo>
                  <a:pt x="5484" y="3982"/>
                </a:lnTo>
                <a:lnTo>
                  <a:pt x="5515" y="3966"/>
                </a:lnTo>
                <a:lnTo>
                  <a:pt x="5547" y="3952"/>
                </a:lnTo>
                <a:lnTo>
                  <a:pt x="5579" y="3938"/>
                </a:lnTo>
                <a:lnTo>
                  <a:pt x="5613" y="3927"/>
                </a:lnTo>
                <a:lnTo>
                  <a:pt x="5645" y="3916"/>
                </a:lnTo>
                <a:lnTo>
                  <a:pt x="5677" y="3906"/>
                </a:lnTo>
                <a:lnTo>
                  <a:pt x="5709" y="3898"/>
                </a:lnTo>
                <a:lnTo>
                  <a:pt x="5741" y="3890"/>
                </a:lnTo>
                <a:lnTo>
                  <a:pt x="5773" y="3884"/>
                </a:lnTo>
                <a:lnTo>
                  <a:pt x="5806" y="3878"/>
                </a:lnTo>
                <a:lnTo>
                  <a:pt x="5838" y="3874"/>
                </a:lnTo>
                <a:lnTo>
                  <a:pt x="5870" y="3871"/>
                </a:lnTo>
                <a:lnTo>
                  <a:pt x="5902" y="3868"/>
                </a:lnTo>
                <a:lnTo>
                  <a:pt x="5933" y="3867"/>
                </a:lnTo>
                <a:lnTo>
                  <a:pt x="5964" y="3866"/>
                </a:lnTo>
                <a:lnTo>
                  <a:pt x="5995" y="3866"/>
                </a:lnTo>
                <a:lnTo>
                  <a:pt x="6026" y="3866"/>
                </a:lnTo>
                <a:lnTo>
                  <a:pt x="6056" y="3868"/>
                </a:lnTo>
                <a:lnTo>
                  <a:pt x="6086" y="3869"/>
                </a:lnTo>
                <a:lnTo>
                  <a:pt x="6115" y="3872"/>
                </a:lnTo>
                <a:lnTo>
                  <a:pt x="6173" y="3878"/>
                </a:lnTo>
                <a:lnTo>
                  <a:pt x="6229" y="3887"/>
                </a:lnTo>
                <a:lnTo>
                  <a:pt x="6282" y="3898"/>
                </a:lnTo>
                <a:lnTo>
                  <a:pt x="6334" y="3908"/>
                </a:lnTo>
                <a:lnTo>
                  <a:pt x="6382" y="3921"/>
                </a:lnTo>
                <a:lnTo>
                  <a:pt x="6428" y="3934"/>
                </a:lnTo>
                <a:lnTo>
                  <a:pt x="6470" y="3948"/>
                </a:lnTo>
                <a:lnTo>
                  <a:pt x="6510" y="3961"/>
                </a:lnTo>
                <a:lnTo>
                  <a:pt x="6545" y="3974"/>
                </a:lnTo>
                <a:lnTo>
                  <a:pt x="6576" y="3987"/>
                </a:lnTo>
                <a:lnTo>
                  <a:pt x="6626" y="4008"/>
                </a:lnTo>
                <a:lnTo>
                  <a:pt x="6657" y="4022"/>
                </a:lnTo>
                <a:lnTo>
                  <a:pt x="6669" y="4028"/>
                </a:lnTo>
                <a:lnTo>
                  <a:pt x="6491" y="4381"/>
                </a:lnTo>
                <a:lnTo>
                  <a:pt x="6313" y="4734"/>
                </a:lnTo>
                <a:lnTo>
                  <a:pt x="6296" y="4725"/>
                </a:lnTo>
                <a:lnTo>
                  <a:pt x="6277" y="4716"/>
                </a:lnTo>
                <a:lnTo>
                  <a:pt x="6251" y="4706"/>
                </a:lnTo>
                <a:lnTo>
                  <a:pt x="6219" y="4694"/>
                </a:lnTo>
                <a:lnTo>
                  <a:pt x="6183" y="4682"/>
                </a:lnTo>
                <a:lnTo>
                  <a:pt x="6143" y="4671"/>
                </a:lnTo>
                <a:lnTo>
                  <a:pt x="6122" y="4667"/>
                </a:lnTo>
                <a:lnTo>
                  <a:pt x="6100" y="4663"/>
                </a:lnTo>
                <a:lnTo>
                  <a:pt x="6078" y="4660"/>
                </a:lnTo>
                <a:lnTo>
                  <a:pt x="6054" y="4656"/>
                </a:lnTo>
                <a:lnTo>
                  <a:pt x="6032" y="4655"/>
                </a:lnTo>
                <a:lnTo>
                  <a:pt x="6008" y="4654"/>
                </a:lnTo>
                <a:lnTo>
                  <a:pt x="5984" y="4655"/>
                </a:lnTo>
                <a:lnTo>
                  <a:pt x="5961" y="4656"/>
                </a:lnTo>
                <a:lnTo>
                  <a:pt x="5938" y="4660"/>
                </a:lnTo>
                <a:lnTo>
                  <a:pt x="5915" y="4665"/>
                </a:lnTo>
                <a:lnTo>
                  <a:pt x="5892" y="4671"/>
                </a:lnTo>
                <a:lnTo>
                  <a:pt x="5870" y="4679"/>
                </a:lnTo>
                <a:lnTo>
                  <a:pt x="5847" y="4690"/>
                </a:lnTo>
                <a:lnTo>
                  <a:pt x="5827" y="4701"/>
                </a:lnTo>
                <a:lnTo>
                  <a:pt x="5806" y="4715"/>
                </a:lnTo>
                <a:lnTo>
                  <a:pt x="5786" y="4731"/>
                </a:lnTo>
                <a:lnTo>
                  <a:pt x="5768" y="4750"/>
                </a:lnTo>
                <a:lnTo>
                  <a:pt x="5750" y="4771"/>
                </a:lnTo>
                <a:lnTo>
                  <a:pt x="5736" y="4790"/>
                </a:lnTo>
                <a:lnTo>
                  <a:pt x="5722" y="4811"/>
                </a:lnTo>
                <a:lnTo>
                  <a:pt x="5707" y="4834"/>
                </a:lnTo>
                <a:lnTo>
                  <a:pt x="5691" y="4860"/>
                </a:lnTo>
                <a:lnTo>
                  <a:pt x="5658" y="4917"/>
                </a:lnTo>
                <a:lnTo>
                  <a:pt x="5623" y="4981"/>
                </a:lnTo>
                <a:lnTo>
                  <a:pt x="5586" y="5052"/>
                </a:lnTo>
                <a:lnTo>
                  <a:pt x="5547" y="5128"/>
                </a:lnTo>
                <a:lnTo>
                  <a:pt x="5465" y="5292"/>
                </a:lnTo>
                <a:lnTo>
                  <a:pt x="5385" y="5451"/>
                </a:lnTo>
                <a:lnTo>
                  <a:pt x="5303" y="5614"/>
                </a:lnTo>
                <a:lnTo>
                  <a:pt x="5259" y="5697"/>
                </a:lnTo>
                <a:lnTo>
                  <a:pt x="5214" y="5781"/>
                </a:lnTo>
                <a:lnTo>
                  <a:pt x="5168" y="5864"/>
                </a:lnTo>
                <a:lnTo>
                  <a:pt x="5120" y="5948"/>
                </a:lnTo>
                <a:lnTo>
                  <a:pt x="5071" y="6030"/>
                </a:lnTo>
                <a:lnTo>
                  <a:pt x="5020" y="6113"/>
                </a:lnTo>
                <a:lnTo>
                  <a:pt x="4967" y="6194"/>
                </a:lnTo>
                <a:lnTo>
                  <a:pt x="4914" y="6274"/>
                </a:lnTo>
                <a:lnTo>
                  <a:pt x="4858" y="6353"/>
                </a:lnTo>
                <a:lnTo>
                  <a:pt x="4829" y="6392"/>
                </a:lnTo>
                <a:lnTo>
                  <a:pt x="4800" y="6429"/>
                </a:lnTo>
                <a:lnTo>
                  <a:pt x="4771" y="6467"/>
                </a:lnTo>
                <a:lnTo>
                  <a:pt x="4741" y="6503"/>
                </a:lnTo>
                <a:lnTo>
                  <a:pt x="4710" y="6540"/>
                </a:lnTo>
                <a:lnTo>
                  <a:pt x="4679" y="6576"/>
                </a:lnTo>
                <a:lnTo>
                  <a:pt x="4648" y="6610"/>
                </a:lnTo>
                <a:lnTo>
                  <a:pt x="4616" y="6645"/>
                </a:lnTo>
                <a:lnTo>
                  <a:pt x="4583" y="6678"/>
                </a:lnTo>
                <a:lnTo>
                  <a:pt x="4550" y="6711"/>
                </a:lnTo>
                <a:lnTo>
                  <a:pt x="4516" y="6742"/>
                </a:lnTo>
                <a:lnTo>
                  <a:pt x="4482" y="6773"/>
                </a:lnTo>
                <a:lnTo>
                  <a:pt x="4448" y="6803"/>
                </a:lnTo>
                <a:lnTo>
                  <a:pt x="4412" y="6832"/>
                </a:lnTo>
                <a:lnTo>
                  <a:pt x="4376" y="6861"/>
                </a:lnTo>
                <a:lnTo>
                  <a:pt x="4339" y="6888"/>
                </a:lnTo>
                <a:lnTo>
                  <a:pt x="4302" y="6914"/>
                </a:lnTo>
                <a:lnTo>
                  <a:pt x="4264" y="6938"/>
                </a:lnTo>
                <a:lnTo>
                  <a:pt x="4226" y="6963"/>
                </a:lnTo>
                <a:lnTo>
                  <a:pt x="4187" y="6985"/>
                </a:lnTo>
                <a:lnTo>
                  <a:pt x="4148" y="7007"/>
                </a:lnTo>
                <a:lnTo>
                  <a:pt x="4108" y="7026"/>
                </a:lnTo>
                <a:lnTo>
                  <a:pt x="4066" y="7045"/>
                </a:lnTo>
                <a:lnTo>
                  <a:pt x="4025" y="7064"/>
                </a:lnTo>
                <a:lnTo>
                  <a:pt x="3983" y="7080"/>
                </a:lnTo>
                <a:lnTo>
                  <a:pt x="3940" y="7095"/>
                </a:lnTo>
                <a:lnTo>
                  <a:pt x="3897" y="7108"/>
                </a:lnTo>
                <a:lnTo>
                  <a:pt x="3852" y="7119"/>
                </a:lnTo>
                <a:lnTo>
                  <a:pt x="3807" y="7130"/>
                </a:lnTo>
                <a:lnTo>
                  <a:pt x="3762" y="7140"/>
                </a:lnTo>
                <a:lnTo>
                  <a:pt x="3715" y="7147"/>
                </a:lnTo>
                <a:lnTo>
                  <a:pt x="3668" y="7153"/>
                </a:lnTo>
                <a:lnTo>
                  <a:pt x="3620" y="7157"/>
                </a:lnTo>
                <a:lnTo>
                  <a:pt x="3571" y="7159"/>
                </a:lnTo>
                <a:lnTo>
                  <a:pt x="3522" y="7160"/>
                </a:lnTo>
                <a:lnTo>
                  <a:pt x="3471" y="7159"/>
                </a:lnTo>
                <a:lnTo>
                  <a:pt x="3421" y="7157"/>
                </a:lnTo>
                <a:lnTo>
                  <a:pt x="3370" y="7153"/>
                </a:lnTo>
                <a:lnTo>
                  <a:pt x="3309" y="7145"/>
                </a:lnTo>
                <a:lnTo>
                  <a:pt x="3250" y="7136"/>
                </a:lnTo>
                <a:lnTo>
                  <a:pt x="3193" y="7126"/>
                </a:lnTo>
                <a:lnTo>
                  <a:pt x="3137" y="7113"/>
                </a:lnTo>
                <a:lnTo>
                  <a:pt x="3083" y="7100"/>
                </a:lnTo>
                <a:lnTo>
                  <a:pt x="3031" y="7085"/>
                </a:lnTo>
                <a:lnTo>
                  <a:pt x="2981" y="7068"/>
                </a:lnTo>
                <a:lnTo>
                  <a:pt x="2931" y="7051"/>
                </a:lnTo>
                <a:lnTo>
                  <a:pt x="2883" y="7031"/>
                </a:lnTo>
                <a:lnTo>
                  <a:pt x="2837" y="7011"/>
                </a:lnTo>
                <a:lnTo>
                  <a:pt x="2792" y="6990"/>
                </a:lnTo>
                <a:lnTo>
                  <a:pt x="2749" y="6967"/>
                </a:lnTo>
                <a:lnTo>
                  <a:pt x="2707" y="6944"/>
                </a:lnTo>
                <a:lnTo>
                  <a:pt x="2667" y="6918"/>
                </a:lnTo>
                <a:lnTo>
                  <a:pt x="2628" y="6892"/>
                </a:lnTo>
                <a:lnTo>
                  <a:pt x="2591" y="6865"/>
                </a:lnTo>
                <a:lnTo>
                  <a:pt x="2554" y="6837"/>
                </a:lnTo>
                <a:lnTo>
                  <a:pt x="2519" y="6810"/>
                </a:lnTo>
                <a:lnTo>
                  <a:pt x="2485" y="6780"/>
                </a:lnTo>
                <a:lnTo>
                  <a:pt x="2453" y="6750"/>
                </a:lnTo>
                <a:lnTo>
                  <a:pt x="2421" y="6718"/>
                </a:lnTo>
                <a:lnTo>
                  <a:pt x="2391" y="6687"/>
                </a:lnTo>
                <a:lnTo>
                  <a:pt x="2363" y="6655"/>
                </a:lnTo>
                <a:lnTo>
                  <a:pt x="2335" y="6622"/>
                </a:lnTo>
                <a:lnTo>
                  <a:pt x="2309" y="6589"/>
                </a:lnTo>
                <a:lnTo>
                  <a:pt x="2283" y="6556"/>
                </a:lnTo>
                <a:lnTo>
                  <a:pt x="2259" y="6521"/>
                </a:lnTo>
                <a:lnTo>
                  <a:pt x="2236" y="6487"/>
                </a:lnTo>
                <a:lnTo>
                  <a:pt x="2213" y="6452"/>
                </a:lnTo>
                <a:lnTo>
                  <a:pt x="2193" y="6417"/>
                </a:lnTo>
                <a:lnTo>
                  <a:pt x="2173" y="6382"/>
                </a:lnTo>
                <a:lnTo>
                  <a:pt x="2153" y="6347"/>
                </a:lnTo>
                <a:lnTo>
                  <a:pt x="2135" y="6310"/>
                </a:lnTo>
                <a:lnTo>
                  <a:pt x="2118" y="6275"/>
                </a:lnTo>
                <a:lnTo>
                  <a:pt x="2102" y="6239"/>
                </a:lnTo>
                <a:lnTo>
                  <a:pt x="2086" y="6203"/>
                </a:lnTo>
                <a:lnTo>
                  <a:pt x="2071" y="6168"/>
                </a:lnTo>
                <a:lnTo>
                  <a:pt x="2058" y="6132"/>
                </a:lnTo>
                <a:lnTo>
                  <a:pt x="2044" y="6097"/>
                </a:lnTo>
                <a:lnTo>
                  <a:pt x="2032" y="6063"/>
                </a:lnTo>
                <a:lnTo>
                  <a:pt x="2010" y="5993"/>
                </a:lnTo>
                <a:lnTo>
                  <a:pt x="1990" y="5925"/>
                </a:lnTo>
                <a:lnTo>
                  <a:pt x="1973" y="5859"/>
                </a:lnTo>
                <a:lnTo>
                  <a:pt x="1959" y="5796"/>
                </a:lnTo>
                <a:lnTo>
                  <a:pt x="1948" y="5735"/>
                </a:lnTo>
                <a:lnTo>
                  <a:pt x="1938" y="5677"/>
                </a:lnTo>
                <a:lnTo>
                  <a:pt x="1929" y="5622"/>
                </a:lnTo>
                <a:lnTo>
                  <a:pt x="1923" y="5572"/>
                </a:lnTo>
                <a:lnTo>
                  <a:pt x="1917" y="5526"/>
                </a:lnTo>
                <a:lnTo>
                  <a:pt x="1914" y="5484"/>
                </a:lnTo>
                <a:lnTo>
                  <a:pt x="1910" y="5415"/>
                </a:lnTo>
                <a:lnTo>
                  <a:pt x="949" y="5415"/>
                </a:lnTo>
                <a:lnTo>
                  <a:pt x="672" y="3436"/>
                </a:lnTo>
                <a:lnTo>
                  <a:pt x="2111" y="3257"/>
                </a:lnTo>
                <a:lnTo>
                  <a:pt x="2111" y="3011"/>
                </a:lnTo>
                <a:lnTo>
                  <a:pt x="641" y="3011"/>
                </a:lnTo>
                <a:lnTo>
                  <a:pt x="0" y="3011"/>
                </a:lnTo>
                <a:lnTo>
                  <a:pt x="0" y="2275"/>
                </a:lnTo>
                <a:close/>
              </a:path>
            </a:pathLst>
          </a:custGeom>
          <a:solidFill>
            <a:schemeClr val="bg1"/>
          </a:solidFill>
          <a:ln>
            <a:solidFill>
              <a:schemeClr val="bg1"/>
            </a:solid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fontAlgn="auto">
              <a:spcBef>
                <a:spcPts val="0"/>
              </a:spcBef>
              <a:spcAft>
                <a:spcPts val="0"/>
              </a:spcAft>
            </a:pPr>
            <a:endParaRPr lang="zh-CN" altLang="en-US">
              <a:solidFill>
                <a:schemeClr val="bg1"/>
              </a:solidFill>
            </a:endParaRPr>
          </a:p>
        </p:txBody>
      </p:sp>
      <p:sp>
        <p:nvSpPr>
          <p:cNvPr id="52" name="KSO_Shape">
            <a:extLst>
              <a:ext uri="{FF2B5EF4-FFF2-40B4-BE49-F238E27FC236}">
                <a16:creationId xmlns:a16="http://schemas.microsoft.com/office/drawing/2014/main" xmlns="" id="{85791A3A-306D-4818-B32F-B2CD9E311279}"/>
              </a:ext>
            </a:extLst>
          </p:cNvPr>
          <p:cNvSpPr>
            <a:spLocks/>
          </p:cNvSpPr>
          <p:nvPr/>
        </p:nvSpPr>
        <p:spPr bwMode="auto">
          <a:xfrm>
            <a:off x="1998907" y="1447997"/>
            <a:ext cx="308108" cy="159216"/>
          </a:xfrm>
          <a:custGeom>
            <a:avLst/>
            <a:gdLst>
              <a:gd name="T0" fmla="*/ 1800397 w 4087"/>
              <a:gd name="T1" fmla="*/ 516163 h 2112"/>
              <a:gd name="T2" fmla="*/ 1800397 w 4087"/>
              <a:gd name="T3" fmla="*/ 414781 h 2112"/>
              <a:gd name="T4" fmla="*/ 1267370 w 4087"/>
              <a:gd name="T5" fmla="*/ 414781 h 2112"/>
              <a:gd name="T6" fmla="*/ 1267370 w 4087"/>
              <a:gd name="T7" fmla="*/ 250368 h 2112"/>
              <a:gd name="T8" fmla="*/ 1658550 w 4087"/>
              <a:gd name="T9" fmla="*/ 250368 h 2112"/>
              <a:gd name="T10" fmla="*/ 1658550 w 4087"/>
              <a:gd name="T11" fmla="*/ 148986 h 2112"/>
              <a:gd name="T12" fmla="*/ 1267370 w 4087"/>
              <a:gd name="T13" fmla="*/ 148986 h 2112"/>
              <a:gd name="T14" fmla="*/ 1267370 w 4087"/>
              <a:gd name="T15" fmla="*/ 0 h 2112"/>
              <a:gd name="T16" fmla="*/ 733022 w 4087"/>
              <a:gd name="T17" fmla="*/ 0 h 2112"/>
              <a:gd name="T18" fmla="*/ 270919 w 4087"/>
              <a:gd name="T19" fmla="*/ 414781 h 2112"/>
              <a:gd name="T20" fmla="*/ 0 w 4087"/>
              <a:gd name="T21" fmla="*/ 414781 h 2112"/>
              <a:gd name="T22" fmla="*/ 0 w 4087"/>
              <a:gd name="T23" fmla="*/ 516163 h 2112"/>
              <a:gd name="T24" fmla="*/ 270919 w 4087"/>
              <a:gd name="T25" fmla="*/ 516163 h 2112"/>
              <a:gd name="T26" fmla="*/ 733022 w 4087"/>
              <a:gd name="T27" fmla="*/ 930944 h 2112"/>
              <a:gd name="T28" fmla="*/ 1267370 w 4087"/>
              <a:gd name="T29" fmla="*/ 930944 h 2112"/>
              <a:gd name="T30" fmla="*/ 1267370 w 4087"/>
              <a:gd name="T31" fmla="*/ 783280 h 2112"/>
              <a:gd name="T32" fmla="*/ 1658550 w 4087"/>
              <a:gd name="T33" fmla="*/ 783280 h 2112"/>
              <a:gd name="T34" fmla="*/ 1658550 w 4087"/>
              <a:gd name="T35" fmla="*/ 681899 h 2112"/>
              <a:gd name="T36" fmla="*/ 1267370 w 4087"/>
              <a:gd name="T37" fmla="*/ 681899 h 2112"/>
              <a:gd name="T38" fmla="*/ 1267370 w 4087"/>
              <a:gd name="T39" fmla="*/ 516163 h 2112"/>
              <a:gd name="T40" fmla="*/ 1800397 w 4087"/>
              <a:gd name="T41" fmla="*/ 516163 h 2112"/>
              <a:gd name="T42" fmla="*/ 369154 w 4087"/>
              <a:gd name="T43" fmla="*/ 465472 h 2112"/>
              <a:gd name="T44" fmla="*/ 733022 w 4087"/>
              <a:gd name="T45" fmla="*/ 101822 h 2112"/>
              <a:gd name="T46" fmla="*/ 1166051 w 4087"/>
              <a:gd name="T47" fmla="*/ 101822 h 2112"/>
              <a:gd name="T48" fmla="*/ 1166051 w 4087"/>
              <a:gd name="T49" fmla="*/ 829122 h 2112"/>
              <a:gd name="T50" fmla="*/ 733022 w 4087"/>
              <a:gd name="T51" fmla="*/ 829122 h 2112"/>
              <a:gd name="T52" fmla="*/ 369154 w 4087"/>
              <a:gd name="T53" fmla="*/ 465472 h 211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087" h="2112">
                <a:moveTo>
                  <a:pt x="4087" y="1171"/>
                </a:moveTo>
                <a:cubicBezTo>
                  <a:pt x="4087" y="941"/>
                  <a:pt x="4087" y="941"/>
                  <a:pt x="4087" y="941"/>
                </a:cubicBezTo>
                <a:cubicBezTo>
                  <a:pt x="2877" y="941"/>
                  <a:pt x="2877" y="941"/>
                  <a:pt x="2877" y="941"/>
                </a:cubicBezTo>
                <a:cubicBezTo>
                  <a:pt x="2877" y="568"/>
                  <a:pt x="2877" y="568"/>
                  <a:pt x="2877" y="568"/>
                </a:cubicBezTo>
                <a:cubicBezTo>
                  <a:pt x="3765" y="568"/>
                  <a:pt x="3765" y="568"/>
                  <a:pt x="3765" y="568"/>
                </a:cubicBezTo>
                <a:cubicBezTo>
                  <a:pt x="3765" y="338"/>
                  <a:pt x="3765" y="338"/>
                  <a:pt x="3765" y="338"/>
                </a:cubicBezTo>
                <a:cubicBezTo>
                  <a:pt x="2877" y="338"/>
                  <a:pt x="2877" y="338"/>
                  <a:pt x="2877" y="338"/>
                </a:cubicBezTo>
                <a:cubicBezTo>
                  <a:pt x="2877" y="0"/>
                  <a:pt x="2877" y="0"/>
                  <a:pt x="2877" y="0"/>
                </a:cubicBezTo>
                <a:cubicBezTo>
                  <a:pt x="1664" y="0"/>
                  <a:pt x="1664" y="0"/>
                  <a:pt x="1664" y="0"/>
                </a:cubicBezTo>
                <a:cubicBezTo>
                  <a:pt x="1121" y="0"/>
                  <a:pt x="672" y="413"/>
                  <a:pt x="615" y="941"/>
                </a:cubicBezTo>
                <a:cubicBezTo>
                  <a:pt x="0" y="941"/>
                  <a:pt x="0" y="941"/>
                  <a:pt x="0" y="941"/>
                </a:cubicBezTo>
                <a:cubicBezTo>
                  <a:pt x="0" y="1171"/>
                  <a:pt x="0" y="1171"/>
                  <a:pt x="0" y="1171"/>
                </a:cubicBezTo>
                <a:cubicBezTo>
                  <a:pt x="615" y="1171"/>
                  <a:pt x="615" y="1171"/>
                  <a:pt x="615" y="1171"/>
                </a:cubicBezTo>
                <a:cubicBezTo>
                  <a:pt x="672" y="1699"/>
                  <a:pt x="1121" y="2112"/>
                  <a:pt x="1664" y="2112"/>
                </a:cubicBezTo>
                <a:cubicBezTo>
                  <a:pt x="2877" y="2112"/>
                  <a:pt x="2877" y="2112"/>
                  <a:pt x="2877" y="2112"/>
                </a:cubicBezTo>
                <a:cubicBezTo>
                  <a:pt x="2877" y="1777"/>
                  <a:pt x="2877" y="1777"/>
                  <a:pt x="2877" y="1777"/>
                </a:cubicBezTo>
                <a:cubicBezTo>
                  <a:pt x="3765" y="1777"/>
                  <a:pt x="3765" y="1777"/>
                  <a:pt x="3765" y="1777"/>
                </a:cubicBezTo>
                <a:cubicBezTo>
                  <a:pt x="3765" y="1547"/>
                  <a:pt x="3765" y="1547"/>
                  <a:pt x="3765" y="1547"/>
                </a:cubicBezTo>
                <a:cubicBezTo>
                  <a:pt x="2877" y="1547"/>
                  <a:pt x="2877" y="1547"/>
                  <a:pt x="2877" y="1547"/>
                </a:cubicBezTo>
                <a:cubicBezTo>
                  <a:pt x="2877" y="1171"/>
                  <a:pt x="2877" y="1171"/>
                  <a:pt x="2877" y="1171"/>
                </a:cubicBezTo>
                <a:cubicBezTo>
                  <a:pt x="4087" y="1171"/>
                  <a:pt x="4087" y="1171"/>
                  <a:pt x="4087" y="1171"/>
                </a:cubicBezTo>
                <a:close/>
                <a:moveTo>
                  <a:pt x="838" y="1056"/>
                </a:moveTo>
                <a:cubicBezTo>
                  <a:pt x="838" y="601"/>
                  <a:pt x="1209" y="231"/>
                  <a:pt x="1664" y="231"/>
                </a:cubicBezTo>
                <a:cubicBezTo>
                  <a:pt x="2647" y="231"/>
                  <a:pt x="2647" y="231"/>
                  <a:pt x="2647" y="231"/>
                </a:cubicBezTo>
                <a:cubicBezTo>
                  <a:pt x="2647" y="1881"/>
                  <a:pt x="2647" y="1881"/>
                  <a:pt x="2647" y="1881"/>
                </a:cubicBezTo>
                <a:cubicBezTo>
                  <a:pt x="1664" y="1881"/>
                  <a:pt x="1664" y="1881"/>
                  <a:pt x="1664" y="1881"/>
                </a:cubicBezTo>
                <a:cubicBezTo>
                  <a:pt x="1209" y="1881"/>
                  <a:pt x="838" y="1511"/>
                  <a:pt x="838" y="1056"/>
                </a:cubicBezTo>
                <a:close/>
              </a:path>
            </a:pathLst>
          </a:custGeom>
          <a:solidFill>
            <a:schemeClr val="bg1"/>
          </a:solidFill>
          <a:ln>
            <a:solidFill>
              <a:schemeClr val="bg1"/>
            </a:solid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fontAlgn="auto">
              <a:spcBef>
                <a:spcPts val="0"/>
              </a:spcBef>
              <a:spcAft>
                <a:spcPts val="0"/>
              </a:spcAft>
            </a:pPr>
            <a:endParaRPr lang="zh-CN" altLang="en-US">
              <a:solidFill>
                <a:schemeClr val="bg1"/>
              </a:solidFill>
            </a:endParaRPr>
          </a:p>
        </p:txBody>
      </p:sp>
      <p:sp>
        <p:nvSpPr>
          <p:cNvPr id="53" name="KSO_Shape">
            <a:extLst>
              <a:ext uri="{FF2B5EF4-FFF2-40B4-BE49-F238E27FC236}">
                <a16:creationId xmlns:a16="http://schemas.microsoft.com/office/drawing/2014/main" xmlns="" id="{F6C722EF-C29D-46B4-82C6-3D98DC16AADB}"/>
              </a:ext>
            </a:extLst>
          </p:cNvPr>
          <p:cNvSpPr/>
          <p:nvPr/>
        </p:nvSpPr>
        <p:spPr>
          <a:xfrm>
            <a:off x="1998907" y="4299083"/>
            <a:ext cx="269182" cy="233740"/>
          </a:xfrm>
          <a:custGeom>
            <a:avLst/>
            <a:gdLst/>
            <a:ahLst/>
            <a:cxnLst/>
            <a:rect l="l" t="t" r="r" b="b"/>
            <a:pathLst>
              <a:path w="565686" h="491095">
                <a:moveTo>
                  <a:pt x="264843" y="283648"/>
                </a:moveTo>
                <a:lnTo>
                  <a:pt x="300843" y="283648"/>
                </a:lnTo>
                <a:lnTo>
                  <a:pt x="300843" y="419095"/>
                </a:lnTo>
                <a:lnTo>
                  <a:pt x="485249" y="419095"/>
                </a:lnTo>
                <a:lnTo>
                  <a:pt x="485249" y="491095"/>
                </a:lnTo>
                <a:lnTo>
                  <a:pt x="80437" y="491095"/>
                </a:lnTo>
                <a:lnTo>
                  <a:pt x="80437" y="419095"/>
                </a:lnTo>
                <a:lnTo>
                  <a:pt x="264843" y="419095"/>
                </a:lnTo>
                <a:close/>
                <a:moveTo>
                  <a:pt x="282843" y="36243"/>
                </a:moveTo>
                <a:cubicBezTo>
                  <a:pt x="158651" y="36243"/>
                  <a:pt x="55901" y="128050"/>
                  <a:pt x="39791" y="247647"/>
                </a:cubicBezTo>
                <a:lnTo>
                  <a:pt x="525895" y="247647"/>
                </a:lnTo>
                <a:cubicBezTo>
                  <a:pt x="509785" y="128050"/>
                  <a:pt x="407035" y="36243"/>
                  <a:pt x="282843" y="36243"/>
                </a:cubicBezTo>
                <a:close/>
                <a:moveTo>
                  <a:pt x="282843" y="0"/>
                </a:moveTo>
                <a:cubicBezTo>
                  <a:pt x="439053" y="0"/>
                  <a:pt x="565686" y="126633"/>
                  <a:pt x="565686" y="282843"/>
                </a:cubicBezTo>
                <a:lnTo>
                  <a:pt x="565523" y="283649"/>
                </a:lnTo>
                <a:lnTo>
                  <a:pt x="529280" y="283649"/>
                </a:lnTo>
                <a:lnTo>
                  <a:pt x="529280" y="283647"/>
                </a:lnTo>
                <a:lnTo>
                  <a:pt x="36406" y="283647"/>
                </a:lnTo>
                <a:lnTo>
                  <a:pt x="36406" y="283649"/>
                </a:lnTo>
                <a:lnTo>
                  <a:pt x="163" y="283649"/>
                </a:lnTo>
                <a:lnTo>
                  <a:pt x="0" y="282843"/>
                </a:lnTo>
                <a:cubicBezTo>
                  <a:pt x="0" y="126633"/>
                  <a:pt x="126633" y="0"/>
                  <a:pt x="282843" y="0"/>
                </a:cubicBezTo>
                <a:close/>
              </a:path>
            </a:pathLst>
          </a:custGeom>
          <a:solidFill>
            <a:schemeClr val="bg1"/>
          </a:solidFill>
          <a:ln>
            <a:solidFill>
              <a:schemeClr val="bg1"/>
            </a:solid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pPr>
            <a:endParaRPr lang="zh-CN" altLang="en-US">
              <a:solidFill>
                <a:schemeClr val="bg1"/>
              </a:solidFill>
              <a:latin typeface="Calibri" panose="020F0502020204030204" pitchFamily="34" charset="0"/>
              <a:ea typeface="宋体" panose="02010600030101010101" pitchFamily="2" charset="-122"/>
            </a:endParaRPr>
          </a:p>
        </p:txBody>
      </p:sp>
      <p:sp>
        <p:nvSpPr>
          <p:cNvPr id="54" name="KSO_Shape">
            <a:extLst>
              <a:ext uri="{FF2B5EF4-FFF2-40B4-BE49-F238E27FC236}">
                <a16:creationId xmlns:a16="http://schemas.microsoft.com/office/drawing/2014/main" xmlns="" id="{D6D9DF14-5AB6-4553-ABB5-DC4AABE6761D}"/>
              </a:ext>
            </a:extLst>
          </p:cNvPr>
          <p:cNvSpPr>
            <a:spLocks/>
          </p:cNvSpPr>
          <p:nvPr/>
        </p:nvSpPr>
        <p:spPr bwMode="auto">
          <a:xfrm>
            <a:off x="2010651" y="2130237"/>
            <a:ext cx="296363" cy="245662"/>
          </a:xfrm>
          <a:custGeom>
            <a:avLst/>
            <a:gdLst>
              <a:gd name="T0" fmla="*/ 24104 w 6050"/>
              <a:gd name="T1" fmla="*/ 1431700 h 5016"/>
              <a:gd name="T2" fmla="*/ 14284 w 6050"/>
              <a:gd name="T3" fmla="*/ 1374574 h 5016"/>
              <a:gd name="T4" fmla="*/ 5654 w 6050"/>
              <a:gd name="T5" fmla="*/ 734891 h 5016"/>
              <a:gd name="T6" fmla="*/ 1786 w 6050"/>
              <a:gd name="T7" fmla="*/ 125854 h 5016"/>
              <a:gd name="T8" fmla="*/ 11011 w 6050"/>
              <a:gd name="T9" fmla="*/ 63373 h 5016"/>
              <a:gd name="T10" fmla="*/ 28271 w 6050"/>
              <a:gd name="T11" fmla="*/ 28563 h 5016"/>
              <a:gd name="T12" fmla="*/ 52375 w 6050"/>
              <a:gd name="T13" fmla="*/ 13389 h 5016"/>
              <a:gd name="T14" fmla="*/ 97311 w 6050"/>
              <a:gd name="T15" fmla="*/ 2975 h 5016"/>
              <a:gd name="T16" fmla="*/ 1640891 w 6050"/>
              <a:gd name="T17" fmla="*/ 0 h 5016"/>
              <a:gd name="T18" fmla="*/ 1702789 w 6050"/>
              <a:gd name="T19" fmla="*/ 2975 h 5016"/>
              <a:gd name="T20" fmla="*/ 1754271 w 6050"/>
              <a:gd name="T21" fmla="*/ 13389 h 5016"/>
              <a:gd name="T22" fmla="*/ 1777185 w 6050"/>
              <a:gd name="T23" fmla="*/ 28563 h 5016"/>
              <a:gd name="T24" fmla="*/ 1791172 w 6050"/>
              <a:gd name="T25" fmla="*/ 62183 h 5016"/>
              <a:gd name="T26" fmla="*/ 1798611 w 6050"/>
              <a:gd name="T27" fmla="*/ 119606 h 5016"/>
              <a:gd name="T28" fmla="*/ 1800099 w 6050"/>
              <a:gd name="T29" fmla="*/ 1328755 h 5016"/>
              <a:gd name="T30" fmla="*/ 1793850 w 6050"/>
              <a:gd name="T31" fmla="*/ 1409087 h 5016"/>
              <a:gd name="T32" fmla="*/ 1782839 w 6050"/>
              <a:gd name="T33" fmla="*/ 1448659 h 5016"/>
              <a:gd name="T34" fmla="*/ 1764687 w 6050"/>
              <a:gd name="T35" fmla="*/ 1465023 h 5016"/>
              <a:gd name="T36" fmla="*/ 1720941 w 6050"/>
              <a:gd name="T37" fmla="*/ 1476626 h 5016"/>
              <a:gd name="T38" fmla="*/ 1651901 w 6050"/>
              <a:gd name="T39" fmla="*/ 1480791 h 5016"/>
              <a:gd name="T40" fmla="*/ 122010 w 6050"/>
              <a:gd name="T41" fmla="*/ 1479899 h 5016"/>
              <a:gd name="T42" fmla="*/ 66362 w 6050"/>
              <a:gd name="T43" fmla="*/ 1472163 h 5016"/>
              <a:gd name="T44" fmla="*/ 36306 w 6050"/>
              <a:gd name="T45" fmla="*/ 1456097 h 5016"/>
              <a:gd name="T46" fmla="*/ 1518583 w 6050"/>
              <a:gd name="T47" fmla="*/ 1338276 h 5016"/>
              <a:gd name="T48" fmla="*/ 1566792 w 6050"/>
              <a:gd name="T49" fmla="*/ 1332028 h 5016"/>
              <a:gd name="T50" fmla="*/ 1595658 w 6050"/>
              <a:gd name="T51" fmla="*/ 1318937 h 5016"/>
              <a:gd name="T52" fmla="*/ 1606668 w 6050"/>
              <a:gd name="T53" fmla="*/ 1300788 h 5016"/>
              <a:gd name="T54" fmla="*/ 1615596 w 6050"/>
              <a:gd name="T55" fmla="*/ 1252886 h 5016"/>
              <a:gd name="T56" fmla="*/ 1617679 w 6050"/>
              <a:gd name="T57" fmla="*/ 266287 h 5016"/>
              <a:gd name="T58" fmla="*/ 1611132 w 6050"/>
              <a:gd name="T59" fmla="*/ 195773 h 5016"/>
              <a:gd name="T60" fmla="*/ 1601014 w 6050"/>
              <a:gd name="T61" fmla="*/ 171078 h 5016"/>
              <a:gd name="T62" fmla="*/ 1582861 w 6050"/>
              <a:gd name="T63" fmla="*/ 161855 h 5016"/>
              <a:gd name="T64" fmla="*/ 1533462 w 6050"/>
              <a:gd name="T65" fmla="*/ 154714 h 5016"/>
              <a:gd name="T66" fmla="*/ 257412 w 6050"/>
              <a:gd name="T67" fmla="*/ 155012 h 5016"/>
              <a:gd name="T68" fmla="*/ 216048 w 6050"/>
              <a:gd name="T69" fmla="*/ 161557 h 5016"/>
              <a:gd name="T70" fmla="*/ 193729 w 6050"/>
              <a:gd name="T71" fmla="*/ 173756 h 5016"/>
              <a:gd name="T72" fmla="*/ 184503 w 6050"/>
              <a:gd name="T73" fmla="*/ 194285 h 5016"/>
              <a:gd name="T74" fmla="*/ 177659 w 6050"/>
              <a:gd name="T75" fmla="*/ 250220 h 5016"/>
              <a:gd name="T76" fmla="*/ 177659 w 6050"/>
              <a:gd name="T77" fmla="*/ 1228191 h 5016"/>
              <a:gd name="T78" fmla="*/ 185991 w 6050"/>
              <a:gd name="T79" fmla="*/ 1288887 h 5016"/>
              <a:gd name="T80" fmla="*/ 196407 w 6050"/>
              <a:gd name="T81" fmla="*/ 1312986 h 5016"/>
              <a:gd name="T82" fmla="*/ 220511 w 6050"/>
              <a:gd name="T83" fmla="*/ 1328755 h 5016"/>
              <a:gd name="T84" fmla="*/ 263364 w 6050"/>
              <a:gd name="T85" fmla="*/ 1336788 h 5016"/>
              <a:gd name="T86" fmla="*/ 626419 w 6050"/>
              <a:gd name="T87" fmla="*/ 387380 h 5016"/>
              <a:gd name="T88" fmla="*/ 849014 w 6050"/>
              <a:gd name="T89" fmla="*/ 1036584 h 5016"/>
              <a:gd name="T90" fmla="*/ 868357 w 6050"/>
              <a:gd name="T91" fmla="*/ 1012484 h 5016"/>
              <a:gd name="T92" fmla="*/ 892461 w 6050"/>
              <a:gd name="T93" fmla="*/ 999393 h 5016"/>
              <a:gd name="T94" fmla="*/ 917161 w 6050"/>
              <a:gd name="T95" fmla="*/ 997013 h 5016"/>
              <a:gd name="T96" fmla="*/ 949300 w 6050"/>
              <a:gd name="T97" fmla="*/ 1003856 h 5016"/>
              <a:gd name="T98" fmla="*/ 974297 w 6050"/>
              <a:gd name="T99" fmla="*/ 1021112 h 5016"/>
              <a:gd name="T100" fmla="*/ 992153 w 6050"/>
              <a:gd name="T101" fmla="*/ 1048782 h 5016"/>
              <a:gd name="T102" fmla="*/ 1003759 w 6050"/>
              <a:gd name="T103" fmla="*/ 1087163 h 5016"/>
              <a:gd name="T104" fmla="*/ 1008222 w 6050"/>
              <a:gd name="T105" fmla="*/ 1144884 h 5016"/>
              <a:gd name="T106" fmla="*/ 822231 w 6050"/>
              <a:gd name="T107" fmla="*/ 1110370 h 5016"/>
              <a:gd name="T108" fmla="*/ 831158 w 6050"/>
              <a:gd name="T109" fmla="*/ 1067824 h 5016"/>
              <a:gd name="T110" fmla="*/ 849014 w 6050"/>
              <a:gd name="T111" fmla="*/ 1036584 h 5016"/>
              <a:gd name="T112" fmla="*/ 1310272 w 6050"/>
              <a:gd name="T113" fmla="*/ 478423 h 50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050" h="5016">
                <a:moveTo>
                  <a:pt x="114" y="4881"/>
                </a:moveTo>
                <a:lnTo>
                  <a:pt x="114" y="4881"/>
                </a:lnTo>
                <a:lnTo>
                  <a:pt x="105" y="4869"/>
                </a:lnTo>
                <a:lnTo>
                  <a:pt x="96" y="4853"/>
                </a:lnTo>
                <a:lnTo>
                  <a:pt x="88" y="4833"/>
                </a:lnTo>
                <a:lnTo>
                  <a:pt x="81" y="4812"/>
                </a:lnTo>
                <a:lnTo>
                  <a:pt x="74" y="4787"/>
                </a:lnTo>
                <a:lnTo>
                  <a:pt x="68" y="4759"/>
                </a:lnTo>
                <a:lnTo>
                  <a:pt x="62" y="4728"/>
                </a:lnTo>
                <a:lnTo>
                  <a:pt x="57" y="4695"/>
                </a:lnTo>
                <a:lnTo>
                  <a:pt x="53" y="4659"/>
                </a:lnTo>
                <a:lnTo>
                  <a:pt x="48" y="4620"/>
                </a:lnTo>
                <a:lnTo>
                  <a:pt x="45" y="4579"/>
                </a:lnTo>
                <a:lnTo>
                  <a:pt x="42" y="4534"/>
                </a:lnTo>
                <a:lnTo>
                  <a:pt x="40" y="4486"/>
                </a:lnTo>
                <a:lnTo>
                  <a:pt x="39" y="4436"/>
                </a:lnTo>
                <a:lnTo>
                  <a:pt x="38" y="4327"/>
                </a:lnTo>
                <a:lnTo>
                  <a:pt x="19" y="2470"/>
                </a:lnTo>
                <a:lnTo>
                  <a:pt x="0" y="613"/>
                </a:lnTo>
                <a:lnTo>
                  <a:pt x="0" y="561"/>
                </a:lnTo>
                <a:lnTo>
                  <a:pt x="1" y="512"/>
                </a:lnTo>
                <a:lnTo>
                  <a:pt x="3" y="467"/>
                </a:lnTo>
                <a:lnTo>
                  <a:pt x="6" y="423"/>
                </a:lnTo>
                <a:lnTo>
                  <a:pt x="9" y="381"/>
                </a:lnTo>
                <a:lnTo>
                  <a:pt x="13" y="343"/>
                </a:lnTo>
                <a:lnTo>
                  <a:pt x="19" y="307"/>
                </a:lnTo>
                <a:lnTo>
                  <a:pt x="24" y="273"/>
                </a:lnTo>
                <a:lnTo>
                  <a:pt x="30" y="242"/>
                </a:lnTo>
                <a:lnTo>
                  <a:pt x="37" y="213"/>
                </a:lnTo>
                <a:lnTo>
                  <a:pt x="45" y="188"/>
                </a:lnTo>
                <a:lnTo>
                  <a:pt x="54" y="164"/>
                </a:lnTo>
                <a:lnTo>
                  <a:pt x="63" y="144"/>
                </a:lnTo>
                <a:lnTo>
                  <a:pt x="73" y="125"/>
                </a:lnTo>
                <a:lnTo>
                  <a:pt x="84" y="109"/>
                </a:lnTo>
                <a:lnTo>
                  <a:pt x="95" y="96"/>
                </a:lnTo>
                <a:lnTo>
                  <a:pt x="109" y="84"/>
                </a:lnTo>
                <a:lnTo>
                  <a:pt x="122" y="74"/>
                </a:lnTo>
                <a:lnTo>
                  <a:pt x="138" y="64"/>
                </a:lnTo>
                <a:lnTo>
                  <a:pt x="157" y="55"/>
                </a:lnTo>
                <a:lnTo>
                  <a:pt x="176" y="45"/>
                </a:lnTo>
                <a:lnTo>
                  <a:pt x="197" y="37"/>
                </a:lnTo>
                <a:lnTo>
                  <a:pt x="219" y="31"/>
                </a:lnTo>
                <a:lnTo>
                  <a:pt x="243" y="25"/>
                </a:lnTo>
                <a:lnTo>
                  <a:pt x="270" y="19"/>
                </a:lnTo>
                <a:lnTo>
                  <a:pt x="297" y="13"/>
                </a:lnTo>
                <a:lnTo>
                  <a:pt x="327" y="10"/>
                </a:lnTo>
                <a:lnTo>
                  <a:pt x="358" y="7"/>
                </a:lnTo>
                <a:lnTo>
                  <a:pt x="389" y="3"/>
                </a:lnTo>
                <a:lnTo>
                  <a:pt x="424" y="2"/>
                </a:lnTo>
                <a:lnTo>
                  <a:pt x="460" y="1"/>
                </a:lnTo>
                <a:lnTo>
                  <a:pt x="498" y="0"/>
                </a:lnTo>
                <a:lnTo>
                  <a:pt x="5514" y="0"/>
                </a:lnTo>
                <a:lnTo>
                  <a:pt x="5560" y="1"/>
                </a:lnTo>
                <a:lnTo>
                  <a:pt x="5605" y="2"/>
                </a:lnTo>
                <a:lnTo>
                  <a:pt x="5646" y="3"/>
                </a:lnTo>
                <a:lnTo>
                  <a:pt x="5686" y="7"/>
                </a:lnTo>
                <a:lnTo>
                  <a:pt x="5722" y="10"/>
                </a:lnTo>
                <a:lnTo>
                  <a:pt x="5758" y="13"/>
                </a:lnTo>
                <a:lnTo>
                  <a:pt x="5790" y="19"/>
                </a:lnTo>
                <a:lnTo>
                  <a:pt x="5819" y="25"/>
                </a:lnTo>
                <a:lnTo>
                  <a:pt x="5847" y="31"/>
                </a:lnTo>
                <a:lnTo>
                  <a:pt x="5872" y="37"/>
                </a:lnTo>
                <a:lnTo>
                  <a:pt x="5895" y="45"/>
                </a:lnTo>
                <a:lnTo>
                  <a:pt x="5915" y="55"/>
                </a:lnTo>
                <a:lnTo>
                  <a:pt x="5934" y="64"/>
                </a:lnTo>
                <a:lnTo>
                  <a:pt x="5948" y="74"/>
                </a:lnTo>
                <a:lnTo>
                  <a:pt x="5962" y="84"/>
                </a:lnTo>
                <a:lnTo>
                  <a:pt x="5972" y="96"/>
                </a:lnTo>
                <a:lnTo>
                  <a:pt x="5982" y="109"/>
                </a:lnTo>
                <a:lnTo>
                  <a:pt x="5991" y="124"/>
                </a:lnTo>
                <a:lnTo>
                  <a:pt x="5999" y="142"/>
                </a:lnTo>
                <a:lnTo>
                  <a:pt x="6007" y="162"/>
                </a:lnTo>
                <a:lnTo>
                  <a:pt x="6013" y="184"/>
                </a:lnTo>
                <a:lnTo>
                  <a:pt x="6019" y="209"/>
                </a:lnTo>
                <a:lnTo>
                  <a:pt x="6025" y="235"/>
                </a:lnTo>
                <a:lnTo>
                  <a:pt x="6031" y="263"/>
                </a:lnTo>
                <a:lnTo>
                  <a:pt x="6035" y="294"/>
                </a:lnTo>
                <a:lnTo>
                  <a:pt x="6039" y="327"/>
                </a:lnTo>
                <a:lnTo>
                  <a:pt x="6042" y="364"/>
                </a:lnTo>
                <a:lnTo>
                  <a:pt x="6044" y="402"/>
                </a:lnTo>
                <a:lnTo>
                  <a:pt x="6047" y="441"/>
                </a:lnTo>
                <a:lnTo>
                  <a:pt x="6049" y="484"/>
                </a:lnTo>
                <a:lnTo>
                  <a:pt x="6050" y="575"/>
                </a:lnTo>
                <a:lnTo>
                  <a:pt x="6050" y="4365"/>
                </a:lnTo>
                <a:lnTo>
                  <a:pt x="6049" y="4466"/>
                </a:lnTo>
                <a:lnTo>
                  <a:pt x="6045" y="4555"/>
                </a:lnTo>
                <a:lnTo>
                  <a:pt x="6043" y="4597"/>
                </a:lnTo>
                <a:lnTo>
                  <a:pt x="6040" y="4635"/>
                </a:lnTo>
                <a:lnTo>
                  <a:pt x="6036" y="4671"/>
                </a:lnTo>
                <a:lnTo>
                  <a:pt x="6033" y="4704"/>
                </a:lnTo>
                <a:lnTo>
                  <a:pt x="6028" y="4736"/>
                </a:lnTo>
                <a:lnTo>
                  <a:pt x="6024" y="4765"/>
                </a:lnTo>
                <a:lnTo>
                  <a:pt x="6018" y="4790"/>
                </a:lnTo>
                <a:lnTo>
                  <a:pt x="6012" y="4814"/>
                </a:lnTo>
                <a:lnTo>
                  <a:pt x="6005" y="4835"/>
                </a:lnTo>
                <a:lnTo>
                  <a:pt x="5999" y="4853"/>
                </a:lnTo>
                <a:lnTo>
                  <a:pt x="5991" y="4869"/>
                </a:lnTo>
                <a:lnTo>
                  <a:pt x="5983" y="4881"/>
                </a:lnTo>
                <a:lnTo>
                  <a:pt x="5974" y="4894"/>
                </a:lnTo>
                <a:lnTo>
                  <a:pt x="5961" y="4904"/>
                </a:lnTo>
                <a:lnTo>
                  <a:pt x="5947" y="4914"/>
                </a:lnTo>
                <a:lnTo>
                  <a:pt x="5930" y="4924"/>
                </a:lnTo>
                <a:lnTo>
                  <a:pt x="5912" y="4933"/>
                </a:lnTo>
                <a:lnTo>
                  <a:pt x="5890" y="4940"/>
                </a:lnTo>
                <a:lnTo>
                  <a:pt x="5867" y="4948"/>
                </a:lnTo>
                <a:lnTo>
                  <a:pt x="5841" y="4953"/>
                </a:lnTo>
                <a:lnTo>
                  <a:pt x="5813" y="4959"/>
                </a:lnTo>
                <a:lnTo>
                  <a:pt x="5783" y="4963"/>
                </a:lnTo>
                <a:lnTo>
                  <a:pt x="5750" y="4968"/>
                </a:lnTo>
                <a:lnTo>
                  <a:pt x="5714" y="4971"/>
                </a:lnTo>
                <a:lnTo>
                  <a:pt x="5678" y="4974"/>
                </a:lnTo>
                <a:lnTo>
                  <a:pt x="5638" y="4976"/>
                </a:lnTo>
                <a:lnTo>
                  <a:pt x="5596" y="4977"/>
                </a:lnTo>
                <a:lnTo>
                  <a:pt x="5551" y="4977"/>
                </a:lnTo>
                <a:lnTo>
                  <a:pt x="3542" y="5016"/>
                </a:lnTo>
                <a:lnTo>
                  <a:pt x="536" y="4977"/>
                </a:lnTo>
                <a:lnTo>
                  <a:pt x="491" y="4977"/>
                </a:lnTo>
                <a:lnTo>
                  <a:pt x="449" y="4976"/>
                </a:lnTo>
                <a:lnTo>
                  <a:pt x="410" y="4974"/>
                </a:lnTo>
                <a:lnTo>
                  <a:pt x="372" y="4971"/>
                </a:lnTo>
                <a:lnTo>
                  <a:pt x="338" y="4968"/>
                </a:lnTo>
                <a:lnTo>
                  <a:pt x="306" y="4963"/>
                </a:lnTo>
                <a:lnTo>
                  <a:pt x="275" y="4959"/>
                </a:lnTo>
                <a:lnTo>
                  <a:pt x="248" y="4953"/>
                </a:lnTo>
                <a:lnTo>
                  <a:pt x="223" y="4948"/>
                </a:lnTo>
                <a:lnTo>
                  <a:pt x="201" y="4940"/>
                </a:lnTo>
                <a:lnTo>
                  <a:pt x="181" y="4933"/>
                </a:lnTo>
                <a:lnTo>
                  <a:pt x="162" y="4924"/>
                </a:lnTo>
                <a:lnTo>
                  <a:pt x="146" y="4914"/>
                </a:lnTo>
                <a:lnTo>
                  <a:pt x="134" y="4904"/>
                </a:lnTo>
                <a:lnTo>
                  <a:pt x="122" y="4894"/>
                </a:lnTo>
                <a:lnTo>
                  <a:pt x="114" y="4881"/>
                </a:lnTo>
                <a:close/>
                <a:moveTo>
                  <a:pt x="5035" y="4499"/>
                </a:moveTo>
                <a:lnTo>
                  <a:pt x="5035" y="4499"/>
                </a:lnTo>
                <a:lnTo>
                  <a:pt x="5069" y="4499"/>
                </a:lnTo>
                <a:lnTo>
                  <a:pt x="5103" y="4498"/>
                </a:lnTo>
                <a:lnTo>
                  <a:pt x="5135" y="4496"/>
                </a:lnTo>
                <a:lnTo>
                  <a:pt x="5164" y="4493"/>
                </a:lnTo>
                <a:lnTo>
                  <a:pt x="5192" y="4491"/>
                </a:lnTo>
                <a:lnTo>
                  <a:pt x="5218" y="4486"/>
                </a:lnTo>
                <a:lnTo>
                  <a:pt x="5242" y="4483"/>
                </a:lnTo>
                <a:lnTo>
                  <a:pt x="5265" y="4477"/>
                </a:lnTo>
                <a:lnTo>
                  <a:pt x="5285" y="4472"/>
                </a:lnTo>
                <a:lnTo>
                  <a:pt x="5303" y="4466"/>
                </a:lnTo>
                <a:lnTo>
                  <a:pt x="5321" y="4458"/>
                </a:lnTo>
                <a:lnTo>
                  <a:pt x="5337" y="4451"/>
                </a:lnTo>
                <a:lnTo>
                  <a:pt x="5350" y="4442"/>
                </a:lnTo>
                <a:lnTo>
                  <a:pt x="5362" y="4433"/>
                </a:lnTo>
                <a:lnTo>
                  <a:pt x="5372" y="4424"/>
                </a:lnTo>
                <a:lnTo>
                  <a:pt x="5380" y="4413"/>
                </a:lnTo>
                <a:lnTo>
                  <a:pt x="5387" y="4401"/>
                </a:lnTo>
                <a:lnTo>
                  <a:pt x="5393" y="4388"/>
                </a:lnTo>
                <a:lnTo>
                  <a:pt x="5399" y="4372"/>
                </a:lnTo>
                <a:lnTo>
                  <a:pt x="5404" y="4355"/>
                </a:lnTo>
                <a:lnTo>
                  <a:pt x="5410" y="4336"/>
                </a:lnTo>
                <a:lnTo>
                  <a:pt x="5414" y="4315"/>
                </a:lnTo>
                <a:lnTo>
                  <a:pt x="5419" y="4292"/>
                </a:lnTo>
                <a:lnTo>
                  <a:pt x="5422" y="4267"/>
                </a:lnTo>
                <a:lnTo>
                  <a:pt x="5429" y="4211"/>
                </a:lnTo>
                <a:lnTo>
                  <a:pt x="5434" y="4149"/>
                </a:lnTo>
                <a:lnTo>
                  <a:pt x="5436" y="4079"/>
                </a:lnTo>
                <a:lnTo>
                  <a:pt x="5437" y="4001"/>
                </a:lnTo>
                <a:lnTo>
                  <a:pt x="5437" y="977"/>
                </a:lnTo>
                <a:lnTo>
                  <a:pt x="5436" y="895"/>
                </a:lnTo>
                <a:lnTo>
                  <a:pt x="5434" y="823"/>
                </a:lnTo>
                <a:lnTo>
                  <a:pt x="5429" y="759"/>
                </a:lnTo>
                <a:lnTo>
                  <a:pt x="5426" y="730"/>
                </a:lnTo>
                <a:lnTo>
                  <a:pt x="5422" y="704"/>
                </a:lnTo>
                <a:lnTo>
                  <a:pt x="5419" y="680"/>
                </a:lnTo>
                <a:lnTo>
                  <a:pt x="5414" y="658"/>
                </a:lnTo>
                <a:lnTo>
                  <a:pt x="5410" y="639"/>
                </a:lnTo>
                <a:lnTo>
                  <a:pt x="5404" y="622"/>
                </a:lnTo>
                <a:lnTo>
                  <a:pt x="5399" y="606"/>
                </a:lnTo>
                <a:lnTo>
                  <a:pt x="5393" y="593"/>
                </a:lnTo>
                <a:lnTo>
                  <a:pt x="5387" y="583"/>
                </a:lnTo>
                <a:lnTo>
                  <a:pt x="5380" y="575"/>
                </a:lnTo>
                <a:lnTo>
                  <a:pt x="5371" y="568"/>
                </a:lnTo>
                <a:lnTo>
                  <a:pt x="5362" y="561"/>
                </a:lnTo>
                <a:lnTo>
                  <a:pt x="5349" y="556"/>
                </a:lnTo>
                <a:lnTo>
                  <a:pt x="5335" y="550"/>
                </a:lnTo>
                <a:lnTo>
                  <a:pt x="5319" y="544"/>
                </a:lnTo>
                <a:lnTo>
                  <a:pt x="5301" y="540"/>
                </a:lnTo>
                <a:lnTo>
                  <a:pt x="5282" y="535"/>
                </a:lnTo>
                <a:lnTo>
                  <a:pt x="5260" y="532"/>
                </a:lnTo>
                <a:lnTo>
                  <a:pt x="5236" y="528"/>
                </a:lnTo>
                <a:lnTo>
                  <a:pt x="5210" y="525"/>
                </a:lnTo>
                <a:lnTo>
                  <a:pt x="5153" y="520"/>
                </a:lnTo>
                <a:lnTo>
                  <a:pt x="5088" y="518"/>
                </a:lnTo>
                <a:lnTo>
                  <a:pt x="5016" y="517"/>
                </a:lnTo>
                <a:lnTo>
                  <a:pt x="994" y="517"/>
                </a:lnTo>
                <a:lnTo>
                  <a:pt x="927" y="518"/>
                </a:lnTo>
                <a:lnTo>
                  <a:pt x="865" y="521"/>
                </a:lnTo>
                <a:lnTo>
                  <a:pt x="838" y="524"/>
                </a:lnTo>
                <a:lnTo>
                  <a:pt x="812" y="526"/>
                </a:lnTo>
                <a:lnTo>
                  <a:pt x="788" y="529"/>
                </a:lnTo>
                <a:lnTo>
                  <a:pt x="765" y="534"/>
                </a:lnTo>
                <a:lnTo>
                  <a:pt x="744" y="538"/>
                </a:lnTo>
                <a:lnTo>
                  <a:pt x="726" y="543"/>
                </a:lnTo>
                <a:lnTo>
                  <a:pt x="709" y="549"/>
                </a:lnTo>
                <a:lnTo>
                  <a:pt x="693" y="554"/>
                </a:lnTo>
                <a:lnTo>
                  <a:pt x="681" y="561"/>
                </a:lnTo>
                <a:lnTo>
                  <a:pt x="668" y="568"/>
                </a:lnTo>
                <a:lnTo>
                  <a:pt x="659" y="576"/>
                </a:lnTo>
                <a:lnTo>
                  <a:pt x="651" y="584"/>
                </a:lnTo>
                <a:lnTo>
                  <a:pt x="644" y="593"/>
                </a:lnTo>
                <a:lnTo>
                  <a:pt x="637" y="605"/>
                </a:lnTo>
                <a:lnTo>
                  <a:pt x="631" y="618"/>
                </a:lnTo>
                <a:lnTo>
                  <a:pt x="626" y="634"/>
                </a:lnTo>
                <a:lnTo>
                  <a:pt x="620" y="653"/>
                </a:lnTo>
                <a:lnTo>
                  <a:pt x="616" y="673"/>
                </a:lnTo>
                <a:lnTo>
                  <a:pt x="611" y="696"/>
                </a:lnTo>
                <a:lnTo>
                  <a:pt x="608" y="720"/>
                </a:lnTo>
                <a:lnTo>
                  <a:pt x="604" y="747"/>
                </a:lnTo>
                <a:lnTo>
                  <a:pt x="602" y="776"/>
                </a:lnTo>
                <a:lnTo>
                  <a:pt x="597" y="841"/>
                </a:lnTo>
                <a:lnTo>
                  <a:pt x="594" y="914"/>
                </a:lnTo>
                <a:lnTo>
                  <a:pt x="593" y="996"/>
                </a:lnTo>
                <a:lnTo>
                  <a:pt x="593" y="3963"/>
                </a:lnTo>
                <a:lnTo>
                  <a:pt x="594" y="4049"/>
                </a:lnTo>
                <a:lnTo>
                  <a:pt x="597" y="4128"/>
                </a:lnTo>
                <a:lnTo>
                  <a:pt x="603" y="4197"/>
                </a:lnTo>
                <a:lnTo>
                  <a:pt x="606" y="4228"/>
                </a:lnTo>
                <a:lnTo>
                  <a:pt x="610" y="4257"/>
                </a:lnTo>
                <a:lnTo>
                  <a:pt x="614" y="4284"/>
                </a:lnTo>
                <a:lnTo>
                  <a:pt x="619" y="4310"/>
                </a:lnTo>
                <a:lnTo>
                  <a:pt x="625" y="4332"/>
                </a:lnTo>
                <a:lnTo>
                  <a:pt x="630" y="4353"/>
                </a:lnTo>
                <a:lnTo>
                  <a:pt x="637" y="4371"/>
                </a:lnTo>
                <a:lnTo>
                  <a:pt x="644" y="4387"/>
                </a:lnTo>
                <a:lnTo>
                  <a:pt x="652" y="4401"/>
                </a:lnTo>
                <a:lnTo>
                  <a:pt x="660" y="4413"/>
                </a:lnTo>
                <a:lnTo>
                  <a:pt x="669" y="4424"/>
                </a:lnTo>
                <a:lnTo>
                  <a:pt x="681" y="4433"/>
                </a:lnTo>
                <a:lnTo>
                  <a:pt x="693" y="4442"/>
                </a:lnTo>
                <a:lnTo>
                  <a:pt x="707" y="4451"/>
                </a:lnTo>
                <a:lnTo>
                  <a:pt x="724" y="4458"/>
                </a:lnTo>
                <a:lnTo>
                  <a:pt x="741" y="4466"/>
                </a:lnTo>
                <a:lnTo>
                  <a:pt x="760" y="4472"/>
                </a:lnTo>
                <a:lnTo>
                  <a:pt x="782" y="4477"/>
                </a:lnTo>
                <a:lnTo>
                  <a:pt x="805" y="4483"/>
                </a:lnTo>
                <a:lnTo>
                  <a:pt x="830" y="4486"/>
                </a:lnTo>
                <a:lnTo>
                  <a:pt x="856" y="4491"/>
                </a:lnTo>
                <a:lnTo>
                  <a:pt x="885" y="4493"/>
                </a:lnTo>
                <a:lnTo>
                  <a:pt x="915" y="4496"/>
                </a:lnTo>
                <a:lnTo>
                  <a:pt x="945" y="4498"/>
                </a:lnTo>
                <a:lnTo>
                  <a:pt x="980" y="4499"/>
                </a:lnTo>
                <a:lnTo>
                  <a:pt x="1014" y="4499"/>
                </a:lnTo>
                <a:lnTo>
                  <a:pt x="5035" y="4499"/>
                </a:lnTo>
                <a:close/>
                <a:moveTo>
                  <a:pt x="2105" y="1302"/>
                </a:moveTo>
                <a:lnTo>
                  <a:pt x="2105" y="3140"/>
                </a:lnTo>
                <a:lnTo>
                  <a:pt x="1646" y="3140"/>
                </a:lnTo>
                <a:lnTo>
                  <a:pt x="1646" y="1302"/>
                </a:lnTo>
                <a:lnTo>
                  <a:pt x="2105" y="1302"/>
                </a:lnTo>
                <a:close/>
                <a:moveTo>
                  <a:pt x="2853" y="3484"/>
                </a:moveTo>
                <a:lnTo>
                  <a:pt x="2853" y="3484"/>
                </a:lnTo>
                <a:lnTo>
                  <a:pt x="2862" y="3468"/>
                </a:lnTo>
                <a:lnTo>
                  <a:pt x="2872" y="3453"/>
                </a:lnTo>
                <a:lnTo>
                  <a:pt x="2884" y="3439"/>
                </a:lnTo>
                <a:lnTo>
                  <a:pt x="2894" y="3426"/>
                </a:lnTo>
                <a:lnTo>
                  <a:pt x="2905" y="3414"/>
                </a:lnTo>
                <a:lnTo>
                  <a:pt x="2918" y="3403"/>
                </a:lnTo>
                <a:lnTo>
                  <a:pt x="2930" y="3393"/>
                </a:lnTo>
                <a:lnTo>
                  <a:pt x="2943" y="3384"/>
                </a:lnTo>
                <a:lnTo>
                  <a:pt x="2957" y="3376"/>
                </a:lnTo>
                <a:lnTo>
                  <a:pt x="2970" y="3369"/>
                </a:lnTo>
                <a:lnTo>
                  <a:pt x="2985" y="3363"/>
                </a:lnTo>
                <a:lnTo>
                  <a:pt x="2999" y="3359"/>
                </a:lnTo>
                <a:lnTo>
                  <a:pt x="3015" y="3355"/>
                </a:lnTo>
                <a:lnTo>
                  <a:pt x="3030" y="3352"/>
                </a:lnTo>
                <a:lnTo>
                  <a:pt x="3046" y="3351"/>
                </a:lnTo>
                <a:lnTo>
                  <a:pt x="3063" y="3351"/>
                </a:lnTo>
                <a:lnTo>
                  <a:pt x="3082" y="3351"/>
                </a:lnTo>
                <a:lnTo>
                  <a:pt x="3102" y="3352"/>
                </a:lnTo>
                <a:lnTo>
                  <a:pt x="3121" y="3354"/>
                </a:lnTo>
                <a:lnTo>
                  <a:pt x="3139" y="3358"/>
                </a:lnTo>
                <a:lnTo>
                  <a:pt x="3156" y="3362"/>
                </a:lnTo>
                <a:lnTo>
                  <a:pt x="3174" y="3368"/>
                </a:lnTo>
                <a:lnTo>
                  <a:pt x="3190" y="3374"/>
                </a:lnTo>
                <a:lnTo>
                  <a:pt x="3205" y="3382"/>
                </a:lnTo>
                <a:lnTo>
                  <a:pt x="3220" y="3390"/>
                </a:lnTo>
                <a:lnTo>
                  <a:pt x="3234" y="3399"/>
                </a:lnTo>
                <a:lnTo>
                  <a:pt x="3248" y="3409"/>
                </a:lnTo>
                <a:lnTo>
                  <a:pt x="3261" y="3420"/>
                </a:lnTo>
                <a:lnTo>
                  <a:pt x="3274" y="3432"/>
                </a:lnTo>
                <a:lnTo>
                  <a:pt x="3285" y="3446"/>
                </a:lnTo>
                <a:lnTo>
                  <a:pt x="3297" y="3459"/>
                </a:lnTo>
                <a:lnTo>
                  <a:pt x="3307" y="3475"/>
                </a:lnTo>
                <a:lnTo>
                  <a:pt x="3316" y="3491"/>
                </a:lnTo>
                <a:lnTo>
                  <a:pt x="3326" y="3508"/>
                </a:lnTo>
                <a:lnTo>
                  <a:pt x="3334" y="3525"/>
                </a:lnTo>
                <a:lnTo>
                  <a:pt x="3342" y="3545"/>
                </a:lnTo>
                <a:lnTo>
                  <a:pt x="3349" y="3564"/>
                </a:lnTo>
                <a:lnTo>
                  <a:pt x="3356" y="3586"/>
                </a:lnTo>
                <a:lnTo>
                  <a:pt x="3363" y="3608"/>
                </a:lnTo>
                <a:lnTo>
                  <a:pt x="3368" y="3630"/>
                </a:lnTo>
                <a:lnTo>
                  <a:pt x="3373" y="3654"/>
                </a:lnTo>
                <a:lnTo>
                  <a:pt x="3377" y="3678"/>
                </a:lnTo>
                <a:lnTo>
                  <a:pt x="3380" y="3705"/>
                </a:lnTo>
                <a:lnTo>
                  <a:pt x="3384" y="3731"/>
                </a:lnTo>
                <a:lnTo>
                  <a:pt x="3386" y="3759"/>
                </a:lnTo>
                <a:lnTo>
                  <a:pt x="3387" y="3788"/>
                </a:lnTo>
                <a:lnTo>
                  <a:pt x="3388" y="3848"/>
                </a:lnTo>
                <a:lnTo>
                  <a:pt x="2757" y="3848"/>
                </a:lnTo>
                <a:lnTo>
                  <a:pt x="2757" y="3818"/>
                </a:lnTo>
                <a:lnTo>
                  <a:pt x="2758" y="3788"/>
                </a:lnTo>
                <a:lnTo>
                  <a:pt x="2760" y="3759"/>
                </a:lnTo>
                <a:lnTo>
                  <a:pt x="2763" y="3732"/>
                </a:lnTo>
                <a:lnTo>
                  <a:pt x="2766" y="3706"/>
                </a:lnTo>
                <a:lnTo>
                  <a:pt x="2769" y="3681"/>
                </a:lnTo>
                <a:lnTo>
                  <a:pt x="2775" y="3656"/>
                </a:lnTo>
                <a:lnTo>
                  <a:pt x="2781" y="3633"/>
                </a:lnTo>
                <a:lnTo>
                  <a:pt x="2787" y="3611"/>
                </a:lnTo>
                <a:lnTo>
                  <a:pt x="2793" y="3589"/>
                </a:lnTo>
                <a:lnTo>
                  <a:pt x="2801" y="3569"/>
                </a:lnTo>
                <a:lnTo>
                  <a:pt x="2811" y="3551"/>
                </a:lnTo>
                <a:lnTo>
                  <a:pt x="2820" y="3532"/>
                </a:lnTo>
                <a:lnTo>
                  <a:pt x="2830" y="3515"/>
                </a:lnTo>
                <a:lnTo>
                  <a:pt x="2840" y="3499"/>
                </a:lnTo>
                <a:lnTo>
                  <a:pt x="2853" y="3484"/>
                </a:lnTo>
                <a:close/>
                <a:moveTo>
                  <a:pt x="4403" y="1608"/>
                </a:moveTo>
                <a:lnTo>
                  <a:pt x="4403" y="3025"/>
                </a:lnTo>
                <a:lnTo>
                  <a:pt x="3943" y="3025"/>
                </a:lnTo>
                <a:lnTo>
                  <a:pt x="3943" y="1608"/>
                </a:lnTo>
                <a:lnTo>
                  <a:pt x="4403" y="1608"/>
                </a:lnTo>
                <a:close/>
              </a:path>
            </a:pathLst>
          </a:custGeom>
          <a:solidFill>
            <a:schemeClr val="bg1"/>
          </a:solidFill>
          <a:ln>
            <a:solidFill>
              <a:schemeClr val="bg1"/>
            </a:solid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fontAlgn="auto">
              <a:spcBef>
                <a:spcPts val="0"/>
              </a:spcBef>
              <a:spcAft>
                <a:spcPts val="0"/>
              </a:spcAft>
            </a:pPr>
            <a:endParaRPr lang="zh-CN" altLang="en-US">
              <a:solidFill>
                <a:schemeClr val="bg1"/>
              </a:solidFill>
            </a:endParaRPr>
          </a:p>
        </p:txBody>
      </p:sp>
      <p:sp>
        <p:nvSpPr>
          <p:cNvPr id="55" name="矩形 54">
            <a:extLst>
              <a:ext uri="{FF2B5EF4-FFF2-40B4-BE49-F238E27FC236}">
                <a16:creationId xmlns:a16="http://schemas.microsoft.com/office/drawing/2014/main" xmlns="" id="{15F0743D-1105-4BAB-9EE5-376257B91B59}"/>
              </a:ext>
            </a:extLst>
          </p:cNvPr>
          <p:cNvSpPr/>
          <p:nvPr/>
        </p:nvSpPr>
        <p:spPr>
          <a:xfrm>
            <a:off x="2901876" y="1407572"/>
            <a:ext cx="3228184" cy="240066"/>
          </a:xfrm>
          <a:prstGeom prst="rect">
            <a:avLst/>
          </a:prstGeom>
        </p:spPr>
        <p:txBody>
          <a:bodyPr wrap="square">
            <a:spAutoFit/>
          </a:bodyPr>
          <a:lstStyle/>
          <a:p>
            <a:pPr>
              <a:lnSpc>
                <a:spcPct val="8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１、车间内的电气设备，不要随便乱动。</a:t>
            </a:r>
          </a:p>
        </p:txBody>
      </p:sp>
      <p:sp>
        <p:nvSpPr>
          <p:cNvPr id="56" name="矩形 55">
            <a:extLst>
              <a:ext uri="{FF2B5EF4-FFF2-40B4-BE49-F238E27FC236}">
                <a16:creationId xmlns:a16="http://schemas.microsoft.com/office/drawing/2014/main" xmlns="" id="{180560FB-2FE3-4803-9655-E6DA327CCF29}"/>
              </a:ext>
            </a:extLst>
          </p:cNvPr>
          <p:cNvSpPr/>
          <p:nvPr/>
        </p:nvSpPr>
        <p:spPr>
          <a:xfrm>
            <a:off x="2901876" y="2052852"/>
            <a:ext cx="4672967" cy="387798"/>
          </a:xfrm>
          <a:prstGeom prst="rect">
            <a:avLst/>
          </a:prstGeom>
        </p:spPr>
        <p:txBody>
          <a:bodyPr wrap="square">
            <a:spAutoFit/>
          </a:bodyPr>
          <a:lstStyle/>
          <a:p>
            <a:pPr>
              <a:lnSpc>
                <a:spcPct val="8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２、经常接触和使用的配电箱、配电板、闸刀开关、按扭开关、插座插头以及导线必须保持完好安全，不得有破损或带电部分裸露。</a:t>
            </a:r>
          </a:p>
        </p:txBody>
      </p:sp>
      <p:sp>
        <p:nvSpPr>
          <p:cNvPr id="57" name="矩形 56">
            <a:extLst>
              <a:ext uri="{FF2B5EF4-FFF2-40B4-BE49-F238E27FC236}">
                <a16:creationId xmlns:a16="http://schemas.microsoft.com/office/drawing/2014/main" xmlns="" id="{ECC8A772-2AD5-490B-BC91-D40ED3D59360}"/>
              </a:ext>
            </a:extLst>
          </p:cNvPr>
          <p:cNvSpPr/>
          <p:nvPr/>
        </p:nvSpPr>
        <p:spPr>
          <a:xfrm>
            <a:off x="2901876" y="2845864"/>
            <a:ext cx="4672967" cy="240066"/>
          </a:xfrm>
          <a:prstGeom prst="rect">
            <a:avLst/>
          </a:prstGeom>
        </p:spPr>
        <p:txBody>
          <a:bodyPr wrap="square">
            <a:spAutoFit/>
          </a:bodyPr>
          <a:lstStyle/>
          <a:p>
            <a:pPr>
              <a:lnSpc>
                <a:spcPct val="8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３、在操作闸刀开关、磁力开关时必须将盖子盖好；</a:t>
            </a:r>
          </a:p>
        </p:txBody>
      </p:sp>
      <p:sp>
        <p:nvSpPr>
          <p:cNvPr id="58" name="矩形 57">
            <a:extLst>
              <a:ext uri="{FF2B5EF4-FFF2-40B4-BE49-F238E27FC236}">
                <a16:creationId xmlns:a16="http://schemas.microsoft.com/office/drawing/2014/main" xmlns="" id="{B469FCE1-C9B3-4AEF-8222-2185D27F5B5C}"/>
              </a:ext>
            </a:extLst>
          </p:cNvPr>
          <p:cNvSpPr/>
          <p:nvPr/>
        </p:nvSpPr>
        <p:spPr>
          <a:xfrm>
            <a:off x="2901876" y="3515142"/>
            <a:ext cx="4672967" cy="387798"/>
          </a:xfrm>
          <a:prstGeom prst="rect">
            <a:avLst/>
          </a:prstGeom>
        </p:spPr>
        <p:txBody>
          <a:bodyPr wrap="square">
            <a:spAutoFit/>
          </a:bodyPr>
          <a:lstStyle/>
          <a:p>
            <a:pPr>
              <a:lnSpc>
                <a:spcPct val="8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４、移动非固定安装的用电设备，如电风扇、手持照明灯、电焊机等时必须先切断电源，然后再移动；导线要收拾好。</a:t>
            </a:r>
          </a:p>
        </p:txBody>
      </p:sp>
      <p:sp>
        <p:nvSpPr>
          <p:cNvPr id="59" name="矩形 58">
            <a:extLst>
              <a:ext uri="{FF2B5EF4-FFF2-40B4-BE49-F238E27FC236}">
                <a16:creationId xmlns:a16="http://schemas.microsoft.com/office/drawing/2014/main" xmlns="" id="{054BBF2A-4236-4F93-8F30-D379A4DAE952}"/>
              </a:ext>
            </a:extLst>
          </p:cNvPr>
          <p:cNvSpPr/>
          <p:nvPr/>
        </p:nvSpPr>
        <p:spPr>
          <a:xfrm>
            <a:off x="2901876" y="4160131"/>
            <a:ext cx="4672967" cy="535531"/>
          </a:xfrm>
          <a:prstGeom prst="rect">
            <a:avLst/>
          </a:prstGeom>
        </p:spPr>
        <p:txBody>
          <a:bodyPr wrap="square">
            <a:spAutoFit/>
          </a:bodyPr>
          <a:lstStyle/>
          <a:p>
            <a:pPr>
              <a:lnSpc>
                <a:spcPct val="80000"/>
              </a:lnSpc>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5</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、在雷雨时，不要走近高压电杆、铁塔、避雷针等接地导线</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20</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米之内</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以免发生触电；发现有导线断落在地时，立即报告企业用电管理人员或供电部门，不能擅自处置。</a:t>
            </a:r>
          </a:p>
        </p:txBody>
      </p:sp>
    </p:spTree>
    <p:custDataLst>
      <p:tags r:id="rId1"/>
    </p:custDataLst>
    <p:extLst>
      <p:ext uri="{BB962C8B-B14F-4D97-AF65-F5344CB8AC3E}">
        <p14:creationId xmlns:p14="http://schemas.microsoft.com/office/powerpoint/2010/main" val="3891179491"/>
      </p:ext>
    </p:extLst>
  </p:cSld>
  <p:clrMapOvr>
    <a:masterClrMapping/>
  </p:clrMapOvr>
  <mc:AlternateContent xmlns:mc="http://schemas.openxmlformats.org/markup-compatibility/2006" xmlns:p14="http://schemas.microsoft.com/office/powerpoint/2010/main">
    <mc:Choice Requires="p14">
      <p:transition spd="slow" p14:dur="1500" advTm="3626">
        <p:split orient="vert"/>
      </p:transition>
    </mc:Choice>
    <mc:Fallback xmlns="">
      <p:transition spd="slow" advTm="3626">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barn(inVertical)">
                                      <p:cBhvr>
                                        <p:cTn id="24" dur="500"/>
                                        <p:tgtEl>
                                          <p:spTgt spid="28"/>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barn(inVertical)">
                                      <p:cBhvr>
                                        <p:cTn id="27" dur="500"/>
                                        <p:tgtEl>
                                          <p:spTgt spid="31"/>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barn(inVertical)">
                                      <p:cBhvr>
                                        <p:cTn id="30" dur="500"/>
                                        <p:tgtEl>
                                          <p:spTgt spid="33"/>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barn(inVertical)">
                                      <p:cBhvr>
                                        <p:cTn id="33" dur="500"/>
                                        <p:tgtEl>
                                          <p:spTgt spid="34"/>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barn(inVertical)">
                                      <p:cBhvr>
                                        <p:cTn id="36" dur="500"/>
                                        <p:tgtEl>
                                          <p:spTgt spid="35"/>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barn(inVertical)">
                                      <p:cBhvr>
                                        <p:cTn id="39" dur="500"/>
                                        <p:tgtEl>
                                          <p:spTgt spid="36"/>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barn(inVertical)">
                                      <p:cBhvr>
                                        <p:cTn id="42" dur="500"/>
                                        <p:tgtEl>
                                          <p:spTgt spid="51"/>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Effect transition="in" filter="barn(inVertical)">
                                      <p:cBhvr>
                                        <p:cTn id="45" dur="500"/>
                                        <p:tgtEl>
                                          <p:spTgt spid="52"/>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barn(inVertical)">
                                      <p:cBhvr>
                                        <p:cTn id="48" dur="500"/>
                                        <p:tgtEl>
                                          <p:spTgt spid="53"/>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barn(inVertical)">
                                      <p:cBhvr>
                                        <p:cTn id="51" dur="500"/>
                                        <p:tgtEl>
                                          <p:spTgt spid="5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grpId="0" nodeType="click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right)">
                                      <p:cBhvr>
                                        <p:cTn id="56" dur="500"/>
                                        <p:tgtEl>
                                          <p:spTgt spid="55"/>
                                        </p:tgtEl>
                                      </p:cBhvr>
                                    </p:animEffect>
                                  </p:childTnLst>
                                </p:cTn>
                              </p:par>
                              <p:par>
                                <p:cTn id="57" presetID="22" presetClass="entr" presetSubtype="2" fill="hold" grpId="0" nodeType="with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wipe(right)">
                                      <p:cBhvr>
                                        <p:cTn id="59" dur="500"/>
                                        <p:tgtEl>
                                          <p:spTgt spid="56"/>
                                        </p:tgtEl>
                                      </p:cBhvr>
                                    </p:animEffect>
                                  </p:childTnLst>
                                </p:cTn>
                              </p:par>
                              <p:par>
                                <p:cTn id="60" presetID="22" presetClass="entr" presetSubtype="2" fill="hold" grpId="0" nodeType="withEffect">
                                  <p:stCondLst>
                                    <p:cond delay="0"/>
                                  </p:stCondLst>
                                  <p:childTnLst>
                                    <p:set>
                                      <p:cBhvr>
                                        <p:cTn id="61" dur="1" fill="hold">
                                          <p:stCondLst>
                                            <p:cond delay="0"/>
                                          </p:stCondLst>
                                        </p:cTn>
                                        <p:tgtEl>
                                          <p:spTgt spid="57"/>
                                        </p:tgtEl>
                                        <p:attrNameLst>
                                          <p:attrName>style.visibility</p:attrName>
                                        </p:attrNameLst>
                                      </p:cBhvr>
                                      <p:to>
                                        <p:strVal val="visible"/>
                                      </p:to>
                                    </p:set>
                                    <p:animEffect transition="in" filter="wipe(right)">
                                      <p:cBhvr>
                                        <p:cTn id="62" dur="500"/>
                                        <p:tgtEl>
                                          <p:spTgt spid="57"/>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58"/>
                                        </p:tgtEl>
                                        <p:attrNameLst>
                                          <p:attrName>style.visibility</p:attrName>
                                        </p:attrNameLst>
                                      </p:cBhvr>
                                      <p:to>
                                        <p:strVal val="visible"/>
                                      </p:to>
                                    </p:set>
                                    <p:animEffect transition="in" filter="wipe(right)">
                                      <p:cBhvr>
                                        <p:cTn id="65" dur="500"/>
                                        <p:tgtEl>
                                          <p:spTgt spid="58"/>
                                        </p:tgtEl>
                                      </p:cBhvr>
                                    </p:animEffect>
                                  </p:childTnLst>
                                </p:cTn>
                              </p:par>
                              <p:par>
                                <p:cTn id="66" presetID="22" presetClass="entr" presetSubtype="2" fill="hold" grpId="0" nodeType="withEffect">
                                  <p:stCondLst>
                                    <p:cond delay="0"/>
                                  </p:stCondLst>
                                  <p:childTnLst>
                                    <p:set>
                                      <p:cBhvr>
                                        <p:cTn id="67" dur="1" fill="hold">
                                          <p:stCondLst>
                                            <p:cond delay="0"/>
                                          </p:stCondLst>
                                        </p:cTn>
                                        <p:tgtEl>
                                          <p:spTgt spid="59"/>
                                        </p:tgtEl>
                                        <p:attrNameLst>
                                          <p:attrName>style.visibility</p:attrName>
                                        </p:attrNameLst>
                                      </p:cBhvr>
                                      <p:to>
                                        <p:strVal val="visible"/>
                                      </p:to>
                                    </p:set>
                                    <p:animEffect transition="in" filter="wipe(right)">
                                      <p:cBhvr>
                                        <p:cTn id="6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9" grpId="0" bldLvl="0" animBg="1"/>
      <p:bldP spid="10" grpId="0" bldLvl="0" animBg="1"/>
      <p:bldP spid="28" grpId="0" animBg="1"/>
      <p:bldP spid="31" grpId="0" animBg="1"/>
      <p:bldP spid="33" grpId="0" animBg="1"/>
      <p:bldP spid="34" grpId="0" animBg="1"/>
      <p:bldP spid="35" grpId="0" animBg="1"/>
      <p:bldP spid="36" grpId="0" animBg="1"/>
      <p:bldP spid="51" grpId="0" animBg="1"/>
      <p:bldP spid="52" grpId="0" animBg="1"/>
      <p:bldP spid="53" grpId="0" animBg="1"/>
      <p:bldP spid="54" grpId="0" animBg="1"/>
      <p:bldP spid="55" grpId="0"/>
      <p:bldP spid="56" grpId="0"/>
      <p:bldP spid="57" grpId="0"/>
      <p:bldP spid="58" grpId="0"/>
      <p:bldP spid="5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238" y="283369"/>
            <a:ext cx="110966" cy="33289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矩形 5"/>
          <p:cNvSpPr/>
          <p:nvPr/>
        </p:nvSpPr>
        <p:spPr>
          <a:xfrm>
            <a:off x="255747" y="283369"/>
            <a:ext cx="2362172" cy="33289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b="1" dirty="0">
                <a:latin typeface="微软雅黑" panose="020B0503020204020204" charset="-122"/>
                <a:ea typeface="微软雅黑" panose="020B0503020204020204" charset="-122"/>
              </a:rPr>
              <a:t>劳动防护用品的使用常识</a:t>
            </a:r>
          </a:p>
        </p:txBody>
      </p:sp>
      <p:sp>
        <p:nvSpPr>
          <p:cNvPr id="9" name="矩形 8"/>
          <p:cNvSpPr/>
          <p:nvPr/>
        </p:nvSpPr>
        <p:spPr>
          <a:xfrm>
            <a:off x="-5239" y="5084446"/>
            <a:ext cx="2446020" cy="65246"/>
          </a:xfrm>
          <a:prstGeom prst="rect">
            <a:avLst/>
          </a:prstGeom>
          <a:solidFill>
            <a:srgbClr val="C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矩形 9"/>
          <p:cNvSpPr/>
          <p:nvPr/>
        </p:nvSpPr>
        <p:spPr>
          <a:xfrm>
            <a:off x="8503444" y="-2381"/>
            <a:ext cx="641509" cy="57150"/>
          </a:xfrm>
          <a:prstGeom prst="rect">
            <a:avLst/>
          </a:prstGeom>
          <a:solidFill>
            <a:srgbClr val="0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 name="Freeform 5">
            <a:extLst>
              <a:ext uri="{FF2B5EF4-FFF2-40B4-BE49-F238E27FC236}">
                <a16:creationId xmlns:a16="http://schemas.microsoft.com/office/drawing/2014/main" xmlns="" id="{26A88EFF-2ABE-44E4-8C1C-E2BB8F68E632}"/>
              </a:ext>
            </a:extLst>
          </p:cNvPr>
          <p:cNvSpPr>
            <a:spLocks/>
          </p:cNvSpPr>
          <p:nvPr/>
        </p:nvSpPr>
        <p:spPr bwMode="auto">
          <a:xfrm>
            <a:off x="3194262" y="1854330"/>
            <a:ext cx="3101071" cy="3277459"/>
          </a:xfrm>
          <a:custGeom>
            <a:avLst/>
            <a:gdLst>
              <a:gd name="T0" fmla="*/ 553107085 w 5977"/>
              <a:gd name="T1" fmla="*/ 70285550 h 6949"/>
              <a:gd name="T2" fmla="*/ 487233550 w 5977"/>
              <a:gd name="T3" fmla="*/ 359685891 h 6949"/>
              <a:gd name="T4" fmla="*/ 350301198 w 5977"/>
              <a:gd name="T5" fmla="*/ 115798432 h 6949"/>
              <a:gd name="T6" fmla="*/ 336665723 w 5977"/>
              <a:gd name="T7" fmla="*/ 128664779 h 6949"/>
              <a:gd name="T8" fmla="*/ 487425501 w 5977"/>
              <a:gd name="T9" fmla="*/ 487966836 h 6949"/>
              <a:gd name="T10" fmla="*/ 426737689 w 5977"/>
              <a:gd name="T11" fmla="*/ 535784040 h 6949"/>
              <a:gd name="T12" fmla="*/ 102747252 w 5977"/>
              <a:gd name="T13" fmla="*/ 361990214 h 6949"/>
              <a:gd name="T14" fmla="*/ 72211396 w 5977"/>
              <a:gd name="T15" fmla="*/ 375625106 h 6949"/>
              <a:gd name="T16" fmla="*/ 300559805 w 5977"/>
              <a:gd name="T17" fmla="*/ 476252431 h 6949"/>
              <a:gd name="T18" fmla="*/ 458810023 w 5977"/>
              <a:gd name="T19" fmla="*/ 679236091 h 6949"/>
              <a:gd name="T20" fmla="*/ 410029258 w 5977"/>
              <a:gd name="T21" fmla="*/ 814238084 h 6949"/>
              <a:gd name="T22" fmla="*/ 2304717 w 5977"/>
              <a:gd name="T23" fmla="*/ 744144451 h 6949"/>
              <a:gd name="T24" fmla="*/ 0 w 5977"/>
              <a:gd name="T25" fmla="*/ 778519119 h 6949"/>
              <a:gd name="T26" fmla="*/ 419439638 w 5977"/>
              <a:gd name="T27" fmla="*/ 879530717 h 6949"/>
              <a:gd name="T28" fmla="*/ 430770396 w 5977"/>
              <a:gd name="T29" fmla="*/ 1158560951 h 6949"/>
              <a:gd name="T30" fmla="*/ 300559805 w 5977"/>
              <a:gd name="T31" fmla="*/ 1274167466 h 6949"/>
              <a:gd name="T32" fmla="*/ 174382360 w 5977"/>
              <a:gd name="T33" fmla="*/ 1298364383 h 6949"/>
              <a:gd name="T34" fmla="*/ 763979262 w 5977"/>
              <a:gd name="T35" fmla="*/ 1322752778 h 6949"/>
              <a:gd name="T36" fmla="*/ 853474940 w 5977"/>
              <a:gd name="T37" fmla="*/ 1303164944 h 6949"/>
              <a:gd name="T38" fmla="*/ 766283979 w 5977"/>
              <a:gd name="T39" fmla="*/ 1282233251 h 6949"/>
              <a:gd name="T40" fmla="*/ 599391621 w 5977"/>
              <a:gd name="T41" fmla="*/ 1171043463 h 6949"/>
              <a:gd name="T42" fmla="*/ 595934326 w 5977"/>
              <a:gd name="T43" fmla="*/ 916593980 h 6949"/>
              <a:gd name="T44" fmla="*/ 886123563 w 5977"/>
              <a:gd name="T45" fmla="*/ 798298870 h 6949"/>
              <a:gd name="T46" fmla="*/ 1147889272 w 5977"/>
              <a:gd name="T47" fmla="*/ 773910474 h 6949"/>
              <a:gd name="T48" fmla="*/ 1146544744 w 5977"/>
              <a:gd name="T49" fmla="*/ 735310997 h 6949"/>
              <a:gd name="T50" fmla="*/ 1096611840 w 5977"/>
              <a:gd name="T51" fmla="*/ 748561178 h 6949"/>
              <a:gd name="T52" fmla="*/ 589788853 w 5977"/>
              <a:gd name="T53" fmla="*/ 814814274 h 6949"/>
              <a:gd name="T54" fmla="*/ 635305150 w 5977"/>
              <a:gd name="T55" fmla="*/ 568238220 h 6949"/>
              <a:gd name="T56" fmla="*/ 1048982776 w 5977"/>
              <a:gd name="T57" fmla="*/ 422866120 h 6949"/>
              <a:gd name="T58" fmla="*/ 1035347301 w 5977"/>
              <a:gd name="T59" fmla="*/ 406926906 h 6949"/>
              <a:gd name="T60" fmla="*/ 734403157 w 5977"/>
              <a:gd name="T61" fmla="*/ 474524299 h 6949"/>
              <a:gd name="T62" fmla="*/ 560020797 w 5977"/>
              <a:gd name="T63" fmla="*/ 545386039 h 6949"/>
              <a:gd name="T64" fmla="*/ 592093570 w 5977"/>
              <a:gd name="T65" fmla="*/ 456472680 h 6949"/>
              <a:gd name="T66" fmla="*/ 779535115 w 5977"/>
              <a:gd name="T67" fmla="*/ 194533602 h 6949"/>
              <a:gd name="T68" fmla="*/ 656430626 w 5977"/>
              <a:gd name="T69" fmla="*/ 351812462 h 6949"/>
              <a:gd name="T70" fmla="*/ 538895321 w 5977"/>
              <a:gd name="T71" fmla="*/ 408463120 h 6949"/>
              <a:gd name="T72" fmla="*/ 572120233 w 5977"/>
              <a:gd name="T73" fmla="*/ 103700193 h 6949"/>
              <a:gd name="T74" fmla="*/ 563093753 w 5977"/>
              <a:gd name="T75" fmla="*/ 191917 h 6949"/>
              <a:gd name="T76" fmla="*/ 534862176 w 5977"/>
              <a:gd name="T77" fmla="*/ 0 h 69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connsiteX0" fmla="*/ 4660 w 10000"/>
              <a:gd name="connsiteY0" fmla="*/ 0 h 9959"/>
              <a:gd name="connsiteX1" fmla="*/ 4818 w 10000"/>
              <a:gd name="connsiteY1" fmla="*/ 527 h 9959"/>
              <a:gd name="connsiteX2" fmla="*/ 4618 w 10000"/>
              <a:gd name="connsiteY2" fmla="*/ 2177 h 9959"/>
              <a:gd name="connsiteX3" fmla="*/ 4245 w 10000"/>
              <a:gd name="connsiteY3" fmla="*/ 2695 h 9959"/>
              <a:gd name="connsiteX4" fmla="*/ 3341 w 10000"/>
              <a:gd name="connsiteY4" fmla="*/ 1219 h 9959"/>
              <a:gd name="connsiteX5" fmla="*/ 3052 w 10000"/>
              <a:gd name="connsiteY5" fmla="*/ 868 h 9959"/>
              <a:gd name="connsiteX6" fmla="*/ 3053 w 10000"/>
              <a:gd name="connsiteY6" fmla="*/ 825 h 9959"/>
              <a:gd name="connsiteX7" fmla="*/ 2933 w 10000"/>
              <a:gd name="connsiteY7" fmla="*/ 964 h 9959"/>
              <a:gd name="connsiteX8" fmla="*/ 3664 w 10000"/>
              <a:gd name="connsiteY8" fmla="*/ 2015 h 9959"/>
              <a:gd name="connsiteX9" fmla="*/ 4246 w 10000"/>
              <a:gd name="connsiteY9" fmla="*/ 3657 h 9959"/>
              <a:gd name="connsiteX10" fmla="*/ 4092 w 10000"/>
              <a:gd name="connsiteY10" fmla="*/ 4178 h 9959"/>
              <a:gd name="connsiteX11" fmla="*/ 3718 w 10000"/>
              <a:gd name="connsiteY11" fmla="*/ 4015 h 9959"/>
              <a:gd name="connsiteX12" fmla="*/ 2403 w 10000"/>
              <a:gd name="connsiteY12" fmla="*/ 3261 h 9959"/>
              <a:gd name="connsiteX13" fmla="*/ 895 w 10000"/>
              <a:gd name="connsiteY13" fmla="*/ 2713 h 9959"/>
              <a:gd name="connsiteX14" fmla="*/ 703 w 10000"/>
              <a:gd name="connsiteY14" fmla="*/ 2623 h 9959"/>
              <a:gd name="connsiteX15" fmla="*/ 629 w 10000"/>
              <a:gd name="connsiteY15" fmla="*/ 2815 h 9959"/>
              <a:gd name="connsiteX16" fmla="*/ 661 w 10000"/>
              <a:gd name="connsiteY16" fmla="*/ 2808 h 9959"/>
              <a:gd name="connsiteX17" fmla="*/ 2618 w 10000"/>
              <a:gd name="connsiteY17" fmla="*/ 3569 h 9959"/>
              <a:gd name="connsiteX18" fmla="*/ 3826 w 10000"/>
              <a:gd name="connsiteY18" fmla="*/ 4557 h 9959"/>
              <a:gd name="connsiteX19" fmla="*/ 3997 w 10000"/>
              <a:gd name="connsiteY19" fmla="*/ 5090 h 9959"/>
              <a:gd name="connsiteX20" fmla="*/ 3863 w 10000"/>
              <a:gd name="connsiteY20" fmla="*/ 6162 h 9959"/>
              <a:gd name="connsiteX21" fmla="*/ 3572 w 10000"/>
              <a:gd name="connsiteY21" fmla="*/ 6102 h 9959"/>
              <a:gd name="connsiteX22" fmla="*/ 671 w 10000"/>
              <a:gd name="connsiteY22" fmla="*/ 5634 h 9959"/>
              <a:gd name="connsiteX23" fmla="*/ 20 w 10000"/>
              <a:gd name="connsiteY23" fmla="*/ 5576 h 9959"/>
              <a:gd name="connsiteX24" fmla="*/ 20 w 10000"/>
              <a:gd name="connsiteY24" fmla="*/ 5584 h 9959"/>
              <a:gd name="connsiteX25" fmla="*/ 0 w 10000"/>
              <a:gd name="connsiteY25" fmla="*/ 5834 h 9959"/>
              <a:gd name="connsiteX26" fmla="*/ 383 w 10000"/>
              <a:gd name="connsiteY26" fmla="*/ 5838 h 9959"/>
              <a:gd name="connsiteX27" fmla="*/ 3654 w 10000"/>
              <a:gd name="connsiteY27" fmla="*/ 6591 h 9959"/>
              <a:gd name="connsiteX28" fmla="*/ 3897 w 10000"/>
              <a:gd name="connsiteY28" fmla="*/ 6977 h 9959"/>
              <a:gd name="connsiteX29" fmla="*/ 3753 w 10000"/>
              <a:gd name="connsiteY29" fmla="*/ 8682 h 9959"/>
              <a:gd name="connsiteX30" fmla="*/ 3594 w 10000"/>
              <a:gd name="connsiteY30" fmla="*/ 9101 h 9959"/>
              <a:gd name="connsiteX31" fmla="*/ 2618 w 10000"/>
              <a:gd name="connsiteY31" fmla="*/ 9548 h 9959"/>
              <a:gd name="connsiteX32" fmla="*/ 1966 w 10000"/>
              <a:gd name="connsiteY32" fmla="*/ 9647 h 9959"/>
              <a:gd name="connsiteX33" fmla="*/ 1471 w 10000"/>
              <a:gd name="connsiteY33" fmla="*/ 9893 h 9959"/>
              <a:gd name="connsiteX34" fmla="*/ 2899 w 10000"/>
              <a:gd name="connsiteY34" fmla="*/ 9957 h 9959"/>
              <a:gd name="connsiteX35" fmla="*/ 6656 w 10000"/>
              <a:gd name="connsiteY35" fmla="*/ 9912 h 9959"/>
              <a:gd name="connsiteX36" fmla="*/ 7293 w 10000"/>
              <a:gd name="connsiteY36" fmla="*/ 9816 h 9959"/>
              <a:gd name="connsiteX37" fmla="*/ 7435 w 10000"/>
              <a:gd name="connsiteY37" fmla="*/ 9765 h 9959"/>
              <a:gd name="connsiteX38" fmla="*/ 7328 w 10000"/>
              <a:gd name="connsiteY38" fmla="*/ 9717 h 9959"/>
              <a:gd name="connsiteX39" fmla="*/ 6676 w 10000"/>
              <a:gd name="connsiteY39" fmla="*/ 9609 h 9959"/>
              <a:gd name="connsiteX40" fmla="*/ 5392 w 10000"/>
              <a:gd name="connsiteY40" fmla="*/ 9191 h 9959"/>
              <a:gd name="connsiteX41" fmla="*/ 5222 w 10000"/>
              <a:gd name="connsiteY41" fmla="*/ 8775 h 9959"/>
              <a:gd name="connsiteX42" fmla="*/ 5183 w 10000"/>
              <a:gd name="connsiteY42" fmla="*/ 7407 h 9959"/>
              <a:gd name="connsiteX43" fmla="*/ 5192 w 10000"/>
              <a:gd name="connsiteY43" fmla="*/ 6869 h 9959"/>
              <a:gd name="connsiteX44" fmla="*/ 5356 w 10000"/>
              <a:gd name="connsiteY44" fmla="*/ 6713 h 9959"/>
              <a:gd name="connsiteX45" fmla="*/ 7720 w 10000"/>
              <a:gd name="connsiteY45" fmla="*/ 5982 h 9959"/>
              <a:gd name="connsiteX46" fmla="*/ 9982 w 10000"/>
              <a:gd name="connsiteY46" fmla="*/ 5786 h 9959"/>
              <a:gd name="connsiteX47" fmla="*/ 10000 w 10000"/>
              <a:gd name="connsiteY47" fmla="*/ 5799 h 9959"/>
              <a:gd name="connsiteX48" fmla="*/ 9985 w 10000"/>
              <a:gd name="connsiteY48" fmla="*/ 5594 h 9959"/>
              <a:gd name="connsiteX49" fmla="*/ 9988 w 10000"/>
              <a:gd name="connsiteY49" fmla="*/ 5510 h 9959"/>
              <a:gd name="connsiteX50" fmla="*/ 9941 w 10000"/>
              <a:gd name="connsiteY50" fmla="*/ 5579 h 9959"/>
              <a:gd name="connsiteX51" fmla="*/ 9553 w 10000"/>
              <a:gd name="connsiteY51" fmla="*/ 5609 h 9959"/>
              <a:gd name="connsiteX52" fmla="*/ 6000 w 10000"/>
              <a:gd name="connsiteY52" fmla="*/ 5999 h 9959"/>
              <a:gd name="connsiteX53" fmla="*/ 5138 w 10000"/>
              <a:gd name="connsiteY53" fmla="*/ 6106 h 9959"/>
              <a:gd name="connsiteX54" fmla="*/ 4956 w 10000"/>
              <a:gd name="connsiteY54" fmla="*/ 4937 h 9959"/>
              <a:gd name="connsiteX55" fmla="*/ 5535 w 10000"/>
              <a:gd name="connsiteY55" fmla="*/ 4258 h 9959"/>
              <a:gd name="connsiteX56" fmla="*/ 8583 w 10000"/>
              <a:gd name="connsiteY56" fmla="*/ 3252 h 9959"/>
              <a:gd name="connsiteX57" fmla="*/ 9138 w 10000"/>
              <a:gd name="connsiteY57" fmla="*/ 3169 h 9959"/>
              <a:gd name="connsiteX58" fmla="*/ 9040 w 10000"/>
              <a:gd name="connsiteY58" fmla="*/ 3023 h 9959"/>
              <a:gd name="connsiteX59" fmla="*/ 9020 w 10000"/>
              <a:gd name="connsiteY59" fmla="*/ 3049 h 9959"/>
              <a:gd name="connsiteX60" fmla="*/ 8390 w 10000"/>
              <a:gd name="connsiteY60" fmla="*/ 3150 h 9959"/>
              <a:gd name="connsiteX61" fmla="*/ 6398 w 10000"/>
              <a:gd name="connsiteY61" fmla="*/ 3556 h 9959"/>
              <a:gd name="connsiteX62" fmla="*/ 5514 w 10000"/>
              <a:gd name="connsiteY62" fmla="*/ 3914 h 9959"/>
              <a:gd name="connsiteX63" fmla="*/ 4879 w 10000"/>
              <a:gd name="connsiteY63" fmla="*/ 4087 h 9959"/>
              <a:gd name="connsiteX64" fmla="*/ 4830 w 10000"/>
              <a:gd name="connsiteY64" fmla="*/ 3847 h 9959"/>
              <a:gd name="connsiteX65" fmla="*/ 5158 w 10000"/>
              <a:gd name="connsiteY65" fmla="*/ 3421 h 9959"/>
              <a:gd name="connsiteX66" fmla="*/ 6676 w 10000"/>
              <a:gd name="connsiteY66" fmla="*/ 1639 h 9959"/>
              <a:gd name="connsiteX67" fmla="*/ 6791 w 10000"/>
              <a:gd name="connsiteY67" fmla="*/ 1458 h 9959"/>
              <a:gd name="connsiteX68" fmla="*/ 6647 w 10000"/>
              <a:gd name="connsiteY68" fmla="*/ 1371 h 9959"/>
              <a:gd name="connsiteX69" fmla="*/ 5719 w 10000"/>
              <a:gd name="connsiteY69" fmla="*/ 2636 h 9959"/>
              <a:gd name="connsiteX70" fmla="*/ 4735 w 10000"/>
              <a:gd name="connsiteY70" fmla="*/ 3336 h 9959"/>
              <a:gd name="connsiteX71" fmla="*/ 4695 w 10000"/>
              <a:gd name="connsiteY71" fmla="*/ 3061 h 9959"/>
              <a:gd name="connsiteX72" fmla="*/ 4797 w 10000"/>
              <a:gd name="connsiteY72" fmla="*/ 2462 h 9959"/>
              <a:gd name="connsiteX73" fmla="*/ 4984 w 10000"/>
              <a:gd name="connsiteY73" fmla="*/ 777 h 9959"/>
              <a:gd name="connsiteX74" fmla="*/ 4929 w 10000"/>
              <a:gd name="connsiteY74" fmla="*/ 121 h 9959"/>
              <a:gd name="connsiteX75" fmla="*/ 4905 w 10000"/>
              <a:gd name="connsiteY75" fmla="*/ 1 h 9959"/>
              <a:gd name="connsiteX76" fmla="*/ 4790 w 10000"/>
              <a:gd name="connsiteY76" fmla="*/ 4 h 9959"/>
              <a:gd name="connsiteX77" fmla="*/ 4660 w 10000"/>
              <a:gd name="connsiteY77" fmla="*/ 0 h 9959"/>
              <a:gd name="connsiteX0" fmla="*/ 4660 w 10000"/>
              <a:gd name="connsiteY0" fmla="*/ 0 h 10000"/>
              <a:gd name="connsiteX1" fmla="*/ 4818 w 10000"/>
              <a:gd name="connsiteY1" fmla="*/ 529 h 10000"/>
              <a:gd name="connsiteX2" fmla="*/ 4618 w 10000"/>
              <a:gd name="connsiteY2" fmla="*/ 2186 h 10000"/>
              <a:gd name="connsiteX3" fmla="*/ 4245 w 10000"/>
              <a:gd name="connsiteY3" fmla="*/ 2706 h 10000"/>
              <a:gd name="connsiteX4" fmla="*/ 3341 w 10000"/>
              <a:gd name="connsiteY4" fmla="*/ 1224 h 10000"/>
              <a:gd name="connsiteX5" fmla="*/ 3052 w 10000"/>
              <a:gd name="connsiteY5" fmla="*/ 872 h 10000"/>
              <a:gd name="connsiteX6" fmla="*/ 3053 w 10000"/>
              <a:gd name="connsiteY6" fmla="*/ 828 h 10000"/>
              <a:gd name="connsiteX7" fmla="*/ 2933 w 10000"/>
              <a:gd name="connsiteY7" fmla="*/ 968 h 10000"/>
              <a:gd name="connsiteX8" fmla="*/ 3664 w 10000"/>
              <a:gd name="connsiteY8" fmla="*/ 2023 h 10000"/>
              <a:gd name="connsiteX9" fmla="*/ 4246 w 10000"/>
              <a:gd name="connsiteY9" fmla="*/ 3672 h 10000"/>
              <a:gd name="connsiteX10" fmla="*/ 4092 w 10000"/>
              <a:gd name="connsiteY10" fmla="*/ 4195 h 10000"/>
              <a:gd name="connsiteX11" fmla="*/ 3718 w 10000"/>
              <a:gd name="connsiteY11" fmla="*/ 4032 h 10000"/>
              <a:gd name="connsiteX12" fmla="*/ 2403 w 10000"/>
              <a:gd name="connsiteY12" fmla="*/ 3274 h 10000"/>
              <a:gd name="connsiteX13" fmla="*/ 895 w 10000"/>
              <a:gd name="connsiteY13" fmla="*/ 2724 h 10000"/>
              <a:gd name="connsiteX14" fmla="*/ 703 w 10000"/>
              <a:gd name="connsiteY14" fmla="*/ 2634 h 10000"/>
              <a:gd name="connsiteX15" fmla="*/ 629 w 10000"/>
              <a:gd name="connsiteY15" fmla="*/ 2827 h 10000"/>
              <a:gd name="connsiteX16" fmla="*/ 661 w 10000"/>
              <a:gd name="connsiteY16" fmla="*/ 2820 h 10000"/>
              <a:gd name="connsiteX17" fmla="*/ 2618 w 10000"/>
              <a:gd name="connsiteY17" fmla="*/ 3584 h 10000"/>
              <a:gd name="connsiteX18" fmla="*/ 3826 w 10000"/>
              <a:gd name="connsiteY18" fmla="*/ 4576 h 10000"/>
              <a:gd name="connsiteX19" fmla="*/ 3997 w 10000"/>
              <a:gd name="connsiteY19" fmla="*/ 5111 h 10000"/>
              <a:gd name="connsiteX20" fmla="*/ 3863 w 10000"/>
              <a:gd name="connsiteY20" fmla="*/ 6187 h 10000"/>
              <a:gd name="connsiteX21" fmla="*/ 3572 w 10000"/>
              <a:gd name="connsiteY21" fmla="*/ 6127 h 10000"/>
              <a:gd name="connsiteX22" fmla="*/ 671 w 10000"/>
              <a:gd name="connsiteY22" fmla="*/ 5657 h 10000"/>
              <a:gd name="connsiteX23" fmla="*/ 20 w 10000"/>
              <a:gd name="connsiteY23" fmla="*/ 5599 h 10000"/>
              <a:gd name="connsiteX24" fmla="*/ 20 w 10000"/>
              <a:gd name="connsiteY24" fmla="*/ 5607 h 10000"/>
              <a:gd name="connsiteX25" fmla="*/ 0 w 10000"/>
              <a:gd name="connsiteY25" fmla="*/ 5858 h 10000"/>
              <a:gd name="connsiteX26" fmla="*/ 383 w 10000"/>
              <a:gd name="connsiteY26" fmla="*/ 5862 h 10000"/>
              <a:gd name="connsiteX27" fmla="*/ 3654 w 10000"/>
              <a:gd name="connsiteY27" fmla="*/ 6618 h 10000"/>
              <a:gd name="connsiteX28" fmla="*/ 3897 w 10000"/>
              <a:gd name="connsiteY28" fmla="*/ 7006 h 10000"/>
              <a:gd name="connsiteX29" fmla="*/ 3753 w 10000"/>
              <a:gd name="connsiteY29" fmla="*/ 8718 h 10000"/>
              <a:gd name="connsiteX30" fmla="*/ 3594 w 10000"/>
              <a:gd name="connsiteY30" fmla="*/ 9138 h 10000"/>
              <a:gd name="connsiteX31" fmla="*/ 2618 w 10000"/>
              <a:gd name="connsiteY31" fmla="*/ 9587 h 10000"/>
              <a:gd name="connsiteX32" fmla="*/ 1966 w 10000"/>
              <a:gd name="connsiteY32" fmla="*/ 9687 h 10000"/>
              <a:gd name="connsiteX33" fmla="*/ 1471 w 10000"/>
              <a:gd name="connsiteY33" fmla="*/ 9934 h 10000"/>
              <a:gd name="connsiteX34" fmla="*/ 2899 w 10000"/>
              <a:gd name="connsiteY34" fmla="*/ 9998 h 10000"/>
              <a:gd name="connsiteX35" fmla="*/ 6656 w 10000"/>
              <a:gd name="connsiteY35" fmla="*/ 9953 h 10000"/>
              <a:gd name="connsiteX36" fmla="*/ 7345 w 10000"/>
              <a:gd name="connsiteY36" fmla="*/ 9982 h 10000"/>
              <a:gd name="connsiteX37" fmla="*/ 7435 w 10000"/>
              <a:gd name="connsiteY37" fmla="*/ 9805 h 10000"/>
              <a:gd name="connsiteX38" fmla="*/ 7328 w 10000"/>
              <a:gd name="connsiteY38" fmla="*/ 9757 h 10000"/>
              <a:gd name="connsiteX39" fmla="*/ 6676 w 10000"/>
              <a:gd name="connsiteY39" fmla="*/ 9649 h 10000"/>
              <a:gd name="connsiteX40" fmla="*/ 5392 w 10000"/>
              <a:gd name="connsiteY40" fmla="*/ 9229 h 10000"/>
              <a:gd name="connsiteX41" fmla="*/ 5222 w 10000"/>
              <a:gd name="connsiteY41" fmla="*/ 8811 h 10000"/>
              <a:gd name="connsiteX42" fmla="*/ 5183 w 10000"/>
              <a:gd name="connsiteY42" fmla="*/ 7437 h 10000"/>
              <a:gd name="connsiteX43" fmla="*/ 5192 w 10000"/>
              <a:gd name="connsiteY43" fmla="*/ 6897 h 10000"/>
              <a:gd name="connsiteX44" fmla="*/ 5356 w 10000"/>
              <a:gd name="connsiteY44" fmla="*/ 6741 h 10000"/>
              <a:gd name="connsiteX45" fmla="*/ 7720 w 10000"/>
              <a:gd name="connsiteY45" fmla="*/ 6007 h 10000"/>
              <a:gd name="connsiteX46" fmla="*/ 9982 w 10000"/>
              <a:gd name="connsiteY46" fmla="*/ 5810 h 10000"/>
              <a:gd name="connsiteX47" fmla="*/ 10000 w 10000"/>
              <a:gd name="connsiteY47" fmla="*/ 5823 h 10000"/>
              <a:gd name="connsiteX48" fmla="*/ 9985 w 10000"/>
              <a:gd name="connsiteY48" fmla="*/ 5617 h 10000"/>
              <a:gd name="connsiteX49" fmla="*/ 9988 w 10000"/>
              <a:gd name="connsiteY49" fmla="*/ 5533 h 10000"/>
              <a:gd name="connsiteX50" fmla="*/ 9941 w 10000"/>
              <a:gd name="connsiteY50" fmla="*/ 5602 h 10000"/>
              <a:gd name="connsiteX51" fmla="*/ 9553 w 10000"/>
              <a:gd name="connsiteY51" fmla="*/ 5632 h 10000"/>
              <a:gd name="connsiteX52" fmla="*/ 6000 w 10000"/>
              <a:gd name="connsiteY52" fmla="*/ 6024 h 10000"/>
              <a:gd name="connsiteX53" fmla="*/ 5138 w 10000"/>
              <a:gd name="connsiteY53" fmla="*/ 6131 h 10000"/>
              <a:gd name="connsiteX54" fmla="*/ 4956 w 10000"/>
              <a:gd name="connsiteY54" fmla="*/ 4957 h 10000"/>
              <a:gd name="connsiteX55" fmla="*/ 5535 w 10000"/>
              <a:gd name="connsiteY55" fmla="*/ 4276 h 10000"/>
              <a:gd name="connsiteX56" fmla="*/ 8583 w 10000"/>
              <a:gd name="connsiteY56" fmla="*/ 3265 h 10000"/>
              <a:gd name="connsiteX57" fmla="*/ 9138 w 10000"/>
              <a:gd name="connsiteY57" fmla="*/ 3182 h 10000"/>
              <a:gd name="connsiteX58" fmla="*/ 9040 w 10000"/>
              <a:gd name="connsiteY58" fmla="*/ 3035 h 10000"/>
              <a:gd name="connsiteX59" fmla="*/ 9020 w 10000"/>
              <a:gd name="connsiteY59" fmla="*/ 3062 h 10000"/>
              <a:gd name="connsiteX60" fmla="*/ 8390 w 10000"/>
              <a:gd name="connsiteY60" fmla="*/ 3163 h 10000"/>
              <a:gd name="connsiteX61" fmla="*/ 6398 w 10000"/>
              <a:gd name="connsiteY61" fmla="*/ 3571 h 10000"/>
              <a:gd name="connsiteX62" fmla="*/ 5514 w 10000"/>
              <a:gd name="connsiteY62" fmla="*/ 3930 h 10000"/>
              <a:gd name="connsiteX63" fmla="*/ 4879 w 10000"/>
              <a:gd name="connsiteY63" fmla="*/ 4104 h 10000"/>
              <a:gd name="connsiteX64" fmla="*/ 4830 w 10000"/>
              <a:gd name="connsiteY64" fmla="*/ 3863 h 10000"/>
              <a:gd name="connsiteX65" fmla="*/ 5158 w 10000"/>
              <a:gd name="connsiteY65" fmla="*/ 3435 h 10000"/>
              <a:gd name="connsiteX66" fmla="*/ 6676 w 10000"/>
              <a:gd name="connsiteY66" fmla="*/ 1646 h 10000"/>
              <a:gd name="connsiteX67" fmla="*/ 6791 w 10000"/>
              <a:gd name="connsiteY67" fmla="*/ 1464 h 10000"/>
              <a:gd name="connsiteX68" fmla="*/ 6647 w 10000"/>
              <a:gd name="connsiteY68" fmla="*/ 1377 h 10000"/>
              <a:gd name="connsiteX69" fmla="*/ 5719 w 10000"/>
              <a:gd name="connsiteY69" fmla="*/ 2647 h 10000"/>
              <a:gd name="connsiteX70" fmla="*/ 4735 w 10000"/>
              <a:gd name="connsiteY70" fmla="*/ 3350 h 10000"/>
              <a:gd name="connsiteX71" fmla="*/ 4695 w 10000"/>
              <a:gd name="connsiteY71" fmla="*/ 3074 h 10000"/>
              <a:gd name="connsiteX72" fmla="*/ 4797 w 10000"/>
              <a:gd name="connsiteY72" fmla="*/ 2472 h 10000"/>
              <a:gd name="connsiteX73" fmla="*/ 4984 w 10000"/>
              <a:gd name="connsiteY73" fmla="*/ 780 h 10000"/>
              <a:gd name="connsiteX74" fmla="*/ 4929 w 10000"/>
              <a:gd name="connsiteY74" fmla="*/ 121 h 10000"/>
              <a:gd name="connsiteX75" fmla="*/ 4905 w 10000"/>
              <a:gd name="connsiteY75" fmla="*/ 1 h 10000"/>
              <a:gd name="connsiteX76" fmla="*/ 4790 w 10000"/>
              <a:gd name="connsiteY76" fmla="*/ 4 h 10000"/>
              <a:gd name="connsiteX77" fmla="*/ 4660 w 10000"/>
              <a:gd name="connsiteY77" fmla="*/ 0 h 10000"/>
              <a:gd name="connsiteX0" fmla="*/ 4660 w 10000"/>
              <a:gd name="connsiteY0" fmla="*/ 0 h 10000"/>
              <a:gd name="connsiteX1" fmla="*/ 4818 w 10000"/>
              <a:gd name="connsiteY1" fmla="*/ 529 h 10000"/>
              <a:gd name="connsiteX2" fmla="*/ 4618 w 10000"/>
              <a:gd name="connsiteY2" fmla="*/ 2186 h 10000"/>
              <a:gd name="connsiteX3" fmla="*/ 4245 w 10000"/>
              <a:gd name="connsiteY3" fmla="*/ 2706 h 10000"/>
              <a:gd name="connsiteX4" fmla="*/ 3341 w 10000"/>
              <a:gd name="connsiteY4" fmla="*/ 1224 h 10000"/>
              <a:gd name="connsiteX5" fmla="*/ 3052 w 10000"/>
              <a:gd name="connsiteY5" fmla="*/ 872 h 10000"/>
              <a:gd name="connsiteX6" fmla="*/ 3053 w 10000"/>
              <a:gd name="connsiteY6" fmla="*/ 828 h 10000"/>
              <a:gd name="connsiteX7" fmla="*/ 2933 w 10000"/>
              <a:gd name="connsiteY7" fmla="*/ 968 h 10000"/>
              <a:gd name="connsiteX8" fmla="*/ 3664 w 10000"/>
              <a:gd name="connsiteY8" fmla="*/ 2023 h 10000"/>
              <a:gd name="connsiteX9" fmla="*/ 4246 w 10000"/>
              <a:gd name="connsiteY9" fmla="*/ 3672 h 10000"/>
              <a:gd name="connsiteX10" fmla="*/ 4092 w 10000"/>
              <a:gd name="connsiteY10" fmla="*/ 4195 h 10000"/>
              <a:gd name="connsiteX11" fmla="*/ 3718 w 10000"/>
              <a:gd name="connsiteY11" fmla="*/ 4032 h 10000"/>
              <a:gd name="connsiteX12" fmla="*/ 2403 w 10000"/>
              <a:gd name="connsiteY12" fmla="*/ 3274 h 10000"/>
              <a:gd name="connsiteX13" fmla="*/ 895 w 10000"/>
              <a:gd name="connsiteY13" fmla="*/ 2724 h 10000"/>
              <a:gd name="connsiteX14" fmla="*/ 703 w 10000"/>
              <a:gd name="connsiteY14" fmla="*/ 2634 h 10000"/>
              <a:gd name="connsiteX15" fmla="*/ 629 w 10000"/>
              <a:gd name="connsiteY15" fmla="*/ 2827 h 10000"/>
              <a:gd name="connsiteX16" fmla="*/ 661 w 10000"/>
              <a:gd name="connsiteY16" fmla="*/ 2820 h 10000"/>
              <a:gd name="connsiteX17" fmla="*/ 2618 w 10000"/>
              <a:gd name="connsiteY17" fmla="*/ 3584 h 10000"/>
              <a:gd name="connsiteX18" fmla="*/ 3826 w 10000"/>
              <a:gd name="connsiteY18" fmla="*/ 4576 h 10000"/>
              <a:gd name="connsiteX19" fmla="*/ 3997 w 10000"/>
              <a:gd name="connsiteY19" fmla="*/ 5111 h 10000"/>
              <a:gd name="connsiteX20" fmla="*/ 3863 w 10000"/>
              <a:gd name="connsiteY20" fmla="*/ 6187 h 10000"/>
              <a:gd name="connsiteX21" fmla="*/ 3572 w 10000"/>
              <a:gd name="connsiteY21" fmla="*/ 6127 h 10000"/>
              <a:gd name="connsiteX22" fmla="*/ 671 w 10000"/>
              <a:gd name="connsiteY22" fmla="*/ 5657 h 10000"/>
              <a:gd name="connsiteX23" fmla="*/ 20 w 10000"/>
              <a:gd name="connsiteY23" fmla="*/ 5599 h 10000"/>
              <a:gd name="connsiteX24" fmla="*/ 20 w 10000"/>
              <a:gd name="connsiteY24" fmla="*/ 5607 h 10000"/>
              <a:gd name="connsiteX25" fmla="*/ 0 w 10000"/>
              <a:gd name="connsiteY25" fmla="*/ 5858 h 10000"/>
              <a:gd name="connsiteX26" fmla="*/ 383 w 10000"/>
              <a:gd name="connsiteY26" fmla="*/ 5862 h 10000"/>
              <a:gd name="connsiteX27" fmla="*/ 3654 w 10000"/>
              <a:gd name="connsiteY27" fmla="*/ 6618 h 10000"/>
              <a:gd name="connsiteX28" fmla="*/ 3897 w 10000"/>
              <a:gd name="connsiteY28" fmla="*/ 7006 h 10000"/>
              <a:gd name="connsiteX29" fmla="*/ 3753 w 10000"/>
              <a:gd name="connsiteY29" fmla="*/ 8718 h 10000"/>
              <a:gd name="connsiteX30" fmla="*/ 3594 w 10000"/>
              <a:gd name="connsiteY30" fmla="*/ 9138 h 10000"/>
              <a:gd name="connsiteX31" fmla="*/ 2618 w 10000"/>
              <a:gd name="connsiteY31" fmla="*/ 9587 h 10000"/>
              <a:gd name="connsiteX32" fmla="*/ 1966 w 10000"/>
              <a:gd name="connsiteY32" fmla="*/ 9687 h 10000"/>
              <a:gd name="connsiteX33" fmla="*/ 1471 w 10000"/>
              <a:gd name="connsiteY33" fmla="*/ 9934 h 10000"/>
              <a:gd name="connsiteX34" fmla="*/ 2899 w 10000"/>
              <a:gd name="connsiteY34" fmla="*/ 9998 h 10000"/>
              <a:gd name="connsiteX35" fmla="*/ 6656 w 10000"/>
              <a:gd name="connsiteY35" fmla="*/ 9953 h 10000"/>
              <a:gd name="connsiteX36" fmla="*/ 7345 w 10000"/>
              <a:gd name="connsiteY36" fmla="*/ 9982 h 10000"/>
              <a:gd name="connsiteX37" fmla="*/ 7571 w 10000"/>
              <a:gd name="connsiteY37" fmla="*/ 9967 h 10000"/>
              <a:gd name="connsiteX38" fmla="*/ 7328 w 10000"/>
              <a:gd name="connsiteY38" fmla="*/ 9757 h 10000"/>
              <a:gd name="connsiteX39" fmla="*/ 6676 w 10000"/>
              <a:gd name="connsiteY39" fmla="*/ 9649 h 10000"/>
              <a:gd name="connsiteX40" fmla="*/ 5392 w 10000"/>
              <a:gd name="connsiteY40" fmla="*/ 9229 h 10000"/>
              <a:gd name="connsiteX41" fmla="*/ 5222 w 10000"/>
              <a:gd name="connsiteY41" fmla="*/ 8811 h 10000"/>
              <a:gd name="connsiteX42" fmla="*/ 5183 w 10000"/>
              <a:gd name="connsiteY42" fmla="*/ 7437 h 10000"/>
              <a:gd name="connsiteX43" fmla="*/ 5192 w 10000"/>
              <a:gd name="connsiteY43" fmla="*/ 6897 h 10000"/>
              <a:gd name="connsiteX44" fmla="*/ 5356 w 10000"/>
              <a:gd name="connsiteY44" fmla="*/ 6741 h 10000"/>
              <a:gd name="connsiteX45" fmla="*/ 7720 w 10000"/>
              <a:gd name="connsiteY45" fmla="*/ 6007 h 10000"/>
              <a:gd name="connsiteX46" fmla="*/ 9982 w 10000"/>
              <a:gd name="connsiteY46" fmla="*/ 5810 h 10000"/>
              <a:gd name="connsiteX47" fmla="*/ 10000 w 10000"/>
              <a:gd name="connsiteY47" fmla="*/ 5823 h 10000"/>
              <a:gd name="connsiteX48" fmla="*/ 9985 w 10000"/>
              <a:gd name="connsiteY48" fmla="*/ 5617 h 10000"/>
              <a:gd name="connsiteX49" fmla="*/ 9988 w 10000"/>
              <a:gd name="connsiteY49" fmla="*/ 5533 h 10000"/>
              <a:gd name="connsiteX50" fmla="*/ 9941 w 10000"/>
              <a:gd name="connsiteY50" fmla="*/ 5602 h 10000"/>
              <a:gd name="connsiteX51" fmla="*/ 9553 w 10000"/>
              <a:gd name="connsiteY51" fmla="*/ 5632 h 10000"/>
              <a:gd name="connsiteX52" fmla="*/ 6000 w 10000"/>
              <a:gd name="connsiteY52" fmla="*/ 6024 h 10000"/>
              <a:gd name="connsiteX53" fmla="*/ 5138 w 10000"/>
              <a:gd name="connsiteY53" fmla="*/ 6131 h 10000"/>
              <a:gd name="connsiteX54" fmla="*/ 4956 w 10000"/>
              <a:gd name="connsiteY54" fmla="*/ 4957 h 10000"/>
              <a:gd name="connsiteX55" fmla="*/ 5535 w 10000"/>
              <a:gd name="connsiteY55" fmla="*/ 4276 h 10000"/>
              <a:gd name="connsiteX56" fmla="*/ 8583 w 10000"/>
              <a:gd name="connsiteY56" fmla="*/ 3265 h 10000"/>
              <a:gd name="connsiteX57" fmla="*/ 9138 w 10000"/>
              <a:gd name="connsiteY57" fmla="*/ 3182 h 10000"/>
              <a:gd name="connsiteX58" fmla="*/ 9040 w 10000"/>
              <a:gd name="connsiteY58" fmla="*/ 3035 h 10000"/>
              <a:gd name="connsiteX59" fmla="*/ 9020 w 10000"/>
              <a:gd name="connsiteY59" fmla="*/ 3062 h 10000"/>
              <a:gd name="connsiteX60" fmla="*/ 8390 w 10000"/>
              <a:gd name="connsiteY60" fmla="*/ 3163 h 10000"/>
              <a:gd name="connsiteX61" fmla="*/ 6398 w 10000"/>
              <a:gd name="connsiteY61" fmla="*/ 3571 h 10000"/>
              <a:gd name="connsiteX62" fmla="*/ 5514 w 10000"/>
              <a:gd name="connsiteY62" fmla="*/ 3930 h 10000"/>
              <a:gd name="connsiteX63" fmla="*/ 4879 w 10000"/>
              <a:gd name="connsiteY63" fmla="*/ 4104 h 10000"/>
              <a:gd name="connsiteX64" fmla="*/ 4830 w 10000"/>
              <a:gd name="connsiteY64" fmla="*/ 3863 h 10000"/>
              <a:gd name="connsiteX65" fmla="*/ 5158 w 10000"/>
              <a:gd name="connsiteY65" fmla="*/ 3435 h 10000"/>
              <a:gd name="connsiteX66" fmla="*/ 6676 w 10000"/>
              <a:gd name="connsiteY66" fmla="*/ 1646 h 10000"/>
              <a:gd name="connsiteX67" fmla="*/ 6791 w 10000"/>
              <a:gd name="connsiteY67" fmla="*/ 1464 h 10000"/>
              <a:gd name="connsiteX68" fmla="*/ 6647 w 10000"/>
              <a:gd name="connsiteY68" fmla="*/ 1377 h 10000"/>
              <a:gd name="connsiteX69" fmla="*/ 5719 w 10000"/>
              <a:gd name="connsiteY69" fmla="*/ 2647 h 10000"/>
              <a:gd name="connsiteX70" fmla="*/ 4735 w 10000"/>
              <a:gd name="connsiteY70" fmla="*/ 3350 h 10000"/>
              <a:gd name="connsiteX71" fmla="*/ 4695 w 10000"/>
              <a:gd name="connsiteY71" fmla="*/ 3074 h 10000"/>
              <a:gd name="connsiteX72" fmla="*/ 4797 w 10000"/>
              <a:gd name="connsiteY72" fmla="*/ 2472 h 10000"/>
              <a:gd name="connsiteX73" fmla="*/ 4984 w 10000"/>
              <a:gd name="connsiteY73" fmla="*/ 780 h 10000"/>
              <a:gd name="connsiteX74" fmla="*/ 4929 w 10000"/>
              <a:gd name="connsiteY74" fmla="*/ 121 h 10000"/>
              <a:gd name="connsiteX75" fmla="*/ 4905 w 10000"/>
              <a:gd name="connsiteY75" fmla="*/ 1 h 10000"/>
              <a:gd name="connsiteX76" fmla="*/ 4790 w 10000"/>
              <a:gd name="connsiteY76" fmla="*/ 4 h 10000"/>
              <a:gd name="connsiteX77" fmla="*/ 4660 w 10000"/>
              <a:gd name="connsiteY77" fmla="*/ 0 h 10000"/>
              <a:gd name="connsiteX0" fmla="*/ 4660 w 10000"/>
              <a:gd name="connsiteY0" fmla="*/ 0 h 10000"/>
              <a:gd name="connsiteX1" fmla="*/ 4818 w 10000"/>
              <a:gd name="connsiteY1" fmla="*/ 529 h 10000"/>
              <a:gd name="connsiteX2" fmla="*/ 4618 w 10000"/>
              <a:gd name="connsiteY2" fmla="*/ 2186 h 10000"/>
              <a:gd name="connsiteX3" fmla="*/ 4245 w 10000"/>
              <a:gd name="connsiteY3" fmla="*/ 2706 h 10000"/>
              <a:gd name="connsiteX4" fmla="*/ 3341 w 10000"/>
              <a:gd name="connsiteY4" fmla="*/ 1224 h 10000"/>
              <a:gd name="connsiteX5" fmla="*/ 3052 w 10000"/>
              <a:gd name="connsiteY5" fmla="*/ 872 h 10000"/>
              <a:gd name="connsiteX6" fmla="*/ 3053 w 10000"/>
              <a:gd name="connsiteY6" fmla="*/ 828 h 10000"/>
              <a:gd name="connsiteX7" fmla="*/ 2933 w 10000"/>
              <a:gd name="connsiteY7" fmla="*/ 968 h 10000"/>
              <a:gd name="connsiteX8" fmla="*/ 3664 w 10000"/>
              <a:gd name="connsiteY8" fmla="*/ 2023 h 10000"/>
              <a:gd name="connsiteX9" fmla="*/ 4246 w 10000"/>
              <a:gd name="connsiteY9" fmla="*/ 3672 h 10000"/>
              <a:gd name="connsiteX10" fmla="*/ 4092 w 10000"/>
              <a:gd name="connsiteY10" fmla="*/ 4195 h 10000"/>
              <a:gd name="connsiteX11" fmla="*/ 3718 w 10000"/>
              <a:gd name="connsiteY11" fmla="*/ 4032 h 10000"/>
              <a:gd name="connsiteX12" fmla="*/ 2403 w 10000"/>
              <a:gd name="connsiteY12" fmla="*/ 3274 h 10000"/>
              <a:gd name="connsiteX13" fmla="*/ 895 w 10000"/>
              <a:gd name="connsiteY13" fmla="*/ 2724 h 10000"/>
              <a:gd name="connsiteX14" fmla="*/ 703 w 10000"/>
              <a:gd name="connsiteY14" fmla="*/ 2634 h 10000"/>
              <a:gd name="connsiteX15" fmla="*/ 629 w 10000"/>
              <a:gd name="connsiteY15" fmla="*/ 2827 h 10000"/>
              <a:gd name="connsiteX16" fmla="*/ 661 w 10000"/>
              <a:gd name="connsiteY16" fmla="*/ 2820 h 10000"/>
              <a:gd name="connsiteX17" fmla="*/ 2618 w 10000"/>
              <a:gd name="connsiteY17" fmla="*/ 3584 h 10000"/>
              <a:gd name="connsiteX18" fmla="*/ 3826 w 10000"/>
              <a:gd name="connsiteY18" fmla="*/ 4576 h 10000"/>
              <a:gd name="connsiteX19" fmla="*/ 3997 w 10000"/>
              <a:gd name="connsiteY19" fmla="*/ 5111 h 10000"/>
              <a:gd name="connsiteX20" fmla="*/ 3863 w 10000"/>
              <a:gd name="connsiteY20" fmla="*/ 6187 h 10000"/>
              <a:gd name="connsiteX21" fmla="*/ 3572 w 10000"/>
              <a:gd name="connsiteY21" fmla="*/ 6127 h 10000"/>
              <a:gd name="connsiteX22" fmla="*/ 671 w 10000"/>
              <a:gd name="connsiteY22" fmla="*/ 5657 h 10000"/>
              <a:gd name="connsiteX23" fmla="*/ 20 w 10000"/>
              <a:gd name="connsiteY23" fmla="*/ 5599 h 10000"/>
              <a:gd name="connsiteX24" fmla="*/ 20 w 10000"/>
              <a:gd name="connsiteY24" fmla="*/ 5607 h 10000"/>
              <a:gd name="connsiteX25" fmla="*/ 0 w 10000"/>
              <a:gd name="connsiteY25" fmla="*/ 5858 h 10000"/>
              <a:gd name="connsiteX26" fmla="*/ 383 w 10000"/>
              <a:gd name="connsiteY26" fmla="*/ 5862 h 10000"/>
              <a:gd name="connsiteX27" fmla="*/ 3654 w 10000"/>
              <a:gd name="connsiteY27" fmla="*/ 6618 h 10000"/>
              <a:gd name="connsiteX28" fmla="*/ 3897 w 10000"/>
              <a:gd name="connsiteY28" fmla="*/ 7006 h 10000"/>
              <a:gd name="connsiteX29" fmla="*/ 3753 w 10000"/>
              <a:gd name="connsiteY29" fmla="*/ 8718 h 10000"/>
              <a:gd name="connsiteX30" fmla="*/ 3594 w 10000"/>
              <a:gd name="connsiteY30" fmla="*/ 9138 h 10000"/>
              <a:gd name="connsiteX31" fmla="*/ 2618 w 10000"/>
              <a:gd name="connsiteY31" fmla="*/ 9587 h 10000"/>
              <a:gd name="connsiteX32" fmla="*/ 1966 w 10000"/>
              <a:gd name="connsiteY32" fmla="*/ 9687 h 10000"/>
              <a:gd name="connsiteX33" fmla="*/ 1471 w 10000"/>
              <a:gd name="connsiteY33" fmla="*/ 9934 h 10000"/>
              <a:gd name="connsiteX34" fmla="*/ 2899 w 10000"/>
              <a:gd name="connsiteY34" fmla="*/ 9998 h 10000"/>
              <a:gd name="connsiteX35" fmla="*/ 7345 w 10000"/>
              <a:gd name="connsiteY35" fmla="*/ 9982 h 10000"/>
              <a:gd name="connsiteX36" fmla="*/ 7571 w 10000"/>
              <a:gd name="connsiteY36" fmla="*/ 9967 h 10000"/>
              <a:gd name="connsiteX37" fmla="*/ 7328 w 10000"/>
              <a:gd name="connsiteY37" fmla="*/ 9757 h 10000"/>
              <a:gd name="connsiteX38" fmla="*/ 6676 w 10000"/>
              <a:gd name="connsiteY38" fmla="*/ 9649 h 10000"/>
              <a:gd name="connsiteX39" fmla="*/ 5392 w 10000"/>
              <a:gd name="connsiteY39" fmla="*/ 9229 h 10000"/>
              <a:gd name="connsiteX40" fmla="*/ 5222 w 10000"/>
              <a:gd name="connsiteY40" fmla="*/ 8811 h 10000"/>
              <a:gd name="connsiteX41" fmla="*/ 5183 w 10000"/>
              <a:gd name="connsiteY41" fmla="*/ 7437 h 10000"/>
              <a:gd name="connsiteX42" fmla="*/ 5192 w 10000"/>
              <a:gd name="connsiteY42" fmla="*/ 6897 h 10000"/>
              <a:gd name="connsiteX43" fmla="*/ 5356 w 10000"/>
              <a:gd name="connsiteY43" fmla="*/ 6741 h 10000"/>
              <a:gd name="connsiteX44" fmla="*/ 7720 w 10000"/>
              <a:gd name="connsiteY44" fmla="*/ 6007 h 10000"/>
              <a:gd name="connsiteX45" fmla="*/ 9982 w 10000"/>
              <a:gd name="connsiteY45" fmla="*/ 5810 h 10000"/>
              <a:gd name="connsiteX46" fmla="*/ 10000 w 10000"/>
              <a:gd name="connsiteY46" fmla="*/ 5823 h 10000"/>
              <a:gd name="connsiteX47" fmla="*/ 9985 w 10000"/>
              <a:gd name="connsiteY47" fmla="*/ 5617 h 10000"/>
              <a:gd name="connsiteX48" fmla="*/ 9988 w 10000"/>
              <a:gd name="connsiteY48" fmla="*/ 5533 h 10000"/>
              <a:gd name="connsiteX49" fmla="*/ 9941 w 10000"/>
              <a:gd name="connsiteY49" fmla="*/ 5602 h 10000"/>
              <a:gd name="connsiteX50" fmla="*/ 9553 w 10000"/>
              <a:gd name="connsiteY50" fmla="*/ 5632 h 10000"/>
              <a:gd name="connsiteX51" fmla="*/ 6000 w 10000"/>
              <a:gd name="connsiteY51" fmla="*/ 6024 h 10000"/>
              <a:gd name="connsiteX52" fmla="*/ 5138 w 10000"/>
              <a:gd name="connsiteY52" fmla="*/ 6131 h 10000"/>
              <a:gd name="connsiteX53" fmla="*/ 4956 w 10000"/>
              <a:gd name="connsiteY53" fmla="*/ 4957 h 10000"/>
              <a:gd name="connsiteX54" fmla="*/ 5535 w 10000"/>
              <a:gd name="connsiteY54" fmla="*/ 4276 h 10000"/>
              <a:gd name="connsiteX55" fmla="*/ 8583 w 10000"/>
              <a:gd name="connsiteY55" fmla="*/ 3265 h 10000"/>
              <a:gd name="connsiteX56" fmla="*/ 9138 w 10000"/>
              <a:gd name="connsiteY56" fmla="*/ 3182 h 10000"/>
              <a:gd name="connsiteX57" fmla="*/ 9040 w 10000"/>
              <a:gd name="connsiteY57" fmla="*/ 3035 h 10000"/>
              <a:gd name="connsiteX58" fmla="*/ 9020 w 10000"/>
              <a:gd name="connsiteY58" fmla="*/ 3062 h 10000"/>
              <a:gd name="connsiteX59" fmla="*/ 8390 w 10000"/>
              <a:gd name="connsiteY59" fmla="*/ 3163 h 10000"/>
              <a:gd name="connsiteX60" fmla="*/ 6398 w 10000"/>
              <a:gd name="connsiteY60" fmla="*/ 3571 h 10000"/>
              <a:gd name="connsiteX61" fmla="*/ 5514 w 10000"/>
              <a:gd name="connsiteY61" fmla="*/ 3930 h 10000"/>
              <a:gd name="connsiteX62" fmla="*/ 4879 w 10000"/>
              <a:gd name="connsiteY62" fmla="*/ 4104 h 10000"/>
              <a:gd name="connsiteX63" fmla="*/ 4830 w 10000"/>
              <a:gd name="connsiteY63" fmla="*/ 3863 h 10000"/>
              <a:gd name="connsiteX64" fmla="*/ 5158 w 10000"/>
              <a:gd name="connsiteY64" fmla="*/ 3435 h 10000"/>
              <a:gd name="connsiteX65" fmla="*/ 6676 w 10000"/>
              <a:gd name="connsiteY65" fmla="*/ 1646 h 10000"/>
              <a:gd name="connsiteX66" fmla="*/ 6791 w 10000"/>
              <a:gd name="connsiteY66" fmla="*/ 1464 h 10000"/>
              <a:gd name="connsiteX67" fmla="*/ 6647 w 10000"/>
              <a:gd name="connsiteY67" fmla="*/ 1377 h 10000"/>
              <a:gd name="connsiteX68" fmla="*/ 5719 w 10000"/>
              <a:gd name="connsiteY68" fmla="*/ 2647 h 10000"/>
              <a:gd name="connsiteX69" fmla="*/ 4735 w 10000"/>
              <a:gd name="connsiteY69" fmla="*/ 3350 h 10000"/>
              <a:gd name="connsiteX70" fmla="*/ 4695 w 10000"/>
              <a:gd name="connsiteY70" fmla="*/ 3074 h 10000"/>
              <a:gd name="connsiteX71" fmla="*/ 4797 w 10000"/>
              <a:gd name="connsiteY71" fmla="*/ 2472 h 10000"/>
              <a:gd name="connsiteX72" fmla="*/ 4984 w 10000"/>
              <a:gd name="connsiteY72" fmla="*/ 780 h 10000"/>
              <a:gd name="connsiteX73" fmla="*/ 4929 w 10000"/>
              <a:gd name="connsiteY73" fmla="*/ 121 h 10000"/>
              <a:gd name="connsiteX74" fmla="*/ 4905 w 10000"/>
              <a:gd name="connsiteY74" fmla="*/ 1 h 10000"/>
              <a:gd name="connsiteX75" fmla="*/ 4790 w 10000"/>
              <a:gd name="connsiteY75" fmla="*/ 4 h 10000"/>
              <a:gd name="connsiteX76" fmla="*/ 4660 w 10000"/>
              <a:gd name="connsiteY7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0000" h="10000">
                <a:moveTo>
                  <a:pt x="4660" y="0"/>
                </a:moveTo>
                <a:cubicBezTo>
                  <a:pt x="4753" y="60"/>
                  <a:pt x="4782" y="194"/>
                  <a:pt x="4818" y="529"/>
                </a:cubicBezTo>
                <a:cubicBezTo>
                  <a:pt x="4869" y="974"/>
                  <a:pt x="4837" y="1238"/>
                  <a:pt x="4618" y="2186"/>
                </a:cubicBezTo>
                <a:cubicBezTo>
                  <a:pt x="4414" y="3083"/>
                  <a:pt x="4415" y="3078"/>
                  <a:pt x="4245" y="2706"/>
                </a:cubicBezTo>
                <a:cubicBezTo>
                  <a:pt x="4037" y="2257"/>
                  <a:pt x="3595" y="1531"/>
                  <a:pt x="3341" y="1224"/>
                </a:cubicBezTo>
                <a:cubicBezTo>
                  <a:pt x="3199" y="1055"/>
                  <a:pt x="3068" y="895"/>
                  <a:pt x="3052" y="872"/>
                </a:cubicBezTo>
                <a:cubicBezTo>
                  <a:pt x="3047" y="866"/>
                  <a:pt x="3048" y="849"/>
                  <a:pt x="3053" y="828"/>
                </a:cubicBezTo>
                <a:cubicBezTo>
                  <a:pt x="3015" y="878"/>
                  <a:pt x="2976" y="924"/>
                  <a:pt x="2933" y="968"/>
                </a:cubicBezTo>
                <a:cubicBezTo>
                  <a:pt x="3042" y="1044"/>
                  <a:pt x="3437" y="1616"/>
                  <a:pt x="3664" y="2023"/>
                </a:cubicBezTo>
                <a:cubicBezTo>
                  <a:pt x="3925" y="2491"/>
                  <a:pt x="4248" y="3409"/>
                  <a:pt x="4246" y="3672"/>
                </a:cubicBezTo>
                <a:cubicBezTo>
                  <a:pt x="4245" y="3880"/>
                  <a:pt x="4173" y="4126"/>
                  <a:pt x="4092" y="4195"/>
                </a:cubicBezTo>
                <a:cubicBezTo>
                  <a:pt x="4030" y="4248"/>
                  <a:pt x="3985" y="4228"/>
                  <a:pt x="3718" y="4032"/>
                </a:cubicBezTo>
                <a:cubicBezTo>
                  <a:pt x="3309" y="3734"/>
                  <a:pt x="2938" y="3520"/>
                  <a:pt x="2403" y="3274"/>
                </a:cubicBezTo>
                <a:cubicBezTo>
                  <a:pt x="1986" y="3083"/>
                  <a:pt x="1161" y="2781"/>
                  <a:pt x="895" y="2724"/>
                </a:cubicBezTo>
                <a:cubicBezTo>
                  <a:pt x="786" y="2699"/>
                  <a:pt x="728" y="2682"/>
                  <a:pt x="703" y="2634"/>
                </a:cubicBezTo>
                <a:cubicBezTo>
                  <a:pt x="683" y="2699"/>
                  <a:pt x="658" y="2764"/>
                  <a:pt x="629" y="2827"/>
                </a:cubicBezTo>
                <a:cubicBezTo>
                  <a:pt x="641" y="2822"/>
                  <a:pt x="651" y="2820"/>
                  <a:pt x="661" y="2820"/>
                </a:cubicBezTo>
                <a:cubicBezTo>
                  <a:pt x="919" y="2820"/>
                  <a:pt x="2014" y="3247"/>
                  <a:pt x="2618" y="3584"/>
                </a:cubicBezTo>
                <a:cubicBezTo>
                  <a:pt x="3013" y="3804"/>
                  <a:pt x="3627" y="4308"/>
                  <a:pt x="3826" y="4576"/>
                </a:cubicBezTo>
                <a:cubicBezTo>
                  <a:pt x="3945" y="4738"/>
                  <a:pt x="3974" y="4824"/>
                  <a:pt x="3997" y="5111"/>
                </a:cubicBezTo>
                <a:cubicBezTo>
                  <a:pt x="4027" y="5467"/>
                  <a:pt x="3942" y="6145"/>
                  <a:pt x="3863" y="6187"/>
                </a:cubicBezTo>
                <a:cubicBezTo>
                  <a:pt x="3838" y="6200"/>
                  <a:pt x="3708" y="6173"/>
                  <a:pt x="3572" y="6127"/>
                </a:cubicBezTo>
                <a:cubicBezTo>
                  <a:pt x="2963" y="5917"/>
                  <a:pt x="1889" y="5744"/>
                  <a:pt x="671" y="5657"/>
                </a:cubicBezTo>
                <a:cubicBezTo>
                  <a:pt x="392" y="5637"/>
                  <a:pt x="149" y="5615"/>
                  <a:pt x="20" y="5599"/>
                </a:cubicBezTo>
                <a:lnTo>
                  <a:pt x="20" y="5607"/>
                </a:lnTo>
                <a:cubicBezTo>
                  <a:pt x="20" y="5691"/>
                  <a:pt x="13" y="5776"/>
                  <a:pt x="0" y="5858"/>
                </a:cubicBezTo>
                <a:lnTo>
                  <a:pt x="383" y="5862"/>
                </a:lnTo>
                <a:cubicBezTo>
                  <a:pt x="1732" y="5875"/>
                  <a:pt x="3094" y="6190"/>
                  <a:pt x="3654" y="6618"/>
                </a:cubicBezTo>
                <a:cubicBezTo>
                  <a:pt x="3841" y="6760"/>
                  <a:pt x="3866" y="6802"/>
                  <a:pt x="3897" y="7006"/>
                </a:cubicBezTo>
                <a:cubicBezTo>
                  <a:pt x="3937" y="7276"/>
                  <a:pt x="3853" y="8265"/>
                  <a:pt x="3753" y="8718"/>
                </a:cubicBezTo>
                <a:cubicBezTo>
                  <a:pt x="3713" y="8893"/>
                  <a:pt x="3642" y="9083"/>
                  <a:pt x="3594" y="9138"/>
                </a:cubicBezTo>
                <a:cubicBezTo>
                  <a:pt x="3477" y="9275"/>
                  <a:pt x="2909" y="9535"/>
                  <a:pt x="2618" y="9587"/>
                </a:cubicBezTo>
                <a:cubicBezTo>
                  <a:pt x="2490" y="9610"/>
                  <a:pt x="2157" y="9629"/>
                  <a:pt x="1966" y="9687"/>
                </a:cubicBezTo>
                <a:cubicBezTo>
                  <a:pt x="1775" y="9744"/>
                  <a:pt x="1486" y="9922"/>
                  <a:pt x="1471" y="9934"/>
                </a:cubicBezTo>
                <a:cubicBezTo>
                  <a:pt x="1367" y="10024"/>
                  <a:pt x="2035" y="9995"/>
                  <a:pt x="2899" y="9998"/>
                </a:cubicBezTo>
                <a:lnTo>
                  <a:pt x="7345" y="9982"/>
                </a:lnTo>
                <a:lnTo>
                  <a:pt x="7571" y="9967"/>
                </a:lnTo>
                <a:lnTo>
                  <a:pt x="7328" y="9757"/>
                </a:lnTo>
                <a:cubicBezTo>
                  <a:pt x="7268" y="9729"/>
                  <a:pt x="6975" y="9680"/>
                  <a:pt x="6676" y="9649"/>
                </a:cubicBezTo>
                <a:cubicBezTo>
                  <a:pt x="6083" y="9584"/>
                  <a:pt x="5662" y="9448"/>
                  <a:pt x="5392" y="9229"/>
                </a:cubicBezTo>
                <a:cubicBezTo>
                  <a:pt x="5265" y="9128"/>
                  <a:pt x="5247" y="9080"/>
                  <a:pt x="5222" y="8811"/>
                </a:cubicBezTo>
                <a:cubicBezTo>
                  <a:pt x="5183" y="8392"/>
                  <a:pt x="5173" y="8069"/>
                  <a:pt x="5183" y="7437"/>
                </a:cubicBezTo>
                <a:cubicBezTo>
                  <a:pt x="5186" y="7258"/>
                  <a:pt x="5189" y="7077"/>
                  <a:pt x="5192" y="6897"/>
                </a:cubicBezTo>
                <a:lnTo>
                  <a:pt x="5356" y="6741"/>
                </a:lnTo>
                <a:cubicBezTo>
                  <a:pt x="5670" y="6441"/>
                  <a:pt x="6490" y="6186"/>
                  <a:pt x="7720" y="6007"/>
                </a:cubicBezTo>
                <a:cubicBezTo>
                  <a:pt x="8360" y="5913"/>
                  <a:pt x="9891" y="5780"/>
                  <a:pt x="9982" y="5810"/>
                </a:cubicBezTo>
                <a:cubicBezTo>
                  <a:pt x="9987" y="5812"/>
                  <a:pt x="9993" y="5818"/>
                  <a:pt x="10000" y="5823"/>
                </a:cubicBezTo>
                <a:cubicBezTo>
                  <a:pt x="9990" y="5756"/>
                  <a:pt x="9985" y="5686"/>
                  <a:pt x="9985" y="5617"/>
                </a:cubicBezTo>
                <a:cubicBezTo>
                  <a:pt x="9985" y="5588"/>
                  <a:pt x="9987" y="5560"/>
                  <a:pt x="9988" y="5533"/>
                </a:cubicBezTo>
                <a:cubicBezTo>
                  <a:pt x="9973" y="5569"/>
                  <a:pt x="9956" y="5594"/>
                  <a:pt x="9941" y="5602"/>
                </a:cubicBezTo>
                <a:cubicBezTo>
                  <a:pt x="9913" y="5618"/>
                  <a:pt x="9739" y="5632"/>
                  <a:pt x="9553" y="5632"/>
                </a:cubicBezTo>
                <a:cubicBezTo>
                  <a:pt x="8779" y="5634"/>
                  <a:pt x="7286" y="5799"/>
                  <a:pt x="6000" y="6024"/>
                </a:cubicBezTo>
                <a:cubicBezTo>
                  <a:pt x="5525" y="6106"/>
                  <a:pt x="5161" y="6151"/>
                  <a:pt x="5138" y="6131"/>
                </a:cubicBezTo>
                <a:cubicBezTo>
                  <a:pt x="5091" y="6091"/>
                  <a:pt x="4956" y="5219"/>
                  <a:pt x="4956" y="4957"/>
                </a:cubicBezTo>
                <a:cubicBezTo>
                  <a:pt x="4956" y="4749"/>
                  <a:pt x="5081" y="4602"/>
                  <a:pt x="5535" y="4276"/>
                </a:cubicBezTo>
                <a:cubicBezTo>
                  <a:pt x="6204" y="3795"/>
                  <a:pt x="7134" y="3485"/>
                  <a:pt x="8583" y="3265"/>
                </a:cubicBezTo>
                <a:lnTo>
                  <a:pt x="9138" y="3182"/>
                </a:lnTo>
                <a:cubicBezTo>
                  <a:pt x="9103" y="3134"/>
                  <a:pt x="9068" y="3087"/>
                  <a:pt x="9040" y="3035"/>
                </a:cubicBezTo>
                <a:cubicBezTo>
                  <a:pt x="9035" y="3048"/>
                  <a:pt x="9030" y="3058"/>
                  <a:pt x="9020" y="3062"/>
                </a:cubicBezTo>
                <a:cubicBezTo>
                  <a:pt x="8991" y="3078"/>
                  <a:pt x="8707" y="3123"/>
                  <a:pt x="8390" y="3163"/>
                </a:cubicBezTo>
                <a:cubicBezTo>
                  <a:pt x="7701" y="3249"/>
                  <a:pt x="6843" y="3426"/>
                  <a:pt x="6398" y="3571"/>
                </a:cubicBezTo>
                <a:cubicBezTo>
                  <a:pt x="6221" y="3628"/>
                  <a:pt x="5822" y="3791"/>
                  <a:pt x="5514" y="3930"/>
                </a:cubicBezTo>
                <a:cubicBezTo>
                  <a:pt x="4964" y="4179"/>
                  <a:pt x="4951" y="4183"/>
                  <a:pt x="4879" y="4104"/>
                </a:cubicBezTo>
                <a:cubicBezTo>
                  <a:pt x="4832" y="4049"/>
                  <a:pt x="4815" y="3969"/>
                  <a:pt x="4830" y="3863"/>
                </a:cubicBezTo>
                <a:cubicBezTo>
                  <a:pt x="4850" y="3735"/>
                  <a:pt x="4916" y="3650"/>
                  <a:pt x="5158" y="3435"/>
                </a:cubicBezTo>
                <a:cubicBezTo>
                  <a:pt x="5812" y="2856"/>
                  <a:pt x="6323" y="2255"/>
                  <a:pt x="6676" y="1646"/>
                </a:cubicBezTo>
                <a:cubicBezTo>
                  <a:pt x="6716" y="1576"/>
                  <a:pt x="6756" y="1514"/>
                  <a:pt x="6791" y="1464"/>
                </a:cubicBezTo>
                <a:cubicBezTo>
                  <a:pt x="6741" y="1436"/>
                  <a:pt x="6694" y="1409"/>
                  <a:pt x="6647" y="1377"/>
                </a:cubicBezTo>
                <a:cubicBezTo>
                  <a:pt x="6517" y="1672"/>
                  <a:pt x="6082" y="2281"/>
                  <a:pt x="5719" y="2647"/>
                </a:cubicBezTo>
                <a:cubicBezTo>
                  <a:pt x="5461" y="2907"/>
                  <a:pt x="4840" y="3350"/>
                  <a:pt x="4735" y="3350"/>
                </a:cubicBezTo>
                <a:cubicBezTo>
                  <a:pt x="4673" y="3350"/>
                  <a:pt x="4666" y="3308"/>
                  <a:pt x="4695" y="3074"/>
                </a:cubicBezTo>
                <a:cubicBezTo>
                  <a:pt x="4713" y="2922"/>
                  <a:pt x="4760" y="2652"/>
                  <a:pt x="4797" y="2472"/>
                </a:cubicBezTo>
                <a:cubicBezTo>
                  <a:pt x="4976" y="1619"/>
                  <a:pt x="5013" y="1287"/>
                  <a:pt x="4984" y="780"/>
                </a:cubicBezTo>
                <a:cubicBezTo>
                  <a:pt x="4969" y="500"/>
                  <a:pt x="4944" y="202"/>
                  <a:pt x="4929" y="121"/>
                </a:cubicBezTo>
                <a:lnTo>
                  <a:pt x="4905" y="1"/>
                </a:lnTo>
                <a:cubicBezTo>
                  <a:pt x="4867" y="3"/>
                  <a:pt x="4829" y="4"/>
                  <a:pt x="4790" y="4"/>
                </a:cubicBezTo>
                <a:cubicBezTo>
                  <a:pt x="4745" y="4"/>
                  <a:pt x="4703" y="3"/>
                  <a:pt x="4660" y="0"/>
                </a:cubicBezTo>
                <a:close/>
              </a:path>
            </a:pathLst>
          </a:custGeom>
          <a:solidFill>
            <a:srgbClr val="C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350"/>
          </a:p>
        </p:txBody>
      </p:sp>
      <p:sp>
        <p:nvSpPr>
          <p:cNvPr id="31" name="橢圓 3">
            <a:extLst>
              <a:ext uri="{FF2B5EF4-FFF2-40B4-BE49-F238E27FC236}">
                <a16:creationId xmlns:a16="http://schemas.microsoft.com/office/drawing/2014/main" xmlns="" id="{45991D2F-1B80-4DAC-AFC8-A64C03CF651F}"/>
              </a:ext>
            </a:extLst>
          </p:cNvPr>
          <p:cNvSpPr/>
          <p:nvPr/>
        </p:nvSpPr>
        <p:spPr>
          <a:xfrm>
            <a:off x="2682282" y="3435621"/>
            <a:ext cx="618851" cy="620232"/>
          </a:xfrm>
          <a:prstGeom prst="ellipse">
            <a:avLst/>
          </a:prstGeom>
          <a:solidFill>
            <a:srgbClr val="C0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sz="2099">
              <a:solidFill>
                <a:srgbClr val="C00000"/>
              </a:solidFill>
              <a:effectLst>
                <a:outerShdw blurRad="38100" dist="38100" dir="2700000" algn="tl">
                  <a:srgbClr val="000000">
                    <a:alpha val="43137"/>
                  </a:srgbClr>
                </a:outerShdw>
              </a:effectLst>
              <a:latin typeface="DIN-BoldItalic" pitchFamily="50" charset="0"/>
            </a:endParaRPr>
          </a:p>
        </p:txBody>
      </p:sp>
      <p:sp>
        <p:nvSpPr>
          <p:cNvPr id="33" name="橢圓 5">
            <a:extLst>
              <a:ext uri="{FF2B5EF4-FFF2-40B4-BE49-F238E27FC236}">
                <a16:creationId xmlns:a16="http://schemas.microsoft.com/office/drawing/2014/main" xmlns="" id="{1B34129A-57F5-42DB-9F91-1B4F09E1CA6D}"/>
              </a:ext>
            </a:extLst>
          </p:cNvPr>
          <p:cNvSpPr/>
          <p:nvPr/>
        </p:nvSpPr>
        <p:spPr>
          <a:xfrm>
            <a:off x="2790266" y="2384834"/>
            <a:ext cx="620233" cy="618851"/>
          </a:xfrm>
          <a:prstGeom prst="ellipse">
            <a:avLst/>
          </a:prstGeom>
          <a:solidFill>
            <a:srgbClr val="A5A5A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sz="2099">
              <a:solidFill>
                <a:schemeClr val="bg1"/>
              </a:solidFill>
              <a:effectLst>
                <a:outerShdw blurRad="38100" dist="38100" dir="2700000" algn="tl">
                  <a:srgbClr val="000000">
                    <a:alpha val="43137"/>
                  </a:srgbClr>
                </a:outerShdw>
              </a:effectLst>
              <a:latin typeface="DIN-BoldItalic" pitchFamily="50" charset="0"/>
            </a:endParaRPr>
          </a:p>
        </p:txBody>
      </p:sp>
      <p:sp>
        <p:nvSpPr>
          <p:cNvPr id="34" name="橢圓 7">
            <a:extLst>
              <a:ext uri="{FF2B5EF4-FFF2-40B4-BE49-F238E27FC236}">
                <a16:creationId xmlns:a16="http://schemas.microsoft.com/office/drawing/2014/main" xmlns="" id="{FF5BF616-DC64-4526-B4E3-4E069468184A}"/>
              </a:ext>
            </a:extLst>
          </p:cNvPr>
          <p:cNvSpPr/>
          <p:nvPr/>
        </p:nvSpPr>
        <p:spPr>
          <a:xfrm>
            <a:off x="5165912" y="1815863"/>
            <a:ext cx="620233" cy="620232"/>
          </a:xfrm>
          <a:prstGeom prst="ellipse">
            <a:avLst/>
          </a:prstGeom>
          <a:solidFill>
            <a:srgbClr val="C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sz="2099">
              <a:solidFill>
                <a:schemeClr val="bg1"/>
              </a:solidFill>
              <a:effectLst>
                <a:outerShdw blurRad="38100" dist="38100" dir="2700000" algn="tl">
                  <a:srgbClr val="000000">
                    <a:alpha val="43137"/>
                  </a:srgbClr>
                </a:outerShdw>
              </a:effectLst>
              <a:latin typeface="DIN-BoldItalic" pitchFamily="50" charset="0"/>
            </a:endParaRPr>
          </a:p>
        </p:txBody>
      </p:sp>
      <p:sp>
        <p:nvSpPr>
          <p:cNvPr id="35" name="橢圓 9">
            <a:extLst>
              <a:ext uri="{FF2B5EF4-FFF2-40B4-BE49-F238E27FC236}">
                <a16:creationId xmlns:a16="http://schemas.microsoft.com/office/drawing/2014/main" xmlns="" id="{8471F159-9AEE-4F14-9635-66FED4A9B49A}"/>
              </a:ext>
            </a:extLst>
          </p:cNvPr>
          <p:cNvSpPr/>
          <p:nvPr/>
        </p:nvSpPr>
        <p:spPr>
          <a:xfrm>
            <a:off x="5867807" y="2492818"/>
            <a:ext cx="618851" cy="618851"/>
          </a:xfrm>
          <a:prstGeom prst="ellipse">
            <a:avLst/>
          </a:prstGeom>
          <a:solidFill>
            <a:srgbClr val="A5A5A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sz="2099">
              <a:solidFill>
                <a:schemeClr val="bg1"/>
              </a:solidFill>
              <a:effectLst>
                <a:outerShdw blurRad="38100" dist="38100" dir="2700000" algn="tl">
                  <a:srgbClr val="000000">
                    <a:alpha val="43137"/>
                  </a:srgbClr>
                </a:outerShdw>
              </a:effectLst>
              <a:latin typeface="DIN-BoldItalic" pitchFamily="50" charset="0"/>
            </a:endParaRPr>
          </a:p>
        </p:txBody>
      </p:sp>
      <p:sp>
        <p:nvSpPr>
          <p:cNvPr id="36" name="Freeform 336">
            <a:extLst>
              <a:ext uri="{FF2B5EF4-FFF2-40B4-BE49-F238E27FC236}">
                <a16:creationId xmlns:a16="http://schemas.microsoft.com/office/drawing/2014/main" xmlns="" id="{08466282-754D-471C-8766-926D5D40ABB5}"/>
              </a:ext>
            </a:extLst>
          </p:cNvPr>
          <p:cNvSpPr>
            <a:spLocks noEditPoints="1"/>
          </p:cNvSpPr>
          <p:nvPr/>
        </p:nvSpPr>
        <p:spPr bwMode="auto">
          <a:xfrm>
            <a:off x="2986366" y="2579562"/>
            <a:ext cx="235499" cy="235499"/>
          </a:xfrm>
          <a:custGeom>
            <a:avLst/>
            <a:gdLst>
              <a:gd name="T0" fmla="*/ 0 w 90"/>
              <a:gd name="T1" fmla="*/ 40 h 90"/>
              <a:gd name="T2" fmla="*/ 40 w 90"/>
              <a:gd name="T3" fmla="*/ 0 h 90"/>
              <a:gd name="T4" fmla="*/ 40 w 90"/>
              <a:gd name="T5" fmla="*/ 90 h 90"/>
              <a:gd name="T6" fmla="*/ 0 w 90"/>
              <a:gd name="T7" fmla="*/ 50 h 90"/>
              <a:gd name="T8" fmla="*/ 40 w 90"/>
              <a:gd name="T9" fmla="*/ 90 h 90"/>
              <a:gd name="T10" fmla="*/ 33 w 90"/>
              <a:gd name="T11" fmla="*/ 10 h 90"/>
              <a:gd name="T12" fmla="*/ 9 w 90"/>
              <a:gd name="T13" fmla="*/ 33 h 90"/>
              <a:gd name="T14" fmla="*/ 33 w 90"/>
              <a:gd name="T15" fmla="*/ 83 h 90"/>
              <a:gd name="T16" fmla="*/ 9 w 90"/>
              <a:gd name="T17" fmla="*/ 57 h 90"/>
              <a:gd name="T18" fmla="*/ 33 w 90"/>
              <a:gd name="T19" fmla="*/ 83 h 90"/>
              <a:gd name="T20" fmla="*/ 16 w 90"/>
              <a:gd name="T21" fmla="*/ 26 h 90"/>
              <a:gd name="T22" fmla="*/ 26 w 90"/>
              <a:gd name="T23" fmla="*/ 17 h 90"/>
              <a:gd name="T24" fmla="*/ 26 w 90"/>
              <a:gd name="T25" fmla="*/ 74 h 90"/>
              <a:gd name="T26" fmla="*/ 16 w 90"/>
              <a:gd name="T27" fmla="*/ 67 h 90"/>
              <a:gd name="T28" fmla="*/ 26 w 90"/>
              <a:gd name="T29" fmla="*/ 74 h 90"/>
              <a:gd name="T30" fmla="*/ 49 w 90"/>
              <a:gd name="T31" fmla="*/ 40 h 90"/>
              <a:gd name="T32" fmla="*/ 90 w 90"/>
              <a:gd name="T33" fmla="*/ 0 h 90"/>
              <a:gd name="T34" fmla="*/ 90 w 90"/>
              <a:gd name="T35" fmla="*/ 74 h 90"/>
              <a:gd name="T36" fmla="*/ 66 w 90"/>
              <a:gd name="T37" fmla="*/ 67 h 90"/>
              <a:gd name="T38" fmla="*/ 57 w 90"/>
              <a:gd name="T39" fmla="*/ 90 h 90"/>
              <a:gd name="T40" fmla="*/ 49 w 90"/>
              <a:gd name="T41" fmla="*/ 50 h 90"/>
              <a:gd name="T42" fmla="*/ 73 w 90"/>
              <a:gd name="T43" fmla="*/ 57 h 90"/>
              <a:gd name="T44" fmla="*/ 83 w 90"/>
              <a:gd name="T45" fmla="*/ 50 h 90"/>
              <a:gd name="T46" fmla="*/ 90 w 90"/>
              <a:gd name="T47" fmla="*/ 74 h 90"/>
              <a:gd name="T48" fmla="*/ 83 w 90"/>
              <a:gd name="T49" fmla="*/ 10 h 90"/>
              <a:gd name="T50" fmla="*/ 57 w 90"/>
              <a:gd name="T51" fmla="*/ 33 h 90"/>
              <a:gd name="T52" fmla="*/ 73 w 90"/>
              <a:gd name="T53" fmla="*/ 26 h 90"/>
              <a:gd name="T54" fmla="*/ 66 w 90"/>
              <a:gd name="T55" fmla="*/ 17 h 90"/>
              <a:gd name="T56" fmla="*/ 73 w 90"/>
              <a:gd name="T57" fmla="*/ 26 h 90"/>
              <a:gd name="T58" fmla="*/ 66 w 90"/>
              <a:gd name="T59" fmla="*/ 90 h 90"/>
              <a:gd name="T60" fmla="*/ 73 w 90"/>
              <a:gd name="T61" fmla="*/ 83 h 90"/>
              <a:gd name="T62" fmla="*/ 90 w 90"/>
              <a:gd name="T63" fmla="*/ 90 h 90"/>
              <a:gd name="T64" fmla="*/ 83 w 90"/>
              <a:gd name="T65" fmla="*/ 83 h 90"/>
              <a:gd name="T66" fmla="*/ 90 w 90"/>
              <a:gd name="T6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90">
                <a:moveTo>
                  <a:pt x="40" y="40"/>
                </a:moveTo>
                <a:lnTo>
                  <a:pt x="0" y="40"/>
                </a:lnTo>
                <a:lnTo>
                  <a:pt x="0" y="0"/>
                </a:lnTo>
                <a:lnTo>
                  <a:pt x="40" y="0"/>
                </a:lnTo>
                <a:lnTo>
                  <a:pt x="40" y="40"/>
                </a:lnTo>
                <a:close/>
                <a:moveTo>
                  <a:pt x="40" y="90"/>
                </a:moveTo>
                <a:lnTo>
                  <a:pt x="0" y="90"/>
                </a:lnTo>
                <a:lnTo>
                  <a:pt x="0" y="50"/>
                </a:lnTo>
                <a:lnTo>
                  <a:pt x="40" y="50"/>
                </a:lnTo>
                <a:lnTo>
                  <a:pt x="40" y="90"/>
                </a:lnTo>
                <a:close/>
                <a:moveTo>
                  <a:pt x="33" y="33"/>
                </a:moveTo>
                <a:lnTo>
                  <a:pt x="33" y="10"/>
                </a:lnTo>
                <a:lnTo>
                  <a:pt x="9" y="10"/>
                </a:lnTo>
                <a:lnTo>
                  <a:pt x="9" y="33"/>
                </a:lnTo>
                <a:lnTo>
                  <a:pt x="33" y="33"/>
                </a:lnTo>
                <a:close/>
                <a:moveTo>
                  <a:pt x="33" y="83"/>
                </a:moveTo>
                <a:lnTo>
                  <a:pt x="33" y="57"/>
                </a:lnTo>
                <a:lnTo>
                  <a:pt x="9" y="57"/>
                </a:lnTo>
                <a:lnTo>
                  <a:pt x="9" y="83"/>
                </a:lnTo>
                <a:lnTo>
                  <a:pt x="33" y="83"/>
                </a:lnTo>
                <a:close/>
                <a:moveTo>
                  <a:pt x="26" y="26"/>
                </a:moveTo>
                <a:lnTo>
                  <a:pt x="16" y="26"/>
                </a:lnTo>
                <a:lnTo>
                  <a:pt x="16" y="17"/>
                </a:lnTo>
                <a:lnTo>
                  <a:pt x="26" y="17"/>
                </a:lnTo>
                <a:lnTo>
                  <a:pt x="26" y="26"/>
                </a:lnTo>
                <a:close/>
                <a:moveTo>
                  <a:pt x="26" y="74"/>
                </a:moveTo>
                <a:lnTo>
                  <a:pt x="16" y="74"/>
                </a:lnTo>
                <a:lnTo>
                  <a:pt x="16" y="67"/>
                </a:lnTo>
                <a:lnTo>
                  <a:pt x="26" y="67"/>
                </a:lnTo>
                <a:lnTo>
                  <a:pt x="26" y="74"/>
                </a:lnTo>
                <a:close/>
                <a:moveTo>
                  <a:pt x="90" y="40"/>
                </a:moveTo>
                <a:lnTo>
                  <a:pt x="49" y="40"/>
                </a:lnTo>
                <a:lnTo>
                  <a:pt x="49" y="0"/>
                </a:lnTo>
                <a:lnTo>
                  <a:pt x="90" y="0"/>
                </a:lnTo>
                <a:lnTo>
                  <a:pt x="90" y="40"/>
                </a:lnTo>
                <a:close/>
                <a:moveTo>
                  <a:pt x="90" y="74"/>
                </a:moveTo>
                <a:lnTo>
                  <a:pt x="66" y="74"/>
                </a:lnTo>
                <a:lnTo>
                  <a:pt x="66" y="67"/>
                </a:lnTo>
                <a:lnTo>
                  <a:pt x="57" y="67"/>
                </a:lnTo>
                <a:lnTo>
                  <a:pt x="57" y="90"/>
                </a:lnTo>
                <a:lnTo>
                  <a:pt x="49" y="90"/>
                </a:lnTo>
                <a:lnTo>
                  <a:pt x="49" y="50"/>
                </a:lnTo>
                <a:lnTo>
                  <a:pt x="73" y="50"/>
                </a:lnTo>
                <a:lnTo>
                  <a:pt x="73" y="57"/>
                </a:lnTo>
                <a:lnTo>
                  <a:pt x="83" y="57"/>
                </a:lnTo>
                <a:lnTo>
                  <a:pt x="83" y="50"/>
                </a:lnTo>
                <a:lnTo>
                  <a:pt x="90" y="50"/>
                </a:lnTo>
                <a:lnTo>
                  <a:pt x="90" y="74"/>
                </a:lnTo>
                <a:close/>
                <a:moveTo>
                  <a:pt x="83" y="33"/>
                </a:moveTo>
                <a:lnTo>
                  <a:pt x="83" y="10"/>
                </a:lnTo>
                <a:lnTo>
                  <a:pt x="57" y="10"/>
                </a:lnTo>
                <a:lnTo>
                  <a:pt x="57" y="33"/>
                </a:lnTo>
                <a:lnTo>
                  <a:pt x="83" y="33"/>
                </a:lnTo>
                <a:close/>
                <a:moveTo>
                  <a:pt x="73" y="26"/>
                </a:moveTo>
                <a:lnTo>
                  <a:pt x="66" y="26"/>
                </a:lnTo>
                <a:lnTo>
                  <a:pt x="66" y="17"/>
                </a:lnTo>
                <a:lnTo>
                  <a:pt x="73" y="17"/>
                </a:lnTo>
                <a:lnTo>
                  <a:pt x="73" y="26"/>
                </a:lnTo>
                <a:close/>
                <a:moveTo>
                  <a:pt x="73" y="90"/>
                </a:moveTo>
                <a:lnTo>
                  <a:pt x="66" y="90"/>
                </a:lnTo>
                <a:lnTo>
                  <a:pt x="66" y="83"/>
                </a:lnTo>
                <a:lnTo>
                  <a:pt x="73" y="83"/>
                </a:lnTo>
                <a:lnTo>
                  <a:pt x="73" y="90"/>
                </a:lnTo>
                <a:close/>
                <a:moveTo>
                  <a:pt x="90" y="90"/>
                </a:moveTo>
                <a:lnTo>
                  <a:pt x="83" y="90"/>
                </a:lnTo>
                <a:lnTo>
                  <a:pt x="83" y="83"/>
                </a:lnTo>
                <a:lnTo>
                  <a:pt x="90" y="83"/>
                </a:lnTo>
                <a:lnTo>
                  <a:pt x="90" y="9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350"/>
          </a:p>
        </p:txBody>
      </p:sp>
      <p:sp>
        <p:nvSpPr>
          <p:cNvPr id="51" name="Freeform 460">
            <a:extLst>
              <a:ext uri="{FF2B5EF4-FFF2-40B4-BE49-F238E27FC236}">
                <a16:creationId xmlns:a16="http://schemas.microsoft.com/office/drawing/2014/main" xmlns="" id="{8B49650D-31B5-458E-BBB4-54AAACA9C2A8}"/>
              </a:ext>
            </a:extLst>
          </p:cNvPr>
          <p:cNvSpPr>
            <a:spLocks noEditPoints="1"/>
          </p:cNvSpPr>
          <p:nvPr/>
        </p:nvSpPr>
        <p:spPr bwMode="auto">
          <a:xfrm>
            <a:off x="5322750" y="1992677"/>
            <a:ext cx="328639" cy="267966"/>
          </a:xfrm>
          <a:custGeom>
            <a:avLst/>
            <a:gdLst>
              <a:gd name="T0" fmla="*/ 37 w 55"/>
              <a:gd name="T1" fmla="*/ 13 h 45"/>
              <a:gd name="T2" fmla="*/ 21 w 55"/>
              <a:gd name="T3" fmla="*/ 29 h 45"/>
              <a:gd name="T4" fmla="*/ 21 w 55"/>
              <a:gd name="T5" fmla="*/ 33 h 45"/>
              <a:gd name="T6" fmla="*/ 20 w 55"/>
              <a:gd name="T7" fmla="*/ 33 h 45"/>
              <a:gd name="T8" fmla="*/ 13 w 55"/>
              <a:gd name="T9" fmla="*/ 32 h 45"/>
              <a:gd name="T10" fmla="*/ 6 w 55"/>
              <a:gd name="T11" fmla="*/ 35 h 45"/>
              <a:gd name="T12" fmla="*/ 8 w 55"/>
              <a:gd name="T13" fmla="*/ 30 h 45"/>
              <a:gd name="T14" fmla="*/ 0 w 55"/>
              <a:gd name="T15" fmla="*/ 16 h 45"/>
              <a:gd name="T16" fmla="*/ 20 w 55"/>
              <a:gd name="T17" fmla="*/ 0 h 45"/>
              <a:gd name="T18" fmla="*/ 39 w 55"/>
              <a:gd name="T19" fmla="*/ 14 h 45"/>
              <a:gd name="T20" fmla="*/ 37 w 55"/>
              <a:gd name="T21" fmla="*/ 13 h 45"/>
              <a:gd name="T22" fmla="*/ 13 w 55"/>
              <a:gd name="T23" fmla="*/ 8 h 45"/>
              <a:gd name="T24" fmla="*/ 10 w 55"/>
              <a:gd name="T25" fmla="*/ 11 h 45"/>
              <a:gd name="T26" fmla="*/ 13 w 55"/>
              <a:gd name="T27" fmla="*/ 13 h 45"/>
              <a:gd name="T28" fmla="*/ 16 w 55"/>
              <a:gd name="T29" fmla="*/ 11 h 45"/>
              <a:gd name="T30" fmla="*/ 13 w 55"/>
              <a:gd name="T31" fmla="*/ 8 h 45"/>
              <a:gd name="T32" fmla="*/ 48 w 55"/>
              <a:gd name="T33" fmla="*/ 40 h 45"/>
              <a:gd name="T34" fmla="*/ 50 w 55"/>
              <a:gd name="T35" fmla="*/ 45 h 45"/>
              <a:gd name="T36" fmla="*/ 44 w 55"/>
              <a:gd name="T37" fmla="*/ 42 h 45"/>
              <a:gd name="T38" fmla="*/ 38 w 55"/>
              <a:gd name="T39" fmla="*/ 43 h 45"/>
              <a:gd name="T40" fmla="*/ 22 w 55"/>
              <a:gd name="T41" fmla="*/ 29 h 45"/>
              <a:gd name="T42" fmla="*/ 38 w 55"/>
              <a:gd name="T43" fmla="*/ 14 h 45"/>
              <a:gd name="T44" fmla="*/ 55 w 55"/>
              <a:gd name="T45" fmla="*/ 29 h 45"/>
              <a:gd name="T46" fmla="*/ 48 w 55"/>
              <a:gd name="T47" fmla="*/ 40 h 45"/>
              <a:gd name="T48" fmla="*/ 27 w 55"/>
              <a:gd name="T49" fmla="*/ 8 h 45"/>
              <a:gd name="T50" fmla="*/ 24 w 55"/>
              <a:gd name="T51" fmla="*/ 11 h 45"/>
              <a:gd name="T52" fmla="*/ 27 w 55"/>
              <a:gd name="T53" fmla="*/ 13 h 45"/>
              <a:gd name="T54" fmla="*/ 29 w 55"/>
              <a:gd name="T55" fmla="*/ 11 h 45"/>
              <a:gd name="T56" fmla="*/ 27 w 55"/>
              <a:gd name="T57" fmla="*/ 8 h 45"/>
              <a:gd name="T58" fmla="*/ 33 w 55"/>
              <a:gd name="T59" fmla="*/ 22 h 45"/>
              <a:gd name="T60" fmla="*/ 31 w 55"/>
              <a:gd name="T61" fmla="*/ 24 h 45"/>
              <a:gd name="T62" fmla="*/ 33 w 55"/>
              <a:gd name="T63" fmla="*/ 26 h 45"/>
              <a:gd name="T64" fmla="*/ 36 w 55"/>
              <a:gd name="T65" fmla="*/ 24 h 45"/>
              <a:gd name="T66" fmla="*/ 33 w 55"/>
              <a:gd name="T67" fmla="*/ 22 h 45"/>
              <a:gd name="T68" fmla="*/ 44 w 55"/>
              <a:gd name="T69" fmla="*/ 22 h 45"/>
              <a:gd name="T70" fmla="*/ 42 w 55"/>
              <a:gd name="T71" fmla="*/ 24 h 45"/>
              <a:gd name="T72" fmla="*/ 44 w 55"/>
              <a:gd name="T73" fmla="*/ 26 h 45"/>
              <a:gd name="T74" fmla="*/ 46 w 55"/>
              <a:gd name="T75" fmla="*/ 24 h 45"/>
              <a:gd name="T76" fmla="*/ 44 w 55"/>
              <a:gd name="T77" fmla="*/ 2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45">
                <a:moveTo>
                  <a:pt x="37" y="13"/>
                </a:moveTo>
                <a:cubicBezTo>
                  <a:pt x="28" y="13"/>
                  <a:pt x="21" y="20"/>
                  <a:pt x="21" y="29"/>
                </a:cubicBezTo>
                <a:cubicBezTo>
                  <a:pt x="21" y="30"/>
                  <a:pt x="21" y="32"/>
                  <a:pt x="21" y="33"/>
                </a:cubicBezTo>
                <a:cubicBezTo>
                  <a:pt x="21" y="33"/>
                  <a:pt x="20" y="33"/>
                  <a:pt x="20" y="33"/>
                </a:cubicBezTo>
                <a:cubicBezTo>
                  <a:pt x="17" y="33"/>
                  <a:pt x="15" y="32"/>
                  <a:pt x="13" y="32"/>
                </a:cubicBezTo>
                <a:cubicBezTo>
                  <a:pt x="6" y="35"/>
                  <a:pt x="6" y="35"/>
                  <a:pt x="6" y="35"/>
                </a:cubicBezTo>
                <a:cubicBezTo>
                  <a:pt x="8" y="30"/>
                  <a:pt x="8" y="30"/>
                  <a:pt x="8" y="30"/>
                </a:cubicBezTo>
                <a:cubicBezTo>
                  <a:pt x="3" y="26"/>
                  <a:pt x="0" y="22"/>
                  <a:pt x="0" y="16"/>
                </a:cubicBezTo>
                <a:cubicBezTo>
                  <a:pt x="0" y="7"/>
                  <a:pt x="9" y="0"/>
                  <a:pt x="20" y="0"/>
                </a:cubicBezTo>
                <a:cubicBezTo>
                  <a:pt x="29" y="0"/>
                  <a:pt x="37" y="6"/>
                  <a:pt x="39" y="14"/>
                </a:cubicBezTo>
                <a:cubicBezTo>
                  <a:pt x="39" y="13"/>
                  <a:pt x="38" y="13"/>
                  <a:pt x="37" y="13"/>
                </a:cubicBezTo>
                <a:close/>
                <a:moveTo>
                  <a:pt x="13" y="8"/>
                </a:moveTo>
                <a:cubicBezTo>
                  <a:pt x="12" y="8"/>
                  <a:pt x="10" y="9"/>
                  <a:pt x="10" y="11"/>
                </a:cubicBezTo>
                <a:cubicBezTo>
                  <a:pt x="10" y="12"/>
                  <a:pt x="12" y="13"/>
                  <a:pt x="13" y="13"/>
                </a:cubicBezTo>
                <a:cubicBezTo>
                  <a:pt x="15" y="13"/>
                  <a:pt x="16" y="12"/>
                  <a:pt x="16" y="11"/>
                </a:cubicBezTo>
                <a:cubicBezTo>
                  <a:pt x="16" y="9"/>
                  <a:pt x="15" y="8"/>
                  <a:pt x="13" y="8"/>
                </a:cubicBezTo>
                <a:close/>
                <a:moveTo>
                  <a:pt x="48" y="40"/>
                </a:moveTo>
                <a:cubicBezTo>
                  <a:pt x="50" y="45"/>
                  <a:pt x="50" y="45"/>
                  <a:pt x="50" y="45"/>
                </a:cubicBezTo>
                <a:cubicBezTo>
                  <a:pt x="44" y="42"/>
                  <a:pt x="44" y="42"/>
                  <a:pt x="44" y="42"/>
                </a:cubicBezTo>
                <a:cubicBezTo>
                  <a:pt x="42" y="42"/>
                  <a:pt x="40" y="43"/>
                  <a:pt x="38" y="43"/>
                </a:cubicBezTo>
                <a:cubicBezTo>
                  <a:pt x="29" y="43"/>
                  <a:pt x="22" y="36"/>
                  <a:pt x="22" y="29"/>
                </a:cubicBezTo>
                <a:cubicBezTo>
                  <a:pt x="22" y="21"/>
                  <a:pt x="29" y="14"/>
                  <a:pt x="38" y="14"/>
                </a:cubicBezTo>
                <a:cubicBezTo>
                  <a:pt x="47" y="14"/>
                  <a:pt x="55" y="21"/>
                  <a:pt x="55" y="29"/>
                </a:cubicBezTo>
                <a:cubicBezTo>
                  <a:pt x="55" y="33"/>
                  <a:pt x="52" y="37"/>
                  <a:pt x="48" y="40"/>
                </a:cubicBezTo>
                <a:close/>
                <a:moveTo>
                  <a:pt x="27" y="8"/>
                </a:moveTo>
                <a:cubicBezTo>
                  <a:pt x="25" y="8"/>
                  <a:pt x="24" y="9"/>
                  <a:pt x="24" y="11"/>
                </a:cubicBezTo>
                <a:cubicBezTo>
                  <a:pt x="24" y="12"/>
                  <a:pt x="25" y="13"/>
                  <a:pt x="27" y="13"/>
                </a:cubicBezTo>
                <a:cubicBezTo>
                  <a:pt x="28" y="13"/>
                  <a:pt x="29" y="12"/>
                  <a:pt x="29" y="11"/>
                </a:cubicBezTo>
                <a:cubicBezTo>
                  <a:pt x="29" y="9"/>
                  <a:pt x="28" y="8"/>
                  <a:pt x="27" y="8"/>
                </a:cubicBezTo>
                <a:close/>
                <a:moveTo>
                  <a:pt x="33" y="22"/>
                </a:moveTo>
                <a:cubicBezTo>
                  <a:pt x="32" y="22"/>
                  <a:pt x="31" y="23"/>
                  <a:pt x="31" y="24"/>
                </a:cubicBezTo>
                <a:cubicBezTo>
                  <a:pt x="31" y="25"/>
                  <a:pt x="32" y="26"/>
                  <a:pt x="33" y="26"/>
                </a:cubicBezTo>
                <a:cubicBezTo>
                  <a:pt x="35" y="26"/>
                  <a:pt x="36" y="25"/>
                  <a:pt x="36" y="24"/>
                </a:cubicBezTo>
                <a:cubicBezTo>
                  <a:pt x="36" y="23"/>
                  <a:pt x="35" y="22"/>
                  <a:pt x="33" y="22"/>
                </a:cubicBezTo>
                <a:close/>
                <a:moveTo>
                  <a:pt x="44" y="22"/>
                </a:moveTo>
                <a:cubicBezTo>
                  <a:pt x="43" y="22"/>
                  <a:pt x="42" y="23"/>
                  <a:pt x="42" y="24"/>
                </a:cubicBezTo>
                <a:cubicBezTo>
                  <a:pt x="42" y="25"/>
                  <a:pt x="43" y="26"/>
                  <a:pt x="44" y="26"/>
                </a:cubicBezTo>
                <a:cubicBezTo>
                  <a:pt x="45" y="26"/>
                  <a:pt x="46" y="25"/>
                  <a:pt x="46" y="24"/>
                </a:cubicBezTo>
                <a:cubicBezTo>
                  <a:pt x="46" y="23"/>
                  <a:pt x="45" y="22"/>
                  <a:pt x="44" y="2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350"/>
          </a:p>
        </p:txBody>
      </p:sp>
      <p:sp>
        <p:nvSpPr>
          <p:cNvPr id="52" name="Freeform 459">
            <a:extLst>
              <a:ext uri="{FF2B5EF4-FFF2-40B4-BE49-F238E27FC236}">
                <a16:creationId xmlns:a16="http://schemas.microsoft.com/office/drawing/2014/main" xmlns="" id="{3577728C-3C73-47B9-AA7C-8B6C4C20FD7F}"/>
              </a:ext>
            </a:extLst>
          </p:cNvPr>
          <p:cNvSpPr>
            <a:spLocks noEditPoints="1"/>
          </p:cNvSpPr>
          <p:nvPr/>
        </p:nvSpPr>
        <p:spPr bwMode="auto">
          <a:xfrm>
            <a:off x="6033835" y="2658206"/>
            <a:ext cx="314947" cy="259204"/>
          </a:xfrm>
          <a:custGeom>
            <a:avLst/>
            <a:gdLst>
              <a:gd name="T0" fmla="*/ 20 w 48"/>
              <a:gd name="T1" fmla="*/ 39 h 39"/>
              <a:gd name="T2" fmla="*/ 0 w 48"/>
              <a:gd name="T3" fmla="*/ 26 h 39"/>
              <a:gd name="T4" fmla="*/ 7 w 48"/>
              <a:gd name="T5" fmla="*/ 13 h 39"/>
              <a:gd name="T6" fmla="*/ 22 w 48"/>
              <a:gd name="T7" fmla="*/ 7 h 39"/>
              <a:gd name="T8" fmla="*/ 23 w 48"/>
              <a:gd name="T9" fmla="*/ 12 h 39"/>
              <a:gd name="T10" fmla="*/ 24 w 48"/>
              <a:gd name="T11" fmla="*/ 13 h 39"/>
              <a:gd name="T12" fmla="*/ 35 w 48"/>
              <a:gd name="T13" fmla="*/ 13 h 39"/>
              <a:gd name="T14" fmla="*/ 35 w 48"/>
              <a:gd name="T15" fmla="*/ 18 h 39"/>
              <a:gd name="T16" fmla="*/ 36 w 48"/>
              <a:gd name="T17" fmla="*/ 19 h 39"/>
              <a:gd name="T18" fmla="*/ 41 w 48"/>
              <a:gd name="T19" fmla="*/ 25 h 39"/>
              <a:gd name="T20" fmla="*/ 20 w 48"/>
              <a:gd name="T21" fmla="*/ 39 h 39"/>
              <a:gd name="T22" fmla="*/ 18 w 48"/>
              <a:gd name="T23" fmla="*/ 17 h 39"/>
              <a:gd name="T24" fmla="*/ 4 w 48"/>
              <a:gd name="T25" fmla="*/ 28 h 39"/>
              <a:gd name="T26" fmla="*/ 20 w 48"/>
              <a:gd name="T27" fmla="*/ 36 h 39"/>
              <a:gd name="T28" fmla="*/ 33 w 48"/>
              <a:gd name="T29" fmla="*/ 25 h 39"/>
              <a:gd name="T30" fmla="*/ 18 w 48"/>
              <a:gd name="T31" fmla="*/ 17 h 39"/>
              <a:gd name="T32" fmla="*/ 15 w 48"/>
              <a:gd name="T33" fmla="*/ 34 h 39"/>
              <a:gd name="T34" fmla="*/ 11 w 48"/>
              <a:gd name="T35" fmla="*/ 26 h 39"/>
              <a:gd name="T36" fmla="*/ 20 w 48"/>
              <a:gd name="T37" fmla="*/ 21 h 39"/>
              <a:gd name="T38" fmla="*/ 25 w 48"/>
              <a:gd name="T39" fmla="*/ 30 h 39"/>
              <a:gd name="T40" fmla="*/ 15 w 48"/>
              <a:gd name="T41" fmla="*/ 34 h 39"/>
              <a:gd name="T42" fmla="*/ 17 w 48"/>
              <a:gd name="T43" fmla="*/ 27 h 39"/>
              <a:gd name="T44" fmla="*/ 13 w 48"/>
              <a:gd name="T45" fmla="*/ 28 h 39"/>
              <a:gd name="T46" fmla="*/ 14 w 48"/>
              <a:gd name="T47" fmla="*/ 31 h 39"/>
              <a:gd name="T48" fmla="*/ 18 w 48"/>
              <a:gd name="T49" fmla="*/ 30 h 39"/>
              <a:gd name="T50" fmla="*/ 17 w 48"/>
              <a:gd name="T51" fmla="*/ 27 h 39"/>
              <a:gd name="T52" fmla="*/ 20 w 48"/>
              <a:gd name="T53" fmla="*/ 26 h 39"/>
              <a:gd name="T54" fmla="*/ 18 w 48"/>
              <a:gd name="T55" fmla="*/ 26 h 39"/>
              <a:gd name="T56" fmla="*/ 19 w 48"/>
              <a:gd name="T57" fmla="*/ 27 h 39"/>
              <a:gd name="T58" fmla="*/ 20 w 48"/>
              <a:gd name="T59" fmla="*/ 27 h 39"/>
              <a:gd name="T60" fmla="*/ 20 w 48"/>
              <a:gd name="T61" fmla="*/ 26 h 39"/>
              <a:gd name="T62" fmla="*/ 47 w 48"/>
              <a:gd name="T63" fmla="*/ 17 h 39"/>
              <a:gd name="T64" fmla="*/ 45 w 48"/>
              <a:gd name="T65" fmla="*/ 18 h 39"/>
              <a:gd name="T66" fmla="*/ 43 w 48"/>
              <a:gd name="T67" fmla="*/ 16 h 39"/>
              <a:gd name="T68" fmla="*/ 42 w 48"/>
              <a:gd name="T69" fmla="*/ 7 h 39"/>
              <a:gd name="T70" fmla="*/ 33 w 48"/>
              <a:gd name="T71" fmla="*/ 4 h 39"/>
              <a:gd name="T72" fmla="*/ 31 w 48"/>
              <a:gd name="T73" fmla="*/ 3 h 39"/>
              <a:gd name="T74" fmla="*/ 32 w 48"/>
              <a:gd name="T75" fmla="*/ 0 h 39"/>
              <a:gd name="T76" fmla="*/ 44 w 48"/>
              <a:gd name="T77" fmla="*/ 4 h 39"/>
              <a:gd name="T78" fmla="*/ 47 w 48"/>
              <a:gd name="T79" fmla="*/ 17 h 39"/>
              <a:gd name="T80" fmla="*/ 41 w 48"/>
              <a:gd name="T81" fmla="*/ 15 h 39"/>
              <a:gd name="T82" fmla="*/ 39 w 48"/>
              <a:gd name="T83" fmla="*/ 16 h 39"/>
              <a:gd name="T84" fmla="*/ 38 w 48"/>
              <a:gd name="T85" fmla="*/ 14 h 39"/>
              <a:gd name="T86" fmla="*/ 37 w 48"/>
              <a:gd name="T87" fmla="*/ 11 h 39"/>
              <a:gd name="T88" fmla="*/ 34 w 48"/>
              <a:gd name="T89" fmla="*/ 10 h 39"/>
              <a:gd name="T90" fmla="*/ 32 w 48"/>
              <a:gd name="T91" fmla="*/ 9 h 39"/>
              <a:gd name="T92" fmla="*/ 34 w 48"/>
              <a:gd name="T93" fmla="*/ 7 h 39"/>
              <a:gd name="T94" fmla="*/ 39 w 48"/>
              <a:gd name="T95" fmla="*/ 9 h 39"/>
              <a:gd name="T96" fmla="*/ 41 w 48"/>
              <a:gd name="T97" fmla="*/ 1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 h="39">
                <a:moveTo>
                  <a:pt x="20" y="39"/>
                </a:moveTo>
                <a:cubicBezTo>
                  <a:pt x="10" y="39"/>
                  <a:pt x="0" y="34"/>
                  <a:pt x="0" y="26"/>
                </a:cubicBezTo>
                <a:cubicBezTo>
                  <a:pt x="0" y="22"/>
                  <a:pt x="2" y="17"/>
                  <a:pt x="7" y="13"/>
                </a:cubicBezTo>
                <a:cubicBezTo>
                  <a:pt x="13" y="7"/>
                  <a:pt x="20" y="4"/>
                  <a:pt x="22" y="7"/>
                </a:cubicBezTo>
                <a:cubicBezTo>
                  <a:pt x="24" y="8"/>
                  <a:pt x="24" y="10"/>
                  <a:pt x="23" y="12"/>
                </a:cubicBezTo>
                <a:cubicBezTo>
                  <a:pt x="23" y="14"/>
                  <a:pt x="24" y="13"/>
                  <a:pt x="24" y="13"/>
                </a:cubicBezTo>
                <a:cubicBezTo>
                  <a:pt x="29" y="11"/>
                  <a:pt x="33" y="11"/>
                  <a:pt x="35" y="13"/>
                </a:cubicBezTo>
                <a:cubicBezTo>
                  <a:pt x="36" y="14"/>
                  <a:pt x="36" y="16"/>
                  <a:pt x="35" y="18"/>
                </a:cubicBezTo>
                <a:cubicBezTo>
                  <a:pt x="34" y="19"/>
                  <a:pt x="35" y="19"/>
                  <a:pt x="36" y="19"/>
                </a:cubicBezTo>
                <a:cubicBezTo>
                  <a:pt x="38" y="20"/>
                  <a:pt x="41" y="22"/>
                  <a:pt x="41" y="25"/>
                </a:cubicBezTo>
                <a:cubicBezTo>
                  <a:pt x="41" y="32"/>
                  <a:pt x="33" y="39"/>
                  <a:pt x="20" y="39"/>
                </a:cubicBezTo>
                <a:close/>
                <a:moveTo>
                  <a:pt x="18" y="17"/>
                </a:moveTo>
                <a:cubicBezTo>
                  <a:pt x="10" y="18"/>
                  <a:pt x="4" y="23"/>
                  <a:pt x="4" y="28"/>
                </a:cubicBezTo>
                <a:cubicBezTo>
                  <a:pt x="5" y="33"/>
                  <a:pt x="12" y="37"/>
                  <a:pt x="20" y="36"/>
                </a:cubicBezTo>
                <a:cubicBezTo>
                  <a:pt x="28" y="35"/>
                  <a:pt x="34" y="31"/>
                  <a:pt x="33" y="25"/>
                </a:cubicBezTo>
                <a:cubicBezTo>
                  <a:pt x="33" y="20"/>
                  <a:pt x="26" y="17"/>
                  <a:pt x="18" y="17"/>
                </a:cubicBezTo>
                <a:close/>
                <a:moveTo>
                  <a:pt x="15" y="34"/>
                </a:moveTo>
                <a:cubicBezTo>
                  <a:pt x="11" y="33"/>
                  <a:pt x="9" y="29"/>
                  <a:pt x="11" y="26"/>
                </a:cubicBezTo>
                <a:cubicBezTo>
                  <a:pt x="12" y="22"/>
                  <a:pt x="17" y="20"/>
                  <a:pt x="20" y="21"/>
                </a:cubicBezTo>
                <a:cubicBezTo>
                  <a:pt x="24" y="22"/>
                  <a:pt x="26" y="26"/>
                  <a:pt x="25" y="30"/>
                </a:cubicBezTo>
                <a:cubicBezTo>
                  <a:pt x="23" y="33"/>
                  <a:pt x="19" y="35"/>
                  <a:pt x="15" y="34"/>
                </a:cubicBezTo>
                <a:close/>
                <a:moveTo>
                  <a:pt x="17" y="27"/>
                </a:moveTo>
                <a:cubicBezTo>
                  <a:pt x="16" y="26"/>
                  <a:pt x="14" y="27"/>
                  <a:pt x="13" y="28"/>
                </a:cubicBezTo>
                <a:cubicBezTo>
                  <a:pt x="12" y="29"/>
                  <a:pt x="13" y="31"/>
                  <a:pt x="14" y="31"/>
                </a:cubicBezTo>
                <a:cubicBezTo>
                  <a:pt x="15" y="32"/>
                  <a:pt x="17" y="31"/>
                  <a:pt x="18" y="30"/>
                </a:cubicBezTo>
                <a:cubicBezTo>
                  <a:pt x="18" y="29"/>
                  <a:pt x="18" y="27"/>
                  <a:pt x="17" y="27"/>
                </a:cubicBezTo>
                <a:close/>
                <a:moveTo>
                  <a:pt x="20" y="26"/>
                </a:moveTo>
                <a:cubicBezTo>
                  <a:pt x="19" y="25"/>
                  <a:pt x="19" y="26"/>
                  <a:pt x="18" y="26"/>
                </a:cubicBezTo>
                <a:cubicBezTo>
                  <a:pt x="18" y="27"/>
                  <a:pt x="18" y="27"/>
                  <a:pt x="19" y="27"/>
                </a:cubicBezTo>
                <a:cubicBezTo>
                  <a:pt x="19" y="28"/>
                  <a:pt x="20" y="27"/>
                  <a:pt x="20" y="27"/>
                </a:cubicBezTo>
                <a:cubicBezTo>
                  <a:pt x="20" y="26"/>
                  <a:pt x="20" y="26"/>
                  <a:pt x="20" y="26"/>
                </a:cubicBezTo>
                <a:close/>
                <a:moveTo>
                  <a:pt x="47" y="17"/>
                </a:moveTo>
                <a:cubicBezTo>
                  <a:pt x="47" y="18"/>
                  <a:pt x="46" y="18"/>
                  <a:pt x="45" y="18"/>
                </a:cubicBezTo>
                <a:cubicBezTo>
                  <a:pt x="44" y="18"/>
                  <a:pt x="43" y="17"/>
                  <a:pt x="43" y="16"/>
                </a:cubicBezTo>
                <a:cubicBezTo>
                  <a:pt x="44" y="13"/>
                  <a:pt x="44" y="9"/>
                  <a:pt x="42" y="7"/>
                </a:cubicBezTo>
                <a:cubicBezTo>
                  <a:pt x="39" y="4"/>
                  <a:pt x="36" y="3"/>
                  <a:pt x="33" y="4"/>
                </a:cubicBezTo>
                <a:cubicBezTo>
                  <a:pt x="32" y="4"/>
                  <a:pt x="31" y="4"/>
                  <a:pt x="31" y="3"/>
                </a:cubicBezTo>
                <a:cubicBezTo>
                  <a:pt x="31" y="2"/>
                  <a:pt x="31" y="1"/>
                  <a:pt x="32" y="0"/>
                </a:cubicBezTo>
                <a:cubicBezTo>
                  <a:pt x="36" y="0"/>
                  <a:pt x="41" y="1"/>
                  <a:pt x="44" y="4"/>
                </a:cubicBezTo>
                <a:cubicBezTo>
                  <a:pt x="47" y="8"/>
                  <a:pt x="48" y="13"/>
                  <a:pt x="47" y="17"/>
                </a:cubicBezTo>
                <a:close/>
                <a:moveTo>
                  <a:pt x="41" y="15"/>
                </a:moveTo>
                <a:cubicBezTo>
                  <a:pt x="40" y="16"/>
                  <a:pt x="40" y="16"/>
                  <a:pt x="39" y="16"/>
                </a:cubicBezTo>
                <a:cubicBezTo>
                  <a:pt x="38" y="16"/>
                  <a:pt x="37" y="15"/>
                  <a:pt x="38" y="14"/>
                </a:cubicBezTo>
                <a:cubicBezTo>
                  <a:pt x="38" y="13"/>
                  <a:pt x="38" y="12"/>
                  <a:pt x="37" y="11"/>
                </a:cubicBezTo>
                <a:cubicBezTo>
                  <a:pt x="36" y="10"/>
                  <a:pt x="35" y="10"/>
                  <a:pt x="34" y="10"/>
                </a:cubicBezTo>
                <a:cubicBezTo>
                  <a:pt x="33" y="10"/>
                  <a:pt x="32" y="10"/>
                  <a:pt x="32" y="9"/>
                </a:cubicBezTo>
                <a:cubicBezTo>
                  <a:pt x="32" y="8"/>
                  <a:pt x="33" y="7"/>
                  <a:pt x="34" y="7"/>
                </a:cubicBezTo>
                <a:cubicBezTo>
                  <a:pt x="36" y="6"/>
                  <a:pt x="38" y="7"/>
                  <a:pt x="39" y="9"/>
                </a:cubicBezTo>
                <a:cubicBezTo>
                  <a:pt x="41" y="10"/>
                  <a:pt x="41" y="13"/>
                  <a:pt x="41" y="1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350"/>
          </a:p>
        </p:txBody>
      </p:sp>
      <p:sp>
        <p:nvSpPr>
          <p:cNvPr id="53" name="Freeform 453">
            <a:extLst>
              <a:ext uri="{FF2B5EF4-FFF2-40B4-BE49-F238E27FC236}">
                <a16:creationId xmlns:a16="http://schemas.microsoft.com/office/drawing/2014/main" xmlns="" id="{362E685F-45E3-4EC2-9E4E-FB718C30AB67}"/>
              </a:ext>
            </a:extLst>
          </p:cNvPr>
          <p:cNvSpPr>
            <a:spLocks noEditPoints="1"/>
          </p:cNvSpPr>
          <p:nvPr/>
        </p:nvSpPr>
        <p:spPr bwMode="auto">
          <a:xfrm>
            <a:off x="2853499" y="3619276"/>
            <a:ext cx="249837" cy="231157"/>
          </a:xfrm>
          <a:custGeom>
            <a:avLst/>
            <a:gdLst>
              <a:gd name="T0" fmla="*/ 45 w 45"/>
              <a:gd name="T1" fmla="*/ 13 h 42"/>
              <a:gd name="T2" fmla="*/ 30 w 45"/>
              <a:gd name="T3" fmla="*/ 24 h 42"/>
              <a:gd name="T4" fmla="*/ 28 w 45"/>
              <a:gd name="T5" fmla="*/ 27 h 42"/>
              <a:gd name="T6" fmla="*/ 26 w 45"/>
              <a:gd name="T7" fmla="*/ 31 h 42"/>
              <a:gd name="T8" fmla="*/ 29 w 45"/>
              <a:gd name="T9" fmla="*/ 35 h 42"/>
              <a:gd name="T10" fmla="*/ 35 w 45"/>
              <a:gd name="T11" fmla="*/ 39 h 42"/>
              <a:gd name="T12" fmla="*/ 35 w 45"/>
              <a:gd name="T13" fmla="*/ 41 h 42"/>
              <a:gd name="T14" fmla="*/ 34 w 45"/>
              <a:gd name="T15" fmla="*/ 42 h 42"/>
              <a:gd name="T16" fmla="*/ 11 w 45"/>
              <a:gd name="T17" fmla="*/ 42 h 42"/>
              <a:gd name="T18" fmla="*/ 11 w 45"/>
              <a:gd name="T19" fmla="*/ 41 h 42"/>
              <a:gd name="T20" fmla="*/ 11 w 45"/>
              <a:gd name="T21" fmla="*/ 39 h 42"/>
              <a:gd name="T22" fmla="*/ 16 w 45"/>
              <a:gd name="T23" fmla="*/ 35 h 42"/>
              <a:gd name="T24" fmla="*/ 19 w 45"/>
              <a:gd name="T25" fmla="*/ 31 h 42"/>
              <a:gd name="T26" fmla="*/ 17 w 45"/>
              <a:gd name="T27" fmla="*/ 27 h 42"/>
              <a:gd name="T28" fmla="*/ 15 w 45"/>
              <a:gd name="T29" fmla="*/ 24 h 42"/>
              <a:gd name="T30" fmla="*/ 0 w 45"/>
              <a:gd name="T31" fmla="*/ 13 h 42"/>
              <a:gd name="T32" fmla="*/ 0 w 45"/>
              <a:gd name="T33" fmla="*/ 10 h 42"/>
              <a:gd name="T34" fmla="*/ 3 w 45"/>
              <a:gd name="T35" fmla="*/ 7 h 42"/>
              <a:gd name="T36" fmla="*/ 11 w 45"/>
              <a:gd name="T37" fmla="*/ 7 h 42"/>
              <a:gd name="T38" fmla="*/ 11 w 45"/>
              <a:gd name="T39" fmla="*/ 5 h 42"/>
              <a:gd name="T40" fmla="*/ 15 w 45"/>
              <a:gd name="T41" fmla="*/ 0 h 42"/>
              <a:gd name="T42" fmla="*/ 30 w 45"/>
              <a:gd name="T43" fmla="*/ 0 h 42"/>
              <a:gd name="T44" fmla="*/ 35 w 45"/>
              <a:gd name="T45" fmla="*/ 5 h 42"/>
              <a:gd name="T46" fmla="*/ 35 w 45"/>
              <a:gd name="T47" fmla="*/ 7 h 42"/>
              <a:gd name="T48" fmla="*/ 42 w 45"/>
              <a:gd name="T49" fmla="*/ 7 h 42"/>
              <a:gd name="T50" fmla="*/ 45 w 45"/>
              <a:gd name="T51" fmla="*/ 10 h 42"/>
              <a:gd name="T52" fmla="*/ 45 w 45"/>
              <a:gd name="T53" fmla="*/ 13 h 42"/>
              <a:gd name="T54" fmla="*/ 11 w 45"/>
              <a:gd name="T55" fmla="*/ 11 h 42"/>
              <a:gd name="T56" fmla="*/ 4 w 45"/>
              <a:gd name="T57" fmla="*/ 11 h 42"/>
              <a:gd name="T58" fmla="*/ 4 w 45"/>
              <a:gd name="T59" fmla="*/ 13 h 42"/>
              <a:gd name="T60" fmla="*/ 13 w 45"/>
              <a:gd name="T61" fmla="*/ 21 h 42"/>
              <a:gd name="T62" fmla="*/ 11 w 45"/>
              <a:gd name="T63" fmla="*/ 11 h 42"/>
              <a:gd name="T64" fmla="*/ 41 w 45"/>
              <a:gd name="T65" fmla="*/ 11 h 42"/>
              <a:gd name="T66" fmla="*/ 35 w 45"/>
              <a:gd name="T67" fmla="*/ 11 h 42"/>
              <a:gd name="T68" fmla="*/ 33 w 45"/>
              <a:gd name="T69" fmla="*/ 21 h 42"/>
              <a:gd name="T70" fmla="*/ 41 w 45"/>
              <a:gd name="T71" fmla="*/ 13 h 42"/>
              <a:gd name="T72" fmla="*/ 41 w 45"/>
              <a:gd name="T73"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5" h="42">
                <a:moveTo>
                  <a:pt x="45" y="13"/>
                </a:moveTo>
                <a:cubicBezTo>
                  <a:pt x="45" y="18"/>
                  <a:pt x="39" y="24"/>
                  <a:pt x="30" y="24"/>
                </a:cubicBezTo>
                <a:cubicBezTo>
                  <a:pt x="29" y="26"/>
                  <a:pt x="28" y="27"/>
                  <a:pt x="28" y="27"/>
                </a:cubicBezTo>
                <a:cubicBezTo>
                  <a:pt x="26" y="28"/>
                  <a:pt x="26" y="30"/>
                  <a:pt x="26" y="31"/>
                </a:cubicBezTo>
                <a:cubicBezTo>
                  <a:pt x="26" y="33"/>
                  <a:pt x="27" y="35"/>
                  <a:pt x="29" y="35"/>
                </a:cubicBezTo>
                <a:cubicBezTo>
                  <a:pt x="32" y="35"/>
                  <a:pt x="35" y="36"/>
                  <a:pt x="35" y="39"/>
                </a:cubicBezTo>
                <a:cubicBezTo>
                  <a:pt x="35" y="41"/>
                  <a:pt x="35" y="41"/>
                  <a:pt x="35" y="41"/>
                </a:cubicBezTo>
                <a:cubicBezTo>
                  <a:pt x="35" y="41"/>
                  <a:pt x="34" y="42"/>
                  <a:pt x="34" y="42"/>
                </a:cubicBezTo>
                <a:cubicBezTo>
                  <a:pt x="11" y="42"/>
                  <a:pt x="11" y="42"/>
                  <a:pt x="11" y="42"/>
                </a:cubicBezTo>
                <a:cubicBezTo>
                  <a:pt x="11" y="42"/>
                  <a:pt x="11" y="41"/>
                  <a:pt x="11" y="41"/>
                </a:cubicBezTo>
                <a:cubicBezTo>
                  <a:pt x="11" y="39"/>
                  <a:pt x="11" y="39"/>
                  <a:pt x="11" y="39"/>
                </a:cubicBezTo>
                <a:cubicBezTo>
                  <a:pt x="11" y="36"/>
                  <a:pt x="13" y="35"/>
                  <a:pt x="16" y="35"/>
                </a:cubicBezTo>
                <a:cubicBezTo>
                  <a:pt x="18" y="35"/>
                  <a:pt x="19" y="33"/>
                  <a:pt x="19" y="31"/>
                </a:cubicBezTo>
                <a:cubicBezTo>
                  <a:pt x="19" y="30"/>
                  <a:pt x="19" y="28"/>
                  <a:pt x="17" y="27"/>
                </a:cubicBezTo>
                <a:cubicBezTo>
                  <a:pt x="17" y="27"/>
                  <a:pt x="16" y="26"/>
                  <a:pt x="15" y="24"/>
                </a:cubicBezTo>
                <a:cubicBezTo>
                  <a:pt x="6" y="24"/>
                  <a:pt x="0" y="18"/>
                  <a:pt x="0" y="13"/>
                </a:cubicBezTo>
                <a:cubicBezTo>
                  <a:pt x="0" y="10"/>
                  <a:pt x="0" y="10"/>
                  <a:pt x="0" y="10"/>
                </a:cubicBezTo>
                <a:cubicBezTo>
                  <a:pt x="0" y="8"/>
                  <a:pt x="1" y="7"/>
                  <a:pt x="3" y="7"/>
                </a:cubicBezTo>
                <a:cubicBezTo>
                  <a:pt x="11" y="7"/>
                  <a:pt x="11" y="7"/>
                  <a:pt x="11" y="7"/>
                </a:cubicBezTo>
                <a:cubicBezTo>
                  <a:pt x="11" y="5"/>
                  <a:pt x="11" y="5"/>
                  <a:pt x="11" y="5"/>
                </a:cubicBezTo>
                <a:cubicBezTo>
                  <a:pt x="11" y="2"/>
                  <a:pt x="12" y="0"/>
                  <a:pt x="15" y="0"/>
                </a:cubicBezTo>
                <a:cubicBezTo>
                  <a:pt x="30" y="0"/>
                  <a:pt x="30" y="0"/>
                  <a:pt x="30" y="0"/>
                </a:cubicBezTo>
                <a:cubicBezTo>
                  <a:pt x="33" y="0"/>
                  <a:pt x="35" y="2"/>
                  <a:pt x="35" y="5"/>
                </a:cubicBezTo>
                <a:cubicBezTo>
                  <a:pt x="35" y="7"/>
                  <a:pt x="35" y="7"/>
                  <a:pt x="35" y="7"/>
                </a:cubicBezTo>
                <a:cubicBezTo>
                  <a:pt x="42" y="7"/>
                  <a:pt x="42" y="7"/>
                  <a:pt x="42" y="7"/>
                </a:cubicBezTo>
                <a:cubicBezTo>
                  <a:pt x="44" y="7"/>
                  <a:pt x="45" y="8"/>
                  <a:pt x="45" y="10"/>
                </a:cubicBezTo>
                <a:lnTo>
                  <a:pt x="45" y="13"/>
                </a:lnTo>
                <a:close/>
                <a:moveTo>
                  <a:pt x="11" y="11"/>
                </a:moveTo>
                <a:cubicBezTo>
                  <a:pt x="4" y="11"/>
                  <a:pt x="4" y="11"/>
                  <a:pt x="4" y="11"/>
                </a:cubicBezTo>
                <a:cubicBezTo>
                  <a:pt x="4" y="13"/>
                  <a:pt x="4" y="13"/>
                  <a:pt x="4" y="13"/>
                </a:cubicBezTo>
                <a:cubicBezTo>
                  <a:pt x="4" y="16"/>
                  <a:pt x="7" y="20"/>
                  <a:pt x="13" y="21"/>
                </a:cubicBezTo>
                <a:cubicBezTo>
                  <a:pt x="11" y="18"/>
                  <a:pt x="11" y="15"/>
                  <a:pt x="11" y="11"/>
                </a:cubicBezTo>
                <a:close/>
                <a:moveTo>
                  <a:pt x="41" y="11"/>
                </a:moveTo>
                <a:cubicBezTo>
                  <a:pt x="35" y="11"/>
                  <a:pt x="35" y="11"/>
                  <a:pt x="35" y="11"/>
                </a:cubicBezTo>
                <a:cubicBezTo>
                  <a:pt x="35" y="15"/>
                  <a:pt x="34" y="18"/>
                  <a:pt x="33" y="21"/>
                </a:cubicBezTo>
                <a:cubicBezTo>
                  <a:pt x="38" y="20"/>
                  <a:pt x="41" y="16"/>
                  <a:pt x="41" y="13"/>
                </a:cubicBezTo>
                <a:lnTo>
                  <a:pt x="41" y="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350"/>
          </a:p>
        </p:txBody>
      </p:sp>
      <p:sp>
        <p:nvSpPr>
          <p:cNvPr id="54" name="橢圓 5">
            <a:extLst>
              <a:ext uri="{FF2B5EF4-FFF2-40B4-BE49-F238E27FC236}">
                <a16:creationId xmlns:a16="http://schemas.microsoft.com/office/drawing/2014/main" xmlns="" id="{18DEE7D4-697D-4712-94F2-A78A4ACB22E2}"/>
              </a:ext>
            </a:extLst>
          </p:cNvPr>
          <p:cNvSpPr/>
          <p:nvPr/>
        </p:nvSpPr>
        <p:spPr>
          <a:xfrm>
            <a:off x="4383703" y="1358987"/>
            <a:ext cx="620233" cy="618851"/>
          </a:xfrm>
          <a:prstGeom prst="ellipse">
            <a:avLst/>
          </a:prstGeom>
          <a:solidFill>
            <a:srgbClr val="A5A5A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sz="2099">
              <a:solidFill>
                <a:schemeClr val="bg1"/>
              </a:solidFill>
              <a:effectLst>
                <a:outerShdw blurRad="38100" dist="38100" dir="2700000" algn="tl">
                  <a:srgbClr val="000000">
                    <a:alpha val="43137"/>
                  </a:srgbClr>
                </a:outerShdw>
              </a:effectLst>
              <a:latin typeface="DIN-BoldItalic" pitchFamily="50" charset="0"/>
            </a:endParaRPr>
          </a:p>
        </p:txBody>
      </p:sp>
      <p:sp>
        <p:nvSpPr>
          <p:cNvPr id="55" name="橢圓 3">
            <a:extLst>
              <a:ext uri="{FF2B5EF4-FFF2-40B4-BE49-F238E27FC236}">
                <a16:creationId xmlns:a16="http://schemas.microsoft.com/office/drawing/2014/main" xmlns="" id="{D0198D4C-BBF1-442D-84EE-1879FBEDE952}"/>
              </a:ext>
            </a:extLst>
          </p:cNvPr>
          <p:cNvSpPr/>
          <p:nvPr/>
        </p:nvSpPr>
        <p:spPr>
          <a:xfrm>
            <a:off x="3492161" y="1599895"/>
            <a:ext cx="618851" cy="620232"/>
          </a:xfrm>
          <a:prstGeom prst="ellipse">
            <a:avLst/>
          </a:prstGeom>
          <a:solidFill>
            <a:srgbClr val="C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sz="2099">
              <a:solidFill>
                <a:schemeClr val="bg1"/>
              </a:solidFill>
              <a:effectLst>
                <a:outerShdw blurRad="38100" dist="38100" dir="2700000" algn="tl">
                  <a:srgbClr val="000000">
                    <a:alpha val="43137"/>
                  </a:srgbClr>
                </a:outerShdw>
              </a:effectLst>
              <a:latin typeface="DIN-BoldItalic" pitchFamily="50" charset="0"/>
            </a:endParaRPr>
          </a:p>
        </p:txBody>
      </p:sp>
      <p:sp>
        <p:nvSpPr>
          <p:cNvPr id="56" name="橢圓 3">
            <a:extLst>
              <a:ext uri="{FF2B5EF4-FFF2-40B4-BE49-F238E27FC236}">
                <a16:creationId xmlns:a16="http://schemas.microsoft.com/office/drawing/2014/main" xmlns="" id="{D0C6349E-3C5C-498F-9541-95956AE5138E}"/>
              </a:ext>
            </a:extLst>
          </p:cNvPr>
          <p:cNvSpPr/>
          <p:nvPr/>
        </p:nvSpPr>
        <p:spPr>
          <a:xfrm>
            <a:off x="6058834" y="3435621"/>
            <a:ext cx="618851" cy="620232"/>
          </a:xfrm>
          <a:prstGeom prst="ellipse">
            <a:avLst/>
          </a:prstGeom>
          <a:solidFill>
            <a:srgbClr val="C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sz="2099">
              <a:solidFill>
                <a:schemeClr val="bg1"/>
              </a:solidFill>
              <a:effectLst>
                <a:outerShdw blurRad="38100" dist="38100" dir="2700000" algn="tl">
                  <a:srgbClr val="000000">
                    <a:alpha val="43137"/>
                  </a:srgbClr>
                </a:outerShdw>
              </a:effectLst>
              <a:latin typeface="DIN-BoldItalic" pitchFamily="50" charset="0"/>
            </a:endParaRPr>
          </a:p>
        </p:txBody>
      </p:sp>
      <p:sp>
        <p:nvSpPr>
          <p:cNvPr id="57" name="Freeform 314">
            <a:extLst>
              <a:ext uri="{FF2B5EF4-FFF2-40B4-BE49-F238E27FC236}">
                <a16:creationId xmlns:a16="http://schemas.microsoft.com/office/drawing/2014/main" xmlns="" id="{515C4DC9-4056-4E98-9700-CBAB8B4EC989}"/>
              </a:ext>
            </a:extLst>
          </p:cNvPr>
          <p:cNvSpPr>
            <a:spLocks noEditPoints="1"/>
          </p:cNvSpPr>
          <p:nvPr/>
        </p:nvSpPr>
        <p:spPr bwMode="auto">
          <a:xfrm>
            <a:off x="3650426" y="1758851"/>
            <a:ext cx="302321" cy="302321"/>
          </a:xfrm>
          <a:custGeom>
            <a:avLst/>
            <a:gdLst>
              <a:gd name="T0" fmla="*/ 33 w 41"/>
              <a:gd name="T1" fmla="*/ 18 h 41"/>
              <a:gd name="T2" fmla="*/ 11 w 41"/>
              <a:gd name="T3" fmla="*/ 41 h 41"/>
              <a:gd name="T4" fmla="*/ 0 w 41"/>
              <a:gd name="T5" fmla="*/ 41 h 41"/>
              <a:gd name="T6" fmla="*/ 0 w 41"/>
              <a:gd name="T7" fmla="*/ 29 h 41"/>
              <a:gd name="T8" fmla="*/ 22 w 41"/>
              <a:gd name="T9" fmla="*/ 7 h 41"/>
              <a:gd name="T10" fmla="*/ 33 w 41"/>
              <a:gd name="T11" fmla="*/ 18 h 41"/>
              <a:gd name="T12" fmla="*/ 12 w 41"/>
              <a:gd name="T13" fmla="*/ 35 h 41"/>
              <a:gd name="T14" fmla="*/ 6 w 41"/>
              <a:gd name="T15" fmla="*/ 28 h 41"/>
              <a:gd name="T16" fmla="*/ 3 w 41"/>
              <a:gd name="T17" fmla="*/ 31 h 41"/>
              <a:gd name="T18" fmla="*/ 3 w 41"/>
              <a:gd name="T19" fmla="*/ 34 h 41"/>
              <a:gd name="T20" fmla="*/ 7 w 41"/>
              <a:gd name="T21" fmla="*/ 34 h 41"/>
              <a:gd name="T22" fmla="*/ 7 w 41"/>
              <a:gd name="T23" fmla="*/ 37 h 41"/>
              <a:gd name="T24" fmla="*/ 10 w 41"/>
              <a:gd name="T25" fmla="*/ 37 h 41"/>
              <a:gd name="T26" fmla="*/ 12 w 41"/>
              <a:gd name="T27" fmla="*/ 35 h 41"/>
              <a:gd name="T28" fmla="*/ 23 w 41"/>
              <a:gd name="T29" fmla="*/ 12 h 41"/>
              <a:gd name="T30" fmla="*/ 23 w 41"/>
              <a:gd name="T31" fmla="*/ 12 h 41"/>
              <a:gd name="T32" fmla="*/ 8 w 41"/>
              <a:gd name="T33" fmla="*/ 26 h 41"/>
              <a:gd name="T34" fmla="*/ 8 w 41"/>
              <a:gd name="T35" fmla="*/ 27 h 41"/>
              <a:gd name="T36" fmla="*/ 9 w 41"/>
              <a:gd name="T37" fmla="*/ 28 h 41"/>
              <a:gd name="T38" fmla="*/ 9 w 41"/>
              <a:gd name="T39" fmla="*/ 27 h 41"/>
              <a:gd name="T40" fmla="*/ 24 w 41"/>
              <a:gd name="T41" fmla="*/ 13 h 41"/>
              <a:gd name="T42" fmla="*/ 24 w 41"/>
              <a:gd name="T43" fmla="*/ 12 h 41"/>
              <a:gd name="T44" fmla="*/ 23 w 41"/>
              <a:gd name="T45" fmla="*/ 12 h 41"/>
              <a:gd name="T46" fmla="*/ 40 w 41"/>
              <a:gd name="T47" fmla="*/ 12 h 41"/>
              <a:gd name="T48" fmla="*/ 35 w 41"/>
              <a:gd name="T49" fmla="*/ 17 h 41"/>
              <a:gd name="T50" fmla="*/ 24 w 41"/>
              <a:gd name="T51" fmla="*/ 5 h 41"/>
              <a:gd name="T52" fmla="*/ 29 w 41"/>
              <a:gd name="T53" fmla="*/ 1 h 41"/>
              <a:gd name="T54" fmla="*/ 31 w 41"/>
              <a:gd name="T55" fmla="*/ 0 h 41"/>
              <a:gd name="T56" fmla="*/ 33 w 41"/>
              <a:gd name="T57" fmla="*/ 1 h 41"/>
              <a:gd name="T58" fmla="*/ 40 w 41"/>
              <a:gd name="T59" fmla="*/ 7 h 41"/>
              <a:gd name="T60" fmla="*/ 41 w 41"/>
              <a:gd name="T61" fmla="*/ 10 h 41"/>
              <a:gd name="T62" fmla="*/ 40 w 41"/>
              <a:gd name="T63"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 h="41">
                <a:moveTo>
                  <a:pt x="33" y="18"/>
                </a:moveTo>
                <a:cubicBezTo>
                  <a:pt x="11" y="41"/>
                  <a:pt x="11" y="41"/>
                  <a:pt x="11" y="41"/>
                </a:cubicBezTo>
                <a:cubicBezTo>
                  <a:pt x="0" y="41"/>
                  <a:pt x="0" y="41"/>
                  <a:pt x="0" y="41"/>
                </a:cubicBezTo>
                <a:cubicBezTo>
                  <a:pt x="0" y="29"/>
                  <a:pt x="0" y="29"/>
                  <a:pt x="0" y="29"/>
                </a:cubicBezTo>
                <a:cubicBezTo>
                  <a:pt x="22" y="7"/>
                  <a:pt x="22" y="7"/>
                  <a:pt x="22" y="7"/>
                </a:cubicBezTo>
                <a:lnTo>
                  <a:pt x="33" y="18"/>
                </a:lnTo>
                <a:close/>
                <a:moveTo>
                  <a:pt x="12" y="35"/>
                </a:moveTo>
                <a:cubicBezTo>
                  <a:pt x="6" y="28"/>
                  <a:pt x="6" y="28"/>
                  <a:pt x="6" y="28"/>
                </a:cubicBezTo>
                <a:cubicBezTo>
                  <a:pt x="3" y="31"/>
                  <a:pt x="3" y="31"/>
                  <a:pt x="3" y="31"/>
                </a:cubicBezTo>
                <a:cubicBezTo>
                  <a:pt x="3" y="34"/>
                  <a:pt x="3" y="34"/>
                  <a:pt x="3" y="34"/>
                </a:cubicBezTo>
                <a:cubicBezTo>
                  <a:pt x="7" y="34"/>
                  <a:pt x="7" y="34"/>
                  <a:pt x="7" y="34"/>
                </a:cubicBezTo>
                <a:cubicBezTo>
                  <a:pt x="7" y="37"/>
                  <a:pt x="7" y="37"/>
                  <a:pt x="7" y="37"/>
                </a:cubicBezTo>
                <a:cubicBezTo>
                  <a:pt x="10" y="37"/>
                  <a:pt x="10" y="37"/>
                  <a:pt x="10" y="37"/>
                </a:cubicBezTo>
                <a:lnTo>
                  <a:pt x="12" y="35"/>
                </a:lnTo>
                <a:close/>
                <a:moveTo>
                  <a:pt x="23" y="12"/>
                </a:moveTo>
                <a:cubicBezTo>
                  <a:pt x="23" y="12"/>
                  <a:pt x="23" y="12"/>
                  <a:pt x="23" y="12"/>
                </a:cubicBezTo>
                <a:cubicBezTo>
                  <a:pt x="8" y="26"/>
                  <a:pt x="8" y="26"/>
                  <a:pt x="8" y="26"/>
                </a:cubicBezTo>
                <a:cubicBezTo>
                  <a:pt x="8" y="27"/>
                  <a:pt x="8" y="27"/>
                  <a:pt x="8" y="27"/>
                </a:cubicBezTo>
                <a:cubicBezTo>
                  <a:pt x="8" y="27"/>
                  <a:pt x="8" y="28"/>
                  <a:pt x="9" y="28"/>
                </a:cubicBezTo>
                <a:cubicBezTo>
                  <a:pt x="9" y="28"/>
                  <a:pt x="9" y="27"/>
                  <a:pt x="9" y="27"/>
                </a:cubicBezTo>
                <a:cubicBezTo>
                  <a:pt x="24" y="13"/>
                  <a:pt x="24" y="13"/>
                  <a:pt x="24" y="13"/>
                </a:cubicBezTo>
                <a:cubicBezTo>
                  <a:pt x="24" y="13"/>
                  <a:pt x="24" y="12"/>
                  <a:pt x="24" y="12"/>
                </a:cubicBezTo>
                <a:cubicBezTo>
                  <a:pt x="24" y="12"/>
                  <a:pt x="24" y="12"/>
                  <a:pt x="23" y="12"/>
                </a:cubicBezTo>
                <a:close/>
                <a:moveTo>
                  <a:pt x="40" y="12"/>
                </a:moveTo>
                <a:cubicBezTo>
                  <a:pt x="35" y="17"/>
                  <a:pt x="35" y="17"/>
                  <a:pt x="35" y="17"/>
                </a:cubicBezTo>
                <a:cubicBezTo>
                  <a:pt x="24" y="5"/>
                  <a:pt x="24" y="5"/>
                  <a:pt x="24" y="5"/>
                </a:cubicBezTo>
                <a:cubicBezTo>
                  <a:pt x="29" y="1"/>
                  <a:pt x="29" y="1"/>
                  <a:pt x="29" y="1"/>
                </a:cubicBezTo>
                <a:cubicBezTo>
                  <a:pt x="29" y="0"/>
                  <a:pt x="30" y="0"/>
                  <a:pt x="31" y="0"/>
                </a:cubicBezTo>
                <a:cubicBezTo>
                  <a:pt x="32" y="0"/>
                  <a:pt x="33" y="0"/>
                  <a:pt x="33" y="1"/>
                </a:cubicBezTo>
                <a:cubicBezTo>
                  <a:pt x="40" y="7"/>
                  <a:pt x="40" y="7"/>
                  <a:pt x="40" y="7"/>
                </a:cubicBezTo>
                <a:cubicBezTo>
                  <a:pt x="40" y="8"/>
                  <a:pt x="41" y="9"/>
                  <a:pt x="41" y="10"/>
                </a:cubicBezTo>
                <a:cubicBezTo>
                  <a:pt x="41" y="11"/>
                  <a:pt x="40" y="12"/>
                  <a:pt x="40" y="1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350"/>
          </a:p>
        </p:txBody>
      </p:sp>
      <p:sp>
        <p:nvSpPr>
          <p:cNvPr id="58" name="Freeform 454">
            <a:extLst>
              <a:ext uri="{FF2B5EF4-FFF2-40B4-BE49-F238E27FC236}">
                <a16:creationId xmlns:a16="http://schemas.microsoft.com/office/drawing/2014/main" xmlns="" id="{646DD39A-1415-49DE-A804-FF67ACCEEE3F}"/>
              </a:ext>
            </a:extLst>
          </p:cNvPr>
          <p:cNvSpPr>
            <a:spLocks noEditPoints="1"/>
          </p:cNvSpPr>
          <p:nvPr/>
        </p:nvSpPr>
        <p:spPr bwMode="auto">
          <a:xfrm flipH="1">
            <a:off x="4552576" y="1556437"/>
            <a:ext cx="282486" cy="223952"/>
          </a:xfrm>
          <a:custGeom>
            <a:avLst/>
            <a:gdLst>
              <a:gd name="T0" fmla="*/ 47 w 47"/>
              <a:gd name="T1" fmla="*/ 29 h 37"/>
              <a:gd name="T2" fmla="*/ 43 w 47"/>
              <a:gd name="T3" fmla="*/ 30 h 37"/>
              <a:gd name="T4" fmla="*/ 36 w 47"/>
              <a:gd name="T5" fmla="*/ 37 h 37"/>
              <a:gd name="T6" fmla="*/ 29 w 47"/>
              <a:gd name="T7" fmla="*/ 30 h 37"/>
              <a:gd name="T8" fmla="*/ 19 w 47"/>
              <a:gd name="T9" fmla="*/ 30 h 37"/>
              <a:gd name="T10" fmla="*/ 12 w 47"/>
              <a:gd name="T11" fmla="*/ 37 h 37"/>
              <a:gd name="T12" fmla="*/ 5 w 47"/>
              <a:gd name="T13" fmla="*/ 30 h 37"/>
              <a:gd name="T14" fmla="*/ 4 w 47"/>
              <a:gd name="T15" fmla="*/ 30 h 37"/>
              <a:gd name="T16" fmla="*/ 0 w 47"/>
              <a:gd name="T17" fmla="*/ 29 h 37"/>
              <a:gd name="T18" fmla="*/ 2 w 47"/>
              <a:gd name="T19" fmla="*/ 27 h 37"/>
              <a:gd name="T20" fmla="*/ 2 w 47"/>
              <a:gd name="T21" fmla="*/ 18 h 37"/>
              <a:gd name="T22" fmla="*/ 3 w 47"/>
              <a:gd name="T23" fmla="*/ 13 h 37"/>
              <a:gd name="T24" fmla="*/ 8 w 47"/>
              <a:gd name="T25" fmla="*/ 8 h 37"/>
              <a:gd name="T26" fmla="*/ 11 w 47"/>
              <a:gd name="T27" fmla="*/ 6 h 37"/>
              <a:gd name="T28" fmla="*/ 16 w 47"/>
              <a:gd name="T29" fmla="*/ 6 h 37"/>
              <a:gd name="T30" fmla="*/ 16 w 47"/>
              <a:gd name="T31" fmla="*/ 1 h 37"/>
              <a:gd name="T32" fmla="*/ 17 w 47"/>
              <a:gd name="T33" fmla="*/ 0 h 37"/>
              <a:gd name="T34" fmla="*/ 45 w 47"/>
              <a:gd name="T35" fmla="*/ 0 h 37"/>
              <a:gd name="T36" fmla="*/ 47 w 47"/>
              <a:gd name="T37" fmla="*/ 1 h 37"/>
              <a:gd name="T38" fmla="*/ 47 w 47"/>
              <a:gd name="T39" fmla="*/ 29 h 37"/>
              <a:gd name="T40" fmla="*/ 16 w 47"/>
              <a:gd name="T41" fmla="*/ 17 h 37"/>
              <a:gd name="T42" fmla="*/ 16 w 47"/>
              <a:gd name="T43" fmla="*/ 10 h 37"/>
              <a:gd name="T44" fmla="*/ 11 w 47"/>
              <a:gd name="T45" fmla="*/ 10 h 37"/>
              <a:gd name="T46" fmla="*/ 11 w 47"/>
              <a:gd name="T47" fmla="*/ 10 h 37"/>
              <a:gd name="T48" fmla="*/ 6 w 47"/>
              <a:gd name="T49" fmla="*/ 15 h 37"/>
              <a:gd name="T50" fmla="*/ 5 w 47"/>
              <a:gd name="T51" fmla="*/ 16 h 37"/>
              <a:gd name="T52" fmla="*/ 5 w 47"/>
              <a:gd name="T53" fmla="*/ 17 h 37"/>
              <a:gd name="T54" fmla="*/ 16 w 47"/>
              <a:gd name="T55" fmla="*/ 17 h 37"/>
              <a:gd name="T56" fmla="*/ 12 w 47"/>
              <a:gd name="T57" fmla="*/ 27 h 37"/>
              <a:gd name="T58" fmla="*/ 9 w 47"/>
              <a:gd name="T59" fmla="*/ 30 h 37"/>
              <a:gd name="T60" fmla="*/ 12 w 47"/>
              <a:gd name="T61" fmla="*/ 34 h 37"/>
              <a:gd name="T62" fmla="*/ 16 w 47"/>
              <a:gd name="T63" fmla="*/ 30 h 37"/>
              <a:gd name="T64" fmla="*/ 12 w 47"/>
              <a:gd name="T65" fmla="*/ 27 h 37"/>
              <a:gd name="T66" fmla="*/ 36 w 47"/>
              <a:gd name="T67" fmla="*/ 27 h 37"/>
              <a:gd name="T68" fmla="*/ 33 w 47"/>
              <a:gd name="T69" fmla="*/ 30 h 37"/>
              <a:gd name="T70" fmla="*/ 36 w 47"/>
              <a:gd name="T71" fmla="*/ 34 h 37"/>
              <a:gd name="T72" fmla="*/ 40 w 47"/>
              <a:gd name="T73" fmla="*/ 30 h 37"/>
              <a:gd name="T74" fmla="*/ 36 w 47"/>
              <a:gd name="T75"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37">
                <a:moveTo>
                  <a:pt x="47" y="29"/>
                </a:moveTo>
                <a:cubicBezTo>
                  <a:pt x="47" y="31"/>
                  <a:pt x="44" y="30"/>
                  <a:pt x="43" y="30"/>
                </a:cubicBezTo>
                <a:cubicBezTo>
                  <a:pt x="43" y="34"/>
                  <a:pt x="40" y="37"/>
                  <a:pt x="36" y="37"/>
                </a:cubicBezTo>
                <a:cubicBezTo>
                  <a:pt x="32" y="37"/>
                  <a:pt x="29" y="34"/>
                  <a:pt x="29" y="30"/>
                </a:cubicBezTo>
                <a:cubicBezTo>
                  <a:pt x="19" y="30"/>
                  <a:pt x="19" y="30"/>
                  <a:pt x="19" y="30"/>
                </a:cubicBezTo>
                <a:cubicBezTo>
                  <a:pt x="19" y="34"/>
                  <a:pt x="16" y="37"/>
                  <a:pt x="12" y="37"/>
                </a:cubicBezTo>
                <a:cubicBezTo>
                  <a:pt x="8" y="37"/>
                  <a:pt x="5" y="34"/>
                  <a:pt x="5" y="30"/>
                </a:cubicBezTo>
                <a:cubicBezTo>
                  <a:pt x="4" y="30"/>
                  <a:pt x="4" y="30"/>
                  <a:pt x="4" y="30"/>
                </a:cubicBezTo>
                <a:cubicBezTo>
                  <a:pt x="2" y="30"/>
                  <a:pt x="0" y="31"/>
                  <a:pt x="0" y="29"/>
                </a:cubicBezTo>
                <a:cubicBezTo>
                  <a:pt x="0" y="28"/>
                  <a:pt x="1" y="27"/>
                  <a:pt x="2" y="27"/>
                </a:cubicBezTo>
                <a:cubicBezTo>
                  <a:pt x="2" y="18"/>
                  <a:pt x="2" y="18"/>
                  <a:pt x="2" y="18"/>
                </a:cubicBezTo>
                <a:cubicBezTo>
                  <a:pt x="2" y="16"/>
                  <a:pt x="2" y="14"/>
                  <a:pt x="3" y="13"/>
                </a:cubicBezTo>
                <a:cubicBezTo>
                  <a:pt x="8" y="8"/>
                  <a:pt x="8" y="8"/>
                  <a:pt x="8" y="8"/>
                </a:cubicBezTo>
                <a:cubicBezTo>
                  <a:pt x="9" y="7"/>
                  <a:pt x="10" y="6"/>
                  <a:pt x="11" y="6"/>
                </a:cubicBezTo>
                <a:cubicBezTo>
                  <a:pt x="16" y="6"/>
                  <a:pt x="16" y="6"/>
                  <a:pt x="16" y="6"/>
                </a:cubicBezTo>
                <a:cubicBezTo>
                  <a:pt x="16" y="1"/>
                  <a:pt x="16" y="1"/>
                  <a:pt x="16" y="1"/>
                </a:cubicBezTo>
                <a:cubicBezTo>
                  <a:pt x="16" y="0"/>
                  <a:pt x="16" y="0"/>
                  <a:pt x="17" y="0"/>
                </a:cubicBezTo>
                <a:cubicBezTo>
                  <a:pt x="45" y="0"/>
                  <a:pt x="45" y="0"/>
                  <a:pt x="45" y="0"/>
                </a:cubicBezTo>
                <a:cubicBezTo>
                  <a:pt x="46" y="0"/>
                  <a:pt x="47" y="0"/>
                  <a:pt x="47" y="1"/>
                </a:cubicBezTo>
                <a:lnTo>
                  <a:pt x="47" y="29"/>
                </a:lnTo>
                <a:close/>
                <a:moveTo>
                  <a:pt x="16" y="17"/>
                </a:moveTo>
                <a:cubicBezTo>
                  <a:pt x="16" y="10"/>
                  <a:pt x="16" y="10"/>
                  <a:pt x="16" y="10"/>
                </a:cubicBezTo>
                <a:cubicBezTo>
                  <a:pt x="11" y="10"/>
                  <a:pt x="11" y="10"/>
                  <a:pt x="11" y="10"/>
                </a:cubicBezTo>
                <a:cubicBezTo>
                  <a:pt x="11" y="10"/>
                  <a:pt x="11" y="10"/>
                  <a:pt x="11" y="10"/>
                </a:cubicBezTo>
                <a:cubicBezTo>
                  <a:pt x="6" y="15"/>
                  <a:pt x="6" y="15"/>
                  <a:pt x="6" y="15"/>
                </a:cubicBezTo>
                <a:cubicBezTo>
                  <a:pt x="6" y="15"/>
                  <a:pt x="5" y="16"/>
                  <a:pt x="5" y="16"/>
                </a:cubicBezTo>
                <a:cubicBezTo>
                  <a:pt x="5" y="17"/>
                  <a:pt x="5" y="17"/>
                  <a:pt x="5" y="17"/>
                </a:cubicBezTo>
                <a:lnTo>
                  <a:pt x="16" y="17"/>
                </a:lnTo>
                <a:close/>
                <a:moveTo>
                  <a:pt x="12" y="27"/>
                </a:moveTo>
                <a:cubicBezTo>
                  <a:pt x="10" y="27"/>
                  <a:pt x="9" y="28"/>
                  <a:pt x="9" y="30"/>
                </a:cubicBezTo>
                <a:cubicBezTo>
                  <a:pt x="9" y="32"/>
                  <a:pt x="10" y="34"/>
                  <a:pt x="12" y="34"/>
                </a:cubicBezTo>
                <a:cubicBezTo>
                  <a:pt x="14" y="34"/>
                  <a:pt x="16" y="32"/>
                  <a:pt x="16" y="30"/>
                </a:cubicBezTo>
                <a:cubicBezTo>
                  <a:pt x="16" y="28"/>
                  <a:pt x="14" y="27"/>
                  <a:pt x="12" y="27"/>
                </a:cubicBezTo>
                <a:close/>
                <a:moveTo>
                  <a:pt x="36" y="27"/>
                </a:moveTo>
                <a:cubicBezTo>
                  <a:pt x="34" y="27"/>
                  <a:pt x="33" y="28"/>
                  <a:pt x="33" y="30"/>
                </a:cubicBezTo>
                <a:cubicBezTo>
                  <a:pt x="33" y="32"/>
                  <a:pt x="34" y="34"/>
                  <a:pt x="36" y="34"/>
                </a:cubicBezTo>
                <a:cubicBezTo>
                  <a:pt x="38" y="34"/>
                  <a:pt x="40" y="32"/>
                  <a:pt x="40" y="30"/>
                </a:cubicBezTo>
                <a:cubicBezTo>
                  <a:pt x="40" y="28"/>
                  <a:pt x="38" y="27"/>
                  <a:pt x="36" y="2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350"/>
          </a:p>
        </p:txBody>
      </p:sp>
      <p:sp>
        <p:nvSpPr>
          <p:cNvPr id="59" name="Freeform 436">
            <a:extLst>
              <a:ext uri="{FF2B5EF4-FFF2-40B4-BE49-F238E27FC236}">
                <a16:creationId xmlns:a16="http://schemas.microsoft.com/office/drawing/2014/main" xmlns="" id="{D0B51D88-A760-4CF4-B278-F2FC322E86BA}"/>
              </a:ext>
            </a:extLst>
          </p:cNvPr>
          <p:cNvSpPr>
            <a:spLocks noEditPoints="1"/>
          </p:cNvSpPr>
          <p:nvPr/>
        </p:nvSpPr>
        <p:spPr bwMode="auto">
          <a:xfrm>
            <a:off x="6272356" y="3619276"/>
            <a:ext cx="189362" cy="277373"/>
          </a:xfrm>
          <a:custGeom>
            <a:avLst/>
            <a:gdLst>
              <a:gd name="T0" fmla="*/ 29 w 30"/>
              <a:gd name="T1" fmla="*/ 31 h 44"/>
              <a:gd name="T2" fmla="*/ 17 w 30"/>
              <a:gd name="T3" fmla="*/ 31 h 44"/>
              <a:gd name="T4" fmla="*/ 16 w 30"/>
              <a:gd name="T5" fmla="*/ 43 h 44"/>
              <a:gd name="T6" fmla="*/ 15 w 30"/>
              <a:gd name="T7" fmla="*/ 44 h 44"/>
              <a:gd name="T8" fmla="*/ 15 w 30"/>
              <a:gd name="T9" fmla="*/ 44 h 44"/>
              <a:gd name="T10" fmla="*/ 14 w 30"/>
              <a:gd name="T11" fmla="*/ 44 h 44"/>
              <a:gd name="T12" fmla="*/ 12 w 30"/>
              <a:gd name="T13" fmla="*/ 31 h 44"/>
              <a:gd name="T14" fmla="*/ 1 w 30"/>
              <a:gd name="T15" fmla="*/ 31 h 44"/>
              <a:gd name="T16" fmla="*/ 0 w 30"/>
              <a:gd name="T17" fmla="*/ 29 h 44"/>
              <a:gd name="T18" fmla="*/ 6 w 30"/>
              <a:gd name="T19" fmla="*/ 20 h 44"/>
              <a:gd name="T20" fmla="*/ 6 w 30"/>
              <a:gd name="T21" fmla="*/ 7 h 44"/>
              <a:gd name="T22" fmla="*/ 3 w 30"/>
              <a:gd name="T23" fmla="*/ 3 h 44"/>
              <a:gd name="T24" fmla="*/ 6 w 30"/>
              <a:gd name="T25" fmla="*/ 0 h 44"/>
              <a:gd name="T26" fmla="*/ 24 w 30"/>
              <a:gd name="T27" fmla="*/ 0 h 44"/>
              <a:gd name="T28" fmla="*/ 27 w 30"/>
              <a:gd name="T29" fmla="*/ 3 h 44"/>
              <a:gd name="T30" fmla="*/ 24 w 30"/>
              <a:gd name="T31" fmla="*/ 7 h 44"/>
              <a:gd name="T32" fmla="*/ 24 w 30"/>
              <a:gd name="T33" fmla="*/ 20 h 44"/>
              <a:gd name="T34" fmla="*/ 30 w 30"/>
              <a:gd name="T35" fmla="*/ 29 h 44"/>
              <a:gd name="T36" fmla="*/ 29 w 30"/>
              <a:gd name="T37" fmla="*/ 31 h 44"/>
              <a:gd name="T38" fmla="*/ 12 w 30"/>
              <a:gd name="T39" fmla="*/ 7 h 44"/>
              <a:gd name="T40" fmla="*/ 12 w 30"/>
              <a:gd name="T41" fmla="*/ 7 h 44"/>
              <a:gd name="T42" fmla="*/ 11 w 30"/>
              <a:gd name="T43" fmla="*/ 7 h 44"/>
              <a:gd name="T44" fmla="*/ 11 w 30"/>
              <a:gd name="T45" fmla="*/ 19 h 44"/>
              <a:gd name="T46" fmla="*/ 12 w 30"/>
              <a:gd name="T47" fmla="*/ 20 h 44"/>
              <a:gd name="T48" fmla="*/ 12 w 30"/>
              <a:gd name="T49" fmla="*/ 19 h 44"/>
              <a:gd name="T50" fmla="*/ 12 w 30"/>
              <a:gd name="T51" fmla="*/ 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44">
                <a:moveTo>
                  <a:pt x="29" y="31"/>
                </a:moveTo>
                <a:cubicBezTo>
                  <a:pt x="17" y="31"/>
                  <a:pt x="17" y="31"/>
                  <a:pt x="17" y="31"/>
                </a:cubicBezTo>
                <a:cubicBezTo>
                  <a:pt x="16" y="43"/>
                  <a:pt x="16" y="43"/>
                  <a:pt x="16" y="43"/>
                </a:cubicBezTo>
                <a:cubicBezTo>
                  <a:pt x="16" y="44"/>
                  <a:pt x="15" y="44"/>
                  <a:pt x="15" y="44"/>
                </a:cubicBezTo>
                <a:cubicBezTo>
                  <a:pt x="15" y="44"/>
                  <a:pt x="15" y="44"/>
                  <a:pt x="15" y="44"/>
                </a:cubicBezTo>
                <a:cubicBezTo>
                  <a:pt x="15" y="44"/>
                  <a:pt x="14" y="44"/>
                  <a:pt x="14" y="44"/>
                </a:cubicBezTo>
                <a:cubicBezTo>
                  <a:pt x="12" y="31"/>
                  <a:pt x="12" y="31"/>
                  <a:pt x="12" y="31"/>
                </a:cubicBezTo>
                <a:cubicBezTo>
                  <a:pt x="1" y="31"/>
                  <a:pt x="1" y="31"/>
                  <a:pt x="1" y="31"/>
                </a:cubicBezTo>
                <a:cubicBezTo>
                  <a:pt x="0" y="31"/>
                  <a:pt x="0" y="30"/>
                  <a:pt x="0" y="29"/>
                </a:cubicBezTo>
                <a:cubicBezTo>
                  <a:pt x="0" y="24"/>
                  <a:pt x="3" y="20"/>
                  <a:pt x="6" y="20"/>
                </a:cubicBezTo>
                <a:cubicBezTo>
                  <a:pt x="6" y="7"/>
                  <a:pt x="6" y="7"/>
                  <a:pt x="6" y="7"/>
                </a:cubicBezTo>
                <a:cubicBezTo>
                  <a:pt x="5" y="7"/>
                  <a:pt x="3" y="5"/>
                  <a:pt x="3" y="3"/>
                </a:cubicBezTo>
                <a:cubicBezTo>
                  <a:pt x="3" y="1"/>
                  <a:pt x="5" y="0"/>
                  <a:pt x="6" y="0"/>
                </a:cubicBezTo>
                <a:cubicBezTo>
                  <a:pt x="24" y="0"/>
                  <a:pt x="24" y="0"/>
                  <a:pt x="24" y="0"/>
                </a:cubicBezTo>
                <a:cubicBezTo>
                  <a:pt x="25" y="0"/>
                  <a:pt x="27" y="1"/>
                  <a:pt x="27" y="3"/>
                </a:cubicBezTo>
                <a:cubicBezTo>
                  <a:pt x="27" y="5"/>
                  <a:pt x="25" y="7"/>
                  <a:pt x="24" y="7"/>
                </a:cubicBezTo>
                <a:cubicBezTo>
                  <a:pt x="24" y="20"/>
                  <a:pt x="24" y="20"/>
                  <a:pt x="24" y="20"/>
                </a:cubicBezTo>
                <a:cubicBezTo>
                  <a:pt x="27" y="20"/>
                  <a:pt x="30" y="24"/>
                  <a:pt x="30" y="29"/>
                </a:cubicBezTo>
                <a:cubicBezTo>
                  <a:pt x="30" y="30"/>
                  <a:pt x="30" y="31"/>
                  <a:pt x="29" y="31"/>
                </a:cubicBezTo>
                <a:close/>
                <a:moveTo>
                  <a:pt x="12" y="7"/>
                </a:moveTo>
                <a:cubicBezTo>
                  <a:pt x="12" y="7"/>
                  <a:pt x="12" y="7"/>
                  <a:pt x="12" y="7"/>
                </a:cubicBezTo>
                <a:cubicBezTo>
                  <a:pt x="11" y="7"/>
                  <a:pt x="11" y="7"/>
                  <a:pt x="11" y="7"/>
                </a:cubicBezTo>
                <a:cubicBezTo>
                  <a:pt x="11" y="19"/>
                  <a:pt x="11" y="19"/>
                  <a:pt x="11" y="19"/>
                </a:cubicBezTo>
                <a:cubicBezTo>
                  <a:pt x="11" y="20"/>
                  <a:pt x="11" y="20"/>
                  <a:pt x="12" y="20"/>
                </a:cubicBezTo>
                <a:cubicBezTo>
                  <a:pt x="12" y="20"/>
                  <a:pt x="12" y="20"/>
                  <a:pt x="12" y="19"/>
                </a:cubicBezTo>
                <a:lnTo>
                  <a:pt x="12" y="7"/>
                </a:lnTo>
                <a:close/>
              </a:path>
            </a:pathLst>
          </a:custGeom>
          <a:solidFill>
            <a:schemeClr val="bg1"/>
          </a:solidFill>
          <a:ln>
            <a:noFill/>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68562" tIns="34281" rIns="68562" bIns="34281" numCol="1" anchor="t" anchorCtr="0" compatLnSpc="1">
            <a:prstTxWarp prst="textNoShape">
              <a:avLst/>
            </a:prstTxWarp>
          </a:bodyPr>
          <a:lstStyle/>
          <a:p>
            <a:endParaRPr lang="id-ID" sz="1350"/>
          </a:p>
        </p:txBody>
      </p:sp>
      <p:sp>
        <p:nvSpPr>
          <p:cNvPr id="60" name="矩形 59">
            <a:extLst>
              <a:ext uri="{FF2B5EF4-FFF2-40B4-BE49-F238E27FC236}">
                <a16:creationId xmlns:a16="http://schemas.microsoft.com/office/drawing/2014/main" xmlns="" id="{AC4DB9DB-7478-4FDC-9C22-25F68BCDA077}"/>
              </a:ext>
            </a:extLst>
          </p:cNvPr>
          <p:cNvSpPr/>
          <p:nvPr/>
        </p:nvSpPr>
        <p:spPr>
          <a:xfrm>
            <a:off x="926754" y="3347645"/>
            <a:ext cx="1600736" cy="882293"/>
          </a:xfrm>
          <a:prstGeom prst="rect">
            <a:avLst/>
          </a:prstGeom>
        </p:spPr>
        <p:txBody>
          <a:bodyPr wrap="square">
            <a:spAutoFit/>
          </a:bodyPr>
          <a:lstStyle/>
          <a:p>
            <a:pPr algn="ctr">
              <a:spcBef>
                <a:spcPct val="0"/>
              </a:spcBef>
              <a:buFont typeface="Arial" charset="0"/>
              <a:buNone/>
            </a:pPr>
            <a:r>
              <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1.</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头部防护用品</a:t>
            </a:r>
          </a:p>
          <a:p>
            <a:pPr algn="ctr">
              <a:spcBef>
                <a:spcPts val="375"/>
              </a:spcBef>
              <a:defRPr/>
            </a:pPr>
            <a:r>
              <a:rPr lang="zh-CN" altLang="en-US" sz="12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主要有安全帽，它能使冲击力分散，使高空坠落物向外侧偏离。</a:t>
            </a:r>
          </a:p>
        </p:txBody>
      </p:sp>
      <p:sp>
        <p:nvSpPr>
          <p:cNvPr id="61" name="矩形 60">
            <a:extLst>
              <a:ext uri="{FF2B5EF4-FFF2-40B4-BE49-F238E27FC236}">
                <a16:creationId xmlns:a16="http://schemas.microsoft.com/office/drawing/2014/main" xmlns="" id="{0444DAB6-1208-4B24-A3F4-E19458551B2B}"/>
              </a:ext>
            </a:extLst>
          </p:cNvPr>
          <p:cNvSpPr/>
          <p:nvPr/>
        </p:nvSpPr>
        <p:spPr>
          <a:xfrm>
            <a:off x="802438" y="2356224"/>
            <a:ext cx="1847294" cy="646331"/>
          </a:xfrm>
          <a:prstGeom prst="rect">
            <a:avLst/>
          </a:prstGeom>
        </p:spPr>
        <p:txBody>
          <a:bodyPr wrap="square">
            <a:spAutoFit/>
          </a:bodyPr>
          <a:lstStyle/>
          <a:p>
            <a:pPr algn="ctr">
              <a:spcBef>
                <a:spcPct val="0"/>
              </a:spcBef>
              <a:buFont typeface="Arial" charset="0"/>
              <a:buNone/>
            </a:pPr>
            <a:r>
              <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2.</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呼吸器官防护用品</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a:spcBef>
                <a:spcPct val="0"/>
              </a:spcBef>
              <a:buFont typeface="Arial" charset="0"/>
              <a:buNone/>
            </a:pPr>
            <a:r>
              <a:rPr lang="zh-CN" altLang="en-US" sz="12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主要有防尘、防毒用的防尘口罩、防毒面具等。</a:t>
            </a:r>
          </a:p>
        </p:txBody>
      </p:sp>
      <p:sp>
        <p:nvSpPr>
          <p:cNvPr id="62" name="矩形 61">
            <a:extLst>
              <a:ext uri="{FF2B5EF4-FFF2-40B4-BE49-F238E27FC236}">
                <a16:creationId xmlns:a16="http://schemas.microsoft.com/office/drawing/2014/main" xmlns="" id="{07B13550-8FEE-488A-8783-EAA940C7D16C}"/>
              </a:ext>
            </a:extLst>
          </p:cNvPr>
          <p:cNvSpPr/>
          <p:nvPr/>
        </p:nvSpPr>
        <p:spPr>
          <a:xfrm>
            <a:off x="1694750" y="1586081"/>
            <a:ext cx="1734770" cy="461665"/>
          </a:xfrm>
          <a:prstGeom prst="rect">
            <a:avLst/>
          </a:prstGeom>
        </p:spPr>
        <p:txBody>
          <a:bodyPr wrap="none">
            <a:spAutoFit/>
          </a:bodyPr>
          <a:lstStyle/>
          <a:p>
            <a:pPr algn="ctr">
              <a:spcBef>
                <a:spcPct val="0"/>
              </a:spcBef>
              <a:buFont typeface="Arial" charset="0"/>
              <a:buNone/>
            </a:pPr>
            <a:r>
              <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3.</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眼</a:t>
            </a:r>
            <a:r>
              <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面部防护用品</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a:p>
            <a:pPr algn="r"/>
            <a:r>
              <a:rPr lang="zh-CN" altLang="zh-CN" sz="12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主要有护目镜和面罩。</a:t>
            </a:r>
          </a:p>
        </p:txBody>
      </p:sp>
      <p:sp>
        <p:nvSpPr>
          <p:cNvPr id="63" name="矩形 62">
            <a:extLst>
              <a:ext uri="{FF2B5EF4-FFF2-40B4-BE49-F238E27FC236}">
                <a16:creationId xmlns:a16="http://schemas.microsoft.com/office/drawing/2014/main" xmlns="" id="{B7D1F350-26F0-46F1-8FE6-4F62D9BED5B0}"/>
              </a:ext>
            </a:extLst>
          </p:cNvPr>
          <p:cNvSpPr/>
          <p:nvPr/>
        </p:nvSpPr>
        <p:spPr>
          <a:xfrm>
            <a:off x="3908989" y="845970"/>
            <a:ext cx="1569661" cy="461665"/>
          </a:xfrm>
          <a:prstGeom prst="rect">
            <a:avLst/>
          </a:prstGeom>
        </p:spPr>
        <p:txBody>
          <a:bodyPr wrap="none">
            <a:spAutoFit/>
          </a:bodyPr>
          <a:lstStyle/>
          <a:p>
            <a:pPr algn="ctr">
              <a:spcBef>
                <a:spcPct val="0"/>
              </a:spcBef>
              <a:buFont typeface="Arial" charset="0"/>
              <a:buNone/>
            </a:pPr>
            <a:r>
              <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4.</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听力防护用品</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a:p>
            <a:pPr algn="r"/>
            <a:r>
              <a:rPr lang="zh-CN" altLang="en-US" sz="12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主要是耳塞或耳罩。</a:t>
            </a:r>
          </a:p>
        </p:txBody>
      </p:sp>
      <p:sp>
        <p:nvSpPr>
          <p:cNvPr id="64" name="矩形 63">
            <a:extLst>
              <a:ext uri="{FF2B5EF4-FFF2-40B4-BE49-F238E27FC236}">
                <a16:creationId xmlns:a16="http://schemas.microsoft.com/office/drawing/2014/main" xmlns="" id="{E256FCD6-B636-4957-8704-278A05425871}"/>
              </a:ext>
            </a:extLst>
          </p:cNvPr>
          <p:cNvSpPr/>
          <p:nvPr/>
        </p:nvSpPr>
        <p:spPr>
          <a:xfrm>
            <a:off x="5851467" y="1525342"/>
            <a:ext cx="2036610" cy="830997"/>
          </a:xfrm>
          <a:prstGeom prst="rect">
            <a:avLst/>
          </a:prstGeom>
        </p:spPr>
        <p:txBody>
          <a:bodyPr wrap="square">
            <a:spAutoFit/>
          </a:bodyPr>
          <a:lstStyle/>
          <a:p>
            <a:pPr algn="ctr">
              <a:spcBef>
                <a:spcPct val="0"/>
              </a:spcBef>
              <a:buFont typeface="Arial" charset="0"/>
              <a:buNone/>
            </a:pPr>
            <a:r>
              <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5.</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手和臂防护用品</a:t>
            </a:r>
          </a:p>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主要有防护手套，如耐酸</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碱手套、焊工手套、橡胶耐油手套、防</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X</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射线手套等。</a:t>
            </a:r>
          </a:p>
        </p:txBody>
      </p:sp>
      <p:sp>
        <p:nvSpPr>
          <p:cNvPr id="65" name="矩形 64">
            <a:extLst>
              <a:ext uri="{FF2B5EF4-FFF2-40B4-BE49-F238E27FC236}">
                <a16:creationId xmlns:a16="http://schemas.microsoft.com/office/drawing/2014/main" xmlns="" id="{CCB79A85-889F-48C9-8143-C73A91EFFE6A}"/>
              </a:ext>
            </a:extLst>
          </p:cNvPr>
          <p:cNvSpPr/>
          <p:nvPr/>
        </p:nvSpPr>
        <p:spPr>
          <a:xfrm>
            <a:off x="6556694" y="2436095"/>
            <a:ext cx="1784868" cy="830997"/>
          </a:xfrm>
          <a:prstGeom prst="rect">
            <a:avLst/>
          </a:prstGeom>
        </p:spPr>
        <p:txBody>
          <a:bodyPr wrap="square">
            <a:spAutoFit/>
          </a:bodyPr>
          <a:lstStyle/>
          <a:p>
            <a:pPr algn="ctr">
              <a:spcBef>
                <a:spcPct val="0"/>
              </a:spcBef>
              <a:buFont typeface="Arial" charset="0"/>
              <a:buNone/>
            </a:pPr>
            <a:r>
              <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6.</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足部防护用品</a:t>
            </a:r>
          </a:p>
          <a:p>
            <a:pPr algn="ctr">
              <a:tabLst>
                <a:tab pos="176213" algn="l"/>
              </a:tabLst>
            </a:pPr>
            <a:r>
              <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rPr>
              <a:t>主要是安全鞋，如胶面防砸安全靴、绝缘鞋、焊接防护鞋等。</a:t>
            </a:r>
          </a:p>
        </p:txBody>
      </p:sp>
      <p:sp>
        <p:nvSpPr>
          <p:cNvPr id="66" name="矩形 65">
            <a:extLst>
              <a:ext uri="{FF2B5EF4-FFF2-40B4-BE49-F238E27FC236}">
                <a16:creationId xmlns:a16="http://schemas.microsoft.com/office/drawing/2014/main" xmlns="" id="{9553A4EF-1FCA-4B8C-92EE-FF83D9ED8D65}"/>
              </a:ext>
            </a:extLst>
          </p:cNvPr>
          <p:cNvSpPr/>
          <p:nvPr/>
        </p:nvSpPr>
        <p:spPr>
          <a:xfrm>
            <a:off x="6760178" y="3411431"/>
            <a:ext cx="1581384" cy="646331"/>
          </a:xfrm>
          <a:prstGeom prst="rect">
            <a:avLst/>
          </a:prstGeom>
        </p:spPr>
        <p:txBody>
          <a:bodyPr wrap="square">
            <a:spAutoFit/>
          </a:bodyPr>
          <a:lstStyle/>
          <a:p>
            <a:pPr algn="ctr">
              <a:spcBef>
                <a:spcPct val="0"/>
              </a:spcBef>
              <a:buFont typeface="Arial" charset="0"/>
              <a:buNone/>
            </a:pPr>
            <a:r>
              <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7.</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高处坠落防护用品</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a:spcBef>
                <a:spcPct val="0"/>
              </a:spcBef>
              <a:buFont typeface="Arial" charset="0"/>
              <a:buNone/>
            </a:pPr>
            <a:r>
              <a:rPr lang="zh-CN" altLang="en-US" sz="12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主要有安全带、安全绳、安全网等。</a:t>
            </a:r>
          </a:p>
        </p:txBody>
      </p:sp>
    </p:spTree>
    <p:extLst>
      <p:ext uri="{BB962C8B-B14F-4D97-AF65-F5344CB8AC3E}">
        <p14:creationId xmlns:p14="http://schemas.microsoft.com/office/powerpoint/2010/main" val="1374038615"/>
      </p:ext>
    </p:extLst>
  </p:cSld>
  <p:clrMapOvr>
    <a:masterClrMapping/>
  </p:clrMapOvr>
  <mc:AlternateContent xmlns:mc="http://schemas.openxmlformats.org/markup-compatibility/2006" xmlns:p14="http://schemas.microsoft.com/office/powerpoint/2010/main">
    <mc:Choice Requires="p14">
      <p:transition spd="slow" p14:dur="1500" advTm="6155">
        <p:split orient="vert"/>
      </p:transition>
    </mc:Choice>
    <mc:Fallback xmlns="">
      <p:transition spd="slow" advTm="6155">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par>
                                <p:cTn id="26" presetID="2" presetClass="entr" presetSubtype="4" fill="hold" grpId="0" nodeType="withEffect">
                                  <p:stCondLst>
                                    <p:cond delay="500"/>
                                  </p:stCondLst>
                                  <p:childTnLst>
                                    <p:set>
                                      <p:cBhvr>
                                        <p:cTn id="27" dur="1" fill="hold">
                                          <p:stCondLst>
                                            <p:cond delay="0"/>
                                          </p:stCondLst>
                                        </p:cTn>
                                        <p:tgtEl>
                                          <p:spTgt spid="31"/>
                                        </p:tgtEl>
                                        <p:attrNameLst>
                                          <p:attrName>style.visibility</p:attrName>
                                        </p:attrNameLst>
                                      </p:cBhvr>
                                      <p:to>
                                        <p:strVal val="visible"/>
                                      </p:to>
                                    </p:set>
                                    <p:anim calcmode="lin" valueType="num">
                                      <p:cBhvr additive="base">
                                        <p:cTn id="28" dur="500" fill="hold"/>
                                        <p:tgtEl>
                                          <p:spTgt spid="31"/>
                                        </p:tgtEl>
                                        <p:attrNameLst>
                                          <p:attrName>ppt_x</p:attrName>
                                        </p:attrNameLst>
                                      </p:cBhvr>
                                      <p:tavLst>
                                        <p:tav tm="0">
                                          <p:val>
                                            <p:strVal val="#ppt_x"/>
                                          </p:val>
                                        </p:tav>
                                        <p:tav tm="100000">
                                          <p:val>
                                            <p:strVal val="#ppt_x"/>
                                          </p:val>
                                        </p:tav>
                                      </p:tavLst>
                                    </p:anim>
                                    <p:anim calcmode="lin" valueType="num">
                                      <p:cBhvr additive="base">
                                        <p:cTn id="29" dur="500" fill="hold"/>
                                        <p:tgtEl>
                                          <p:spTgt spid="31"/>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500"/>
                                  </p:stCondLst>
                                  <p:childTnLst>
                                    <p:set>
                                      <p:cBhvr>
                                        <p:cTn id="31" dur="1" fill="hold">
                                          <p:stCondLst>
                                            <p:cond delay="0"/>
                                          </p:stCondLst>
                                        </p:cTn>
                                        <p:tgtEl>
                                          <p:spTgt spid="33"/>
                                        </p:tgtEl>
                                        <p:attrNameLst>
                                          <p:attrName>style.visibility</p:attrName>
                                        </p:attrNameLst>
                                      </p:cBhvr>
                                      <p:to>
                                        <p:strVal val="visible"/>
                                      </p:to>
                                    </p:set>
                                    <p:anim calcmode="lin" valueType="num">
                                      <p:cBhvr additive="base">
                                        <p:cTn id="32" dur="500" fill="hold"/>
                                        <p:tgtEl>
                                          <p:spTgt spid="33"/>
                                        </p:tgtEl>
                                        <p:attrNameLst>
                                          <p:attrName>ppt_x</p:attrName>
                                        </p:attrNameLst>
                                      </p:cBhvr>
                                      <p:tavLst>
                                        <p:tav tm="0">
                                          <p:val>
                                            <p:strVal val="#ppt_x"/>
                                          </p:val>
                                        </p:tav>
                                        <p:tav tm="100000">
                                          <p:val>
                                            <p:strVal val="#ppt_x"/>
                                          </p:val>
                                        </p:tav>
                                      </p:tavLst>
                                    </p:anim>
                                    <p:anim calcmode="lin" valueType="num">
                                      <p:cBhvr additive="base">
                                        <p:cTn id="33" dur="500" fill="hold"/>
                                        <p:tgtEl>
                                          <p:spTgt spid="33"/>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50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500"/>
                                  </p:stCondLst>
                                  <p:childTnLst>
                                    <p:set>
                                      <p:cBhvr>
                                        <p:cTn id="39" dur="1" fill="hold">
                                          <p:stCondLst>
                                            <p:cond delay="0"/>
                                          </p:stCondLst>
                                        </p:cTn>
                                        <p:tgtEl>
                                          <p:spTgt spid="35"/>
                                        </p:tgtEl>
                                        <p:attrNameLst>
                                          <p:attrName>style.visibility</p:attrName>
                                        </p:attrNameLst>
                                      </p:cBhvr>
                                      <p:to>
                                        <p:strVal val="visible"/>
                                      </p:to>
                                    </p:set>
                                    <p:anim calcmode="lin" valueType="num">
                                      <p:cBhvr additive="base">
                                        <p:cTn id="40" dur="500" fill="hold"/>
                                        <p:tgtEl>
                                          <p:spTgt spid="35"/>
                                        </p:tgtEl>
                                        <p:attrNameLst>
                                          <p:attrName>ppt_x</p:attrName>
                                        </p:attrNameLst>
                                      </p:cBhvr>
                                      <p:tavLst>
                                        <p:tav tm="0">
                                          <p:val>
                                            <p:strVal val="#ppt_x"/>
                                          </p:val>
                                        </p:tav>
                                        <p:tav tm="100000">
                                          <p:val>
                                            <p:strVal val="#ppt_x"/>
                                          </p:val>
                                        </p:tav>
                                      </p:tavLst>
                                    </p:anim>
                                    <p:anim calcmode="lin" valueType="num">
                                      <p:cBhvr additive="base">
                                        <p:cTn id="41" dur="500" fill="hold"/>
                                        <p:tgtEl>
                                          <p:spTgt spid="35"/>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500"/>
                                  </p:stCondLst>
                                  <p:childTnLst>
                                    <p:set>
                                      <p:cBhvr>
                                        <p:cTn id="43" dur="1" fill="hold">
                                          <p:stCondLst>
                                            <p:cond delay="0"/>
                                          </p:stCondLst>
                                        </p:cTn>
                                        <p:tgtEl>
                                          <p:spTgt spid="36"/>
                                        </p:tgtEl>
                                        <p:attrNameLst>
                                          <p:attrName>style.visibility</p:attrName>
                                        </p:attrNameLst>
                                      </p:cBhvr>
                                      <p:to>
                                        <p:strVal val="visible"/>
                                      </p:to>
                                    </p:set>
                                    <p:anim calcmode="lin" valueType="num">
                                      <p:cBhvr additive="base">
                                        <p:cTn id="44" dur="500" fill="hold"/>
                                        <p:tgtEl>
                                          <p:spTgt spid="36"/>
                                        </p:tgtEl>
                                        <p:attrNameLst>
                                          <p:attrName>ppt_x</p:attrName>
                                        </p:attrNameLst>
                                      </p:cBhvr>
                                      <p:tavLst>
                                        <p:tav tm="0">
                                          <p:val>
                                            <p:strVal val="#ppt_x"/>
                                          </p:val>
                                        </p:tav>
                                        <p:tav tm="100000">
                                          <p:val>
                                            <p:strVal val="#ppt_x"/>
                                          </p:val>
                                        </p:tav>
                                      </p:tavLst>
                                    </p:anim>
                                    <p:anim calcmode="lin" valueType="num">
                                      <p:cBhvr additive="base">
                                        <p:cTn id="45" dur="500" fill="hold"/>
                                        <p:tgtEl>
                                          <p:spTgt spid="36"/>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500"/>
                                  </p:stCondLst>
                                  <p:childTnLst>
                                    <p:set>
                                      <p:cBhvr>
                                        <p:cTn id="47" dur="1" fill="hold">
                                          <p:stCondLst>
                                            <p:cond delay="0"/>
                                          </p:stCondLst>
                                        </p:cTn>
                                        <p:tgtEl>
                                          <p:spTgt spid="51"/>
                                        </p:tgtEl>
                                        <p:attrNameLst>
                                          <p:attrName>style.visibility</p:attrName>
                                        </p:attrNameLst>
                                      </p:cBhvr>
                                      <p:to>
                                        <p:strVal val="visible"/>
                                      </p:to>
                                    </p:set>
                                    <p:anim calcmode="lin" valueType="num">
                                      <p:cBhvr additive="base">
                                        <p:cTn id="48" dur="500" fill="hold"/>
                                        <p:tgtEl>
                                          <p:spTgt spid="51"/>
                                        </p:tgtEl>
                                        <p:attrNameLst>
                                          <p:attrName>ppt_x</p:attrName>
                                        </p:attrNameLst>
                                      </p:cBhvr>
                                      <p:tavLst>
                                        <p:tav tm="0">
                                          <p:val>
                                            <p:strVal val="#ppt_x"/>
                                          </p:val>
                                        </p:tav>
                                        <p:tav tm="100000">
                                          <p:val>
                                            <p:strVal val="#ppt_x"/>
                                          </p:val>
                                        </p:tav>
                                      </p:tavLst>
                                    </p:anim>
                                    <p:anim calcmode="lin" valueType="num">
                                      <p:cBhvr additive="base">
                                        <p:cTn id="49" dur="500" fill="hold"/>
                                        <p:tgtEl>
                                          <p:spTgt spid="51"/>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50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ppt_x"/>
                                          </p:val>
                                        </p:tav>
                                        <p:tav tm="100000">
                                          <p:val>
                                            <p:strVal val="#ppt_x"/>
                                          </p:val>
                                        </p:tav>
                                      </p:tavLst>
                                    </p:anim>
                                    <p:anim calcmode="lin" valueType="num">
                                      <p:cBhvr additive="base">
                                        <p:cTn id="53" dur="500" fill="hold"/>
                                        <p:tgtEl>
                                          <p:spTgt spid="5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50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500" fill="hold"/>
                                        <p:tgtEl>
                                          <p:spTgt spid="53"/>
                                        </p:tgtEl>
                                        <p:attrNameLst>
                                          <p:attrName>ppt_x</p:attrName>
                                        </p:attrNameLst>
                                      </p:cBhvr>
                                      <p:tavLst>
                                        <p:tav tm="0">
                                          <p:val>
                                            <p:strVal val="#ppt_x"/>
                                          </p:val>
                                        </p:tav>
                                        <p:tav tm="100000">
                                          <p:val>
                                            <p:strVal val="#ppt_x"/>
                                          </p:val>
                                        </p:tav>
                                      </p:tavLst>
                                    </p:anim>
                                    <p:anim calcmode="lin" valueType="num">
                                      <p:cBhvr additive="base">
                                        <p:cTn id="57" dur="500" fill="hold"/>
                                        <p:tgtEl>
                                          <p:spTgt spid="5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500"/>
                                  </p:stCondLst>
                                  <p:childTnLst>
                                    <p:set>
                                      <p:cBhvr>
                                        <p:cTn id="59" dur="1" fill="hold">
                                          <p:stCondLst>
                                            <p:cond delay="0"/>
                                          </p:stCondLst>
                                        </p:cTn>
                                        <p:tgtEl>
                                          <p:spTgt spid="54"/>
                                        </p:tgtEl>
                                        <p:attrNameLst>
                                          <p:attrName>style.visibility</p:attrName>
                                        </p:attrNameLst>
                                      </p:cBhvr>
                                      <p:to>
                                        <p:strVal val="visible"/>
                                      </p:to>
                                    </p:set>
                                    <p:anim calcmode="lin" valueType="num">
                                      <p:cBhvr additive="base">
                                        <p:cTn id="60" dur="500" fill="hold"/>
                                        <p:tgtEl>
                                          <p:spTgt spid="54"/>
                                        </p:tgtEl>
                                        <p:attrNameLst>
                                          <p:attrName>ppt_x</p:attrName>
                                        </p:attrNameLst>
                                      </p:cBhvr>
                                      <p:tavLst>
                                        <p:tav tm="0">
                                          <p:val>
                                            <p:strVal val="#ppt_x"/>
                                          </p:val>
                                        </p:tav>
                                        <p:tav tm="100000">
                                          <p:val>
                                            <p:strVal val="#ppt_x"/>
                                          </p:val>
                                        </p:tav>
                                      </p:tavLst>
                                    </p:anim>
                                    <p:anim calcmode="lin" valueType="num">
                                      <p:cBhvr additive="base">
                                        <p:cTn id="61" dur="500" fill="hold"/>
                                        <p:tgtEl>
                                          <p:spTgt spid="54"/>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50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50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ppt_x"/>
                                          </p:val>
                                        </p:tav>
                                        <p:tav tm="100000">
                                          <p:val>
                                            <p:strVal val="#ppt_x"/>
                                          </p:val>
                                        </p:tav>
                                      </p:tavLst>
                                    </p:anim>
                                    <p:anim calcmode="lin" valueType="num">
                                      <p:cBhvr additive="base">
                                        <p:cTn id="69" dur="500" fill="hold"/>
                                        <p:tgtEl>
                                          <p:spTgt spid="56"/>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50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ppt_x"/>
                                          </p:val>
                                        </p:tav>
                                        <p:tav tm="100000">
                                          <p:val>
                                            <p:strVal val="#ppt_x"/>
                                          </p:val>
                                        </p:tav>
                                      </p:tavLst>
                                    </p:anim>
                                    <p:anim calcmode="lin" valueType="num">
                                      <p:cBhvr additive="base">
                                        <p:cTn id="73" dur="500" fill="hold"/>
                                        <p:tgtEl>
                                          <p:spTgt spid="57"/>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500"/>
                                  </p:stCondLst>
                                  <p:childTnLst>
                                    <p:set>
                                      <p:cBhvr>
                                        <p:cTn id="75" dur="1" fill="hold">
                                          <p:stCondLst>
                                            <p:cond delay="0"/>
                                          </p:stCondLst>
                                        </p:cTn>
                                        <p:tgtEl>
                                          <p:spTgt spid="58"/>
                                        </p:tgtEl>
                                        <p:attrNameLst>
                                          <p:attrName>style.visibility</p:attrName>
                                        </p:attrNameLst>
                                      </p:cBhvr>
                                      <p:to>
                                        <p:strVal val="visible"/>
                                      </p:to>
                                    </p:set>
                                    <p:anim calcmode="lin" valueType="num">
                                      <p:cBhvr additive="base">
                                        <p:cTn id="76" dur="500" fill="hold"/>
                                        <p:tgtEl>
                                          <p:spTgt spid="58"/>
                                        </p:tgtEl>
                                        <p:attrNameLst>
                                          <p:attrName>ppt_x</p:attrName>
                                        </p:attrNameLst>
                                      </p:cBhvr>
                                      <p:tavLst>
                                        <p:tav tm="0">
                                          <p:val>
                                            <p:strVal val="#ppt_x"/>
                                          </p:val>
                                        </p:tav>
                                        <p:tav tm="100000">
                                          <p:val>
                                            <p:strVal val="#ppt_x"/>
                                          </p:val>
                                        </p:tav>
                                      </p:tavLst>
                                    </p:anim>
                                    <p:anim calcmode="lin" valueType="num">
                                      <p:cBhvr additive="base">
                                        <p:cTn id="77" dur="500" fill="hold"/>
                                        <p:tgtEl>
                                          <p:spTgt spid="58"/>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500"/>
                                  </p:stCondLst>
                                  <p:childTnLst>
                                    <p:set>
                                      <p:cBhvr>
                                        <p:cTn id="79" dur="1" fill="hold">
                                          <p:stCondLst>
                                            <p:cond delay="0"/>
                                          </p:stCondLst>
                                        </p:cTn>
                                        <p:tgtEl>
                                          <p:spTgt spid="59"/>
                                        </p:tgtEl>
                                        <p:attrNameLst>
                                          <p:attrName>style.visibility</p:attrName>
                                        </p:attrNameLst>
                                      </p:cBhvr>
                                      <p:to>
                                        <p:strVal val="visible"/>
                                      </p:to>
                                    </p:set>
                                    <p:anim calcmode="lin" valueType="num">
                                      <p:cBhvr additive="base">
                                        <p:cTn id="80" dur="500" fill="hold"/>
                                        <p:tgtEl>
                                          <p:spTgt spid="59"/>
                                        </p:tgtEl>
                                        <p:attrNameLst>
                                          <p:attrName>ppt_x</p:attrName>
                                        </p:attrNameLst>
                                      </p:cBhvr>
                                      <p:tavLst>
                                        <p:tav tm="0">
                                          <p:val>
                                            <p:strVal val="#ppt_x"/>
                                          </p:val>
                                        </p:tav>
                                        <p:tav tm="100000">
                                          <p:val>
                                            <p:strVal val="#ppt_x"/>
                                          </p:val>
                                        </p:tav>
                                      </p:tavLst>
                                    </p:anim>
                                    <p:anim calcmode="lin" valueType="num">
                                      <p:cBhvr additive="base">
                                        <p:cTn id="81" dur="500" fill="hold"/>
                                        <p:tgtEl>
                                          <p:spTgt spid="59"/>
                                        </p:tgtEl>
                                        <p:attrNameLst>
                                          <p:attrName>ppt_y</p:attrName>
                                        </p:attrNameLst>
                                      </p:cBhvr>
                                      <p:tavLst>
                                        <p:tav tm="0">
                                          <p:val>
                                            <p:strVal val="1+#ppt_h/2"/>
                                          </p:val>
                                        </p:tav>
                                        <p:tav tm="100000">
                                          <p:val>
                                            <p:strVal val="#ppt_y"/>
                                          </p:val>
                                        </p:tav>
                                      </p:tavLst>
                                    </p:anim>
                                  </p:childTnLst>
                                </p:cTn>
                              </p:par>
                            </p:childTnLst>
                          </p:cTn>
                        </p:par>
                        <p:par>
                          <p:cTn id="82" fill="hold">
                            <p:stCondLst>
                              <p:cond delay="2000"/>
                            </p:stCondLst>
                            <p:childTnLst>
                              <p:par>
                                <p:cTn id="83" presetID="2" presetClass="entr" presetSubtype="8"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 calcmode="lin" valueType="num">
                                      <p:cBhvr additive="base">
                                        <p:cTn id="85" dur="500" fill="hold"/>
                                        <p:tgtEl>
                                          <p:spTgt spid="60"/>
                                        </p:tgtEl>
                                        <p:attrNameLst>
                                          <p:attrName>ppt_x</p:attrName>
                                        </p:attrNameLst>
                                      </p:cBhvr>
                                      <p:tavLst>
                                        <p:tav tm="0">
                                          <p:val>
                                            <p:strVal val="0-#ppt_w/2"/>
                                          </p:val>
                                        </p:tav>
                                        <p:tav tm="100000">
                                          <p:val>
                                            <p:strVal val="#ppt_x"/>
                                          </p:val>
                                        </p:tav>
                                      </p:tavLst>
                                    </p:anim>
                                    <p:anim calcmode="lin" valueType="num">
                                      <p:cBhvr additive="base">
                                        <p:cTn id="86" dur="500" fill="hold"/>
                                        <p:tgtEl>
                                          <p:spTgt spid="60"/>
                                        </p:tgtEl>
                                        <p:attrNameLst>
                                          <p:attrName>ppt_y</p:attrName>
                                        </p:attrNameLst>
                                      </p:cBhvr>
                                      <p:tavLst>
                                        <p:tav tm="0">
                                          <p:val>
                                            <p:strVal val="#ppt_y"/>
                                          </p:val>
                                        </p:tav>
                                        <p:tav tm="100000">
                                          <p:val>
                                            <p:strVal val="#ppt_y"/>
                                          </p:val>
                                        </p:tav>
                                      </p:tavLst>
                                    </p:anim>
                                  </p:childTnLst>
                                </p:cTn>
                              </p:par>
                            </p:childTnLst>
                          </p:cTn>
                        </p:par>
                        <p:par>
                          <p:cTn id="87" fill="hold">
                            <p:stCondLst>
                              <p:cond delay="2500"/>
                            </p:stCondLst>
                            <p:childTnLst>
                              <p:par>
                                <p:cTn id="88" presetID="2" presetClass="entr" presetSubtype="8" fill="hold" grpId="0" nodeType="afterEffect">
                                  <p:stCondLst>
                                    <p:cond delay="0"/>
                                  </p:stCondLst>
                                  <p:childTnLst>
                                    <p:set>
                                      <p:cBhvr>
                                        <p:cTn id="89" dur="1" fill="hold">
                                          <p:stCondLst>
                                            <p:cond delay="0"/>
                                          </p:stCondLst>
                                        </p:cTn>
                                        <p:tgtEl>
                                          <p:spTgt spid="61"/>
                                        </p:tgtEl>
                                        <p:attrNameLst>
                                          <p:attrName>style.visibility</p:attrName>
                                        </p:attrNameLst>
                                      </p:cBhvr>
                                      <p:to>
                                        <p:strVal val="visible"/>
                                      </p:to>
                                    </p:set>
                                    <p:anim calcmode="lin" valueType="num">
                                      <p:cBhvr additive="base">
                                        <p:cTn id="90" dur="500" fill="hold"/>
                                        <p:tgtEl>
                                          <p:spTgt spid="61"/>
                                        </p:tgtEl>
                                        <p:attrNameLst>
                                          <p:attrName>ppt_x</p:attrName>
                                        </p:attrNameLst>
                                      </p:cBhvr>
                                      <p:tavLst>
                                        <p:tav tm="0">
                                          <p:val>
                                            <p:strVal val="0-#ppt_w/2"/>
                                          </p:val>
                                        </p:tav>
                                        <p:tav tm="100000">
                                          <p:val>
                                            <p:strVal val="#ppt_x"/>
                                          </p:val>
                                        </p:tav>
                                      </p:tavLst>
                                    </p:anim>
                                    <p:anim calcmode="lin" valueType="num">
                                      <p:cBhvr additive="base">
                                        <p:cTn id="91" dur="500" fill="hold"/>
                                        <p:tgtEl>
                                          <p:spTgt spid="61"/>
                                        </p:tgtEl>
                                        <p:attrNameLst>
                                          <p:attrName>ppt_y</p:attrName>
                                        </p:attrNameLst>
                                      </p:cBhvr>
                                      <p:tavLst>
                                        <p:tav tm="0">
                                          <p:val>
                                            <p:strVal val="#ppt_y"/>
                                          </p:val>
                                        </p:tav>
                                        <p:tav tm="100000">
                                          <p:val>
                                            <p:strVal val="#ppt_y"/>
                                          </p:val>
                                        </p:tav>
                                      </p:tavLst>
                                    </p:anim>
                                  </p:childTnLst>
                                </p:cTn>
                              </p:par>
                            </p:childTnLst>
                          </p:cTn>
                        </p:par>
                        <p:par>
                          <p:cTn id="92" fill="hold">
                            <p:stCondLst>
                              <p:cond delay="3000"/>
                            </p:stCondLst>
                            <p:childTnLst>
                              <p:par>
                                <p:cTn id="93" presetID="2" presetClass="entr" presetSubtype="8" fill="hold" grpId="0" nodeType="afterEffect">
                                  <p:stCondLst>
                                    <p:cond delay="0"/>
                                  </p:stCondLst>
                                  <p:childTnLst>
                                    <p:set>
                                      <p:cBhvr>
                                        <p:cTn id="94" dur="1" fill="hold">
                                          <p:stCondLst>
                                            <p:cond delay="0"/>
                                          </p:stCondLst>
                                        </p:cTn>
                                        <p:tgtEl>
                                          <p:spTgt spid="62"/>
                                        </p:tgtEl>
                                        <p:attrNameLst>
                                          <p:attrName>style.visibility</p:attrName>
                                        </p:attrNameLst>
                                      </p:cBhvr>
                                      <p:to>
                                        <p:strVal val="visible"/>
                                      </p:to>
                                    </p:set>
                                    <p:anim calcmode="lin" valueType="num">
                                      <p:cBhvr additive="base">
                                        <p:cTn id="95" dur="500" fill="hold"/>
                                        <p:tgtEl>
                                          <p:spTgt spid="62"/>
                                        </p:tgtEl>
                                        <p:attrNameLst>
                                          <p:attrName>ppt_x</p:attrName>
                                        </p:attrNameLst>
                                      </p:cBhvr>
                                      <p:tavLst>
                                        <p:tav tm="0">
                                          <p:val>
                                            <p:strVal val="0-#ppt_w/2"/>
                                          </p:val>
                                        </p:tav>
                                        <p:tav tm="100000">
                                          <p:val>
                                            <p:strVal val="#ppt_x"/>
                                          </p:val>
                                        </p:tav>
                                      </p:tavLst>
                                    </p:anim>
                                    <p:anim calcmode="lin" valueType="num">
                                      <p:cBhvr additive="base">
                                        <p:cTn id="96" dur="500" fill="hold"/>
                                        <p:tgtEl>
                                          <p:spTgt spid="62"/>
                                        </p:tgtEl>
                                        <p:attrNameLst>
                                          <p:attrName>ppt_y</p:attrName>
                                        </p:attrNameLst>
                                      </p:cBhvr>
                                      <p:tavLst>
                                        <p:tav tm="0">
                                          <p:val>
                                            <p:strVal val="#ppt_y"/>
                                          </p:val>
                                        </p:tav>
                                        <p:tav tm="100000">
                                          <p:val>
                                            <p:strVal val="#ppt_y"/>
                                          </p:val>
                                        </p:tav>
                                      </p:tavLst>
                                    </p:anim>
                                  </p:childTnLst>
                                </p:cTn>
                              </p:par>
                            </p:childTnLst>
                          </p:cTn>
                        </p:par>
                        <p:par>
                          <p:cTn id="97" fill="hold">
                            <p:stCondLst>
                              <p:cond delay="3500"/>
                            </p:stCondLst>
                            <p:childTnLst>
                              <p:par>
                                <p:cTn id="98" presetID="2" presetClass="entr" presetSubtype="8"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additive="base">
                                        <p:cTn id="100" dur="500" fill="hold"/>
                                        <p:tgtEl>
                                          <p:spTgt spid="63"/>
                                        </p:tgtEl>
                                        <p:attrNameLst>
                                          <p:attrName>ppt_x</p:attrName>
                                        </p:attrNameLst>
                                      </p:cBhvr>
                                      <p:tavLst>
                                        <p:tav tm="0">
                                          <p:val>
                                            <p:strVal val="0-#ppt_w/2"/>
                                          </p:val>
                                        </p:tav>
                                        <p:tav tm="100000">
                                          <p:val>
                                            <p:strVal val="#ppt_x"/>
                                          </p:val>
                                        </p:tav>
                                      </p:tavLst>
                                    </p:anim>
                                    <p:anim calcmode="lin" valueType="num">
                                      <p:cBhvr additive="base">
                                        <p:cTn id="101" dur="500" fill="hold"/>
                                        <p:tgtEl>
                                          <p:spTgt spid="63"/>
                                        </p:tgtEl>
                                        <p:attrNameLst>
                                          <p:attrName>ppt_y</p:attrName>
                                        </p:attrNameLst>
                                      </p:cBhvr>
                                      <p:tavLst>
                                        <p:tav tm="0">
                                          <p:val>
                                            <p:strVal val="#ppt_y"/>
                                          </p:val>
                                        </p:tav>
                                        <p:tav tm="100000">
                                          <p:val>
                                            <p:strVal val="#ppt_y"/>
                                          </p:val>
                                        </p:tav>
                                      </p:tavLst>
                                    </p:anim>
                                  </p:childTnLst>
                                </p:cTn>
                              </p:par>
                            </p:childTnLst>
                          </p:cTn>
                        </p:par>
                        <p:par>
                          <p:cTn id="102" fill="hold">
                            <p:stCondLst>
                              <p:cond delay="4000"/>
                            </p:stCondLst>
                            <p:childTnLst>
                              <p:par>
                                <p:cTn id="103" presetID="2" presetClass="entr" presetSubtype="8"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additive="base">
                                        <p:cTn id="105" dur="500" fill="hold"/>
                                        <p:tgtEl>
                                          <p:spTgt spid="64"/>
                                        </p:tgtEl>
                                        <p:attrNameLst>
                                          <p:attrName>ppt_x</p:attrName>
                                        </p:attrNameLst>
                                      </p:cBhvr>
                                      <p:tavLst>
                                        <p:tav tm="0">
                                          <p:val>
                                            <p:strVal val="0-#ppt_w/2"/>
                                          </p:val>
                                        </p:tav>
                                        <p:tav tm="100000">
                                          <p:val>
                                            <p:strVal val="#ppt_x"/>
                                          </p:val>
                                        </p:tav>
                                      </p:tavLst>
                                    </p:anim>
                                    <p:anim calcmode="lin" valueType="num">
                                      <p:cBhvr additive="base">
                                        <p:cTn id="106" dur="500" fill="hold"/>
                                        <p:tgtEl>
                                          <p:spTgt spid="64"/>
                                        </p:tgtEl>
                                        <p:attrNameLst>
                                          <p:attrName>ppt_y</p:attrName>
                                        </p:attrNameLst>
                                      </p:cBhvr>
                                      <p:tavLst>
                                        <p:tav tm="0">
                                          <p:val>
                                            <p:strVal val="#ppt_y"/>
                                          </p:val>
                                        </p:tav>
                                        <p:tav tm="100000">
                                          <p:val>
                                            <p:strVal val="#ppt_y"/>
                                          </p:val>
                                        </p:tav>
                                      </p:tavLst>
                                    </p:anim>
                                  </p:childTnLst>
                                </p:cTn>
                              </p:par>
                            </p:childTnLst>
                          </p:cTn>
                        </p:par>
                        <p:par>
                          <p:cTn id="107" fill="hold">
                            <p:stCondLst>
                              <p:cond delay="4500"/>
                            </p:stCondLst>
                            <p:childTnLst>
                              <p:par>
                                <p:cTn id="108" presetID="2" presetClass="entr" presetSubtype="8" fill="hold" grpId="0" nodeType="afterEffect">
                                  <p:stCondLst>
                                    <p:cond delay="0"/>
                                  </p:stCondLst>
                                  <p:childTnLst>
                                    <p:set>
                                      <p:cBhvr>
                                        <p:cTn id="109" dur="1" fill="hold">
                                          <p:stCondLst>
                                            <p:cond delay="0"/>
                                          </p:stCondLst>
                                        </p:cTn>
                                        <p:tgtEl>
                                          <p:spTgt spid="65"/>
                                        </p:tgtEl>
                                        <p:attrNameLst>
                                          <p:attrName>style.visibility</p:attrName>
                                        </p:attrNameLst>
                                      </p:cBhvr>
                                      <p:to>
                                        <p:strVal val="visible"/>
                                      </p:to>
                                    </p:set>
                                    <p:anim calcmode="lin" valueType="num">
                                      <p:cBhvr additive="base">
                                        <p:cTn id="110" dur="500" fill="hold"/>
                                        <p:tgtEl>
                                          <p:spTgt spid="65"/>
                                        </p:tgtEl>
                                        <p:attrNameLst>
                                          <p:attrName>ppt_x</p:attrName>
                                        </p:attrNameLst>
                                      </p:cBhvr>
                                      <p:tavLst>
                                        <p:tav tm="0">
                                          <p:val>
                                            <p:strVal val="0-#ppt_w/2"/>
                                          </p:val>
                                        </p:tav>
                                        <p:tav tm="100000">
                                          <p:val>
                                            <p:strVal val="#ppt_x"/>
                                          </p:val>
                                        </p:tav>
                                      </p:tavLst>
                                    </p:anim>
                                    <p:anim calcmode="lin" valueType="num">
                                      <p:cBhvr additive="base">
                                        <p:cTn id="111" dur="500" fill="hold"/>
                                        <p:tgtEl>
                                          <p:spTgt spid="65"/>
                                        </p:tgtEl>
                                        <p:attrNameLst>
                                          <p:attrName>ppt_y</p:attrName>
                                        </p:attrNameLst>
                                      </p:cBhvr>
                                      <p:tavLst>
                                        <p:tav tm="0">
                                          <p:val>
                                            <p:strVal val="#ppt_y"/>
                                          </p:val>
                                        </p:tav>
                                        <p:tav tm="100000">
                                          <p:val>
                                            <p:strVal val="#ppt_y"/>
                                          </p:val>
                                        </p:tav>
                                      </p:tavLst>
                                    </p:anim>
                                  </p:childTnLst>
                                </p:cTn>
                              </p:par>
                            </p:childTnLst>
                          </p:cTn>
                        </p:par>
                        <p:par>
                          <p:cTn id="112" fill="hold">
                            <p:stCondLst>
                              <p:cond delay="5000"/>
                            </p:stCondLst>
                            <p:childTnLst>
                              <p:par>
                                <p:cTn id="113" presetID="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 calcmode="lin" valueType="num">
                                      <p:cBhvr additive="base">
                                        <p:cTn id="115" dur="500" fill="hold"/>
                                        <p:tgtEl>
                                          <p:spTgt spid="66"/>
                                        </p:tgtEl>
                                        <p:attrNameLst>
                                          <p:attrName>ppt_x</p:attrName>
                                        </p:attrNameLst>
                                      </p:cBhvr>
                                      <p:tavLst>
                                        <p:tav tm="0">
                                          <p:val>
                                            <p:strVal val="0-#ppt_w/2"/>
                                          </p:val>
                                        </p:tav>
                                        <p:tav tm="100000">
                                          <p:val>
                                            <p:strVal val="#ppt_x"/>
                                          </p:val>
                                        </p:tav>
                                      </p:tavLst>
                                    </p:anim>
                                    <p:anim calcmode="lin" valueType="num">
                                      <p:cBhvr additive="base">
                                        <p:cTn id="116" dur="500" fill="hold"/>
                                        <p:tgtEl>
                                          <p:spTgt spid="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9" grpId="0" bldLvl="0" animBg="1"/>
      <p:bldP spid="10" grpId="0" bldLvl="0" animBg="1"/>
      <p:bldP spid="28" grpId="0" animBg="1"/>
      <p:bldP spid="31" grpId="0" animBg="1"/>
      <p:bldP spid="33" grpId="0" animBg="1"/>
      <p:bldP spid="34" grpId="0" animBg="1"/>
      <p:bldP spid="35" grpId="0" animBg="1"/>
      <p:bldP spid="36"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p:bldP spid="61" grpId="0"/>
      <p:bldP spid="62" grpId="0"/>
      <p:bldP spid="63" grpId="0"/>
      <p:bldP spid="64" grpId="0"/>
      <p:bldP spid="65" grpId="0"/>
      <p:bldP spid="6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0BDF7CA2-E0CD-4915-B5E1-8A337FAAC404}"/>
              </a:ext>
            </a:extLst>
          </p:cNvPr>
          <p:cNvSpPr txBox="1"/>
          <p:nvPr/>
        </p:nvSpPr>
        <p:spPr>
          <a:xfrm>
            <a:off x="3328634" y="899665"/>
            <a:ext cx="2653227" cy="523220"/>
          </a:xfrm>
          <a:prstGeom prst="rect">
            <a:avLst/>
          </a:prstGeom>
          <a:noFill/>
        </p:spPr>
        <p:txBody>
          <a:bodyPr wrap="none" rtlCol="0">
            <a:spAutoFit/>
          </a:bodyPr>
          <a:lstStyle/>
          <a:p>
            <a:r>
              <a:rPr lang="zh-CN" altLang="en-US" sz="2800" b="1" dirty="0">
                <a:solidFill>
                  <a:srgbClr val="C00000"/>
                </a:solidFill>
                <a:latin typeface="微软雅黑" panose="020B0503020204020204" pitchFamily="34" charset="-122"/>
                <a:ea typeface="微软雅黑" panose="020B0503020204020204" pitchFamily="34" charset="-122"/>
              </a:rPr>
              <a:t>序言</a:t>
            </a:r>
            <a:r>
              <a:rPr lang="en-US" altLang="zh-CN" sz="2800" b="1" dirty="0">
                <a:solidFill>
                  <a:srgbClr val="C00000"/>
                </a:solidFill>
                <a:latin typeface="微软雅黑" panose="020B0503020204020204" pitchFamily="34" charset="-122"/>
                <a:ea typeface="微软雅黑" panose="020B0503020204020204" pitchFamily="34" charset="-122"/>
              </a:rPr>
              <a:t>/PREFACE</a:t>
            </a:r>
          </a:p>
        </p:txBody>
      </p:sp>
      <p:sp>
        <p:nvSpPr>
          <p:cNvPr id="3" name="椭圆 2">
            <a:extLst>
              <a:ext uri="{FF2B5EF4-FFF2-40B4-BE49-F238E27FC236}">
                <a16:creationId xmlns:a16="http://schemas.microsoft.com/office/drawing/2014/main" xmlns="" id="{892E435A-1B19-4542-8EFD-FE1503F9F299}"/>
              </a:ext>
            </a:extLst>
          </p:cNvPr>
          <p:cNvSpPr/>
          <p:nvPr/>
        </p:nvSpPr>
        <p:spPr>
          <a:xfrm>
            <a:off x="4413956" y="1855814"/>
            <a:ext cx="272210" cy="272210"/>
          </a:xfrm>
          <a:prstGeom prst="ellipse">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9" name="椭圆 28">
            <a:extLst>
              <a:ext uri="{FF2B5EF4-FFF2-40B4-BE49-F238E27FC236}">
                <a16:creationId xmlns:a16="http://schemas.microsoft.com/office/drawing/2014/main" xmlns="" id="{400573DF-83C8-435D-9EC0-DE7FB12A5955}"/>
              </a:ext>
            </a:extLst>
          </p:cNvPr>
          <p:cNvSpPr/>
          <p:nvPr/>
        </p:nvSpPr>
        <p:spPr>
          <a:xfrm>
            <a:off x="3983928" y="1900967"/>
            <a:ext cx="204158" cy="204158"/>
          </a:xfrm>
          <a:prstGeom prst="ellipse">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30" name="椭圆 29">
            <a:extLst>
              <a:ext uri="{FF2B5EF4-FFF2-40B4-BE49-F238E27FC236}">
                <a16:creationId xmlns:a16="http://schemas.microsoft.com/office/drawing/2014/main" xmlns="" id="{8D2700BF-8E63-4622-85FB-4B41FCD4C3CD}"/>
              </a:ext>
            </a:extLst>
          </p:cNvPr>
          <p:cNvSpPr/>
          <p:nvPr/>
        </p:nvSpPr>
        <p:spPr>
          <a:xfrm>
            <a:off x="4918464" y="1900967"/>
            <a:ext cx="204158" cy="204158"/>
          </a:xfrm>
          <a:prstGeom prst="ellipse">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31" name="椭圆 30">
            <a:extLst>
              <a:ext uri="{FF2B5EF4-FFF2-40B4-BE49-F238E27FC236}">
                <a16:creationId xmlns:a16="http://schemas.microsoft.com/office/drawing/2014/main" xmlns="" id="{A4786B48-AE6B-4ADD-80B0-17321BE1A179}"/>
              </a:ext>
            </a:extLst>
          </p:cNvPr>
          <p:cNvSpPr/>
          <p:nvPr/>
        </p:nvSpPr>
        <p:spPr>
          <a:xfrm>
            <a:off x="3639849" y="1942507"/>
            <a:ext cx="159737" cy="160342"/>
          </a:xfrm>
          <a:prstGeom prst="ellipse">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32" name="椭圆 31">
            <a:extLst>
              <a:ext uri="{FF2B5EF4-FFF2-40B4-BE49-F238E27FC236}">
                <a16:creationId xmlns:a16="http://schemas.microsoft.com/office/drawing/2014/main" xmlns="" id="{B8500D9C-6600-4AB5-8D7B-C19329DECB65}"/>
              </a:ext>
            </a:extLst>
          </p:cNvPr>
          <p:cNvSpPr/>
          <p:nvPr/>
        </p:nvSpPr>
        <p:spPr>
          <a:xfrm>
            <a:off x="5304683" y="1930897"/>
            <a:ext cx="168208" cy="168208"/>
          </a:xfrm>
          <a:prstGeom prst="ellipse">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33" name="椭圆 32">
            <a:extLst>
              <a:ext uri="{FF2B5EF4-FFF2-40B4-BE49-F238E27FC236}">
                <a16:creationId xmlns:a16="http://schemas.microsoft.com/office/drawing/2014/main" xmlns="" id="{0E602586-8271-4BE6-8F8C-68EB53F40DA5}"/>
              </a:ext>
            </a:extLst>
          </p:cNvPr>
          <p:cNvSpPr/>
          <p:nvPr/>
        </p:nvSpPr>
        <p:spPr>
          <a:xfrm>
            <a:off x="3328634" y="1959001"/>
            <a:ext cx="126873" cy="127354"/>
          </a:xfrm>
          <a:prstGeom prst="ellipse">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34" name="椭圆 33">
            <a:extLst>
              <a:ext uri="{FF2B5EF4-FFF2-40B4-BE49-F238E27FC236}">
                <a16:creationId xmlns:a16="http://schemas.microsoft.com/office/drawing/2014/main" xmlns="" id="{413347E7-6157-4E68-9854-37786AC1BE08}"/>
              </a:ext>
            </a:extLst>
          </p:cNvPr>
          <p:cNvSpPr/>
          <p:nvPr/>
        </p:nvSpPr>
        <p:spPr>
          <a:xfrm>
            <a:off x="5654952" y="1948200"/>
            <a:ext cx="133601" cy="133601"/>
          </a:xfrm>
          <a:prstGeom prst="ellipse">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 name="矩形 3">
            <a:extLst>
              <a:ext uri="{FF2B5EF4-FFF2-40B4-BE49-F238E27FC236}">
                <a16:creationId xmlns:a16="http://schemas.microsoft.com/office/drawing/2014/main" xmlns="" id="{62B52024-FF47-4DE2-ACC2-7EB543BCF538}"/>
              </a:ext>
            </a:extLst>
          </p:cNvPr>
          <p:cNvSpPr/>
          <p:nvPr/>
        </p:nvSpPr>
        <p:spPr>
          <a:xfrm>
            <a:off x="1076677" y="2462971"/>
            <a:ext cx="6990644" cy="1144929"/>
          </a:xfrm>
          <a:prstGeom prst="rect">
            <a:avLst/>
          </a:prstGeom>
        </p:spPr>
        <p:txBody>
          <a:bodyPr wrap="square">
            <a:spAutoFit/>
          </a:bodyPr>
          <a:lstStyle/>
          <a:p>
            <a:pPr indent="457200">
              <a:lnSpc>
                <a:spcPct val="125000"/>
              </a:lnSpc>
              <a:spcBef>
                <a:spcPct val="0"/>
              </a:spcBef>
            </a:pPr>
            <a:r>
              <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rPr>
              <a:t>安全生产既是人们生命健康的保证，也是企业生存与发展的基础。作为企业的员工也应该以主人翁的姿态全身心地投入到公司的安全工作当中去，树立正确的安全意识，做到对企业负责、对家人负责、对自己负责，坚决同“三违”做斗争。让我们携起手来，为把公司建设成为一个安全、文明、和谐的现代企业而共同奋斗！</a:t>
            </a:r>
          </a:p>
        </p:txBody>
      </p:sp>
      <p:sp>
        <p:nvSpPr>
          <p:cNvPr id="43" name="椭圆 42">
            <a:extLst>
              <a:ext uri="{FF2B5EF4-FFF2-40B4-BE49-F238E27FC236}">
                <a16:creationId xmlns:a16="http://schemas.microsoft.com/office/drawing/2014/main" xmlns="" id="{A65E5690-6A35-49C2-9561-37459C6CAED0}"/>
              </a:ext>
            </a:extLst>
          </p:cNvPr>
          <p:cNvSpPr/>
          <p:nvPr/>
        </p:nvSpPr>
        <p:spPr>
          <a:xfrm>
            <a:off x="4413956" y="3965746"/>
            <a:ext cx="272210" cy="272210"/>
          </a:xfrm>
          <a:prstGeom prst="ellipse">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4" name="椭圆 43">
            <a:extLst>
              <a:ext uri="{FF2B5EF4-FFF2-40B4-BE49-F238E27FC236}">
                <a16:creationId xmlns:a16="http://schemas.microsoft.com/office/drawing/2014/main" xmlns="" id="{DDAB4AF6-7A96-42BB-A638-6F612D7B0752}"/>
              </a:ext>
            </a:extLst>
          </p:cNvPr>
          <p:cNvSpPr/>
          <p:nvPr/>
        </p:nvSpPr>
        <p:spPr>
          <a:xfrm>
            <a:off x="3983928" y="4010899"/>
            <a:ext cx="204158" cy="204158"/>
          </a:xfrm>
          <a:prstGeom prst="ellipse">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5" name="椭圆 44">
            <a:extLst>
              <a:ext uri="{FF2B5EF4-FFF2-40B4-BE49-F238E27FC236}">
                <a16:creationId xmlns:a16="http://schemas.microsoft.com/office/drawing/2014/main" xmlns="" id="{0AD4EE60-9E34-4784-A467-E85A90FC8FD2}"/>
              </a:ext>
            </a:extLst>
          </p:cNvPr>
          <p:cNvSpPr/>
          <p:nvPr/>
        </p:nvSpPr>
        <p:spPr>
          <a:xfrm>
            <a:off x="4918464" y="4010899"/>
            <a:ext cx="204158" cy="204158"/>
          </a:xfrm>
          <a:prstGeom prst="ellipse">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6" name="椭圆 45">
            <a:extLst>
              <a:ext uri="{FF2B5EF4-FFF2-40B4-BE49-F238E27FC236}">
                <a16:creationId xmlns:a16="http://schemas.microsoft.com/office/drawing/2014/main" xmlns="" id="{AA5BC928-2508-424A-BD47-397C23DACC6C}"/>
              </a:ext>
            </a:extLst>
          </p:cNvPr>
          <p:cNvSpPr/>
          <p:nvPr/>
        </p:nvSpPr>
        <p:spPr>
          <a:xfrm>
            <a:off x="3639849" y="4052439"/>
            <a:ext cx="159737" cy="160342"/>
          </a:xfrm>
          <a:prstGeom prst="ellipse">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7" name="椭圆 46">
            <a:extLst>
              <a:ext uri="{FF2B5EF4-FFF2-40B4-BE49-F238E27FC236}">
                <a16:creationId xmlns:a16="http://schemas.microsoft.com/office/drawing/2014/main" xmlns="" id="{96845D5B-6611-4EE9-BF7B-80D53CBF8B82}"/>
              </a:ext>
            </a:extLst>
          </p:cNvPr>
          <p:cNvSpPr/>
          <p:nvPr/>
        </p:nvSpPr>
        <p:spPr>
          <a:xfrm>
            <a:off x="5304683" y="4040829"/>
            <a:ext cx="168208" cy="168208"/>
          </a:xfrm>
          <a:prstGeom prst="ellipse">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8" name="椭圆 47">
            <a:extLst>
              <a:ext uri="{FF2B5EF4-FFF2-40B4-BE49-F238E27FC236}">
                <a16:creationId xmlns:a16="http://schemas.microsoft.com/office/drawing/2014/main" xmlns="" id="{AE3984C3-1972-4DC9-AEB9-5F7541648EDA}"/>
              </a:ext>
            </a:extLst>
          </p:cNvPr>
          <p:cNvSpPr/>
          <p:nvPr/>
        </p:nvSpPr>
        <p:spPr>
          <a:xfrm>
            <a:off x="3328634" y="4068933"/>
            <a:ext cx="126873" cy="127354"/>
          </a:xfrm>
          <a:prstGeom prst="ellipse">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9" name="椭圆 48">
            <a:extLst>
              <a:ext uri="{FF2B5EF4-FFF2-40B4-BE49-F238E27FC236}">
                <a16:creationId xmlns:a16="http://schemas.microsoft.com/office/drawing/2014/main" xmlns="" id="{C0EE8035-D364-4E2B-8E01-FD05A7165467}"/>
              </a:ext>
            </a:extLst>
          </p:cNvPr>
          <p:cNvSpPr/>
          <p:nvPr/>
        </p:nvSpPr>
        <p:spPr>
          <a:xfrm>
            <a:off x="5654952" y="4058132"/>
            <a:ext cx="133601" cy="133601"/>
          </a:xfrm>
          <a:prstGeom prst="ellipse">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5" name="椭圆 4">
            <a:extLst>
              <a:ext uri="{FF2B5EF4-FFF2-40B4-BE49-F238E27FC236}">
                <a16:creationId xmlns:a16="http://schemas.microsoft.com/office/drawing/2014/main" xmlns="" id="{B0BD719C-EE8E-47CF-84A7-EB1CE75721A0}"/>
              </a:ext>
            </a:extLst>
          </p:cNvPr>
          <p:cNvSpPr/>
          <p:nvPr/>
        </p:nvSpPr>
        <p:spPr>
          <a:xfrm>
            <a:off x="0" y="4854222"/>
            <a:ext cx="9144000" cy="522681"/>
          </a:xfrm>
          <a:prstGeom prst="ellipse">
            <a:avLst/>
          </a:prstGeom>
          <a:solidFill>
            <a:srgbClr val="A5A5A5"/>
          </a:solidFill>
          <a:ln>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spTree>
    <p:custDataLst>
      <p:tags r:id="rId1"/>
    </p:custDataLst>
    <p:extLst>
      <p:ext uri="{BB962C8B-B14F-4D97-AF65-F5344CB8AC3E}">
        <p14:creationId xmlns:p14="http://schemas.microsoft.com/office/powerpoint/2010/main" val="1170402013"/>
      </p:ext>
    </p:extLst>
  </p:cSld>
  <p:clrMapOvr>
    <a:masterClrMapping/>
  </p:clrMapOvr>
  <mc:AlternateContent xmlns:mc="http://schemas.openxmlformats.org/markup-compatibility/2006" xmlns:p14="http://schemas.microsoft.com/office/powerpoint/2010/main">
    <mc:Choice Requires="p14">
      <p:transition spd="slow" p14:dur="1500" advTm="5272">
        <p:split orient="vert"/>
      </p:transition>
    </mc:Choice>
    <mc:Fallback xmlns="">
      <p:transition spd="slow" advTm="5272">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fade">
                                      <p:cBhvr>
                                        <p:cTn id="35" dur="500"/>
                                        <p:tgtEl>
                                          <p:spTgt spid="4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fade">
                                      <p:cBhvr>
                                        <p:cTn id="38" dur="500"/>
                                        <p:tgtEl>
                                          <p:spTgt spid="4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500"/>
                                        <p:tgtEl>
                                          <p:spTgt spid="4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500"/>
                                        <p:tgtEl>
                                          <p:spTgt spid="4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fade">
                                      <p:cBhvr>
                                        <p:cTn id="47" dur="500"/>
                                        <p:tgtEl>
                                          <p:spTgt spid="4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8"/>
                                        </p:tgtEl>
                                        <p:attrNameLst>
                                          <p:attrName>style.visibility</p:attrName>
                                        </p:attrNameLst>
                                      </p:cBhvr>
                                      <p:to>
                                        <p:strVal val="visible"/>
                                      </p:to>
                                    </p:set>
                                    <p:animEffect transition="in" filter="fade">
                                      <p:cBhvr>
                                        <p:cTn id="50" dur="500"/>
                                        <p:tgtEl>
                                          <p:spTgt spid="4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fade">
                                      <p:cBhvr>
                                        <p:cTn id="53" dur="500"/>
                                        <p:tgtEl>
                                          <p:spTgt spid="4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500"/>
                                        <p:tgtEl>
                                          <p:spTgt spid="5"/>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wipe(left)">
                                      <p:cBhvr>
                                        <p:cTn id="6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29" grpId="0" animBg="1"/>
      <p:bldP spid="30" grpId="0" animBg="1"/>
      <p:bldP spid="31" grpId="0" animBg="1"/>
      <p:bldP spid="32" grpId="0" animBg="1"/>
      <p:bldP spid="33" grpId="0" animBg="1"/>
      <p:bldP spid="34" grpId="0" animBg="1"/>
      <p:bldP spid="4" grpId="0"/>
      <p:bldP spid="43" grpId="0" animBg="1"/>
      <p:bldP spid="44" grpId="0" animBg="1"/>
      <p:bldP spid="45" grpId="0" animBg="1"/>
      <p:bldP spid="46" grpId="0" animBg="1"/>
      <p:bldP spid="47" grpId="0" animBg="1"/>
      <p:bldP spid="48" grpId="0" animBg="1"/>
      <p:bldP spid="49"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Oval 5">
            <a:extLst>
              <a:ext uri="{FF2B5EF4-FFF2-40B4-BE49-F238E27FC236}">
                <a16:creationId xmlns:a16="http://schemas.microsoft.com/office/drawing/2014/main" xmlns="" id="{27A0B29E-C3A3-491F-809B-B7E2D5227A33}"/>
              </a:ext>
            </a:extLst>
          </p:cNvPr>
          <p:cNvSpPr>
            <a:spLocks noChangeArrowheads="1"/>
          </p:cNvSpPr>
          <p:nvPr/>
        </p:nvSpPr>
        <p:spPr bwMode="auto">
          <a:xfrm>
            <a:off x="3861262" y="1230158"/>
            <a:ext cx="1446125" cy="1452232"/>
          </a:xfrm>
          <a:prstGeom prst="ellipse">
            <a:avLst/>
          </a:prstGeom>
          <a:solidFill>
            <a:srgbClr val="C0000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350"/>
          </a:p>
        </p:txBody>
      </p:sp>
      <p:sp>
        <p:nvSpPr>
          <p:cNvPr id="11267" name="Freeform 8">
            <a:extLst>
              <a:ext uri="{FF2B5EF4-FFF2-40B4-BE49-F238E27FC236}">
                <a16:creationId xmlns:a16="http://schemas.microsoft.com/office/drawing/2014/main" xmlns="" id="{81DC9E17-82B1-4258-A32B-9EB0CC934711}"/>
              </a:ext>
            </a:extLst>
          </p:cNvPr>
          <p:cNvSpPr>
            <a:spLocks/>
          </p:cNvSpPr>
          <p:nvPr/>
        </p:nvSpPr>
        <p:spPr bwMode="auto">
          <a:xfrm>
            <a:off x="3782239" y="1960593"/>
            <a:ext cx="1588824" cy="804082"/>
          </a:xfrm>
          <a:custGeom>
            <a:avLst/>
            <a:gdLst>
              <a:gd name="T0" fmla="*/ 3963 w 3963"/>
              <a:gd name="T1" fmla="*/ 0 h 1997"/>
              <a:gd name="T2" fmla="*/ 3963 w 3963"/>
              <a:gd name="T3" fmla="*/ 16 h 1997"/>
              <a:gd name="T4" fmla="*/ 1982 w 3963"/>
              <a:gd name="T5" fmla="*/ 1997 h 1997"/>
              <a:gd name="T6" fmla="*/ 0 w 3963"/>
              <a:gd name="T7" fmla="*/ 16 h 1997"/>
            </a:gdLst>
            <a:ahLst/>
            <a:cxnLst>
              <a:cxn ang="0">
                <a:pos x="T0" y="T1"/>
              </a:cxn>
              <a:cxn ang="0">
                <a:pos x="T2" y="T3"/>
              </a:cxn>
              <a:cxn ang="0">
                <a:pos x="T4" y="T5"/>
              </a:cxn>
              <a:cxn ang="0">
                <a:pos x="T6" y="T7"/>
              </a:cxn>
            </a:cxnLst>
            <a:rect l="0" t="0" r="r" b="b"/>
            <a:pathLst>
              <a:path w="3963" h="1997">
                <a:moveTo>
                  <a:pt x="3963" y="0"/>
                </a:moveTo>
                <a:cubicBezTo>
                  <a:pt x="3963" y="5"/>
                  <a:pt x="3963" y="11"/>
                  <a:pt x="3963" y="16"/>
                </a:cubicBezTo>
                <a:cubicBezTo>
                  <a:pt x="3963" y="1110"/>
                  <a:pt x="3076" y="1997"/>
                  <a:pt x="1982" y="1997"/>
                </a:cubicBezTo>
                <a:cubicBezTo>
                  <a:pt x="888" y="1997"/>
                  <a:pt x="0" y="1110"/>
                  <a:pt x="0" y="16"/>
                </a:cubicBezTo>
              </a:path>
            </a:pathLst>
          </a:custGeom>
          <a:noFill/>
          <a:ln w="8" cap="flat" cmpd="sng">
            <a:solidFill>
              <a:schemeClr val="tx1">
                <a:lumMod val="65000"/>
                <a:lumOff val="35000"/>
              </a:schemeClr>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350"/>
          </a:p>
        </p:txBody>
      </p:sp>
      <p:sp>
        <p:nvSpPr>
          <p:cNvPr id="11268" name="Oval 9">
            <a:extLst>
              <a:ext uri="{FF2B5EF4-FFF2-40B4-BE49-F238E27FC236}">
                <a16:creationId xmlns:a16="http://schemas.microsoft.com/office/drawing/2014/main" xmlns="" id="{B59C10A7-4949-46D0-A74D-E36706CA67B3}"/>
              </a:ext>
            </a:extLst>
          </p:cNvPr>
          <p:cNvSpPr>
            <a:spLocks noChangeArrowheads="1"/>
          </p:cNvSpPr>
          <p:nvPr/>
        </p:nvSpPr>
        <p:spPr bwMode="auto">
          <a:xfrm>
            <a:off x="5325907" y="1875059"/>
            <a:ext cx="104775" cy="104775"/>
          </a:xfrm>
          <a:prstGeom prst="ellipse">
            <a:avLst/>
          </a:prstGeom>
          <a:solidFill>
            <a:srgbClr val="C0000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350"/>
          </a:p>
        </p:txBody>
      </p:sp>
      <p:sp>
        <p:nvSpPr>
          <p:cNvPr id="11269" name="Oval 10">
            <a:extLst>
              <a:ext uri="{FF2B5EF4-FFF2-40B4-BE49-F238E27FC236}">
                <a16:creationId xmlns:a16="http://schemas.microsoft.com/office/drawing/2014/main" xmlns="" id="{610F98FA-9599-4976-BA43-A001842C7ABE}"/>
              </a:ext>
            </a:extLst>
          </p:cNvPr>
          <p:cNvSpPr>
            <a:spLocks noChangeArrowheads="1"/>
          </p:cNvSpPr>
          <p:nvPr/>
        </p:nvSpPr>
        <p:spPr bwMode="auto">
          <a:xfrm>
            <a:off x="3737087" y="1875059"/>
            <a:ext cx="103585" cy="104775"/>
          </a:xfrm>
          <a:prstGeom prst="ellipse">
            <a:avLst/>
          </a:prstGeom>
          <a:solidFill>
            <a:srgbClr val="C0000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350"/>
          </a:p>
        </p:txBody>
      </p:sp>
      <p:sp>
        <p:nvSpPr>
          <p:cNvPr id="11270" name="TextBox 13">
            <a:extLst>
              <a:ext uri="{FF2B5EF4-FFF2-40B4-BE49-F238E27FC236}">
                <a16:creationId xmlns:a16="http://schemas.microsoft.com/office/drawing/2014/main" xmlns="" id="{BB3F6BC5-6F6B-4E9D-ADCA-8FD7C5CDE09A}"/>
              </a:ext>
            </a:extLst>
          </p:cNvPr>
          <p:cNvSpPr txBox="1">
            <a:spLocks noChangeArrowheads="1"/>
          </p:cNvSpPr>
          <p:nvPr/>
        </p:nvSpPr>
        <p:spPr bwMode="auto">
          <a:xfrm>
            <a:off x="4088102" y="1375931"/>
            <a:ext cx="101502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6600" dirty="0">
                <a:solidFill>
                  <a:srgbClr val="F8F8F8"/>
                </a:solidFill>
                <a:latin typeface="Tw Cen MT Condensed Extra Bold" panose="020B0803020202020204" pitchFamily="34" charset="0"/>
              </a:rPr>
              <a:t>04</a:t>
            </a:r>
            <a:endParaRPr lang="zh-CN" altLang="en-US" sz="6600" dirty="0">
              <a:solidFill>
                <a:srgbClr val="F8F8F8"/>
              </a:solidFill>
              <a:latin typeface="Tw Cen MT Condensed Extra Bold" panose="020B0803020202020204" pitchFamily="34" charset="0"/>
            </a:endParaRPr>
          </a:p>
        </p:txBody>
      </p:sp>
      <p:cxnSp>
        <p:nvCxnSpPr>
          <p:cNvPr id="11271" name="直接连接符 15">
            <a:extLst>
              <a:ext uri="{FF2B5EF4-FFF2-40B4-BE49-F238E27FC236}">
                <a16:creationId xmlns:a16="http://schemas.microsoft.com/office/drawing/2014/main" xmlns="" id="{F436FEDC-39FB-4816-85B3-E41D7B95B3CD}"/>
              </a:ext>
            </a:extLst>
          </p:cNvPr>
          <p:cNvCxnSpPr>
            <a:cxnSpLocks noChangeShapeType="1"/>
          </p:cNvCxnSpPr>
          <p:nvPr/>
        </p:nvCxnSpPr>
        <p:spPr bwMode="auto">
          <a:xfrm>
            <a:off x="2358033" y="3015985"/>
            <a:ext cx="4427934" cy="0"/>
          </a:xfrm>
          <a:prstGeom prst="line">
            <a:avLst/>
          </a:prstGeom>
          <a:noFill/>
          <a:ln w="19050" cmpd="sng">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272" name="TextBox 17">
            <a:extLst>
              <a:ext uri="{FF2B5EF4-FFF2-40B4-BE49-F238E27FC236}">
                <a16:creationId xmlns:a16="http://schemas.microsoft.com/office/drawing/2014/main" xmlns="" id="{ECE2EC39-84AB-43DE-BAB7-7CE1C37B4607}"/>
              </a:ext>
            </a:extLst>
          </p:cNvPr>
          <p:cNvSpPr txBox="1">
            <a:spLocks noChangeArrowheads="1"/>
          </p:cNvSpPr>
          <p:nvPr/>
        </p:nvSpPr>
        <p:spPr bwMode="auto">
          <a:xfrm>
            <a:off x="3272173" y="3111295"/>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dirty="0">
                <a:solidFill>
                  <a:schemeClr val="tx1">
                    <a:lumMod val="75000"/>
                    <a:lumOff val="25000"/>
                  </a:schemeClr>
                </a:solidFill>
                <a:latin typeface="微软雅黑"/>
                <a:ea typeface="微软雅黑"/>
                <a:sym typeface="微软雅黑"/>
              </a:rPr>
              <a:t>企业基础应知应会</a:t>
            </a:r>
          </a:p>
        </p:txBody>
      </p:sp>
      <p:sp>
        <p:nvSpPr>
          <p:cNvPr id="11273" name="TextBox 49">
            <a:extLst>
              <a:ext uri="{FF2B5EF4-FFF2-40B4-BE49-F238E27FC236}">
                <a16:creationId xmlns:a16="http://schemas.microsoft.com/office/drawing/2014/main" xmlns="" id="{47C378E4-2EF5-415B-A7B5-C030A1331E46}"/>
              </a:ext>
            </a:extLst>
          </p:cNvPr>
          <p:cNvSpPr txBox="1">
            <a:spLocks noChangeArrowheads="1"/>
          </p:cNvSpPr>
          <p:nvPr/>
        </p:nvSpPr>
        <p:spPr bwMode="auto">
          <a:xfrm>
            <a:off x="2411611" y="3593439"/>
            <a:ext cx="4320779"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en-US" altLang="zh-CN" sz="135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50" dirty="0">
                <a:solidFill>
                  <a:schemeClr val="tx1">
                    <a:lumMod val="75000"/>
                    <a:lumOff val="25000"/>
                  </a:schemeClr>
                </a:solidFill>
                <a:latin typeface="微软雅黑" panose="020B0503020204020204" pitchFamily="34" charset="-122"/>
                <a:ea typeface="微软雅黑" panose="020B0503020204020204" pitchFamily="34" charset="-122"/>
              </a:rPr>
              <a:t>安全管理基础知识 </a:t>
            </a:r>
            <a:r>
              <a:rPr lang="en-US" altLang="zh-CN" sz="135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50" dirty="0">
                <a:solidFill>
                  <a:schemeClr val="tx1">
                    <a:lumMod val="75000"/>
                    <a:lumOff val="25000"/>
                  </a:schemeClr>
                </a:solidFill>
                <a:latin typeface="微软雅黑" panose="020B0503020204020204" pitchFamily="34" charset="-122"/>
                <a:ea typeface="微软雅黑" panose="020B0503020204020204" pitchFamily="34" charset="-122"/>
              </a:rPr>
              <a:t>安全生产法律法规基础知识</a:t>
            </a:r>
          </a:p>
          <a:p>
            <a:pPr algn="ctr" eaLnBrk="1" hangingPunct="1">
              <a:lnSpc>
                <a:spcPct val="150000"/>
              </a:lnSpc>
            </a:pPr>
            <a:r>
              <a:rPr lang="en-US" altLang="zh-CN" sz="135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50" dirty="0">
                <a:solidFill>
                  <a:schemeClr val="tx1">
                    <a:lumMod val="75000"/>
                    <a:lumOff val="25000"/>
                  </a:schemeClr>
                </a:solidFill>
                <a:latin typeface="微软雅黑" panose="020B0503020204020204" pitchFamily="34" charset="-122"/>
                <a:ea typeface="微软雅黑" panose="020B0503020204020204" pitchFamily="34" charset="-122"/>
              </a:rPr>
              <a:t>安全生产基础知识 </a:t>
            </a:r>
            <a:r>
              <a:rPr lang="en-US" altLang="zh-CN" sz="135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50" dirty="0">
                <a:solidFill>
                  <a:schemeClr val="tx1">
                    <a:lumMod val="75000"/>
                    <a:lumOff val="25000"/>
                  </a:schemeClr>
                </a:solidFill>
                <a:latin typeface="微软雅黑" panose="020B0503020204020204" pitchFamily="34" charset="-122"/>
                <a:ea typeface="微软雅黑" panose="020B0503020204020204" pitchFamily="34" charset="-122"/>
              </a:rPr>
              <a:t>事故的预防报警和应急措施</a:t>
            </a:r>
          </a:p>
        </p:txBody>
      </p:sp>
    </p:spTree>
    <p:extLst>
      <p:ext uri="{BB962C8B-B14F-4D97-AF65-F5344CB8AC3E}">
        <p14:creationId xmlns:p14="http://schemas.microsoft.com/office/powerpoint/2010/main" val="974073882"/>
      </p:ext>
    </p:extLst>
  </p:cSld>
  <p:clrMapOvr>
    <a:masterClrMapping/>
  </p:clrMapOvr>
  <mc:AlternateContent xmlns:mc="http://schemas.openxmlformats.org/markup-compatibility/2006" xmlns:p14="http://schemas.microsoft.com/office/powerpoint/2010/main">
    <mc:Choice Requires="p14">
      <p:transition spd="slow" p14:dur="1500" advTm="6611">
        <p:split orient="vert"/>
      </p:transition>
    </mc:Choice>
    <mc:Fallback xmlns="">
      <p:transition spd="slow" advTm="6611">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heel(1)">
                                      <p:cBhvr>
                                        <p:cTn id="7" dur="2000"/>
                                        <p:tgtEl>
                                          <p:spTgt spid="11266"/>
                                        </p:tgtEl>
                                      </p:cBhvr>
                                    </p:animEffect>
                                  </p:childTnLst>
                                </p:cTn>
                              </p:par>
                            </p:childTnLst>
                          </p:cTn>
                        </p:par>
                        <p:par>
                          <p:cTn id="8" fill="hold" nodeType="afterGroup">
                            <p:stCondLst>
                              <p:cond delay="2000"/>
                            </p:stCondLst>
                            <p:childTnLst>
                              <p:par>
                                <p:cTn id="9" presetID="31" presetClass="entr" presetSubtype="0" fill="hold" grpId="0" nodeType="afterEffect">
                                  <p:stCondLst>
                                    <p:cond delay="0"/>
                                  </p:stCondLst>
                                  <p:childTnLst>
                                    <p:set>
                                      <p:cBhvr>
                                        <p:cTn id="10" dur="1" fill="hold">
                                          <p:stCondLst>
                                            <p:cond delay="0"/>
                                          </p:stCondLst>
                                        </p:cTn>
                                        <p:tgtEl>
                                          <p:spTgt spid="11270"/>
                                        </p:tgtEl>
                                        <p:attrNameLst>
                                          <p:attrName>style.visibility</p:attrName>
                                        </p:attrNameLst>
                                      </p:cBhvr>
                                      <p:to>
                                        <p:strVal val="visible"/>
                                      </p:to>
                                    </p:set>
                                    <p:anim calcmode="lin" valueType="num">
                                      <p:cBhvr>
                                        <p:cTn id="11" dur="500" fill="hold"/>
                                        <p:tgtEl>
                                          <p:spTgt spid="11270"/>
                                        </p:tgtEl>
                                        <p:attrNameLst>
                                          <p:attrName>ppt_w</p:attrName>
                                        </p:attrNameLst>
                                      </p:cBhvr>
                                      <p:tavLst>
                                        <p:tav tm="0">
                                          <p:val>
                                            <p:fltVal val="0"/>
                                          </p:val>
                                        </p:tav>
                                        <p:tav tm="100000">
                                          <p:val>
                                            <p:strVal val="#ppt_w"/>
                                          </p:val>
                                        </p:tav>
                                      </p:tavLst>
                                    </p:anim>
                                    <p:anim calcmode="lin" valueType="num">
                                      <p:cBhvr>
                                        <p:cTn id="12" dur="500" fill="hold"/>
                                        <p:tgtEl>
                                          <p:spTgt spid="11270"/>
                                        </p:tgtEl>
                                        <p:attrNameLst>
                                          <p:attrName>ppt_h</p:attrName>
                                        </p:attrNameLst>
                                      </p:cBhvr>
                                      <p:tavLst>
                                        <p:tav tm="0">
                                          <p:val>
                                            <p:fltVal val="0"/>
                                          </p:val>
                                        </p:tav>
                                        <p:tav tm="100000">
                                          <p:val>
                                            <p:strVal val="#ppt_h"/>
                                          </p:val>
                                        </p:tav>
                                      </p:tavLst>
                                    </p:anim>
                                    <p:anim calcmode="lin" valueType="num">
                                      <p:cBhvr>
                                        <p:cTn id="13" dur="500" fill="hold"/>
                                        <p:tgtEl>
                                          <p:spTgt spid="11270"/>
                                        </p:tgtEl>
                                        <p:attrNameLst>
                                          <p:attrName>style.rotation</p:attrName>
                                        </p:attrNameLst>
                                      </p:cBhvr>
                                      <p:tavLst>
                                        <p:tav tm="0">
                                          <p:val>
                                            <p:fltVal val="90"/>
                                          </p:val>
                                        </p:tav>
                                        <p:tav tm="100000">
                                          <p:val>
                                            <p:fltVal val="0"/>
                                          </p:val>
                                        </p:tav>
                                      </p:tavLst>
                                    </p:anim>
                                    <p:animEffect transition="in" filter="fade">
                                      <p:cBhvr>
                                        <p:cTn id="14" dur="500"/>
                                        <p:tgtEl>
                                          <p:spTgt spid="11270"/>
                                        </p:tgtEl>
                                      </p:cBhvr>
                                    </p:animEffect>
                                  </p:childTnLst>
                                </p:cTn>
                              </p:par>
                            </p:childTnLst>
                          </p:cTn>
                        </p:par>
                        <p:par>
                          <p:cTn id="15" fill="hold" nodeType="afterGroup">
                            <p:stCondLst>
                              <p:cond delay="2500"/>
                            </p:stCondLst>
                            <p:childTnLst>
                              <p:par>
                                <p:cTn id="16" presetID="1" presetClass="entr" presetSubtype="0" fill="hold" grpId="0" nodeType="afterEffect">
                                  <p:stCondLst>
                                    <p:cond delay="0"/>
                                  </p:stCondLst>
                                  <p:childTnLst>
                                    <p:set>
                                      <p:cBhvr>
                                        <p:cTn id="17" dur="1" fill="hold">
                                          <p:stCondLst>
                                            <p:cond delay="0"/>
                                          </p:stCondLst>
                                        </p:cTn>
                                        <p:tgtEl>
                                          <p:spTgt spid="11269"/>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1268"/>
                                        </p:tgtEl>
                                        <p:attrNameLst>
                                          <p:attrName>style.visibility</p:attrName>
                                        </p:attrNameLst>
                                      </p:cBhvr>
                                      <p:to>
                                        <p:strVal val="visible"/>
                                      </p:to>
                                    </p:set>
                                  </p:childTnLst>
                                </p:cTn>
                              </p:par>
                            </p:childTnLst>
                          </p:cTn>
                        </p:par>
                        <p:par>
                          <p:cTn id="20" fill="hold" nodeType="afterGroup">
                            <p:stCondLst>
                              <p:cond delay="2501"/>
                            </p:stCondLst>
                            <p:childTnLst>
                              <p:par>
                                <p:cTn id="21" presetID="37" presetClass="path" presetSubtype="0" accel="50000" decel="50000" fill="hold" grpId="1" nodeType="afterEffect">
                                  <p:stCondLst>
                                    <p:cond delay="0"/>
                                  </p:stCondLst>
                                  <p:childTnLst>
                                    <p:animMotion origin="layout" path="M -3.88889E-6 4.48659E-6 L -0.00434 0.05064 L -0.02378 0.10846 C -0.03593 0.12696 -0.05625 0.15124 -0.07465 0.16396 C -0.09305 0.17668 -0.11302 0.18524 -0.13385 0.18455 C -0.16302 0.19102 -0.18246 0.17183 -0.2 0.16003 C -0.21805 0.14824 -0.23073 0.13159 -0.24166 0.11424 L -0.26562 0.05666 L -0.26961 4.48659E-6 " pathEditMode="relative" rAng="0" ptsTypes="FAfafaFAF">
                                      <p:cBhvr>
                                        <p:cTn id="22" dur="2000" spd="-99800" fill="hold"/>
                                        <p:tgtEl>
                                          <p:spTgt spid="11268"/>
                                        </p:tgtEl>
                                        <p:attrNameLst>
                                          <p:attrName>ppt_x,ppt_y</p:attrName>
                                        </p:attrNameLst>
                                      </p:cBhvr>
                                      <p:rCtr x="-13300" y="9600"/>
                                    </p:animMotion>
                                  </p:childTnLst>
                                </p:cTn>
                              </p:par>
                              <p:par>
                                <p:cTn id="23" presetID="22" presetClass="entr" presetSubtype="8" fill="hold" nodeType="withEffect">
                                  <p:stCondLst>
                                    <p:cond delay="0"/>
                                  </p:stCondLst>
                                  <p:childTnLst>
                                    <p:set>
                                      <p:cBhvr>
                                        <p:cTn id="24" dur="1" fill="hold">
                                          <p:stCondLst>
                                            <p:cond delay="0"/>
                                          </p:stCondLst>
                                        </p:cTn>
                                        <p:tgtEl>
                                          <p:spTgt spid="11267"/>
                                        </p:tgtEl>
                                        <p:attrNameLst>
                                          <p:attrName>style.visibility</p:attrName>
                                        </p:attrNameLst>
                                      </p:cBhvr>
                                      <p:to>
                                        <p:strVal val="visible"/>
                                      </p:to>
                                    </p:set>
                                    <p:animEffect transition="in" filter="wipe(left)">
                                      <p:cBhvr>
                                        <p:cTn id="25" dur="2000"/>
                                        <p:tgtEl>
                                          <p:spTgt spid="11267"/>
                                        </p:tgtEl>
                                      </p:cBhvr>
                                    </p:animEffect>
                                  </p:childTnLst>
                                </p:cTn>
                              </p:par>
                            </p:childTnLst>
                          </p:cTn>
                        </p:par>
                        <p:par>
                          <p:cTn id="26" fill="hold" nodeType="afterGroup">
                            <p:stCondLst>
                              <p:cond delay="4501"/>
                            </p:stCondLst>
                            <p:childTnLst>
                              <p:par>
                                <p:cTn id="27" presetID="31" presetClass="entr" presetSubtype="0" fill="hold" nodeType="afterEffect">
                                  <p:stCondLst>
                                    <p:cond delay="0"/>
                                  </p:stCondLst>
                                  <p:childTnLst>
                                    <p:set>
                                      <p:cBhvr>
                                        <p:cTn id="28" dur="1" fill="hold">
                                          <p:stCondLst>
                                            <p:cond delay="0"/>
                                          </p:stCondLst>
                                        </p:cTn>
                                        <p:tgtEl>
                                          <p:spTgt spid="11271"/>
                                        </p:tgtEl>
                                        <p:attrNameLst>
                                          <p:attrName>style.visibility</p:attrName>
                                        </p:attrNameLst>
                                      </p:cBhvr>
                                      <p:to>
                                        <p:strVal val="visible"/>
                                      </p:to>
                                    </p:set>
                                    <p:anim calcmode="lin" valueType="num">
                                      <p:cBhvr>
                                        <p:cTn id="29" dur="500" fill="hold"/>
                                        <p:tgtEl>
                                          <p:spTgt spid="11271"/>
                                        </p:tgtEl>
                                        <p:attrNameLst>
                                          <p:attrName>ppt_w</p:attrName>
                                        </p:attrNameLst>
                                      </p:cBhvr>
                                      <p:tavLst>
                                        <p:tav tm="0">
                                          <p:val>
                                            <p:fltVal val="0"/>
                                          </p:val>
                                        </p:tav>
                                        <p:tav tm="100000">
                                          <p:val>
                                            <p:strVal val="#ppt_w"/>
                                          </p:val>
                                        </p:tav>
                                      </p:tavLst>
                                    </p:anim>
                                    <p:anim calcmode="lin" valueType="num">
                                      <p:cBhvr>
                                        <p:cTn id="30" dur="500" fill="hold"/>
                                        <p:tgtEl>
                                          <p:spTgt spid="11271"/>
                                        </p:tgtEl>
                                        <p:attrNameLst>
                                          <p:attrName>ppt_h</p:attrName>
                                        </p:attrNameLst>
                                      </p:cBhvr>
                                      <p:tavLst>
                                        <p:tav tm="0">
                                          <p:val>
                                            <p:fltVal val="0"/>
                                          </p:val>
                                        </p:tav>
                                        <p:tav tm="100000">
                                          <p:val>
                                            <p:strVal val="#ppt_h"/>
                                          </p:val>
                                        </p:tav>
                                      </p:tavLst>
                                    </p:anim>
                                    <p:anim calcmode="lin" valueType="num">
                                      <p:cBhvr>
                                        <p:cTn id="31" dur="500" fill="hold"/>
                                        <p:tgtEl>
                                          <p:spTgt spid="11271"/>
                                        </p:tgtEl>
                                        <p:attrNameLst>
                                          <p:attrName>style.rotation</p:attrName>
                                        </p:attrNameLst>
                                      </p:cBhvr>
                                      <p:tavLst>
                                        <p:tav tm="0">
                                          <p:val>
                                            <p:fltVal val="90"/>
                                          </p:val>
                                        </p:tav>
                                        <p:tav tm="100000">
                                          <p:val>
                                            <p:fltVal val="0"/>
                                          </p:val>
                                        </p:tav>
                                      </p:tavLst>
                                    </p:anim>
                                    <p:animEffect transition="in" filter="fade">
                                      <p:cBhvr>
                                        <p:cTn id="32" dur="500"/>
                                        <p:tgtEl>
                                          <p:spTgt spid="11271"/>
                                        </p:tgtEl>
                                      </p:cBhvr>
                                    </p:animEffect>
                                  </p:childTnLst>
                                </p:cTn>
                              </p:par>
                            </p:childTnLst>
                          </p:cTn>
                        </p:par>
                        <p:par>
                          <p:cTn id="33" fill="hold" nodeType="afterGroup">
                            <p:stCondLst>
                              <p:cond delay="5001"/>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11272"/>
                                        </p:tgtEl>
                                        <p:attrNameLst>
                                          <p:attrName>style.visibility</p:attrName>
                                        </p:attrNameLst>
                                      </p:cBhvr>
                                      <p:to>
                                        <p:strVal val="visible"/>
                                      </p:to>
                                    </p:set>
                                    <p:anim calcmode="lin" valueType="num">
                                      <p:cBhvr>
                                        <p:cTn id="36" dur="500" fill="hold"/>
                                        <p:tgtEl>
                                          <p:spTgt spid="11272"/>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1272"/>
                                        </p:tgtEl>
                                        <p:attrNameLst>
                                          <p:attrName>ppt_y</p:attrName>
                                        </p:attrNameLst>
                                      </p:cBhvr>
                                      <p:tavLst>
                                        <p:tav tm="0">
                                          <p:val>
                                            <p:strVal val="#ppt_y"/>
                                          </p:val>
                                        </p:tav>
                                        <p:tav tm="100000">
                                          <p:val>
                                            <p:strVal val="#ppt_y"/>
                                          </p:val>
                                        </p:tav>
                                      </p:tavLst>
                                    </p:anim>
                                    <p:anim calcmode="lin" valueType="num">
                                      <p:cBhvr>
                                        <p:cTn id="38" dur="500" fill="hold"/>
                                        <p:tgtEl>
                                          <p:spTgt spid="11272"/>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1272"/>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1272"/>
                                        </p:tgtEl>
                                      </p:cBhvr>
                                    </p:animEffect>
                                  </p:childTnLst>
                                </p:cTn>
                              </p:par>
                            </p:childTnLst>
                          </p:cTn>
                        </p:par>
                        <p:par>
                          <p:cTn id="41" fill="hold" nodeType="afterGroup">
                            <p:stCondLst>
                              <p:cond delay="5851"/>
                            </p:stCondLst>
                            <p:childTnLst>
                              <p:par>
                                <p:cTn id="42" presetID="22" presetClass="entr" presetSubtype="1" fill="hold" grpId="0" nodeType="afterEffect">
                                  <p:stCondLst>
                                    <p:cond delay="0"/>
                                  </p:stCondLst>
                                  <p:childTnLst>
                                    <p:set>
                                      <p:cBhvr>
                                        <p:cTn id="43" dur="1" fill="hold">
                                          <p:stCondLst>
                                            <p:cond delay="0"/>
                                          </p:stCondLst>
                                        </p:cTn>
                                        <p:tgtEl>
                                          <p:spTgt spid="11273"/>
                                        </p:tgtEl>
                                        <p:attrNameLst>
                                          <p:attrName>style.visibility</p:attrName>
                                        </p:attrNameLst>
                                      </p:cBhvr>
                                      <p:to>
                                        <p:strVal val="visible"/>
                                      </p:to>
                                    </p:set>
                                    <p:animEffect transition="in" filter="wipe(up)">
                                      <p:cBhvr>
                                        <p:cTn id="44" dur="500"/>
                                        <p:tgtEl>
                                          <p:spTgt spid="11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autoUpdateAnimBg="0"/>
      <p:bldP spid="11268" grpId="0" animBg="1" autoUpdateAnimBg="0"/>
      <p:bldP spid="11268" grpId="1" animBg="1" autoUpdateAnimBg="0"/>
      <p:bldP spid="11269" grpId="0" animBg="1" autoUpdateAnimBg="0"/>
      <p:bldP spid="11270" grpId="0" autoUpdateAnimBg="0"/>
      <p:bldP spid="11272" grpId="0" autoUpdateAnimBg="0"/>
      <p:bldP spid="11273"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239" y="5084446"/>
            <a:ext cx="2446020" cy="65246"/>
          </a:xfrm>
          <a:prstGeom prst="rect">
            <a:avLst/>
          </a:prstGeom>
          <a:solidFill>
            <a:srgbClr val="C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矩形 9"/>
          <p:cNvSpPr/>
          <p:nvPr/>
        </p:nvSpPr>
        <p:spPr>
          <a:xfrm>
            <a:off x="8503444" y="-2381"/>
            <a:ext cx="641509" cy="57150"/>
          </a:xfrm>
          <a:prstGeom prst="rect">
            <a:avLst/>
          </a:prstGeom>
          <a:solidFill>
            <a:srgbClr val="0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9" name="矩形 108">
            <a:extLst>
              <a:ext uri="{FF2B5EF4-FFF2-40B4-BE49-F238E27FC236}">
                <a16:creationId xmlns:a16="http://schemas.microsoft.com/office/drawing/2014/main" xmlns="" id="{8070883F-6A51-4585-8290-A1C9F368FD81}"/>
              </a:ext>
            </a:extLst>
          </p:cNvPr>
          <p:cNvSpPr/>
          <p:nvPr/>
        </p:nvSpPr>
        <p:spPr>
          <a:xfrm>
            <a:off x="-5238" y="283369"/>
            <a:ext cx="110966" cy="33289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0" name="矩形 109">
            <a:extLst>
              <a:ext uri="{FF2B5EF4-FFF2-40B4-BE49-F238E27FC236}">
                <a16:creationId xmlns:a16="http://schemas.microsoft.com/office/drawing/2014/main" xmlns="" id="{E54C9A7B-014D-4F10-B5B1-2DE8F86900E2}"/>
              </a:ext>
            </a:extLst>
          </p:cNvPr>
          <p:cNvSpPr/>
          <p:nvPr/>
        </p:nvSpPr>
        <p:spPr>
          <a:xfrm>
            <a:off x="255747" y="283369"/>
            <a:ext cx="2362172" cy="33289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b="1" dirty="0">
                <a:latin typeface="微软雅黑" panose="020B0503020204020204" charset="-122"/>
                <a:ea typeface="微软雅黑" panose="020B0503020204020204" charset="-122"/>
              </a:rPr>
              <a:t>班组生产调度“五不准”</a:t>
            </a:r>
          </a:p>
        </p:txBody>
      </p:sp>
      <p:grpSp>
        <p:nvGrpSpPr>
          <p:cNvPr id="26" name="Group 54">
            <a:extLst>
              <a:ext uri="{FF2B5EF4-FFF2-40B4-BE49-F238E27FC236}">
                <a16:creationId xmlns:a16="http://schemas.microsoft.com/office/drawing/2014/main" xmlns="" id="{3C10D64E-E86A-48EE-8A5B-B5EACB8040F1}"/>
              </a:ext>
            </a:extLst>
          </p:cNvPr>
          <p:cNvGrpSpPr/>
          <p:nvPr/>
        </p:nvGrpSpPr>
        <p:grpSpPr>
          <a:xfrm rot="16200000">
            <a:off x="6161501" y="3655503"/>
            <a:ext cx="531799" cy="556363"/>
            <a:chOff x="1652259" y="4256917"/>
            <a:chExt cx="1206254" cy="360191"/>
          </a:xfrm>
          <a:effectLst>
            <a:innerShdw blurRad="114300">
              <a:prstClr val="black"/>
            </a:innerShdw>
          </a:effectLst>
        </p:grpSpPr>
        <p:cxnSp>
          <p:nvCxnSpPr>
            <p:cNvPr id="27" name="Straight Connector 55">
              <a:extLst>
                <a:ext uri="{FF2B5EF4-FFF2-40B4-BE49-F238E27FC236}">
                  <a16:creationId xmlns:a16="http://schemas.microsoft.com/office/drawing/2014/main" xmlns="" id="{576E6897-81B8-41E7-B52E-B40D139D10BB}"/>
                </a:ext>
              </a:extLst>
            </p:cNvPr>
            <p:cNvCxnSpPr/>
            <p:nvPr/>
          </p:nvCxnSpPr>
          <p:spPr>
            <a:xfrm flipH="1">
              <a:off x="1652259" y="4256917"/>
              <a:ext cx="1206254"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56">
              <a:extLst>
                <a:ext uri="{FF2B5EF4-FFF2-40B4-BE49-F238E27FC236}">
                  <a16:creationId xmlns:a16="http://schemas.microsoft.com/office/drawing/2014/main" xmlns="" id="{9548620A-B6E5-4D63-B809-0FE6B3337F23}"/>
                </a:ext>
              </a:extLst>
            </p:cNvPr>
            <p:cNvCxnSpPr/>
            <p:nvPr/>
          </p:nvCxnSpPr>
          <p:spPr>
            <a:xfrm flipH="1">
              <a:off x="1652259" y="4256917"/>
              <a:ext cx="0" cy="360191"/>
            </a:xfrm>
            <a:prstGeom prst="line">
              <a:avLst/>
            </a:prstGeom>
            <a:ln w="12700">
              <a:solidFill>
                <a:srgbClr val="C00000"/>
              </a:solidFill>
              <a:tailEnd type="oval"/>
            </a:ln>
          </p:spPr>
          <p:style>
            <a:lnRef idx="1">
              <a:schemeClr val="accent1"/>
            </a:lnRef>
            <a:fillRef idx="0">
              <a:schemeClr val="accent1"/>
            </a:fillRef>
            <a:effectRef idx="0">
              <a:schemeClr val="accent1"/>
            </a:effectRef>
            <a:fontRef idx="minor">
              <a:schemeClr val="tx1"/>
            </a:fontRef>
          </p:style>
        </p:cxnSp>
      </p:grpSp>
      <p:sp>
        <p:nvSpPr>
          <p:cNvPr id="29" name="Freeform 5">
            <a:extLst>
              <a:ext uri="{FF2B5EF4-FFF2-40B4-BE49-F238E27FC236}">
                <a16:creationId xmlns:a16="http://schemas.microsoft.com/office/drawing/2014/main" xmlns="" id="{F54CA27B-1D66-4F7A-90B6-8A632E1E2669}"/>
              </a:ext>
            </a:extLst>
          </p:cNvPr>
          <p:cNvSpPr>
            <a:spLocks/>
          </p:cNvSpPr>
          <p:nvPr/>
        </p:nvSpPr>
        <p:spPr bwMode="auto">
          <a:xfrm flipH="1">
            <a:off x="3659060" y="1542311"/>
            <a:ext cx="1388626" cy="1602792"/>
          </a:xfrm>
          <a:custGeom>
            <a:avLst/>
            <a:gdLst>
              <a:gd name="T0" fmla="*/ 2010 w 2010"/>
              <a:gd name="T1" fmla="*/ 1740 h 2320"/>
              <a:gd name="T2" fmla="*/ 1005 w 2010"/>
              <a:gd name="T3" fmla="*/ 2320 h 2320"/>
              <a:gd name="T4" fmla="*/ 0 w 2010"/>
              <a:gd name="T5" fmla="*/ 1740 h 2320"/>
              <a:gd name="T6" fmla="*/ 0 w 2010"/>
              <a:gd name="T7" fmla="*/ 581 h 2320"/>
              <a:gd name="T8" fmla="*/ 1005 w 2010"/>
              <a:gd name="T9" fmla="*/ 0 h 2320"/>
              <a:gd name="T10" fmla="*/ 2010 w 2010"/>
              <a:gd name="T11" fmla="*/ 581 h 2320"/>
              <a:gd name="T12" fmla="*/ 2010 w 2010"/>
              <a:gd name="T13" fmla="*/ 1740 h 2320"/>
            </a:gdLst>
            <a:ahLst/>
            <a:cxnLst>
              <a:cxn ang="0">
                <a:pos x="T0" y="T1"/>
              </a:cxn>
              <a:cxn ang="0">
                <a:pos x="T2" y="T3"/>
              </a:cxn>
              <a:cxn ang="0">
                <a:pos x="T4" y="T5"/>
              </a:cxn>
              <a:cxn ang="0">
                <a:pos x="T6" y="T7"/>
              </a:cxn>
              <a:cxn ang="0">
                <a:pos x="T8" y="T9"/>
              </a:cxn>
              <a:cxn ang="0">
                <a:pos x="T10" y="T11"/>
              </a:cxn>
              <a:cxn ang="0">
                <a:pos x="T12" y="T13"/>
              </a:cxn>
            </a:cxnLst>
            <a:rect l="0" t="0" r="r" b="b"/>
            <a:pathLst>
              <a:path w="2010" h="2320">
                <a:moveTo>
                  <a:pt x="2010" y="1740"/>
                </a:moveTo>
                <a:lnTo>
                  <a:pt x="1005" y="2320"/>
                </a:lnTo>
                <a:lnTo>
                  <a:pt x="0" y="1740"/>
                </a:lnTo>
                <a:lnTo>
                  <a:pt x="0" y="581"/>
                </a:lnTo>
                <a:lnTo>
                  <a:pt x="1005" y="0"/>
                </a:lnTo>
                <a:lnTo>
                  <a:pt x="2010" y="581"/>
                </a:lnTo>
                <a:lnTo>
                  <a:pt x="2010" y="1740"/>
                </a:lnTo>
                <a:close/>
              </a:path>
            </a:pathLst>
          </a:custGeom>
          <a:solidFill>
            <a:srgbClr val="C00000"/>
          </a:solidFill>
          <a:ln>
            <a:noFill/>
          </a:ln>
          <a:ex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099" dirty="0">
              <a:solidFill>
                <a:schemeClr val="bg1"/>
              </a:solidFill>
              <a:effectLst>
                <a:outerShdw blurRad="38100" dist="38100" dir="2700000" algn="tl">
                  <a:srgbClr val="000000">
                    <a:alpha val="43137"/>
                  </a:srgbClr>
                </a:outerShdw>
              </a:effectLst>
              <a:latin typeface="DIN-BoldItalic" pitchFamily="50" charset="0"/>
            </a:endParaRPr>
          </a:p>
        </p:txBody>
      </p:sp>
      <p:sp>
        <p:nvSpPr>
          <p:cNvPr id="30" name="Freeform 5">
            <a:extLst>
              <a:ext uri="{FF2B5EF4-FFF2-40B4-BE49-F238E27FC236}">
                <a16:creationId xmlns:a16="http://schemas.microsoft.com/office/drawing/2014/main" xmlns="" id="{9C88A000-D4FD-4CB6-804E-44AA2D8323D7}"/>
              </a:ext>
            </a:extLst>
          </p:cNvPr>
          <p:cNvSpPr>
            <a:spLocks/>
          </p:cNvSpPr>
          <p:nvPr/>
        </p:nvSpPr>
        <p:spPr bwMode="auto">
          <a:xfrm flipH="1">
            <a:off x="3207631" y="2816599"/>
            <a:ext cx="884818" cy="1021282"/>
          </a:xfrm>
          <a:custGeom>
            <a:avLst/>
            <a:gdLst>
              <a:gd name="T0" fmla="*/ 2010 w 2010"/>
              <a:gd name="T1" fmla="*/ 1740 h 2320"/>
              <a:gd name="T2" fmla="*/ 1005 w 2010"/>
              <a:gd name="T3" fmla="*/ 2320 h 2320"/>
              <a:gd name="T4" fmla="*/ 0 w 2010"/>
              <a:gd name="T5" fmla="*/ 1740 h 2320"/>
              <a:gd name="T6" fmla="*/ 0 w 2010"/>
              <a:gd name="T7" fmla="*/ 581 h 2320"/>
              <a:gd name="T8" fmla="*/ 1005 w 2010"/>
              <a:gd name="T9" fmla="*/ 0 h 2320"/>
              <a:gd name="T10" fmla="*/ 2010 w 2010"/>
              <a:gd name="T11" fmla="*/ 581 h 2320"/>
              <a:gd name="T12" fmla="*/ 2010 w 2010"/>
              <a:gd name="T13" fmla="*/ 1740 h 2320"/>
            </a:gdLst>
            <a:ahLst/>
            <a:cxnLst>
              <a:cxn ang="0">
                <a:pos x="T0" y="T1"/>
              </a:cxn>
              <a:cxn ang="0">
                <a:pos x="T2" y="T3"/>
              </a:cxn>
              <a:cxn ang="0">
                <a:pos x="T4" y="T5"/>
              </a:cxn>
              <a:cxn ang="0">
                <a:pos x="T6" y="T7"/>
              </a:cxn>
              <a:cxn ang="0">
                <a:pos x="T8" y="T9"/>
              </a:cxn>
              <a:cxn ang="0">
                <a:pos x="T10" y="T11"/>
              </a:cxn>
              <a:cxn ang="0">
                <a:pos x="T12" y="T13"/>
              </a:cxn>
            </a:cxnLst>
            <a:rect l="0" t="0" r="r" b="b"/>
            <a:pathLst>
              <a:path w="2010" h="2320">
                <a:moveTo>
                  <a:pt x="2010" y="1740"/>
                </a:moveTo>
                <a:lnTo>
                  <a:pt x="1005" y="2320"/>
                </a:lnTo>
                <a:lnTo>
                  <a:pt x="0" y="1740"/>
                </a:lnTo>
                <a:lnTo>
                  <a:pt x="0" y="581"/>
                </a:lnTo>
                <a:lnTo>
                  <a:pt x="1005" y="0"/>
                </a:lnTo>
                <a:lnTo>
                  <a:pt x="2010" y="581"/>
                </a:lnTo>
                <a:lnTo>
                  <a:pt x="2010" y="1740"/>
                </a:lnTo>
                <a:close/>
              </a:path>
            </a:pathLst>
          </a:custGeom>
          <a:solidFill>
            <a:schemeClr val="bg1">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dirty="0"/>
          </a:p>
        </p:txBody>
      </p:sp>
      <p:sp>
        <p:nvSpPr>
          <p:cNvPr id="31" name="Freeform 5">
            <a:extLst>
              <a:ext uri="{FF2B5EF4-FFF2-40B4-BE49-F238E27FC236}">
                <a16:creationId xmlns:a16="http://schemas.microsoft.com/office/drawing/2014/main" xmlns="" id="{528EA381-2FA8-4B4E-A9FD-74A93822B5C4}"/>
              </a:ext>
            </a:extLst>
          </p:cNvPr>
          <p:cNvSpPr>
            <a:spLocks/>
          </p:cNvSpPr>
          <p:nvPr/>
        </p:nvSpPr>
        <p:spPr bwMode="auto">
          <a:xfrm flipH="1">
            <a:off x="5119850" y="1725463"/>
            <a:ext cx="779734" cy="899991"/>
          </a:xfrm>
          <a:custGeom>
            <a:avLst/>
            <a:gdLst>
              <a:gd name="T0" fmla="*/ 2010 w 2010"/>
              <a:gd name="T1" fmla="*/ 1740 h 2320"/>
              <a:gd name="T2" fmla="*/ 1005 w 2010"/>
              <a:gd name="T3" fmla="*/ 2320 h 2320"/>
              <a:gd name="T4" fmla="*/ 0 w 2010"/>
              <a:gd name="T5" fmla="*/ 1740 h 2320"/>
              <a:gd name="T6" fmla="*/ 0 w 2010"/>
              <a:gd name="T7" fmla="*/ 581 h 2320"/>
              <a:gd name="T8" fmla="*/ 1005 w 2010"/>
              <a:gd name="T9" fmla="*/ 0 h 2320"/>
              <a:gd name="T10" fmla="*/ 2010 w 2010"/>
              <a:gd name="T11" fmla="*/ 581 h 2320"/>
              <a:gd name="T12" fmla="*/ 2010 w 2010"/>
              <a:gd name="T13" fmla="*/ 1740 h 2320"/>
            </a:gdLst>
            <a:ahLst/>
            <a:cxnLst>
              <a:cxn ang="0">
                <a:pos x="T0" y="T1"/>
              </a:cxn>
              <a:cxn ang="0">
                <a:pos x="T2" y="T3"/>
              </a:cxn>
              <a:cxn ang="0">
                <a:pos x="T4" y="T5"/>
              </a:cxn>
              <a:cxn ang="0">
                <a:pos x="T6" y="T7"/>
              </a:cxn>
              <a:cxn ang="0">
                <a:pos x="T8" y="T9"/>
              </a:cxn>
              <a:cxn ang="0">
                <a:pos x="T10" y="T11"/>
              </a:cxn>
              <a:cxn ang="0">
                <a:pos x="T12" y="T13"/>
              </a:cxn>
            </a:cxnLst>
            <a:rect l="0" t="0" r="r" b="b"/>
            <a:pathLst>
              <a:path w="2010" h="2320">
                <a:moveTo>
                  <a:pt x="2010" y="1740"/>
                </a:moveTo>
                <a:lnTo>
                  <a:pt x="1005" y="2320"/>
                </a:lnTo>
                <a:lnTo>
                  <a:pt x="0" y="1740"/>
                </a:lnTo>
                <a:lnTo>
                  <a:pt x="0" y="581"/>
                </a:lnTo>
                <a:lnTo>
                  <a:pt x="1005" y="0"/>
                </a:lnTo>
                <a:lnTo>
                  <a:pt x="2010" y="581"/>
                </a:lnTo>
                <a:lnTo>
                  <a:pt x="2010" y="1740"/>
                </a:lnTo>
                <a:close/>
              </a:path>
            </a:pathLst>
          </a:custGeom>
          <a:solidFill>
            <a:schemeClr val="bg1">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dirty="0"/>
          </a:p>
        </p:txBody>
      </p:sp>
      <p:sp>
        <p:nvSpPr>
          <p:cNvPr id="32" name="Freeform 5">
            <a:extLst>
              <a:ext uri="{FF2B5EF4-FFF2-40B4-BE49-F238E27FC236}">
                <a16:creationId xmlns:a16="http://schemas.microsoft.com/office/drawing/2014/main" xmlns="" id="{CFF6C4BF-2C1B-4075-B72A-8106B0887EEC}"/>
              </a:ext>
            </a:extLst>
          </p:cNvPr>
          <p:cNvSpPr>
            <a:spLocks/>
          </p:cNvSpPr>
          <p:nvPr/>
        </p:nvSpPr>
        <p:spPr bwMode="auto">
          <a:xfrm flipH="1">
            <a:off x="5534562" y="2334052"/>
            <a:ext cx="1224736" cy="1413626"/>
          </a:xfrm>
          <a:custGeom>
            <a:avLst/>
            <a:gdLst>
              <a:gd name="T0" fmla="*/ 2010 w 2010"/>
              <a:gd name="T1" fmla="*/ 1740 h 2320"/>
              <a:gd name="T2" fmla="*/ 1005 w 2010"/>
              <a:gd name="T3" fmla="*/ 2320 h 2320"/>
              <a:gd name="T4" fmla="*/ 0 w 2010"/>
              <a:gd name="T5" fmla="*/ 1740 h 2320"/>
              <a:gd name="T6" fmla="*/ 0 w 2010"/>
              <a:gd name="T7" fmla="*/ 581 h 2320"/>
              <a:gd name="T8" fmla="*/ 1005 w 2010"/>
              <a:gd name="T9" fmla="*/ 0 h 2320"/>
              <a:gd name="T10" fmla="*/ 2010 w 2010"/>
              <a:gd name="T11" fmla="*/ 581 h 2320"/>
              <a:gd name="T12" fmla="*/ 2010 w 2010"/>
              <a:gd name="T13" fmla="*/ 1740 h 2320"/>
            </a:gdLst>
            <a:ahLst/>
            <a:cxnLst>
              <a:cxn ang="0">
                <a:pos x="T0" y="T1"/>
              </a:cxn>
              <a:cxn ang="0">
                <a:pos x="T2" y="T3"/>
              </a:cxn>
              <a:cxn ang="0">
                <a:pos x="T4" y="T5"/>
              </a:cxn>
              <a:cxn ang="0">
                <a:pos x="T6" y="T7"/>
              </a:cxn>
              <a:cxn ang="0">
                <a:pos x="T8" y="T9"/>
              </a:cxn>
              <a:cxn ang="0">
                <a:pos x="T10" y="T11"/>
              </a:cxn>
              <a:cxn ang="0">
                <a:pos x="T12" y="T13"/>
              </a:cxn>
            </a:cxnLst>
            <a:rect l="0" t="0" r="r" b="b"/>
            <a:pathLst>
              <a:path w="2010" h="2320">
                <a:moveTo>
                  <a:pt x="2010" y="1740"/>
                </a:moveTo>
                <a:lnTo>
                  <a:pt x="1005" y="2320"/>
                </a:lnTo>
                <a:lnTo>
                  <a:pt x="0" y="1740"/>
                </a:lnTo>
                <a:lnTo>
                  <a:pt x="0" y="581"/>
                </a:lnTo>
                <a:lnTo>
                  <a:pt x="1005" y="0"/>
                </a:lnTo>
                <a:lnTo>
                  <a:pt x="2010" y="581"/>
                </a:lnTo>
                <a:lnTo>
                  <a:pt x="2010" y="1740"/>
                </a:lnTo>
                <a:close/>
              </a:path>
            </a:pathLst>
          </a:custGeom>
          <a:solidFill>
            <a:srgbClr val="C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699" dirty="0">
              <a:solidFill>
                <a:schemeClr val="bg1"/>
              </a:solidFill>
              <a:effectLst>
                <a:outerShdw blurRad="38100" dist="38100" dir="2700000" algn="tl">
                  <a:srgbClr val="000000">
                    <a:alpha val="43137"/>
                  </a:srgbClr>
                </a:outerShdw>
              </a:effectLst>
              <a:latin typeface="DIN-BoldItalic" pitchFamily="50" charset="0"/>
            </a:endParaRPr>
          </a:p>
        </p:txBody>
      </p:sp>
      <p:sp>
        <p:nvSpPr>
          <p:cNvPr id="33" name="Freeform 5">
            <a:extLst>
              <a:ext uri="{FF2B5EF4-FFF2-40B4-BE49-F238E27FC236}">
                <a16:creationId xmlns:a16="http://schemas.microsoft.com/office/drawing/2014/main" xmlns="" id="{7947B1DD-6F0E-4EFF-AFBF-0FDBE0597A39}"/>
              </a:ext>
            </a:extLst>
          </p:cNvPr>
          <p:cNvSpPr>
            <a:spLocks/>
          </p:cNvSpPr>
          <p:nvPr/>
        </p:nvSpPr>
        <p:spPr bwMode="auto">
          <a:xfrm flipH="1">
            <a:off x="6838902" y="2495655"/>
            <a:ext cx="659705" cy="761451"/>
          </a:xfrm>
          <a:custGeom>
            <a:avLst/>
            <a:gdLst>
              <a:gd name="T0" fmla="*/ 2010 w 2010"/>
              <a:gd name="T1" fmla="*/ 1740 h 2320"/>
              <a:gd name="T2" fmla="*/ 1005 w 2010"/>
              <a:gd name="T3" fmla="*/ 2320 h 2320"/>
              <a:gd name="T4" fmla="*/ 0 w 2010"/>
              <a:gd name="T5" fmla="*/ 1740 h 2320"/>
              <a:gd name="T6" fmla="*/ 0 w 2010"/>
              <a:gd name="T7" fmla="*/ 581 h 2320"/>
              <a:gd name="T8" fmla="*/ 1005 w 2010"/>
              <a:gd name="T9" fmla="*/ 0 h 2320"/>
              <a:gd name="T10" fmla="*/ 2010 w 2010"/>
              <a:gd name="T11" fmla="*/ 581 h 2320"/>
              <a:gd name="T12" fmla="*/ 2010 w 2010"/>
              <a:gd name="T13" fmla="*/ 1740 h 2320"/>
            </a:gdLst>
            <a:ahLst/>
            <a:cxnLst>
              <a:cxn ang="0">
                <a:pos x="T0" y="T1"/>
              </a:cxn>
              <a:cxn ang="0">
                <a:pos x="T2" y="T3"/>
              </a:cxn>
              <a:cxn ang="0">
                <a:pos x="T4" y="T5"/>
              </a:cxn>
              <a:cxn ang="0">
                <a:pos x="T6" y="T7"/>
              </a:cxn>
              <a:cxn ang="0">
                <a:pos x="T8" y="T9"/>
              </a:cxn>
              <a:cxn ang="0">
                <a:pos x="T10" y="T11"/>
              </a:cxn>
              <a:cxn ang="0">
                <a:pos x="T12" y="T13"/>
              </a:cxn>
            </a:cxnLst>
            <a:rect l="0" t="0" r="r" b="b"/>
            <a:pathLst>
              <a:path w="2010" h="2320">
                <a:moveTo>
                  <a:pt x="2010" y="1740"/>
                </a:moveTo>
                <a:lnTo>
                  <a:pt x="1005" y="2320"/>
                </a:lnTo>
                <a:lnTo>
                  <a:pt x="0" y="1740"/>
                </a:lnTo>
                <a:lnTo>
                  <a:pt x="0" y="581"/>
                </a:lnTo>
                <a:lnTo>
                  <a:pt x="1005" y="0"/>
                </a:lnTo>
                <a:lnTo>
                  <a:pt x="2010" y="581"/>
                </a:lnTo>
                <a:lnTo>
                  <a:pt x="2010" y="1740"/>
                </a:lnTo>
                <a:close/>
              </a:path>
            </a:pathLst>
          </a:custGeom>
          <a:solidFill>
            <a:schemeClr val="bg1">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dirty="0"/>
          </a:p>
        </p:txBody>
      </p:sp>
      <p:sp>
        <p:nvSpPr>
          <p:cNvPr id="34" name="Freeform 5">
            <a:extLst>
              <a:ext uri="{FF2B5EF4-FFF2-40B4-BE49-F238E27FC236}">
                <a16:creationId xmlns:a16="http://schemas.microsoft.com/office/drawing/2014/main" xmlns="" id="{FADF0EEF-9B68-4C98-AB73-30F429678431}"/>
              </a:ext>
            </a:extLst>
          </p:cNvPr>
          <p:cNvSpPr>
            <a:spLocks/>
          </p:cNvSpPr>
          <p:nvPr/>
        </p:nvSpPr>
        <p:spPr bwMode="auto">
          <a:xfrm flipH="1">
            <a:off x="2486363" y="2471826"/>
            <a:ext cx="659705" cy="761451"/>
          </a:xfrm>
          <a:custGeom>
            <a:avLst/>
            <a:gdLst>
              <a:gd name="T0" fmla="*/ 2010 w 2010"/>
              <a:gd name="T1" fmla="*/ 1740 h 2320"/>
              <a:gd name="T2" fmla="*/ 1005 w 2010"/>
              <a:gd name="T3" fmla="*/ 2320 h 2320"/>
              <a:gd name="T4" fmla="*/ 0 w 2010"/>
              <a:gd name="T5" fmla="*/ 1740 h 2320"/>
              <a:gd name="T6" fmla="*/ 0 w 2010"/>
              <a:gd name="T7" fmla="*/ 581 h 2320"/>
              <a:gd name="T8" fmla="*/ 1005 w 2010"/>
              <a:gd name="T9" fmla="*/ 0 h 2320"/>
              <a:gd name="T10" fmla="*/ 2010 w 2010"/>
              <a:gd name="T11" fmla="*/ 581 h 2320"/>
              <a:gd name="T12" fmla="*/ 2010 w 2010"/>
              <a:gd name="T13" fmla="*/ 1740 h 2320"/>
            </a:gdLst>
            <a:ahLst/>
            <a:cxnLst>
              <a:cxn ang="0">
                <a:pos x="T0" y="T1"/>
              </a:cxn>
              <a:cxn ang="0">
                <a:pos x="T2" y="T3"/>
              </a:cxn>
              <a:cxn ang="0">
                <a:pos x="T4" y="T5"/>
              </a:cxn>
              <a:cxn ang="0">
                <a:pos x="T6" y="T7"/>
              </a:cxn>
              <a:cxn ang="0">
                <a:pos x="T8" y="T9"/>
              </a:cxn>
              <a:cxn ang="0">
                <a:pos x="T10" y="T11"/>
              </a:cxn>
              <a:cxn ang="0">
                <a:pos x="T12" y="T13"/>
              </a:cxn>
            </a:cxnLst>
            <a:rect l="0" t="0" r="r" b="b"/>
            <a:pathLst>
              <a:path w="2010" h="2320">
                <a:moveTo>
                  <a:pt x="2010" y="1740"/>
                </a:moveTo>
                <a:lnTo>
                  <a:pt x="1005" y="2320"/>
                </a:lnTo>
                <a:lnTo>
                  <a:pt x="0" y="1740"/>
                </a:lnTo>
                <a:lnTo>
                  <a:pt x="0" y="581"/>
                </a:lnTo>
                <a:lnTo>
                  <a:pt x="1005" y="0"/>
                </a:lnTo>
                <a:lnTo>
                  <a:pt x="2010" y="581"/>
                </a:lnTo>
                <a:lnTo>
                  <a:pt x="2010" y="1740"/>
                </a:lnTo>
                <a:close/>
              </a:path>
            </a:pathLst>
          </a:custGeom>
          <a:solidFill>
            <a:srgbClr val="C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699" dirty="0">
              <a:solidFill>
                <a:schemeClr val="bg1"/>
              </a:solidFill>
              <a:effectLst>
                <a:outerShdw blurRad="38100" dist="38100" dir="2700000" algn="tl">
                  <a:srgbClr val="000000">
                    <a:alpha val="43137"/>
                  </a:srgbClr>
                </a:outerShdw>
              </a:effectLst>
              <a:latin typeface="DIN-BoldItalic" pitchFamily="50" charset="0"/>
            </a:endParaRPr>
          </a:p>
        </p:txBody>
      </p:sp>
      <p:grpSp>
        <p:nvGrpSpPr>
          <p:cNvPr id="35" name="Group 42">
            <a:extLst>
              <a:ext uri="{FF2B5EF4-FFF2-40B4-BE49-F238E27FC236}">
                <a16:creationId xmlns:a16="http://schemas.microsoft.com/office/drawing/2014/main" xmlns="" id="{F6E2C381-DE14-46C8-9165-3A20946CC073}"/>
              </a:ext>
            </a:extLst>
          </p:cNvPr>
          <p:cNvGrpSpPr/>
          <p:nvPr/>
        </p:nvGrpSpPr>
        <p:grpSpPr>
          <a:xfrm>
            <a:off x="1637418" y="2873551"/>
            <a:ext cx="769342" cy="270073"/>
            <a:chOff x="1652259" y="4256917"/>
            <a:chExt cx="1206254" cy="360191"/>
          </a:xfrm>
          <a:effectLst>
            <a:innerShdw blurRad="114300">
              <a:prstClr val="black"/>
            </a:innerShdw>
          </a:effectLst>
        </p:grpSpPr>
        <p:cxnSp>
          <p:nvCxnSpPr>
            <p:cNvPr id="36" name="Straight Connector 43">
              <a:extLst>
                <a:ext uri="{FF2B5EF4-FFF2-40B4-BE49-F238E27FC236}">
                  <a16:creationId xmlns:a16="http://schemas.microsoft.com/office/drawing/2014/main" xmlns="" id="{D5949947-E99B-4D1C-89AE-6D2B1E0D9F0A}"/>
                </a:ext>
              </a:extLst>
            </p:cNvPr>
            <p:cNvCxnSpPr/>
            <p:nvPr/>
          </p:nvCxnSpPr>
          <p:spPr>
            <a:xfrm flipH="1">
              <a:off x="1652259" y="4256917"/>
              <a:ext cx="1206254"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44">
              <a:extLst>
                <a:ext uri="{FF2B5EF4-FFF2-40B4-BE49-F238E27FC236}">
                  <a16:creationId xmlns:a16="http://schemas.microsoft.com/office/drawing/2014/main" xmlns="" id="{9DDE3D88-C0CF-4799-85A0-561E46EDFF3E}"/>
                </a:ext>
              </a:extLst>
            </p:cNvPr>
            <p:cNvCxnSpPr/>
            <p:nvPr/>
          </p:nvCxnSpPr>
          <p:spPr>
            <a:xfrm flipH="1">
              <a:off x="1652259" y="4256917"/>
              <a:ext cx="0" cy="360191"/>
            </a:xfrm>
            <a:prstGeom prst="line">
              <a:avLst/>
            </a:prstGeom>
            <a:ln w="12700">
              <a:solidFill>
                <a:srgbClr val="C00000"/>
              </a:solidFill>
              <a:tailEnd type="oval"/>
            </a:ln>
          </p:spPr>
          <p:style>
            <a:lnRef idx="1">
              <a:schemeClr val="accent1"/>
            </a:lnRef>
            <a:fillRef idx="0">
              <a:schemeClr val="accent1"/>
            </a:fillRef>
            <a:effectRef idx="0">
              <a:schemeClr val="accent1"/>
            </a:effectRef>
            <a:fontRef idx="minor">
              <a:schemeClr val="tx1"/>
            </a:fontRef>
          </p:style>
        </p:cxnSp>
      </p:grpSp>
      <p:grpSp>
        <p:nvGrpSpPr>
          <p:cNvPr id="38" name="Group 45">
            <a:extLst>
              <a:ext uri="{FF2B5EF4-FFF2-40B4-BE49-F238E27FC236}">
                <a16:creationId xmlns:a16="http://schemas.microsoft.com/office/drawing/2014/main" xmlns="" id="{A9079F5F-214F-4695-AEA3-217E3C800342}"/>
              </a:ext>
            </a:extLst>
          </p:cNvPr>
          <p:cNvGrpSpPr/>
          <p:nvPr/>
        </p:nvGrpSpPr>
        <p:grpSpPr>
          <a:xfrm rot="10800000" flipH="1">
            <a:off x="2344586" y="1847935"/>
            <a:ext cx="1210170" cy="270073"/>
            <a:chOff x="1652259" y="4256917"/>
            <a:chExt cx="1206254" cy="360191"/>
          </a:xfrm>
          <a:effectLst>
            <a:innerShdw blurRad="114300">
              <a:prstClr val="black"/>
            </a:innerShdw>
          </a:effectLst>
        </p:grpSpPr>
        <p:cxnSp>
          <p:nvCxnSpPr>
            <p:cNvPr id="39" name="Straight Connector 46">
              <a:extLst>
                <a:ext uri="{FF2B5EF4-FFF2-40B4-BE49-F238E27FC236}">
                  <a16:creationId xmlns:a16="http://schemas.microsoft.com/office/drawing/2014/main" xmlns="" id="{D8E1A56D-1F78-4F47-AC51-EBADCF99E9DA}"/>
                </a:ext>
              </a:extLst>
            </p:cNvPr>
            <p:cNvCxnSpPr/>
            <p:nvPr/>
          </p:nvCxnSpPr>
          <p:spPr>
            <a:xfrm flipH="1">
              <a:off x="1652259" y="4256917"/>
              <a:ext cx="1206254"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47">
              <a:extLst>
                <a:ext uri="{FF2B5EF4-FFF2-40B4-BE49-F238E27FC236}">
                  <a16:creationId xmlns:a16="http://schemas.microsoft.com/office/drawing/2014/main" xmlns="" id="{1C1FAC11-EF4F-4DB9-AABF-FA46C5BC315D}"/>
                </a:ext>
              </a:extLst>
            </p:cNvPr>
            <p:cNvCxnSpPr/>
            <p:nvPr/>
          </p:nvCxnSpPr>
          <p:spPr>
            <a:xfrm flipH="1">
              <a:off x="1652259" y="4256917"/>
              <a:ext cx="0" cy="360191"/>
            </a:xfrm>
            <a:prstGeom prst="line">
              <a:avLst/>
            </a:prstGeom>
            <a:ln w="12700">
              <a:solidFill>
                <a:srgbClr val="C00000"/>
              </a:solidFill>
              <a:tailEnd type="oval"/>
            </a:ln>
          </p:spPr>
          <p:style>
            <a:lnRef idx="1">
              <a:schemeClr val="accent1"/>
            </a:lnRef>
            <a:fillRef idx="0">
              <a:schemeClr val="accent1"/>
            </a:fillRef>
            <a:effectRef idx="0">
              <a:schemeClr val="accent1"/>
            </a:effectRef>
            <a:fontRef idx="minor">
              <a:schemeClr val="tx1"/>
            </a:fontRef>
          </p:style>
        </p:cxnSp>
      </p:grpSp>
      <p:grpSp>
        <p:nvGrpSpPr>
          <p:cNvPr id="41" name="Group 48">
            <a:extLst>
              <a:ext uri="{FF2B5EF4-FFF2-40B4-BE49-F238E27FC236}">
                <a16:creationId xmlns:a16="http://schemas.microsoft.com/office/drawing/2014/main" xmlns="" id="{96B8A227-FCAA-4A2C-A4D5-B1307AADD3F1}"/>
              </a:ext>
            </a:extLst>
          </p:cNvPr>
          <p:cNvGrpSpPr/>
          <p:nvPr/>
        </p:nvGrpSpPr>
        <p:grpSpPr>
          <a:xfrm rot="16200000" flipH="1">
            <a:off x="5906025" y="1245871"/>
            <a:ext cx="286934" cy="672249"/>
            <a:chOff x="1652259" y="4256917"/>
            <a:chExt cx="1206254" cy="360191"/>
          </a:xfrm>
          <a:effectLst>
            <a:innerShdw blurRad="114300">
              <a:prstClr val="black"/>
            </a:innerShdw>
          </a:effectLst>
        </p:grpSpPr>
        <p:cxnSp>
          <p:nvCxnSpPr>
            <p:cNvPr id="42" name="Straight Connector 49">
              <a:extLst>
                <a:ext uri="{FF2B5EF4-FFF2-40B4-BE49-F238E27FC236}">
                  <a16:creationId xmlns:a16="http://schemas.microsoft.com/office/drawing/2014/main" xmlns="" id="{1F1890D4-ECE4-47F0-A60F-D37F5D816BB1}"/>
                </a:ext>
              </a:extLst>
            </p:cNvPr>
            <p:cNvCxnSpPr/>
            <p:nvPr/>
          </p:nvCxnSpPr>
          <p:spPr>
            <a:xfrm flipH="1">
              <a:off x="1652259" y="4256917"/>
              <a:ext cx="1206254"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50">
              <a:extLst>
                <a:ext uri="{FF2B5EF4-FFF2-40B4-BE49-F238E27FC236}">
                  <a16:creationId xmlns:a16="http://schemas.microsoft.com/office/drawing/2014/main" xmlns="" id="{8470E525-C59D-4773-847D-E84D021F6899}"/>
                </a:ext>
              </a:extLst>
            </p:cNvPr>
            <p:cNvCxnSpPr/>
            <p:nvPr/>
          </p:nvCxnSpPr>
          <p:spPr>
            <a:xfrm flipH="1">
              <a:off x="1652259" y="4256917"/>
              <a:ext cx="0" cy="360191"/>
            </a:xfrm>
            <a:prstGeom prst="line">
              <a:avLst/>
            </a:prstGeom>
            <a:ln w="12700">
              <a:solidFill>
                <a:srgbClr val="C00000"/>
              </a:solidFill>
              <a:tailEnd type="oval"/>
            </a:ln>
          </p:spPr>
          <p:style>
            <a:lnRef idx="1">
              <a:schemeClr val="accent1"/>
            </a:lnRef>
            <a:fillRef idx="0">
              <a:schemeClr val="accent1"/>
            </a:fillRef>
            <a:effectRef idx="0">
              <a:schemeClr val="accent1"/>
            </a:effectRef>
            <a:fontRef idx="minor">
              <a:schemeClr val="tx1"/>
            </a:fontRef>
          </p:style>
        </p:cxnSp>
      </p:grpSp>
      <p:grpSp>
        <p:nvGrpSpPr>
          <p:cNvPr id="44" name="Group 57">
            <a:extLst>
              <a:ext uri="{FF2B5EF4-FFF2-40B4-BE49-F238E27FC236}">
                <a16:creationId xmlns:a16="http://schemas.microsoft.com/office/drawing/2014/main" xmlns="" id="{0B4BF689-6E28-4F93-B350-49A2A0C994DB}"/>
              </a:ext>
            </a:extLst>
          </p:cNvPr>
          <p:cNvGrpSpPr/>
          <p:nvPr/>
        </p:nvGrpSpPr>
        <p:grpSpPr>
          <a:xfrm>
            <a:off x="2850297" y="3587096"/>
            <a:ext cx="236542" cy="357281"/>
            <a:chOff x="1652259" y="4256917"/>
            <a:chExt cx="1206254" cy="360191"/>
          </a:xfrm>
          <a:effectLst>
            <a:innerShdw blurRad="114300">
              <a:prstClr val="black"/>
            </a:innerShdw>
          </a:effectLst>
        </p:grpSpPr>
        <p:cxnSp>
          <p:nvCxnSpPr>
            <p:cNvPr id="45" name="Straight Connector 58">
              <a:extLst>
                <a:ext uri="{FF2B5EF4-FFF2-40B4-BE49-F238E27FC236}">
                  <a16:creationId xmlns:a16="http://schemas.microsoft.com/office/drawing/2014/main" xmlns="" id="{C2479337-EFB9-4E1D-95C4-F49EBB0A4347}"/>
                </a:ext>
              </a:extLst>
            </p:cNvPr>
            <p:cNvCxnSpPr/>
            <p:nvPr/>
          </p:nvCxnSpPr>
          <p:spPr>
            <a:xfrm flipH="1">
              <a:off x="1652259" y="4256917"/>
              <a:ext cx="1206254"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59">
              <a:extLst>
                <a:ext uri="{FF2B5EF4-FFF2-40B4-BE49-F238E27FC236}">
                  <a16:creationId xmlns:a16="http://schemas.microsoft.com/office/drawing/2014/main" xmlns="" id="{EA780FC6-2742-4B16-B05A-1C2D632C11ED}"/>
                </a:ext>
              </a:extLst>
            </p:cNvPr>
            <p:cNvCxnSpPr/>
            <p:nvPr/>
          </p:nvCxnSpPr>
          <p:spPr>
            <a:xfrm flipH="1">
              <a:off x="1652259" y="4256917"/>
              <a:ext cx="0" cy="360191"/>
            </a:xfrm>
            <a:prstGeom prst="line">
              <a:avLst/>
            </a:prstGeom>
            <a:ln w="12700">
              <a:solidFill>
                <a:srgbClr val="C00000"/>
              </a:solidFill>
              <a:tailEnd type="oval"/>
            </a:ln>
          </p:spPr>
          <p:style>
            <a:lnRef idx="1">
              <a:schemeClr val="accent1"/>
            </a:lnRef>
            <a:fillRef idx="0">
              <a:schemeClr val="accent1"/>
            </a:fillRef>
            <a:effectRef idx="0">
              <a:schemeClr val="accent1"/>
            </a:effectRef>
            <a:fontRef idx="minor">
              <a:schemeClr val="tx1"/>
            </a:fontRef>
          </p:style>
        </p:cxnSp>
      </p:grpSp>
      <p:sp>
        <p:nvSpPr>
          <p:cNvPr id="47" name="Freeform 474">
            <a:extLst>
              <a:ext uri="{FF2B5EF4-FFF2-40B4-BE49-F238E27FC236}">
                <a16:creationId xmlns:a16="http://schemas.microsoft.com/office/drawing/2014/main" xmlns="" id="{D0DAB751-98E9-4322-881A-0DF17DE7CFEE}"/>
              </a:ext>
            </a:extLst>
          </p:cNvPr>
          <p:cNvSpPr>
            <a:spLocks noEditPoints="1"/>
          </p:cNvSpPr>
          <p:nvPr/>
        </p:nvSpPr>
        <p:spPr bwMode="auto">
          <a:xfrm>
            <a:off x="5921520" y="2834921"/>
            <a:ext cx="450821" cy="450821"/>
          </a:xfrm>
          <a:custGeom>
            <a:avLst/>
            <a:gdLst>
              <a:gd name="T0" fmla="*/ 290 w 291"/>
              <a:gd name="T1" fmla="*/ 145 h 291"/>
              <a:gd name="T2" fmla="*/ 270 w 291"/>
              <a:gd name="T3" fmla="*/ 116 h 291"/>
              <a:gd name="T4" fmla="*/ 290 w 291"/>
              <a:gd name="T5" fmla="*/ 87 h 291"/>
              <a:gd name="T6" fmla="*/ 270 w 291"/>
              <a:gd name="T7" fmla="*/ 58 h 291"/>
              <a:gd name="T8" fmla="*/ 285 w 291"/>
              <a:gd name="T9" fmla="*/ 37 h 291"/>
              <a:gd name="T10" fmla="*/ 278 w 291"/>
              <a:gd name="T11" fmla="*/ 6 h 291"/>
              <a:gd name="T12" fmla="*/ 249 w 291"/>
              <a:gd name="T13" fmla="*/ 11 h 291"/>
              <a:gd name="T14" fmla="*/ 216 w 291"/>
              <a:gd name="T15" fmla="*/ 8 h 291"/>
              <a:gd name="T16" fmla="*/ 193 w 291"/>
              <a:gd name="T17" fmla="*/ 8 h 291"/>
              <a:gd name="T18" fmla="*/ 158 w 291"/>
              <a:gd name="T19" fmla="*/ 8 h 291"/>
              <a:gd name="T20" fmla="*/ 135 w 291"/>
              <a:gd name="T21" fmla="*/ 8 h 291"/>
              <a:gd name="T22" fmla="*/ 100 w 291"/>
              <a:gd name="T23" fmla="*/ 8 h 291"/>
              <a:gd name="T24" fmla="*/ 77 w 291"/>
              <a:gd name="T25" fmla="*/ 8 h 291"/>
              <a:gd name="T26" fmla="*/ 45 w 291"/>
              <a:gd name="T27" fmla="*/ 14 h 291"/>
              <a:gd name="T28" fmla="*/ 13 w 291"/>
              <a:gd name="T29" fmla="*/ 6 h 291"/>
              <a:gd name="T30" fmla="*/ 7 w 291"/>
              <a:gd name="T31" fmla="*/ 37 h 291"/>
              <a:gd name="T32" fmla="*/ 23 w 291"/>
              <a:gd name="T33" fmla="*/ 58 h 291"/>
              <a:gd name="T34" fmla="*/ 2 w 291"/>
              <a:gd name="T35" fmla="*/ 87 h 291"/>
              <a:gd name="T36" fmla="*/ 23 w 291"/>
              <a:gd name="T37" fmla="*/ 116 h 291"/>
              <a:gd name="T38" fmla="*/ 2 w 291"/>
              <a:gd name="T39" fmla="*/ 145 h 291"/>
              <a:gd name="T40" fmla="*/ 23 w 291"/>
              <a:gd name="T41" fmla="*/ 174 h 291"/>
              <a:gd name="T42" fmla="*/ 2 w 291"/>
              <a:gd name="T43" fmla="*/ 203 h 291"/>
              <a:gd name="T44" fmla="*/ 23 w 291"/>
              <a:gd name="T45" fmla="*/ 232 h 291"/>
              <a:gd name="T46" fmla="*/ 7 w 291"/>
              <a:gd name="T47" fmla="*/ 254 h 291"/>
              <a:gd name="T48" fmla="*/ 13 w 291"/>
              <a:gd name="T49" fmla="*/ 284 h 291"/>
              <a:gd name="T50" fmla="*/ 44 w 291"/>
              <a:gd name="T51" fmla="*/ 277 h 291"/>
              <a:gd name="T52" fmla="*/ 76 w 291"/>
              <a:gd name="T53" fmla="*/ 282 h 291"/>
              <a:gd name="T54" fmla="*/ 100 w 291"/>
              <a:gd name="T55" fmla="*/ 282 h 291"/>
              <a:gd name="T56" fmla="*/ 134 w 291"/>
              <a:gd name="T57" fmla="*/ 282 h 291"/>
              <a:gd name="T58" fmla="*/ 158 w 291"/>
              <a:gd name="T59" fmla="*/ 282 h 291"/>
              <a:gd name="T60" fmla="*/ 192 w 291"/>
              <a:gd name="T61" fmla="*/ 282 h 291"/>
              <a:gd name="T62" fmla="*/ 216 w 291"/>
              <a:gd name="T63" fmla="*/ 282 h 291"/>
              <a:gd name="T64" fmla="*/ 250 w 291"/>
              <a:gd name="T65" fmla="*/ 280 h 291"/>
              <a:gd name="T66" fmla="*/ 278 w 291"/>
              <a:gd name="T67" fmla="*/ 284 h 291"/>
              <a:gd name="T68" fmla="*/ 285 w 291"/>
              <a:gd name="T69" fmla="*/ 254 h 291"/>
              <a:gd name="T70" fmla="*/ 270 w 291"/>
              <a:gd name="T71" fmla="*/ 232 h 291"/>
              <a:gd name="T72" fmla="*/ 290 w 291"/>
              <a:gd name="T73" fmla="*/ 203 h 291"/>
              <a:gd name="T74" fmla="*/ 270 w 291"/>
              <a:gd name="T75" fmla="*/ 174 h 291"/>
              <a:gd name="T76" fmla="*/ 154 w 291"/>
              <a:gd name="T77" fmla="*/ 200 h 291"/>
              <a:gd name="T78" fmla="*/ 81 w 291"/>
              <a:gd name="T79" fmla="*/ 217 h 291"/>
              <a:gd name="T80" fmla="*/ 65 w 291"/>
              <a:gd name="T81" fmla="*/ 144 h 291"/>
              <a:gd name="T82" fmla="*/ 228 w 291"/>
              <a:gd name="T83" fmla="*/ 12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1" h="291">
                <a:moveTo>
                  <a:pt x="283" y="157"/>
                </a:moveTo>
                <a:cubicBezTo>
                  <a:pt x="287" y="154"/>
                  <a:pt x="290" y="150"/>
                  <a:pt x="290" y="145"/>
                </a:cubicBezTo>
                <a:cubicBezTo>
                  <a:pt x="290" y="141"/>
                  <a:pt x="287" y="137"/>
                  <a:pt x="283" y="133"/>
                </a:cubicBezTo>
                <a:cubicBezTo>
                  <a:pt x="275" y="131"/>
                  <a:pt x="270" y="124"/>
                  <a:pt x="270" y="116"/>
                </a:cubicBezTo>
                <a:cubicBezTo>
                  <a:pt x="270" y="109"/>
                  <a:pt x="275" y="102"/>
                  <a:pt x="283" y="99"/>
                </a:cubicBezTo>
                <a:cubicBezTo>
                  <a:pt x="287" y="96"/>
                  <a:pt x="290" y="92"/>
                  <a:pt x="290" y="87"/>
                </a:cubicBezTo>
                <a:cubicBezTo>
                  <a:pt x="290" y="83"/>
                  <a:pt x="287" y="79"/>
                  <a:pt x="283" y="75"/>
                </a:cubicBezTo>
                <a:cubicBezTo>
                  <a:pt x="275" y="73"/>
                  <a:pt x="270" y="66"/>
                  <a:pt x="270" y="58"/>
                </a:cubicBezTo>
                <a:cubicBezTo>
                  <a:pt x="270" y="52"/>
                  <a:pt x="272" y="47"/>
                  <a:pt x="278" y="43"/>
                </a:cubicBezTo>
                <a:cubicBezTo>
                  <a:pt x="285" y="37"/>
                  <a:pt x="285" y="37"/>
                  <a:pt x="285" y="37"/>
                </a:cubicBezTo>
                <a:cubicBezTo>
                  <a:pt x="291" y="30"/>
                  <a:pt x="291" y="19"/>
                  <a:pt x="285" y="13"/>
                </a:cubicBezTo>
                <a:cubicBezTo>
                  <a:pt x="278" y="6"/>
                  <a:pt x="278" y="6"/>
                  <a:pt x="278" y="6"/>
                </a:cubicBezTo>
                <a:cubicBezTo>
                  <a:pt x="271" y="0"/>
                  <a:pt x="261" y="0"/>
                  <a:pt x="254" y="6"/>
                </a:cubicBezTo>
                <a:cubicBezTo>
                  <a:pt x="249" y="11"/>
                  <a:pt x="249" y="11"/>
                  <a:pt x="249" y="11"/>
                </a:cubicBezTo>
                <a:cubicBezTo>
                  <a:pt x="246" y="19"/>
                  <a:pt x="240" y="21"/>
                  <a:pt x="233" y="21"/>
                </a:cubicBezTo>
                <a:cubicBezTo>
                  <a:pt x="226" y="21"/>
                  <a:pt x="219" y="17"/>
                  <a:pt x="216" y="8"/>
                </a:cubicBezTo>
                <a:cubicBezTo>
                  <a:pt x="213" y="4"/>
                  <a:pt x="209" y="1"/>
                  <a:pt x="204" y="1"/>
                </a:cubicBezTo>
                <a:cubicBezTo>
                  <a:pt x="200" y="1"/>
                  <a:pt x="196" y="4"/>
                  <a:pt x="193" y="8"/>
                </a:cubicBezTo>
                <a:cubicBezTo>
                  <a:pt x="190" y="17"/>
                  <a:pt x="183" y="21"/>
                  <a:pt x="175" y="21"/>
                </a:cubicBezTo>
                <a:cubicBezTo>
                  <a:pt x="168" y="21"/>
                  <a:pt x="161" y="17"/>
                  <a:pt x="158" y="8"/>
                </a:cubicBezTo>
                <a:cubicBezTo>
                  <a:pt x="155" y="4"/>
                  <a:pt x="151" y="1"/>
                  <a:pt x="146" y="1"/>
                </a:cubicBezTo>
                <a:cubicBezTo>
                  <a:pt x="142" y="1"/>
                  <a:pt x="138" y="4"/>
                  <a:pt x="135" y="8"/>
                </a:cubicBezTo>
                <a:cubicBezTo>
                  <a:pt x="132" y="17"/>
                  <a:pt x="125" y="21"/>
                  <a:pt x="117" y="21"/>
                </a:cubicBezTo>
                <a:cubicBezTo>
                  <a:pt x="110" y="21"/>
                  <a:pt x="103" y="17"/>
                  <a:pt x="100" y="8"/>
                </a:cubicBezTo>
                <a:cubicBezTo>
                  <a:pt x="97" y="4"/>
                  <a:pt x="93" y="1"/>
                  <a:pt x="88" y="1"/>
                </a:cubicBezTo>
                <a:cubicBezTo>
                  <a:pt x="84" y="1"/>
                  <a:pt x="80" y="4"/>
                  <a:pt x="77" y="8"/>
                </a:cubicBezTo>
                <a:cubicBezTo>
                  <a:pt x="74" y="17"/>
                  <a:pt x="67" y="21"/>
                  <a:pt x="59" y="21"/>
                </a:cubicBezTo>
                <a:cubicBezTo>
                  <a:pt x="53" y="21"/>
                  <a:pt x="48" y="20"/>
                  <a:pt x="45" y="14"/>
                </a:cubicBezTo>
                <a:cubicBezTo>
                  <a:pt x="37" y="6"/>
                  <a:pt x="37" y="6"/>
                  <a:pt x="37" y="6"/>
                </a:cubicBezTo>
                <a:cubicBezTo>
                  <a:pt x="30" y="0"/>
                  <a:pt x="20" y="0"/>
                  <a:pt x="13" y="6"/>
                </a:cubicBezTo>
                <a:cubicBezTo>
                  <a:pt x="7" y="13"/>
                  <a:pt x="7" y="13"/>
                  <a:pt x="7" y="13"/>
                </a:cubicBezTo>
                <a:cubicBezTo>
                  <a:pt x="0" y="19"/>
                  <a:pt x="0" y="30"/>
                  <a:pt x="7" y="37"/>
                </a:cubicBezTo>
                <a:cubicBezTo>
                  <a:pt x="12" y="42"/>
                  <a:pt x="12" y="42"/>
                  <a:pt x="12" y="42"/>
                </a:cubicBezTo>
                <a:cubicBezTo>
                  <a:pt x="19" y="45"/>
                  <a:pt x="23" y="51"/>
                  <a:pt x="23" y="58"/>
                </a:cubicBezTo>
                <a:cubicBezTo>
                  <a:pt x="23" y="66"/>
                  <a:pt x="18" y="73"/>
                  <a:pt x="9" y="75"/>
                </a:cubicBezTo>
                <a:cubicBezTo>
                  <a:pt x="5" y="79"/>
                  <a:pt x="2" y="83"/>
                  <a:pt x="2" y="87"/>
                </a:cubicBezTo>
                <a:cubicBezTo>
                  <a:pt x="2" y="92"/>
                  <a:pt x="5" y="96"/>
                  <a:pt x="10" y="99"/>
                </a:cubicBezTo>
                <a:cubicBezTo>
                  <a:pt x="18" y="102"/>
                  <a:pt x="23" y="109"/>
                  <a:pt x="23" y="116"/>
                </a:cubicBezTo>
                <a:cubicBezTo>
                  <a:pt x="23" y="124"/>
                  <a:pt x="18" y="131"/>
                  <a:pt x="9" y="133"/>
                </a:cubicBezTo>
                <a:cubicBezTo>
                  <a:pt x="5" y="137"/>
                  <a:pt x="2" y="141"/>
                  <a:pt x="2" y="145"/>
                </a:cubicBezTo>
                <a:cubicBezTo>
                  <a:pt x="2" y="150"/>
                  <a:pt x="5" y="154"/>
                  <a:pt x="10" y="157"/>
                </a:cubicBezTo>
                <a:cubicBezTo>
                  <a:pt x="18" y="160"/>
                  <a:pt x="23" y="167"/>
                  <a:pt x="23" y="174"/>
                </a:cubicBezTo>
                <a:cubicBezTo>
                  <a:pt x="23" y="182"/>
                  <a:pt x="18" y="189"/>
                  <a:pt x="9" y="191"/>
                </a:cubicBezTo>
                <a:cubicBezTo>
                  <a:pt x="5" y="195"/>
                  <a:pt x="2" y="199"/>
                  <a:pt x="2" y="203"/>
                </a:cubicBezTo>
                <a:cubicBezTo>
                  <a:pt x="2" y="208"/>
                  <a:pt x="5" y="212"/>
                  <a:pt x="10" y="215"/>
                </a:cubicBezTo>
                <a:cubicBezTo>
                  <a:pt x="18" y="218"/>
                  <a:pt x="23" y="225"/>
                  <a:pt x="23" y="232"/>
                </a:cubicBezTo>
                <a:cubicBezTo>
                  <a:pt x="23" y="239"/>
                  <a:pt x="20" y="245"/>
                  <a:pt x="12" y="248"/>
                </a:cubicBezTo>
                <a:cubicBezTo>
                  <a:pt x="7" y="254"/>
                  <a:pt x="7" y="254"/>
                  <a:pt x="7" y="254"/>
                </a:cubicBezTo>
                <a:cubicBezTo>
                  <a:pt x="0" y="261"/>
                  <a:pt x="0" y="271"/>
                  <a:pt x="7" y="278"/>
                </a:cubicBezTo>
                <a:cubicBezTo>
                  <a:pt x="13" y="284"/>
                  <a:pt x="13" y="284"/>
                  <a:pt x="13" y="284"/>
                </a:cubicBezTo>
                <a:cubicBezTo>
                  <a:pt x="20" y="291"/>
                  <a:pt x="30" y="291"/>
                  <a:pt x="37" y="284"/>
                </a:cubicBezTo>
                <a:cubicBezTo>
                  <a:pt x="44" y="277"/>
                  <a:pt x="44" y="277"/>
                  <a:pt x="44" y="277"/>
                </a:cubicBezTo>
                <a:cubicBezTo>
                  <a:pt x="48" y="270"/>
                  <a:pt x="53" y="269"/>
                  <a:pt x="59" y="269"/>
                </a:cubicBezTo>
                <a:cubicBezTo>
                  <a:pt x="67" y="269"/>
                  <a:pt x="73" y="273"/>
                  <a:pt x="76" y="282"/>
                </a:cubicBezTo>
                <a:cubicBezTo>
                  <a:pt x="80" y="286"/>
                  <a:pt x="84" y="289"/>
                  <a:pt x="88" y="289"/>
                </a:cubicBezTo>
                <a:cubicBezTo>
                  <a:pt x="93" y="289"/>
                  <a:pt x="97" y="286"/>
                  <a:pt x="100" y="282"/>
                </a:cubicBezTo>
                <a:cubicBezTo>
                  <a:pt x="103" y="273"/>
                  <a:pt x="110" y="269"/>
                  <a:pt x="117" y="269"/>
                </a:cubicBezTo>
                <a:cubicBezTo>
                  <a:pt x="125" y="269"/>
                  <a:pt x="131" y="273"/>
                  <a:pt x="134" y="282"/>
                </a:cubicBezTo>
                <a:cubicBezTo>
                  <a:pt x="138" y="286"/>
                  <a:pt x="142" y="289"/>
                  <a:pt x="146" y="289"/>
                </a:cubicBezTo>
                <a:cubicBezTo>
                  <a:pt x="151" y="289"/>
                  <a:pt x="155" y="286"/>
                  <a:pt x="158" y="282"/>
                </a:cubicBezTo>
                <a:cubicBezTo>
                  <a:pt x="161" y="273"/>
                  <a:pt x="168" y="269"/>
                  <a:pt x="175" y="269"/>
                </a:cubicBezTo>
                <a:cubicBezTo>
                  <a:pt x="183" y="269"/>
                  <a:pt x="189" y="273"/>
                  <a:pt x="192" y="282"/>
                </a:cubicBezTo>
                <a:cubicBezTo>
                  <a:pt x="196" y="286"/>
                  <a:pt x="200" y="289"/>
                  <a:pt x="204" y="289"/>
                </a:cubicBezTo>
                <a:cubicBezTo>
                  <a:pt x="209" y="289"/>
                  <a:pt x="213" y="286"/>
                  <a:pt x="216" y="282"/>
                </a:cubicBezTo>
                <a:cubicBezTo>
                  <a:pt x="219" y="273"/>
                  <a:pt x="226" y="269"/>
                  <a:pt x="233" y="269"/>
                </a:cubicBezTo>
                <a:cubicBezTo>
                  <a:pt x="240" y="269"/>
                  <a:pt x="246" y="272"/>
                  <a:pt x="250" y="280"/>
                </a:cubicBezTo>
                <a:cubicBezTo>
                  <a:pt x="254" y="284"/>
                  <a:pt x="254" y="284"/>
                  <a:pt x="254" y="284"/>
                </a:cubicBezTo>
                <a:cubicBezTo>
                  <a:pt x="261" y="291"/>
                  <a:pt x="271" y="291"/>
                  <a:pt x="278" y="284"/>
                </a:cubicBezTo>
                <a:cubicBezTo>
                  <a:pt x="285" y="278"/>
                  <a:pt x="285" y="278"/>
                  <a:pt x="285" y="278"/>
                </a:cubicBezTo>
                <a:cubicBezTo>
                  <a:pt x="291" y="271"/>
                  <a:pt x="291" y="261"/>
                  <a:pt x="285" y="254"/>
                </a:cubicBezTo>
                <a:cubicBezTo>
                  <a:pt x="277" y="247"/>
                  <a:pt x="277" y="247"/>
                  <a:pt x="277" y="247"/>
                </a:cubicBezTo>
                <a:cubicBezTo>
                  <a:pt x="271" y="243"/>
                  <a:pt x="270" y="238"/>
                  <a:pt x="270" y="232"/>
                </a:cubicBezTo>
                <a:cubicBezTo>
                  <a:pt x="270" y="225"/>
                  <a:pt x="275" y="218"/>
                  <a:pt x="283" y="215"/>
                </a:cubicBezTo>
                <a:cubicBezTo>
                  <a:pt x="287" y="212"/>
                  <a:pt x="290" y="208"/>
                  <a:pt x="290" y="203"/>
                </a:cubicBezTo>
                <a:cubicBezTo>
                  <a:pt x="290" y="199"/>
                  <a:pt x="287" y="195"/>
                  <a:pt x="284" y="191"/>
                </a:cubicBezTo>
                <a:cubicBezTo>
                  <a:pt x="275" y="189"/>
                  <a:pt x="270" y="182"/>
                  <a:pt x="270" y="174"/>
                </a:cubicBezTo>
                <a:cubicBezTo>
                  <a:pt x="270" y="167"/>
                  <a:pt x="275" y="160"/>
                  <a:pt x="283" y="157"/>
                </a:cubicBezTo>
                <a:close/>
                <a:moveTo>
                  <a:pt x="154" y="200"/>
                </a:moveTo>
                <a:cubicBezTo>
                  <a:pt x="146" y="201"/>
                  <a:pt x="138" y="201"/>
                  <a:pt x="130" y="200"/>
                </a:cubicBezTo>
                <a:cubicBezTo>
                  <a:pt x="104" y="227"/>
                  <a:pt x="75" y="222"/>
                  <a:pt x="81" y="217"/>
                </a:cubicBezTo>
                <a:cubicBezTo>
                  <a:pt x="95" y="207"/>
                  <a:pt x="98" y="197"/>
                  <a:pt x="97" y="189"/>
                </a:cubicBezTo>
                <a:cubicBezTo>
                  <a:pt x="79" y="179"/>
                  <a:pt x="67" y="163"/>
                  <a:pt x="65" y="144"/>
                </a:cubicBezTo>
                <a:cubicBezTo>
                  <a:pt x="60" y="108"/>
                  <a:pt x="94" y="75"/>
                  <a:pt x="139" y="70"/>
                </a:cubicBezTo>
                <a:cubicBezTo>
                  <a:pt x="184" y="65"/>
                  <a:pt x="223" y="90"/>
                  <a:pt x="228" y="126"/>
                </a:cubicBezTo>
                <a:cubicBezTo>
                  <a:pt x="232" y="162"/>
                  <a:pt x="199" y="195"/>
                  <a:pt x="154" y="200"/>
                </a:cubicBezTo>
                <a:close/>
              </a:path>
            </a:pathLst>
          </a:custGeom>
          <a:solidFill>
            <a:schemeClr val="bg1"/>
          </a:solidFill>
          <a:ln>
            <a:noFill/>
          </a:ln>
          <a:extLst/>
        </p:spPr>
        <p:txBody>
          <a:bodyPr vert="horz" wrap="square" lIns="68562" tIns="34281" rIns="68562" bIns="34281" numCol="1" anchor="t" anchorCtr="0" compatLnSpc="1">
            <a:prstTxWarp prst="textNoShape">
              <a:avLst/>
            </a:prstTxWarp>
          </a:bodyPr>
          <a:lstStyle/>
          <a:p>
            <a:endParaRPr lang="zh-CN" altLang="en-US" sz="1350"/>
          </a:p>
        </p:txBody>
      </p:sp>
      <p:grpSp>
        <p:nvGrpSpPr>
          <p:cNvPr id="48" name="组合 47">
            <a:extLst>
              <a:ext uri="{FF2B5EF4-FFF2-40B4-BE49-F238E27FC236}">
                <a16:creationId xmlns:a16="http://schemas.microsoft.com/office/drawing/2014/main" xmlns="" id="{482EB594-5CD5-48A1-8305-117F4D2A8E2B}"/>
              </a:ext>
            </a:extLst>
          </p:cNvPr>
          <p:cNvGrpSpPr/>
          <p:nvPr/>
        </p:nvGrpSpPr>
        <p:grpSpPr>
          <a:xfrm>
            <a:off x="2709065" y="2726505"/>
            <a:ext cx="210686" cy="248776"/>
            <a:chOff x="7627938" y="1927226"/>
            <a:chExt cx="280988" cy="331788"/>
          </a:xfrm>
          <a:solidFill>
            <a:schemeClr val="bg1"/>
          </a:solidFill>
        </p:grpSpPr>
        <p:sp>
          <p:nvSpPr>
            <p:cNvPr id="49" name="Freeform 550">
              <a:extLst>
                <a:ext uri="{FF2B5EF4-FFF2-40B4-BE49-F238E27FC236}">
                  <a16:creationId xmlns:a16="http://schemas.microsoft.com/office/drawing/2014/main" xmlns="" id="{736264EB-C23E-43A6-A00A-CC69B9F15C8E}"/>
                </a:ext>
              </a:extLst>
            </p:cNvPr>
            <p:cNvSpPr>
              <a:spLocks noEditPoints="1"/>
            </p:cNvSpPr>
            <p:nvPr/>
          </p:nvSpPr>
          <p:spPr bwMode="auto">
            <a:xfrm>
              <a:off x="7627938" y="1927226"/>
              <a:ext cx="280988" cy="331788"/>
            </a:xfrm>
            <a:custGeom>
              <a:avLst/>
              <a:gdLst>
                <a:gd name="T0" fmla="*/ 139 w 242"/>
                <a:gd name="T1" fmla="*/ 47 h 287"/>
                <a:gd name="T2" fmla="*/ 139 w 242"/>
                <a:gd name="T3" fmla="*/ 23 h 287"/>
                <a:gd name="T4" fmla="*/ 152 w 242"/>
                <a:gd name="T5" fmla="*/ 23 h 287"/>
                <a:gd name="T6" fmla="*/ 163 w 242"/>
                <a:gd name="T7" fmla="*/ 11 h 287"/>
                <a:gd name="T8" fmla="*/ 152 w 242"/>
                <a:gd name="T9" fmla="*/ 0 h 287"/>
                <a:gd name="T10" fmla="*/ 91 w 242"/>
                <a:gd name="T11" fmla="*/ 0 h 287"/>
                <a:gd name="T12" fmla="*/ 79 w 242"/>
                <a:gd name="T13" fmla="*/ 11 h 287"/>
                <a:gd name="T14" fmla="*/ 91 w 242"/>
                <a:gd name="T15" fmla="*/ 23 h 287"/>
                <a:gd name="T16" fmla="*/ 103 w 242"/>
                <a:gd name="T17" fmla="*/ 23 h 287"/>
                <a:gd name="T18" fmla="*/ 103 w 242"/>
                <a:gd name="T19" fmla="*/ 47 h 287"/>
                <a:gd name="T20" fmla="*/ 0 w 242"/>
                <a:gd name="T21" fmla="*/ 166 h 287"/>
                <a:gd name="T22" fmla="*/ 121 w 242"/>
                <a:gd name="T23" fmla="*/ 287 h 287"/>
                <a:gd name="T24" fmla="*/ 242 w 242"/>
                <a:gd name="T25" fmla="*/ 166 h 287"/>
                <a:gd name="T26" fmla="*/ 139 w 242"/>
                <a:gd name="T27" fmla="*/ 47 h 287"/>
                <a:gd name="T28" fmla="*/ 121 w 242"/>
                <a:gd name="T29" fmla="*/ 257 h 287"/>
                <a:gd name="T30" fmla="*/ 30 w 242"/>
                <a:gd name="T31" fmla="*/ 166 h 287"/>
                <a:gd name="T32" fmla="*/ 121 w 242"/>
                <a:gd name="T33" fmla="*/ 75 h 287"/>
                <a:gd name="T34" fmla="*/ 212 w 242"/>
                <a:gd name="T35" fmla="*/ 166 h 287"/>
                <a:gd name="T36" fmla="*/ 121 w 242"/>
                <a:gd name="T37" fmla="*/ 257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 h="287">
                  <a:moveTo>
                    <a:pt x="139" y="47"/>
                  </a:moveTo>
                  <a:cubicBezTo>
                    <a:pt x="139" y="23"/>
                    <a:pt x="139" y="23"/>
                    <a:pt x="139" y="23"/>
                  </a:cubicBezTo>
                  <a:cubicBezTo>
                    <a:pt x="152" y="23"/>
                    <a:pt x="152" y="23"/>
                    <a:pt x="152" y="23"/>
                  </a:cubicBezTo>
                  <a:cubicBezTo>
                    <a:pt x="158" y="23"/>
                    <a:pt x="163" y="18"/>
                    <a:pt x="163" y="11"/>
                  </a:cubicBezTo>
                  <a:cubicBezTo>
                    <a:pt x="163" y="5"/>
                    <a:pt x="158" y="0"/>
                    <a:pt x="152" y="0"/>
                  </a:cubicBezTo>
                  <a:cubicBezTo>
                    <a:pt x="91" y="0"/>
                    <a:pt x="91" y="0"/>
                    <a:pt x="91" y="0"/>
                  </a:cubicBezTo>
                  <a:cubicBezTo>
                    <a:pt x="84" y="0"/>
                    <a:pt x="79" y="5"/>
                    <a:pt x="79" y="11"/>
                  </a:cubicBezTo>
                  <a:cubicBezTo>
                    <a:pt x="79" y="18"/>
                    <a:pt x="84" y="23"/>
                    <a:pt x="91" y="23"/>
                  </a:cubicBezTo>
                  <a:cubicBezTo>
                    <a:pt x="103" y="23"/>
                    <a:pt x="103" y="23"/>
                    <a:pt x="103" y="23"/>
                  </a:cubicBezTo>
                  <a:cubicBezTo>
                    <a:pt x="103" y="47"/>
                    <a:pt x="103" y="47"/>
                    <a:pt x="103" y="47"/>
                  </a:cubicBezTo>
                  <a:cubicBezTo>
                    <a:pt x="45" y="55"/>
                    <a:pt x="0" y="106"/>
                    <a:pt x="0" y="166"/>
                  </a:cubicBezTo>
                  <a:cubicBezTo>
                    <a:pt x="0" y="233"/>
                    <a:pt x="54" y="287"/>
                    <a:pt x="121" y="287"/>
                  </a:cubicBezTo>
                  <a:cubicBezTo>
                    <a:pt x="188" y="287"/>
                    <a:pt x="242" y="233"/>
                    <a:pt x="242" y="166"/>
                  </a:cubicBezTo>
                  <a:cubicBezTo>
                    <a:pt x="242" y="105"/>
                    <a:pt x="197" y="55"/>
                    <a:pt x="139" y="47"/>
                  </a:cubicBezTo>
                  <a:close/>
                  <a:moveTo>
                    <a:pt x="121" y="257"/>
                  </a:moveTo>
                  <a:cubicBezTo>
                    <a:pt x="71" y="257"/>
                    <a:pt x="30" y="216"/>
                    <a:pt x="30" y="166"/>
                  </a:cubicBezTo>
                  <a:cubicBezTo>
                    <a:pt x="30" y="116"/>
                    <a:pt x="71" y="75"/>
                    <a:pt x="121" y="75"/>
                  </a:cubicBezTo>
                  <a:cubicBezTo>
                    <a:pt x="171" y="75"/>
                    <a:pt x="212" y="116"/>
                    <a:pt x="212" y="166"/>
                  </a:cubicBezTo>
                  <a:cubicBezTo>
                    <a:pt x="212" y="216"/>
                    <a:pt x="171" y="257"/>
                    <a:pt x="121" y="2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zh-CN" altLang="en-US" sz="1350"/>
            </a:p>
          </p:txBody>
        </p:sp>
        <p:sp>
          <p:nvSpPr>
            <p:cNvPr id="50" name="Freeform 551">
              <a:extLst>
                <a:ext uri="{FF2B5EF4-FFF2-40B4-BE49-F238E27FC236}">
                  <a16:creationId xmlns:a16="http://schemas.microsoft.com/office/drawing/2014/main" xmlns="" id="{D54FD029-8EE8-412B-A958-100369FFDD8A}"/>
                </a:ext>
              </a:extLst>
            </p:cNvPr>
            <p:cNvSpPr>
              <a:spLocks/>
            </p:cNvSpPr>
            <p:nvPr/>
          </p:nvSpPr>
          <p:spPr bwMode="auto">
            <a:xfrm>
              <a:off x="7754938" y="2043114"/>
              <a:ext cx="85725" cy="131763"/>
            </a:xfrm>
            <a:custGeom>
              <a:avLst/>
              <a:gdLst>
                <a:gd name="T0" fmla="*/ 71 w 74"/>
                <a:gd name="T1" fmla="*/ 93 h 114"/>
                <a:gd name="T2" fmla="*/ 23 w 74"/>
                <a:gd name="T3" fmla="*/ 61 h 114"/>
                <a:gd name="T4" fmla="*/ 23 w 74"/>
                <a:gd name="T5" fmla="*/ 5 h 114"/>
                <a:gd name="T6" fmla="*/ 21 w 74"/>
                <a:gd name="T7" fmla="*/ 2 h 114"/>
                <a:gd name="T8" fmla="*/ 18 w 74"/>
                <a:gd name="T9" fmla="*/ 0 h 114"/>
                <a:gd name="T10" fmla="*/ 5 w 74"/>
                <a:gd name="T11" fmla="*/ 0 h 114"/>
                <a:gd name="T12" fmla="*/ 1 w 74"/>
                <a:gd name="T13" fmla="*/ 2 h 114"/>
                <a:gd name="T14" fmla="*/ 0 w 74"/>
                <a:gd name="T15" fmla="*/ 5 h 114"/>
                <a:gd name="T16" fmla="*/ 0 w 74"/>
                <a:gd name="T17" fmla="*/ 71 h 114"/>
                <a:gd name="T18" fmla="*/ 1 w 74"/>
                <a:gd name="T19" fmla="*/ 75 h 114"/>
                <a:gd name="T20" fmla="*/ 2 w 74"/>
                <a:gd name="T21" fmla="*/ 75 h 114"/>
                <a:gd name="T22" fmla="*/ 58 w 74"/>
                <a:gd name="T23" fmla="*/ 113 h 114"/>
                <a:gd name="T24" fmla="*/ 61 w 74"/>
                <a:gd name="T25" fmla="*/ 114 h 114"/>
                <a:gd name="T26" fmla="*/ 62 w 74"/>
                <a:gd name="T27" fmla="*/ 114 h 114"/>
                <a:gd name="T28" fmla="*/ 65 w 74"/>
                <a:gd name="T29" fmla="*/ 111 h 114"/>
                <a:gd name="T30" fmla="*/ 72 w 74"/>
                <a:gd name="T31" fmla="*/ 100 h 114"/>
                <a:gd name="T32" fmla="*/ 71 w 74"/>
                <a:gd name="T33" fmla="*/ 9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14">
                  <a:moveTo>
                    <a:pt x="71" y="93"/>
                  </a:moveTo>
                  <a:cubicBezTo>
                    <a:pt x="23" y="61"/>
                    <a:pt x="23" y="61"/>
                    <a:pt x="23" y="61"/>
                  </a:cubicBezTo>
                  <a:cubicBezTo>
                    <a:pt x="23" y="5"/>
                    <a:pt x="23" y="5"/>
                    <a:pt x="23" y="5"/>
                  </a:cubicBezTo>
                  <a:cubicBezTo>
                    <a:pt x="23" y="4"/>
                    <a:pt x="22" y="3"/>
                    <a:pt x="21" y="2"/>
                  </a:cubicBezTo>
                  <a:cubicBezTo>
                    <a:pt x="21" y="1"/>
                    <a:pt x="19" y="0"/>
                    <a:pt x="18" y="0"/>
                  </a:cubicBezTo>
                  <a:cubicBezTo>
                    <a:pt x="5" y="0"/>
                    <a:pt x="5" y="0"/>
                    <a:pt x="5" y="0"/>
                  </a:cubicBezTo>
                  <a:cubicBezTo>
                    <a:pt x="3" y="0"/>
                    <a:pt x="2" y="1"/>
                    <a:pt x="1" y="2"/>
                  </a:cubicBezTo>
                  <a:cubicBezTo>
                    <a:pt x="0" y="3"/>
                    <a:pt x="0" y="4"/>
                    <a:pt x="0" y="5"/>
                  </a:cubicBezTo>
                  <a:cubicBezTo>
                    <a:pt x="0" y="71"/>
                    <a:pt x="0" y="71"/>
                    <a:pt x="0" y="71"/>
                  </a:cubicBezTo>
                  <a:cubicBezTo>
                    <a:pt x="0" y="72"/>
                    <a:pt x="0" y="74"/>
                    <a:pt x="1" y="75"/>
                  </a:cubicBezTo>
                  <a:cubicBezTo>
                    <a:pt x="1" y="75"/>
                    <a:pt x="2" y="75"/>
                    <a:pt x="2" y="75"/>
                  </a:cubicBezTo>
                  <a:cubicBezTo>
                    <a:pt x="58" y="113"/>
                    <a:pt x="58" y="113"/>
                    <a:pt x="58" y="113"/>
                  </a:cubicBezTo>
                  <a:cubicBezTo>
                    <a:pt x="59" y="113"/>
                    <a:pt x="60" y="114"/>
                    <a:pt x="61" y="114"/>
                  </a:cubicBezTo>
                  <a:cubicBezTo>
                    <a:pt x="61" y="114"/>
                    <a:pt x="62" y="114"/>
                    <a:pt x="62" y="114"/>
                  </a:cubicBezTo>
                  <a:cubicBezTo>
                    <a:pt x="63" y="113"/>
                    <a:pt x="64" y="112"/>
                    <a:pt x="65" y="111"/>
                  </a:cubicBezTo>
                  <a:cubicBezTo>
                    <a:pt x="72" y="100"/>
                    <a:pt x="72" y="100"/>
                    <a:pt x="72" y="100"/>
                  </a:cubicBezTo>
                  <a:cubicBezTo>
                    <a:pt x="74" y="98"/>
                    <a:pt x="73" y="95"/>
                    <a:pt x="71" y="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zh-CN" altLang="en-US" sz="1350"/>
            </a:p>
          </p:txBody>
        </p:sp>
      </p:grpSp>
      <p:grpSp>
        <p:nvGrpSpPr>
          <p:cNvPr id="51" name="组合 50">
            <a:extLst>
              <a:ext uri="{FF2B5EF4-FFF2-40B4-BE49-F238E27FC236}">
                <a16:creationId xmlns:a16="http://schemas.microsoft.com/office/drawing/2014/main" xmlns="" id="{F2870A4C-5ED1-4265-A11D-7E57144FAED7}"/>
              </a:ext>
            </a:extLst>
          </p:cNvPr>
          <p:cNvGrpSpPr/>
          <p:nvPr/>
        </p:nvGrpSpPr>
        <p:grpSpPr>
          <a:xfrm>
            <a:off x="4017361" y="2025788"/>
            <a:ext cx="652564" cy="652564"/>
            <a:chOff x="2254251" y="2593976"/>
            <a:chExt cx="333375" cy="333375"/>
          </a:xfrm>
          <a:solidFill>
            <a:schemeClr val="bg1"/>
          </a:solidFill>
        </p:grpSpPr>
        <p:sp>
          <p:nvSpPr>
            <p:cNvPr id="52" name="Freeform 599">
              <a:extLst>
                <a:ext uri="{FF2B5EF4-FFF2-40B4-BE49-F238E27FC236}">
                  <a16:creationId xmlns:a16="http://schemas.microsoft.com/office/drawing/2014/main" xmlns="" id="{FE4A7759-60E5-4C04-B3BE-31408D63930A}"/>
                </a:ext>
              </a:extLst>
            </p:cNvPr>
            <p:cNvSpPr>
              <a:spLocks/>
            </p:cNvSpPr>
            <p:nvPr/>
          </p:nvSpPr>
          <p:spPr bwMode="auto">
            <a:xfrm>
              <a:off x="2351088" y="2690814"/>
              <a:ext cx="139700" cy="139700"/>
            </a:xfrm>
            <a:custGeom>
              <a:avLst/>
              <a:gdLst>
                <a:gd name="T0" fmla="*/ 120 w 120"/>
                <a:gd name="T1" fmla="*/ 0 h 120"/>
                <a:gd name="T2" fmla="*/ 119 w 120"/>
                <a:gd name="T3" fmla="*/ 0 h 120"/>
                <a:gd name="T4" fmla="*/ 115 w 120"/>
                <a:gd name="T5" fmla="*/ 0 h 120"/>
                <a:gd name="T6" fmla="*/ 5 w 120"/>
                <a:gd name="T7" fmla="*/ 0 h 120"/>
                <a:gd name="T8" fmla="*/ 1 w 120"/>
                <a:gd name="T9" fmla="*/ 0 h 120"/>
                <a:gd name="T10" fmla="*/ 0 w 120"/>
                <a:gd name="T11" fmla="*/ 0 h 120"/>
                <a:gd name="T12" fmla="*/ 0 w 120"/>
                <a:gd name="T13" fmla="*/ 1 h 120"/>
                <a:gd name="T14" fmla="*/ 0 w 120"/>
                <a:gd name="T15" fmla="*/ 5 h 120"/>
                <a:gd name="T16" fmla="*/ 0 w 120"/>
                <a:gd name="T17" fmla="*/ 115 h 120"/>
                <a:gd name="T18" fmla="*/ 0 w 120"/>
                <a:gd name="T19" fmla="*/ 119 h 120"/>
                <a:gd name="T20" fmla="*/ 0 w 120"/>
                <a:gd name="T21" fmla="*/ 120 h 120"/>
                <a:gd name="T22" fmla="*/ 1 w 120"/>
                <a:gd name="T23" fmla="*/ 120 h 120"/>
                <a:gd name="T24" fmla="*/ 5 w 120"/>
                <a:gd name="T25" fmla="*/ 120 h 120"/>
                <a:gd name="T26" fmla="*/ 115 w 120"/>
                <a:gd name="T27" fmla="*/ 120 h 120"/>
                <a:gd name="T28" fmla="*/ 119 w 120"/>
                <a:gd name="T29" fmla="*/ 120 h 120"/>
                <a:gd name="T30" fmla="*/ 120 w 120"/>
                <a:gd name="T31" fmla="*/ 120 h 120"/>
                <a:gd name="T32" fmla="*/ 120 w 120"/>
                <a:gd name="T33" fmla="*/ 119 h 120"/>
                <a:gd name="T34" fmla="*/ 120 w 120"/>
                <a:gd name="T35" fmla="*/ 115 h 120"/>
                <a:gd name="T36" fmla="*/ 120 w 120"/>
                <a:gd name="T37" fmla="*/ 5 h 120"/>
                <a:gd name="T38" fmla="*/ 120 w 120"/>
                <a:gd name="T39" fmla="*/ 1 h 120"/>
                <a:gd name="T40" fmla="*/ 120 w 120"/>
                <a:gd name="T4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 h="120">
                  <a:moveTo>
                    <a:pt x="120" y="0"/>
                  </a:moveTo>
                  <a:cubicBezTo>
                    <a:pt x="120" y="0"/>
                    <a:pt x="120" y="0"/>
                    <a:pt x="119" y="0"/>
                  </a:cubicBezTo>
                  <a:cubicBezTo>
                    <a:pt x="119" y="0"/>
                    <a:pt x="117" y="0"/>
                    <a:pt x="115" y="0"/>
                  </a:cubicBezTo>
                  <a:cubicBezTo>
                    <a:pt x="5" y="0"/>
                    <a:pt x="5" y="0"/>
                    <a:pt x="5" y="0"/>
                  </a:cubicBezTo>
                  <a:cubicBezTo>
                    <a:pt x="3" y="0"/>
                    <a:pt x="2" y="0"/>
                    <a:pt x="1" y="0"/>
                  </a:cubicBezTo>
                  <a:cubicBezTo>
                    <a:pt x="1" y="0"/>
                    <a:pt x="1" y="0"/>
                    <a:pt x="0" y="0"/>
                  </a:cubicBezTo>
                  <a:cubicBezTo>
                    <a:pt x="0" y="0"/>
                    <a:pt x="0" y="1"/>
                    <a:pt x="0" y="1"/>
                  </a:cubicBezTo>
                  <a:cubicBezTo>
                    <a:pt x="0" y="1"/>
                    <a:pt x="0" y="3"/>
                    <a:pt x="0" y="5"/>
                  </a:cubicBezTo>
                  <a:cubicBezTo>
                    <a:pt x="0" y="115"/>
                    <a:pt x="0" y="115"/>
                    <a:pt x="0" y="115"/>
                  </a:cubicBezTo>
                  <a:cubicBezTo>
                    <a:pt x="0" y="117"/>
                    <a:pt x="0" y="118"/>
                    <a:pt x="0" y="119"/>
                  </a:cubicBezTo>
                  <a:cubicBezTo>
                    <a:pt x="0" y="119"/>
                    <a:pt x="0" y="120"/>
                    <a:pt x="0" y="120"/>
                  </a:cubicBezTo>
                  <a:cubicBezTo>
                    <a:pt x="1" y="120"/>
                    <a:pt x="1" y="120"/>
                    <a:pt x="1" y="120"/>
                  </a:cubicBezTo>
                  <a:cubicBezTo>
                    <a:pt x="1" y="120"/>
                    <a:pt x="3" y="120"/>
                    <a:pt x="5" y="120"/>
                  </a:cubicBezTo>
                  <a:cubicBezTo>
                    <a:pt x="115" y="120"/>
                    <a:pt x="115" y="120"/>
                    <a:pt x="115" y="120"/>
                  </a:cubicBezTo>
                  <a:cubicBezTo>
                    <a:pt x="117" y="120"/>
                    <a:pt x="118" y="120"/>
                    <a:pt x="119" y="120"/>
                  </a:cubicBezTo>
                  <a:cubicBezTo>
                    <a:pt x="119" y="120"/>
                    <a:pt x="120" y="120"/>
                    <a:pt x="120" y="120"/>
                  </a:cubicBezTo>
                  <a:cubicBezTo>
                    <a:pt x="120" y="120"/>
                    <a:pt x="120" y="120"/>
                    <a:pt x="120" y="119"/>
                  </a:cubicBezTo>
                  <a:cubicBezTo>
                    <a:pt x="120" y="119"/>
                    <a:pt x="120" y="117"/>
                    <a:pt x="120" y="115"/>
                  </a:cubicBezTo>
                  <a:cubicBezTo>
                    <a:pt x="120" y="5"/>
                    <a:pt x="120" y="5"/>
                    <a:pt x="120" y="5"/>
                  </a:cubicBezTo>
                  <a:cubicBezTo>
                    <a:pt x="120" y="3"/>
                    <a:pt x="120" y="2"/>
                    <a:pt x="120" y="1"/>
                  </a:cubicBezTo>
                  <a:cubicBezTo>
                    <a:pt x="120" y="1"/>
                    <a:pt x="120" y="0"/>
                    <a:pt x="12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zh-CN" altLang="en-US" sz="1350"/>
            </a:p>
          </p:txBody>
        </p:sp>
        <p:sp>
          <p:nvSpPr>
            <p:cNvPr id="53" name="Freeform 600">
              <a:extLst>
                <a:ext uri="{FF2B5EF4-FFF2-40B4-BE49-F238E27FC236}">
                  <a16:creationId xmlns:a16="http://schemas.microsoft.com/office/drawing/2014/main" xmlns="" id="{12D153B1-5A7D-4A20-AD36-F404C259DE80}"/>
                </a:ext>
              </a:extLst>
            </p:cNvPr>
            <p:cNvSpPr>
              <a:spLocks noEditPoints="1"/>
            </p:cNvSpPr>
            <p:nvPr/>
          </p:nvSpPr>
          <p:spPr bwMode="auto">
            <a:xfrm>
              <a:off x="2254251" y="2593976"/>
              <a:ext cx="333375" cy="333375"/>
            </a:xfrm>
            <a:custGeom>
              <a:avLst/>
              <a:gdLst>
                <a:gd name="T0" fmla="*/ 248 w 288"/>
                <a:gd name="T1" fmla="*/ 0 h 288"/>
                <a:gd name="T2" fmla="*/ 40 w 288"/>
                <a:gd name="T3" fmla="*/ 0 h 288"/>
                <a:gd name="T4" fmla="*/ 0 w 288"/>
                <a:gd name="T5" fmla="*/ 40 h 288"/>
                <a:gd name="T6" fmla="*/ 0 w 288"/>
                <a:gd name="T7" fmla="*/ 248 h 288"/>
                <a:gd name="T8" fmla="*/ 40 w 288"/>
                <a:gd name="T9" fmla="*/ 288 h 288"/>
                <a:gd name="T10" fmla="*/ 248 w 288"/>
                <a:gd name="T11" fmla="*/ 288 h 288"/>
                <a:gd name="T12" fmla="*/ 288 w 288"/>
                <a:gd name="T13" fmla="*/ 248 h 288"/>
                <a:gd name="T14" fmla="*/ 288 w 288"/>
                <a:gd name="T15" fmla="*/ 40 h 288"/>
                <a:gd name="T16" fmla="*/ 248 w 288"/>
                <a:gd name="T17" fmla="*/ 0 h 288"/>
                <a:gd name="T18" fmla="*/ 24 w 288"/>
                <a:gd name="T19" fmla="*/ 159 h 288"/>
                <a:gd name="T20" fmla="*/ 9 w 288"/>
                <a:gd name="T21" fmla="*/ 144 h 288"/>
                <a:gd name="T22" fmla="*/ 24 w 288"/>
                <a:gd name="T23" fmla="*/ 129 h 288"/>
                <a:gd name="T24" fmla="*/ 39 w 288"/>
                <a:gd name="T25" fmla="*/ 144 h 288"/>
                <a:gd name="T26" fmla="*/ 24 w 288"/>
                <a:gd name="T27" fmla="*/ 159 h 288"/>
                <a:gd name="T28" fmla="*/ 64 w 288"/>
                <a:gd name="T29" fmla="*/ 13 h 288"/>
                <a:gd name="T30" fmla="*/ 79 w 288"/>
                <a:gd name="T31" fmla="*/ 28 h 288"/>
                <a:gd name="T32" fmla="*/ 64 w 288"/>
                <a:gd name="T33" fmla="*/ 43 h 288"/>
                <a:gd name="T34" fmla="*/ 49 w 288"/>
                <a:gd name="T35" fmla="*/ 28 h 288"/>
                <a:gd name="T36" fmla="*/ 64 w 288"/>
                <a:gd name="T37" fmla="*/ 13 h 288"/>
                <a:gd name="T38" fmla="*/ 64 w 288"/>
                <a:gd name="T39" fmla="*/ 275 h 288"/>
                <a:gd name="T40" fmla="*/ 49 w 288"/>
                <a:gd name="T41" fmla="*/ 260 h 288"/>
                <a:gd name="T42" fmla="*/ 64 w 288"/>
                <a:gd name="T43" fmla="*/ 245 h 288"/>
                <a:gd name="T44" fmla="*/ 79 w 288"/>
                <a:gd name="T45" fmla="*/ 260 h 288"/>
                <a:gd name="T46" fmla="*/ 64 w 288"/>
                <a:gd name="T47" fmla="*/ 275 h 288"/>
                <a:gd name="T48" fmla="*/ 199 w 288"/>
                <a:gd name="T49" fmla="*/ 236 h 288"/>
                <a:gd name="T50" fmla="*/ 89 w 288"/>
                <a:gd name="T51" fmla="*/ 236 h 288"/>
                <a:gd name="T52" fmla="*/ 62 w 288"/>
                <a:gd name="T53" fmla="*/ 226 h 288"/>
                <a:gd name="T54" fmla="*/ 52 w 288"/>
                <a:gd name="T55" fmla="*/ 199 h 288"/>
                <a:gd name="T56" fmla="*/ 52 w 288"/>
                <a:gd name="T57" fmla="*/ 89 h 288"/>
                <a:gd name="T58" fmla="*/ 62 w 288"/>
                <a:gd name="T59" fmla="*/ 62 h 288"/>
                <a:gd name="T60" fmla="*/ 89 w 288"/>
                <a:gd name="T61" fmla="*/ 52 h 288"/>
                <a:gd name="T62" fmla="*/ 199 w 288"/>
                <a:gd name="T63" fmla="*/ 52 h 288"/>
                <a:gd name="T64" fmla="*/ 226 w 288"/>
                <a:gd name="T65" fmla="*/ 62 h 288"/>
                <a:gd name="T66" fmla="*/ 236 w 288"/>
                <a:gd name="T67" fmla="*/ 89 h 288"/>
                <a:gd name="T68" fmla="*/ 236 w 288"/>
                <a:gd name="T69" fmla="*/ 199 h 288"/>
                <a:gd name="T70" fmla="*/ 226 w 288"/>
                <a:gd name="T71" fmla="*/ 226 h 288"/>
                <a:gd name="T72" fmla="*/ 200 w 288"/>
                <a:gd name="T73" fmla="*/ 236 h 288"/>
                <a:gd name="T74" fmla="*/ 199 w 288"/>
                <a:gd name="T75" fmla="*/ 236 h 288"/>
                <a:gd name="T76" fmla="*/ 223 w 288"/>
                <a:gd name="T77" fmla="*/ 275 h 288"/>
                <a:gd name="T78" fmla="*/ 208 w 288"/>
                <a:gd name="T79" fmla="*/ 260 h 288"/>
                <a:gd name="T80" fmla="*/ 223 w 288"/>
                <a:gd name="T81" fmla="*/ 245 h 288"/>
                <a:gd name="T82" fmla="*/ 238 w 288"/>
                <a:gd name="T83" fmla="*/ 260 h 288"/>
                <a:gd name="T84" fmla="*/ 223 w 288"/>
                <a:gd name="T85" fmla="*/ 275 h 288"/>
                <a:gd name="T86" fmla="*/ 223 w 288"/>
                <a:gd name="T87" fmla="*/ 43 h 288"/>
                <a:gd name="T88" fmla="*/ 208 w 288"/>
                <a:gd name="T89" fmla="*/ 28 h 288"/>
                <a:gd name="T90" fmla="*/ 223 w 288"/>
                <a:gd name="T91" fmla="*/ 13 h 288"/>
                <a:gd name="T92" fmla="*/ 238 w 288"/>
                <a:gd name="T93" fmla="*/ 28 h 288"/>
                <a:gd name="T94" fmla="*/ 223 w 288"/>
                <a:gd name="T95" fmla="*/ 43 h 288"/>
                <a:gd name="T96" fmla="*/ 264 w 288"/>
                <a:gd name="T97" fmla="*/ 159 h 288"/>
                <a:gd name="T98" fmla="*/ 249 w 288"/>
                <a:gd name="T99" fmla="*/ 144 h 288"/>
                <a:gd name="T100" fmla="*/ 264 w 288"/>
                <a:gd name="T101" fmla="*/ 129 h 288"/>
                <a:gd name="T102" fmla="*/ 279 w 288"/>
                <a:gd name="T103" fmla="*/ 144 h 288"/>
                <a:gd name="T104" fmla="*/ 264 w 288"/>
                <a:gd name="T105" fmla="*/ 159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8" h="288">
                  <a:moveTo>
                    <a:pt x="248" y="0"/>
                  </a:moveTo>
                  <a:cubicBezTo>
                    <a:pt x="40" y="0"/>
                    <a:pt x="40" y="0"/>
                    <a:pt x="40" y="0"/>
                  </a:cubicBezTo>
                  <a:cubicBezTo>
                    <a:pt x="13" y="0"/>
                    <a:pt x="0" y="13"/>
                    <a:pt x="0" y="40"/>
                  </a:cubicBezTo>
                  <a:cubicBezTo>
                    <a:pt x="0" y="248"/>
                    <a:pt x="0" y="248"/>
                    <a:pt x="0" y="248"/>
                  </a:cubicBezTo>
                  <a:cubicBezTo>
                    <a:pt x="0" y="275"/>
                    <a:pt x="13" y="288"/>
                    <a:pt x="40" y="288"/>
                  </a:cubicBezTo>
                  <a:cubicBezTo>
                    <a:pt x="248" y="288"/>
                    <a:pt x="248" y="288"/>
                    <a:pt x="248" y="288"/>
                  </a:cubicBezTo>
                  <a:cubicBezTo>
                    <a:pt x="275" y="288"/>
                    <a:pt x="288" y="275"/>
                    <a:pt x="288" y="248"/>
                  </a:cubicBezTo>
                  <a:cubicBezTo>
                    <a:pt x="288" y="40"/>
                    <a:pt x="288" y="40"/>
                    <a:pt x="288" y="40"/>
                  </a:cubicBezTo>
                  <a:cubicBezTo>
                    <a:pt x="288" y="13"/>
                    <a:pt x="275" y="0"/>
                    <a:pt x="248" y="0"/>
                  </a:cubicBezTo>
                  <a:close/>
                  <a:moveTo>
                    <a:pt x="24" y="159"/>
                  </a:moveTo>
                  <a:cubicBezTo>
                    <a:pt x="16" y="159"/>
                    <a:pt x="9" y="153"/>
                    <a:pt x="9" y="144"/>
                  </a:cubicBezTo>
                  <a:cubicBezTo>
                    <a:pt x="9" y="136"/>
                    <a:pt x="16" y="129"/>
                    <a:pt x="24" y="129"/>
                  </a:cubicBezTo>
                  <a:cubicBezTo>
                    <a:pt x="32" y="129"/>
                    <a:pt x="39" y="136"/>
                    <a:pt x="39" y="144"/>
                  </a:cubicBezTo>
                  <a:cubicBezTo>
                    <a:pt x="39" y="153"/>
                    <a:pt x="32" y="159"/>
                    <a:pt x="24" y="159"/>
                  </a:cubicBezTo>
                  <a:close/>
                  <a:moveTo>
                    <a:pt x="64" y="13"/>
                  </a:moveTo>
                  <a:cubicBezTo>
                    <a:pt x="73" y="13"/>
                    <a:pt x="79" y="20"/>
                    <a:pt x="79" y="28"/>
                  </a:cubicBezTo>
                  <a:cubicBezTo>
                    <a:pt x="79" y="36"/>
                    <a:pt x="73" y="43"/>
                    <a:pt x="64" y="43"/>
                  </a:cubicBezTo>
                  <a:cubicBezTo>
                    <a:pt x="56" y="43"/>
                    <a:pt x="50" y="36"/>
                    <a:pt x="49" y="28"/>
                  </a:cubicBezTo>
                  <a:cubicBezTo>
                    <a:pt x="50" y="20"/>
                    <a:pt x="56" y="13"/>
                    <a:pt x="64" y="13"/>
                  </a:cubicBezTo>
                  <a:close/>
                  <a:moveTo>
                    <a:pt x="64" y="275"/>
                  </a:moveTo>
                  <a:cubicBezTo>
                    <a:pt x="56" y="275"/>
                    <a:pt x="50" y="268"/>
                    <a:pt x="49" y="260"/>
                  </a:cubicBezTo>
                  <a:cubicBezTo>
                    <a:pt x="50" y="252"/>
                    <a:pt x="56" y="245"/>
                    <a:pt x="64" y="245"/>
                  </a:cubicBezTo>
                  <a:cubicBezTo>
                    <a:pt x="73" y="245"/>
                    <a:pt x="79" y="252"/>
                    <a:pt x="79" y="260"/>
                  </a:cubicBezTo>
                  <a:cubicBezTo>
                    <a:pt x="79" y="268"/>
                    <a:pt x="73" y="275"/>
                    <a:pt x="64" y="275"/>
                  </a:cubicBezTo>
                  <a:close/>
                  <a:moveTo>
                    <a:pt x="199" y="236"/>
                  </a:moveTo>
                  <a:cubicBezTo>
                    <a:pt x="89" y="236"/>
                    <a:pt x="89" y="236"/>
                    <a:pt x="89" y="236"/>
                  </a:cubicBezTo>
                  <a:cubicBezTo>
                    <a:pt x="79" y="236"/>
                    <a:pt x="69" y="234"/>
                    <a:pt x="62" y="226"/>
                  </a:cubicBezTo>
                  <a:cubicBezTo>
                    <a:pt x="54" y="219"/>
                    <a:pt x="52" y="209"/>
                    <a:pt x="52" y="199"/>
                  </a:cubicBezTo>
                  <a:cubicBezTo>
                    <a:pt x="52" y="89"/>
                    <a:pt x="52" y="89"/>
                    <a:pt x="52" y="89"/>
                  </a:cubicBezTo>
                  <a:cubicBezTo>
                    <a:pt x="52" y="79"/>
                    <a:pt x="54" y="69"/>
                    <a:pt x="62" y="62"/>
                  </a:cubicBezTo>
                  <a:cubicBezTo>
                    <a:pt x="69" y="54"/>
                    <a:pt x="79" y="52"/>
                    <a:pt x="89" y="52"/>
                  </a:cubicBezTo>
                  <a:cubicBezTo>
                    <a:pt x="199" y="52"/>
                    <a:pt x="199" y="52"/>
                    <a:pt x="199" y="52"/>
                  </a:cubicBezTo>
                  <a:cubicBezTo>
                    <a:pt x="209" y="52"/>
                    <a:pt x="219" y="54"/>
                    <a:pt x="226" y="62"/>
                  </a:cubicBezTo>
                  <a:cubicBezTo>
                    <a:pt x="234" y="69"/>
                    <a:pt x="237" y="79"/>
                    <a:pt x="236" y="89"/>
                  </a:cubicBezTo>
                  <a:cubicBezTo>
                    <a:pt x="236" y="199"/>
                    <a:pt x="236" y="199"/>
                    <a:pt x="236" y="199"/>
                  </a:cubicBezTo>
                  <a:cubicBezTo>
                    <a:pt x="237" y="209"/>
                    <a:pt x="234" y="219"/>
                    <a:pt x="226" y="226"/>
                  </a:cubicBezTo>
                  <a:cubicBezTo>
                    <a:pt x="219" y="234"/>
                    <a:pt x="209" y="236"/>
                    <a:pt x="200" y="236"/>
                  </a:cubicBezTo>
                  <a:cubicBezTo>
                    <a:pt x="199" y="236"/>
                    <a:pt x="199" y="236"/>
                    <a:pt x="199" y="236"/>
                  </a:cubicBezTo>
                  <a:close/>
                  <a:moveTo>
                    <a:pt x="223" y="275"/>
                  </a:moveTo>
                  <a:cubicBezTo>
                    <a:pt x="215" y="275"/>
                    <a:pt x="208" y="268"/>
                    <a:pt x="208" y="260"/>
                  </a:cubicBezTo>
                  <a:cubicBezTo>
                    <a:pt x="208" y="252"/>
                    <a:pt x="215" y="245"/>
                    <a:pt x="223" y="245"/>
                  </a:cubicBezTo>
                  <a:cubicBezTo>
                    <a:pt x="231" y="245"/>
                    <a:pt x="238" y="252"/>
                    <a:pt x="238" y="260"/>
                  </a:cubicBezTo>
                  <a:cubicBezTo>
                    <a:pt x="238" y="268"/>
                    <a:pt x="231" y="275"/>
                    <a:pt x="223" y="275"/>
                  </a:cubicBezTo>
                  <a:close/>
                  <a:moveTo>
                    <a:pt x="223" y="43"/>
                  </a:moveTo>
                  <a:cubicBezTo>
                    <a:pt x="215" y="43"/>
                    <a:pt x="208" y="36"/>
                    <a:pt x="208" y="28"/>
                  </a:cubicBezTo>
                  <a:cubicBezTo>
                    <a:pt x="208" y="20"/>
                    <a:pt x="215" y="13"/>
                    <a:pt x="223" y="13"/>
                  </a:cubicBezTo>
                  <a:cubicBezTo>
                    <a:pt x="231" y="13"/>
                    <a:pt x="238" y="20"/>
                    <a:pt x="238" y="28"/>
                  </a:cubicBezTo>
                  <a:cubicBezTo>
                    <a:pt x="238" y="36"/>
                    <a:pt x="231" y="43"/>
                    <a:pt x="223" y="43"/>
                  </a:cubicBezTo>
                  <a:close/>
                  <a:moveTo>
                    <a:pt x="264" y="159"/>
                  </a:moveTo>
                  <a:cubicBezTo>
                    <a:pt x="256" y="159"/>
                    <a:pt x="249" y="153"/>
                    <a:pt x="249" y="144"/>
                  </a:cubicBezTo>
                  <a:cubicBezTo>
                    <a:pt x="249" y="136"/>
                    <a:pt x="256" y="129"/>
                    <a:pt x="264" y="129"/>
                  </a:cubicBezTo>
                  <a:cubicBezTo>
                    <a:pt x="273" y="129"/>
                    <a:pt x="279" y="136"/>
                    <a:pt x="279" y="144"/>
                  </a:cubicBezTo>
                  <a:cubicBezTo>
                    <a:pt x="279" y="153"/>
                    <a:pt x="273" y="159"/>
                    <a:pt x="264" y="1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zh-CN" altLang="en-US" sz="1350"/>
            </a:p>
          </p:txBody>
        </p:sp>
      </p:grpSp>
      <p:sp>
        <p:nvSpPr>
          <p:cNvPr id="54" name="矩形 53">
            <a:extLst>
              <a:ext uri="{FF2B5EF4-FFF2-40B4-BE49-F238E27FC236}">
                <a16:creationId xmlns:a16="http://schemas.microsoft.com/office/drawing/2014/main" xmlns="" id="{2172924B-2B46-442F-87D7-A24E72C453F0}"/>
              </a:ext>
            </a:extLst>
          </p:cNvPr>
          <p:cNvSpPr/>
          <p:nvPr/>
        </p:nvSpPr>
        <p:spPr>
          <a:xfrm>
            <a:off x="1252154" y="1135895"/>
            <a:ext cx="2185214" cy="512961"/>
          </a:xfrm>
          <a:prstGeom prst="rect">
            <a:avLst/>
          </a:prstGeom>
        </p:spPr>
        <p:txBody>
          <a:bodyPr wrap="none">
            <a:spAutoFit/>
          </a:bodyPr>
          <a:lstStyle/>
          <a:p>
            <a:pPr algn="ctr">
              <a:spcBef>
                <a:spcPct val="0"/>
              </a:spcBef>
              <a:buFont typeface="Arial" charset="0"/>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点击输入标题</a:t>
            </a:r>
          </a:p>
          <a:p>
            <a:pPr algn="ctr">
              <a:spcBef>
                <a:spcPts val="375"/>
              </a:spcBef>
              <a:defRPr/>
            </a:pPr>
            <a:r>
              <a:rPr lang="zh-CN" altLang="en-US" sz="12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危险作业未经审批，不准作业</a:t>
            </a:r>
          </a:p>
        </p:txBody>
      </p:sp>
      <p:sp>
        <p:nvSpPr>
          <p:cNvPr id="55" name="矩形 54">
            <a:extLst>
              <a:ext uri="{FF2B5EF4-FFF2-40B4-BE49-F238E27FC236}">
                <a16:creationId xmlns:a16="http://schemas.microsoft.com/office/drawing/2014/main" xmlns="" id="{DC2A84EA-832C-4075-9A36-5278730CD58C}"/>
              </a:ext>
            </a:extLst>
          </p:cNvPr>
          <p:cNvSpPr/>
          <p:nvPr/>
        </p:nvSpPr>
        <p:spPr>
          <a:xfrm>
            <a:off x="866028" y="3233277"/>
            <a:ext cx="1426856" cy="882293"/>
          </a:xfrm>
          <a:prstGeom prst="rect">
            <a:avLst/>
          </a:prstGeom>
        </p:spPr>
        <p:txBody>
          <a:bodyPr wrap="square">
            <a:spAutoFit/>
          </a:bodyPr>
          <a:lstStyle/>
          <a:p>
            <a:pPr algn="ctr">
              <a:spcBef>
                <a:spcPct val="0"/>
              </a:spcBef>
              <a:buFont typeface="Arial" charset="0"/>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点击输入标题</a:t>
            </a:r>
          </a:p>
          <a:p>
            <a:pPr algn="ctr">
              <a:spcBef>
                <a:spcPts val="375"/>
              </a:spcBef>
              <a:defRPr/>
            </a:pPr>
            <a:r>
              <a:rPr lang="zh-CN" altLang="en-US" sz="12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设备安全防护装置不全、不灵，不准使用</a:t>
            </a:r>
          </a:p>
        </p:txBody>
      </p:sp>
      <p:sp>
        <p:nvSpPr>
          <p:cNvPr id="56" name="矩形 55">
            <a:extLst>
              <a:ext uri="{FF2B5EF4-FFF2-40B4-BE49-F238E27FC236}">
                <a16:creationId xmlns:a16="http://schemas.microsoft.com/office/drawing/2014/main" xmlns="" id="{F0F78B09-1399-481A-9AA7-37A6AE33F47C}"/>
              </a:ext>
            </a:extLst>
          </p:cNvPr>
          <p:cNvSpPr/>
          <p:nvPr/>
        </p:nvSpPr>
        <p:spPr>
          <a:xfrm>
            <a:off x="2022089" y="4054483"/>
            <a:ext cx="1624056" cy="697627"/>
          </a:xfrm>
          <a:prstGeom prst="rect">
            <a:avLst/>
          </a:prstGeom>
        </p:spPr>
        <p:txBody>
          <a:bodyPr wrap="square">
            <a:spAutoFit/>
          </a:bodyPr>
          <a:lstStyle/>
          <a:p>
            <a:pPr algn="ctr">
              <a:spcBef>
                <a:spcPct val="0"/>
              </a:spcBef>
              <a:buFont typeface="Arial" charset="0"/>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点击输入标题</a:t>
            </a:r>
          </a:p>
          <a:p>
            <a:pPr algn="ctr">
              <a:spcBef>
                <a:spcPts val="375"/>
              </a:spcBef>
              <a:defRPr/>
            </a:pPr>
            <a:r>
              <a:rPr lang="zh-CN" altLang="en-US" sz="12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新工人未经三级安全教育，不准上岗</a:t>
            </a:r>
          </a:p>
        </p:txBody>
      </p:sp>
      <p:sp>
        <p:nvSpPr>
          <p:cNvPr id="57" name="矩形 56">
            <a:extLst>
              <a:ext uri="{FF2B5EF4-FFF2-40B4-BE49-F238E27FC236}">
                <a16:creationId xmlns:a16="http://schemas.microsoft.com/office/drawing/2014/main" xmlns="" id="{01D22036-53B3-4B12-BF46-E3084C125F6D}"/>
              </a:ext>
            </a:extLst>
          </p:cNvPr>
          <p:cNvSpPr/>
          <p:nvPr/>
        </p:nvSpPr>
        <p:spPr>
          <a:xfrm>
            <a:off x="6705583" y="3862312"/>
            <a:ext cx="2135783" cy="882293"/>
          </a:xfrm>
          <a:prstGeom prst="rect">
            <a:avLst/>
          </a:prstGeom>
        </p:spPr>
        <p:txBody>
          <a:bodyPr wrap="square">
            <a:spAutoFit/>
          </a:bodyPr>
          <a:lstStyle/>
          <a:p>
            <a:pPr algn="ctr">
              <a:spcBef>
                <a:spcPct val="0"/>
              </a:spcBef>
              <a:buFont typeface="Arial" charset="0"/>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点击输入标题</a:t>
            </a:r>
          </a:p>
          <a:p>
            <a:pPr algn="ctr">
              <a:spcBef>
                <a:spcPts val="375"/>
              </a:spcBef>
              <a:defRPr/>
            </a:pPr>
            <a:r>
              <a:rPr lang="zh-CN" altLang="en-US" sz="12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劳动组织、人员调配、作业方式不符合安全要求，不准违章指挥</a:t>
            </a:r>
          </a:p>
        </p:txBody>
      </p:sp>
      <p:sp>
        <p:nvSpPr>
          <p:cNvPr id="58" name="矩形 57">
            <a:extLst>
              <a:ext uri="{FF2B5EF4-FFF2-40B4-BE49-F238E27FC236}">
                <a16:creationId xmlns:a16="http://schemas.microsoft.com/office/drawing/2014/main" xmlns="" id="{A007129B-8BCF-46E3-8A34-40EAF8787DD4}"/>
              </a:ext>
            </a:extLst>
          </p:cNvPr>
          <p:cNvSpPr/>
          <p:nvPr/>
        </p:nvSpPr>
        <p:spPr>
          <a:xfrm>
            <a:off x="6493102" y="1103289"/>
            <a:ext cx="1697071" cy="882293"/>
          </a:xfrm>
          <a:prstGeom prst="rect">
            <a:avLst/>
          </a:prstGeom>
        </p:spPr>
        <p:txBody>
          <a:bodyPr wrap="square">
            <a:spAutoFit/>
          </a:bodyPr>
          <a:lstStyle/>
          <a:p>
            <a:pPr algn="ctr">
              <a:spcBef>
                <a:spcPct val="0"/>
              </a:spcBef>
              <a:buFont typeface="Arial" charset="0"/>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点击输入标题</a:t>
            </a:r>
          </a:p>
          <a:p>
            <a:pPr algn="ctr">
              <a:spcBef>
                <a:spcPts val="375"/>
              </a:spcBef>
              <a:defRPr/>
            </a:pPr>
            <a:r>
              <a:rPr lang="zh-CN" altLang="en-US" sz="12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特种作业人员未经安全培训、取证，不准独立操作</a:t>
            </a:r>
          </a:p>
        </p:txBody>
      </p:sp>
    </p:spTree>
    <p:extLst>
      <p:ext uri="{BB962C8B-B14F-4D97-AF65-F5344CB8AC3E}">
        <p14:creationId xmlns:p14="http://schemas.microsoft.com/office/powerpoint/2010/main" val="2207511390"/>
      </p:ext>
    </p:extLst>
  </p:cSld>
  <p:clrMapOvr>
    <a:masterClrMapping/>
  </p:clrMapOvr>
  <mc:AlternateContent xmlns:mc="http://schemas.openxmlformats.org/markup-compatibility/2006" xmlns:p14="http://schemas.microsoft.com/office/powerpoint/2010/main">
    <mc:Choice Requires="p14">
      <p:transition spd="slow" p14:dur="1500" advTm="7960">
        <p:split orient="vert"/>
      </p:transition>
    </mc:Choice>
    <mc:Fallback xmlns="">
      <p:transition spd="slow" advTm="796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09"/>
                                        </p:tgtEl>
                                        <p:attrNameLst>
                                          <p:attrName>style.visibility</p:attrName>
                                        </p:attrNameLst>
                                      </p:cBhvr>
                                      <p:to>
                                        <p:strVal val="visible"/>
                                      </p:to>
                                    </p:set>
                                    <p:animEffect transition="in" filter="wipe(left)">
                                      <p:cBhvr>
                                        <p:cTn id="14" dur="500"/>
                                        <p:tgtEl>
                                          <p:spTgt spid="109"/>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0"/>
                                        </p:tgtEl>
                                        <p:attrNameLst>
                                          <p:attrName>style.visibility</p:attrName>
                                        </p:attrNameLst>
                                      </p:cBhvr>
                                      <p:to>
                                        <p:strVal val="visible"/>
                                      </p:to>
                                    </p:set>
                                    <p:anim calcmode="lin" valueType="num">
                                      <p:cBhvr>
                                        <p:cTn id="18" dur="500" fill="hold"/>
                                        <p:tgtEl>
                                          <p:spTgt spid="110"/>
                                        </p:tgtEl>
                                        <p:attrNameLst>
                                          <p:attrName>ppt_w</p:attrName>
                                        </p:attrNameLst>
                                      </p:cBhvr>
                                      <p:tavLst>
                                        <p:tav tm="0">
                                          <p:val>
                                            <p:fltVal val="0"/>
                                          </p:val>
                                        </p:tav>
                                        <p:tav tm="100000">
                                          <p:val>
                                            <p:strVal val="#ppt_w"/>
                                          </p:val>
                                        </p:tav>
                                      </p:tavLst>
                                    </p:anim>
                                    <p:anim calcmode="lin" valueType="num">
                                      <p:cBhvr>
                                        <p:cTn id="19" dur="500" fill="hold"/>
                                        <p:tgtEl>
                                          <p:spTgt spid="110"/>
                                        </p:tgtEl>
                                        <p:attrNameLst>
                                          <p:attrName>ppt_h</p:attrName>
                                        </p:attrNameLst>
                                      </p:cBhvr>
                                      <p:tavLst>
                                        <p:tav tm="0">
                                          <p:val>
                                            <p:fltVal val="0"/>
                                          </p:val>
                                        </p:tav>
                                        <p:tav tm="100000">
                                          <p:val>
                                            <p:strVal val="#ppt_h"/>
                                          </p:val>
                                        </p:tav>
                                      </p:tavLst>
                                    </p:anim>
                                    <p:animEffect transition="in" filter="fade">
                                      <p:cBhvr>
                                        <p:cTn id="20" dur="500"/>
                                        <p:tgtEl>
                                          <p:spTgt spid="110"/>
                                        </p:tgtEl>
                                      </p:cBhvr>
                                    </p:animEffect>
                                  </p:childTnLst>
                                </p:cTn>
                              </p:par>
                              <p:par>
                                <p:cTn id="21" presetID="31" presetClass="entr" presetSubtype="0" fill="hold" grpId="0" nodeType="withEffect">
                                  <p:stCondLst>
                                    <p:cond delay="250"/>
                                  </p:stCondLst>
                                  <p:childTnLst>
                                    <p:set>
                                      <p:cBhvr>
                                        <p:cTn id="22" dur="1" fill="hold">
                                          <p:stCondLst>
                                            <p:cond delay="0"/>
                                          </p:stCondLst>
                                        </p:cTn>
                                        <p:tgtEl>
                                          <p:spTgt spid="34"/>
                                        </p:tgtEl>
                                        <p:attrNameLst>
                                          <p:attrName>style.visibility</p:attrName>
                                        </p:attrNameLst>
                                      </p:cBhvr>
                                      <p:to>
                                        <p:strVal val="visible"/>
                                      </p:to>
                                    </p:set>
                                    <p:anim calcmode="lin" valueType="num">
                                      <p:cBhvr>
                                        <p:cTn id="23" dur="1000" fill="hold"/>
                                        <p:tgtEl>
                                          <p:spTgt spid="34"/>
                                        </p:tgtEl>
                                        <p:attrNameLst>
                                          <p:attrName>ppt_w</p:attrName>
                                        </p:attrNameLst>
                                      </p:cBhvr>
                                      <p:tavLst>
                                        <p:tav tm="0">
                                          <p:val>
                                            <p:fltVal val="0"/>
                                          </p:val>
                                        </p:tav>
                                        <p:tav tm="100000">
                                          <p:val>
                                            <p:strVal val="#ppt_w"/>
                                          </p:val>
                                        </p:tav>
                                      </p:tavLst>
                                    </p:anim>
                                    <p:anim calcmode="lin" valueType="num">
                                      <p:cBhvr>
                                        <p:cTn id="24" dur="1000" fill="hold"/>
                                        <p:tgtEl>
                                          <p:spTgt spid="34"/>
                                        </p:tgtEl>
                                        <p:attrNameLst>
                                          <p:attrName>ppt_h</p:attrName>
                                        </p:attrNameLst>
                                      </p:cBhvr>
                                      <p:tavLst>
                                        <p:tav tm="0">
                                          <p:val>
                                            <p:fltVal val="0"/>
                                          </p:val>
                                        </p:tav>
                                        <p:tav tm="100000">
                                          <p:val>
                                            <p:strVal val="#ppt_h"/>
                                          </p:val>
                                        </p:tav>
                                      </p:tavLst>
                                    </p:anim>
                                    <p:anim calcmode="lin" valueType="num">
                                      <p:cBhvr>
                                        <p:cTn id="25" dur="1000" fill="hold"/>
                                        <p:tgtEl>
                                          <p:spTgt spid="34"/>
                                        </p:tgtEl>
                                        <p:attrNameLst>
                                          <p:attrName>style.rotation</p:attrName>
                                        </p:attrNameLst>
                                      </p:cBhvr>
                                      <p:tavLst>
                                        <p:tav tm="0">
                                          <p:val>
                                            <p:fltVal val="90"/>
                                          </p:val>
                                        </p:tav>
                                        <p:tav tm="100000">
                                          <p:val>
                                            <p:fltVal val="0"/>
                                          </p:val>
                                        </p:tav>
                                      </p:tavLst>
                                    </p:anim>
                                    <p:animEffect transition="in" filter="fade">
                                      <p:cBhvr>
                                        <p:cTn id="26" dur="1000"/>
                                        <p:tgtEl>
                                          <p:spTgt spid="34"/>
                                        </p:tgtEl>
                                      </p:cBhvr>
                                    </p:animEffect>
                                  </p:childTnLst>
                                </p:cTn>
                              </p:par>
                              <p:par>
                                <p:cTn id="27" presetID="31" presetClass="entr" presetSubtype="0" fill="hold" grpId="0" nodeType="withEffect">
                                  <p:stCondLst>
                                    <p:cond delay="250"/>
                                  </p:stCondLst>
                                  <p:childTnLst>
                                    <p:set>
                                      <p:cBhvr>
                                        <p:cTn id="28" dur="1" fill="hold">
                                          <p:stCondLst>
                                            <p:cond delay="0"/>
                                          </p:stCondLst>
                                        </p:cTn>
                                        <p:tgtEl>
                                          <p:spTgt spid="30"/>
                                        </p:tgtEl>
                                        <p:attrNameLst>
                                          <p:attrName>style.visibility</p:attrName>
                                        </p:attrNameLst>
                                      </p:cBhvr>
                                      <p:to>
                                        <p:strVal val="visible"/>
                                      </p:to>
                                    </p:set>
                                    <p:anim calcmode="lin" valueType="num">
                                      <p:cBhvr>
                                        <p:cTn id="29" dur="1000" fill="hold"/>
                                        <p:tgtEl>
                                          <p:spTgt spid="30"/>
                                        </p:tgtEl>
                                        <p:attrNameLst>
                                          <p:attrName>ppt_w</p:attrName>
                                        </p:attrNameLst>
                                      </p:cBhvr>
                                      <p:tavLst>
                                        <p:tav tm="0">
                                          <p:val>
                                            <p:fltVal val="0"/>
                                          </p:val>
                                        </p:tav>
                                        <p:tav tm="100000">
                                          <p:val>
                                            <p:strVal val="#ppt_w"/>
                                          </p:val>
                                        </p:tav>
                                      </p:tavLst>
                                    </p:anim>
                                    <p:anim calcmode="lin" valueType="num">
                                      <p:cBhvr>
                                        <p:cTn id="30" dur="1000" fill="hold"/>
                                        <p:tgtEl>
                                          <p:spTgt spid="30"/>
                                        </p:tgtEl>
                                        <p:attrNameLst>
                                          <p:attrName>ppt_h</p:attrName>
                                        </p:attrNameLst>
                                      </p:cBhvr>
                                      <p:tavLst>
                                        <p:tav tm="0">
                                          <p:val>
                                            <p:fltVal val="0"/>
                                          </p:val>
                                        </p:tav>
                                        <p:tav tm="100000">
                                          <p:val>
                                            <p:strVal val="#ppt_h"/>
                                          </p:val>
                                        </p:tav>
                                      </p:tavLst>
                                    </p:anim>
                                    <p:anim calcmode="lin" valueType="num">
                                      <p:cBhvr>
                                        <p:cTn id="31" dur="1000" fill="hold"/>
                                        <p:tgtEl>
                                          <p:spTgt spid="30"/>
                                        </p:tgtEl>
                                        <p:attrNameLst>
                                          <p:attrName>style.rotation</p:attrName>
                                        </p:attrNameLst>
                                      </p:cBhvr>
                                      <p:tavLst>
                                        <p:tav tm="0">
                                          <p:val>
                                            <p:fltVal val="90"/>
                                          </p:val>
                                        </p:tav>
                                        <p:tav tm="100000">
                                          <p:val>
                                            <p:fltVal val="0"/>
                                          </p:val>
                                        </p:tav>
                                      </p:tavLst>
                                    </p:anim>
                                    <p:animEffect transition="in" filter="fade">
                                      <p:cBhvr>
                                        <p:cTn id="32" dur="1000"/>
                                        <p:tgtEl>
                                          <p:spTgt spid="30"/>
                                        </p:tgtEl>
                                      </p:cBhvr>
                                    </p:animEffect>
                                  </p:childTnLst>
                                </p:cTn>
                              </p:par>
                              <p:par>
                                <p:cTn id="33" presetID="31" presetClass="entr" presetSubtype="0" fill="hold" grpId="0" nodeType="withEffect">
                                  <p:stCondLst>
                                    <p:cond delay="25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250"/>
                                  </p:stCondLst>
                                  <p:childTnLst>
                                    <p:set>
                                      <p:cBhvr>
                                        <p:cTn id="40" dur="1" fill="hold">
                                          <p:stCondLst>
                                            <p:cond delay="0"/>
                                          </p:stCondLst>
                                        </p:cTn>
                                        <p:tgtEl>
                                          <p:spTgt spid="31"/>
                                        </p:tgtEl>
                                        <p:attrNameLst>
                                          <p:attrName>style.visibility</p:attrName>
                                        </p:attrNameLst>
                                      </p:cBhvr>
                                      <p:to>
                                        <p:strVal val="visible"/>
                                      </p:to>
                                    </p:set>
                                    <p:anim calcmode="lin" valueType="num">
                                      <p:cBhvr>
                                        <p:cTn id="41" dur="1000" fill="hold"/>
                                        <p:tgtEl>
                                          <p:spTgt spid="31"/>
                                        </p:tgtEl>
                                        <p:attrNameLst>
                                          <p:attrName>ppt_w</p:attrName>
                                        </p:attrNameLst>
                                      </p:cBhvr>
                                      <p:tavLst>
                                        <p:tav tm="0">
                                          <p:val>
                                            <p:fltVal val="0"/>
                                          </p:val>
                                        </p:tav>
                                        <p:tav tm="100000">
                                          <p:val>
                                            <p:strVal val="#ppt_w"/>
                                          </p:val>
                                        </p:tav>
                                      </p:tavLst>
                                    </p:anim>
                                    <p:anim calcmode="lin" valueType="num">
                                      <p:cBhvr>
                                        <p:cTn id="42" dur="1000" fill="hold"/>
                                        <p:tgtEl>
                                          <p:spTgt spid="31"/>
                                        </p:tgtEl>
                                        <p:attrNameLst>
                                          <p:attrName>ppt_h</p:attrName>
                                        </p:attrNameLst>
                                      </p:cBhvr>
                                      <p:tavLst>
                                        <p:tav tm="0">
                                          <p:val>
                                            <p:fltVal val="0"/>
                                          </p:val>
                                        </p:tav>
                                        <p:tav tm="100000">
                                          <p:val>
                                            <p:strVal val="#ppt_h"/>
                                          </p:val>
                                        </p:tav>
                                      </p:tavLst>
                                    </p:anim>
                                    <p:anim calcmode="lin" valueType="num">
                                      <p:cBhvr>
                                        <p:cTn id="43" dur="1000" fill="hold"/>
                                        <p:tgtEl>
                                          <p:spTgt spid="31"/>
                                        </p:tgtEl>
                                        <p:attrNameLst>
                                          <p:attrName>style.rotation</p:attrName>
                                        </p:attrNameLst>
                                      </p:cBhvr>
                                      <p:tavLst>
                                        <p:tav tm="0">
                                          <p:val>
                                            <p:fltVal val="90"/>
                                          </p:val>
                                        </p:tav>
                                        <p:tav tm="100000">
                                          <p:val>
                                            <p:fltVal val="0"/>
                                          </p:val>
                                        </p:tav>
                                      </p:tavLst>
                                    </p:anim>
                                    <p:animEffect transition="in" filter="fade">
                                      <p:cBhvr>
                                        <p:cTn id="44" dur="1000"/>
                                        <p:tgtEl>
                                          <p:spTgt spid="31"/>
                                        </p:tgtEl>
                                      </p:cBhvr>
                                    </p:animEffect>
                                  </p:childTnLst>
                                </p:cTn>
                              </p:par>
                              <p:par>
                                <p:cTn id="45" presetID="31" presetClass="entr" presetSubtype="0" fill="hold" grpId="0" nodeType="withEffect">
                                  <p:stCondLst>
                                    <p:cond delay="250"/>
                                  </p:stCondLst>
                                  <p:childTnLst>
                                    <p:set>
                                      <p:cBhvr>
                                        <p:cTn id="46" dur="1" fill="hold">
                                          <p:stCondLst>
                                            <p:cond delay="0"/>
                                          </p:stCondLst>
                                        </p:cTn>
                                        <p:tgtEl>
                                          <p:spTgt spid="32"/>
                                        </p:tgtEl>
                                        <p:attrNameLst>
                                          <p:attrName>style.visibility</p:attrName>
                                        </p:attrNameLst>
                                      </p:cBhvr>
                                      <p:to>
                                        <p:strVal val="visible"/>
                                      </p:to>
                                    </p:set>
                                    <p:anim calcmode="lin" valueType="num">
                                      <p:cBhvr>
                                        <p:cTn id="47" dur="1000" fill="hold"/>
                                        <p:tgtEl>
                                          <p:spTgt spid="32"/>
                                        </p:tgtEl>
                                        <p:attrNameLst>
                                          <p:attrName>ppt_w</p:attrName>
                                        </p:attrNameLst>
                                      </p:cBhvr>
                                      <p:tavLst>
                                        <p:tav tm="0">
                                          <p:val>
                                            <p:fltVal val="0"/>
                                          </p:val>
                                        </p:tav>
                                        <p:tav tm="100000">
                                          <p:val>
                                            <p:strVal val="#ppt_w"/>
                                          </p:val>
                                        </p:tav>
                                      </p:tavLst>
                                    </p:anim>
                                    <p:anim calcmode="lin" valueType="num">
                                      <p:cBhvr>
                                        <p:cTn id="48" dur="1000" fill="hold"/>
                                        <p:tgtEl>
                                          <p:spTgt spid="32"/>
                                        </p:tgtEl>
                                        <p:attrNameLst>
                                          <p:attrName>ppt_h</p:attrName>
                                        </p:attrNameLst>
                                      </p:cBhvr>
                                      <p:tavLst>
                                        <p:tav tm="0">
                                          <p:val>
                                            <p:fltVal val="0"/>
                                          </p:val>
                                        </p:tav>
                                        <p:tav tm="100000">
                                          <p:val>
                                            <p:strVal val="#ppt_h"/>
                                          </p:val>
                                        </p:tav>
                                      </p:tavLst>
                                    </p:anim>
                                    <p:anim calcmode="lin" valueType="num">
                                      <p:cBhvr>
                                        <p:cTn id="49" dur="1000" fill="hold"/>
                                        <p:tgtEl>
                                          <p:spTgt spid="32"/>
                                        </p:tgtEl>
                                        <p:attrNameLst>
                                          <p:attrName>style.rotation</p:attrName>
                                        </p:attrNameLst>
                                      </p:cBhvr>
                                      <p:tavLst>
                                        <p:tav tm="0">
                                          <p:val>
                                            <p:fltVal val="90"/>
                                          </p:val>
                                        </p:tav>
                                        <p:tav tm="100000">
                                          <p:val>
                                            <p:fltVal val="0"/>
                                          </p:val>
                                        </p:tav>
                                      </p:tavLst>
                                    </p:anim>
                                    <p:animEffect transition="in" filter="fade">
                                      <p:cBhvr>
                                        <p:cTn id="50" dur="1000"/>
                                        <p:tgtEl>
                                          <p:spTgt spid="32"/>
                                        </p:tgtEl>
                                      </p:cBhvr>
                                    </p:animEffect>
                                  </p:childTnLst>
                                </p:cTn>
                              </p:par>
                              <p:par>
                                <p:cTn id="51" presetID="31" presetClass="entr" presetSubtype="0" fill="hold" grpId="0" nodeType="withEffect">
                                  <p:stCondLst>
                                    <p:cond delay="250"/>
                                  </p:stCondLst>
                                  <p:childTnLst>
                                    <p:set>
                                      <p:cBhvr>
                                        <p:cTn id="52" dur="1" fill="hold">
                                          <p:stCondLst>
                                            <p:cond delay="0"/>
                                          </p:stCondLst>
                                        </p:cTn>
                                        <p:tgtEl>
                                          <p:spTgt spid="33"/>
                                        </p:tgtEl>
                                        <p:attrNameLst>
                                          <p:attrName>style.visibility</p:attrName>
                                        </p:attrNameLst>
                                      </p:cBhvr>
                                      <p:to>
                                        <p:strVal val="visible"/>
                                      </p:to>
                                    </p:set>
                                    <p:anim calcmode="lin" valueType="num">
                                      <p:cBhvr>
                                        <p:cTn id="53" dur="1000" fill="hold"/>
                                        <p:tgtEl>
                                          <p:spTgt spid="33"/>
                                        </p:tgtEl>
                                        <p:attrNameLst>
                                          <p:attrName>ppt_w</p:attrName>
                                        </p:attrNameLst>
                                      </p:cBhvr>
                                      <p:tavLst>
                                        <p:tav tm="0">
                                          <p:val>
                                            <p:fltVal val="0"/>
                                          </p:val>
                                        </p:tav>
                                        <p:tav tm="100000">
                                          <p:val>
                                            <p:strVal val="#ppt_w"/>
                                          </p:val>
                                        </p:tav>
                                      </p:tavLst>
                                    </p:anim>
                                    <p:anim calcmode="lin" valueType="num">
                                      <p:cBhvr>
                                        <p:cTn id="54" dur="1000" fill="hold"/>
                                        <p:tgtEl>
                                          <p:spTgt spid="33"/>
                                        </p:tgtEl>
                                        <p:attrNameLst>
                                          <p:attrName>ppt_h</p:attrName>
                                        </p:attrNameLst>
                                      </p:cBhvr>
                                      <p:tavLst>
                                        <p:tav tm="0">
                                          <p:val>
                                            <p:fltVal val="0"/>
                                          </p:val>
                                        </p:tav>
                                        <p:tav tm="100000">
                                          <p:val>
                                            <p:strVal val="#ppt_h"/>
                                          </p:val>
                                        </p:tav>
                                      </p:tavLst>
                                    </p:anim>
                                    <p:anim calcmode="lin" valueType="num">
                                      <p:cBhvr>
                                        <p:cTn id="55" dur="1000" fill="hold"/>
                                        <p:tgtEl>
                                          <p:spTgt spid="33"/>
                                        </p:tgtEl>
                                        <p:attrNameLst>
                                          <p:attrName>style.rotation</p:attrName>
                                        </p:attrNameLst>
                                      </p:cBhvr>
                                      <p:tavLst>
                                        <p:tav tm="0">
                                          <p:val>
                                            <p:fltVal val="90"/>
                                          </p:val>
                                        </p:tav>
                                        <p:tav tm="100000">
                                          <p:val>
                                            <p:fltVal val="0"/>
                                          </p:val>
                                        </p:tav>
                                      </p:tavLst>
                                    </p:anim>
                                    <p:animEffect transition="in" filter="fade">
                                      <p:cBhvr>
                                        <p:cTn id="56" dur="1000"/>
                                        <p:tgtEl>
                                          <p:spTgt spid="33"/>
                                        </p:tgtEl>
                                      </p:cBhvr>
                                    </p:animEffect>
                                  </p:childTnLst>
                                </p:cTn>
                              </p:par>
                              <p:par>
                                <p:cTn id="57" presetID="53" presetClass="entr" presetSubtype="16" fill="hold" nodeType="withEffect">
                                  <p:stCondLst>
                                    <p:cond delay="1000"/>
                                  </p:stCondLst>
                                  <p:childTnLst>
                                    <p:set>
                                      <p:cBhvr>
                                        <p:cTn id="58" dur="1" fill="hold">
                                          <p:stCondLst>
                                            <p:cond delay="0"/>
                                          </p:stCondLst>
                                        </p:cTn>
                                        <p:tgtEl>
                                          <p:spTgt spid="48"/>
                                        </p:tgtEl>
                                        <p:attrNameLst>
                                          <p:attrName>style.visibility</p:attrName>
                                        </p:attrNameLst>
                                      </p:cBhvr>
                                      <p:to>
                                        <p:strVal val="visible"/>
                                      </p:to>
                                    </p:set>
                                    <p:anim calcmode="lin" valueType="num">
                                      <p:cBhvr>
                                        <p:cTn id="59" dur="500" fill="hold"/>
                                        <p:tgtEl>
                                          <p:spTgt spid="48"/>
                                        </p:tgtEl>
                                        <p:attrNameLst>
                                          <p:attrName>ppt_w</p:attrName>
                                        </p:attrNameLst>
                                      </p:cBhvr>
                                      <p:tavLst>
                                        <p:tav tm="0">
                                          <p:val>
                                            <p:fltVal val="0"/>
                                          </p:val>
                                        </p:tav>
                                        <p:tav tm="100000">
                                          <p:val>
                                            <p:strVal val="#ppt_w"/>
                                          </p:val>
                                        </p:tav>
                                      </p:tavLst>
                                    </p:anim>
                                    <p:anim calcmode="lin" valueType="num">
                                      <p:cBhvr>
                                        <p:cTn id="60" dur="500" fill="hold"/>
                                        <p:tgtEl>
                                          <p:spTgt spid="48"/>
                                        </p:tgtEl>
                                        <p:attrNameLst>
                                          <p:attrName>ppt_h</p:attrName>
                                        </p:attrNameLst>
                                      </p:cBhvr>
                                      <p:tavLst>
                                        <p:tav tm="0">
                                          <p:val>
                                            <p:fltVal val="0"/>
                                          </p:val>
                                        </p:tav>
                                        <p:tav tm="100000">
                                          <p:val>
                                            <p:strVal val="#ppt_h"/>
                                          </p:val>
                                        </p:tav>
                                      </p:tavLst>
                                    </p:anim>
                                    <p:animEffect transition="in" filter="fade">
                                      <p:cBhvr>
                                        <p:cTn id="61" dur="500"/>
                                        <p:tgtEl>
                                          <p:spTgt spid="48"/>
                                        </p:tgtEl>
                                      </p:cBhvr>
                                    </p:animEffect>
                                  </p:childTnLst>
                                </p:cTn>
                              </p:par>
                              <p:par>
                                <p:cTn id="62" presetID="53" presetClass="entr" presetSubtype="16" fill="hold" nodeType="withEffect">
                                  <p:stCondLst>
                                    <p:cond delay="1000"/>
                                  </p:stCondLst>
                                  <p:childTnLst>
                                    <p:set>
                                      <p:cBhvr>
                                        <p:cTn id="63" dur="1" fill="hold">
                                          <p:stCondLst>
                                            <p:cond delay="0"/>
                                          </p:stCondLst>
                                        </p:cTn>
                                        <p:tgtEl>
                                          <p:spTgt spid="51"/>
                                        </p:tgtEl>
                                        <p:attrNameLst>
                                          <p:attrName>style.visibility</p:attrName>
                                        </p:attrNameLst>
                                      </p:cBhvr>
                                      <p:to>
                                        <p:strVal val="visible"/>
                                      </p:to>
                                    </p:set>
                                    <p:anim calcmode="lin" valueType="num">
                                      <p:cBhvr>
                                        <p:cTn id="64" dur="500" fill="hold"/>
                                        <p:tgtEl>
                                          <p:spTgt spid="51"/>
                                        </p:tgtEl>
                                        <p:attrNameLst>
                                          <p:attrName>ppt_w</p:attrName>
                                        </p:attrNameLst>
                                      </p:cBhvr>
                                      <p:tavLst>
                                        <p:tav tm="0">
                                          <p:val>
                                            <p:fltVal val="0"/>
                                          </p:val>
                                        </p:tav>
                                        <p:tav tm="100000">
                                          <p:val>
                                            <p:strVal val="#ppt_w"/>
                                          </p:val>
                                        </p:tav>
                                      </p:tavLst>
                                    </p:anim>
                                    <p:anim calcmode="lin" valueType="num">
                                      <p:cBhvr>
                                        <p:cTn id="65" dur="500" fill="hold"/>
                                        <p:tgtEl>
                                          <p:spTgt spid="51"/>
                                        </p:tgtEl>
                                        <p:attrNameLst>
                                          <p:attrName>ppt_h</p:attrName>
                                        </p:attrNameLst>
                                      </p:cBhvr>
                                      <p:tavLst>
                                        <p:tav tm="0">
                                          <p:val>
                                            <p:fltVal val="0"/>
                                          </p:val>
                                        </p:tav>
                                        <p:tav tm="100000">
                                          <p:val>
                                            <p:strVal val="#ppt_h"/>
                                          </p:val>
                                        </p:tav>
                                      </p:tavLst>
                                    </p:anim>
                                    <p:animEffect transition="in" filter="fade">
                                      <p:cBhvr>
                                        <p:cTn id="66" dur="500"/>
                                        <p:tgtEl>
                                          <p:spTgt spid="51"/>
                                        </p:tgtEl>
                                      </p:cBhvr>
                                    </p:animEffect>
                                  </p:childTnLst>
                                </p:cTn>
                              </p:par>
                              <p:par>
                                <p:cTn id="67" presetID="53" presetClass="entr" presetSubtype="16" fill="hold" grpId="0" nodeType="withEffect">
                                  <p:stCondLst>
                                    <p:cond delay="1000"/>
                                  </p:stCondLst>
                                  <p:childTnLst>
                                    <p:set>
                                      <p:cBhvr>
                                        <p:cTn id="68" dur="1" fill="hold">
                                          <p:stCondLst>
                                            <p:cond delay="0"/>
                                          </p:stCondLst>
                                        </p:cTn>
                                        <p:tgtEl>
                                          <p:spTgt spid="47"/>
                                        </p:tgtEl>
                                        <p:attrNameLst>
                                          <p:attrName>style.visibility</p:attrName>
                                        </p:attrNameLst>
                                      </p:cBhvr>
                                      <p:to>
                                        <p:strVal val="visible"/>
                                      </p:to>
                                    </p:set>
                                    <p:anim calcmode="lin" valueType="num">
                                      <p:cBhvr>
                                        <p:cTn id="69" dur="500" fill="hold"/>
                                        <p:tgtEl>
                                          <p:spTgt spid="47"/>
                                        </p:tgtEl>
                                        <p:attrNameLst>
                                          <p:attrName>ppt_w</p:attrName>
                                        </p:attrNameLst>
                                      </p:cBhvr>
                                      <p:tavLst>
                                        <p:tav tm="0">
                                          <p:val>
                                            <p:fltVal val="0"/>
                                          </p:val>
                                        </p:tav>
                                        <p:tav tm="100000">
                                          <p:val>
                                            <p:strVal val="#ppt_w"/>
                                          </p:val>
                                        </p:tav>
                                      </p:tavLst>
                                    </p:anim>
                                    <p:anim calcmode="lin" valueType="num">
                                      <p:cBhvr>
                                        <p:cTn id="70" dur="500" fill="hold"/>
                                        <p:tgtEl>
                                          <p:spTgt spid="47"/>
                                        </p:tgtEl>
                                        <p:attrNameLst>
                                          <p:attrName>ppt_h</p:attrName>
                                        </p:attrNameLst>
                                      </p:cBhvr>
                                      <p:tavLst>
                                        <p:tav tm="0">
                                          <p:val>
                                            <p:fltVal val="0"/>
                                          </p:val>
                                        </p:tav>
                                        <p:tav tm="100000">
                                          <p:val>
                                            <p:strVal val="#ppt_h"/>
                                          </p:val>
                                        </p:tav>
                                      </p:tavLst>
                                    </p:anim>
                                    <p:animEffect transition="in" filter="fade">
                                      <p:cBhvr>
                                        <p:cTn id="71" dur="500"/>
                                        <p:tgtEl>
                                          <p:spTgt spid="47"/>
                                        </p:tgtEl>
                                      </p:cBhvr>
                                    </p:animEffect>
                                  </p:childTnLst>
                                </p:cTn>
                              </p:par>
                            </p:childTnLst>
                          </p:cTn>
                        </p:par>
                        <p:par>
                          <p:cTn id="72" fill="hold">
                            <p:stCondLst>
                              <p:cond delay="2500"/>
                            </p:stCondLst>
                            <p:childTnLst>
                              <p:par>
                                <p:cTn id="73" presetID="22" presetClass="entr" presetSubtype="4" fill="hold" nodeType="after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wipe(down)">
                                      <p:cBhvr>
                                        <p:cTn id="75" dur="500"/>
                                        <p:tgtEl>
                                          <p:spTgt spid="38"/>
                                        </p:tgtEl>
                                      </p:cBhvr>
                                    </p:animEffect>
                                  </p:childTnLst>
                                </p:cTn>
                              </p:par>
                            </p:childTnLst>
                          </p:cTn>
                        </p:par>
                        <p:par>
                          <p:cTn id="76" fill="hold">
                            <p:stCondLst>
                              <p:cond delay="3000"/>
                            </p:stCondLst>
                            <p:childTnLst>
                              <p:par>
                                <p:cTn id="77" presetID="2" presetClass="entr" presetSubtype="8" fill="hold" grpId="0" nodeType="after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additive="base">
                                        <p:cTn id="79" dur="500" fill="hold"/>
                                        <p:tgtEl>
                                          <p:spTgt spid="54"/>
                                        </p:tgtEl>
                                        <p:attrNameLst>
                                          <p:attrName>ppt_x</p:attrName>
                                        </p:attrNameLst>
                                      </p:cBhvr>
                                      <p:tavLst>
                                        <p:tav tm="0">
                                          <p:val>
                                            <p:strVal val="0-#ppt_w/2"/>
                                          </p:val>
                                        </p:tav>
                                        <p:tav tm="100000">
                                          <p:val>
                                            <p:strVal val="#ppt_x"/>
                                          </p:val>
                                        </p:tav>
                                      </p:tavLst>
                                    </p:anim>
                                    <p:anim calcmode="lin" valueType="num">
                                      <p:cBhvr additive="base">
                                        <p:cTn id="80" dur="500" fill="hold"/>
                                        <p:tgtEl>
                                          <p:spTgt spid="54"/>
                                        </p:tgtEl>
                                        <p:attrNameLst>
                                          <p:attrName>ppt_y</p:attrName>
                                        </p:attrNameLst>
                                      </p:cBhvr>
                                      <p:tavLst>
                                        <p:tav tm="0">
                                          <p:val>
                                            <p:strVal val="#ppt_y"/>
                                          </p:val>
                                        </p:tav>
                                        <p:tav tm="100000">
                                          <p:val>
                                            <p:strVal val="#ppt_y"/>
                                          </p:val>
                                        </p:tav>
                                      </p:tavLst>
                                    </p:anim>
                                  </p:childTnLst>
                                </p:cTn>
                              </p:par>
                            </p:childTnLst>
                          </p:cTn>
                        </p:par>
                        <p:par>
                          <p:cTn id="81" fill="hold">
                            <p:stCondLst>
                              <p:cond delay="35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500"/>
                                        <p:tgtEl>
                                          <p:spTgt spid="35"/>
                                        </p:tgtEl>
                                      </p:cBhvr>
                                    </p:animEffect>
                                  </p:childTnLst>
                                </p:cTn>
                              </p:par>
                            </p:childTnLst>
                          </p:cTn>
                        </p:par>
                        <p:par>
                          <p:cTn id="85" fill="hold">
                            <p:stCondLst>
                              <p:cond delay="4000"/>
                            </p:stCondLst>
                            <p:childTnLst>
                              <p:par>
                                <p:cTn id="86" presetID="2" presetClass="entr" presetSubtype="8"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0-#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4500"/>
                            </p:stCondLst>
                            <p:childTnLst>
                              <p:par>
                                <p:cTn id="91" presetID="22" presetClass="entr" presetSubtype="4" fill="hold" nodeType="afterEffect">
                                  <p:stCondLst>
                                    <p:cond delay="0"/>
                                  </p:stCondLst>
                                  <p:childTnLst>
                                    <p:set>
                                      <p:cBhvr>
                                        <p:cTn id="92" dur="1" fill="hold">
                                          <p:stCondLst>
                                            <p:cond delay="0"/>
                                          </p:stCondLst>
                                        </p:cTn>
                                        <p:tgtEl>
                                          <p:spTgt spid="44"/>
                                        </p:tgtEl>
                                        <p:attrNameLst>
                                          <p:attrName>style.visibility</p:attrName>
                                        </p:attrNameLst>
                                      </p:cBhvr>
                                      <p:to>
                                        <p:strVal val="visible"/>
                                      </p:to>
                                    </p:set>
                                    <p:animEffect transition="in" filter="wipe(down)">
                                      <p:cBhvr>
                                        <p:cTn id="93" dur="500"/>
                                        <p:tgtEl>
                                          <p:spTgt spid="44"/>
                                        </p:tgtEl>
                                      </p:cBhvr>
                                    </p:animEffect>
                                  </p:childTnLst>
                                </p:cTn>
                              </p:par>
                            </p:childTnLst>
                          </p:cTn>
                        </p:par>
                        <p:par>
                          <p:cTn id="94" fill="hold">
                            <p:stCondLst>
                              <p:cond delay="5000"/>
                            </p:stCondLst>
                            <p:childTnLst>
                              <p:par>
                                <p:cTn id="95" presetID="2" presetClass="entr" presetSubtype="8"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 calcmode="lin" valueType="num">
                                      <p:cBhvr additive="base">
                                        <p:cTn id="97" dur="500" fill="hold"/>
                                        <p:tgtEl>
                                          <p:spTgt spid="56"/>
                                        </p:tgtEl>
                                        <p:attrNameLst>
                                          <p:attrName>ppt_x</p:attrName>
                                        </p:attrNameLst>
                                      </p:cBhvr>
                                      <p:tavLst>
                                        <p:tav tm="0">
                                          <p:val>
                                            <p:strVal val="0-#ppt_w/2"/>
                                          </p:val>
                                        </p:tav>
                                        <p:tav tm="100000">
                                          <p:val>
                                            <p:strVal val="#ppt_x"/>
                                          </p:val>
                                        </p:tav>
                                      </p:tavLst>
                                    </p:anim>
                                    <p:anim calcmode="lin" valueType="num">
                                      <p:cBhvr additive="base">
                                        <p:cTn id="98" dur="500" fill="hold"/>
                                        <p:tgtEl>
                                          <p:spTgt spid="56"/>
                                        </p:tgtEl>
                                        <p:attrNameLst>
                                          <p:attrName>ppt_y</p:attrName>
                                        </p:attrNameLst>
                                      </p:cBhvr>
                                      <p:tavLst>
                                        <p:tav tm="0">
                                          <p:val>
                                            <p:strVal val="#ppt_y"/>
                                          </p:val>
                                        </p:tav>
                                        <p:tav tm="100000">
                                          <p:val>
                                            <p:strVal val="#ppt_y"/>
                                          </p:val>
                                        </p:tav>
                                      </p:tavLst>
                                    </p:anim>
                                  </p:childTnLst>
                                </p:cTn>
                              </p:par>
                            </p:childTnLst>
                          </p:cTn>
                        </p:par>
                        <p:par>
                          <p:cTn id="99" fill="hold">
                            <p:stCondLst>
                              <p:cond delay="5500"/>
                            </p:stCondLst>
                            <p:childTnLst>
                              <p:par>
                                <p:cTn id="100" presetID="22" presetClass="entr" presetSubtype="4" fill="hold"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wipe(down)">
                                      <p:cBhvr>
                                        <p:cTn id="102" dur="500"/>
                                        <p:tgtEl>
                                          <p:spTgt spid="26"/>
                                        </p:tgtEl>
                                      </p:cBhvr>
                                    </p:animEffect>
                                  </p:childTnLst>
                                </p:cTn>
                              </p:par>
                            </p:childTnLst>
                          </p:cTn>
                        </p:par>
                        <p:par>
                          <p:cTn id="103" fill="hold">
                            <p:stCondLst>
                              <p:cond delay="6000"/>
                            </p:stCondLst>
                            <p:childTnLst>
                              <p:par>
                                <p:cTn id="104" presetID="2" presetClass="entr" presetSubtype="8" fill="hold" grpId="0" nodeType="afterEffect">
                                  <p:stCondLst>
                                    <p:cond delay="0"/>
                                  </p:stCondLst>
                                  <p:childTnLst>
                                    <p:set>
                                      <p:cBhvr>
                                        <p:cTn id="105" dur="1" fill="hold">
                                          <p:stCondLst>
                                            <p:cond delay="0"/>
                                          </p:stCondLst>
                                        </p:cTn>
                                        <p:tgtEl>
                                          <p:spTgt spid="57"/>
                                        </p:tgtEl>
                                        <p:attrNameLst>
                                          <p:attrName>style.visibility</p:attrName>
                                        </p:attrNameLst>
                                      </p:cBhvr>
                                      <p:to>
                                        <p:strVal val="visible"/>
                                      </p:to>
                                    </p:set>
                                    <p:anim calcmode="lin" valueType="num">
                                      <p:cBhvr additive="base">
                                        <p:cTn id="106" dur="500" fill="hold"/>
                                        <p:tgtEl>
                                          <p:spTgt spid="57"/>
                                        </p:tgtEl>
                                        <p:attrNameLst>
                                          <p:attrName>ppt_x</p:attrName>
                                        </p:attrNameLst>
                                      </p:cBhvr>
                                      <p:tavLst>
                                        <p:tav tm="0">
                                          <p:val>
                                            <p:strVal val="0-#ppt_w/2"/>
                                          </p:val>
                                        </p:tav>
                                        <p:tav tm="100000">
                                          <p:val>
                                            <p:strVal val="#ppt_x"/>
                                          </p:val>
                                        </p:tav>
                                      </p:tavLst>
                                    </p:anim>
                                    <p:anim calcmode="lin" valueType="num">
                                      <p:cBhvr additive="base">
                                        <p:cTn id="107" dur="500" fill="hold"/>
                                        <p:tgtEl>
                                          <p:spTgt spid="57"/>
                                        </p:tgtEl>
                                        <p:attrNameLst>
                                          <p:attrName>ppt_y</p:attrName>
                                        </p:attrNameLst>
                                      </p:cBhvr>
                                      <p:tavLst>
                                        <p:tav tm="0">
                                          <p:val>
                                            <p:strVal val="#ppt_y"/>
                                          </p:val>
                                        </p:tav>
                                        <p:tav tm="100000">
                                          <p:val>
                                            <p:strVal val="#ppt_y"/>
                                          </p:val>
                                        </p:tav>
                                      </p:tavLst>
                                    </p:anim>
                                  </p:childTnLst>
                                </p:cTn>
                              </p:par>
                            </p:childTnLst>
                          </p:cTn>
                        </p:par>
                        <p:par>
                          <p:cTn id="108" fill="hold">
                            <p:stCondLst>
                              <p:cond delay="6500"/>
                            </p:stCondLst>
                            <p:childTnLst>
                              <p:par>
                                <p:cTn id="109" presetID="22" presetClass="entr" presetSubtype="4" fill="hold" nodeType="afterEffect">
                                  <p:stCondLst>
                                    <p:cond delay="0"/>
                                  </p:stCondLst>
                                  <p:childTnLst>
                                    <p:set>
                                      <p:cBhvr>
                                        <p:cTn id="110" dur="1" fill="hold">
                                          <p:stCondLst>
                                            <p:cond delay="0"/>
                                          </p:stCondLst>
                                        </p:cTn>
                                        <p:tgtEl>
                                          <p:spTgt spid="41"/>
                                        </p:tgtEl>
                                        <p:attrNameLst>
                                          <p:attrName>style.visibility</p:attrName>
                                        </p:attrNameLst>
                                      </p:cBhvr>
                                      <p:to>
                                        <p:strVal val="visible"/>
                                      </p:to>
                                    </p:set>
                                    <p:animEffect transition="in" filter="wipe(down)">
                                      <p:cBhvr>
                                        <p:cTn id="111" dur="500"/>
                                        <p:tgtEl>
                                          <p:spTgt spid="41"/>
                                        </p:tgtEl>
                                      </p:cBhvr>
                                    </p:animEffect>
                                  </p:childTnLst>
                                </p:cTn>
                              </p:par>
                            </p:childTnLst>
                          </p:cTn>
                        </p:par>
                        <p:par>
                          <p:cTn id="112" fill="hold">
                            <p:stCondLst>
                              <p:cond delay="7000"/>
                            </p:stCondLst>
                            <p:childTnLst>
                              <p:par>
                                <p:cTn id="113" presetID="2" presetClass="entr" presetSubtype="8" fill="hold" grpId="0" nodeType="afterEffect">
                                  <p:stCondLst>
                                    <p:cond delay="0"/>
                                  </p:stCondLst>
                                  <p:childTnLst>
                                    <p:set>
                                      <p:cBhvr>
                                        <p:cTn id="114" dur="1" fill="hold">
                                          <p:stCondLst>
                                            <p:cond delay="0"/>
                                          </p:stCondLst>
                                        </p:cTn>
                                        <p:tgtEl>
                                          <p:spTgt spid="58"/>
                                        </p:tgtEl>
                                        <p:attrNameLst>
                                          <p:attrName>style.visibility</p:attrName>
                                        </p:attrNameLst>
                                      </p:cBhvr>
                                      <p:to>
                                        <p:strVal val="visible"/>
                                      </p:to>
                                    </p:set>
                                    <p:anim calcmode="lin" valueType="num">
                                      <p:cBhvr additive="base">
                                        <p:cTn id="115" dur="500" fill="hold"/>
                                        <p:tgtEl>
                                          <p:spTgt spid="58"/>
                                        </p:tgtEl>
                                        <p:attrNameLst>
                                          <p:attrName>ppt_x</p:attrName>
                                        </p:attrNameLst>
                                      </p:cBhvr>
                                      <p:tavLst>
                                        <p:tav tm="0">
                                          <p:val>
                                            <p:strVal val="0-#ppt_w/2"/>
                                          </p:val>
                                        </p:tav>
                                        <p:tav tm="100000">
                                          <p:val>
                                            <p:strVal val="#ppt_x"/>
                                          </p:val>
                                        </p:tav>
                                      </p:tavLst>
                                    </p:anim>
                                    <p:anim calcmode="lin" valueType="num">
                                      <p:cBhvr additive="base">
                                        <p:cTn id="116" dur="5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09" grpId="0" bldLvl="0" animBg="1"/>
      <p:bldP spid="110" grpId="0" bldLvl="0" animBg="1"/>
      <p:bldP spid="29" grpId="0" animBg="1"/>
      <p:bldP spid="30" grpId="0" animBg="1"/>
      <p:bldP spid="31" grpId="0" animBg="1"/>
      <p:bldP spid="32" grpId="0" animBg="1"/>
      <p:bldP spid="33" grpId="0" animBg="1"/>
      <p:bldP spid="34" grpId="0" animBg="1"/>
      <p:bldP spid="47" grpId="0" animBg="1"/>
      <p:bldP spid="54" grpId="0"/>
      <p:bldP spid="55" grpId="0"/>
      <p:bldP spid="56" grpId="0"/>
      <p:bldP spid="57" grpId="0"/>
      <p:bldP spid="5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239" y="5084446"/>
            <a:ext cx="2446020" cy="65246"/>
          </a:xfrm>
          <a:prstGeom prst="rect">
            <a:avLst/>
          </a:prstGeom>
          <a:solidFill>
            <a:srgbClr val="C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矩形 9"/>
          <p:cNvSpPr/>
          <p:nvPr/>
        </p:nvSpPr>
        <p:spPr>
          <a:xfrm>
            <a:off x="8503444" y="-2381"/>
            <a:ext cx="641509" cy="57150"/>
          </a:xfrm>
          <a:prstGeom prst="rect">
            <a:avLst/>
          </a:prstGeom>
          <a:solidFill>
            <a:srgbClr val="0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21" name="直接连接符 20">
            <a:extLst>
              <a:ext uri="{FF2B5EF4-FFF2-40B4-BE49-F238E27FC236}">
                <a16:creationId xmlns:a16="http://schemas.microsoft.com/office/drawing/2014/main" xmlns="" id="{ACCE5BBC-AF78-4942-98A8-91FBD3543505}"/>
              </a:ext>
            </a:extLst>
          </p:cNvPr>
          <p:cNvCxnSpPr/>
          <p:nvPr/>
        </p:nvCxnSpPr>
        <p:spPr>
          <a:xfrm>
            <a:off x="586127" y="3406039"/>
            <a:ext cx="7873293" cy="0"/>
          </a:xfrm>
          <a:prstGeom prst="line">
            <a:avLst/>
          </a:prstGeom>
          <a:ln w="12700">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22" name="组合 21">
            <a:extLst>
              <a:ext uri="{FF2B5EF4-FFF2-40B4-BE49-F238E27FC236}">
                <a16:creationId xmlns:a16="http://schemas.microsoft.com/office/drawing/2014/main" xmlns="" id="{A169A043-4063-4216-875D-5A62EBCC0F74}"/>
              </a:ext>
            </a:extLst>
          </p:cNvPr>
          <p:cNvGrpSpPr/>
          <p:nvPr/>
        </p:nvGrpSpPr>
        <p:grpSpPr>
          <a:xfrm>
            <a:off x="1011560" y="1638940"/>
            <a:ext cx="1307555" cy="1785180"/>
            <a:chOff x="1349097" y="1624204"/>
            <a:chExt cx="1743861" cy="2380860"/>
          </a:xfrm>
          <a:solidFill>
            <a:srgbClr val="C00000"/>
          </a:solidFill>
        </p:grpSpPr>
        <p:cxnSp>
          <p:nvCxnSpPr>
            <p:cNvPr id="23" name="Straight Connector 131">
              <a:extLst>
                <a:ext uri="{FF2B5EF4-FFF2-40B4-BE49-F238E27FC236}">
                  <a16:creationId xmlns:a16="http://schemas.microsoft.com/office/drawing/2014/main" xmlns="" id="{0076A928-022E-4E4A-B692-3F8D9272F4AE}"/>
                </a:ext>
              </a:extLst>
            </p:cNvPr>
            <p:cNvCxnSpPr/>
            <p:nvPr/>
          </p:nvCxnSpPr>
          <p:spPr>
            <a:xfrm flipV="1">
              <a:off x="2213859" y="3357805"/>
              <a:ext cx="0" cy="647259"/>
            </a:xfrm>
            <a:prstGeom prst="line">
              <a:avLst/>
            </a:prstGeom>
            <a:grpFill/>
            <a:ln w="53975" cap="rnd">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24" name="Block Arc 132">
              <a:extLst>
                <a:ext uri="{FF2B5EF4-FFF2-40B4-BE49-F238E27FC236}">
                  <a16:creationId xmlns:a16="http://schemas.microsoft.com/office/drawing/2014/main" xmlns="" id="{A9DAED3F-A926-46E5-B673-77E7CD8BA079}"/>
                </a:ext>
              </a:extLst>
            </p:cNvPr>
            <p:cNvSpPr/>
            <p:nvPr/>
          </p:nvSpPr>
          <p:spPr>
            <a:xfrm rot="7681004">
              <a:off x="1349097" y="1624204"/>
              <a:ext cx="1743861" cy="1743861"/>
            </a:xfrm>
            <a:prstGeom prst="blockArc">
              <a:avLst>
                <a:gd name="adj1" fmla="val 17549597"/>
                <a:gd name="adj2" fmla="val 21297612"/>
                <a:gd name="adj3" fmla="val 40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black"/>
                </a:solidFill>
              </a:endParaRPr>
            </a:p>
          </p:txBody>
        </p:sp>
      </p:grpSp>
      <p:grpSp>
        <p:nvGrpSpPr>
          <p:cNvPr id="25" name="组合 24">
            <a:extLst>
              <a:ext uri="{FF2B5EF4-FFF2-40B4-BE49-F238E27FC236}">
                <a16:creationId xmlns:a16="http://schemas.microsoft.com/office/drawing/2014/main" xmlns="" id="{3061A61C-4A56-4D2D-A8F0-845F3292BC1B}"/>
              </a:ext>
            </a:extLst>
          </p:cNvPr>
          <p:cNvGrpSpPr/>
          <p:nvPr/>
        </p:nvGrpSpPr>
        <p:grpSpPr>
          <a:xfrm>
            <a:off x="2455181" y="1240600"/>
            <a:ext cx="1307555" cy="2183521"/>
            <a:chOff x="3274426" y="1092945"/>
            <a:chExt cx="1743861" cy="2912119"/>
          </a:xfrm>
          <a:solidFill>
            <a:srgbClr val="A5A5A5"/>
          </a:solidFill>
        </p:grpSpPr>
        <p:cxnSp>
          <p:nvCxnSpPr>
            <p:cNvPr id="26" name="Straight Connector 136">
              <a:extLst>
                <a:ext uri="{FF2B5EF4-FFF2-40B4-BE49-F238E27FC236}">
                  <a16:creationId xmlns:a16="http://schemas.microsoft.com/office/drawing/2014/main" xmlns="" id="{905719B8-E762-4055-82E9-5C3142FB1611}"/>
                </a:ext>
              </a:extLst>
            </p:cNvPr>
            <p:cNvCxnSpPr/>
            <p:nvPr/>
          </p:nvCxnSpPr>
          <p:spPr>
            <a:xfrm flipV="1">
              <a:off x="4139188" y="2787665"/>
              <a:ext cx="0" cy="1217399"/>
            </a:xfrm>
            <a:prstGeom prst="line">
              <a:avLst/>
            </a:prstGeom>
            <a:grpFill/>
            <a:ln w="53975" cap="rnd">
              <a:solidFill>
                <a:srgbClr val="A5A5A5"/>
              </a:solidFill>
              <a:prstDash val="solid"/>
            </a:ln>
          </p:spPr>
          <p:style>
            <a:lnRef idx="1">
              <a:schemeClr val="accent1"/>
            </a:lnRef>
            <a:fillRef idx="0">
              <a:schemeClr val="accent1"/>
            </a:fillRef>
            <a:effectRef idx="0">
              <a:schemeClr val="accent1"/>
            </a:effectRef>
            <a:fontRef idx="minor">
              <a:schemeClr val="tx1"/>
            </a:fontRef>
          </p:style>
        </p:cxnSp>
        <p:sp>
          <p:nvSpPr>
            <p:cNvPr id="27" name="Block Arc 137">
              <a:extLst>
                <a:ext uri="{FF2B5EF4-FFF2-40B4-BE49-F238E27FC236}">
                  <a16:creationId xmlns:a16="http://schemas.microsoft.com/office/drawing/2014/main" xmlns="" id="{61335F6B-7304-4FDC-8A2F-C7EEA26CEFE6}"/>
                </a:ext>
              </a:extLst>
            </p:cNvPr>
            <p:cNvSpPr/>
            <p:nvPr/>
          </p:nvSpPr>
          <p:spPr>
            <a:xfrm rot="7681004">
              <a:off x="3274426" y="1092945"/>
              <a:ext cx="1743861" cy="1743861"/>
            </a:xfrm>
            <a:prstGeom prst="blockArc">
              <a:avLst>
                <a:gd name="adj1" fmla="val 17549597"/>
                <a:gd name="adj2" fmla="val 21297612"/>
                <a:gd name="adj3" fmla="val 40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black"/>
                </a:solidFill>
              </a:endParaRPr>
            </a:p>
          </p:txBody>
        </p:sp>
      </p:grpSp>
      <p:grpSp>
        <p:nvGrpSpPr>
          <p:cNvPr id="29" name="组合 28">
            <a:extLst>
              <a:ext uri="{FF2B5EF4-FFF2-40B4-BE49-F238E27FC236}">
                <a16:creationId xmlns:a16="http://schemas.microsoft.com/office/drawing/2014/main" xmlns="" id="{7CEFDA6F-ADDF-44A8-8F57-820F86DB7FA8}"/>
              </a:ext>
            </a:extLst>
          </p:cNvPr>
          <p:cNvGrpSpPr/>
          <p:nvPr/>
        </p:nvGrpSpPr>
        <p:grpSpPr>
          <a:xfrm>
            <a:off x="3945595" y="1638940"/>
            <a:ext cx="1307555" cy="1785180"/>
            <a:chOff x="5262162" y="1624204"/>
            <a:chExt cx="1743861" cy="2380860"/>
          </a:xfrm>
          <a:solidFill>
            <a:srgbClr val="C00000"/>
          </a:solidFill>
        </p:grpSpPr>
        <p:cxnSp>
          <p:nvCxnSpPr>
            <p:cNvPr id="30" name="Straight Connector 140">
              <a:extLst>
                <a:ext uri="{FF2B5EF4-FFF2-40B4-BE49-F238E27FC236}">
                  <a16:creationId xmlns:a16="http://schemas.microsoft.com/office/drawing/2014/main" xmlns="" id="{39711441-8C40-459F-8B03-BD3873F3DE06}"/>
                </a:ext>
              </a:extLst>
            </p:cNvPr>
            <p:cNvCxnSpPr/>
            <p:nvPr/>
          </p:nvCxnSpPr>
          <p:spPr>
            <a:xfrm flipV="1">
              <a:off x="6126924" y="3357805"/>
              <a:ext cx="0" cy="647259"/>
            </a:xfrm>
            <a:prstGeom prst="line">
              <a:avLst/>
            </a:prstGeom>
            <a:grpFill/>
            <a:ln w="53975" cap="rnd">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32" name="Block Arc 141">
              <a:extLst>
                <a:ext uri="{FF2B5EF4-FFF2-40B4-BE49-F238E27FC236}">
                  <a16:creationId xmlns:a16="http://schemas.microsoft.com/office/drawing/2014/main" xmlns="" id="{C52C83F2-C81D-4705-8920-673B1D5113C4}"/>
                </a:ext>
              </a:extLst>
            </p:cNvPr>
            <p:cNvSpPr/>
            <p:nvPr/>
          </p:nvSpPr>
          <p:spPr>
            <a:xfrm rot="7681004">
              <a:off x="5262162" y="1624204"/>
              <a:ext cx="1743861" cy="1743861"/>
            </a:xfrm>
            <a:prstGeom prst="blockArc">
              <a:avLst>
                <a:gd name="adj1" fmla="val 17549597"/>
                <a:gd name="adj2" fmla="val 21297612"/>
                <a:gd name="adj3" fmla="val 40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black"/>
                </a:solidFill>
              </a:endParaRPr>
            </a:p>
          </p:txBody>
        </p:sp>
      </p:grpSp>
      <p:grpSp>
        <p:nvGrpSpPr>
          <p:cNvPr id="37" name="组合 36">
            <a:extLst>
              <a:ext uri="{FF2B5EF4-FFF2-40B4-BE49-F238E27FC236}">
                <a16:creationId xmlns:a16="http://schemas.microsoft.com/office/drawing/2014/main" xmlns="" id="{68D35A6A-2F26-47B6-AEDD-864C259EE6D6}"/>
              </a:ext>
            </a:extLst>
          </p:cNvPr>
          <p:cNvGrpSpPr/>
          <p:nvPr/>
        </p:nvGrpSpPr>
        <p:grpSpPr>
          <a:xfrm>
            <a:off x="5386403" y="1240600"/>
            <a:ext cx="1307555" cy="2183521"/>
            <a:chOff x="7183740" y="1092945"/>
            <a:chExt cx="1743861" cy="2912119"/>
          </a:xfrm>
          <a:solidFill>
            <a:srgbClr val="A5A5A5"/>
          </a:solidFill>
        </p:grpSpPr>
        <p:cxnSp>
          <p:nvCxnSpPr>
            <p:cNvPr id="38" name="Straight Connector 144">
              <a:extLst>
                <a:ext uri="{FF2B5EF4-FFF2-40B4-BE49-F238E27FC236}">
                  <a16:creationId xmlns:a16="http://schemas.microsoft.com/office/drawing/2014/main" xmlns="" id="{980F59D2-556A-4C27-B600-9DF8265682C6}"/>
                </a:ext>
              </a:extLst>
            </p:cNvPr>
            <p:cNvCxnSpPr/>
            <p:nvPr/>
          </p:nvCxnSpPr>
          <p:spPr>
            <a:xfrm flipV="1">
              <a:off x="8048502" y="2787664"/>
              <a:ext cx="0" cy="1217400"/>
            </a:xfrm>
            <a:prstGeom prst="line">
              <a:avLst/>
            </a:prstGeom>
            <a:grpFill/>
            <a:ln w="53975" cap="rnd">
              <a:solidFill>
                <a:srgbClr val="A5A5A5"/>
              </a:solidFill>
              <a:prstDash val="solid"/>
            </a:ln>
          </p:spPr>
          <p:style>
            <a:lnRef idx="1">
              <a:schemeClr val="accent1"/>
            </a:lnRef>
            <a:fillRef idx="0">
              <a:schemeClr val="accent1"/>
            </a:fillRef>
            <a:effectRef idx="0">
              <a:schemeClr val="accent1"/>
            </a:effectRef>
            <a:fontRef idx="minor">
              <a:schemeClr val="tx1"/>
            </a:fontRef>
          </p:style>
        </p:cxnSp>
        <p:sp>
          <p:nvSpPr>
            <p:cNvPr id="39" name="Block Arc 145">
              <a:extLst>
                <a:ext uri="{FF2B5EF4-FFF2-40B4-BE49-F238E27FC236}">
                  <a16:creationId xmlns:a16="http://schemas.microsoft.com/office/drawing/2014/main" xmlns="" id="{1DBEF934-8C81-4833-B8DA-EA8948F3BF72}"/>
                </a:ext>
              </a:extLst>
            </p:cNvPr>
            <p:cNvSpPr/>
            <p:nvPr/>
          </p:nvSpPr>
          <p:spPr>
            <a:xfrm rot="7681004">
              <a:off x="7183740" y="1092945"/>
              <a:ext cx="1743861" cy="1743861"/>
            </a:xfrm>
            <a:prstGeom prst="blockArc">
              <a:avLst>
                <a:gd name="adj1" fmla="val 17549597"/>
                <a:gd name="adj2" fmla="val 21297612"/>
                <a:gd name="adj3" fmla="val 40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black"/>
                </a:solidFill>
              </a:endParaRPr>
            </a:p>
          </p:txBody>
        </p:sp>
      </p:grpSp>
      <p:grpSp>
        <p:nvGrpSpPr>
          <p:cNvPr id="40" name="组合 39">
            <a:extLst>
              <a:ext uri="{FF2B5EF4-FFF2-40B4-BE49-F238E27FC236}">
                <a16:creationId xmlns:a16="http://schemas.microsoft.com/office/drawing/2014/main" xmlns="" id="{28307AD3-AC56-44B8-A24A-30B92F3CE15A}"/>
              </a:ext>
            </a:extLst>
          </p:cNvPr>
          <p:cNvGrpSpPr/>
          <p:nvPr/>
        </p:nvGrpSpPr>
        <p:grpSpPr>
          <a:xfrm>
            <a:off x="6824398" y="1638941"/>
            <a:ext cx="1307555" cy="1785329"/>
            <a:chOff x="9101566" y="1624204"/>
            <a:chExt cx="1743861" cy="2381059"/>
          </a:xfrm>
          <a:solidFill>
            <a:srgbClr val="C00000"/>
          </a:solidFill>
        </p:grpSpPr>
        <p:cxnSp>
          <p:nvCxnSpPr>
            <p:cNvPr id="41" name="Straight Connector 148">
              <a:extLst>
                <a:ext uri="{FF2B5EF4-FFF2-40B4-BE49-F238E27FC236}">
                  <a16:creationId xmlns:a16="http://schemas.microsoft.com/office/drawing/2014/main" xmlns="" id="{39B049B8-EC6B-441F-A562-1B58CCE4BB9D}"/>
                </a:ext>
              </a:extLst>
            </p:cNvPr>
            <p:cNvCxnSpPr/>
            <p:nvPr/>
          </p:nvCxnSpPr>
          <p:spPr>
            <a:xfrm flipV="1">
              <a:off x="9966328" y="3357805"/>
              <a:ext cx="0" cy="647458"/>
            </a:xfrm>
            <a:prstGeom prst="line">
              <a:avLst/>
            </a:prstGeom>
            <a:grpFill/>
            <a:ln w="53975" cap="rnd">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42" name="Block Arc 149">
              <a:extLst>
                <a:ext uri="{FF2B5EF4-FFF2-40B4-BE49-F238E27FC236}">
                  <a16:creationId xmlns:a16="http://schemas.microsoft.com/office/drawing/2014/main" xmlns="" id="{ED9B4CB7-A981-4EF1-B43A-BB17600B9FD5}"/>
                </a:ext>
              </a:extLst>
            </p:cNvPr>
            <p:cNvSpPr/>
            <p:nvPr/>
          </p:nvSpPr>
          <p:spPr>
            <a:xfrm rot="7681004">
              <a:off x="9101566" y="1624204"/>
              <a:ext cx="1743861" cy="1743861"/>
            </a:xfrm>
            <a:prstGeom prst="blockArc">
              <a:avLst>
                <a:gd name="adj1" fmla="val 17549597"/>
                <a:gd name="adj2" fmla="val 21297612"/>
                <a:gd name="adj3" fmla="val 40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black"/>
                </a:solidFill>
              </a:endParaRPr>
            </a:p>
          </p:txBody>
        </p:sp>
      </p:grpSp>
      <p:grpSp>
        <p:nvGrpSpPr>
          <p:cNvPr id="4" name="组合 3">
            <a:extLst>
              <a:ext uri="{FF2B5EF4-FFF2-40B4-BE49-F238E27FC236}">
                <a16:creationId xmlns:a16="http://schemas.microsoft.com/office/drawing/2014/main" xmlns="" id="{14F883D4-5233-497E-81C5-FF1A5F2F48AE}"/>
              </a:ext>
            </a:extLst>
          </p:cNvPr>
          <p:cNvGrpSpPr/>
          <p:nvPr/>
        </p:nvGrpSpPr>
        <p:grpSpPr>
          <a:xfrm>
            <a:off x="4129332" y="1843772"/>
            <a:ext cx="855673" cy="855673"/>
            <a:chOff x="4129332" y="1843772"/>
            <a:chExt cx="855673" cy="855673"/>
          </a:xfrm>
        </p:grpSpPr>
        <p:sp>
          <p:nvSpPr>
            <p:cNvPr id="43" name="Oval 130">
              <a:extLst>
                <a:ext uri="{FF2B5EF4-FFF2-40B4-BE49-F238E27FC236}">
                  <a16:creationId xmlns:a16="http://schemas.microsoft.com/office/drawing/2014/main" xmlns="" id="{DAE5F3EB-7F00-448E-A5F0-00062356BE30}"/>
                </a:ext>
              </a:extLst>
            </p:cNvPr>
            <p:cNvSpPr/>
            <p:nvPr/>
          </p:nvSpPr>
          <p:spPr>
            <a:xfrm>
              <a:off x="4129332" y="1843772"/>
              <a:ext cx="855673" cy="855673"/>
            </a:xfrm>
            <a:prstGeom prst="ellipse">
              <a:avLst/>
            </a:prstGeom>
            <a:solidFill>
              <a:srgbClr val="C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sz="2099" dirty="0">
                <a:solidFill>
                  <a:prstClr val="white"/>
                </a:solidFill>
                <a:effectLst>
                  <a:outerShdw blurRad="38100" dist="38100" dir="2700000" algn="tl">
                    <a:srgbClr val="000000">
                      <a:alpha val="43137"/>
                    </a:srgbClr>
                  </a:outerShdw>
                </a:effectLst>
                <a:latin typeface="DIN-BoldItalic" pitchFamily="50" charset="0"/>
              </a:endParaRPr>
            </a:p>
          </p:txBody>
        </p:sp>
        <p:sp>
          <p:nvSpPr>
            <p:cNvPr id="44" name="Freeform 146">
              <a:extLst>
                <a:ext uri="{FF2B5EF4-FFF2-40B4-BE49-F238E27FC236}">
                  <a16:creationId xmlns:a16="http://schemas.microsoft.com/office/drawing/2014/main" xmlns="" id="{48E9C5AF-F499-4163-B707-779C36C5EBC0}"/>
                </a:ext>
              </a:extLst>
            </p:cNvPr>
            <p:cNvSpPr>
              <a:spLocks noEditPoints="1"/>
            </p:cNvSpPr>
            <p:nvPr/>
          </p:nvSpPr>
          <p:spPr bwMode="auto">
            <a:xfrm>
              <a:off x="4365331" y="2093029"/>
              <a:ext cx="382091" cy="382091"/>
            </a:xfrm>
            <a:custGeom>
              <a:avLst/>
              <a:gdLst>
                <a:gd name="T0" fmla="*/ 0 w 144"/>
                <a:gd name="T1" fmla="*/ 12 h 144"/>
                <a:gd name="T2" fmla="*/ 0 w 144"/>
                <a:gd name="T3" fmla="*/ 132 h 144"/>
                <a:gd name="T4" fmla="*/ 12 w 144"/>
                <a:gd name="T5" fmla="*/ 144 h 144"/>
                <a:gd name="T6" fmla="*/ 132 w 144"/>
                <a:gd name="T7" fmla="*/ 144 h 144"/>
                <a:gd name="T8" fmla="*/ 144 w 144"/>
                <a:gd name="T9" fmla="*/ 132 h 144"/>
                <a:gd name="T10" fmla="*/ 144 w 144"/>
                <a:gd name="T11" fmla="*/ 12 h 144"/>
                <a:gd name="T12" fmla="*/ 132 w 144"/>
                <a:gd name="T13" fmla="*/ 0 h 144"/>
                <a:gd name="T14" fmla="*/ 12 w 144"/>
                <a:gd name="T15" fmla="*/ 0 h 144"/>
                <a:gd name="T16" fmla="*/ 0 w 144"/>
                <a:gd name="T17" fmla="*/ 12 h 144"/>
                <a:gd name="T18" fmla="*/ 96 w 144"/>
                <a:gd name="T19" fmla="*/ 60 h 144"/>
                <a:gd name="T20" fmla="*/ 108 w 144"/>
                <a:gd name="T21" fmla="*/ 60 h 144"/>
                <a:gd name="T22" fmla="*/ 108 w 144"/>
                <a:gd name="T23" fmla="*/ 24 h 144"/>
                <a:gd name="T24" fmla="*/ 120 w 144"/>
                <a:gd name="T25" fmla="*/ 24 h 144"/>
                <a:gd name="T26" fmla="*/ 120 w 144"/>
                <a:gd name="T27" fmla="*/ 60 h 144"/>
                <a:gd name="T28" fmla="*/ 132 w 144"/>
                <a:gd name="T29" fmla="*/ 60 h 144"/>
                <a:gd name="T30" fmla="*/ 132 w 144"/>
                <a:gd name="T31" fmla="*/ 78 h 144"/>
                <a:gd name="T32" fmla="*/ 120 w 144"/>
                <a:gd name="T33" fmla="*/ 78 h 144"/>
                <a:gd name="T34" fmla="*/ 120 w 144"/>
                <a:gd name="T35" fmla="*/ 120 h 144"/>
                <a:gd name="T36" fmla="*/ 108 w 144"/>
                <a:gd name="T37" fmla="*/ 120 h 144"/>
                <a:gd name="T38" fmla="*/ 108 w 144"/>
                <a:gd name="T39" fmla="*/ 78 h 144"/>
                <a:gd name="T40" fmla="*/ 96 w 144"/>
                <a:gd name="T41" fmla="*/ 78 h 144"/>
                <a:gd name="T42" fmla="*/ 96 w 144"/>
                <a:gd name="T43" fmla="*/ 60 h 144"/>
                <a:gd name="T44" fmla="*/ 54 w 144"/>
                <a:gd name="T45" fmla="*/ 78 h 144"/>
                <a:gd name="T46" fmla="*/ 66 w 144"/>
                <a:gd name="T47" fmla="*/ 78 h 144"/>
                <a:gd name="T48" fmla="*/ 66 w 144"/>
                <a:gd name="T49" fmla="*/ 24 h 144"/>
                <a:gd name="T50" fmla="*/ 78 w 144"/>
                <a:gd name="T51" fmla="*/ 24 h 144"/>
                <a:gd name="T52" fmla="*/ 78 w 144"/>
                <a:gd name="T53" fmla="*/ 78 h 144"/>
                <a:gd name="T54" fmla="*/ 90 w 144"/>
                <a:gd name="T55" fmla="*/ 78 h 144"/>
                <a:gd name="T56" fmla="*/ 90 w 144"/>
                <a:gd name="T57" fmla="*/ 96 h 144"/>
                <a:gd name="T58" fmla="*/ 78 w 144"/>
                <a:gd name="T59" fmla="*/ 96 h 144"/>
                <a:gd name="T60" fmla="*/ 78 w 144"/>
                <a:gd name="T61" fmla="*/ 120 h 144"/>
                <a:gd name="T62" fmla="*/ 66 w 144"/>
                <a:gd name="T63" fmla="*/ 120 h 144"/>
                <a:gd name="T64" fmla="*/ 66 w 144"/>
                <a:gd name="T65" fmla="*/ 96 h 144"/>
                <a:gd name="T66" fmla="*/ 54 w 144"/>
                <a:gd name="T67" fmla="*/ 96 h 144"/>
                <a:gd name="T68" fmla="*/ 54 w 144"/>
                <a:gd name="T69" fmla="*/ 78 h 144"/>
                <a:gd name="T70" fmla="*/ 12 w 144"/>
                <a:gd name="T71" fmla="*/ 48 h 144"/>
                <a:gd name="T72" fmla="*/ 24 w 144"/>
                <a:gd name="T73" fmla="*/ 48 h 144"/>
                <a:gd name="T74" fmla="*/ 24 w 144"/>
                <a:gd name="T75" fmla="*/ 24 h 144"/>
                <a:gd name="T76" fmla="*/ 36 w 144"/>
                <a:gd name="T77" fmla="*/ 24 h 144"/>
                <a:gd name="T78" fmla="*/ 36 w 144"/>
                <a:gd name="T79" fmla="*/ 48 h 144"/>
                <a:gd name="T80" fmla="*/ 48 w 144"/>
                <a:gd name="T81" fmla="*/ 48 h 144"/>
                <a:gd name="T82" fmla="*/ 48 w 144"/>
                <a:gd name="T83" fmla="*/ 66 h 144"/>
                <a:gd name="T84" fmla="*/ 36 w 144"/>
                <a:gd name="T85" fmla="*/ 66 h 144"/>
                <a:gd name="T86" fmla="*/ 36 w 144"/>
                <a:gd name="T87" fmla="*/ 120 h 144"/>
                <a:gd name="T88" fmla="*/ 24 w 144"/>
                <a:gd name="T89" fmla="*/ 120 h 144"/>
                <a:gd name="T90" fmla="*/ 24 w 144"/>
                <a:gd name="T91" fmla="*/ 66 h 144"/>
                <a:gd name="T92" fmla="*/ 12 w 144"/>
                <a:gd name="T93" fmla="*/ 66 h 144"/>
                <a:gd name="T94" fmla="*/ 12 w 144"/>
                <a:gd name="T95" fmla="*/ 4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4" h="144">
                  <a:moveTo>
                    <a:pt x="0" y="12"/>
                  </a:moveTo>
                  <a:cubicBezTo>
                    <a:pt x="0" y="132"/>
                    <a:pt x="0" y="132"/>
                    <a:pt x="0" y="132"/>
                  </a:cubicBezTo>
                  <a:cubicBezTo>
                    <a:pt x="0" y="139"/>
                    <a:pt x="5" y="144"/>
                    <a:pt x="12" y="144"/>
                  </a:cubicBezTo>
                  <a:cubicBezTo>
                    <a:pt x="132" y="144"/>
                    <a:pt x="132" y="144"/>
                    <a:pt x="132" y="144"/>
                  </a:cubicBezTo>
                  <a:cubicBezTo>
                    <a:pt x="139" y="144"/>
                    <a:pt x="144" y="139"/>
                    <a:pt x="144" y="132"/>
                  </a:cubicBezTo>
                  <a:cubicBezTo>
                    <a:pt x="144" y="12"/>
                    <a:pt x="144" y="12"/>
                    <a:pt x="144" y="12"/>
                  </a:cubicBezTo>
                  <a:cubicBezTo>
                    <a:pt x="144" y="5"/>
                    <a:pt x="139" y="0"/>
                    <a:pt x="132" y="0"/>
                  </a:cubicBezTo>
                  <a:cubicBezTo>
                    <a:pt x="12" y="0"/>
                    <a:pt x="12" y="0"/>
                    <a:pt x="12" y="0"/>
                  </a:cubicBezTo>
                  <a:cubicBezTo>
                    <a:pt x="5" y="0"/>
                    <a:pt x="0" y="5"/>
                    <a:pt x="0" y="12"/>
                  </a:cubicBezTo>
                  <a:moveTo>
                    <a:pt x="96" y="60"/>
                  </a:moveTo>
                  <a:cubicBezTo>
                    <a:pt x="108" y="60"/>
                    <a:pt x="108" y="60"/>
                    <a:pt x="108" y="60"/>
                  </a:cubicBezTo>
                  <a:cubicBezTo>
                    <a:pt x="108" y="24"/>
                    <a:pt x="108" y="24"/>
                    <a:pt x="108" y="24"/>
                  </a:cubicBezTo>
                  <a:cubicBezTo>
                    <a:pt x="120" y="24"/>
                    <a:pt x="120" y="24"/>
                    <a:pt x="120" y="24"/>
                  </a:cubicBezTo>
                  <a:cubicBezTo>
                    <a:pt x="120" y="60"/>
                    <a:pt x="120" y="60"/>
                    <a:pt x="120" y="60"/>
                  </a:cubicBezTo>
                  <a:cubicBezTo>
                    <a:pt x="132" y="60"/>
                    <a:pt x="132" y="60"/>
                    <a:pt x="132" y="60"/>
                  </a:cubicBezTo>
                  <a:cubicBezTo>
                    <a:pt x="132" y="78"/>
                    <a:pt x="132" y="78"/>
                    <a:pt x="132" y="78"/>
                  </a:cubicBezTo>
                  <a:cubicBezTo>
                    <a:pt x="120" y="78"/>
                    <a:pt x="120" y="78"/>
                    <a:pt x="120" y="78"/>
                  </a:cubicBezTo>
                  <a:cubicBezTo>
                    <a:pt x="120" y="120"/>
                    <a:pt x="120" y="120"/>
                    <a:pt x="120" y="120"/>
                  </a:cubicBezTo>
                  <a:cubicBezTo>
                    <a:pt x="108" y="120"/>
                    <a:pt x="108" y="120"/>
                    <a:pt x="108" y="120"/>
                  </a:cubicBezTo>
                  <a:cubicBezTo>
                    <a:pt x="108" y="78"/>
                    <a:pt x="108" y="78"/>
                    <a:pt x="108" y="78"/>
                  </a:cubicBezTo>
                  <a:cubicBezTo>
                    <a:pt x="96" y="78"/>
                    <a:pt x="96" y="78"/>
                    <a:pt x="96" y="78"/>
                  </a:cubicBezTo>
                  <a:cubicBezTo>
                    <a:pt x="96" y="60"/>
                    <a:pt x="96" y="60"/>
                    <a:pt x="96" y="60"/>
                  </a:cubicBezTo>
                  <a:moveTo>
                    <a:pt x="54" y="78"/>
                  </a:moveTo>
                  <a:cubicBezTo>
                    <a:pt x="66" y="78"/>
                    <a:pt x="66" y="78"/>
                    <a:pt x="66" y="78"/>
                  </a:cubicBezTo>
                  <a:cubicBezTo>
                    <a:pt x="66" y="24"/>
                    <a:pt x="66" y="24"/>
                    <a:pt x="66" y="24"/>
                  </a:cubicBezTo>
                  <a:cubicBezTo>
                    <a:pt x="78" y="24"/>
                    <a:pt x="78" y="24"/>
                    <a:pt x="78" y="24"/>
                  </a:cubicBezTo>
                  <a:cubicBezTo>
                    <a:pt x="78" y="78"/>
                    <a:pt x="78" y="78"/>
                    <a:pt x="78" y="78"/>
                  </a:cubicBezTo>
                  <a:cubicBezTo>
                    <a:pt x="90" y="78"/>
                    <a:pt x="90" y="78"/>
                    <a:pt x="90" y="78"/>
                  </a:cubicBezTo>
                  <a:cubicBezTo>
                    <a:pt x="90" y="96"/>
                    <a:pt x="90" y="96"/>
                    <a:pt x="90" y="96"/>
                  </a:cubicBezTo>
                  <a:cubicBezTo>
                    <a:pt x="78" y="96"/>
                    <a:pt x="78" y="96"/>
                    <a:pt x="78" y="96"/>
                  </a:cubicBezTo>
                  <a:cubicBezTo>
                    <a:pt x="78" y="120"/>
                    <a:pt x="78" y="120"/>
                    <a:pt x="78" y="120"/>
                  </a:cubicBezTo>
                  <a:cubicBezTo>
                    <a:pt x="66" y="120"/>
                    <a:pt x="66" y="120"/>
                    <a:pt x="66" y="120"/>
                  </a:cubicBezTo>
                  <a:cubicBezTo>
                    <a:pt x="66" y="96"/>
                    <a:pt x="66" y="96"/>
                    <a:pt x="66" y="96"/>
                  </a:cubicBezTo>
                  <a:cubicBezTo>
                    <a:pt x="54" y="96"/>
                    <a:pt x="54" y="96"/>
                    <a:pt x="54" y="96"/>
                  </a:cubicBezTo>
                  <a:cubicBezTo>
                    <a:pt x="54" y="78"/>
                    <a:pt x="54" y="78"/>
                    <a:pt x="54" y="78"/>
                  </a:cubicBezTo>
                  <a:moveTo>
                    <a:pt x="12" y="48"/>
                  </a:moveTo>
                  <a:cubicBezTo>
                    <a:pt x="24" y="48"/>
                    <a:pt x="24" y="48"/>
                    <a:pt x="24" y="48"/>
                  </a:cubicBezTo>
                  <a:cubicBezTo>
                    <a:pt x="24" y="24"/>
                    <a:pt x="24" y="24"/>
                    <a:pt x="24" y="24"/>
                  </a:cubicBezTo>
                  <a:cubicBezTo>
                    <a:pt x="36" y="24"/>
                    <a:pt x="36" y="24"/>
                    <a:pt x="36" y="24"/>
                  </a:cubicBezTo>
                  <a:cubicBezTo>
                    <a:pt x="36" y="48"/>
                    <a:pt x="36" y="48"/>
                    <a:pt x="36" y="48"/>
                  </a:cubicBezTo>
                  <a:cubicBezTo>
                    <a:pt x="48" y="48"/>
                    <a:pt x="48" y="48"/>
                    <a:pt x="48" y="48"/>
                  </a:cubicBezTo>
                  <a:cubicBezTo>
                    <a:pt x="48" y="66"/>
                    <a:pt x="48" y="66"/>
                    <a:pt x="48" y="66"/>
                  </a:cubicBezTo>
                  <a:cubicBezTo>
                    <a:pt x="36" y="66"/>
                    <a:pt x="36" y="66"/>
                    <a:pt x="36" y="66"/>
                  </a:cubicBezTo>
                  <a:cubicBezTo>
                    <a:pt x="36" y="120"/>
                    <a:pt x="36" y="120"/>
                    <a:pt x="36" y="120"/>
                  </a:cubicBezTo>
                  <a:cubicBezTo>
                    <a:pt x="24" y="120"/>
                    <a:pt x="24" y="120"/>
                    <a:pt x="24" y="120"/>
                  </a:cubicBezTo>
                  <a:cubicBezTo>
                    <a:pt x="24" y="66"/>
                    <a:pt x="24" y="66"/>
                    <a:pt x="24" y="66"/>
                  </a:cubicBezTo>
                  <a:cubicBezTo>
                    <a:pt x="12" y="66"/>
                    <a:pt x="12" y="66"/>
                    <a:pt x="12" y="66"/>
                  </a:cubicBezTo>
                  <a:cubicBezTo>
                    <a:pt x="12" y="48"/>
                    <a:pt x="12" y="48"/>
                    <a:pt x="12" y="48"/>
                  </a:cubicBezTo>
                </a:path>
              </a:pathLst>
            </a:custGeom>
            <a:solidFill>
              <a:schemeClr val="bg1"/>
            </a:solidFill>
            <a:ln>
              <a:noFill/>
            </a:ln>
            <a:extLst/>
          </p:spPr>
          <p:txBody>
            <a:bodyPr vert="horz" wrap="square" lIns="68562" tIns="34281" rIns="68562" bIns="34281" numCol="1" anchor="t" anchorCtr="0" compatLnSpc="1">
              <a:prstTxWarp prst="textNoShape">
                <a:avLst/>
              </a:prstTxWarp>
            </a:bodyPr>
            <a:lstStyle/>
            <a:p>
              <a:endParaRPr lang="zh-CN" altLang="en-US" sz="1350">
                <a:solidFill>
                  <a:prstClr val="black"/>
                </a:solidFill>
              </a:endParaRPr>
            </a:p>
          </p:txBody>
        </p:sp>
      </p:grpSp>
      <p:grpSp>
        <p:nvGrpSpPr>
          <p:cNvPr id="6" name="组合 5">
            <a:extLst>
              <a:ext uri="{FF2B5EF4-FFF2-40B4-BE49-F238E27FC236}">
                <a16:creationId xmlns:a16="http://schemas.microsoft.com/office/drawing/2014/main" xmlns="" id="{4A743147-16CC-4F30-9D7E-F6963063EEDD}"/>
              </a:ext>
            </a:extLst>
          </p:cNvPr>
          <p:cNvGrpSpPr/>
          <p:nvPr/>
        </p:nvGrpSpPr>
        <p:grpSpPr>
          <a:xfrm>
            <a:off x="7047675" y="1855984"/>
            <a:ext cx="855673" cy="855673"/>
            <a:chOff x="7047675" y="1855984"/>
            <a:chExt cx="855673" cy="855673"/>
          </a:xfrm>
        </p:grpSpPr>
        <p:sp>
          <p:nvSpPr>
            <p:cNvPr id="45" name="Oval 130">
              <a:extLst>
                <a:ext uri="{FF2B5EF4-FFF2-40B4-BE49-F238E27FC236}">
                  <a16:creationId xmlns:a16="http://schemas.microsoft.com/office/drawing/2014/main" xmlns="" id="{FB721A61-D4DC-4A63-ACD8-EC87477D2167}"/>
                </a:ext>
              </a:extLst>
            </p:cNvPr>
            <p:cNvSpPr/>
            <p:nvPr/>
          </p:nvSpPr>
          <p:spPr>
            <a:xfrm>
              <a:off x="7047675" y="1855984"/>
              <a:ext cx="855673" cy="855673"/>
            </a:xfrm>
            <a:prstGeom prst="ellipse">
              <a:avLst/>
            </a:prstGeom>
            <a:solidFill>
              <a:srgbClr val="C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sz="2099" dirty="0">
                <a:solidFill>
                  <a:prstClr val="white"/>
                </a:solidFill>
                <a:effectLst>
                  <a:outerShdw blurRad="38100" dist="38100" dir="2700000" algn="tl">
                    <a:srgbClr val="000000">
                      <a:alpha val="43137"/>
                    </a:srgbClr>
                  </a:outerShdw>
                </a:effectLst>
                <a:latin typeface="DIN-BoldItalic" pitchFamily="50" charset="0"/>
              </a:endParaRPr>
            </a:p>
          </p:txBody>
        </p:sp>
        <p:sp>
          <p:nvSpPr>
            <p:cNvPr id="46" name="Freeform 70">
              <a:extLst>
                <a:ext uri="{FF2B5EF4-FFF2-40B4-BE49-F238E27FC236}">
                  <a16:creationId xmlns:a16="http://schemas.microsoft.com/office/drawing/2014/main" xmlns="" id="{187AE37D-C9B0-419F-B539-2EA10C8C0E87}"/>
                </a:ext>
              </a:extLst>
            </p:cNvPr>
            <p:cNvSpPr>
              <a:spLocks/>
            </p:cNvSpPr>
            <p:nvPr/>
          </p:nvSpPr>
          <p:spPr bwMode="auto">
            <a:xfrm>
              <a:off x="7261831" y="2075242"/>
              <a:ext cx="414230" cy="392804"/>
            </a:xfrm>
            <a:custGeom>
              <a:avLst/>
              <a:gdLst>
                <a:gd name="T0" fmla="*/ 174 w 348"/>
                <a:gd name="T1" fmla="*/ 0 h 330"/>
                <a:gd name="T2" fmla="*/ 216 w 348"/>
                <a:gd name="T3" fmla="*/ 123 h 330"/>
                <a:gd name="T4" fmla="*/ 348 w 348"/>
                <a:gd name="T5" fmla="*/ 125 h 330"/>
                <a:gd name="T6" fmla="*/ 243 w 348"/>
                <a:gd name="T7" fmla="*/ 205 h 330"/>
                <a:gd name="T8" fmla="*/ 281 w 348"/>
                <a:gd name="T9" fmla="*/ 330 h 330"/>
                <a:gd name="T10" fmla="*/ 174 w 348"/>
                <a:gd name="T11" fmla="*/ 257 h 330"/>
                <a:gd name="T12" fmla="*/ 67 w 348"/>
                <a:gd name="T13" fmla="*/ 330 h 330"/>
                <a:gd name="T14" fmla="*/ 105 w 348"/>
                <a:gd name="T15" fmla="*/ 205 h 330"/>
                <a:gd name="T16" fmla="*/ 0 w 348"/>
                <a:gd name="T17" fmla="*/ 125 h 330"/>
                <a:gd name="T18" fmla="*/ 132 w 348"/>
                <a:gd name="T19" fmla="*/ 123 h 330"/>
                <a:gd name="T20" fmla="*/ 174 w 348"/>
                <a:gd name="T21"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8" h="330">
                  <a:moveTo>
                    <a:pt x="174" y="0"/>
                  </a:moveTo>
                  <a:lnTo>
                    <a:pt x="216" y="123"/>
                  </a:lnTo>
                  <a:lnTo>
                    <a:pt x="348" y="125"/>
                  </a:lnTo>
                  <a:lnTo>
                    <a:pt x="243" y="205"/>
                  </a:lnTo>
                  <a:lnTo>
                    <a:pt x="281" y="330"/>
                  </a:lnTo>
                  <a:lnTo>
                    <a:pt x="174" y="257"/>
                  </a:lnTo>
                  <a:lnTo>
                    <a:pt x="67" y="330"/>
                  </a:lnTo>
                  <a:lnTo>
                    <a:pt x="105" y="205"/>
                  </a:lnTo>
                  <a:lnTo>
                    <a:pt x="0" y="125"/>
                  </a:lnTo>
                  <a:lnTo>
                    <a:pt x="132" y="123"/>
                  </a:lnTo>
                  <a:lnTo>
                    <a:pt x="174" y="0"/>
                  </a:lnTo>
                  <a:close/>
                </a:path>
              </a:pathLst>
            </a:custGeom>
            <a:solidFill>
              <a:schemeClr val="bg1"/>
            </a:solidFill>
            <a:ln>
              <a:noFill/>
            </a:ln>
            <a:extLst/>
          </p:spPr>
          <p:txBody>
            <a:bodyPr vert="horz" wrap="square" lIns="68562" tIns="34281" rIns="68562" bIns="34281" numCol="1" anchor="t" anchorCtr="0" compatLnSpc="1">
              <a:prstTxWarp prst="textNoShape">
                <a:avLst/>
              </a:prstTxWarp>
            </a:bodyPr>
            <a:lstStyle/>
            <a:p>
              <a:endParaRPr lang="zh-CN" altLang="en-US" sz="1350">
                <a:solidFill>
                  <a:prstClr val="black"/>
                </a:solidFill>
              </a:endParaRPr>
            </a:p>
          </p:txBody>
        </p:sp>
      </p:grpSp>
      <p:grpSp>
        <p:nvGrpSpPr>
          <p:cNvPr id="2" name="组合 1">
            <a:extLst>
              <a:ext uri="{FF2B5EF4-FFF2-40B4-BE49-F238E27FC236}">
                <a16:creationId xmlns:a16="http://schemas.microsoft.com/office/drawing/2014/main" xmlns="" id="{414FB7FC-AD81-4428-BCD0-1AC6A0032179}"/>
              </a:ext>
            </a:extLst>
          </p:cNvPr>
          <p:cNvGrpSpPr/>
          <p:nvPr/>
        </p:nvGrpSpPr>
        <p:grpSpPr>
          <a:xfrm>
            <a:off x="1224500" y="1845936"/>
            <a:ext cx="855673" cy="855673"/>
            <a:chOff x="1224500" y="1845936"/>
            <a:chExt cx="855673" cy="855673"/>
          </a:xfrm>
        </p:grpSpPr>
        <p:sp>
          <p:nvSpPr>
            <p:cNvPr id="47" name="Oval 130">
              <a:extLst>
                <a:ext uri="{FF2B5EF4-FFF2-40B4-BE49-F238E27FC236}">
                  <a16:creationId xmlns:a16="http://schemas.microsoft.com/office/drawing/2014/main" xmlns="" id="{165A7713-9E74-45C4-A93F-83B31CD8999B}"/>
                </a:ext>
              </a:extLst>
            </p:cNvPr>
            <p:cNvSpPr/>
            <p:nvPr/>
          </p:nvSpPr>
          <p:spPr>
            <a:xfrm>
              <a:off x="1224500" y="1845936"/>
              <a:ext cx="855673" cy="855673"/>
            </a:xfrm>
            <a:prstGeom prst="ellipse">
              <a:avLst/>
            </a:prstGeom>
            <a:solidFill>
              <a:srgbClr val="C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sz="2099" dirty="0">
                <a:solidFill>
                  <a:srgbClr val="C00000"/>
                </a:solidFill>
                <a:effectLst>
                  <a:outerShdw blurRad="38100" dist="38100" dir="2700000" algn="tl">
                    <a:srgbClr val="000000">
                      <a:alpha val="43137"/>
                    </a:srgbClr>
                  </a:outerShdw>
                </a:effectLst>
                <a:latin typeface="DIN-BoldItalic" pitchFamily="50" charset="0"/>
              </a:endParaRPr>
            </a:p>
          </p:txBody>
        </p:sp>
        <p:grpSp>
          <p:nvGrpSpPr>
            <p:cNvPr id="48" name="组合 47">
              <a:extLst>
                <a:ext uri="{FF2B5EF4-FFF2-40B4-BE49-F238E27FC236}">
                  <a16:creationId xmlns:a16="http://schemas.microsoft.com/office/drawing/2014/main" xmlns="" id="{9C82F8C2-5A73-4907-BCB4-BC5D0B65A73B}"/>
                </a:ext>
              </a:extLst>
            </p:cNvPr>
            <p:cNvGrpSpPr/>
            <p:nvPr/>
          </p:nvGrpSpPr>
          <p:grpSpPr>
            <a:xfrm>
              <a:off x="1420074" y="2043068"/>
              <a:ext cx="455891" cy="457081"/>
              <a:chOff x="6277256" y="1639420"/>
              <a:chExt cx="608013" cy="609600"/>
            </a:xfrm>
            <a:solidFill>
              <a:schemeClr val="bg1"/>
            </a:solidFill>
          </p:grpSpPr>
          <p:sp>
            <p:nvSpPr>
              <p:cNvPr id="49" name="Freeform 42">
                <a:extLst>
                  <a:ext uri="{FF2B5EF4-FFF2-40B4-BE49-F238E27FC236}">
                    <a16:creationId xmlns:a16="http://schemas.microsoft.com/office/drawing/2014/main" xmlns="" id="{483DC4FF-0A4A-4D3C-BB0D-6AF46E0258FF}"/>
                  </a:ext>
                </a:extLst>
              </p:cNvPr>
              <p:cNvSpPr>
                <a:spLocks noEditPoints="1"/>
              </p:cNvSpPr>
              <p:nvPr/>
            </p:nvSpPr>
            <p:spPr bwMode="auto">
              <a:xfrm>
                <a:off x="6277256" y="1639420"/>
                <a:ext cx="608013" cy="609600"/>
              </a:xfrm>
              <a:custGeom>
                <a:avLst/>
                <a:gdLst>
                  <a:gd name="T0" fmla="*/ 86 w 172"/>
                  <a:gd name="T1" fmla="*/ 21 h 172"/>
                  <a:gd name="T2" fmla="*/ 151 w 172"/>
                  <a:gd name="T3" fmla="*/ 86 h 172"/>
                  <a:gd name="T4" fmla="*/ 86 w 172"/>
                  <a:gd name="T5" fmla="*/ 151 h 172"/>
                  <a:gd name="T6" fmla="*/ 21 w 172"/>
                  <a:gd name="T7" fmla="*/ 86 h 172"/>
                  <a:gd name="T8" fmla="*/ 86 w 172"/>
                  <a:gd name="T9" fmla="*/ 21 h 172"/>
                  <a:gd name="T10" fmla="*/ 86 w 172"/>
                  <a:gd name="T11" fmla="*/ 0 h 172"/>
                  <a:gd name="T12" fmla="*/ 0 w 172"/>
                  <a:gd name="T13" fmla="*/ 86 h 172"/>
                  <a:gd name="T14" fmla="*/ 86 w 172"/>
                  <a:gd name="T15" fmla="*/ 172 h 172"/>
                  <a:gd name="T16" fmla="*/ 172 w 172"/>
                  <a:gd name="T17" fmla="*/ 86 h 172"/>
                  <a:gd name="T18" fmla="*/ 86 w 172"/>
                  <a:gd name="T19"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172">
                    <a:moveTo>
                      <a:pt x="86" y="21"/>
                    </a:moveTo>
                    <a:cubicBezTo>
                      <a:pt x="122" y="21"/>
                      <a:pt x="151" y="50"/>
                      <a:pt x="151" y="86"/>
                    </a:cubicBezTo>
                    <a:cubicBezTo>
                      <a:pt x="151" y="122"/>
                      <a:pt x="122" y="151"/>
                      <a:pt x="86" y="151"/>
                    </a:cubicBezTo>
                    <a:cubicBezTo>
                      <a:pt x="50" y="151"/>
                      <a:pt x="21" y="122"/>
                      <a:pt x="21" y="86"/>
                    </a:cubicBezTo>
                    <a:cubicBezTo>
                      <a:pt x="21" y="50"/>
                      <a:pt x="50" y="21"/>
                      <a:pt x="86" y="21"/>
                    </a:cubicBezTo>
                    <a:moveTo>
                      <a:pt x="86" y="0"/>
                    </a:moveTo>
                    <a:cubicBezTo>
                      <a:pt x="38" y="0"/>
                      <a:pt x="0" y="38"/>
                      <a:pt x="0" y="86"/>
                    </a:cubicBezTo>
                    <a:cubicBezTo>
                      <a:pt x="0" y="134"/>
                      <a:pt x="38" y="172"/>
                      <a:pt x="86" y="172"/>
                    </a:cubicBezTo>
                    <a:cubicBezTo>
                      <a:pt x="134" y="172"/>
                      <a:pt x="172" y="134"/>
                      <a:pt x="172" y="86"/>
                    </a:cubicBezTo>
                    <a:cubicBezTo>
                      <a:pt x="172" y="38"/>
                      <a:pt x="134" y="0"/>
                      <a:pt x="8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zh-CN" altLang="en-US" sz="1350">
                  <a:solidFill>
                    <a:prstClr val="black"/>
                  </a:solidFill>
                </a:endParaRPr>
              </a:p>
            </p:txBody>
          </p:sp>
          <p:sp>
            <p:nvSpPr>
              <p:cNvPr id="50" name="Freeform 43">
                <a:extLst>
                  <a:ext uri="{FF2B5EF4-FFF2-40B4-BE49-F238E27FC236}">
                    <a16:creationId xmlns:a16="http://schemas.microsoft.com/office/drawing/2014/main" xmlns="" id="{F8195422-5C94-4D52-9DD1-9A7C2ECD880F}"/>
                  </a:ext>
                </a:extLst>
              </p:cNvPr>
              <p:cNvSpPr>
                <a:spLocks/>
              </p:cNvSpPr>
              <p:nvPr/>
            </p:nvSpPr>
            <p:spPr bwMode="auto">
              <a:xfrm>
                <a:off x="6542369" y="1753720"/>
                <a:ext cx="155575" cy="303213"/>
              </a:xfrm>
              <a:custGeom>
                <a:avLst/>
                <a:gdLst>
                  <a:gd name="T0" fmla="*/ 33 w 44"/>
                  <a:gd name="T1" fmla="*/ 86 h 86"/>
                  <a:gd name="T2" fmla="*/ 25 w 44"/>
                  <a:gd name="T3" fmla="*/ 83 h 86"/>
                  <a:gd name="T4" fmla="*/ 3 w 44"/>
                  <a:gd name="T5" fmla="*/ 62 h 86"/>
                  <a:gd name="T6" fmla="*/ 0 w 44"/>
                  <a:gd name="T7" fmla="*/ 54 h 86"/>
                  <a:gd name="T8" fmla="*/ 0 w 44"/>
                  <a:gd name="T9" fmla="*/ 54 h 86"/>
                  <a:gd name="T10" fmla="*/ 0 w 44"/>
                  <a:gd name="T11" fmla="*/ 54 h 86"/>
                  <a:gd name="T12" fmla="*/ 0 w 44"/>
                  <a:gd name="T13" fmla="*/ 11 h 86"/>
                  <a:gd name="T14" fmla="*/ 11 w 44"/>
                  <a:gd name="T15" fmla="*/ 0 h 86"/>
                  <a:gd name="T16" fmla="*/ 22 w 44"/>
                  <a:gd name="T17" fmla="*/ 11 h 86"/>
                  <a:gd name="T18" fmla="*/ 22 w 44"/>
                  <a:gd name="T19" fmla="*/ 50 h 86"/>
                  <a:gd name="T20" fmla="*/ 40 w 44"/>
                  <a:gd name="T21" fmla="*/ 68 h 86"/>
                  <a:gd name="T22" fmla="*/ 40 w 44"/>
                  <a:gd name="T23" fmla="*/ 83 h 86"/>
                  <a:gd name="T24" fmla="*/ 33 w 44"/>
                  <a:gd name="T2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6">
                    <a:moveTo>
                      <a:pt x="33" y="86"/>
                    </a:moveTo>
                    <a:cubicBezTo>
                      <a:pt x="30" y="86"/>
                      <a:pt x="27" y="85"/>
                      <a:pt x="25" y="83"/>
                    </a:cubicBezTo>
                    <a:cubicBezTo>
                      <a:pt x="3" y="62"/>
                      <a:pt x="3" y="62"/>
                      <a:pt x="3" y="62"/>
                    </a:cubicBezTo>
                    <a:cubicBezTo>
                      <a:pt x="1" y="60"/>
                      <a:pt x="0" y="57"/>
                      <a:pt x="0" y="54"/>
                    </a:cubicBezTo>
                    <a:cubicBezTo>
                      <a:pt x="0" y="54"/>
                      <a:pt x="0" y="54"/>
                      <a:pt x="0" y="54"/>
                    </a:cubicBezTo>
                    <a:cubicBezTo>
                      <a:pt x="0" y="54"/>
                      <a:pt x="0" y="54"/>
                      <a:pt x="0" y="54"/>
                    </a:cubicBezTo>
                    <a:cubicBezTo>
                      <a:pt x="0" y="11"/>
                      <a:pt x="0" y="11"/>
                      <a:pt x="0" y="11"/>
                    </a:cubicBezTo>
                    <a:cubicBezTo>
                      <a:pt x="0" y="5"/>
                      <a:pt x="5" y="0"/>
                      <a:pt x="11" y="0"/>
                    </a:cubicBezTo>
                    <a:cubicBezTo>
                      <a:pt x="17" y="0"/>
                      <a:pt x="22" y="5"/>
                      <a:pt x="22" y="11"/>
                    </a:cubicBezTo>
                    <a:cubicBezTo>
                      <a:pt x="22" y="50"/>
                      <a:pt x="22" y="50"/>
                      <a:pt x="22" y="50"/>
                    </a:cubicBezTo>
                    <a:cubicBezTo>
                      <a:pt x="40" y="68"/>
                      <a:pt x="40" y="68"/>
                      <a:pt x="40" y="68"/>
                    </a:cubicBezTo>
                    <a:cubicBezTo>
                      <a:pt x="44" y="72"/>
                      <a:pt x="44" y="79"/>
                      <a:pt x="40" y="83"/>
                    </a:cubicBezTo>
                    <a:cubicBezTo>
                      <a:pt x="38" y="85"/>
                      <a:pt x="35" y="86"/>
                      <a:pt x="33" y="8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zh-CN" altLang="en-US" sz="1350">
                  <a:solidFill>
                    <a:prstClr val="black"/>
                  </a:solidFill>
                </a:endParaRPr>
              </a:p>
            </p:txBody>
          </p:sp>
        </p:grpSp>
      </p:grpSp>
      <p:grpSp>
        <p:nvGrpSpPr>
          <p:cNvPr id="5" name="组合 4">
            <a:extLst>
              <a:ext uri="{FF2B5EF4-FFF2-40B4-BE49-F238E27FC236}">
                <a16:creationId xmlns:a16="http://schemas.microsoft.com/office/drawing/2014/main" xmlns="" id="{3669F0F9-48B9-40C9-AF90-F43586908D98}"/>
              </a:ext>
            </a:extLst>
          </p:cNvPr>
          <p:cNvGrpSpPr/>
          <p:nvPr/>
        </p:nvGrpSpPr>
        <p:grpSpPr>
          <a:xfrm>
            <a:off x="5612343" y="1442503"/>
            <a:ext cx="855673" cy="855673"/>
            <a:chOff x="5612343" y="1442503"/>
            <a:chExt cx="855673" cy="855673"/>
          </a:xfrm>
        </p:grpSpPr>
        <p:sp>
          <p:nvSpPr>
            <p:cNvPr id="60" name="Oval 130">
              <a:extLst>
                <a:ext uri="{FF2B5EF4-FFF2-40B4-BE49-F238E27FC236}">
                  <a16:creationId xmlns:a16="http://schemas.microsoft.com/office/drawing/2014/main" xmlns="" id="{F9770A1B-85B2-4D28-89CA-FFD8A44F9166}"/>
                </a:ext>
              </a:extLst>
            </p:cNvPr>
            <p:cNvSpPr/>
            <p:nvPr/>
          </p:nvSpPr>
          <p:spPr>
            <a:xfrm>
              <a:off x="5612343" y="1442503"/>
              <a:ext cx="855673" cy="855673"/>
            </a:xfrm>
            <a:prstGeom prst="ellipse">
              <a:avLst/>
            </a:prstGeom>
            <a:solidFill>
              <a:srgbClr val="A5A5A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sz="2099" dirty="0">
                <a:solidFill>
                  <a:prstClr val="white"/>
                </a:solidFill>
                <a:effectLst>
                  <a:outerShdw blurRad="38100" dist="38100" dir="2700000" algn="tl">
                    <a:srgbClr val="000000">
                      <a:alpha val="43137"/>
                    </a:srgbClr>
                  </a:outerShdw>
                </a:effectLst>
                <a:latin typeface="DIN-BoldItalic" pitchFamily="50" charset="0"/>
              </a:endParaRPr>
            </a:p>
          </p:txBody>
        </p:sp>
        <p:sp>
          <p:nvSpPr>
            <p:cNvPr id="61" name="Freeform 188">
              <a:extLst>
                <a:ext uri="{FF2B5EF4-FFF2-40B4-BE49-F238E27FC236}">
                  <a16:creationId xmlns:a16="http://schemas.microsoft.com/office/drawing/2014/main" xmlns="" id="{D63E3B7D-C82C-46C7-97ED-51C4F796FFC5}"/>
                </a:ext>
              </a:extLst>
            </p:cNvPr>
            <p:cNvSpPr>
              <a:spLocks/>
            </p:cNvSpPr>
            <p:nvPr/>
          </p:nvSpPr>
          <p:spPr bwMode="auto">
            <a:xfrm>
              <a:off x="5826715" y="1644743"/>
              <a:ext cx="436846" cy="414230"/>
            </a:xfrm>
            <a:custGeom>
              <a:avLst/>
              <a:gdLst>
                <a:gd name="T0" fmla="*/ 164 w 165"/>
                <a:gd name="T1" fmla="*/ 131 h 156"/>
                <a:gd name="T2" fmla="*/ 145 w 165"/>
                <a:gd name="T3" fmla="*/ 119 h 156"/>
                <a:gd name="T4" fmla="*/ 119 w 165"/>
                <a:gd name="T5" fmla="*/ 108 h 156"/>
                <a:gd name="T6" fmla="*/ 112 w 165"/>
                <a:gd name="T7" fmla="*/ 106 h 156"/>
                <a:gd name="T8" fmla="*/ 105 w 165"/>
                <a:gd name="T9" fmla="*/ 94 h 156"/>
                <a:gd name="T10" fmla="*/ 101 w 165"/>
                <a:gd name="T11" fmla="*/ 94 h 156"/>
                <a:gd name="T12" fmla="*/ 105 w 165"/>
                <a:gd name="T13" fmla="*/ 85 h 156"/>
                <a:gd name="T14" fmla="*/ 107 w 165"/>
                <a:gd name="T15" fmla="*/ 74 h 156"/>
                <a:gd name="T16" fmla="*/ 112 w 165"/>
                <a:gd name="T17" fmla="*/ 70 h 156"/>
                <a:gd name="T18" fmla="*/ 114 w 165"/>
                <a:gd name="T19" fmla="*/ 63 h 156"/>
                <a:gd name="T20" fmla="*/ 114 w 165"/>
                <a:gd name="T21" fmla="*/ 51 h 156"/>
                <a:gd name="T22" fmla="*/ 112 w 165"/>
                <a:gd name="T23" fmla="*/ 46 h 156"/>
                <a:gd name="T24" fmla="*/ 113 w 165"/>
                <a:gd name="T25" fmla="*/ 30 h 156"/>
                <a:gd name="T26" fmla="*/ 111 w 165"/>
                <a:gd name="T27" fmla="*/ 19 h 156"/>
                <a:gd name="T28" fmla="*/ 107 w 165"/>
                <a:gd name="T29" fmla="*/ 12 h 156"/>
                <a:gd name="T30" fmla="*/ 102 w 165"/>
                <a:gd name="T31" fmla="*/ 11 h 156"/>
                <a:gd name="T32" fmla="*/ 99 w 165"/>
                <a:gd name="T33" fmla="*/ 8 h 156"/>
                <a:gd name="T34" fmla="*/ 64 w 165"/>
                <a:gd name="T35" fmla="*/ 9 h 156"/>
                <a:gd name="T36" fmla="*/ 51 w 165"/>
                <a:gd name="T37" fmla="*/ 46 h 156"/>
                <a:gd name="T38" fmla="*/ 49 w 165"/>
                <a:gd name="T39" fmla="*/ 53 h 156"/>
                <a:gd name="T40" fmla="*/ 54 w 165"/>
                <a:gd name="T41" fmla="*/ 72 h 156"/>
                <a:gd name="T42" fmla="*/ 58 w 165"/>
                <a:gd name="T43" fmla="*/ 73 h 156"/>
                <a:gd name="T44" fmla="*/ 59 w 165"/>
                <a:gd name="T45" fmla="*/ 86 h 156"/>
                <a:gd name="T46" fmla="*/ 63 w 165"/>
                <a:gd name="T47" fmla="*/ 94 h 156"/>
                <a:gd name="T48" fmla="*/ 60 w 165"/>
                <a:gd name="T49" fmla="*/ 94 h 156"/>
                <a:gd name="T50" fmla="*/ 53 w 165"/>
                <a:gd name="T51" fmla="*/ 106 h 156"/>
                <a:gd name="T52" fmla="*/ 46 w 165"/>
                <a:gd name="T53" fmla="*/ 108 h 156"/>
                <a:gd name="T54" fmla="*/ 20 w 165"/>
                <a:gd name="T55" fmla="*/ 119 h 156"/>
                <a:gd name="T56" fmla="*/ 1 w 165"/>
                <a:gd name="T57" fmla="*/ 131 h 156"/>
                <a:gd name="T58" fmla="*/ 0 w 165"/>
                <a:gd name="T59" fmla="*/ 156 h 156"/>
                <a:gd name="T60" fmla="*/ 72 w 165"/>
                <a:gd name="T61" fmla="*/ 156 h 156"/>
                <a:gd name="T62" fmla="*/ 78 w 165"/>
                <a:gd name="T63" fmla="*/ 120 h 156"/>
                <a:gd name="T64" fmla="*/ 73 w 165"/>
                <a:gd name="T65" fmla="*/ 111 h 156"/>
                <a:gd name="T66" fmla="*/ 83 w 165"/>
                <a:gd name="T67" fmla="*/ 106 h 156"/>
                <a:gd name="T68" fmla="*/ 92 w 165"/>
                <a:gd name="T69" fmla="*/ 111 h 156"/>
                <a:gd name="T70" fmla="*/ 87 w 165"/>
                <a:gd name="T71" fmla="*/ 120 h 156"/>
                <a:gd name="T72" fmla="*/ 96 w 165"/>
                <a:gd name="T73" fmla="*/ 156 h 156"/>
                <a:gd name="T74" fmla="*/ 164 w 165"/>
                <a:gd name="T75" fmla="*/ 156 h 156"/>
                <a:gd name="T76" fmla="*/ 164 w 165"/>
                <a:gd name="T77" fmla="*/ 13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5" h="156">
                  <a:moveTo>
                    <a:pt x="164" y="131"/>
                  </a:moveTo>
                  <a:cubicBezTo>
                    <a:pt x="161" y="123"/>
                    <a:pt x="152" y="122"/>
                    <a:pt x="145" y="119"/>
                  </a:cubicBezTo>
                  <a:cubicBezTo>
                    <a:pt x="137" y="115"/>
                    <a:pt x="127" y="111"/>
                    <a:pt x="119" y="108"/>
                  </a:cubicBezTo>
                  <a:cubicBezTo>
                    <a:pt x="117" y="107"/>
                    <a:pt x="114" y="107"/>
                    <a:pt x="112" y="106"/>
                  </a:cubicBezTo>
                  <a:cubicBezTo>
                    <a:pt x="109" y="104"/>
                    <a:pt x="107" y="98"/>
                    <a:pt x="105" y="94"/>
                  </a:cubicBezTo>
                  <a:cubicBezTo>
                    <a:pt x="104" y="94"/>
                    <a:pt x="102" y="94"/>
                    <a:pt x="101" y="94"/>
                  </a:cubicBezTo>
                  <a:cubicBezTo>
                    <a:pt x="101" y="89"/>
                    <a:pt x="104" y="89"/>
                    <a:pt x="105" y="85"/>
                  </a:cubicBezTo>
                  <a:cubicBezTo>
                    <a:pt x="106" y="81"/>
                    <a:pt x="105" y="77"/>
                    <a:pt x="107" y="74"/>
                  </a:cubicBezTo>
                  <a:cubicBezTo>
                    <a:pt x="108" y="72"/>
                    <a:pt x="111" y="72"/>
                    <a:pt x="112" y="70"/>
                  </a:cubicBezTo>
                  <a:cubicBezTo>
                    <a:pt x="113" y="68"/>
                    <a:pt x="114" y="65"/>
                    <a:pt x="114" y="63"/>
                  </a:cubicBezTo>
                  <a:cubicBezTo>
                    <a:pt x="115" y="60"/>
                    <a:pt x="116" y="55"/>
                    <a:pt x="114" y="51"/>
                  </a:cubicBezTo>
                  <a:cubicBezTo>
                    <a:pt x="113" y="49"/>
                    <a:pt x="112" y="49"/>
                    <a:pt x="112" y="46"/>
                  </a:cubicBezTo>
                  <a:cubicBezTo>
                    <a:pt x="111" y="43"/>
                    <a:pt x="113" y="33"/>
                    <a:pt x="113" y="30"/>
                  </a:cubicBezTo>
                  <a:cubicBezTo>
                    <a:pt x="113" y="25"/>
                    <a:pt x="113" y="24"/>
                    <a:pt x="111" y="19"/>
                  </a:cubicBezTo>
                  <a:cubicBezTo>
                    <a:pt x="111" y="19"/>
                    <a:pt x="110" y="14"/>
                    <a:pt x="107" y="12"/>
                  </a:cubicBezTo>
                  <a:cubicBezTo>
                    <a:pt x="102" y="11"/>
                    <a:pt x="102" y="11"/>
                    <a:pt x="102" y="11"/>
                  </a:cubicBezTo>
                  <a:cubicBezTo>
                    <a:pt x="99" y="8"/>
                    <a:pt x="99" y="8"/>
                    <a:pt x="99" y="8"/>
                  </a:cubicBezTo>
                  <a:cubicBezTo>
                    <a:pt x="86" y="0"/>
                    <a:pt x="71" y="6"/>
                    <a:pt x="64" y="9"/>
                  </a:cubicBezTo>
                  <a:cubicBezTo>
                    <a:pt x="53" y="12"/>
                    <a:pt x="46" y="23"/>
                    <a:pt x="51" y="46"/>
                  </a:cubicBezTo>
                  <a:cubicBezTo>
                    <a:pt x="52" y="49"/>
                    <a:pt x="49" y="51"/>
                    <a:pt x="49" y="53"/>
                  </a:cubicBezTo>
                  <a:cubicBezTo>
                    <a:pt x="50" y="58"/>
                    <a:pt x="50" y="69"/>
                    <a:pt x="54" y="72"/>
                  </a:cubicBezTo>
                  <a:cubicBezTo>
                    <a:pt x="54" y="72"/>
                    <a:pt x="58" y="73"/>
                    <a:pt x="58" y="73"/>
                  </a:cubicBezTo>
                  <a:cubicBezTo>
                    <a:pt x="58" y="77"/>
                    <a:pt x="58" y="82"/>
                    <a:pt x="59" y="86"/>
                  </a:cubicBezTo>
                  <a:cubicBezTo>
                    <a:pt x="60" y="89"/>
                    <a:pt x="63" y="89"/>
                    <a:pt x="63" y="94"/>
                  </a:cubicBezTo>
                  <a:cubicBezTo>
                    <a:pt x="60" y="94"/>
                    <a:pt x="60" y="94"/>
                    <a:pt x="60" y="94"/>
                  </a:cubicBezTo>
                  <a:cubicBezTo>
                    <a:pt x="58" y="98"/>
                    <a:pt x="56" y="104"/>
                    <a:pt x="53" y="106"/>
                  </a:cubicBezTo>
                  <a:cubicBezTo>
                    <a:pt x="51" y="107"/>
                    <a:pt x="48" y="107"/>
                    <a:pt x="46" y="108"/>
                  </a:cubicBezTo>
                  <a:cubicBezTo>
                    <a:pt x="38" y="111"/>
                    <a:pt x="28" y="115"/>
                    <a:pt x="20" y="119"/>
                  </a:cubicBezTo>
                  <a:cubicBezTo>
                    <a:pt x="13" y="122"/>
                    <a:pt x="4" y="123"/>
                    <a:pt x="1" y="131"/>
                  </a:cubicBezTo>
                  <a:cubicBezTo>
                    <a:pt x="1" y="136"/>
                    <a:pt x="0" y="149"/>
                    <a:pt x="0" y="156"/>
                  </a:cubicBezTo>
                  <a:cubicBezTo>
                    <a:pt x="72" y="156"/>
                    <a:pt x="72" y="156"/>
                    <a:pt x="72" y="156"/>
                  </a:cubicBezTo>
                  <a:cubicBezTo>
                    <a:pt x="78" y="120"/>
                    <a:pt x="78" y="120"/>
                    <a:pt x="78" y="120"/>
                  </a:cubicBezTo>
                  <a:cubicBezTo>
                    <a:pt x="73" y="111"/>
                    <a:pt x="73" y="111"/>
                    <a:pt x="73" y="111"/>
                  </a:cubicBezTo>
                  <a:cubicBezTo>
                    <a:pt x="83" y="106"/>
                    <a:pt x="83" y="106"/>
                    <a:pt x="83" y="106"/>
                  </a:cubicBezTo>
                  <a:cubicBezTo>
                    <a:pt x="92" y="111"/>
                    <a:pt x="92" y="111"/>
                    <a:pt x="92" y="111"/>
                  </a:cubicBezTo>
                  <a:cubicBezTo>
                    <a:pt x="87" y="120"/>
                    <a:pt x="87" y="120"/>
                    <a:pt x="87" y="120"/>
                  </a:cubicBezTo>
                  <a:cubicBezTo>
                    <a:pt x="96" y="156"/>
                    <a:pt x="96" y="156"/>
                    <a:pt x="96" y="156"/>
                  </a:cubicBezTo>
                  <a:cubicBezTo>
                    <a:pt x="164" y="156"/>
                    <a:pt x="164" y="156"/>
                    <a:pt x="164" y="156"/>
                  </a:cubicBezTo>
                  <a:cubicBezTo>
                    <a:pt x="165" y="149"/>
                    <a:pt x="164" y="136"/>
                    <a:pt x="164" y="131"/>
                  </a:cubicBezTo>
                  <a:close/>
                </a:path>
              </a:pathLst>
            </a:custGeom>
            <a:solidFill>
              <a:schemeClr val="bg1"/>
            </a:solidFill>
            <a:ln>
              <a:noFill/>
            </a:ln>
            <a:extLst/>
          </p:spPr>
          <p:txBody>
            <a:bodyPr vert="horz" wrap="square" lIns="68562" tIns="34281" rIns="68562" bIns="34281" numCol="1" anchor="t" anchorCtr="0" compatLnSpc="1">
              <a:prstTxWarp prst="textNoShape">
                <a:avLst/>
              </a:prstTxWarp>
            </a:bodyPr>
            <a:lstStyle/>
            <a:p>
              <a:endParaRPr lang="zh-CN" altLang="en-US" sz="1350">
                <a:solidFill>
                  <a:prstClr val="black"/>
                </a:solidFill>
              </a:endParaRPr>
            </a:p>
          </p:txBody>
        </p:sp>
      </p:grpSp>
      <p:grpSp>
        <p:nvGrpSpPr>
          <p:cNvPr id="3" name="组合 2">
            <a:extLst>
              <a:ext uri="{FF2B5EF4-FFF2-40B4-BE49-F238E27FC236}">
                <a16:creationId xmlns:a16="http://schemas.microsoft.com/office/drawing/2014/main" xmlns="" id="{387DCC76-5AD5-40D8-BA67-C677102355BE}"/>
              </a:ext>
            </a:extLst>
          </p:cNvPr>
          <p:cNvGrpSpPr/>
          <p:nvPr/>
        </p:nvGrpSpPr>
        <p:grpSpPr>
          <a:xfrm>
            <a:off x="2674341" y="1428147"/>
            <a:ext cx="855673" cy="855673"/>
            <a:chOff x="2674341" y="1428147"/>
            <a:chExt cx="855673" cy="855673"/>
          </a:xfrm>
        </p:grpSpPr>
        <p:sp>
          <p:nvSpPr>
            <p:cNvPr id="62" name="Oval 130">
              <a:extLst>
                <a:ext uri="{FF2B5EF4-FFF2-40B4-BE49-F238E27FC236}">
                  <a16:creationId xmlns:a16="http://schemas.microsoft.com/office/drawing/2014/main" xmlns="" id="{11586E85-695C-4E9B-92F7-36B4C14B77DF}"/>
                </a:ext>
              </a:extLst>
            </p:cNvPr>
            <p:cNvSpPr/>
            <p:nvPr/>
          </p:nvSpPr>
          <p:spPr>
            <a:xfrm>
              <a:off x="2674341" y="1428147"/>
              <a:ext cx="855673" cy="855673"/>
            </a:xfrm>
            <a:prstGeom prst="ellipse">
              <a:avLst/>
            </a:prstGeom>
            <a:solidFill>
              <a:srgbClr val="A5A5A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sz="2099" dirty="0">
                <a:solidFill>
                  <a:prstClr val="white"/>
                </a:solidFill>
                <a:effectLst>
                  <a:outerShdw blurRad="38100" dist="38100" dir="2700000" algn="tl">
                    <a:srgbClr val="000000">
                      <a:alpha val="43137"/>
                    </a:srgbClr>
                  </a:outerShdw>
                </a:effectLst>
                <a:latin typeface="DIN-BoldItalic" pitchFamily="50" charset="0"/>
              </a:endParaRPr>
            </a:p>
          </p:txBody>
        </p:sp>
        <p:sp>
          <p:nvSpPr>
            <p:cNvPr id="63" name="Freeform 187">
              <a:extLst>
                <a:ext uri="{FF2B5EF4-FFF2-40B4-BE49-F238E27FC236}">
                  <a16:creationId xmlns:a16="http://schemas.microsoft.com/office/drawing/2014/main" xmlns="" id="{B8EC363A-A10C-4BE1-AF65-AE4D8DFFBD69}"/>
                </a:ext>
              </a:extLst>
            </p:cNvPr>
            <p:cNvSpPr>
              <a:spLocks/>
            </p:cNvSpPr>
            <p:nvPr/>
          </p:nvSpPr>
          <p:spPr bwMode="auto">
            <a:xfrm>
              <a:off x="2898219" y="1708425"/>
              <a:ext cx="413040" cy="286866"/>
            </a:xfrm>
            <a:custGeom>
              <a:avLst/>
              <a:gdLst>
                <a:gd name="T0" fmla="*/ 120 w 156"/>
                <a:gd name="T1" fmla="*/ 0 h 108"/>
                <a:gd name="T2" fmla="*/ 101 w 156"/>
                <a:gd name="T3" fmla="*/ 0 h 108"/>
                <a:gd name="T4" fmla="*/ 78 w 156"/>
                <a:gd name="T5" fmla="*/ 18 h 108"/>
                <a:gd name="T6" fmla="*/ 55 w 156"/>
                <a:gd name="T7" fmla="*/ 0 h 108"/>
                <a:gd name="T8" fmla="*/ 36 w 156"/>
                <a:gd name="T9" fmla="*/ 0 h 108"/>
                <a:gd name="T10" fmla="*/ 36 w 156"/>
                <a:gd name="T11" fmla="*/ 0 h 108"/>
                <a:gd name="T12" fmla="*/ 36 w 156"/>
                <a:gd name="T13" fmla="*/ 0 h 108"/>
                <a:gd name="T14" fmla="*/ 36 w 156"/>
                <a:gd name="T15" fmla="*/ 0 h 108"/>
                <a:gd name="T16" fmla="*/ 0 w 156"/>
                <a:gd name="T17" fmla="*/ 18 h 108"/>
                <a:gd name="T18" fmla="*/ 12 w 156"/>
                <a:gd name="T19" fmla="*/ 48 h 108"/>
                <a:gd name="T20" fmla="*/ 36 w 156"/>
                <a:gd name="T21" fmla="*/ 36 h 108"/>
                <a:gd name="T22" fmla="*/ 36 w 156"/>
                <a:gd name="T23" fmla="*/ 108 h 108"/>
                <a:gd name="T24" fmla="*/ 120 w 156"/>
                <a:gd name="T25" fmla="*/ 108 h 108"/>
                <a:gd name="T26" fmla="*/ 120 w 156"/>
                <a:gd name="T27" fmla="*/ 36 h 108"/>
                <a:gd name="T28" fmla="*/ 144 w 156"/>
                <a:gd name="T29" fmla="*/ 48 h 108"/>
                <a:gd name="T30" fmla="*/ 156 w 156"/>
                <a:gd name="T31" fmla="*/ 18 h 108"/>
                <a:gd name="T32" fmla="*/ 120 w 156"/>
                <a:gd name="T3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6" h="108">
                  <a:moveTo>
                    <a:pt x="120" y="0"/>
                  </a:moveTo>
                  <a:cubicBezTo>
                    <a:pt x="101" y="0"/>
                    <a:pt x="101" y="0"/>
                    <a:pt x="101" y="0"/>
                  </a:cubicBezTo>
                  <a:cubicBezTo>
                    <a:pt x="98" y="10"/>
                    <a:pt x="89" y="18"/>
                    <a:pt x="78" y="18"/>
                  </a:cubicBezTo>
                  <a:cubicBezTo>
                    <a:pt x="67" y="18"/>
                    <a:pt x="58" y="10"/>
                    <a:pt x="55" y="0"/>
                  </a:cubicBezTo>
                  <a:cubicBezTo>
                    <a:pt x="36" y="0"/>
                    <a:pt x="36" y="0"/>
                    <a:pt x="36" y="0"/>
                  </a:cubicBezTo>
                  <a:cubicBezTo>
                    <a:pt x="36" y="0"/>
                    <a:pt x="36" y="0"/>
                    <a:pt x="36" y="0"/>
                  </a:cubicBezTo>
                  <a:cubicBezTo>
                    <a:pt x="36" y="0"/>
                    <a:pt x="36" y="0"/>
                    <a:pt x="36" y="0"/>
                  </a:cubicBezTo>
                  <a:cubicBezTo>
                    <a:pt x="36" y="0"/>
                    <a:pt x="36" y="0"/>
                    <a:pt x="36" y="0"/>
                  </a:cubicBezTo>
                  <a:cubicBezTo>
                    <a:pt x="0" y="18"/>
                    <a:pt x="0" y="18"/>
                    <a:pt x="0" y="18"/>
                  </a:cubicBezTo>
                  <a:cubicBezTo>
                    <a:pt x="12" y="48"/>
                    <a:pt x="12" y="48"/>
                    <a:pt x="12" y="48"/>
                  </a:cubicBezTo>
                  <a:cubicBezTo>
                    <a:pt x="36" y="36"/>
                    <a:pt x="36" y="36"/>
                    <a:pt x="36" y="36"/>
                  </a:cubicBezTo>
                  <a:cubicBezTo>
                    <a:pt x="36" y="108"/>
                    <a:pt x="36" y="108"/>
                    <a:pt x="36" y="108"/>
                  </a:cubicBezTo>
                  <a:cubicBezTo>
                    <a:pt x="120" y="108"/>
                    <a:pt x="120" y="108"/>
                    <a:pt x="120" y="108"/>
                  </a:cubicBezTo>
                  <a:cubicBezTo>
                    <a:pt x="120" y="36"/>
                    <a:pt x="120" y="36"/>
                    <a:pt x="120" y="36"/>
                  </a:cubicBezTo>
                  <a:cubicBezTo>
                    <a:pt x="144" y="48"/>
                    <a:pt x="144" y="48"/>
                    <a:pt x="144" y="48"/>
                  </a:cubicBezTo>
                  <a:cubicBezTo>
                    <a:pt x="156" y="18"/>
                    <a:pt x="156" y="18"/>
                    <a:pt x="156" y="18"/>
                  </a:cubicBezTo>
                  <a:lnTo>
                    <a:pt x="120" y="0"/>
                  </a:lnTo>
                  <a:close/>
                </a:path>
              </a:pathLst>
            </a:custGeom>
            <a:solidFill>
              <a:schemeClr val="bg1"/>
            </a:solidFill>
            <a:ln>
              <a:noFill/>
            </a:ln>
            <a:extLst/>
          </p:spPr>
          <p:txBody>
            <a:bodyPr vert="horz" wrap="square" lIns="68562" tIns="34281" rIns="68562" bIns="34281" numCol="1" anchor="t" anchorCtr="0" compatLnSpc="1">
              <a:prstTxWarp prst="textNoShape">
                <a:avLst/>
              </a:prstTxWarp>
            </a:bodyPr>
            <a:lstStyle/>
            <a:p>
              <a:endParaRPr lang="zh-CN" altLang="en-US" sz="1350">
                <a:solidFill>
                  <a:prstClr val="black"/>
                </a:solidFill>
              </a:endParaRPr>
            </a:p>
          </p:txBody>
        </p:sp>
      </p:grpSp>
      <p:sp>
        <p:nvSpPr>
          <p:cNvPr id="64" name="椭圆 63">
            <a:extLst>
              <a:ext uri="{FF2B5EF4-FFF2-40B4-BE49-F238E27FC236}">
                <a16:creationId xmlns:a16="http://schemas.microsoft.com/office/drawing/2014/main" xmlns="" id="{F00A12D4-762A-4E8E-B0F9-7904732D994D}"/>
              </a:ext>
            </a:extLst>
          </p:cNvPr>
          <p:cNvSpPr/>
          <p:nvPr/>
        </p:nvSpPr>
        <p:spPr>
          <a:xfrm>
            <a:off x="1583622" y="3316137"/>
            <a:ext cx="179804" cy="179804"/>
          </a:xfrm>
          <a:prstGeom prst="ellipse">
            <a:avLst/>
          </a:prstGeom>
          <a:solidFill>
            <a:srgbClr val="F8F8F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5" name="椭圆 64">
            <a:extLst>
              <a:ext uri="{FF2B5EF4-FFF2-40B4-BE49-F238E27FC236}">
                <a16:creationId xmlns:a16="http://schemas.microsoft.com/office/drawing/2014/main" xmlns="" id="{71D971F2-D371-48B3-829E-AC871CCC1310}"/>
              </a:ext>
            </a:extLst>
          </p:cNvPr>
          <p:cNvSpPr/>
          <p:nvPr/>
        </p:nvSpPr>
        <p:spPr>
          <a:xfrm>
            <a:off x="3027243" y="3323423"/>
            <a:ext cx="179804" cy="179804"/>
          </a:xfrm>
          <a:prstGeom prst="ellipse">
            <a:avLst/>
          </a:prstGeom>
          <a:solidFill>
            <a:srgbClr val="F8F8F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6" name="椭圆 65">
            <a:extLst>
              <a:ext uri="{FF2B5EF4-FFF2-40B4-BE49-F238E27FC236}">
                <a16:creationId xmlns:a16="http://schemas.microsoft.com/office/drawing/2014/main" xmlns="" id="{E22123AF-761E-41FC-92E3-D1E549A10915}"/>
              </a:ext>
            </a:extLst>
          </p:cNvPr>
          <p:cNvSpPr/>
          <p:nvPr/>
        </p:nvSpPr>
        <p:spPr>
          <a:xfrm>
            <a:off x="4517657" y="3323423"/>
            <a:ext cx="179804" cy="179804"/>
          </a:xfrm>
          <a:prstGeom prst="ellipse">
            <a:avLst/>
          </a:prstGeom>
          <a:solidFill>
            <a:srgbClr val="F8F8F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7" name="椭圆 66">
            <a:extLst>
              <a:ext uri="{FF2B5EF4-FFF2-40B4-BE49-F238E27FC236}">
                <a16:creationId xmlns:a16="http://schemas.microsoft.com/office/drawing/2014/main" xmlns="" id="{DDECE799-479C-4447-B703-FB8C7CE1507F}"/>
              </a:ext>
            </a:extLst>
          </p:cNvPr>
          <p:cNvSpPr/>
          <p:nvPr/>
        </p:nvSpPr>
        <p:spPr>
          <a:xfrm>
            <a:off x="5957963" y="3323423"/>
            <a:ext cx="179804" cy="179804"/>
          </a:xfrm>
          <a:prstGeom prst="ellipse">
            <a:avLst/>
          </a:prstGeom>
          <a:solidFill>
            <a:srgbClr val="F8F8F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8" name="椭圆 67">
            <a:extLst>
              <a:ext uri="{FF2B5EF4-FFF2-40B4-BE49-F238E27FC236}">
                <a16:creationId xmlns:a16="http://schemas.microsoft.com/office/drawing/2014/main" xmlns="" id="{9CF347E7-9232-48B1-9E41-6EB40D6B8045}"/>
              </a:ext>
            </a:extLst>
          </p:cNvPr>
          <p:cNvSpPr/>
          <p:nvPr/>
        </p:nvSpPr>
        <p:spPr>
          <a:xfrm>
            <a:off x="7379581" y="3323423"/>
            <a:ext cx="179804" cy="179804"/>
          </a:xfrm>
          <a:prstGeom prst="ellipse">
            <a:avLst/>
          </a:prstGeom>
          <a:solidFill>
            <a:srgbClr val="F8F8F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69" name="组合 68">
            <a:extLst>
              <a:ext uri="{FF2B5EF4-FFF2-40B4-BE49-F238E27FC236}">
                <a16:creationId xmlns:a16="http://schemas.microsoft.com/office/drawing/2014/main" xmlns="" id="{844691FB-C070-4453-9357-FAD649EDE8AE}"/>
              </a:ext>
            </a:extLst>
          </p:cNvPr>
          <p:cNvGrpSpPr/>
          <p:nvPr/>
        </p:nvGrpSpPr>
        <p:grpSpPr>
          <a:xfrm>
            <a:off x="1008533" y="3616229"/>
            <a:ext cx="1242034" cy="703451"/>
            <a:chOff x="2496894" y="3984275"/>
            <a:chExt cx="1656477" cy="938183"/>
          </a:xfrm>
        </p:grpSpPr>
        <p:grpSp>
          <p:nvGrpSpPr>
            <p:cNvPr id="70" name="组合 69">
              <a:extLst>
                <a:ext uri="{FF2B5EF4-FFF2-40B4-BE49-F238E27FC236}">
                  <a16:creationId xmlns:a16="http://schemas.microsoft.com/office/drawing/2014/main" xmlns="" id="{C67B1308-93C1-47CD-AB67-6953F1766F3D}"/>
                </a:ext>
              </a:extLst>
            </p:cNvPr>
            <p:cNvGrpSpPr/>
            <p:nvPr/>
          </p:nvGrpSpPr>
          <p:grpSpPr>
            <a:xfrm>
              <a:off x="2496894" y="4268381"/>
              <a:ext cx="153895" cy="316672"/>
              <a:chOff x="5300663" y="2555875"/>
              <a:chExt cx="165100" cy="339726"/>
            </a:xfrm>
          </p:grpSpPr>
          <p:sp>
            <p:nvSpPr>
              <p:cNvPr id="75" name="Oval 19">
                <a:extLst>
                  <a:ext uri="{FF2B5EF4-FFF2-40B4-BE49-F238E27FC236}">
                    <a16:creationId xmlns:a16="http://schemas.microsoft.com/office/drawing/2014/main" xmlns="" id="{B9C7B9FB-9DE6-42D6-B87C-26DD6C33CA24}"/>
                  </a:ext>
                </a:extLst>
              </p:cNvPr>
              <p:cNvSpPr>
                <a:spLocks noChangeArrowheads="1"/>
              </p:cNvSpPr>
              <p:nvPr/>
            </p:nvSpPr>
            <p:spPr bwMode="auto">
              <a:xfrm>
                <a:off x="5353051" y="2555875"/>
                <a:ext cx="63500" cy="6032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6" name="Freeform 20">
                <a:extLst>
                  <a:ext uri="{FF2B5EF4-FFF2-40B4-BE49-F238E27FC236}">
                    <a16:creationId xmlns:a16="http://schemas.microsoft.com/office/drawing/2014/main" xmlns="" id="{B77B7AAD-CED1-49AA-8525-4C4379695E7C}"/>
                  </a:ext>
                </a:extLst>
              </p:cNvPr>
              <p:cNvSpPr>
                <a:spLocks noEditPoints="1"/>
              </p:cNvSpPr>
              <p:nvPr/>
            </p:nvSpPr>
            <p:spPr bwMode="auto">
              <a:xfrm>
                <a:off x="5300663" y="2566988"/>
                <a:ext cx="165100" cy="328613"/>
              </a:xfrm>
              <a:custGeom>
                <a:avLst/>
                <a:gdLst>
                  <a:gd name="T0" fmla="*/ 38 w 44"/>
                  <a:gd name="T1" fmla="*/ 10 h 87"/>
                  <a:gd name="T2" fmla="*/ 37 w 44"/>
                  <a:gd name="T3" fmla="*/ 10 h 87"/>
                  <a:gd name="T4" fmla="*/ 37 w 44"/>
                  <a:gd name="T5" fmla="*/ 2 h 87"/>
                  <a:gd name="T6" fmla="*/ 33 w 44"/>
                  <a:gd name="T7" fmla="*/ 0 h 87"/>
                  <a:gd name="T8" fmla="*/ 31 w 44"/>
                  <a:gd name="T9" fmla="*/ 10 h 87"/>
                  <a:gd name="T10" fmla="*/ 35 w 44"/>
                  <a:gd name="T11" fmla="*/ 12 h 87"/>
                  <a:gd name="T12" fmla="*/ 36 w 44"/>
                  <a:gd name="T13" fmla="*/ 12 h 87"/>
                  <a:gd name="T14" fmla="*/ 36 w 44"/>
                  <a:gd name="T15" fmla="*/ 18 h 87"/>
                  <a:gd name="T16" fmla="*/ 30 w 44"/>
                  <a:gd name="T17" fmla="*/ 14 h 87"/>
                  <a:gd name="T18" fmla="*/ 16 w 44"/>
                  <a:gd name="T19" fmla="*/ 14 h 87"/>
                  <a:gd name="T20" fmla="*/ 12 w 44"/>
                  <a:gd name="T21" fmla="*/ 16 h 87"/>
                  <a:gd name="T22" fmla="*/ 0 w 44"/>
                  <a:gd name="T23" fmla="*/ 47 h 87"/>
                  <a:gd name="T24" fmla="*/ 7 w 44"/>
                  <a:gd name="T25" fmla="*/ 49 h 87"/>
                  <a:gd name="T26" fmla="*/ 12 w 44"/>
                  <a:gd name="T27" fmla="*/ 45 h 87"/>
                  <a:gd name="T28" fmla="*/ 13 w 44"/>
                  <a:gd name="T29" fmla="*/ 83 h 87"/>
                  <a:gd name="T30" fmla="*/ 21 w 44"/>
                  <a:gd name="T31" fmla="*/ 83 h 87"/>
                  <a:gd name="T32" fmla="*/ 24 w 44"/>
                  <a:gd name="T33" fmla="*/ 49 h 87"/>
                  <a:gd name="T34" fmla="*/ 28 w 44"/>
                  <a:gd name="T35" fmla="*/ 87 h 87"/>
                  <a:gd name="T36" fmla="*/ 32 w 44"/>
                  <a:gd name="T37" fmla="*/ 47 h 87"/>
                  <a:gd name="T38" fmla="*/ 33 w 44"/>
                  <a:gd name="T39" fmla="*/ 25 h 87"/>
                  <a:gd name="T40" fmla="*/ 41 w 44"/>
                  <a:gd name="T41" fmla="*/ 30 h 87"/>
                  <a:gd name="T42" fmla="*/ 42 w 44"/>
                  <a:gd name="T43" fmla="*/ 13 h 87"/>
                  <a:gd name="T44" fmla="*/ 35 w 44"/>
                  <a:gd name="T45" fmla="*/ 1 h 87"/>
                  <a:gd name="T46" fmla="*/ 35 w 44"/>
                  <a:gd name="T47" fmla="*/ 1 h 87"/>
                  <a:gd name="T48" fmla="*/ 34 w 44"/>
                  <a:gd name="T49" fmla="*/ 0 h 87"/>
                  <a:gd name="T50" fmla="*/ 34 w 44"/>
                  <a:gd name="T51" fmla="*/ 1 h 87"/>
                  <a:gd name="T52" fmla="*/ 34 w 44"/>
                  <a:gd name="T53" fmla="*/ 0 h 87"/>
                  <a:gd name="T54" fmla="*/ 34 w 44"/>
                  <a:gd name="T55" fmla="*/ 1 h 87"/>
                  <a:gd name="T56" fmla="*/ 34 w 44"/>
                  <a:gd name="T57" fmla="*/ 1 h 87"/>
                  <a:gd name="T58" fmla="*/ 36 w 44"/>
                  <a:gd name="T59" fmla="*/ 10 h 87"/>
                  <a:gd name="T60" fmla="*/ 33 w 44"/>
                  <a:gd name="T61" fmla="*/ 11 h 87"/>
                  <a:gd name="T62" fmla="*/ 33 w 44"/>
                  <a:gd name="T63" fmla="*/ 10 h 87"/>
                  <a:gd name="T64" fmla="*/ 35 w 44"/>
                  <a:gd name="T65" fmla="*/ 9 h 87"/>
                  <a:gd name="T66" fmla="*/ 36 w 44"/>
                  <a:gd name="T67" fmla="*/ 7 h 87"/>
                  <a:gd name="T68" fmla="*/ 33 w 44"/>
                  <a:gd name="T69" fmla="*/ 8 h 87"/>
                  <a:gd name="T70" fmla="*/ 32 w 44"/>
                  <a:gd name="T71" fmla="*/ 3 h 87"/>
                  <a:gd name="T72" fmla="*/ 35 w 44"/>
                  <a:gd name="T73" fmla="*/ 1 h 87"/>
                  <a:gd name="T74" fmla="*/ 36 w 44"/>
                  <a:gd name="T75"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 h="87">
                    <a:moveTo>
                      <a:pt x="42" y="13"/>
                    </a:moveTo>
                    <a:cubicBezTo>
                      <a:pt x="42" y="11"/>
                      <a:pt x="40" y="10"/>
                      <a:pt x="38" y="10"/>
                    </a:cubicBezTo>
                    <a:cubicBezTo>
                      <a:pt x="38" y="10"/>
                      <a:pt x="38" y="10"/>
                      <a:pt x="38" y="10"/>
                    </a:cubicBezTo>
                    <a:cubicBezTo>
                      <a:pt x="37" y="10"/>
                      <a:pt x="37" y="10"/>
                      <a:pt x="37" y="10"/>
                    </a:cubicBezTo>
                    <a:cubicBezTo>
                      <a:pt x="37" y="10"/>
                      <a:pt x="37" y="10"/>
                      <a:pt x="37" y="10"/>
                    </a:cubicBezTo>
                    <a:cubicBezTo>
                      <a:pt x="37" y="2"/>
                      <a:pt x="37" y="2"/>
                      <a:pt x="37" y="2"/>
                    </a:cubicBezTo>
                    <a:cubicBezTo>
                      <a:pt x="37" y="1"/>
                      <a:pt x="37" y="0"/>
                      <a:pt x="35" y="0"/>
                    </a:cubicBezTo>
                    <a:cubicBezTo>
                      <a:pt x="33" y="0"/>
                      <a:pt x="33" y="0"/>
                      <a:pt x="33" y="0"/>
                    </a:cubicBezTo>
                    <a:cubicBezTo>
                      <a:pt x="32" y="0"/>
                      <a:pt x="31" y="1"/>
                      <a:pt x="31" y="2"/>
                    </a:cubicBezTo>
                    <a:cubicBezTo>
                      <a:pt x="31" y="10"/>
                      <a:pt x="31" y="10"/>
                      <a:pt x="31" y="10"/>
                    </a:cubicBezTo>
                    <a:cubicBezTo>
                      <a:pt x="31" y="11"/>
                      <a:pt x="32" y="12"/>
                      <a:pt x="33" y="12"/>
                    </a:cubicBezTo>
                    <a:cubicBezTo>
                      <a:pt x="35" y="12"/>
                      <a:pt x="35" y="12"/>
                      <a:pt x="35" y="12"/>
                    </a:cubicBezTo>
                    <a:cubicBezTo>
                      <a:pt x="35" y="12"/>
                      <a:pt x="35" y="12"/>
                      <a:pt x="36" y="12"/>
                    </a:cubicBezTo>
                    <a:cubicBezTo>
                      <a:pt x="36" y="12"/>
                      <a:pt x="36" y="12"/>
                      <a:pt x="36" y="12"/>
                    </a:cubicBezTo>
                    <a:cubicBezTo>
                      <a:pt x="35" y="12"/>
                      <a:pt x="35" y="13"/>
                      <a:pt x="35" y="14"/>
                    </a:cubicBezTo>
                    <a:cubicBezTo>
                      <a:pt x="36" y="18"/>
                      <a:pt x="36" y="18"/>
                      <a:pt x="36" y="18"/>
                    </a:cubicBezTo>
                    <a:cubicBezTo>
                      <a:pt x="33" y="15"/>
                      <a:pt x="33" y="15"/>
                      <a:pt x="33" y="15"/>
                    </a:cubicBezTo>
                    <a:cubicBezTo>
                      <a:pt x="32" y="15"/>
                      <a:pt x="31" y="14"/>
                      <a:pt x="30" y="14"/>
                    </a:cubicBezTo>
                    <a:cubicBezTo>
                      <a:pt x="30" y="14"/>
                      <a:pt x="30" y="14"/>
                      <a:pt x="29" y="14"/>
                    </a:cubicBezTo>
                    <a:cubicBezTo>
                      <a:pt x="16" y="14"/>
                      <a:pt x="16" y="14"/>
                      <a:pt x="16" y="14"/>
                    </a:cubicBezTo>
                    <a:cubicBezTo>
                      <a:pt x="15" y="14"/>
                      <a:pt x="15" y="14"/>
                      <a:pt x="15" y="14"/>
                    </a:cubicBezTo>
                    <a:cubicBezTo>
                      <a:pt x="13" y="15"/>
                      <a:pt x="13" y="15"/>
                      <a:pt x="12" y="16"/>
                    </a:cubicBezTo>
                    <a:cubicBezTo>
                      <a:pt x="12" y="17"/>
                      <a:pt x="11" y="17"/>
                      <a:pt x="11" y="18"/>
                    </a:cubicBezTo>
                    <a:cubicBezTo>
                      <a:pt x="0" y="47"/>
                      <a:pt x="0" y="47"/>
                      <a:pt x="0" y="47"/>
                    </a:cubicBezTo>
                    <a:cubicBezTo>
                      <a:pt x="0" y="48"/>
                      <a:pt x="0" y="50"/>
                      <a:pt x="2" y="51"/>
                    </a:cubicBezTo>
                    <a:cubicBezTo>
                      <a:pt x="4" y="52"/>
                      <a:pt x="6" y="51"/>
                      <a:pt x="7" y="49"/>
                    </a:cubicBezTo>
                    <a:cubicBezTo>
                      <a:pt x="12" y="36"/>
                      <a:pt x="12" y="36"/>
                      <a:pt x="12" y="36"/>
                    </a:cubicBezTo>
                    <a:cubicBezTo>
                      <a:pt x="12" y="45"/>
                      <a:pt x="12" y="45"/>
                      <a:pt x="12" y="45"/>
                    </a:cubicBezTo>
                    <a:cubicBezTo>
                      <a:pt x="12" y="46"/>
                      <a:pt x="12" y="47"/>
                      <a:pt x="13" y="47"/>
                    </a:cubicBezTo>
                    <a:cubicBezTo>
                      <a:pt x="13" y="83"/>
                      <a:pt x="13" y="83"/>
                      <a:pt x="13" y="83"/>
                    </a:cubicBezTo>
                    <a:cubicBezTo>
                      <a:pt x="13" y="85"/>
                      <a:pt x="15" y="87"/>
                      <a:pt x="17" y="87"/>
                    </a:cubicBezTo>
                    <a:cubicBezTo>
                      <a:pt x="19" y="87"/>
                      <a:pt x="21" y="85"/>
                      <a:pt x="21" y="83"/>
                    </a:cubicBezTo>
                    <a:cubicBezTo>
                      <a:pt x="21" y="49"/>
                      <a:pt x="21" y="49"/>
                      <a:pt x="21" y="49"/>
                    </a:cubicBezTo>
                    <a:cubicBezTo>
                      <a:pt x="24" y="49"/>
                      <a:pt x="24" y="49"/>
                      <a:pt x="24" y="49"/>
                    </a:cubicBezTo>
                    <a:cubicBezTo>
                      <a:pt x="24" y="83"/>
                      <a:pt x="24" y="83"/>
                      <a:pt x="24" y="83"/>
                    </a:cubicBezTo>
                    <a:cubicBezTo>
                      <a:pt x="24" y="85"/>
                      <a:pt x="26" y="87"/>
                      <a:pt x="28" y="87"/>
                    </a:cubicBezTo>
                    <a:cubicBezTo>
                      <a:pt x="30" y="87"/>
                      <a:pt x="32" y="85"/>
                      <a:pt x="32" y="83"/>
                    </a:cubicBezTo>
                    <a:cubicBezTo>
                      <a:pt x="32" y="47"/>
                      <a:pt x="32" y="47"/>
                      <a:pt x="32" y="47"/>
                    </a:cubicBezTo>
                    <a:cubicBezTo>
                      <a:pt x="32" y="47"/>
                      <a:pt x="33" y="46"/>
                      <a:pt x="33" y="45"/>
                    </a:cubicBezTo>
                    <a:cubicBezTo>
                      <a:pt x="33" y="25"/>
                      <a:pt x="33" y="25"/>
                      <a:pt x="33" y="25"/>
                    </a:cubicBezTo>
                    <a:cubicBezTo>
                      <a:pt x="38" y="29"/>
                      <a:pt x="38" y="29"/>
                      <a:pt x="38" y="29"/>
                    </a:cubicBezTo>
                    <a:cubicBezTo>
                      <a:pt x="39" y="30"/>
                      <a:pt x="40" y="30"/>
                      <a:pt x="41" y="30"/>
                    </a:cubicBezTo>
                    <a:cubicBezTo>
                      <a:pt x="43" y="30"/>
                      <a:pt x="44" y="28"/>
                      <a:pt x="44" y="26"/>
                    </a:cubicBezTo>
                    <a:lnTo>
                      <a:pt x="42" y="13"/>
                    </a:lnTo>
                    <a:close/>
                    <a:moveTo>
                      <a:pt x="35" y="0"/>
                    </a:moveTo>
                    <a:cubicBezTo>
                      <a:pt x="35" y="0"/>
                      <a:pt x="35" y="1"/>
                      <a:pt x="35" y="1"/>
                    </a:cubicBezTo>
                    <a:cubicBezTo>
                      <a:pt x="35" y="1"/>
                      <a:pt x="35" y="1"/>
                      <a:pt x="35" y="1"/>
                    </a:cubicBezTo>
                    <a:cubicBezTo>
                      <a:pt x="35" y="1"/>
                      <a:pt x="35" y="1"/>
                      <a:pt x="35" y="1"/>
                    </a:cubicBezTo>
                    <a:cubicBezTo>
                      <a:pt x="35" y="1"/>
                      <a:pt x="35" y="0"/>
                      <a:pt x="35"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6" y="10"/>
                    </a:moveTo>
                    <a:cubicBezTo>
                      <a:pt x="36" y="11"/>
                      <a:pt x="35" y="11"/>
                      <a:pt x="35" y="11"/>
                    </a:cubicBezTo>
                    <a:cubicBezTo>
                      <a:pt x="33" y="11"/>
                      <a:pt x="33" y="11"/>
                      <a:pt x="33" y="11"/>
                    </a:cubicBezTo>
                    <a:cubicBezTo>
                      <a:pt x="33" y="11"/>
                      <a:pt x="33" y="11"/>
                      <a:pt x="33" y="10"/>
                    </a:cubicBezTo>
                    <a:cubicBezTo>
                      <a:pt x="33" y="10"/>
                      <a:pt x="33" y="10"/>
                      <a:pt x="33" y="10"/>
                    </a:cubicBezTo>
                    <a:cubicBezTo>
                      <a:pt x="33" y="10"/>
                      <a:pt x="33" y="9"/>
                      <a:pt x="33" y="9"/>
                    </a:cubicBezTo>
                    <a:cubicBezTo>
                      <a:pt x="35" y="9"/>
                      <a:pt x="35" y="9"/>
                      <a:pt x="35" y="9"/>
                    </a:cubicBezTo>
                    <a:cubicBezTo>
                      <a:pt x="35" y="9"/>
                      <a:pt x="36" y="10"/>
                      <a:pt x="36" y="10"/>
                    </a:cubicBezTo>
                    <a:close/>
                    <a:moveTo>
                      <a:pt x="36" y="7"/>
                    </a:moveTo>
                    <a:cubicBezTo>
                      <a:pt x="36" y="8"/>
                      <a:pt x="36" y="8"/>
                      <a:pt x="35" y="8"/>
                    </a:cubicBezTo>
                    <a:cubicBezTo>
                      <a:pt x="33" y="8"/>
                      <a:pt x="33" y="8"/>
                      <a:pt x="33" y="8"/>
                    </a:cubicBezTo>
                    <a:cubicBezTo>
                      <a:pt x="33" y="8"/>
                      <a:pt x="32" y="8"/>
                      <a:pt x="32" y="7"/>
                    </a:cubicBezTo>
                    <a:cubicBezTo>
                      <a:pt x="32" y="3"/>
                      <a:pt x="32" y="3"/>
                      <a:pt x="32" y="3"/>
                    </a:cubicBezTo>
                    <a:cubicBezTo>
                      <a:pt x="32" y="2"/>
                      <a:pt x="33" y="1"/>
                      <a:pt x="33" y="1"/>
                    </a:cubicBezTo>
                    <a:cubicBezTo>
                      <a:pt x="35" y="1"/>
                      <a:pt x="35" y="1"/>
                      <a:pt x="35" y="1"/>
                    </a:cubicBezTo>
                    <a:cubicBezTo>
                      <a:pt x="36" y="1"/>
                      <a:pt x="36" y="2"/>
                      <a:pt x="36" y="3"/>
                    </a:cubicBezTo>
                    <a:lnTo>
                      <a:pt x="36" y="7"/>
                    </a:lnTo>
                    <a:close/>
                  </a:path>
                </a:pathLst>
              </a:cu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71" name="组合 70">
              <a:extLst>
                <a:ext uri="{FF2B5EF4-FFF2-40B4-BE49-F238E27FC236}">
                  <a16:creationId xmlns:a16="http://schemas.microsoft.com/office/drawing/2014/main" xmlns="" id="{E361B01A-6E6C-4CF7-90C7-CB5F9FEE230F}"/>
                </a:ext>
              </a:extLst>
            </p:cNvPr>
            <p:cNvGrpSpPr/>
            <p:nvPr/>
          </p:nvGrpSpPr>
          <p:grpSpPr>
            <a:xfrm>
              <a:off x="2699205" y="3984275"/>
              <a:ext cx="1333743" cy="938183"/>
              <a:chOff x="4271689" y="1207551"/>
              <a:chExt cx="1333743" cy="938183"/>
            </a:xfrm>
          </p:grpSpPr>
          <p:sp>
            <p:nvSpPr>
              <p:cNvPr id="73" name="文本框 30">
                <a:extLst>
                  <a:ext uri="{FF2B5EF4-FFF2-40B4-BE49-F238E27FC236}">
                    <a16:creationId xmlns:a16="http://schemas.microsoft.com/office/drawing/2014/main" xmlns="" id="{14F81D77-E45D-4043-97D1-28D21B778D9A}"/>
                  </a:ext>
                </a:extLst>
              </p:cNvPr>
              <p:cNvSpPr txBox="1"/>
              <p:nvPr/>
            </p:nvSpPr>
            <p:spPr>
              <a:xfrm>
                <a:off x="4283968" y="1207551"/>
                <a:ext cx="1276564" cy="369429"/>
              </a:xfrm>
              <a:prstGeom prst="rect">
                <a:avLst/>
              </a:prstGeom>
              <a:noFill/>
            </p:spPr>
            <p:txBody>
              <a:bodyPr wrap="square" rtlCol="0">
                <a:spAutoFit/>
              </a:bodyPr>
              <a:lstStyle/>
              <a:p>
                <a:pPr algn="ctr"/>
                <a:r>
                  <a:rPr lang="en-US" altLang="zh-CN" sz="1200" b="1" dirty="0">
                    <a:solidFill>
                      <a:schemeClr val="tx1">
                        <a:lumMod val="65000"/>
                        <a:lumOff val="35000"/>
                      </a:schemeClr>
                    </a:solidFill>
                    <a:latin typeface="微软雅黑" panose="020B0503020204020204" pitchFamily="34" charset="-122"/>
                    <a:ea typeface="微软雅黑" panose="020B0503020204020204" pitchFamily="34" charset="-122"/>
                  </a:rPr>
                  <a:t>01</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4" name="文本框 31">
                <a:extLst>
                  <a:ext uri="{FF2B5EF4-FFF2-40B4-BE49-F238E27FC236}">
                    <a16:creationId xmlns:a16="http://schemas.microsoft.com/office/drawing/2014/main" xmlns="" id="{9AE11B96-F2BC-4F7A-9CAF-50949782C024}"/>
                  </a:ext>
                </a:extLst>
              </p:cNvPr>
              <p:cNvSpPr txBox="1"/>
              <p:nvPr/>
            </p:nvSpPr>
            <p:spPr>
              <a:xfrm>
                <a:off x="4271689" y="1431506"/>
                <a:ext cx="1333743" cy="714228"/>
              </a:xfrm>
              <a:prstGeom prst="rect">
                <a:avLst/>
              </a:prstGeom>
              <a:noFill/>
            </p:spPr>
            <p:txBody>
              <a:bodyPr wrap="square" rtlCol="0">
                <a:spAutoFit/>
              </a:bodyPr>
              <a:lstStyle/>
              <a:p>
                <a:pPr algn="ctr">
                  <a:lnSpc>
                    <a:spcPct val="120000"/>
                  </a:lnSpc>
                </a:pP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严格进行交接班</a:t>
                </a:r>
              </a:p>
            </p:txBody>
          </p:sp>
        </p:grpSp>
        <p:sp>
          <p:nvSpPr>
            <p:cNvPr id="72" name="任意多边形 151">
              <a:extLst>
                <a:ext uri="{FF2B5EF4-FFF2-40B4-BE49-F238E27FC236}">
                  <a16:creationId xmlns:a16="http://schemas.microsoft.com/office/drawing/2014/main" xmlns="" id="{DDA8A092-E9BE-4DA6-91C5-F9EBDC299DA0}"/>
                </a:ext>
              </a:extLst>
            </p:cNvPr>
            <p:cNvSpPr>
              <a:spLocks noChangeArrowheads="1"/>
            </p:cNvSpPr>
            <p:nvPr/>
          </p:nvSpPr>
          <p:spPr bwMode="auto">
            <a:xfrm>
              <a:off x="2578781" y="4002495"/>
              <a:ext cx="1574590" cy="848445"/>
            </a:xfrm>
            <a:custGeom>
              <a:avLst/>
              <a:gdLst>
                <a:gd name="T0" fmla="*/ 176216 w 3090"/>
                <a:gd name="T1" fmla="*/ 0 h 1665"/>
                <a:gd name="T2" fmla="*/ 1785934 w 3090"/>
                <a:gd name="T3" fmla="*/ 0 h 1665"/>
                <a:gd name="T4" fmla="*/ 1962150 w 3090"/>
                <a:gd name="T5" fmla="*/ 176216 h 1665"/>
                <a:gd name="T6" fmla="*/ 1962150 w 3090"/>
                <a:gd name="T7" fmla="*/ 881059 h 1665"/>
                <a:gd name="T8" fmla="*/ 1785934 w 3090"/>
                <a:gd name="T9" fmla="*/ 1057275 h 1665"/>
                <a:gd name="T10" fmla="*/ 176216 w 3090"/>
                <a:gd name="T11" fmla="*/ 1057275 h 1665"/>
                <a:gd name="T12" fmla="*/ 0 w 3090"/>
                <a:gd name="T13" fmla="*/ 881059 h 1665"/>
                <a:gd name="T14" fmla="*/ 0 w 3090"/>
                <a:gd name="T15" fmla="*/ 720027 h 1665"/>
                <a:gd name="T16" fmla="*/ 180692 w 3090"/>
                <a:gd name="T17" fmla="*/ 720027 h 1665"/>
                <a:gd name="T18" fmla="*/ 180692 w 3090"/>
                <a:gd name="T19" fmla="*/ 319977 h 1665"/>
                <a:gd name="T20" fmla="*/ 0 w 3090"/>
                <a:gd name="T21" fmla="*/ 319977 h 1665"/>
                <a:gd name="T22" fmla="*/ 0 w 3090"/>
                <a:gd name="T23" fmla="*/ 176216 h 1665"/>
                <a:gd name="T24" fmla="*/ 176216 w 3090"/>
                <a:gd name="T25" fmla="*/ 0 h 16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90" h="1665">
                  <a:moveTo>
                    <a:pt x="0" y="504"/>
                  </a:moveTo>
                  <a:lnTo>
                    <a:pt x="0" y="278"/>
                  </a:lnTo>
                  <a:cubicBezTo>
                    <a:pt x="0" y="124"/>
                    <a:pt x="124" y="0"/>
                    <a:pt x="278" y="0"/>
                  </a:cubicBezTo>
                  <a:lnTo>
                    <a:pt x="2812" y="0"/>
                  </a:lnTo>
                  <a:cubicBezTo>
                    <a:pt x="2966" y="0"/>
                    <a:pt x="3090" y="124"/>
                    <a:pt x="3090" y="278"/>
                  </a:cubicBezTo>
                  <a:lnTo>
                    <a:pt x="3090" y="1387"/>
                  </a:lnTo>
                  <a:cubicBezTo>
                    <a:pt x="3090" y="1541"/>
                    <a:pt x="2966" y="1665"/>
                    <a:pt x="2812" y="1665"/>
                  </a:cubicBezTo>
                  <a:lnTo>
                    <a:pt x="278" y="1665"/>
                  </a:lnTo>
                  <a:cubicBezTo>
                    <a:pt x="124" y="1665"/>
                    <a:pt x="0" y="1541"/>
                    <a:pt x="0" y="1387"/>
                  </a:cubicBezTo>
                  <a:lnTo>
                    <a:pt x="0" y="1134"/>
                  </a:lnTo>
                </a:path>
              </a:pathLst>
            </a:custGeom>
            <a:noFill/>
            <a:ln w="6350">
              <a:solidFill>
                <a:srgbClr val="C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68562" tIns="34281" rIns="68562" bIns="34281" numCol="1" anchor="t" anchorCtr="0" compatLnSpc="1">
              <a:prstTxWarp prst="textNoShape">
                <a:avLst/>
              </a:prstTxWarp>
            </a:bodyPr>
            <a:lstStyle/>
            <a:p>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77" name="组合 76">
            <a:extLst>
              <a:ext uri="{FF2B5EF4-FFF2-40B4-BE49-F238E27FC236}">
                <a16:creationId xmlns:a16="http://schemas.microsoft.com/office/drawing/2014/main" xmlns="" id="{62FFFE14-BEF7-4EDB-906E-D36A6BC7D468}"/>
              </a:ext>
            </a:extLst>
          </p:cNvPr>
          <p:cNvGrpSpPr/>
          <p:nvPr/>
        </p:nvGrpSpPr>
        <p:grpSpPr>
          <a:xfrm>
            <a:off x="2466315" y="3616229"/>
            <a:ext cx="1242034" cy="703451"/>
            <a:chOff x="2496894" y="3984275"/>
            <a:chExt cx="1656477" cy="938183"/>
          </a:xfrm>
        </p:grpSpPr>
        <p:grpSp>
          <p:nvGrpSpPr>
            <p:cNvPr id="78" name="组合 77">
              <a:extLst>
                <a:ext uri="{FF2B5EF4-FFF2-40B4-BE49-F238E27FC236}">
                  <a16:creationId xmlns:a16="http://schemas.microsoft.com/office/drawing/2014/main" xmlns="" id="{29EFB0D3-A1E3-4E22-98F1-7FA1A85E8866}"/>
                </a:ext>
              </a:extLst>
            </p:cNvPr>
            <p:cNvGrpSpPr/>
            <p:nvPr/>
          </p:nvGrpSpPr>
          <p:grpSpPr>
            <a:xfrm>
              <a:off x="2496894" y="4268381"/>
              <a:ext cx="153895" cy="316672"/>
              <a:chOff x="5300663" y="2555875"/>
              <a:chExt cx="165100" cy="339726"/>
            </a:xfrm>
          </p:grpSpPr>
          <p:sp>
            <p:nvSpPr>
              <p:cNvPr id="83" name="Oval 19">
                <a:extLst>
                  <a:ext uri="{FF2B5EF4-FFF2-40B4-BE49-F238E27FC236}">
                    <a16:creationId xmlns:a16="http://schemas.microsoft.com/office/drawing/2014/main" xmlns="" id="{45C67FBA-A226-49EC-A291-EA653019F840}"/>
                  </a:ext>
                </a:extLst>
              </p:cNvPr>
              <p:cNvSpPr>
                <a:spLocks noChangeArrowheads="1"/>
              </p:cNvSpPr>
              <p:nvPr/>
            </p:nvSpPr>
            <p:spPr bwMode="auto">
              <a:xfrm>
                <a:off x="5353051" y="2555875"/>
                <a:ext cx="63500" cy="6032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4" name="Freeform 20">
                <a:extLst>
                  <a:ext uri="{FF2B5EF4-FFF2-40B4-BE49-F238E27FC236}">
                    <a16:creationId xmlns:a16="http://schemas.microsoft.com/office/drawing/2014/main" xmlns="" id="{42913662-F5C4-4745-9EFA-E1B5C0F4698D}"/>
                  </a:ext>
                </a:extLst>
              </p:cNvPr>
              <p:cNvSpPr>
                <a:spLocks noEditPoints="1"/>
              </p:cNvSpPr>
              <p:nvPr/>
            </p:nvSpPr>
            <p:spPr bwMode="auto">
              <a:xfrm>
                <a:off x="5300663" y="2566988"/>
                <a:ext cx="165100" cy="328613"/>
              </a:xfrm>
              <a:custGeom>
                <a:avLst/>
                <a:gdLst>
                  <a:gd name="T0" fmla="*/ 38 w 44"/>
                  <a:gd name="T1" fmla="*/ 10 h 87"/>
                  <a:gd name="T2" fmla="*/ 37 w 44"/>
                  <a:gd name="T3" fmla="*/ 10 h 87"/>
                  <a:gd name="T4" fmla="*/ 37 w 44"/>
                  <a:gd name="T5" fmla="*/ 2 h 87"/>
                  <a:gd name="T6" fmla="*/ 33 w 44"/>
                  <a:gd name="T7" fmla="*/ 0 h 87"/>
                  <a:gd name="T8" fmla="*/ 31 w 44"/>
                  <a:gd name="T9" fmla="*/ 10 h 87"/>
                  <a:gd name="T10" fmla="*/ 35 w 44"/>
                  <a:gd name="T11" fmla="*/ 12 h 87"/>
                  <a:gd name="T12" fmla="*/ 36 w 44"/>
                  <a:gd name="T13" fmla="*/ 12 h 87"/>
                  <a:gd name="T14" fmla="*/ 36 w 44"/>
                  <a:gd name="T15" fmla="*/ 18 h 87"/>
                  <a:gd name="T16" fmla="*/ 30 w 44"/>
                  <a:gd name="T17" fmla="*/ 14 h 87"/>
                  <a:gd name="T18" fmla="*/ 16 w 44"/>
                  <a:gd name="T19" fmla="*/ 14 h 87"/>
                  <a:gd name="T20" fmla="*/ 12 w 44"/>
                  <a:gd name="T21" fmla="*/ 16 h 87"/>
                  <a:gd name="T22" fmla="*/ 0 w 44"/>
                  <a:gd name="T23" fmla="*/ 47 h 87"/>
                  <a:gd name="T24" fmla="*/ 7 w 44"/>
                  <a:gd name="T25" fmla="*/ 49 h 87"/>
                  <a:gd name="T26" fmla="*/ 12 w 44"/>
                  <a:gd name="T27" fmla="*/ 45 h 87"/>
                  <a:gd name="T28" fmla="*/ 13 w 44"/>
                  <a:gd name="T29" fmla="*/ 83 h 87"/>
                  <a:gd name="T30" fmla="*/ 21 w 44"/>
                  <a:gd name="T31" fmla="*/ 83 h 87"/>
                  <a:gd name="T32" fmla="*/ 24 w 44"/>
                  <a:gd name="T33" fmla="*/ 49 h 87"/>
                  <a:gd name="T34" fmla="*/ 28 w 44"/>
                  <a:gd name="T35" fmla="*/ 87 h 87"/>
                  <a:gd name="T36" fmla="*/ 32 w 44"/>
                  <a:gd name="T37" fmla="*/ 47 h 87"/>
                  <a:gd name="T38" fmla="*/ 33 w 44"/>
                  <a:gd name="T39" fmla="*/ 25 h 87"/>
                  <a:gd name="T40" fmla="*/ 41 w 44"/>
                  <a:gd name="T41" fmla="*/ 30 h 87"/>
                  <a:gd name="T42" fmla="*/ 42 w 44"/>
                  <a:gd name="T43" fmla="*/ 13 h 87"/>
                  <a:gd name="T44" fmla="*/ 35 w 44"/>
                  <a:gd name="T45" fmla="*/ 1 h 87"/>
                  <a:gd name="T46" fmla="*/ 35 w 44"/>
                  <a:gd name="T47" fmla="*/ 1 h 87"/>
                  <a:gd name="T48" fmla="*/ 34 w 44"/>
                  <a:gd name="T49" fmla="*/ 0 h 87"/>
                  <a:gd name="T50" fmla="*/ 34 w 44"/>
                  <a:gd name="T51" fmla="*/ 1 h 87"/>
                  <a:gd name="T52" fmla="*/ 34 w 44"/>
                  <a:gd name="T53" fmla="*/ 0 h 87"/>
                  <a:gd name="T54" fmla="*/ 34 w 44"/>
                  <a:gd name="T55" fmla="*/ 1 h 87"/>
                  <a:gd name="T56" fmla="*/ 34 w 44"/>
                  <a:gd name="T57" fmla="*/ 1 h 87"/>
                  <a:gd name="T58" fmla="*/ 36 w 44"/>
                  <a:gd name="T59" fmla="*/ 10 h 87"/>
                  <a:gd name="T60" fmla="*/ 33 w 44"/>
                  <a:gd name="T61" fmla="*/ 11 h 87"/>
                  <a:gd name="T62" fmla="*/ 33 w 44"/>
                  <a:gd name="T63" fmla="*/ 10 h 87"/>
                  <a:gd name="T64" fmla="*/ 35 w 44"/>
                  <a:gd name="T65" fmla="*/ 9 h 87"/>
                  <a:gd name="T66" fmla="*/ 36 w 44"/>
                  <a:gd name="T67" fmla="*/ 7 h 87"/>
                  <a:gd name="T68" fmla="*/ 33 w 44"/>
                  <a:gd name="T69" fmla="*/ 8 h 87"/>
                  <a:gd name="T70" fmla="*/ 32 w 44"/>
                  <a:gd name="T71" fmla="*/ 3 h 87"/>
                  <a:gd name="T72" fmla="*/ 35 w 44"/>
                  <a:gd name="T73" fmla="*/ 1 h 87"/>
                  <a:gd name="T74" fmla="*/ 36 w 44"/>
                  <a:gd name="T75"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 h="87">
                    <a:moveTo>
                      <a:pt x="42" y="13"/>
                    </a:moveTo>
                    <a:cubicBezTo>
                      <a:pt x="42" y="11"/>
                      <a:pt x="40" y="10"/>
                      <a:pt x="38" y="10"/>
                    </a:cubicBezTo>
                    <a:cubicBezTo>
                      <a:pt x="38" y="10"/>
                      <a:pt x="38" y="10"/>
                      <a:pt x="38" y="10"/>
                    </a:cubicBezTo>
                    <a:cubicBezTo>
                      <a:pt x="37" y="10"/>
                      <a:pt x="37" y="10"/>
                      <a:pt x="37" y="10"/>
                    </a:cubicBezTo>
                    <a:cubicBezTo>
                      <a:pt x="37" y="10"/>
                      <a:pt x="37" y="10"/>
                      <a:pt x="37" y="10"/>
                    </a:cubicBezTo>
                    <a:cubicBezTo>
                      <a:pt x="37" y="2"/>
                      <a:pt x="37" y="2"/>
                      <a:pt x="37" y="2"/>
                    </a:cubicBezTo>
                    <a:cubicBezTo>
                      <a:pt x="37" y="1"/>
                      <a:pt x="37" y="0"/>
                      <a:pt x="35" y="0"/>
                    </a:cubicBezTo>
                    <a:cubicBezTo>
                      <a:pt x="33" y="0"/>
                      <a:pt x="33" y="0"/>
                      <a:pt x="33" y="0"/>
                    </a:cubicBezTo>
                    <a:cubicBezTo>
                      <a:pt x="32" y="0"/>
                      <a:pt x="31" y="1"/>
                      <a:pt x="31" y="2"/>
                    </a:cubicBezTo>
                    <a:cubicBezTo>
                      <a:pt x="31" y="10"/>
                      <a:pt x="31" y="10"/>
                      <a:pt x="31" y="10"/>
                    </a:cubicBezTo>
                    <a:cubicBezTo>
                      <a:pt x="31" y="11"/>
                      <a:pt x="32" y="12"/>
                      <a:pt x="33" y="12"/>
                    </a:cubicBezTo>
                    <a:cubicBezTo>
                      <a:pt x="35" y="12"/>
                      <a:pt x="35" y="12"/>
                      <a:pt x="35" y="12"/>
                    </a:cubicBezTo>
                    <a:cubicBezTo>
                      <a:pt x="35" y="12"/>
                      <a:pt x="35" y="12"/>
                      <a:pt x="36" y="12"/>
                    </a:cubicBezTo>
                    <a:cubicBezTo>
                      <a:pt x="36" y="12"/>
                      <a:pt x="36" y="12"/>
                      <a:pt x="36" y="12"/>
                    </a:cubicBezTo>
                    <a:cubicBezTo>
                      <a:pt x="35" y="12"/>
                      <a:pt x="35" y="13"/>
                      <a:pt x="35" y="14"/>
                    </a:cubicBezTo>
                    <a:cubicBezTo>
                      <a:pt x="36" y="18"/>
                      <a:pt x="36" y="18"/>
                      <a:pt x="36" y="18"/>
                    </a:cubicBezTo>
                    <a:cubicBezTo>
                      <a:pt x="33" y="15"/>
                      <a:pt x="33" y="15"/>
                      <a:pt x="33" y="15"/>
                    </a:cubicBezTo>
                    <a:cubicBezTo>
                      <a:pt x="32" y="15"/>
                      <a:pt x="31" y="14"/>
                      <a:pt x="30" y="14"/>
                    </a:cubicBezTo>
                    <a:cubicBezTo>
                      <a:pt x="30" y="14"/>
                      <a:pt x="30" y="14"/>
                      <a:pt x="29" y="14"/>
                    </a:cubicBezTo>
                    <a:cubicBezTo>
                      <a:pt x="16" y="14"/>
                      <a:pt x="16" y="14"/>
                      <a:pt x="16" y="14"/>
                    </a:cubicBezTo>
                    <a:cubicBezTo>
                      <a:pt x="15" y="14"/>
                      <a:pt x="15" y="14"/>
                      <a:pt x="15" y="14"/>
                    </a:cubicBezTo>
                    <a:cubicBezTo>
                      <a:pt x="13" y="15"/>
                      <a:pt x="13" y="15"/>
                      <a:pt x="12" y="16"/>
                    </a:cubicBezTo>
                    <a:cubicBezTo>
                      <a:pt x="12" y="17"/>
                      <a:pt x="11" y="17"/>
                      <a:pt x="11" y="18"/>
                    </a:cubicBezTo>
                    <a:cubicBezTo>
                      <a:pt x="0" y="47"/>
                      <a:pt x="0" y="47"/>
                      <a:pt x="0" y="47"/>
                    </a:cubicBezTo>
                    <a:cubicBezTo>
                      <a:pt x="0" y="48"/>
                      <a:pt x="0" y="50"/>
                      <a:pt x="2" y="51"/>
                    </a:cubicBezTo>
                    <a:cubicBezTo>
                      <a:pt x="4" y="52"/>
                      <a:pt x="6" y="51"/>
                      <a:pt x="7" y="49"/>
                    </a:cubicBezTo>
                    <a:cubicBezTo>
                      <a:pt x="12" y="36"/>
                      <a:pt x="12" y="36"/>
                      <a:pt x="12" y="36"/>
                    </a:cubicBezTo>
                    <a:cubicBezTo>
                      <a:pt x="12" y="45"/>
                      <a:pt x="12" y="45"/>
                      <a:pt x="12" y="45"/>
                    </a:cubicBezTo>
                    <a:cubicBezTo>
                      <a:pt x="12" y="46"/>
                      <a:pt x="12" y="47"/>
                      <a:pt x="13" y="47"/>
                    </a:cubicBezTo>
                    <a:cubicBezTo>
                      <a:pt x="13" y="83"/>
                      <a:pt x="13" y="83"/>
                      <a:pt x="13" y="83"/>
                    </a:cubicBezTo>
                    <a:cubicBezTo>
                      <a:pt x="13" y="85"/>
                      <a:pt x="15" y="87"/>
                      <a:pt x="17" y="87"/>
                    </a:cubicBezTo>
                    <a:cubicBezTo>
                      <a:pt x="19" y="87"/>
                      <a:pt x="21" y="85"/>
                      <a:pt x="21" y="83"/>
                    </a:cubicBezTo>
                    <a:cubicBezTo>
                      <a:pt x="21" y="49"/>
                      <a:pt x="21" y="49"/>
                      <a:pt x="21" y="49"/>
                    </a:cubicBezTo>
                    <a:cubicBezTo>
                      <a:pt x="24" y="49"/>
                      <a:pt x="24" y="49"/>
                      <a:pt x="24" y="49"/>
                    </a:cubicBezTo>
                    <a:cubicBezTo>
                      <a:pt x="24" y="83"/>
                      <a:pt x="24" y="83"/>
                      <a:pt x="24" y="83"/>
                    </a:cubicBezTo>
                    <a:cubicBezTo>
                      <a:pt x="24" y="85"/>
                      <a:pt x="26" y="87"/>
                      <a:pt x="28" y="87"/>
                    </a:cubicBezTo>
                    <a:cubicBezTo>
                      <a:pt x="30" y="87"/>
                      <a:pt x="32" y="85"/>
                      <a:pt x="32" y="83"/>
                    </a:cubicBezTo>
                    <a:cubicBezTo>
                      <a:pt x="32" y="47"/>
                      <a:pt x="32" y="47"/>
                      <a:pt x="32" y="47"/>
                    </a:cubicBezTo>
                    <a:cubicBezTo>
                      <a:pt x="32" y="47"/>
                      <a:pt x="33" y="46"/>
                      <a:pt x="33" y="45"/>
                    </a:cubicBezTo>
                    <a:cubicBezTo>
                      <a:pt x="33" y="25"/>
                      <a:pt x="33" y="25"/>
                      <a:pt x="33" y="25"/>
                    </a:cubicBezTo>
                    <a:cubicBezTo>
                      <a:pt x="38" y="29"/>
                      <a:pt x="38" y="29"/>
                      <a:pt x="38" y="29"/>
                    </a:cubicBezTo>
                    <a:cubicBezTo>
                      <a:pt x="39" y="30"/>
                      <a:pt x="40" y="30"/>
                      <a:pt x="41" y="30"/>
                    </a:cubicBezTo>
                    <a:cubicBezTo>
                      <a:pt x="43" y="30"/>
                      <a:pt x="44" y="28"/>
                      <a:pt x="44" y="26"/>
                    </a:cubicBezTo>
                    <a:lnTo>
                      <a:pt x="42" y="13"/>
                    </a:lnTo>
                    <a:close/>
                    <a:moveTo>
                      <a:pt x="35" y="0"/>
                    </a:moveTo>
                    <a:cubicBezTo>
                      <a:pt x="35" y="0"/>
                      <a:pt x="35" y="1"/>
                      <a:pt x="35" y="1"/>
                    </a:cubicBezTo>
                    <a:cubicBezTo>
                      <a:pt x="35" y="1"/>
                      <a:pt x="35" y="1"/>
                      <a:pt x="35" y="1"/>
                    </a:cubicBezTo>
                    <a:cubicBezTo>
                      <a:pt x="35" y="1"/>
                      <a:pt x="35" y="1"/>
                      <a:pt x="35" y="1"/>
                    </a:cubicBezTo>
                    <a:cubicBezTo>
                      <a:pt x="35" y="1"/>
                      <a:pt x="35" y="0"/>
                      <a:pt x="35"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6" y="10"/>
                    </a:moveTo>
                    <a:cubicBezTo>
                      <a:pt x="36" y="11"/>
                      <a:pt x="35" y="11"/>
                      <a:pt x="35" y="11"/>
                    </a:cubicBezTo>
                    <a:cubicBezTo>
                      <a:pt x="33" y="11"/>
                      <a:pt x="33" y="11"/>
                      <a:pt x="33" y="11"/>
                    </a:cubicBezTo>
                    <a:cubicBezTo>
                      <a:pt x="33" y="11"/>
                      <a:pt x="33" y="11"/>
                      <a:pt x="33" y="10"/>
                    </a:cubicBezTo>
                    <a:cubicBezTo>
                      <a:pt x="33" y="10"/>
                      <a:pt x="33" y="10"/>
                      <a:pt x="33" y="10"/>
                    </a:cubicBezTo>
                    <a:cubicBezTo>
                      <a:pt x="33" y="10"/>
                      <a:pt x="33" y="9"/>
                      <a:pt x="33" y="9"/>
                    </a:cubicBezTo>
                    <a:cubicBezTo>
                      <a:pt x="35" y="9"/>
                      <a:pt x="35" y="9"/>
                      <a:pt x="35" y="9"/>
                    </a:cubicBezTo>
                    <a:cubicBezTo>
                      <a:pt x="35" y="9"/>
                      <a:pt x="36" y="10"/>
                      <a:pt x="36" y="10"/>
                    </a:cubicBezTo>
                    <a:close/>
                    <a:moveTo>
                      <a:pt x="36" y="7"/>
                    </a:moveTo>
                    <a:cubicBezTo>
                      <a:pt x="36" y="8"/>
                      <a:pt x="36" y="8"/>
                      <a:pt x="35" y="8"/>
                    </a:cubicBezTo>
                    <a:cubicBezTo>
                      <a:pt x="33" y="8"/>
                      <a:pt x="33" y="8"/>
                      <a:pt x="33" y="8"/>
                    </a:cubicBezTo>
                    <a:cubicBezTo>
                      <a:pt x="33" y="8"/>
                      <a:pt x="32" y="8"/>
                      <a:pt x="32" y="7"/>
                    </a:cubicBezTo>
                    <a:cubicBezTo>
                      <a:pt x="32" y="3"/>
                      <a:pt x="32" y="3"/>
                      <a:pt x="32" y="3"/>
                    </a:cubicBezTo>
                    <a:cubicBezTo>
                      <a:pt x="32" y="2"/>
                      <a:pt x="33" y="1"/>
                      <a:pt x="33" y="1"/>
                    </a:cubicBezTo>
                    <a:cubicBezTo>
                      <a:pt x="35" y="1"/>
                      <a:pt x="35" y="1"/>
                      <a:pt x="35" y="1"/>
                    </a:cubicBezTo>
                    <a:cubicBezTo>
                      <a:pt x="36" y="1"/>
                      <a:pt x="36" y="2"/>
                      <a:pt x="36" y="3"/>
                    </a:cubicBezTo>
                    <a:lnTo>
                      <a:pt x="36" y="7"/>
                    </a:lnTo>
                    <a:close/>
                  </a:path>
                </a:pathLst>
              </a:custGeom>
              <a:solidFill>
                <a:srgbClr val="A5A5A5"/>
              </a:solidFill>
              <a:ln w="28575">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79" name="组合 78">
              <a:extLst>
                <a:ext uri="{FF2B5EF4-FFF2-40B4-BE49-F238E27FC236}">
                  <a16:creationId xmlns:a16="http://schemas.microsoft.com/office/drawing/2014/main" xmlns="" id="{9BC06B9B-215C-45BA-BA90-7FA049B08603}"/>
                </a:ext>
              </a:extLst>
            </p:cNvPr>
            <p:cNvGrpSpPr/>
            <p:nvPr/>
          </p:nvGrpSpPr>
          <p:grpSpPr>
            <a:xfrm>
              <a:off x="2699205" y="3984275"/>
              <a:ext cx="1333743" cy="938183"/>
              <a:chOff x="4271689" y="1207551"/>
              <a:chExt cx="1333743" cy="938183"/>
            </a:xfrm>
          </p:grpSpPr>
          <p:sp>
            <p:nvSpPr>
              <p:cNvPr id="81" name="文本框 30">
                <a:extLst>
                  <a:ext uri="{FF2B5EF4-FFF2-40B4-BE49-F238E27FC236}">
                    <a16:creationId xmlns:a16="http://schemas.microsoft.com/office/drawing/2014/main" xmlns="" id="{DF8242B3-A629-4AB3-85D2-EA8B401F0563}"/>
                  </a:ext>
                </a:extLst>
              </p:cNvPr>
              <p:cNvSpPr txBox="1"/>
              <p:nvPr/>
            </p:nvSpPr>
            <p:spPr>
              <a:xfrm>
                <a:off x="4283968" y="1207551"/>
                <a:ext cx="1276564" cy="369429"/>
              </a:xfrm>
              <a:prstGeom prst="rect">
                <a:avLst/>
              </a:prstGeom>
              <a:noFill/>
            </p:spPr>
            <p:txBody>
              <a:bodyPr wrap="square" rtlCol="0">
                <a:spAutoFit/>
              </a:bodyPr>
              <a:lstStyle/>
              <a:p>
                <a:pPr algn="ctr"/>
                <a:r>
                  <a:rPr lang="en-US" altLang="zh-CN" sz="1200" b="1" dirty="0">
                    <a:solidFill>
                      <a:schemeClr val="tx1">
                        <a:lumMod val="65000"/>
                        <a:lumOff val="35000"/>
                      </a:schemeClr>
                    </a:solidFill>
                    <a:latin typeface="微软雅黑" panose="020B0503020204020204" pitchFamily="34" charset="-122"/>
                    <a:ea typeface="微软雅黑" panose="020B0503020204020204" pitchFamily="34" charset="-122"/>
                  </a:rPr>
                  <a:t>02</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2" name="文本框 31">
                <a:extLst>
                  <a:ext uri="{FF2B5EF4-FFF2-40B4-BE49-F238E27FC236}">
                    <a16:creationId xmlns:a16="http://schemas.microsoft.com/office/drawing/2014/main" xmlns="" id="{D7FAE2B5-A6C8-46E9-A096-2739F2F7A057}"/>
                  </a:ext>
                </a:extLst>
              </p:cNvPr>
              <p:cNvSpPr txBox="1"/>
              <p:nvPr/>
            </p:nvSpPr>
            <p:spPr>
              <a:xfrm>
                <a:off x="4271689" y="1431506"/>
                <a:ext cx="1333743" cy="714228"/>
              </a:xfrm>
              <a:prstGeom prst="rect">
                <a:avLst/>
              </a:prstGeom>
              <a:noFill/>
            </p:spPr>
            <p:txBody>
              <a:bodyPr wrap="square" rtlCol="0">
                <a:spAutoFit/>
              </a:bodyPr>
              <a:lstStyle/>
              <a:p>
                <a:pPr algn="ctr">
                  <a:lnSpc>
                    <a:spcPct val="120000"/>
                  </a:lnSpc>
                </a:pP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严格进行巡回检查</a:t>
                </a:r>
              </a:p>
            </p:txBody>
          </p:sp>
        </p:grpSp>
        <p:sp>
          <p:nvSpPr>
            <p:cNvPr id="80" name="任意多边形 151">
              <a:extLst>
                <a:ext uri="{FF2B5EF4-FFF2-40B4-BE49-F238E27FC236}">
                  <a16:creationId xmlns:a16="http://schemas.microsoft.com/office/drawing/2014/main" xmlns="" id="{2001DF0C-D2FC-42C8-8240-93A1F267DBFF}"/>
                </a:ext>
              </a:extLst>
            </p:cNvPr>
            <p:cNvSpPr>
              <a:spLocks noChangeArrowheads="1"/>
            </p:cNvSpPr>
            <p:nvPr/>
          </p:nvSpPr>
          <p:spPr bwMode="auto">
            <a:xfrm>
              <a:off x="2578781" y="4002495"/>
              <a:ext cx="1574590" cy="848445"/>
            </a:xfrm>
            <a:custGeom>
              <a:avLst/>
              <a:gdLst>
                <a:gd name="T0" fmla="*/ 176216 w 3090"/>
                <a:gd name="T1" fmla="*/ 0 h 1665"/>
                <a:gd name="T2" fmla="*/ 1785934 w 3090"/>
                <a:gd name="T3" fmla="*/ 0 h 1665"/>
                <a:gd name="T4" fmla="*/ 1962150 w 3090"/>
                <a:gd name="T5" fmla="*/ 176216 h 1665"/>
                <a:gd name="T6" fmla="*/ 1962150 w 3090"/>
                <a:gd name="T7" fmla="*/ 881059 h 1665"/>
                <a:gd name="T8" fmla="*/ 1785934 w 3090"/>
                <a:gd name="T9" fmla="*/ 1057275 h 1665"/>
                <a:gd name="T10" fmla="*/ 176216 w 3090"/>
                <a:gd name="T11" fmla="*/ 1057275 h 1665"/>
                <a:gd name="T12" fmla="*/ 0 w 3090"/>
                <a:gd name="T13" fmla="*/ 881059 h 1665"/>
                <a:gd name="T14" fmla="*/ 0 w 3090"/>
                <a:gd name="T15" fmla="*/ 720027 h 1665"/>
                <a:gd name="T16" fmla="*/ 180692 w 3090"/>
                <a:gd name="T17" fmla="*/ 720027 h 1665"/>
                <a:gd name="T18" fmla="*/ 180692 w 3090"/>
                <a:gd name="T19" fmla="*/ 319977 h 1665"/>
                <a:gd name="T20" fmla="*/ 0 w 3090"/>
                <a:gd name="T21" fmla="*/ 319977 h 1665"/>
                <a:gd name="T22" fmla="*/ 0 w 3090"/>
                <a:gd name="T23" fmla="*/ 176216 h 1665"/>
                <a:gd name="T24" fmla="*/ 176216 w 3090"/>
                <a:gd name="T25" fmla="*/ 0 h 16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90" h="1665">
                  <a:moveTo>
                    <a:pt x="0" y="504"/>
                  </a:moveTo>
                  <a:lnTo>
                    <a:pt x="0" y="278"/>
                  </a:lnTo>
                  <a:cubicBezTo>
                    <a:pt x="0" y="124"/>
                    <a:pt x="124" y="0"/>
                    <a:pt x="278" y="0"/>
                  </a:cubicBezTo>
                  <a:lnTo>
                    <a:pt x="2812" y="0"/>
                  </a:lnTo>
                  <a:cubicBezTo>
                    <a:pt x="2966" y="0"/>
                    <a:pt x="3090" y="124"/>
                    <a:pt x="3090" y="278"/>
                  </a:cubicBezTo>
                  <a:lnTo>
                    <a:pt x="3090" y="1387"/>
                  </a:lnTo>
                  <a:cubicBezTo>
                    <a:pt x="3090" y="1541"/>
                    <a:pt x="2966" y="1665"/>
                    <a:pt x="2812" y="1665"/>
                  </a:cubicBezTo>
                  <a:lnTo>
                    <a:pt x="278" y="1665"/>
                  </a:lnTo>
                  <a:cubicBezTo>
                    <a:pt x="124" y="1665"/>
                    <a:pt x="0" y="1541"/>
                    <a:pt x="0" y="1387"/>
                  </a:cubicBezTo>
                  <a:lnTo>
                    <a:pt x="0" y="1134"/>
                  </a:lnTo>
                </a:path>
              </a:pathLst>
            </a:custGeom>
            <a:noFill/>
            <a:ln w="6350">
              <a:solidFill>
                <a:srgbClr val="A5A5A5"/>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68562" tIns="34281" rIns="68562" bIns="34281" numCol="1" anchor="t" anchorCtr="0" compatLnSpc="1">
              <a:prstTxWarp prst="textNoShape">
                <a:avLst/>
              </a:prstTxWarp>
            </a:bodyPr>
            <a:lstStyle/>
            <a:p>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85" name="组合 84">
            <a:extLst>
              <a:ext uri="{FF2B5EF4-FFF2-40B4-BE49-F238E27FC236}">
                <a16:creationId xmlns:a16="http://schemas.microsoft.com/office/drawing/2014/main" xmlns="" id="{3631FB1A-F98C-415D-9226-DDF8B28F92D5}"/>
              </a:ext>
            </a:extLst>
          </p:cNvPr>
          <p:cNvGrpSpPr/>
          <p:nvPr/>
        </p:nvGrpSpPr>
        <p:grpSpPr>
          <a:xfrm>
            <a:off x="3977869" y="3616228"/>
            <a:ext cx="1242034" cy="692434"/>
            <a:chOff x="2496894" y="3984275"/>
            <a:chExt cx="1656477" cy="923490"/>
          </a:xfrm>
        </p:grpSpPr>
        <p:grpSp>
          <p:nvGrpSpPr>
            <p:cNvPr id="86" name="组合 85">
              <a:extLst>
                <a:ext uri="{FF2B5EF4-FFF2-40B4-BE49-F238E27FC236}">
                  <a16:creationId xmlns:a16="http://schemas.microsoft.com/office/drawing/2014/main" xmlns="" id="{AA6A9054-3607-4579-AFD3-81622AE3B4CB}"/>
                </a:ext>
              </a:extLst>
            </p:cNvPr>
            <p:cNvGrpSpPr/>
            <p:nvPr/>
          </p:nvGrpSpPr>
          <p:grpSpPr>
            <a:xfrm>
              <a:off x="2496894" y="4268381"/>
              <a:ext cx="153895" cy="316672"/>
              <a:chOff x="5300663" y="2555875"/>
              <a:chExt cx="165100" cy="339726"/>
            </a:xfrm>
          </p:grpSpPr>
          <p:sp>
            <p:nvSpPr>
              <p:cNvPr id="91" name="Oval 19">
                <a:extLst>
                  <a:ext uri="{FF2B5EF4-FFF2-40B4-BE49-F238E27FC236}">
                    <a16:creationId xmlns:a16="http://schemas.microsoft.com/office/drawing/2014/main" xmlns="" id="{B97EBF00-25DA-4B3F-BC82-2AC253BE2F2D}"/>
                  </a:ext>
                </a:extLst>
              </p:cNvPr>
              <p:cNvSpPr>
                <a:spLocks noChangeArrowheads="1"/>
              </p:cNvSpPr>
              <p:nvPr/>
            </p:nvSpPr>
            <p:spPr bwMode="auto">
              <a:xfrm>
                <a:off x="5353051" y="2555875"/>
                <a:ext cx="63500" cy="6032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2" name="Freeform 20">
                <a:extLst>
                  <a:ext uri="{FF2B5EF4-FFF2-40B4-BE49-F238E27FC236}">
                    <a16:creationId xmlns:a16="http://schemas.microsoft.com/office/drawing/2014/main" xmlns="" id="{B534A5FD-71F8-4D4C-BB22-26C7FC1BD8CC}"/>
                  </a:ext>
                </a:extLst>
              </p:cNvPr>
              <p:cNvSpPr>
                <a:spLocks noEditPoints="1"/>
              </p:cNvSpPr>
              <p:nvPr/>
            </p:nvSpPr>
            <p:spPr bwMode="auto">
              <a:xfrm>
                <a:off x="5300663" y="2566988"/>
                <a:ext cx="165100" cy="328613"/>
              </a:xfrm>
              <a:custGeom>
                <a:avLst/>
                <a:gdLst>
                  <a:gd name="T0" fmla="*/ 38 w 44"/>
                  <a:gd name="T1" fmla="*/ 10 h 87"/>
                  <a:gd name="T2" fmla="*/ 37 w 44"/>
                  <a:gd name="T3" fmla="*/ 10 h 87"/>
                  <a:gd name="T4" fmla="*/ 37 w 44"/>
                  <a:gd name="T5" fmla="*/ 2 h 87"/>
                  <a:gd name="T6" fmla="*/ 33 w 44"/>
                  <a:gd name="T7" fmla="*/ 0 h 87"/>
                  <a:gd name="T8" fmla="*/ 31 w 44"/>
                  <a:gd name="T9" fmla="*/ 10 h 87"/>
                  <a:gd name="T10" fmla="*/ 35 w 44"/>
                  <a:gd name="T11" fmla="*/ 12 h 87"/>
                  <a:gd name="T12" fmla="*/ 36 w 44"/>
                  <a:gd name="T13" fmla="*/ 12 h 87"/>
                  <a:gd name="T14" fmla="*/ 36 w 44"/>
                  <a:gd name="T15" fmla="*/ 18 h 87"/>
                  <a:gd name="T16" fmla="*/ 30 w 44"/>
                  <a:gd name="T17" fmla="*/ 14 h 87"/>
                  <a:gd name="T18" fmla="*/ 16 w 44"/>
                  <a:gd name="T19" fmla="*/ 14 h 87"/>
                  <a:gd name="T20" fmla="*/ 12 w 44"/>
                  <a:gd name="T21" fmla="*/ 16 h 87"/>
                  <a:gd name="T22" fmla="*/ 0 w 44"/>
                  <a:gd name="T23" fmla="*/ 47 h 87"/>
                  <a:gd name="T24" fmla="*/ 7 w 44"/>
                  <a:gd name="T25" fmla="*/ 49 h 87"/>
                  <a:gd name="T26" fmla="*/ 12 w 44"/>
                  <a:gd name="T27" fmla="*/ 45 h 87"/>
                  <a:gd name="T28" fmla="*/ 13 w 44"/>
                  <a:gd name="T29" fmla="*/ 83 h 87"/>
                  <a:gd name="T30" fmla="*/ 21 w 44"/>
                  <a:gd name="T31" fmla="*/ 83 h 87"/>
                  <a:gd name="T32" fmla="*/ 24 w 44"/>
                  <a:gd name="T33" fmla="*/ 49 h 87"/>
                  <a:gd name="T34" fmla="*/ 28 w 44"/>
                  <a:gd name="T35" fmla="*/ 87 h 87"/>
                  <a:gd name="T36" fmla="*/ 32 w 44"/>
                  <a:gd name="T37" fmla="*/ 47 h 87"/>
                  <a:gd name="T38" fmla="*/ 33 w 44"/>
                  <a:gd name="T39" fmla="*/ 25 h 87"/>
                  <a:gd name="T40" fmla="*/ 41 w 44"/>
                  <a:gd name="T41" fmla="*/ 30 h 87"/>
                  <a:gd name="T42" fmla="*/ 42 w 44"/>
                  <a:gd name="T43" fmla="*/ 13 h 87"/>
                  <a:gd name="T44" fmla="*/ 35 w 44"/>
                  <a:gd name="T45" fmla="*/ 1 h 87"/>
                  <a:gd name="T46" fmla="*/ 35 w 44"/>
                  <a:gd name="T47" fmla="*/ 1 h 87"/>
                  <a:gd name="T48" fmla="*/ 34 w 44"/>
                  <a:gd name="T49" fmla="*/ 0 h 87"/>
                  <a:gd name="T50" fmla="*/ 34 w 44"/>
                  <a:gd name="T51" fmla="*/ 1 h 87"/>
                  <a:gd name="T52" fmla="*/ 34 w 44"/>
                  <a:gd name="T53" fmla="*/ 0 h 87"/>
                  <a:gd name="T54" fmla="*/ 34 w 44"/>
                  <a:gd name="T55" fmla="*/ 1 h 87"/>
                  <a:gd name="T56" fmla="*/ 34 w 44"/>
                  <a:gd name="T57" fmla="*/ 1 h 87"/>
                  <a:gd name="T58" fmla="*/ 36 w 44"/>
                  <a:gd name="T59" fmla="*/ 10 h 87"/>
                  <a:gd name="T60" fmla="*/ 33 w 44"/>
                  <a:gd name="T61" fmla="*/ 11 h 87"/>
                  <a:gd name="T62" fmla="*/ 33 w 44"/>
                  <a:gd name="T63" fmla="*/ 10 h 87"/>
                  <a:gd name="T64" fmla="*/ 35 w 44"/>
                  <a:gd name="T65" fmla="*/ 9 h 87"/>
                  <a:gd name="T66" fmla="*/ 36 w 44"/>
                  <a:gd name="T67" fmla="*/ 7 h 87"/>
                  <a:gd name="T68" fmla="*/ 33 w 44"/>
                  <a:gd name="T69" fmla="*/ 8 h 87"/>
                  <a:gd name="T70" fmla="*/ 32 w 44"/>
                  <a:gd name="T71" fmla="*/ 3 h 87"/>
                  <a:gd name="T72" fmla="*/ 35 w 44"/>
                  <a:gd name="T73" fmla="*/ 1 h 87"/>
                  <a:gd name="T74" fmla="*/ 36 w 44"/>
                  <a:gd name="T75"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 h="87">
                    <a:moveTo>
                      <a:pt x="42" y="13"/>
                    </a:moveTo>
                    <a:cubicBezTo>
                      <a:pt x="42" y="11"/>
                      <a:pt x="40" y="10"/>
                      <a:pt x="38" y="10"/>
                    </a:cubicBezTo>
                    <a:cubicBezTo>
                      <a:pt x="38" y="10"/>
                      <a:pt x="38" y="10"/>
                      <a:pt x="38" y="10"/>
                    </a:cubicBezTo>
                    <a:cubicBezTo>
                      <a:pt x="37" y="10"/>
                      <a:pt x="37" y="10"/>
                      <a:pt x="37" y="10"/>
                    </a:cubicBezTo>
                    <a:cubicBezTo>
                      <a:pt x="37" y="10"/>
                      <a:pt x="37" y="10"/>
                      <a:pt x="37" y="10"/>
                    </a:cubicBezTo>
                    <a:cubicBezTo>
                      <a:pt x="37" y="2"/>
                      <a:pt x="37" y="2"/>
                      <a:pt x="37" y="2"/>
                    </a:cubicBezTo>
                    <a:cubicBezTo>
                      <a:pt x="37" y="1"/>
                      <a:pt x="37" y="0"/>
                      <a:pt x="35" y="0"/>
                    </a:cubicBezTo>
                    <a:cubicBezTo>
                      <a:pt x="33" y="0"/>
                      <a:pt x="33" y="0"/>
                      <a:pt x="33" y="0"/>
                    </a:cubicBezTo>
                    <a:cubicBezTo>
                      <a:pt x="32" y="0"/>
                      <a:pt x="31" y="1"/>
                      <a:pt x="31" y="2"/>
                    </a:cubicBezTo>
                    <a:cubicBezTo>
                      <a:pt x="31" y="10"/>
                      <a:pt x="31" y="10"/>
                      <a:pt x="31" y="10"/>
                    </a:cubicBezTo>
                    <a:cubicBezTo>
                      <a:pt x="31" y="11"/>
                      <a:pt x="32" y="12"/>
                      <a:pt x="33" y="12"/>
                    </a:cubicBezTo>
                    <a:cubicBezTo>
                      <a:pt x="35" y="12"/>
                      <a:pt x="35" y="12"/>
                      <a:pt x="35" y="12"/>
                    </a:cubicBezTo>
                    <a:cubicBezTo>
                      <a:pt x="35" y="12"/>
                      <a:pt x="35" y="12"/>
                      <a:pt x="36" y="12"/>
                    </a:cubicBezTo>
                    <a:cubicBezTo>
                      <a:pt x="36" y="12"/>
                      <a:pt x="36" y="12"/>
                      <a:pt x="36" y="12"/>
                    </a:cubicBezTo>
                    <a:cubicBezTo>
                      <a:pt x="35" y="12"/>
                      <a:pt x="35" y="13"/>
                      <a:pt x="35" y="14"/>
                    </a:cubicBezTo>
                    <a:cubicBezTo>
                      <a:pt x="36" y="18"/>
                      <a:pt x="36" y="18"/>
                      <a:pt x="36" y="18"/>
                    </a:cubicBezTo>
                    <a:cubicBezTo>
                      <a:pt x="33" y="15"/>
                      <a:pt x="33" y="15"/>
                      <a:pt x="33" y="15"/>
                    </a:cubicBezTo>
                    <a:cubicBezTo>
                      <a:pt x="32" y="15"/>
                      <a:pt x="31" y="14"/>
                      <a:pt x="30" y="14"/>
                    </a:cubicBezTo>
                    <a:cubicBezTo>
                      <a:pt x="30" y="14"/>
                      <a:pt x="30" y="14"/>
                      <a:pt x="29" y="14"/>
                    </a:cubicBezTo>
                    <a:cubicBezTo>
                      <a:pt x="16" y="14"/>
                      <a:pt x="16" y="14"/>
                      <a:pt x="16" y="14"/>
                    </a:cubicBezTo>
                    <a:cubicBezTo>
                      <a:pt x="15" y="14"/>
                      <a:pt x="15" y="14"/>
                      <a:pt x="15" y="14"/>
                    </a:cubicBezTo>
                    <a:cubicBezTo>
                      <a:pt x="13" y="15"/>
                      <a:pt x="13" y="15"/>
                      <a:pt x="12" y="16"/>
                    </a:cubicBezTo>
                    <a:cubicBezTo>
                      <a:pt x="12" y="17"/>
                      <a:pt x="11" y="17"/>
                      <a:pt x="11" y="18"/>
                    </a:cubicBezTo>
                    <a:cubicBezTo>
                      <a:pt x="0" y="47"/>
                      <a:pt x="0" y="47"/>
                      <a:pt x="0" y="47"/>
                    </a:cubicBezTo>
                    <a:cubicBezTo>
                      <a:pt x="0" y="48"/>
                      <a:pt x="0" y="50"/>
                      <a:pt x="2" y="51"/>
                    </a:cubicBezTo>
                    <a:cubicBezTo>
                      <a:pt x="4" y="52"/>
                      <a:pt x="6" y="51"/>
                      <a:pt x="7" y="49"/>
                    </a:cubicBezTo>
                    <a:cubicBezTo>
                      <a:pt x="12" y="36"/>
                      <a:pt x="12" y="36"/>
                      <a:pt x="12" y="36"/>
                    </a:cubicBezTo>
                    <a:cubicBezTo>
                      <a:pt x="12" y="45"/>
                      <a:pt x="12" y="45"/>
                      <a:pt x="12" y="45"/>
                    </a:cubicBezTo>
                    <a:cubicBezTo>
                      <a:pt x="12" y="46"/>
                      <a:pt x="12" y="47"/>
                      <a:pt x="13" y="47"/>
                    </a:cubicBezTo>
                    <a:cubicBezTo>
                      <a:pt x="13" y="83"/>
                      <a:pt x="13" y="83"/>
                      <a:pt x="13" y="83"/>
                    </a:cubicBezTo>
                    <a:cubicBezTo>
                      <a:pt x="13" y="85"/>
                      <a:pt x="15" y="87"/>
                      <a:pt x="17" y="87"/>
                    </a:cubicBezTo>
                    <a:cubicBezTo>
                      <a:pt x="19" y="87"/>
                      <a:pt x="21" y="85"/>
                      <a:pt x="21" y="83"/>
                    </a:cubicBezTo>
                    <a:cubicBezTo>
                      <a:pt x="21" y="49"/>
                      <a:pt x="21" y="49"/>
                      <a:pt x="21" y="49"/>
                    </a:cubicBezTo>
                    <a:cubicBezTo>
                      <a:pt x="24" y="49"/>
                      <a:pt x="24" y="49"/>
                      <a:pt x="24" y="49"/>
                    </a:cubicBezTo>
                    <a:cubicBezTo>
                      <a:pt x="24" y="83"/>
                      <a:pt x="24" y="83"/>
                      <a:pt x="24" y="83"/>
                    </a:cubicBezTo>
                    <a:cubicBezTo>
                      <a:pt x="24" y="85"/>
                      <a:pt x="26" y="87"/>
                      <a:pt x="28" y="87"/>
                    </a:cubicBezTo>
                    <a:cubicBezTo>
                      <a:pt x="30" y="87"/>
                      <a:pt x="32" y="85"/>
                      <a:pt x="32" y="83"/>
                    </a:cubicBezTo>
                    <a:cubicBezTo>
                      <a:pt x="32" y="47"/>
                      <a:pt x="32" y="47"/>
                      <a:pt x="32" y="47"/>
                    </a:cubicBezTo>
                    <a:cubicBezTo>
                      <a:pt x="32" y="47"/>
                      <a:pt x="33" y="46"/>
                      <a:pt x="33" y="45"/>
                    </a:cubicBezTo>
                    <a:cubicBezTo>
                      <a:pt x="33" y="25"/>
                      <a:pt x="33" y="25"/>
                      <a:pt x="33" y="25"/>
                    </a:cubicBezTo>
                    <a:cubicBezTo>
                      <a:pt x="38" y="29"/>
                      <a:pt x="38" y="29"/>
                      <a:pt x="38" y="29"/>
                    </a:cubicBezTo>
                    <a:cubicBezTo>
                      <a:pt x="39" y="30"/>
                      <a:pt x="40" y="30"/>
                      <a:pt x="41" y="30"/>
                    </a:cubicBezTo>
                    <a:cubicBezTo>
                      <a:pt x="43" y="30"/>
                      <a:pt x="44" y="28"/>
                      <a:pt x="44" y="26"/>
                    </a:cubicBezTo>
                    <a:lnTo>
                      <a:pt x="42" y="13"/>
                    </a:lnTo>
                    <a:close/>
                    <a:moveTo>
                      <a:pt x="35" y="0"/>
                    </a:moveTo>
                    <a:cubicBezTo>
                      <a:pt x="35" y="0"/>
                      <a:pt x="35" y="1"/>
                      <a:pt x="35" y="1"/>
                    </a:cubicBezTo>
                    <a:cubicBezTo>
                      <a:pt x="35" y="1"/>
                      <a:pt x="35" y="1"/>
                      <a:pt x="35" y="1"/>
                    </a:cubicBezTo>
                    <a:cubicBezTo>
                      <a:pt x="35" y="1"/>
                      <a:pt x="35" y="1"/>
                      <a:pt x="35" y="1"/>
                    </a:cubicBezTo>
                    <a:cubicBezTo>
                      <a:pt x="35" y="1"/>
                      <a:pt x="35" y="0"/>
                      <a:pt x="35"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6" y="10"/>
                    </a:moveTo>
                    <a:cubicBezTo>
                      <a:pt x="36" y="11"/>
                      <a:pt x="35" y="11"/>
                      <a:pt x="35" y="11"/>
                    </a:cubicBezTo>
                    <a:cubicBezTo>
                      <a:pt x="33" y="11"/>
                      <a:pt x="33" y="11"/>
                      <a:pt x="33" y="11"/>
                    </a:cubicBezTo>
                    <a:cubicBezTo>
                      <a:pt x="33" y="11"/>
                      <a:pt x="33" y="11"/>
                      <a:pt x="33" y="10"/>
                    </a:cubicBezTo>
                    <a:cubicBezTo>
                      <a:pt x="33" y="10"/>
                      <a:pt x="33" y="10"/>
                      <a:pt x="33" y="10"/>
                    </a:cubicBezTo>
                    <a:cubicBezTo>
                      <a:pt x="33" y="10"/>
                      <a:pt x="33" y="9"/>
                      <a:pt x="33" y="9"/>
                    </a:cubicBezTo>
                    <a:cubicBezTo>
                      <a:pt x="35" y="9"/>
                      <a:pt x="35" y="9"/>
                      <a:pt x="35" y="9"/>
                    </a:cubicBezTo>
                    <a:cubicBezTo>
                      <a:pt x="35" y="9"/>
                      <a:pt x="36" y="10"/>
                      <a:pt x="36" y="10"/>
                    </a:cubicBezTo>
                    <a:close/>
                    <a:moveTo>
                      <a:pt x="36" y="7"/>
                    </a:moveTo>
                    <a:cubicBezTo>
                      <a:pt x="36" y="8"/>
                      <a:pt x="36" y="8"/>
                      <a:pt x="35" y="8"/>
                    </a:cubicBezTo>
                    <a:cubicBezTo>
                      <a:pt x="33" y="8"/>
                      <a:pt x="33" y="8"/>
                      <a:pt x="33" y="8"/>
                    </a:cubicBezTo>
                    <a:cubicBezTo>
                      <a:pt x="33" y="8"/>
                      <a:pt x="32" y="8"/>
                      <a:pt x="32" y="7"/>
                    </a:cubicBezTo>
                    <a:cubicBezTo>
                      <a:pt x="32" y="3"/>
                      <a:pt x="32" y="3"/>
                      <a:pt x="32" y="3"/>
                    </a:cubicBezTo>
                    <a:cubicBezTo>
                      <a:pt x="32" y="2"/>
                      <a:pt x="33" y="1"/>
                      <a:pt x="33" y="1"/>
                    </a:cubicBezTo>
                    <a:cubicBezTo>
                      <a:pt x="35" y="1"/>
                      <a:pt x="35" y="1"/>
                      <a:pt x="35" y="1"/>
                    </a:cubicBezTo>
                    <a:cubicBezTo>
                      <a:pt x="36" y="1"/>
                      <a:pt x="36" y="2"/>
                      <a:pt x="36" y="3"/>
                    </a:cubicBezTo>
                    <a:lnTo>
                      <a:pt x="36" y="7"/>
                    </a:lnTo>
                    <a:close/>
                  </a:path>
                </a:pathLst>
              </a:cu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87" name="组合 86">
              <a:extLst>
                <a:ext uri="{FF2B5EF4-FFF2-40B4-BE49-F238E27FC236}">
                  <a16:creationId xmlns:a16="http://schemas.microsoft.com/office/drawing/2014/main" xmlns="" id="{C4F0D394-A380-4DA5-A8A5-C0282BF41FF4}"/>
                </a:ext>
              </a:extLst>
            </p:cNvPr>
            <p:cNvGrpSpPr/>
            <p:nvPr/>
          </p:nvGrpSpPr>
          <p:grpSpPr>
            <a:xfrm>
              <a:off x="2699205" y="3984275"/>
              <a:ext cx="1333743" cy="923490"/>
              <a:chOff x="4271689" y="1207551"/>
              <a:chExt cx="1333743" cy="923490"/>
            </a:xfrm>
          </p:grpSpPr>
          <p:sp>
            <p:nvSpPr>
              <p:cNvPr id="89" name="文本框 30">
                <a:extLst>
                  <a:ext uri="{FF2B5EF4-FFF2-40B4-BE49-F238E27FC236}">
                    <a16:creationId xmlns:a16="http://schemas.microsoft.com/office/drawing/2014/main" xmlns="" id="{C5B96B53-6E3F-443B-ABDE-7B9A24A29AE0}"/>
                  </a:ext>
                </a:extLst>
              </p:cNvPr>
              <p:cNvSpPr txBox="1"/>
              <p:nvPr/>
            </p:nvSpPr>
            <p:spPr>
              <a:xfrm>
                <a:off x="4283968" y="1207551"/>
                <a:ext cx="1276564" cy="369429"/>
              </a:xfrm>
              <a:prstGeom prst="rect">
                <a:avLst/>
              </a:prstGeom>
              <a:noFill/>
            </p:spPr>
            <p:txBody>
              <a:bodyPr wrap="square" rtlCol="0">
                <a:spAutoFit/>
              </a:bodyPr>
              <a:lstStyle/>
              <a:p>
                <a:pPr algn="ctr"/>
                <a:r>
                  <a:rPr lang="en-US" altLang="zh-CN" sz="1200" b="1" dirty="0">
                    <a:solidFill>
                      <a:schemeClr val="tx1">
                        <a:lumMod val="65000"/>
                        <a:lumOff val="35000"/>
                      </a:schemeClr>
                    </a:solidFill>
                    <a:latin typeface="微软雅黑" panose="020B0503020204020204" pitchFamily="34" charset="-122"/>
                    <a:ea typeface="微软雅黑" panose="020B0503020204020204" pitchFamily="34" charset="-122"/>
                  </a:rPr>
                  <a:t>03</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0" name="文本框 31">
                <a:extLst>
                  <a:ext uri="{FF2B5EF4-FFF2-40B4-BE49-F238E27FC236}">
                    <a16:creationId xmlns:a16="http://schemas.microsoft.com/office/drawing/2014/main" xmlns="" id="{7B602A73-BBB5-4B7E-8492-FE87096F30E4}"/>
                  </a:ext>
                </a:extLst>
              </p:cNvPr>
              <p:cNvSpPr txBox="1"/>
              <p:nvPr/>
            </p:nvSpPr>
            <p:spPr>
              <a:xfrm>
                <a:off x="4271689" y="1416813"/>
                <a:ext cx="1333743" cy="714228"/>
              </a:xfrm>
              <a:prstGeom prst="rect">
                <a:avLst/>
              </a:prstGeom>
              <a:noFill/>
            </p:spPr>
            <p:txBody>
              <a:bodyPr wrap="square" rtlCol="0">
                <a:spAutoFit/>
              </a:bodyPr>
              <a:lstStyle/>
              <a:p>
                <a:pPr algn="ctr">
                  <a:lnSpc>
                    <a:spcPct val="120000"/>
                  </a:lnSpc>
                </a:pP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严格控制工艺指标</a:t>
                </a:r>
              </a:p>
            </p:txBody>
          </p:sp>
        </p:grpSp>
        <p:sp>
          <p:nvSpPr>
            <p:cNvPr id="88" name="任意多边形 151">
              <a:extLst>
                <a:ext uri="{FF2B5EF4-FFF2-40B4-BE49-F238E27FC236}">
                  <a16:creationId xmlns:a16="http://schemas.microsoft.com/office/drawing/2014/main" xmlns="" id="{990895B8-5F79-4521-88BF-746589D3BFC7}"/>
                </a:ext>
              </a:extLst>
            </p:cNvPr>
            <p:cNvSpPr>
              <a:spLocks noChangeArrowheads="1"/>
            </p:cNvSpPr>
            <p:nvPr/>
          </p:nvSpPr>
          <p:spPr bwMode="auto">
            <a:xfrm>
              <a:off x="2578781" y="4002495"/>
              <a:ext cx="1574590" cy="848445"/>
            </a:xfrm>
            <a:custGeom>
              <a:avLst/>
              <a:gdLst>
                <a:gd name="T0" fmla="*/ 176216 w 3090"/>
                <a:gd name="T1" fmla="*/ 0 h 1665"/>
                <a:gd name="T2" fmla="*/ 1785934 w 3090"/>
                <a:gd name="T3" fmla="*/ 0 h 1665"/>
                <a:gd name="T4" fmla="*/ 1962150 w 3090"/>
                <a:gd name="T5" fmla="*/ 176216 h 1665"/>
                <a:gd name="T6" fmla="*/ 1962150 w 3090"/>
                <a:gd name="T7" fmla="*/ 881059 h 1665"/>
                <a:gd name="T8" fmla="*/ 1785934 w 3090"/>
                <a:gd name="T9" fmla="*/ 1057275 h 1665"/>
                <a:gd name="T10" fmla="*/ 176216 w 3090"/>
                <a:gd name="T11" fmla="*/ 1057275 h 1665"/>
                <a:gd name="T12" fmla="*/ 0 w 3090"/>
                <a:gd name="T13" fmla="*/ 881059 h 1665"/>
                <a:gd name="T14" fmla="*/ 0 w 3090"/>
                <a:gd name="T15" fmla="*/ 720027 h 1665"/>
                <a:gd name="T16" fmla="*/ 180692 w 3090"/>
                <a:gd name="T17" fmla="*/ 720027 h 1665"/>
                <a:gd name="T18" fmla="*/ 180692 w 3090"/>
                <a:gd name="T19" fmla="*/ 319977 h 1665"/>
                <a:gd name="T20" fmla="*/ 0 w 3090"/>
                <a:gd name="T21" fmla="*/ 319977 h 1665"/>
                <a:gd name="T22" fmla="*/ 0 w 3090"/>
                <a:gd name="T23" fmla="*/ 176216 h 1665"/>
                <a:gd name="T24" fmla="*/ 176216 w 3090"/>
                <a:gd name="T25" fmla="*/ 0 h 16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90" h="1665">
                  <a:moveTo>
                    <a:pt x="0" y="504"/>
                  </a:moveTo>
                  <a:lnTo>
                    <a:pt x="0" y="278"/>
                  </a:lnTo>
                  <a:cubicBezTo>
                    <a:pt x="0" y="124"/>
                    <a:pt x="124" y="0"/>
                    <a:pt x="278" y="0"/>
                  </a:cubicBezTo>
                  <a:lnTo>
                    <a:pt x="2812" y="0"/>
                  </a:lnTo>
                  <a:cubicBezTo>
                    <a:pt x="2966" y="0"/>
                    <a:pt x="3090" y="124"/>
                    <a:pt x="3090" y="278"/>
                  </a:cubicBezTo>
                  <a:lnTo>
                    <a:pt x="3090" y="1387"/>
                  </a:lnTo>
                  <a:cubicBezTo>
                    <a:pt x="3090" y="1541"/>
                    <a:pt x="2966" y="1665"/>
                    <a:pt x="2812" y="1665"/>
                  </a:cubicBezTo>
                  <a:lnTo>
                    <a:pt x="278" y="1665"/>
                  </a:lnTo>
                  <a:cubicBezTo>
                    <a:pt x="124" y="1665"/>
                    <a:pt x="0" y="1541"/>
                    <a:pt x="0" y="1387"/>
                  </a:cubicBezTo>
                  <a:lnTo>
                    <a:pt x="0" y="1134"/>
                  </a:lnTo>
                </a:path>
              </a:pathLst>
            </a:custGeom>
            <a:noFill/>
            <a:ln w="6350">
              <a:solidFill>
                <a:srgbClr val="C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68562" tIns="34281" rIns="68562" bIns="34281" numCol="1" anchor="t" anchorCtr="0" compatLnSpc="1">
              <a:prstTxWarp prst="textNoShape">
                <a:avLst/>
              </a:prstTxWarp>
            </a:bodyPr>
            <a:lstStyle/>
            <a:p>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93" name="组合 92">
            <a:extLst>
              <a:ext uri="{FF2B5EF4-FFF2-40B4-BE49-F238E27FC236}">
                <a16:creationId xmlns:a16="http://schemas.microsoft.com/office/drawing/2014/main" xmlns="" id="{D6E95F27-024D-4EE6-B951-DE1220904A08}"/>
              </a:ext>
            </a:extLst>
          </p:cNvPr>
          <p:cNvGrpSpPr/>
          <p:nvPr/>
        </p:nvGrpSpPr>
        <p:grpSpPr>
          <a:xfrm>
            <a:off x="5435872" y="3616228"/>
            <a:ext cx="1242034" cy="692434"/>
            <a:chOff x="2496894" y="3984275"/>
            <a:chExt cx="1656477" cy="923490"/>
          </a:xfrm>
        </p:grpSpPr>
        <p:grpSp>
          <p:nvGrpSpPr>
            <p:cNvPr id="94" name="组合 93">
              <a:extLst>
                <a:ext uri="{FF2B5EF4-FFF2-40B4-BE49-F238E27FC236}">
                  <a16:creationId xmlns:a16="http://schemas.microsoft.com/office/drawing/2014/main" xmlns="" id="{43B9B4EB-A219-48A7-8FD1-36910F36FF66}"/>
                </a:ext>
              </a:extLst>
            </p:cNvPr>
            <p:cNvGrpSpPr/>
            <p:nvPr/>
          </p:nvGrpSpPr>
          <p:grpSpPr>
            <a:xfrm>
              <a:off x="2496894" y="4268381"/>
              <a:ext cx="153895" cy="316672"/>
              <a:chOff x="5300663" y="2555875"/>
              <a:chExt cx="165100" cy="339726"/>
            </a:xfrm>
          </p:grpSpPr>
          <p:sp>
            <p:nvSpPr>
              <p:cNvPr id="99" name="Oval 19">
                <a:extLst>
                  <a:ext uri="{FF2B5EF4-FFF2-40B4-BE49-F238E27FC236}">
                    <a16:creationId xmlns:a16="http://schemas.microsoft.com/office/drawing/2014/main" xmlns="" id="{725F3142-7F98-4BF4-9150-E764668C18B3}"/>
                  </a:ext>
                </a:extLst>
              </p:cNvPr>
              <p:cNvSpPr>
                <a:spLocks noChangeArrowheads="1"/>
              </p:cNvSpPr>
              <p:nvPr/>
            </p:nvSpPr>
            <p:spPr bwMode="auto">
              <a:xfrm>
                <a:off x="5353051" y="2555875"/>
                <a:ext cx="63500" cy="6032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0" name="Freeform 20">
                <a:extLst>
                  <a:ext uri="{FF2B5EF4-FFF2-40B4-BE49-F238E27FC236}">
                    <a16:creationId xmlns:a16="http://schemas.microsoft.com/office/drawing/2014/main" xmlns="" id="{7465874D-729A-406F-BEA6-87C7FB7CEE79}"/>
                  </a:ext>
                </a:extLst>
              </p:cNvPr>
              <p:cNvSpPr>
                <a:spLocks noEditPoints="1"/>
              </p:cNvSpPr>
              <p:nvPr/>
            </p:nvSpPr>
            <p:spPr bwMode="auto">
              <a:xfrm>
                <a:off x="5300663" y="2566988"/>
                <a:ext cx="165100" cy="328613"/>
              </a:xfrm>
              <a:custGeom>
                <a:avLst/>
                <a:gdLst>
                  <a:gd name="T0" fmla="*/ 38 w 44"/>
                  <a:gd name="T1" fmla="*/ 10 h 87"/>
                  <a:gd name="T2" fmla="*/ 37 w 44"/>
                  <a:gd name="T3" fmla="*/ 10 h 87"/>
                  <a:gd name="T4" fmla="*/ 37 w 44"/>
                  <a:gd name="T5" fmla="*/ 2 h 87"/>
                  <a:gd name="T6" fmla="*/ 33 w 44"/>
                  <a:gd name="T7" fmla="*/ 0 h 87"/>
                  <a:gd name="T8" fmla="*/ 31 w 44"/>
                  <a:gd name="T9" fmla="*/ 10 h 87"/>
                  <a:gd name="T10" fmla="*/ 35 w 44"/>
                  <a:gd name="T11" fmla="*/ 12 h 87"/>
                  <a:gd name="T12" fmla="*/ 36 w 44"/>
                  <a:gd name="T13" fmla="*/ 12 h 87"/>
                  <a:gd name="T14" fmla="*/ 36 w 44"/>
                  <a:gd name="T15" fmla="*/ 18 h 87"/>
                  <a:gd name="T16" fmla="*/ 30 w 44"/>
                  <a:gd name="T17" fmla="*/ 14 h 87"/>
                  <a:gd name="T18" fmla="*/ 16 w 44"/>
                  <a:gd name="T19" fmla="*/ 14 h 87"/>
                  <a:gd name="T20" fmla="*/ 12 w 44"/>
                  <a:gd name="T21" fmla="*/ 16 h 87"/>
                  <a:gd name="T22" fmla="*/ 0 w 44"/>
                  <a:gd name="T23" fmla="*/ 47 h 87"/>
                  <a:gd name="T24" fmla="*/ 7 w 44"/>
                  <a:gd name="T25" fmla="*/ 49 h 87"/>
                  <a:gd name="T26" fmla="*/ 12 w 44"/>
                  <a:gd name="T27" fmla="*/ 45 h 87"/>
                  <a:gd name="T28" fmla="*/ 13 w 44"/>
                  <a:gd name="T29" fmla="*/ 83 h 87"/>
                  <a:gd name="T30" fmla="*/ 21 w 44"/>
                  <a:gd name="T31" fmla="*/ 83 h 87"/>
                  <a:gd name="T32" fmla="*/ 24 w 44"/>
                  <a:gd name="T33" fmla="*/ 49 h 87"/>
                  <a:gd name="T34" fmla="*/ 28 w 44"/>
                  <a:gd name="T35" fmla="*/ 87 h 87"/>
                  <a:gd name="T36" fmla="*/ 32 w 44"/>
                  <a:gd name="T37" fmla="*/ 47 h 87"/>
                  <a:gd name="T38" fmla="*/ 33 w 44"/>
                  <a:gd name="T39" fmla="*/ 25 h 87"/>
                  <a:gd name="T40" fmla="*/ 41 w 44"/>
                  <a:gd name="T41" fmla="*/ 30 h 87"/>
                  <a:gd name="T42" fmla="*/ 42 w 44"/>
                  <a:gd name="T43" fmla="*/ 13 h 87"/>
                  <a:gd name="T44" fmla="*/ 35 w 44"/>
                  <a:gd name="T45" fmla="*/ 1 h 87"/>
                  <a:gd name="T46" fmla="*/ 35 w 44"/>
                  <a:gd name="T47" fmla="*/ 1 h 87"/>
                  <a:gd name="T48" fmla="*/ 34 w 44"/>
                  <a:gd name="T49" fmla="*/ 0 h 87"/>
                  <a:gd name="T50" fmla="*/ 34 w 44"/>
                  <a:gd name="T51" fmla="*/ 1 h 87"/>
                  <a:gd name="T52" fmla="*/ 34 w 44"/>
                  <a:gd name="T53" fmla="*/ 0 h 87"/>
                  <a:gd name="T54" fmla="*/ 34 w 44"/>
                  <a:gd name="T55" fmla="*/ 1 h 87"/>
                  <a:gd name="T56" fmla="*/ 34 w 44"/>
                  <a:gd name="T57" fmla="*/ 1 h 87"/>
                  <a:gd name="T58" fmla="*/ 36 w 44"/>
                  <a:gd name="T59" fmla="*/ 10 h 87"/>
                  <a:gd name="T60" fmla="*/ 33 w 44"/>
                  <a:gd name="T61" fmla="*/ 11 h 87"/>
                  <a:gd name="T62" fmla="*/ 33 w 44"/>
                  <a:gd name="T63" fmla="*/ 10 h 87"/>
                  <a:gd name="T64" fmla="*/ 35 w 44"/>
                  <a:gd name="T65" fmla="*/ 9 h 87"/>
                  <a:gd name="T66" fmla="*/ 36 w 44"/>
                  <a:gd name="T67" fmla="*/ 7 h 87"/>
                  <a:gd name="T68" fmla="*/ 33 w 44"/>
                  <a:gd name="T69" fmla="*/ 8 h 87"/>
                  <a:gd name="T70" fmla="*/ 32 w 44"/>
                  <a:gd name="T71" fmla="*/ 3 h 87"/>
                  <a:gd name="T72" fmla="*/ 35 w 44"/>
                  <a:gd name="T73" fmla="*/ 1 h 87"/>
                  <a:gd name="T74" fmla="*/ 36 w 44"/>
                  <a:gd name="T75"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 h="87">
                    <a:moveTo>
                      <a:pt x="42" y="13"/>
                    </a:moveTo>
                    <a:cubicBezTo>
                      <a:pt x="42" y="11"/>
                      <a:pt x="40" y="10"/>
                      <a:pt x="38" y="10"/>
                    </a:cubicBezTo>
                    <a:cubicBezTo>
                      <a:pt x="38" y="10"/>
                      <a:pt x="38" y="10"/>
                      <a:pt x="38" y="10"/>
                    </a:cubicBezTo>
                    <a:cubicBezTo>
                      <a:pt x="37" y="10"/>
                      <a:pt x="37" y="10"/>
                      <a:pt x="37" y="10"/>
                    </a:cubicBezTo>
                    <a:cubicBezTo>
                      <a:pt x="37" y="10"/>
                      <a:pt x="37" y="10"/>
                      <a:pt x="37" y="10"/>
                    </a:cubicBezTo>
                    <a:cubicBezTo>
                      <a:pt x="37" y="2"/>
                      <a:pt x="37" y="2"/>
                      <a:pt x="37" y="2"/>
                    </a:cubicBezTo>
                    <a:cubicBezTo>
                      <a:pt x="37" y="1"/>
                      <a:pt x="37" y="0"/>
                      <a:pt x="35" y="0"/>
                    </a:cubicBezTo>
                    <a:cubicBezTo>
                      <a:pt x="33" y="0"/>
                      <a:pt x="33" y="0"/>
                      <a:pt x="33" y="0"/>
                    </a:cubicBezTo>
                    <a:cubicBezTo>
                      <a:pt x="32" y="0"/>
                      <a:pt x="31" y="1"/>
                      <a:pt x="31" y="2"/>
                    </a:cubicBezTo>
                    <a:cubicBezTo>
                      <a:pt x="31" y="10"/>
                      <a:pt x="31" y="10"/>
                      <a:pt x="31" y="10"/>
                    </a:cubicBezTo>
                    <a:cubicBezTo>
                      <a:pt x="31" y="11"/>
                      <a:pt x="32" y="12"/>
                      <a:pt x="33" y="12"/>
                    </a:cubicBezTo>
                    <a:cubicBezTo>
                      <a:pt x="35" y="12"/>
                      <a:pt x="35" y="12"/>
                      <a:pt x="35" y="12"/>
                    </a:cubicBezTo>
                    <a:cubicBezTo>
                      <a:pt x="35" y="12"/>
                      <a:pt x="35" y="12"/>
                      <a:pt x="36" y="12"/>
                    </a:cubicBezTo>
                    <a:cubicBezTo>
                      <a:pt x="36" y="12"/>
                      <a:pt x="36" y="12"/>
                      <a:pt x="36" y="12"/>
                    </a:cubicBezTo>
                    <a:cubicBezTo>
                      <a:pt x="35" y="12"/>
                      <a:pt x="35" y="13"/>
                      <a:pt x="35" y="14"/>
                    </a:cubicBezTo>
                    <a:cubicBezTo>
                      <a:pt x="36" y="18"/>
                      <a:pt x="36" y="18"/>
                      <a:pt x="36" y="18"/>
                    </a:cubicBezTo>
                    <a:cubicBezTo>
                      <a:pt x="33" y="15"/>
                      <a:pt x="33" y="15"/>
                      <a:pt x="33" y="15"/>
                    </a:cubicBezTo>
                    <a:cubicBezTo>
                      <a:pt x="32" y="15"/>
                      <a:pt x="31" y="14"/>
                      <a:pt x="30" y="14"/>
                    </a:cubicBezTo>
                    <a:cubicBezTo>
                      <a:pt x="30" y="14"/>
                      <a:pt x="30" y="14"/>
                      <a:pt x="29" y="14"/>
                    </a:cubicBezTo>
                    <a:cubicBezTo>
                      <a:pt x="16" y="14"/>
                      <a:pt x="16" y="14"/>
                      <a:pt x="16" y="14"/>
                    </a:cubicBezTo>
                    <a:cubicBezTo>
                      <a:pt x="15" y="14"/>
                      <a:pt x="15" y="14"/>
                      <a:pt x="15" y="14"/>
                    </a:cubicBezTo>
                    <a:cubicBezTo>
                      <a:pt x="13" y="15"/>
                      <a:pt x="13" y="15"/>
                      <a:pt x="12" y="16"/>
                    </a:cubicBezTo>
                    <a:cubicBezTo>
                      <a:pt x="12" y="17"/>
                      <a:pt x="11" y="17"/>
                      <a:pt x="11" y="18"/>
                    </a:cubicBezTo>
                    <a:cubicBezTo>
                      <a:pt x="0" y="47"/>
                      <a:pt x="0" y="47"/>
                      <a:pt x="0" y="47"/>
                    </a:cubicBezTo>
                    <a:cubicBezTo>
                      <a:pt x="0" y="48"/>
                      <a:pt x="0" y="50"/>
                      <a:pt x="2" y="51"/>
                    </a:cubicBezTo>
                    <a:cubicBezTo>
                      <a:pt x="4" y="52"/>
                      <a:pt x="6" y="51"/>
                      <a:pt x="7" y="49"/>
                    </a:cubicBezTo>
                    <a:cubicBezTo>
                      <a:pt x="12" y="36"/>
                      <a:pt x="12" y="36"/>
                      <a:pt x="12" y="36"/>
                    </a:cubicBezTo>
                    <a:cubicBezTo>
                      <a:pt x="12" y="45"/>
                      <a:pt x="12" y="45"/>
                      <a:pt x="12" y="45"/>
                    </a:cubicBezTo>
                    <a:cubicBezTo>
                      <a:pt x="12" y="46"/>
                      <a:pt x="12" y="47"/>
                      <a:pt x="13" y="47"/>
                    </a:cubicBezTo>
                    <a:cubicBezTo>
                      <a:pt x="13" y="83"/>
                      <a:pt x="13" y="83"/>
                      <a:pt x="13" y="83"/>
                    </a:cubicBezTo>
                    <a:cubicBezTo>
                      <a:pt x="13" y="85"/>
                      <a:pt x="15" y="87"/>
                      <a:pt x="17" y="87"/>
                    </a:cubicBezTo>
                    <a:cubicBezTo>
                      <a:pt x="19" y="87"/>
                      <a:pt x="21" y="85"/>
                      <a:pt x="21" y="83"/>
                    </a:cubicBezTo>
                    <a:cubicBezTo>
                      <a:pt x="21" y="49"/>
                      <a:pt x="21" y="49"/>
                      <a:pt x="21" y="49"/>
                    </a:cubicBezTo>
                    <a:cubicBezTo>
                      <a:pt x="24" y="49"/>
                      <a:pt x="24" y="49"/>
                      <a:pt x="24" y="49"/>
                    </a:cubicBezTo>
                    <a:cubicBezTo>
                      <a:pt x="24" y="83"/>
                      <a:pt x="24" y="83"/>
                      <a:pt x="24" y="83"/>
                    </a:cubicBezTo>
                    <a:cubicBezTo>
                      <a:pt x="24" y="85"/>
                      <a:pt x="26" y="87"/>
                      <a:pt x="28" y="87"/>
                    </a:cubicBezTo>
                    <a:cubicBezTo>
                      <a:pt x="30" y="87"/>
                      <a:pt x="32" y="85"/>
                      <a:pt x="32" y="83"/>
                    </a:cubicBezTo>
                    <a:cubicBezTo>
                      <a:pt x="32" y="47"/>
                      <a:pt x="32" y="47"/>
                      <a:pt x="32" y="47"/>
                    </a:cubicBezTo>
                    <a:cubicBezTo>
                      <a:pt x="32" y="47"/>
                      <a:pt x="33" y="46"/>
                      <a:pt x="33" y="45"/>
                    </a:cubicBezTo>
                    <a:cubicBezTo>
                      <a:pt x="33" y="25"/>
                      <a:pt x="33" y="25"/>
                      <a:pt x="33" y="25"/>
                    </a:cubicBezTo>
                    <a:cubicBezTo>
                      <a:pt x="38" y="29"/>
                      <a:pt x="38" y="29"/>
                      <a:pt x="38" y="29"/>
                    </a:cubicBezTo>
                    <a:cubicBezTo>
                      <a:pt x="39" y="30"/>
                      <a:pt x="40" y="30"/>
                      <a:pt x="41" y="30"/>
                    </a:cubicBezTo>
                    <a:cubicBezTo>
                      <a:pt x="43" y="30"/>
                      <a:pt x="44" y="28"/>
                      <a:pt x="44" y="26"/>
                    </a:cubicBezTo>
                    <a:lnTo>
                      <a:pt x="42" y="13"/>
                    </a:lnTo>
                    <a:close/>
                    <a:moveTo>
                      <a:pt x="35" y="0"/>
                    </a:moveTo>
                    <a:cubicBezTo>
                      <a:pt x="35" y="0"/>
                      <a:pt x="35" y="1"/>
                      <a:pt x="35" y="1"/>
                    </a:cubicBezTo>
                    <a:cubicBezTo>
                      <a:pt x="35" y="1"/>
                      <a:pt x="35" y="1"/>
                      <a:pt x="35" y="1"/>
                    </a:cubicBezTo>
                    <a:cubicBezTo>
                      <a:pt x="35" y="1"/>
                      <a:pt x="35" y="1"/>
                      <a:pt x="35" y="1"/>
                    </a:cubicBezTo>
                    <a:cubicBezTo>
                      <a:pt x="35" y="1"/>
                      <a:pt x="35" y="0"/>
                      <a:pt x="35"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6" y="10"/>
                    </a:moveTo>
                    <a:cubicBezTo>
                      <a:pt x="36" y="11"/>
                      <a:pt x="35" y="11"/>
                      <a:pt x="35" y="11"/>
                    </a:cubicBezTo>
                    <a:cubicBezTo>
                      <a:pt x="33" y="11"/>
                      <a:pt x="33" y="11"/>
                      <a:pt x="33" y="11"/>
                    </a:cubicBezTo>
                    <a:cubicBezTo>
                      <a:pt x="33" y="11"/>
                      <a:pt x="33" y="11"/>
                      <a:pt x="33" y="10"/>
                    </a:cubicBezTo>
                    <a:cubicBezTo>
                      <a:pt x="33" y="10"/>
                      <a:pt x="33" y="10"/>
                      <a:pt x="33" y="10"/>
                    </a:cubicBezTo>
                    <a:cubicBezTo>
                      <a:pt x="33" y="10"/>
                      <a:pt x="33" y="9"/>
                      <a:pt x="33" y="9"/>
                    </a:cubicBezTo>
                    <a:cubicBezTo>
                      <a:pt x="35" y="9"/>
                      <a:pt x="35" y="9"/>
                      <a:pt x="35" y="9"/>
                    </a:cubicBezTo>
                    <a:cubicBezTo>
                      <a:pt x="35" y="9"/>
                      <a:pt x="36" y="10"/>
                      <a:pt x="36" y="10"/>
                    </a:cubicBezTo>
                    <a:close/>
                    <a:moveTo>
                      <a:pt x="36" y="7"/>
                    </a:moveTo>
                    <a:cubicBezTo>
                      <a:pt x="36" y="8"/>
                      <a:pt x="36" y="8"/>
                      <a:pt x="35" y="8"/>
                    </a:cubicBezTo>
                    <a:cubicBezTo>
                      <a:pt x="33" y="8"/>
                      <a:pt x="33" y="8"/>
                      <a:pt x="33" y="8"/>
                    </a:cubicBezTo>
                    <a:cubicBezTo>
                      <a:pt x="33" y="8"/>
                      <a:pt x="32" y="8"/>
                      <a:pt x="32" y="7"/>
                    </a:cubicBezTo>
                    <a:cubicBezTo>
                      <a:pt x="32" y="3"/>
                      <a:pt x="32" y="3"/>
                      <a:pt x="32" y="3"/>
                    </a:cubicBezTo>
                    <a:cubicBezTo>
                      <a:pt x="32" y="2"/>
                      <a:pt x="33" y="1"/>
                      <a:pt x="33" y="1"/>
                    </a:cubicBezTo>
                    <a:cubicBezTo>
                      <a:pt x="35" y="1"/>
                      <a:pt x="35" y="1"/>
                      <a:pt x="35" y="1"/>
                    </a:cubicBezTo>
                    <a:cubicBezTo>
                      <a:pt x="36" y="1"/>
                      <a:pt x="36" y="2"/>
                      <a:pt x="36" y="3"/>
                    </a:cubicBezTo>
                    <a:lnTo>
                      <a:pt x="36" y="7"/>
                    </a:lnTo>
                    <a:close/>
                  </a:path>
                </a:pathLst>
              </a:custGeom>
              <a:solidFill>
                <a:srgbClr val="A5A5A5"/>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95" name="组合 94">
              <a:extLst>
                <a:ext uri="{FF2B5EF4-FFF2-40B4-BE49-F238E27FC236}">
                  <a16:creationId xmlns:a16="http://schemas.microsoft.com/office/drawing/2014/main" xmlns="" id="{A67F0CF8-8C3C-4697-B10C-7794C7EF1B48}"/>
                </a:ext>
              </a:extLst>
            </p:cNvPr>
            <p:cNvGrpSpPr/>
            <p:nvPr/>
          </p:nvGrpSpPr>
          <p:grpSpPr>
            <a:xfrm>
              <a:off x="2699205" y="3984275"/>
              <a:ext cx="1333743" cy="923490"/>
              <a:chOff x="4271689" y="1207551"/>
              <a:chExt cx="1333743" cy="923490"/>
            </a:xfrm>
          </p:grpSpPr>
          <p:sp>
            <p:nvSpPr>
              <p:cNvPr id="97" name="文本框 30">
                <a:extLst>
                  <a:ext uri="{FF2B5EF4-FFF2-40B4-BE49-F238E27FC236}">
                    <a16:creationId xmlns:a16="http://schemas.microsoft.com/office/drawing/2014/main" xmlns="" id="{AD1B4ACE-4CFF-46AB-96B3-FDA0C88B4F13}"/>
                  </a:ext>
                </a:extLst>
              </p:cNvPr>
              <p:cNvSpPr txBox="1"/>
              <p:nvPr/>
            </p:nvSpPr>
            <p:spPr>
              <a:xfrm>
                <a:off x="4283968" y="1207551"/>
                <a:ext cx="1276564" cy="369429"/>
              </a:xfrm>
              <a:prstGeom prst="rect">
                <a:avLst/>
              </a:prstGeom>
              <a:noFill/>
            </p:spPr>
            <p:txBody>
              <a:bodyPr wrap="square" rtlCol="0">
                <a:spAutoFit/>
              </a:bodyPr>
              <a:lstStyle/>
              <a:p>
                <a:pPr algn="ctr"/>
                <a:r>
                  <a:rPr lang="en-US" altLang="zh-CN" sz="1200" b="1" dirty="0">
                    <a:solidFill>
                      <a:schemeClr val="tx1">
                        <a:lumMod val="65000"/>
                        <a:lumOff val="35000"/>
                      </a:schemeClr>
                    </a:solidFill>
                    <a:latin typeface="微软雅黑" panose="020B0503020204020204" pitchFamily="34" charset="-122"/>
                    <a:ea typeface="微软雅黑" panose="020B0503020204020204" pitchFamily="34" charset="-122"/>
                  </a:rPr>
                  <a:t>04</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8" name="文本框 31">
                <a:extLst>
                  <a:ext uri="{FF2B5EF4-FFF2-40B4-BE49-F238E27FC236}">
                    <a16:creationId xmlns:a16="http://schemas.microsoft.com/office/drawing/2014/main" xmlns="" id="{9FB5F6E7-6C1E-408C-AE57-1B3B0CA174B9}"/>
                  </a:ext>
                </a:extLst>
              </p:cNvPr>
              <p:cNvSpPr txBox="1"/>
              <p:nvPr/>
            </p:nvSpPr>
            <p:spPr>
              <a:xfrm>
                <a:off x="4271689" y="1416813"/>
                <a:ext cx="1333743" cy="714228"/>
              </a:xfrm>
              <a:prstGeom prst="rect">
                <a:avLst/>
              </a:prstGeom>
              <a:noFill/>
            </p:spPr>
            <p:txBody>
              <a:bodyPr wrap="square" rtlCol="0">
                <a:spAutoFit/>
              </a:bodyPr>
              <a:lstStyle/>
              <a:p>
                <a:pPr algn="ctr">
                  <a:lnSpc>
                    <a:spcPct val="120000"/>
                  </a:lnSpc>
                </a:pP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严格执行操作票</a:t>
                </a:r>
              </a:p>
            </p:txBody>
          </p:sp>
        </p:grpSp>
        <p:sp>
          <p:nvSpPr>
            <p:cNvPr id="96" name="任意多边形 151">
              <a:extLst>
                <a:ext uri="{FF2B5EF4-FFF2-40B4-BE49-F238E27FC236}">
                  <a16:creationId xmlns:a16="http://schemas.microsoft.com/office/drawing/2014/main" xmlns="" id="{C998E2AF-C146-4597-8AA6-0073C73733E3}"/>
                </a:ext>
              </a:extLst>
            </p:cNvPr>
            <p:cNvSpPr>
              <a:spLocks noChangeArrowheads="1"/>
            </p:cNvSpPr>
            <p:nvPr/>
          </p:nvSpPr>
          <p:spPr bwMode="auto">
            <a:xfrm>
              <a:off x="2578781" y="4002495"/>
              <a:ext cx="1574590" cy="848445"/>
            </a:xfrm>
            <a:custGeom>
              <a:avLst/>
              <a:gdLst>
                <a:gd name="T0" fmla="*/ 176216 w 3090"/>
                <a:gd name="T1" fmla="*/ 0 h 1665"/>
                <a:gd name="T2" fmla="*/ 1785934 w 3090"/>
                <a:gd name="T3" fmla="*/ 0 h 1665"/>
                <a:gd name="T4" fmla="*/ 1962150 w 3090"/>
                <a:gd name="T5" fmla="*/ 176216 h 1665"/>
                <a:gd name="T6" fmla="*/ 1962150 w 3090"/>
                <a:gd name="T7" fmla="*/ 881059 h 1665"/>
                <a:gd name="T8" fmla="*/ 1785934 w 3090"/>
                <a:gd name="T9" fmla="*/ 1057275 h 1665"/>
                <a:gd name="T10" fmla="*/ 176216 w 3090"/>
                <a:gd name="T11" fmla="*/ 1057275 h 1665"/>
                <a:gd name="T12" fmla="*/ 0 w 3090"/>
                <a:gd name="T13" fmla="*/ 881059 h 1665"/>
                <a:gd name="T14" fmla="*/ 0 w 3090"/>
                <a:gd name="T15" fmla="*/ 720027 h 1665"/>
                <a:gd name="T16" fmla="*/ 180692 w 3090"/>
                <a:gd name="T17" fmla="*/ 720027 h 1665"/>
                <a:gd name="T18" fmla="*/ 180692 w 3090"/>
                <a:gd name="T19" fmla="*/ 319977 h 1665"/>
                <a:gd name="T20" fmla="*/ 0 w 3090"/>
                <a:gd name="T21" fmla="*/ 319977 h 1665"/>
                <a:gd name="T22" fmla="*/ 0 w 3090"/>
                <a:gd name="T23" fmla="*/ 176216 h 1665"/>
                <a:gd name="T24" fmla="*/ 176216 w 3090"/>
                <a:gd name="T25" fmla="*/ 0 h 16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90" h="1665">
                  <a:moveTo>
                    <a:pt x="0" y="504"/>
                  </a:moveTo>
                  <a:lnTo>
                    <a:pt x="0" y="278"/>
                  </a:lnTo>
                  <a:cubicBezTo>
                    <a:pt x="0" y="124"/>
                    <a:pt x="124" y="0"/>
                    <a:pt x="278" y="0"/>
                  </a:cubicBezTo>
                  <a:lnTo>
                    <a:pt x="2812" y="0"/>
                  </a:lnTo>
                  <a:cubicBezTo>
                    <a:pt x="2966" y="0"/>
                    <a:pt x="3090" y="124"/>
                    <a:pt x="3090" y="278"/>
                  </a:cubicBezTo>
                  <a:lnTo>
                    <a:pt x="3090" y="1387"/>
                  </a:lnTo>
                  <a:cubicBezTo>
                    <a:pt x="3090" y="1541"/>
                    <a:pt x="2966" y="1665"/>
                    <a:pt x="2812" y="1665"/>
                  </a:cubicBezTo>
                  <a:lnTo>
                    <a:pt x="278" y="1665"/>
                  </a:lnTo>
                  <a:cubicBezTo>
                    <a:pt x="124" y="1665"/>
                    <a:pt x="0" y="1541"/>
                    <a:pt x="0" y="1387"/>
                  </a:cubicBezTo>
                  <a:lnTo>
                    <a:pt x="0" y="1134"/>
                  </a:lnTo>
                </a:path>
              </a:pathLst>
            </a:custGeom>
            <a:noFill/>
            <a:ln w="6350">
              <a:solidFill>
                <a:srgbClr val="A5A5A5"/>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68562" tIns="34281" rIns="68562" bIns="34281" numCol="1" anchor="t" anchorCtr="0" compatLnSpc="1">
              <a:prstTxWarp prst="textNoShape">
                <a:avLst/>
              </a:prstTxWarp>
            </a:bodyPr>
            <a:lstStyle/>
            <a:p>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01" name="组合 100">
            <a:extLst>
              <a:ext uri="{FF2B5EF4-FFF2-40B4-BE49-F238E27FC236}">
                <a16:creationId xmlns:a16="http://schemas.microsoft.com/office/drawing/2014/main" xmlns="" id="{98E4D7B0-E102-4D06-8C06-4612A777D538}"/>
              </a:ext>
            </a:extLst>
          </p:cNvPr>
          <p:cNvGrpSpPr/>
          <p:nvPr/>
        </p:nvGrpSpPr>
        <p:grpSpPr>
          <a:xfrm>
            <a:off x="6839442" y="3638190"/>
            <a:ext cx="1242034" cy="692434"/>
            <a:chOff x="2496894" y="3984275"/>
            <a:chExt cx="1656477" cy="923490"/>
          </a:xfrm>
        </p:grpSpPr>
        <p:grpSp>
          <p:nvGrpSpPr>
            <p:cNvPr id="102" name="组合 101">
              <a:extLst>
                <a:ext uri="{FF2B5EF4-FFF2-40B4-BE49-F238E27FC236}">
                  <a16:creationId xmlns:a16="http://schemas.microsoft.com/office/drawing/2014/main" xmlns="" id="{8EC30375-9CA4-4CBE-B036-88025FFE88EB}"/>
                </a:ext>
              </a:extLst>
            </p:cNvPr>
            <p:cNvGrpSpPr/>
            <p:nvPr/>
          </p:nvGrpSpPr>
          <p:grpSpPr>
            <a:xfrm>
              <a:off x="2496894" y="4268381"/>
              <a:ext cx="153895" cy="316672"/>
              <a:chOff x="5300663" y="2555875"/>
              <a:chExt cx="165100" cy="339726"/>
            </a:xfrm>
          </p:grpSpPr>
          <p:sp>
            <p:nvSpPr>
              <p:cNvPr id="107" name="Oval 19">
                <a:extLst>
                  <a:ext uri="{FF2B5EF4-FFF2-40B4-BE49-F238E27FC236}">
                    <a16:creationId xmlns:a16="http://schemas.microsoft.com/office/drawing/2014/main" xmlns="" id="{F40CDC61-A131-4B9A-A925-70CAF3D906C2}"/>
                  </a:ext>
                </a:extLst>
              </p:cNvPr>
              <p:cNvSpPr>
                <a:spLocks noChangeArrowheads="1"/>
              </p:cNvSpPr>
              <p:nvPr/>
            </p:nvSpPr>
            <p:spPr bwMode="auto">
              <a:xfrm>
                <a:off x="5353051" y="2555875"/>
                <a:ext cx="63500" cy="6032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8" name="Freeform 20">
                <a:extLst>
                  <a:ext uri="{FF2B5EF4-FFF2-40B4-BE49-F238E27FC236}">
                    <a16:creationId xmlns:a16="http://schemas.microsoft.com/office/drawing/2014/main" xmlns="" id="{9AD1C2D6-739C-432B-97D7-84E15D1E6DB4}"/>
                  </a:ext>
                </a:extLst>
              </p:cNvPr>
              <p:cNvSpPr>
                <a:spLocks noEditPoints="1"/>
              </p:cNvSpPr>
              <p:nvPr/>
            </p:nvSpPr>
            <p:spPr bwMode="auto">
              <a:xfrm>
                <a:off x="5300663" y="2566988"/>
                <a:ext cx="165100" cy="328613"/>
              </a:xfrm>
              <a:custGeom>
                <a:avLst/>
                <a:gdLst>
                  <a:gd name="T0" fmla="*/ 38 w 44"/>
                  <a:gd name="T1" fmla="*/ 10 h 87"/>
                  <a:gd name="T2" fmla="*/ 37 w 44"/>
                  <a:gd name="T3" fmla="*/ 10 h 87"/>
                  <a:gd name="T4" fmla="*/ 37 w 44"/>
                  <a:gd name="T5" fmla="*/ 2 h 87"/>
                  <a:gd name="T6" fmla="*/ 33 w 44"/>
                  <a:gd name="T7" fmla="*/ 0 h 87"/>
                  <a:gd name="T8" fmla="*/ 31 w 44"/>
                  <a:gd name="T9" fmla="*/ 10 h 87"/>
                  <a:gd name="T10" fmla="*/ 35 w 44"/>
                  <a:gd name="T11" fmla="*/ 12 h 87"/>
                  <a:gd name="T12" fmla="*/ 36 w 44"/>
                  <a:gd name="T13" fmla="*/ 12 h 87"/>
                  <a:gd name="T14" fmla="*/ 36 w 44"/>
                  <a:gd name="T15" fmla="*/ 18 h 87"/>
                  <a:gd name="T16" fmla="*/ 30 w 44"/>
                  <a:gd name="T17" fmla="*/ 14 h 87"/>
                  <a:gd name="T18" fmla="*/ 16 w 44"/>
                  <a:gd name="T19" fmla="*/ 14 h 87"/>
                  <a:gd name="T20" fmla="*/ 12 w 44"/>
                  <a:gd name="T21" fmla="*/ 16 h 87"/>
                  <a:gd name="T22" fmla="*/ 0 w 44"/>
                  <a:gd name="T23" fmla="*/ 47 h 87"/>
                  <a:gd name="T24" fmla="*/ 7 w 44"/>
                  <a:gd name="T25" fmla="*/ 49 h 87"/>
                  <a:gd name="T26" fmla="*/ 12 w 44"/>
                  <a:gd name="T27" fmla="*/ 45 h 87"/>
                  <a:gd name="T28" fmla="*/ 13 w 44"/>
                  <a:gd name="T29" fmla="*/ 83 h 87"/>
                  <a:gd name="T30" fmla="*/ 21 w 44"/>
                  <a:gd name="T31" fmla="*/ 83 h 87"/>
                  <a:gd name="T32" fmla="*/ 24 w 44"/>
                  <a:gd name="T33" fmla="*/ 49 h 87"/>
                  <a:gd name="T34" fmla="*/ 28 w 44"/>
                  <a:gd name="T35" fmla="*/ 87 h 87"/>
                  <a:gd name="T36" fmla="*/ 32 w 44"/>
                  <a:gd name="T37" fmla="*/ 47 h 87"/>
                  <a:gd name="T38" fmla="*/ 33 w 44"/>
                  <a:gd name="T39" fmla="*/ 25 h 87"/>
                  <a:gd name="T40" fmla="*/ 41 w 44"/>
                  <a:gd name="T41" fmla="*/ 30 h 87"/>
                  <a:gd name="T42" fmla="*/ 42 w 44"/>
                  <a:gd name="T43" fmla="*/ 13 h 87"/>
                  <a:gd name="T44" fmla="*/ 35 w 44"/>
                  <a:gd name="T45" fmla="*/ 1 h 87"/>
                  <a:gd name="T46" fmla="*/ 35 w 44"/>
                  <a:gd name="T47" fmla="*/ 1 h 87"/>
                  <a:gd name="T48" fmla="*/ 34 w 44"/>
                  <a:gd name="T49" fmla="*/ 0 h 87"/>
                  <a:gd name="T50" fmla="*/ 34 w 44"/>
                  <a:gd name="T51" fmla="*/ 1 h 87"/>
                  <a:gd name="T52" fmla="*/ 34 w 44"/>
                  <a:gd name="T53" fmla="*/ 0 h 87"/>
                  <a:gd name="T54" fmla="*/ 34 w 44"/>
                  <a:gd name="T55" fmla="*/ 1 h 87"/>
                  <a:gd name="T56" fmla="*/ 34 w 44"/>
                  <a:gd name="T57" fmla="*/ 1 h 87"/>
                  <a:gd name="T58" fmla="*/ 36 w 44"/>
                  <a:gd name="T59" fmla="*/ 10 h 87"/>
                  <a:gd name="T60" fmla="*/ 33 w 44"/>
                  <a:gd name="T61" fmla="*/ 11 h 87"/>
                  <a:gd name="T62" fmla="*/ 33 w 44"/>
                  <a:gd name="T63" fmla="*/ 10 h 87"/>
                  <a:gd name="T64" fmla="*/ 35 w 44"/>
                  <a:gd name="T65" fmla="*/ 9 h 87"/>
                  <a:gd name="T66" fmla="*/ 36 w 44"/>
                  <a:gd name="T67" fmla="*/ 7 h 87"/>
                  <a:gd name="T68" fmla="*/ 33 w 44"/>
                  <a:gd name="T69" fmla="*/ 8 h 87"/>
                  <a:gd name="T70" fmla="*/ 32 w 44"/>
                  <a:gd name="T71" fmla="*/ 3 h 87"/>
                  <a:gd name="T72" fmla="*/ 35 w 44"/>
                  <a:gd name="T73" fmla="*/ 1 h 87"/>
                  <a:gd name="T74" fmla="*/ 36 w 44"/>
                  <a:gd name="T75"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 h="87">
                    <a:moveTo>
                      <a:pt x="42" y="13"/>
                    </a:moveTo>
                    <a:cubicBezTo>
                      <a:pt x="42" y="11"/>
                      <a:pt x="40" y="10"/>
                      <a:pt x="38" y="10"/>
                    </a:cubicBezTo>
                    <a:cubicBezTo>
                      <a:pt x="38" y="10"/>
                      <a:pt x="38" y="10"/>
                      <a:pt x="38" y="10"/>
                    </a:cubicBezTo>
                    <a:cubicBezTo>
                      <a:pt x="37" y="10"/>
                      <a:pt x="37" y="10"/>
                      <a:pt x="37" y="10"/>
                    </a:cubicBezTo>
                    <a:cubicBezTo>
                      <a:pt x="37" y="10"/>
                      <a:pt x="37" y="10"/>
                      <a:pt x="37" y="10"/>
                    </a:cubicBezTo>
                    <a:cubicBezTo>
                      <a:pt x="37" y="2"/>
                      <a:pt x="37" y="2"/>
                      <a:pt x="37" y="2"/>
                    </a:cubicBezTo>
                    <a:cubicBezTo>
                      <a:pt x="37" y="1"/>
                      <a:pt x="37" y="0"/>
                      <a:pt x="35" y="0"/>
                    </a:cubicBezTo>
                    <a:cubicBezTo>
                      <a:pt x="33" y="0"/>
                      <a:pt x="33" y="0"/>
                      <a:pt x="33" y="0"/>
                    </a:cubicBezTo>
                    <a:cubicBezTo>
                      <a:pt x="32" y="0"/>
                      <a:pt x="31" y="1"/>
                      <a:pt x="31" y="2"/>
                    </a:cubicBezTo>
                    <a:cubicBezTo>
                      <a:pt x="31" y="10"/>
                      <a:pt x="31" y="10"/>
                      <a:pt x="31" y="10"/>
                    </a:cubicBezTo>
                    <a:cubicBezTo>
                      <a:pt x="31" y="11"/>
                      <a:pt x="32" y="12"/>
                      <a:pt x="33" y="12"/>
                    </a:cubicBezTo>
                    <a:cubicBezTo>
                      <a:pt x="35" y="12"/>
                      <a:pt x="35" y="12"/>
                      <a:pt x="35" y="12"/>
                    </a:cubicBezTo>
                    <a:cubicBezTo>
                      <a:pt x="35" y="12"/>
                      <a:pt x="35" y="12"/>
                      <a:pt x="36" y="12"/>
                    </a:cubicBezTo>
                    <a:cubicBezTo>
                      <a:pt x="36" y="12"/>
                      <a:pt x="36" y="12"/>
                      <a:pt x="36" y="12"/>
                    </a:cubicBezTo>
                    <a:cubicBezTo>
                      <a:pt x="35" y="12"/>
                      <a:pt x="35" y="13"/>
                      <a:pt x="35" y="14"/>
                    </a:cubicBezTo>
                    <a:cubicBezTo>
                      <a:pt x="36" y="18"/>
                      <a:pt x="36" y="18"/>
                      <a:pt x="36" y="18"/>
                    </a:cubicBezTo>
                    <a:cubicBezTo>
                      <a:pt x="33" y="15"/>
                      <a:pt x="33" y="15"/>
                      <a:pt x="33" y="15"/>
                    </a:cubicBezTo>
                    <a:cubicBezTo>
                      <a:pt x="32" y="15"/>
                      <a:pt x="31" y="14"/>
                      <a:pt x="30" y="14"/>
                    </a:cubicBezTo>
                    <a:cubicBezTo>
                      <a:pt x="30" y="14"/>
                      <a:pt x="30" y="14"/>
                      <a:pt x="29" y="14"/>
                    </a:cubicBezTo>
                    <a:cubicBezTo>
                      <a:pt x="16" y="14"/>
                      <a:pt x="16" y="14"/>
                      <a:pt x="16" y="14"/>
                    </a:cubicBezTo>
                    <a:cubicBezTo>
                      <a:pt x="15" y="14"/>
                      <a:pt x="15" y="14"/>
                      <a:pt x="15" y="14"/>
                    </a:cubicBezTo>
                    <a:cubicBezTo>
                      <a:pt x="13" y="15"/>
                      <a:pt x="13" y="15"/>
                      <a:pt x="12" y="16"/>
                    </a:cubicBezTo>
                    <a:cubicBezTo>
                      <a:pt x="12" y="17"/>
                      <a:pt x="11" y="17"/>
                      <a:pt x="11" y="18"/>
                    </a:cubicBezTo>
                    <a:cubicBezTo>
                      <a:pt x="0" y="47"/>
                      <a:pt x="0" y="47"/>
                      <a:pt x="0" y="47"/>
                    </a:cubicBezTo>
                    <a:cubicBezTo>
                      <a:pt x="0" y="48"/>
                      <a:pt x="0" y="50"/>
                      <a:pt x="2" y="51"/>
                    </a:cubicBezTo>
                    <a:cubicBezTo>
                      <a:pt x="4" y="52"/>
                      <a:pt x="6" y="51"/>
                      <a:pt x="7" y="49"/>
                    </a:cubicBezTo>
                    <a:cubicBezTo>
                      <a:pt x="12" y="36"/>
                      <a:pt x="12" y="36"/>
                      <a:pt x="12" y="36"/>
                    </a:cubicBezTo>
                    <a:cubicBezTo>
                      <a:pt x="12" y="45"/>
                      <a:pt x="12" y="45"/>
                      <a:pt x="12" y="45"/>
                    </a:cubicBezTo>
                    <a:cubicBezTo>
                      <a:pt x="12" y="46"/>
                      <a:pt x="12" y="47"/>
                      <a:pt x="13" y="47"/>
                    </a:cubicBezTo>
                    <a:cubicBezTo>
                      <a:pt x="13" y="83"/>
                      <a:pt x="13" y="83"/>
                      <a:pt x="13" y="83"/>
                    </a:cubicBezTo>
                    <a:cubicBezTo>
                      <a:pt x="13" y="85"/>
                      <a:pt x="15" y="87"/>
                      <a:pt x="17" y="87"/>
                    </a:cubicBezTo>
                    <a:cubicBezTo>
                      <a:pt x="19" y="87"/>
                      <a:pt x="21" y="85"/>
                      <a:pt x="21" y="83"/>
                    </a:cubicBezTo>
                    <a:cubicBezTo>
                      <a:pt x="21" y="49"/>
                      <a:pt x="21" y="49"/>
                      <a:pt x="21" y="49"/>
                    </a:cubicBezTo>
                    <a:cubicBezTo>
                      <a:pt x="24" y="49"/>
                      <a:pt x="24" y="49"/>
                      <a:pt x="24" y="49"/>
                    </a:cubicBezTo>
                    <a:cubicBezTo>
                      <a:pt x="24" y="83"/>
                      <a:pt x="24" y="83"/>
                      <a:pt x="24" y="83"/>
                    </a:cubicBezTo>
                    <a:cubicBezTo>
                      <a:pt x="24" y="85"/>
                      <a:pt x="26" y="87"/>
                      <a:pt x="28" y="87"/>
                    </a:cubicBezTo>
                    <a:cubicBezTo>
                      <a:pt x="30" y="87"/>
                      <a:pt x="32" y="85"/>
                      <a:pt x="32" y="83"/>
                    </a:cubicBezTo>
                    <a:cubicBezTo>
                      <a:pt x="32" y="47"/>
                      <a:pt x="32" y="47"/>
                      <a:pt x="32" y="47"/>
                    </a:cubicBezTo>
                    <a:cubicBezTo>
                      <a:pt x="32" y="47"/>
                      <a:pt x="33" y="46"/>
                      <a:pt x="33" y="45"/>
                    </a:cubicBezTo>
                    <a:cubicBezTo>
                      <a:pt x="33" y="25"/>
                      <a:pt x="33" y="25"/>
                      <a:pt x="33" y="25"/>
                    </a:cubicBezTo>
                    <a:cubicBezTo>
                      <a:pt x="38" y="29"/>
                      <a:pt x="38" y="29"/>
                      <a:pt x="38" y="29"/>
                    </a:cubicBezTo>
                    <a:cubicBezTo>
                      <a:pt x="39" y="30"/>
                      <a:pt x="40" y="30"/>
                      <a:pt x="41" y="30"/>
                    </a:cubicBezTo>
                    <a:cubicBezTo>
                      <a:pt x="43" y="30"/>
                      <a:pt x="44" y="28"/>
                      <a:pt x="44" y="26"/>
                    </a:cubicBezTo>
                    <a:lnTo>
                      <a:pt x="42" y="13"/>
                    </a:lnTo>
                    <a:close/>
                    <a:moveTo>
                      <a:pt x="35" y="0"/>
                    </a:moveTo>
                    <a:cubicBezTo>
                      <a:pt x="35" y="0"/>
                      <a:pt x="35" y="1"/>
                      <a:pt x="35" y="1"/>
                    </a:cubicBezTo>
                    <a:cubicBezTo>
                      <a:pt x="35" y="1"/>
                      <a:pt x="35" y="1"/>
                      <a:pt x="35" y="1"/>
                    </a:cubicBezTo>
                    <a:cubicBezTo>
                      <a:pt x="35" y="1"/>
                      <a:pt x="35" y="1"/>
                      <a:pt x="35" y="1"/>
                    </a:cubicBezTo>
                    <a:cubicBezTo>
                      <a:pt x="35" y="1"/>
                      <a:pt x="35" y="0"/>
                      <a:pt x="35"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6" y="10"/>
                    </a:moveTo>
                    <a:cubicBezTo>
                      <a:pt x="36" y="11"/>
                      <a:pt x="35" y="11"/>
                      <a:pt x="35" y="11"/>
                    </a:cubicBezTo>
                    <a:cubicBezTo>
                      <a:pt x="33" y="11"/>
                      <a:pt x="33" y="11"/>
                      <a:pt x="33" y="11"/>
                    </a:cubicBezTo>
                    <a:cubicBezTo>
                      <a:pt x="33" y="11"/>
                      <a:pt x="33" y="11"/>
                      <a:pt x="33" y="10"/>
                    </a:cubicBezTo>
                    <a:cubicBezTo>
                      <a:pt x="33" y="10"/>
                      <a:pt x="33" y="10"/>
                      <a:pt x="33" y="10"/>
                    </a:cubicBezTo>
                    <a:cubicBezTo>
                      <a:pt x="33" y="10"/>
                      <a:pt x="33" y="9"/>
                      <a:pt x="33" y="9"/>
                    </a:cubicBezTo>
                    <a:cubicBezTo>
                      <a:pt x="35" y="9"/>
                      <a:pt x="35" y="9"/>
                      <a:pt x="35" y="9"/>
                    </a:cubicBezTo>
                    <a:cubicBezTo>
                      <a:pt x="35" y="9"/>
                      <a:pt x="36" y="10"/>
                      <a:pt x="36" y="10"/>
                    </a:cubicBezTo>
                    <a:close/>
                    <a:moveTo>
                      <a:pt x="36" y="7"/>
                    </a:moveTo>
                    <a:cubicBezTo>
                      <a:pt x="36" y="8"/>
                      <a:pt x="36" y="8"/>
                      <a:pt x="35" y="8"/>
                    </a:cubicBezTo>
                    <a:cubicBezTo>
                      <a:pt x="33" y="8"/>
                      <a:pt x="33" y="8"/>
                      <a:pt x="33" y="8"/>
                    </a:cubicBezTo>
                    <a:cubicBezTo>
                      <a:pt x="33" y="8"/>
                      <a:pt x="32" y="8"/>
                      <a:pt x="32" y="7"/>
                    </a:cubicBezTo>
                    <a:cubicBezTo>
                      <a:pt x="32" y="3"/>
                      <a:pt x="32" y="3"/>
                      <a:pt x="32" y="3"/>
                    </a:cubicBezTo>
                    <a:cubicBezTo>
                      <a:pt x="32" y="2"/>
                      <a:pt x="33" y="1"/>
                      <a:pt x="33" y="1"/>
                    </a:cubicBezTo>
                    <a:cubicBezTo>
                      <a:pt x="35" y="1"/>
                      <a:pt x="35" y="1"/>
                      <a:pt x="35" y="1"/>
                    </a:cubicBezTo>
                    <a:cubicBezTo>
                      <a:pt x="36" y="1"/>
                      <a:pt x="36" y="2"/>
                      <a:pt x="36" y="3"/>
                    </a:cubicBezTo>
                    <a:lnTo>
                      <a:pt x="36" y="7"/>
                    </a:lnTo>
                    <a:close/>
                  </a:path>
                </a:pathLst>
              </a:cu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03" name="组合 102">
              <a:extLst>
                <a:ext uri="{FF2B5EF4-FFF2-40B4-BE49-F238E27FC236}">
                  <a16:creationId xmlns:a16="http://schemas.microsoft.com/office/drawing/2014/main" xmlns="" id="{53187C14-DD89-489E-9F3D-B54D6F92B028}"/>
                </a:ext>
              </a:extLst>
            </p:cNvPr>
            <p:cNvGrpSpPr/>
            <p:nvPr/>
          </p:nvGrpSpPr>
          <p:grpSpPr>
            <a:xfrm>
              <a:off x="2699205" y="3984275"/>
              <a:ext cx="1333743" cy="923490"/>
              <a:chOff x="4271689" y="1207551"/>
              <a:chExt cx="1333743" cy="923490"/>
            </a:xfrm>
          </p:grpSpPr>
          <p:sp>
            <p:nvSpPr>
              <p:cNvPr id="105" name="文本框 30">
                <a:extLst>
                  <a:ext uri="{FF2B5EF4-FFF2-40B4-BE49-F238E27FC236}">
                    <a16:creationId xmlns:a16="http://schemas.microsoft.com/office/drawing/2014/main" xmlns="" id="{44BF7B64-C008-4739-A0B0-B06427713EC0}"/>
                  </a:ext>
                </a:extLst>
              </p:cNvPr>
              <p:cNvSpPr txBox="1"/>
              <p:nvPr/>
            </p:nvSpPr>
            <p:spPr>
              <a:xfrm>
                <a:off x="4283968" y="1207551"/>
                <a:ext cx="1276564" cy="369429"/>
              </a:xfrm>
              <a:prstGeom prst="rect">
                <a:avLst/>
              </a:prstGeom>
              <a:noFill/>
            </p:spPr>
            <p:txBody>
              <a:bodyPr wrap="square" rtlCol="0">
                <a:spAutoFit/>
              </a:bodyPr>
              <a:lstStyle/>
              <a:p>
                <a:pPr algn="ctr"/>
                <a:r>
                  <a:rPr lang="en-US" altLang="zh-CN" sz="1200" b="1" dirty="0">
                    <a:solidFill>
                      <a:schemeClr val="tx1">
                        <a:lumMod val="65000"/>
                        <a:lumOff val="35000"/>
                      </a:schemeClr>
                    </a:solidFill>
                    <a:latin typeface="微软雅黑" panose="020B0503020204020204" pitchFamily="34" charset="-122"/>
                    <a:ea typeface="微软雅黑" panose="020B0503020204020204" pitchFamily="34" charset="-122"/>
                  </a:rPr>
                  <a:t>05</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6" name="文本框 31">
                <a:extLst>
                  <a:ext uri="{FF2B5EF4-FFF2-40B4-BE49-F238E27FC236}">
                    <a16:creationId xmlns:a16="http://schemas.microsoft.com/office/drawing/2014/main" xmlns="" id="{0F33622D-5D19-4A8E-B1C0-38FEB02ED32D}"/>
                  </a:ext>
                </a:extLst>
              </p:cNvPr>
              <p:cNvSpPr txBox="1"/>
              <p:nvPr/>
            </p:nvSpPr>
            <p:spPr>
              <a:xfrm>
                <a:off x="4271689" y="1416813"/>
                <a:ext cx="1333743" cy="714228"/>
              </a:xfrm>
              <a:prstGeom prst="rect">
                <a:avLst/>
              </a:prstGeom>
              <a:noFill/>
            </p:spPr>
            <p:txBody>
              <a:bodyPr wrap="square" rtlCol="0">
                <a:spAutoFit/>
              </a:bodyPr>
              <a:lstStyle/>
              <a:p>
                <a:pPr algn="ctr">
                  <a:lnSpc>
                    <a:spcPct val="120000"/>
                  </a:lnSpc>
                </a:pP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严格遵守劳动纪律</a:t>
                </a:r>
              </a:p>
            </p:txBody>
          </p:sp>
        </p:grpSp>
        <p:sp>
          <p:nvSpPr>
            <p:cNvPr id="104" name="任意多边形 151">
              <a:extLst>
                <a:ext uri="{FF2B5EF4-FFF2-40B4-BE49-F238E27FC236}">
                  <a16:creationId xmlns:a16="http://schemas.microsoft.com/office/drawing/2014/main" xmlns="" id="{4ABFA3C1-BEE1-476C-AC72-C03534B7A7E7}"/>
                </a:ext>
              </a:extLst>
            </p:cNvPr>
            <p:cNvSpPr>
              <a:spLocks noChangeArrowheads="1"/>
            </p:cNvSpPr>
            <p:nvPr/>
          </p:nvSpPr>
          <p:spPr bwMode="auto">
            <a:xfrm>
              <a:off x="2578781" y="4002495"/>
              <a:ext cx="1574590" cy="848445"/>
            </a:xfrm>
            <a:custGeom>
              <a:avLst/>
              <a:gdLst>
                <a:gd name="T0" fmla="*/ 176216 w 3090"/>
                <a:gd name="T1" fmla="*/ 0 h 1665"/>
                <a:gd name="T2" fmla="*/ 1785934 w 3090"/>
                <a:gd name="T3" fmla="*/ 0 h 1665"/>
                <a:gd name="T4" fmla="*/ 1962150 w 3090"/>
                <a:gd name="T5" fmla="*/ 176216 h 1665"/>
                <a:gd name="T6" fmla="*/ 1962150 w 3090"/>
                <a:gd name="T7" fmla="*/ 881059 h 1665"/>
                <a:gd name="T8" fmla="*/ 1785934 w 3090"/>
                <a:gd name="T9" fmla="*/ 1057275 h 1665"/>
                <a:gd name="T10" fmla="*/ 176216 w 3090"/>
                <a:gd name="T11" fmla="*/ 1057275 h 1665"/>
                <a:gd name="T12" fmla="*/ 0 w 3090"/>
                <a:gd name="T13" fmla="*/ 881059 h 1665"/>
                <a:gd name="T14" fmla="*/ 0 w 3090"/>
                <a:gd name="T15" fmla="*/ 720027 h 1665"/>
                <a:gd name="T16" fmla="*/ 180692 w 3090"/>
                <a:gd name="T17" fmla="*/ 720027 h 1665"/>
                <a:gd name="T18" fmla="*/ 180692 w 3090"/>
                <a:gd name="T19" fmla="*/ 319977 h 1665"/>
                <a:gd name="T20" fmla="*/ 0 w 3090"/>
                <a:gd name="T21" fmla="*/ 319977 h 1665"/>
                <a:gd name="T22" fmla="*/ 0 w 3090"/>
                <a:gd name="T23" fmla="*/ 176216 h 1665"/>
                <a:gd name="T24" fmla="*/ 176216 w 3090"/>
                <a:gd name="T25" fmla="*/ 0 h 16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90" h="1665">
                  <a:moveTo>
                    <a:pt x="0" y="504"/>
                  </a:moveTo>
                  <a:lnTo>
                    <a:pt x="0" y="278"/>
                  </a:lnTo>
                  <a:cubicBezTo>
                    <a:pt x="0" y="124"/>
                    <a:pt x="124" y="0"/>
                    <a:pt x="278" y="0"/>
                  </a:cubicBezTo>
                  <a:lnTo>
                    <a:pt x="2812" y="0"/>
                  </a:lnTo>
                  <a:cubicBezTo>
                    <a:pt x="2966" y="0"/>
                    <a:pt x="3090" y="124"/>
                    <a:pt x="3090" y="278"/>
                  </a:cubicBezTo>
                  <a:lnTo>
                    <a:pt x="3090" y="1387"/>
                  </a:lnTo>
                  <a:cubicBezTo>
                    <a:pt x="3090" y="1541"/>
                    <a:pt x="2966" y="1665"/>
                    <a:pt x="2812" y="1665"/>
                  </a:cubicBezTo>
                  <a:lnTo>
                    <a:pt x="278" y="1665"/>
                  </a:lnTo>
                  <a:cubicBezTo>
                    <a:pt x="124" y="1665"/>
                    <a:pt x="0" y="1541"/>
                    <a:pt x="0" y="1387"/>
                  </a:cubicBezTo>
                  <a:lnTo>
                    <a:pt x="0" y="1134"/>
                  </a:lnTo>
                </a:path>
              </a:pathLst>
            </a:custGeom>
            <a:noFill/>
            <a:ln w="6350">
              <a:solidFill>
                <a:srgbClr val="C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68562" tIns="34281" rIns="68562" bIns="34281" numCol="1" anchor="t" anchorCtr="0" compatLnSpc="1">
              <a:prstTxWarp prst="textNoShape">
                <a:avLst/>
              </a:prstTxWarp>
            </a:bodyPr>
            <a:lstStyle/>
            <a:p>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09" name="矩形 108">
            <a:extLst>
              <a:ext uri="{FF2B5EF4-FFF2-40B4-BE49-F238E27FC236}">
                <a16:creationId xmlns:a16="http://schemas.microsoft.com/office/drawing/2014/main" xmlns="" id="{8070883F-6A51-4585-8290-A1C9F368FD81}"/>
              </a:ext>
            </a:extLst>
          </p:cNvPr>
          <p:cNvSpPr/>
          <p:nvPr/>
        </p:nvSpPr>
        <p:spPr>
          <a:xfrm>
            <a:off x="-5238" y="283369"/>
            <a:ext cx="110966" cy="33289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0" name="矩形 109">
            <a:extLst>
              <a:ext uri="{FF2B5EF4-FFF2-40B4-BE49-F238E27FC236}">
                <a16:creationId xmlns:a16="http://schemas.microsoft.com/office/drawing/2014/main" xmlns="" id="{E54C9A7B-014D-4F10-B5B1-2DE8F86900E2}"/>
              </a:ext>
            </a:extLst>
          </p:cNvPr>
          <p:cNvSpPr/>
          <p:nvPr/>
        </p:nvSpPr>
        <p:spPr>
          <a:xfrm>
            <a:off x="255747" y="283369"/>
            <a:ext cx="2362172" cy="33289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b="1" dirty="0">
                <a:latin typeface="微软雅黑" panose="020B0503020204020204" charset="-122"/>
                <a:ea typeface="微软雅黑" panose="020B0503020204020204" charset="-122"/>
              </a:rPr>
              <a:t> 操作人员</a:t>
            </a:r>
            <a:r>
              <a:rPr lang="en-US" altLang="zh-CN" sz="1350" b="1" dirty="0">
                <a:latin typeface="微软雅黑" panose="020B0503020204020204" charset="-122"/>
                <a:ea typeface="微软雅黑" panose="020B0503020204020204" charset="-122"/>
              </a:rPr>
              <a:t>5</a:t>
            </a:r>
            <a:r>
              <a:rPr lang="zh-CN" altLang="en-US" sz="1350" b="1" dirty="0">
                <a:latin typeface="微软雅黑" panose="020B0503020204020204" charset="-122"/>
                <a:ea typeface="微软雅黑" panose="020B0503020204020204" charset="-122"/>
              </a:rPr>
              <a:t>个严格遵守</a:t>
            </a:r>
          </a:p>
        </p:txBody>
      </p:sp>
    </p:spTree>
    <p:custDataLst>
      <p:tags r:id="rId1"/>
    </p:custDataLst>
    <p:extLst>
      <p:ext uri="{BB962C8B-B14F-4D97-AF65-F5344CB8AC3E}">
        <p14:creationId xmlns:p14="http://schemas.microsoft.com/office/powerpoint/2010/main" val="531181696"/>
      </p:ext>
    </p:extLst>
  </p:cSld>
  <p:clrMapOvr>
    <a:masterClrMapping/>
  </p:clrMapOvr>
  <mc:AlternateContent xmlns:mc="http://schemas.openxmlformats.org/markup-compatibility/2006" xmlns:p14="http://schemas.microsoft.com/office/powerpoint/2010/main">
    <mc:Choice Requires="p14">
      <p:transition spd="slow" p14:dur="1500" advTm="5034">
        <p:split orient="vert"/>
      </p:transition>
    </mc:Choice>
    <mc:Fallback xmlns="">
      <p:transition spd="slow" advTm="5034">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1" nodeType="clickEffect">
                                  <p:stCondLst>
                                    <p:cond delay="0"/>
                                  </p:stCondLst>
                                  <p:childTnLst>
                                    <p:set>
                                      <p:cBhvr>
                                        <p:cTn id="11" dur="1" fill="hold">
                                          <p:stCondLst>
                                            <p:cond delay="0"/>
                                          </p:stCondLst>
                                        </p:cTn>
                                        <p:tgtEl>
                                          <p:spTgt spid="110"/>
                                        </p:tgtEl>
                                        <p:attrNameLst>
                                          <p:attrName>style.visibility</p:attrName>
                                        </p:attrNameLst>
                                      </p:cBhvr>
                                      <p:to>
                                        <p:strVal val="visible"/>
                                      </p:to>
                                    </p:set>
                                    <p:anim calcmode="lin" valueType="num">
                                      <p:cBhvr>
                                        <p:cTn id="12" dur="500" fill="hold"/>
                                        <p:tgtEl>
                                          <p:spTgt spid="110"/>
                                        </p:tgtEl>
                                        <p:attrNameLst>
                                          <p:attrName>ppt_w</p:attrName>
                                        </p:attrNameLst>
                                      </p:cBhvr>
                                      <p:tavLst>
                                        <p:tav tm="0">
                                          <p:val>
                                            <p:fltVal val="0"/>
                                          </p:val>
                                        </p:tav>
                                        <p:tav tm="100000">
                                          <p:val>
                                            <p:strVal val="#ppt_w"/>
                                          </p:val>
                                        </p:tav>
                                      </p:tavLst>
                                    </p:anim>
                                    <p:anim calcmode="lin" valueType="num">
                                      <p:cBhvr>
                                        <p:cTn id="13" dur="500" fill="hold"/>
                                        <p:tgtEl>
                                          <p:spTgt spid="110"/>
                                        </p:tgtEl>
                                        <p:attrNameLst>
                                          <p:attrName>ppt_h</p:attrName>
                                        </p:attrNameLst>
                                      </p:cBhvr>
                                      <p:tavLst>
                                        <p:tav tm="0">
                                          <p:val>
                                            <p:fltVal val="0"/>
                                          </p:val>
                                        </p:tav>
                                        <p:tav tm="100000">
                                          <p:val>
                                            <p:strVal val="#ppt_h"/>
                                          </p:val>
                                        </p:tav>
                                      </p:tavLst>
                                    </p:anim>
                                    <p:animEffect transition="in" filter="fade">
                                      <p:cBhvr>
                                        <p:cTn id="14" dur="500"/>
                                        <p:tgtEl>
                                          <p:spTgt spid="110"/>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anim calcmode="lin" valueType="num">
                                      <p:cBhvr>
                                        <p:cTn id="31" dur="1000" fill="hold"/>
                                        <p:tgtEl>
                                          <p:spTgt spid="2"/>
                                        </p:tgtEl>
                                        <p:attrNameLst>
                                          <p:attrName>ppt_x</p:attrName>
                                        </p:attrNameLst>
                                      </p:cBhvr>
                                      <p:tavLst>
                                        <p:tav tm="0">
                                          <p:val>
                                            <p:strVal val="#ppt_x"/>
                                          </p:val>
                                        </p:tav>
                                        <p:tav tm="100000">
                                          <p:val>
                                            <p:strVal val="#ppt_x"/>
                                          </p:val>
                                        </p:tav>
                                      </p:tavLst>
                                    </p:anim>
                                    <p:anim calcmode="lin" valueType="num">
                                      <p:cBhvr>
                                        <p:cTn id="32" dur="1000" fill="hold"/>
                                        <p:tgtEl>
                                          <p:spTgt spid="2"/>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1000"/>
                                        <p:tgtEl>
                                          <p:spTgt spid="4"/>
                                        </p:tgtEl>
                                      </p:cBhvr>
                                    </p:animEffect>
                                    <p:anim calcmode="lin" valueType="num">
                                      <p:cBhvr>
                                        <p:cTn id="41" dur="1000" fill="hold"/>
                                        <p:tgtEl>
                                          <p:spTgt spid="4"/>
                                        </p:tgtEl>
                                        <p:attrNameLst>
                                          <p:attrName>ppt_x</p:attrName>
                                        </p:attrNameLst>
                                      </p:cBhvr>
                                      <p:tavLst>
                                        <p:tav tm="0">
                                          <p:val>
                                            <p:strVal val="#ppt_x"/>
                                          </p:val>
                                        </p:tav>
                                        <p:tav tm="100000">
                                          <p:val>
                                            <p:strVal val="#ppt_x"/>
                                          </p:val>
                                        </p:tav>
                                      </p:tavLst>
                                    </p:anim>
                                    <p:anim calcmode="lin" valueType="num">
                                      <p:cBhvr>
                                        <p:cTn id="42" dur="1000" fill="hold"/>
                                        <p:tgtEl>
                                          <p:spTgt spid="4"/>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1000"/>
                                        <p:tgtEl>
                                          <p:spTgt spid="5"/>
                                        </p:tgtEl>
                                      </p:cBhvr>
                                    </p:animEffect>
                                    <p:anim calcmode="lin" valueType="num">
                                      <p:cBhvr>
                                        <p:cTn id="46" dur="1000" fill="hold"/>
                                        <p:tgtEl>
                                          <p:spTgt spid="5"/>
                                        </p:tgtEl>
                                        <p:attrNameLst>
                                          <p:attrName>ppt_x</p:attrName>
                                        </p:attrNameLst>
                                      </p:cBhvr>
                                      <p:tavLst>
                                        <p:tav tm="0">
                                          <p:val>
                                            <p:strVal val="#ppt_x"/>
                                          </p:val>
                                        </p:tav>
                                        <p:tav tm="100000">
                                          <p:val>
                                            <p:strVal val="#ppt_x"/>
                                          </p:val>
                                        </p:tav>
                                      </p:tavLst>
                                    </p:anim>
                                    <p:anim calcmode="lin" valueType="num">
                                      <p:cBhvr>
                                        <p:cTn id="47" dur="1000" fill="hold"/>
                                        <p:tgtEl>
                                          <p:spTgt spid="5"/>
                                        </p:tgtEl>
                                        <p:attrNameLst>
                                          <p:attrName>ppt_y</p:attrName>
                                        </p:attrNameLst>
                                      </p:cBhvr>
                                      <p:tavLst>
                                        <p:tav tm="0">
                                          <p:val>
                                            <p:strVal val="#ppt_y-.1"/>
                                          </p:val>
                                        </p:tav>
                                        <p:tav tm="100000">
                                          <p:val>
                                            <p:strVal val="#ppt_y"/>
                                          </p:val>
                                        </p:tav>
                                      </p:tavLst>
                                    </p:anim>
                                  </p:childTnLst>
                                </p:cTn>
                              </p:par>
                            </p:childTnLst>
                          </p:cTn>
                        </p:par>
                        <p:par>
                          <p:cTn id="48" fill="hold">
                            <p:stCondLst>
                              <p:cond delay="1000"/>
                            </p:stCondLst>
                            <p:childTnLst>
                              <p:par>
                                <p:cTn id="49" presetID="22" presetClass="entr" presetSubtype="8" fill="hold"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500"/>
                                        <p:tgtEl>
                                          <p:spTgt spid="21"/>
                                        </p:tgtEl>
                                      </p:cBhvr>
                                    </p:animEffect>
                                  </p:childTnLst>
                                </p:cTn>
                              </p:par>
                              <p:par>
                                <p:cTn id="52" presetID="10" presetClass="entr" presetSubtype="0" fill="hold" grpId="0" nodeType="withEffect">
                                  <p:stCondLst>
                                    <p:cond delay="50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500"/>
                                        <p:tgtEl>
                                          <p:spTgt spid="64"/>
                                        </p:tgtEl>
                                      </p:cBhvr>
                                    </p:animEffect>
                                  </p:childTnLst>
                                </p:cTn>
                              </p:par>
                              <p:par>
                                <p:cTn id="55" presetID="10" presetClass="entr" presetSubtype="0" fill="hold" grpId="0" nodeType="withEffect">
                                  <p:stCondLst>
                                    <p:cond delay="50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500"/>
                                        <p:tgtEl>
                                          <p:spTgt spid="65"/>
                                        </p:tgtEl>
                                      </p:cBhvr>
                                    </p:animEffect>
                                  </p:childTnLst>
                                </p:cTn>
                              </p:par>
                              <p:par>
                                <p:cTn id="58" presetID="10" presetClass="entr" presetSubtype="0" fill="hold" grpId="0" nodeType="withEffect">
                                  <p:stCondLst>
                                    <p:cond delay="500"/>
                                  </p:stCondLst>
                                  <p:childTnLst>
                                    <p:set>
                                      <p:cBhvr>
                                        <p:cTn id="59" dur="1" fill="hold">
                                          <p:stCondLst>
                                            <p:cond delay="0"/>
                                          </p:stCondLst>
                                        </p:cTn>
                                        <p:tgtEl>
                                          <p:spTgt spid="66"/>
                                        </p:tgtEl>
                                        <p:attrNameLst>
                                          <p:attrName>style.visibility</p:attrName>
                                        </p:attrNameLst>
                                      </p:cBhvr>
                                      <p:to>
                                        <p:strVal val="visible"/>
                                      </p:to>
                                    </p:set>
                                    <p:animEffect transition="in" filter="fade">
                                      <p:cBhvr>
                                        <p:cTn id="60" dur="500"/>
                                        <p:tgtEl>
                                          <p:spTgt spid="66"/>
                                        </p:tgtEl>
                                      </p:cBhvr>
                                    </p:animEffect>
                                  </p:childTnLst>
                                </p:cTn>
                              </p:par>
                              <p:par>
                                <p:cTn id="61" presetID="10" presetClass="entr" presetSubtype="0" fill="hold" grpId="0" nodeType="withEffect">
                                  <p:stCondLst>
                                    <p:cond delay="500"/>
                                  </p:stCondLst>
                                  <p:childTnLst>
                                    <p:set>
                                      <p:cBhvr>
                                        <p:cTn id="62" dur="1" fill="hold">
                                          <p:stCondLst>
                                            <p:cond delay="0"/>
                                          </p:stCondLst>
                                        </p:cTn>
                                        <p:tgtEl>
                                          <p:spTgt spid="67"/>
                                        </p:tgtEl>
                                        <p:attrNameLst>
                                          <p:attrName>style.visibility</p:attrName>
                                        </p:attrNameLst>
                                      </p:cBhvr>
                                      <p:to>
                                        <p:strVal val="visible"/>
                                      </p:to>
                                    </p:set>
                                    <p:animEffect transition="in" filter="fade">
                                      <p:cBhvr>
                                        <p:cTn id="63" dur="500"/>
                                        <p:tgtEl>
                                          <p:spTgt spid="67"/>
                                        </p:tgtEl>
                                      </p:cBhvr>
                                    </p:animEffect>
                                  </p:childTnLst>
                                </p:cTn>
                              </p:par>
                              <p:par>
                                <p:cTn id="64" presetID="10" presetClass="entr" presetSubtype="0" fill="hold" grpId="0" nodeType="withEffect">
                                  <p:stCondLst>
                                    <p:cond delay="500"/>
                                  </p:stCondLst>
                                  <p:childTnLst>
                                    <p:set>
                                      <p:cBhvr>
                                        <p:cTn id="65" dur="1" fill="hold">
                                          <p:stCondLst>
                                            <p:cond delay="0"/>
                                          </p:stCondLst>
                                        </p:cTn>
                                        <p:tgtEl>
                                          <p:spTgt spid="68"/>
                                        </p:tgtEl>
                                        <p:attrNameLst>
                                          <p:attrName>style.visibility</p:attrName>
                                        </p:attrNameLst>
                                      </p:cBhvr>
                                      <p:to>
                                        <p:strVal val="visible"/>
                                      </p:to>
                                    </p:set>
                                    <p:animEffect transition="in" filter="fade">
                                      <p:cBhvr>
                                        <p:cTn id="66" dur="500"/>
                                        <p:tgtEl>
                                          <p:spTgt spid="68"/>
                                        </p:tgtEl>
                                      </p:cBhvr>
                                    </p:animEffect>
                                  </p:childTnLst>
                                </p:cTn>
                              </p:par>
                            </p:childTnLst>
                          </p:cTn>
                        </p:par>
                        <p:par>
                          <p:cTn id="67" fill="hold">
                            <p:stCondLst>
                              <p:cond delay="2000"/>
                            </p:stCondLst>
                            <p:childTnLst>
                              <p:par>
                                <p:cTn id="68" presetID="42" presetClass="entr" presetSubtype="0" fill="hold" nodeType="after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fade">
                                      <p:cBhvr>
                                        <p:cTn id="70" dur="1000"/>
                                        <p:tgtEl>
                                          <p:spTgt spid="22"/>
                                        </p:tgtEl>
                                      </p:cBhvr>
                                    </p:animEffect>
                                    <p:anim calcmode="lin" valueType="num">
                                      <p:cBhvr>
                                        <p:cTn id="71" dur="1000" fill="hold"/>
                                        <p:tgtEl>
                                          <p:spTgt spid="22"/>
                                        </p:tgtEl>
                                        <p:attrNameLst>
                                          <p:attrName>ppt_x</p:attrName>
                                        </p:attrNameLst>
                                      </p:cBhvr>
                                      <p:tavLst>
                                        <p:tav tm="0">
                                          <p:val>
                                            <p:strVal val="#ppt_x"/>
                                          </p:val>
                                        </p:tav>
                                        <p:tav tm="100000">
                                          <p:val>
                                            <p:strVal val="#ppt_x"/>
                                          </p:val>
                                        </p:tav>
                                      </p:tavLst>
                                    </p:anim>
                                    <p:anim calcmode="lin" valueType="num">
                                      <p:cBhvr>
                                        <p:cTn id="72" dur="1000" fill="hold"/>
                                        <p:tgtEl>
                                          <p:spTgt spid="22"/>
                                        </p:tgtEl>
                                        <p:attrNameLst>
                                          <p:attrName>ppt_y</p:attrName>
                                        </p:attrNameLst>
                                      </p:cBhvr>
                                      <p:tavLst>
                                        <p:tav tm="0">
                                          <p:val>
                                            <p:strVal val="#ppt_y+.1"/>
                                          </p:val>
                                        </p:tav>
                                        <p:tav tm="100000">
                                          <p:val>
                                            <p:strVal val="#ppt_y"/>
                                          </p:val>
                                        </p:tav>
                                      </p:tavLst>
                                    </p:anim>
                                  </p:childTnLst>
                                </p:cTn>
                              </p:par>
                            </p:childTnLst>
                          </p:cTn>
                        </p:par>
                        <p:par>
                          <p:cTn id="73" fill="hold">
                            <p:stCondLst>
                              <p:cond delay="3000"/>
                            </p:stCondLst>
                            <p:childTnLst>
                              <p:par>
                                <p:cTn id="74" presetID="42" presetClass="entr" presetSubtype="0" fill="hold" nodeType="after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1000"/>
                                        <p:tgtEl>
                                          <p:spTgt spid="25"/>
                                        </p:tgtEl>
                                      </p:cBhvr>
                                    </p:animEffect>
                                    <p:anim calcmode="lin" valueType="num">
                                      <p:cBhvr>
                                        <p:cTn id="77" dur="1000" fill="hold"/>
                                        <p:tgtEl>
                                          <p:spTgt spid="25"/>
                                        </p:tgtEl>
                                        <p:attrNameLst>
                                          <p:attrName>ppt_x</p:attrName>
                                        </p:attrNameLst>
                                      </p:cBhvr>
                                      <p:tavLst>
                                        <p:tav tm="0">
                                          <p:val>
                                            <p:strVal val="#ppt_x"/>
                                          </p:val>
                                        </p:tav>
                                        <p:tav tm="100000">
                                          <p:val>
                                            <p:strVal val="#ppt_x"/>
                                          </p:val>
                                        </p:tav>
                                      </p:tavLst>
                                    </p:anim>
                                    <p:anim calcmode="lin" valueType="num">
                                      <p:cBhvr>
                                        <p:cTn id="78" dur="1000" fill="hold"/>
                                        <p:tgtEl>
                                          <p:spTgt spid="25"/>
                                        </p:tgtEl>
                                        <p:attrNameLst>
                                          <p:attrName>ppt_y</p:attrName>
                                        </p:attrNameLst>
                                      </p:cBhvr>
                                      <p:tavLst>
                                        <p:tav tm="0">
                                          <p:val>
                                            <p:strVal val="#ppt_y+.1"/>
                                          </p:val>
                                        </p:tav>
                                        <p:tav tm="100000">
                                          <p:val>
                                            <p:strVal val="#ppt_y"/>
                                          </p:val>
                                        </p:tav>
                                      </p:tavLst>
                                    </p:anim>
                                  </p:childTnLst>
                                </p:cTn>
                              </p:par>
                            </p:childTnLst>
                          </p:cTn>
                        </p:par>
                        <p:par>
                          <p:cTn id="79" fill="hold">
                            <p:stCondLst>
                              <p:cond delay="4000"/>
                            </p:stCondLst>
                            <p:childTnLst>
                              <p:par>
                                <p:cTn id="80" presetID="42" presetClass="entr" presetSubtype="0"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fade">
                                      <p:cBhvr>
                                        <p:cTn id="82" dur="1000"/>
                                        <p:tgtEl>
                                          <p:spTgt spid="29"/>
                                        </p:tgtEl>
                                      </p:cBhvr>
                                    </p:animEffect>
                                    <p:anim calcmode="lin" valueType="num">
                                      <p:cBhvr>
                                        <p:cTn id="83" dur="1000" fill="hold"/>
                                        <p:tgtEl>
                                          <p:spTgt spid="29"/>
                                        </p:tgtEl>
                                        <p:attrNameLst>
                                          <p:attrName>ppt_x</p:attrName>
                                        </p:attrNameLst>
                                      </p:cBhvr>
                                      <p:tavLst>
                                        <p:tav tm="0">
                                          <p:val>
                                            <p:strVal val="#ppt_x"/>
                                          </p:val>
                                        </p:tav>
                                        <p:tav tm="100000">
                                          <p:val>
                                            <p:strVal val="#ppt_x"/>
                                          </p:val>
                                        </p:tav>
                                      </p:tavLst>
                                    </p:anim>
                                    <p:anim calcmode="lin" valueType="num">
                                      <p:cBhvr>
                                        <p:cTn id="84" dur="1000" fill="hold"/>
                                        <p:tgtEl>
                                          <p:spTgt spid="29"/>
                                        </p:tgtEl>
                                        <p:attrNameLst>
                                          <p:attrName>ppt_y</p:attrName>
                                        </p:attrNameLst>
                                      </p:cBhvr>
                                      <p:tavLst>
                                        <p:tav tm="0">
                                          <p:val>
                                            <p:strVal val="#ppt_y+.1"/>
                                          </p:val>
                                        </p:tav>
                                        <p:tav tm="100000">
                                          <p:val>
                                            <p:strVal val="#ppt_y"/>
                                          </p:val>
                                        </p:tav>
                                      </p:tavLst>
                                    </p:anim>
                                  </p:childTnLst>
                                </p:cTn>
                              </p:par>
                            </p:childTnLst>
                          </p:cTn>
                        </p:par>
                        <p:par>
                          <p:cTn id="85" fill="hold">
                            <p:stCondLst>
                              <p:cond delay="5000"/>
                            </p:stCondLst>
                            <p:childTnLst>
                              <p:par>
                                <p:cTn id="86" presetID="42"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childTnLst>
                          </p:cTn>
                        </p:par>
                        <p:par>
                          <p:cTn id="91" fill="hold">
                            <p:stCondLst>
                              <p:cond delay="6000"/>
                            </p:stCondLst>
                            <p:childTnLst>
                              <p:par>
                                <p:cTn id="92" presetID="42" presetClass="entr" presetSubtype="0" fill="hold" nodeType="afterEffect">
                                  <p:stCondLst>
                                    <p:cond delay="0"/>
                                  </p:stCondLst>
                                  <p:childTnLst>
                                    <p:set>
                                      <p:cBhvr>
                                        <p:cTn id="93" dur="1" fill="hold">
                                          <p:stCondLst>
                                            <p:cond delay="0"/>
                                          </p:stCondLst>
                                        </p:cTn>
                                        <p:tgtEl>
                                          <p:spTgt spid="40"/>
                                        </p:tgtEl>
                                        <p:attrNameLst>
                                          <p:attrName>style.visibility</p:attrName>
                                        </p:attrNameLst>
                                      </p:cBhvr>
                                      <p:to>
                                        <p:strVal val="visible"/>
                                      </p:to>
                                    </p:set>
                                    <p:animEffect transition="in" filter="fade">
                                      <p:cBhvr>
                                        <p:cTn id="94" dur="1000"/>
                                        <p:tgtEl>
                                          <p:spTgt spid="40"/>
                                        </p:tgtEl>
                                      </p:cBhvr>
                                    </p:animEffect>
                                    <p:anim calcmode="lin" valueType="num">
                                      <p:cBhvr>
                                        <p:cTn id="95" dur="1000" fill="hold"/>
                                        <p:tgtEl>
                                          <p:spTgt spid="40"/>
                                        </p:tgtEl>
                                        <p:attrNameLst>
                                          <p:attrName>ppt_x</p:attrName>
                                        </p:attrNameLst>
                                      </p:cBhvr>
                                      <p:tavLst>
                                        <p:tav tm="0">
                                          <p:val>
                                            <p:strVal val="#ppt_x"/>
                                          </p:val>
                                        </p:tav>
                                        <p:tav tm="100000">
                                          <p:val>
                                            <p:strVal val="#ppt_x"/>
                                          </p:val>
                                        </p:tav>
                                      </p:tavLst>
                                    </p:anim>
                                    <p:anim calcmode="lin" valueType="num">
                                      <p:cBhvr>
                                        <p:cTn id="96" dur="1000" fill="hold"/>
                                        <p:tgtEl>
                                          <p:spTgt spid="40"/>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42" presetClass="entr" presetSubtype="0" fill="hold" nodeType="afterEffect">
                                  <p:stCondLst>
                                    <p:cond delay="0"/>
                                  </p:stCondLst>
                                  <p:childTnLst>
                                    <p:set>
                                      <p:cBhvr>
                                        <p:cTn id="99" dur="1" fill="hold">
                                          <p:stCondLst>
                                            <p:cond delay="0"/>
                                          </p:stCondLst>
                                        </p:cTn>
                                        <p:tgtEl>
                                          <p:spTgt spid="69"/>
                                        </p:tgtEl>
                                        <p:attrNameLst>
                                          <p:attrName>style.visibility</p:attrName>
                                        </p:attrNameLst>
                                      </p:cBhvr>
                                      <p:to>
                                        <p:strVal val="visible"/>
                                      </p:to>
                                    </p:set>
                                    <p:animEffect transition="in" filter="fade">
                                      <p:cBhvr>
                                        <p:cTn id="100" dur="1000"/>
                                        <p:tgtEl>
                                          <p:spTgt spid="69"/>
                                        </p:tgtEl>
                                      </p:cBhvr>
                                    </p:animEffect>
                                    <p:anim calcmode="lin" valueType="num">
                                      <p:cBhvr>
                                        <p:cTn id="101" dur="1000" fill="hold"/>
                                        <p:tgtEl>
                                          <p:spTgt spid="69"/>
                                        </p:tgtEl>
                                        <p:attrNameLst>
                                          <p:attrName>ppt_x</p:attrName>
                                        </p:attrNameLst>
                                      </p:cBhvr>
                                      <p:tavLst>
                                        <p:tav tm="0">
                                          <p:val>
                                            <p:strVal val="#ppt_x"/>
                                          </p:val>
                                        </p:tav>
                                        <p:tav tm="100000">
                                          <p:val>
                                            <p:strVal val="#ppt_x"/>
                                          </p:val>
                                        </p:tav>
                                      </p:tavLst>
                                    </p:anim>
                                    <p:anim calcmode="lin" valueType="num">
                                      <p:cBhvr>
                                        <p:cTn id="102" dur="1000" fill="hold"/>
                                        <p:tgtEl>
                                          <p:spTgt spid="69"/>
                                        </p:tgtEl>
                                        <p:attrNameLst>
                                          <p:attrName>ppt_y</p:attrName>
                                        </p:attrNameLst>
                                      </p:cBhvr>
                                      <p:tavLst>
                                        <p:tav tm="0">
                                          <p:val>
                                            <p:strVal val="#ppt_y+.1"/>
                                          </p:val>
                                        </p:tav>
                                        <p:tav tm="100000">
                                          <p:val>
                                            <p:strVal val="#ppt_y"/>
                                          </p:val>
                                        </p:tav>
                                      </p:tavLst>
                                    </p:anim>
                                  </p:childTnLst>
                                </p:cTn>
                              </p:par>
                            </p:childTnLst>
                          </p:cTn>
                        </p:par>
                        <p:par>
                          <p:cTn id="103" fill="hold">
                            <p:stCondLst>
                              <p:cond delay="8000"/>
                            </p:stCondLst>
                            <p:childTnLst>
                              <p:par>
                                <p:cTn id="104" presetID="42" presetClass="entr" presetSubtype="0" fill="hold" nodeType="afterEffect">
                                  <p:stCondLst>
                                    <p:cond delay="0"/>
                                  </p:stCondLst>
                                  <p:childTnLst>
                                    <p:set>
                                      <p:cBhvr>
                                        <p:cTn id="105" dur="1" fill="hold">
                                          <p:stCondLst>
                                            <p:cond delay="0"/>
                                          </p:stCondLst>
                                        </p:cTn>
                                        <p:tgtEl>
                                          <p:spTgt spid="77"/>
                                        </p:tgtEl>
                                        <p:attrNameLst>
                                          <p:attrName>style.visibility</p:attrName>
                                        </p:attrNameLst>
                                      </p:cBhvr>
                                      <p:to>
                                        <p:strVal val="visible"/>
                                      </p:to>
                                    </p:set>
                                    <p:animEffect transition="in" filter="fade">
                                      <p:cBhvr>
                                        <p:cTn id="106" dur="1000"/>
                                        <p:tgtEl>
                                          <p:spTgt spid="77"/>
                                        </p:tgtEl>
                                      </p:cBhvr>
                                    </p:animEffect>
                                    <p:anim calcmode="lin" valueType="num">
                                      <p:cBhvr>
                                        <p:cTn id="107" dur="1000" fill="hold"/>
                                        <p:tgtEl>
                                          <p:spTgt spid="77"/>
                                        </p:tgtEl>
                                        <p:attrNameLst>
                                          <p:attrName>ppt_x</p:attrName>
                                        </p:attrNameLst>
                                      </p:cBhvr>
                                      <p:tavLst>
                                        <p:tav tm="0">
                                          <p:val>
                                            <p:strVal val="#ppt_x"/>
                                          </p:val>
                                        </p:tav>
                                        <p:tav tm="100000">
                                          <p:val>
                                            <p:strVal val="#ppt_x"/>
                                          </p:val>
                                        </p:tav>
                                      </p:tavLst>
                                    </p:anim>
                                    <p:anim calcmode="lin" valueType="num">
                                      <p:cBhvr>
                                        <p:cTn id="108" dur="1000" fill="hold"/>
                                        <p:tgtEl>
                                          <p:spTgt spid="77"/>
                                        </p:tgtEl>
                                        <p:attrNameLst>
                                          <p:attrName>ppt_y</p:attrName>
                                        </p:attrNameLst>
                                      </p:cBhvr>
                                      <p:tavLst>
                                        <p:tav tm="0">
                                          <p:val>
                                            <p:strVal val="#ppt_y+.1"/>
                                          </p:val>
                                        </p:tav>
                                        <p:tav tm="100000">
                                          <p:val>
                                            <p:strVal val="#ppt_y"/>
                                          </p:val>
                                        </p:tav>
                                      </p:tavLst>
                                    </p:anim>
                                  </p:childTnLst>
                                </p:cTn>
                              </p:par>
                            </p:childTnLst>
                          </p:cTn>
                        </p:par>
                        <p:par>
                          <p:cTn id="109" fill="hold">
                            <p:stCondLst>
                              <p:cond delay="9000"/>
                            </p:stCondLst>
                            <p:childTnLst>
                              <p:par>
                                <p:cTn id="110" presetID="42" presetClass="entr" presetSubtype="0" fill="hold" nodeType="afterEffect">
                                  <p:stCondLst>
                                    <p:cond delay="0"/>
                                  </p:stCondLst>
                                  <p:childTnLst>
                                    <p:set>
                                      <p:cBhvr>
                                        <p:cTn id="111" dur="1" fill="hold">
                                          <p:stCondLst>
                                            <p:cond delay="0"/>
                                          </p:stCondLst>
                                        </p:cTn>
                                        <p:tgtEl>
                                          <p:spTgt spid="85"/>
                                        </p:tgtEl>
                                        <p:attrNameLst>
                                          <p:attrName>style.visibility</p:attrName>
                                        </p:attrNameLst>
                                      </p:cBhvr>
                                      <p:to>
                                        <p:strVal val="visible"/>
                                      </p:to>
                                    </p:set>
                                    <p:animEffect transition="in" filter="fade">
                                      <p:cBhvr>
                                        <p:cTn id="112" dur="1000"/>
                                        <p:tgtEl>
                                          <p:spTgt spid="85"/>
                                        </p:tgtEl>
                                      </p:cBhvr>
                                    </p:animEffect>
                                    <p:anim calcmode="lin" valueType="num">
                                      <p:cBhvr>
                                        <p:cTn id="113" dur="1000" fill="hold"/>
                                        <p:tgtEl>
                                          <p:spTgt spid="85"/>
                                        </p:tgtEl>
                                        <p:attrNameLst>
                                          <p:attrName>ppt_x</p:attrName>
                                        </p:attrNameLst>
                                      </p:cBhvr>
                                      <p:tavLst>
                                        <p:tav tm="0">
                                          <p:val>
                                            <p:strVal val="#ppt_x"/>
                                          </p:val>
                                        </p:tav>
                                        <p:tav tm="100000">
                                          <p:val>
                                            <p:strVal val="#ppt_x"/>
                                          </p:val>
                                        </p:tav>
                                      </p:tavLst>
                                    </p:anim>
                                    <p:anim calcmode="lin" valueType="num">
                                      <p:cBhvr>
                                        <p:cTn id="114" dur="1000" fill="hold"/>
                                        <p:tgtEl>
                                          <p:spTgt spid="85"/>
                                        </p:tgtEl>
                                        <p:attrNameLst>
                                          <p:attrName>ppt_y</p:attrName>
                                        </p:attrNameLst>
                                      </p:cBhvr>
                                      <p:tavLst>
                                        <p:tav tm="0">
                                          <p:val>
                                            <p:strVal val="#ppt_y+.1"/>
                                          </p:val>
                                        </p:tav>
                                        <p:tav tm="100000">
                                          <p:val>
                                            <p:strVal val="#ppt_y"/>
                                          </p:val>
                                        </p:tav>
                                      </p:tavLst>
                                    </p:anim>
                                  </p:childTnLst>
                                </p:cTn>
                              </p:par>
                            </p:childTnLst>
                          </p:cTn>
                        </p:par>
                        <p:par>
                          <p:cTn id="115" fill="hold">
                            <p:stCondLst>
                              <p:cond delay="10000"/>
                            </p:stCondLst>
                            <p:childTnLst>
                              <p:par>
                                <p:cTn id="116" presetID="42" presetClass="entr" presetSubtype="0" fill="hold" nodeType="afterEffect">
                                  <p:stCondLst>
                                    <p:cond delay="0"/>
                                  </p:stCondLst>
                                  <p:childTnLst>
                                    <p:set>
                                      <p:cBhvr>
                                        <p:cTn id="117" dur="1" fill="hold">
                                          <p:stCondLst>
                                            <p:cond delay="0"/>
                                          </p:stCondLst>
                                        </p:cTn>
                                        <p:tgtEl>
                                          <p:spTgt spid="93"/>
                                        </p:tgtEl>
                                        <p:attrNameLst>
                                          <p:attrName>style.visibility</p:attrName>
                                        </p:attrNameLst>
                                      </p:cBhvr>
                                      <p:to>
                                        <p:strVal val="visible"/>
                                      </p:to>
                                    </p:set>
                                    <p:animEffect transition="in" filter="fade">
                                      <p:cBhvr>
                                        <p:cTn id="118" dur="1000"/>
                                        <p:tgtEl>
                                          <p:spTgt spid="93"/>
                                        </p:tgtEl>
                                      </p:cBhvr>
                                    </p:animEffect>
                                    <p:anim calcmode="lin" valueType="num">
                                      <p:cBhvr>
                                        <p:cTn id="119" dur="1000" fill="hold"/>
                                        <p:tgtEl>
                                          <p:spTgt spid="93"/>
                                        </p:tgtEl>
                                        <p:attrNameLst>
                                          <p:attrName>ppt_x</p:attrName>
                                        </p:attrNameLst>
                                      </p:cBhvr>
                                      <p:tavLst>
                                        <p:tav tm="0">
                                          <p:val>
                                            <p:strVal val="#ppt_x"/>
                                          </p:val>
                                        </p:tav>
                                        <p:tav tm="100000">
                                          <p:val>
                                            <p:strVal val="#ppt_x"/>
                                          </p:val>
                                        </p:tav>
                                      </p:tavLst>
                                    </p:anim>
                                    <p:anim calcmode="lin" valueType="num">
                                      <p:cBhvr>
                                        <p:cTn id="120" dur="1000" fill="hold"/>
                                        <p:tgtEl>
                                          <p:spTgt spid="93"/>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nodeType="afterEffect">
                                  <p:stCondLst>
                                    <p:cond delay="0"/>
                                  </p:stCondLst>
                                  <p:childTnLst>
                                    <p:set>
                                      <p:cBhvr>
                                        <p:cTn id="123" dur="1" fill="hold">
                                          <p:stCondLst>
                                            <p:cond delay="0"/>
                                          </p:stCondLst>
                                        </p:cTn>
                                        <p:tgtEl>
                                          <p:spTgt spid="101"/>
                                        </p:tgtEl>
                                        <p:attrNameLst>
                                          <p:attrName>style.visibility</p:attrName>
                                        </p:attrNameLst>
                                      </p:cBhvr>
                                      <p:to>
                                        <p:strVal val="visible"/>
                                      </p:to>
                                    </p:set>
                                    <p:animEffect transition="in" filter="fade">
                                      <p:cBhvr>
                                        <p:cTn id="124" dur="1000"/>
                                        <p:tgtEl>
                                          <p:spTgt spid="101"/>
                                        </p:tgtEl>
                                      </p:cBhvr>
                                    </p:animEffect>
                                    <p:anim calcmode="lin" valueType="num">
                                      <p:cBhvr>
                                        <p:cTn id="125" dur="1000" fill="hold"/>
                                        <p:tgtEl>
                                          <p:spTgt spid="101"/>
                                        </p:tgtEl>
                                        <p:attrNameLst>
                                          <p:attrName>ppt_x</p:attrName>
                                        </p:attrNameLst>
                                      </p:cBhvr>
                                      <p:tavLst>
                                        <p:tav tm="0">
                                          <p:val>
                                            <p:strVal val="#ppt_x"/>
                                          </p:val>
                                        </p:tav>
                                        <p:tav tm="100000">
                                          <p:val>
                                            <p:strVal val="#ppt_x"/>
                                          </p:val>
                                        </p:tav>
                                      </p:tavLst>
                                    </p:anim>
                                    <p:anim calcmode="lin" valueType="num">
                                      <p:cBhvr>
                                        <p:cTn id="126" dur="10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64" grpId="0" animBg="1"/>
      <p:bldP spid="65" grpId="0" animBg="1"/>
      <p:bldP spid="66" grpId="0" animBg="1"/>
      <p:bldP spid="67" grpId="0" animBg="1"/>
      <p:bldP spid="68" grpId="0" animBg="1"/>
      <p:bldP spid="109" grpId="0" animBg="1"/>
      <p:bldP spid="110"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238" y="283369"/>
            <a:ext cx="110966" cy="33289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矩形 5"/>
          <p:cNvSpPr/>
          <p:nvPr/>
        </p:nvSpPr>
        <p:spPr>
          <a:xfrm>
            <a:off x="255747" y="283369"/>
            <a:ext cx="2362172" cy="33289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b="1" dirty="0">
                <a:latin typeface="微软雅黑" panose="020B0503020204020204" charset="-122"/>
                <a:ea typeface="微软雅黑" panose="020B0503020204020204" charset="-122"/>
              </a:rPr>
              <a:t>防止违章动火</a:t>
            </a:r>
            <a:r>
              <a:rPr lang="en-US" altLang="zh-CN" sz="1350" b="1" dirty="0">
                <a:latin typeface="微软雅黑" panose="020B0503020204020204" charset="-122"/>
                <a:ea typeface="微软雅黑" panose="020B0503020204020204" charset="-122"/>
              </a:rPr>
              <a:t>6</a:t>
            </a:r>
            <a:r>
              <a:rPr lang="zh-CN" altLang="en-US" sz="1350" b="1" dirty="0">
                <a:latin typeface="微软雅黑" panose="020B0503020204020204" charset="-122"/>
                <a:ea typeface="微软雅黑" panose="020B0503020204020204" charset="-122"/>
              </a:rPr>
              <a:t>大禁令</a:t>
            </a:r>
          </a:p>
        </p:txBody>
      </p:sp>
      <p:sp>
        <p:nvSpPr>
          <p:cNvPr id="9" name="矩形 8"/>
          <p:cNvSpPr/>
          <p:nvPr/>
        </p:nvSpPr>
        <p:spPr>
          <a:xfrm>
            <a:off x="-5239" y="5084446"/>
            <a:ext cx="2446020" cy="65246"/>
          </a:xfrm>
          <a:prstGeom prst="rect">
            <a:avLst/>
          </a:prstGeom>
          <a:solidFill>
            <a:srgbClr val="C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矩形 9"/>
          <p:cNvSpPr/>
          <p:nvPr/>
        </p:nvSpPr>
        <p:spPr>
          <a:xfrm>
            <a:off x="8503444" y="-2381"/>
            <a:ext cx="641509" cy="57150"/>
          </a:xfrm>
          <a:prstGeom prst="rect">
            <a:avLst/>
          </a:prstGeom>
          <a:solidFill>
            <a:srgbClr val="0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 name="Freeform 19">
            <a:extLst>
              <a:ext uri="{FF2B5EF4-FFF2-40B4-BE49-F238E27FC236}">
                <a16:creationId xmlns:a16="http://schemas.microsoft.com/office/drawing/2014/main" xmlns="" id="{4ADB3E48-08F4-449F-8C40-16FC6274569F}"/>
              </a:ext>
            </a:extLst>
          </p:cNvPr>
          <p:cNvSpPr>
            <a:spLocks/>
          </p:cNvSpPr>
          <p:nvPr/>
        </p:nvSpPr>
        <p:spPr bwMode="auto">
          <a:xfrm>
            <a:off x="2770954" y="3910876"/>
            <a:ext cx="1924867" cy="1233146"/>
          </a:xfrm>
          <a:custGeom>
            <a:avLst/>
            <a:gdLst>
              <a:gd name="T0" fmla="*/ 476 w 542"/>
              <a:gd name="T1" fmla="*/ 410 h 410"/>
              <a:gd name="T2" fmla="*/ 476 w 542"/>
              <a:gd name="T3" fmla="*/ 121 h 410"/>
              <a:gd name="T4" fmla="*/ 422 w 542"/>
              <a:gd name="T5" fmla="*/ 67 h 410"/>
              <a:gd name="T6" fmla="*/ 0 w 542"/>
              <a:gd name="T7" fmla="*/ 67 h 410"/>
              <a:gd name="T8" fmla="*/ 0 w 542"/>
              <a:gd name="T9" fmla="*/ 0 h 410"/>
              <a:gd name="T10" fmla="*/ 422 w 542"/>
              <a:gd name="T11" fmla="*/ 0 h 410"/>
              <a:gd name="T12" fmla="*/ 542 w 542"/>
              <a:gd name="T13" fmla="*/ 121 h 410"/>
              <a:gd name="T14" fmla="*/ 542 w 542"/>
              <a:gd name="T15" fmla="*/ 410 h 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2" h="410">
                <a:moveTo>
                  <a:pt x="476" y="410"/>
                </a:moveTo>
                <a:cubicBezTo>
                  <a:pt x="476" y="121"/>
                  <a:pt x="476" y="121"/>
                  <a:pt x="476" y="121"/>
                </a:cubicBezTo>
                <a:cubicBezTo>
                  <a:pt x="476" y="91"/>
                  <a:pt x="451" y="67"/>
                  <a:pt x="422" y="67"/>
                </a:cubicBezTo>
                <a:cubicBezTo>
                  <a:pt x="0" y="67"/>
                  <a:pt x="0" y="67"/>
                  <a:pt x="0" y="67"/>
                </a:cubicBezTo>
                <a:cubicBezTo>
                  <a:pt x="0" y="0"/>
                  <a:pt x="0" y="0"/>
                  <a:pt x="0" y="0"/>
                </a:cubicBezTo>
                <a:cubicBezTo>
                  <a:pt x="422" y="0"/>
                  <a:pt x="422" y="0"/>
                  <a:pt x="422" y="0"/>
                </a:cubicBezTo>
                <a:cubicBezTo>
                  <a:pt x="488" y="0"/>
                  <a:pt x="542" y="54"/>
                  <a:pt x="542" y="121"/>
                </a:cubicBezTo>
                <a:cubicBezTo>
                  <a:pt x="542" y="410"/>
                  <a:pt x="542" y="410"/>
                  <a:pt x="542" y="410"/>
                </a:cubicBezTo>
              </a:path>
            </a:pathLst>
          </a:custGeom>
          <a:solidFill>
            <a:schemeClr val="bg1">
              <a:lumMod val="85000"/>
            </a:schemeClr>
          </a:solidFill>
          <a:ln>
            <a:noFill/>
          </a:ln>
        </p:spPr>
        <p:txBody>
          <a:bodyPr vert="horz" wrap="square" lIns="68580" tIns="34290" rIns="68580" bIns="34290" numCol="1" anchor="t" anchorCtr="0" compatLnSpc="1">
            <a:prstTxWarp prst="textNoShape">
              <a:avLst/>
            </a:prstTxWarp>
          </a:bodyPr>
          <a:lstStyle/>
          <a:p>
            <a:pPr defTabSz="457189">
              <a:defRPr/>
            </a:pPr>
            <a:endParaRPr lang="zh-CN" altLang="en-US" kern="0">
              <a:solidFill>
                <a:srgbClr val="103154"/>
              </a:solidFill>
              <a:latin typeface="Century Gothic"/>
            </a:endParaRPr>
          </a:p>
        </p:txBody>
      </p:sp>
      <p:sp>
        <p:nvSpPr>
          <p:cNvPr id="31" name="Freeform 20">
            <a:extLst>
              <a:ext uri="{FF2B5EF4-FFF2-40B4-BE49-F238E27FC236}">
                <a16:creationId xmlns:a16="http://schemas.microsoft.com/office/drawing/2014/main" xmlns="" id="{81622BD1-1114-410E-ABD7-36E68575E4B4}"/>
              </a:ext>
            </a:extLst>
          </p:cNvPr>
          <p:cNvSpPr>
            <a:spLocks/>
          </p:cNvSpPr>
          <p:nvPr/>
        </p:nvSpPr>
        <p:spPr bwMode="auto">
          <a:xfrm>
            <a:off x="4578524" y="3957485"/>
            <a:ext cx="1400040" cy="550320"/>
          </a:xfrm>
          <a:custGeom>
            <a:avLst/>
            <a:gdLst>
              <a:gd name="T0" fmla="*/ 275 w 394"/>
              <a:gd name="T1" fmla="*/ 155 h 155"/>
              <a:gd name="T2" fmla="*/ 0 w 394"/>
              <a:gd name="T3" fmla="*/ 155 h 155"/>
              <a:gd name="T4" fmla="*/ 0 w 394"/>
              <a:gd name="T5" fmla="*/ 94 h 155"/>
              <a:gd name="T6" fmla="*/ 275 w 394"/>
              <a:gd name="T7" fmla="*/ 94 h 155"/>
              <a:gd name="T8" fmla="*/ 332 w 394"/>
              <a:gd name="T9" fmla="*/ 37 h 155"/>
              <a:gd name="T10" fmla="*/ 332 w 394"/>
              <a:gd name="T11" fmla="*/ 0 h 155"/>
              <a:gd name="T12" fmla="*/ 394 w 394"/>
              <a:gd name="T13" fmla="*/ 0 h 155"/>
              <a:gd name="T14" fmla="*/ 394 w 394"/>
              <a:gd name="T15" fmla="*/ 37 h 155"/>
              <a:gd name="T16" fmla="*/ 275 w 394"/>
              <a:gd name="T1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4" h="155">
                <a:moveTo>
                  <a:pt x="275" y="155"/>
                </a:moveTo>
                <a:cubicBezTo>
                  <a:pt x="0" y="155"/>
                  <a:pt x="0" y="155"/>
                  <a:pt x="0" y="155"/>
                </a:cubicBezTo>
                <a:cubicBezTo>
                  <a:pt x="0" y="94"/>
                  <a:pt x="0" y="94"/>
                  <a:pt x="0" y="94"/>
                </a:cubicBezTo>
                <a:cubicBezTo>
                  <a:pt x="275" y="94"/>
                  <a:pt x="275" y="94"/>
                  <a:pt x="275" y="94"/>
                </a:cubicBezTo>
                <a:cubicBezTo>
                  <a:pt x="307" y="94"/>
                  <a:pt x="332" y="68"/>
                  <a:pt x="332" y="37"/>
                </a:cubicBezTo>
                <a:cubicBezTo>
                  <a:pt x="332" y="0"/>
                  <a:pt x="332" y="0"/>
                  <a:pt x="332" y="0"/>
                </a:cubicBezTo>
                <a:cubicBezTo>
                  <a:pt x="394" y="0"/>
                  <a:pt x="394" y="0"/>
                  <a:pt x="394" y="0"/>
                </a:cubicBezTo>
                <a:cubicBezTo>
                  <a:pt x="394" y="37"/>
                  <a:pt x="394" y="37"/>
                  <a:pt x="394" y="37"/>
                </a:cubicBezTo>
                <a:cubicBezTo>
                  <a:pt x="394" y="102"/>
                  <a:pt x="341" y="155"/>
                  <a:pt x="275" y="155"/>
                </a:cubicBezTo>
                <a:close/>
              </a:path>
            </a:pathLst>
          </a:custGeom>
          <a:solidFill>
            <a:schemeClr val="bg1">
              <a:lumMod val="85000"/>
            </a:schemeClr>
          </a:solidFill>
          <a:ln>
            <a:noFill/>
          </a:ln>
        </p:spPr>
        <p:txBody>
          <a:bodyPr vert="horz" wrap="square" lIns="68580" tIns="34290" rIns="68580" bIns="34290" numCol="1" anchor="t" anchorCtr="0" compatLnSpc="1">
            <a:prstTxWarp prst="textNoShape">
              <a:avLst/>
            </a:prstTxWarp>
          </a:bodyPr>
          <a:lstStyle/>
          <a:p>
            <a:pPr defTabSz="457189">
              <a:defRPr/>
            </a:pPr>
            <a:endParaRPr lang="zh-CN" altLang="en-US" kern="0">
              <a:solidFill>
                <a:srgbClr val="103154"/>
              </a:solidFill>
              <a:latin typeface="Century Gothic"/>
            </a:endParaRPr>
          </a:p>
        </p:txBody>
      </p:sp>
      <p:sp>
        <p:nvSpPr>
          <p:cNvPr id="33" name="Freeform 21">
            <a:extLst>
              <a:ext uri="{FF2B5EF4-FFF2-40B4-BE49-F238E27FC236}">
                <a16:creationId xmlns:a16="http://schemas.microsoft.com/office/drawing/2014/main" xmlns="" id="{D87F6AC1-C37E-4D53-996A-F30249C1FB44}"/>
              </a:ext>
            </a:extLst>
          </p:cNvPr>
          <p:cNvSpPr>
            <a:spLocks/>
          </p:cNvSpPr>
          <p:nvPr/>
        </p:nvSpPr>
        <p:spPr bwMode="auto">
          <a:xfrm>
            <a:off x="4760484" y="2114066"/>
            <a:ext cx="1278232" cy="521752"/>
          </a:xfrm>
          <a:custGeom>
            <a:avLst/>
            <a:gdLst>
              <a:gd name="T0" fmla="*/ 250 w 360"/>
              <a:gd name="T1" fmla="*/ 147 h 147"/>
              <a:gd name="T2" fmla="*/ 0 w 360"/>
              <a:gd name="T3" fmla="*/ 147 h 147"/>
              <a:gd name="T4" fmla="*/ 0 w 360"/>
              <a:gd name="T5" fmla="*/ 102 h 147"/>
              <a:gd name="T6" fmla="*/ 250 w 360"/>
              <a:gd name="T7" fmla="*/ 102 h 147"/>
              <a:gd name="T8" fmla="*/ 315 w 360"/>
              <a:gd name="T9" fmla="*/ 37 h 147"/>
              <a:gd name="T10" fmla="*/ 315 w 360"/>
              <a:gd name="T11" fmla="*/ 0 h 147"/>
              <a:gd name="T12" fmla="*/ 360 w 360"/>
              <a:gd name="T13" fmla="*/ 0 h 147"/>
              <a:gd name="T14" fmla="*/ 360 w 360"/>
              <a:gd name="T15" fmla="*/ 37 h 147"/>
              <a:gd name="T16" fmla="*/ 250 w 360"/>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147">
                <a:moveTo>
                  <a:pt x="250" y="147"/>
                </a:moveTo>
                <a:cubicBezTo>
                  <a:pt x="0" y="147"/>
                  <a:pt x="0" y="147"/>
                  <a:pt x="0" y="147"/>
                </a:cubicBezTo>
                <a:cubicBezTo>
                  <a:pt x="0" y="102"/>
                  <a:pt x="0" y="102"/>
                  <a:pt x="0" y="102"/>
                </a:cubicBezTo>
                <a:cubicBezTo>
                  <a:pt x="250" y="102"/>
                  <a:pt x="250" y="102"/>
                  <a:pt x="250" y="102"/>
                </a:cubicBezTo>
                <a:cubicBezTo>
                  <a:pt x="286" y="102"/>
                  <a:pt x="315" y="73"/>
                  <a:pt x="315" y="37"/>
                </a:cubicBezTo>
                <a:cubicBezTo>
                  <a:pt x="315" y="0"/>
                  <a:pt x="315" y="0"/>
                  <a:pt x="315" y="0"/>
                </a:cubicBezTo>
                <a:cubicBezTo>
                  <a:pt x="360" y="0"/>
                  <a:pt x="360" y="0"/>
                  <a:pt x="360" y="0"/>
                </a:cubicBezTo>
                <a:cubicBezTo>
                  <a:pt x="360" y="37"/>
                  <a:pt x="360" y="37"/>
                  <a:pt x="360" y="37"/>
                </a:cubicBezTo>
                <a:cubicBezTo>
                  <a:pt x="360" y="98"/>
                  <a:pt x="311" y="147"/>
                  <a:pt x="250" y="147"/>
                </a:cubicBezTo>
                <a:close/>
              </a:path>
            </a:pathLst>
          </a:custGeom>
          <a:solidFill>
            <a:schemeClr val="bg1">
              <a:lumMod val="85000"/>
            </a:schemeClr>
          </a:solidFill>
          <a:ln>
            <a:noFill/>
          </a:ln>
        </p:spPr>
        <p:txBody>
          <a:bodyPr vert="horz" wrap="square" lIns="68580" tIns="34290" rIns="68580" bIns="34290" numCol="1" anchor="t" anchorCtr="0" compatLnSpc="1">
            <a:prstTxWarp prst="textNoShape">
              <a:avLst/>
            </a:prstTxWarp>
          </a:bodyPr>
          <a:lstStyle/>
          <a:p>
            <a:pPr defTabSz="457189">
              <a:defRPr/>
            </a:pPr>
            <a:endParaRPr lang="zh-CN" altLang="en-US" kern="0">
              <a:solidFill>
                <a:srgbClr val="103154"/>
              </a:solidFill>
              <a:latin typeface="Century Gothic"/>
            </a:endParaRPr>
          </a:p>
        </p:txBody>
      </p:sp>
      <p:sp>
        <p:nvSpPr>
          <p:cNvPr id="34" name="Freeform 22">
            <a:extLst>
              <a:ext uri="{FF2B5EF4-FFF2-40B4-BE49-F238E27FC236}">
                <a16:creationId xmlns:a16="http://schemas.microsoft.com/office/drawing/2014/main" xmlns="" id="{39495FB7-C7A9-472F-A0AE-B123EDCF44B1}"/>
              </a:ext>
            </a:extLst>
          </p:cNvPr>
          <p:cNvSpPr>
            <a:spLocks/>
          </p:cNvSpPr>
          <p:nvPr/>
        </p:nvSpPr>
        <p:spPr bwMode="auto">
          <a:xfrm>
            <a:off x="3843166" y="2753099"/>
            <a:ext cx="554903" cy="1282577"/>
          </a:xfrm>
          <a:custGeom>
            <a:avLst/>
            <a:gdLst>
              <a:gd name="T0" fmla="*/ 156 w 156"/>
              <a:gd name="T1" fmla="*/ 361 h 361"/>
              <a:gd name="T2" fmla="*/ 95 w 156"/>
              <a:gd name="T3" fmla="*/ 361 h 361"/>
              <a:gd name="T4" fmla="*/ 95 w 156"/>
              <a:gd name="T5" fmla="*/ 118 h 361"/>
              <a:gd name="T6" fmla="*/ 38 w 156"/>
              <a:gd name="T7" fmla="*/ 61 h 361"/>
              <a:gd name="T8" fmla="*/ 0 w 156"/>
              <a:gd name="T9" fmla="*/ 61 h 361"/>
              <a:gd name="T10" fmla="*/ 0 w 156"/>
              <a:gd name="T11" fmla="*/ 0 h 361"/>
              <a:gd name="T12" fmla="*/ 38 w 156"/>
              <a:gd name="T13" fmla="*/ 0 h 361"/>
              <a:gd name="T14" fmla="*/ 156 w 156"/>
              <a:gd name="T15" fmla="*/ 118 h 361"/>
              <a:gd name="T16" fmla="*/ 156 w 156"/>
              <a:gd name="T17"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361">
                <a:moveTo>
                  <a:pt x="156" y="361"/>
                </a:moveTo>
                <a:cubicBezTo>
                  <a:pt x="95" y="361"/>
                  <a:pt x="95" y="361"/>
                  <a:pt x="95" y="361"/>
                </a:cubicBezTo>
                <a:cubicBezTo>
                  <a:pt x="95" y="118"/>
                  <a:pt x="95" y="118"/>
                  <a:pt x="95" y="118"/>
                </a:cubicBezTo>
                <a:cubicBezTo>
                  <a:pt x="95" y="87"/>
                  <a:pt x="69" y="61"/>
                  <a:pt x="38" y="61"/>
                </a:cubicBezTo>
                <a:cubicBezTo>
                  <a:pt x="0" y="61"/>
                  <a:pt x="0" y="61"/>
                  <a:pt x="0" y="61"/>
                </a:cubicBezTo>
                <a:cubicBezTo>
                  <a:pt x="0" y="0"/>
                  <a:pt x="0" y="0"/>
                  <a:pt x="0" y="0"/>
                </a:cubicBezTo>
                <a:cubicBezTo>
                  <a:pt x="38" y="0"/>
                  <a:pt x="38" y="0"/>
                  <a:pt x="38" y="0"/>
                </a:cubicBezTo>
                <a:cubicBezTo>
                  <a:pt x="103" y="0"/>
                  <a:pt x="156" y="53"/>
                  <a:pt x="156" y="118"/>
                </a:cubicBezTo>
                <a:lnTo>
                  <a:pt x="156" y="361"/>
                </a:lnTo>
                <a:close/>
              </a:path>
            </a:pathLst>
          </a:custGeom>
          <a:solidFill>
            <a:schemeClr val="bg1">
              <a:lumMod val="85000"/>
            </a:schemeClr>
          </a:solidFill>
          <a:ln>
            <a:noFill/>
          </a:ln>
        </p:spPr>
        <p:txBody>
          <a:bodyPr vert="horz" wrap="square" lIns="68580" tIns="34290" rIns="68580" bIns="34290" numCol="1" anchor="t" anchorCtr="0" compatLnSpc="1">
            <a:prstTxWarp prst="textNoShape">
              <a:avLst/>
            </a:prstTxWarp>
          </a:bodyPr>
          <a:lstStyle/>
          <a:p>
            <a:pPr defTabSz="457189">
              <a:defRPr/>
            </a:pPr>
            <a:endParaRPr lang="zh-CN" altLang="en-US" kern="0">
              <a:solidFill>
                <a:srgbClr val="103154"/>
              </a:solidFill>
              <a:latin typeface="Century Gothic"/>
            </a:endParaRPr>
          </a:p>
        </p:txBody>
      </p:sp>
      <p:sp>
        <p:nvSpPr>
          <p:cNvPr id="35" name="Freeform 23">
            <a:extLst>
              <a:ext uri="{FF2B5EF4-FFF2-40B4-BE49-F238E27FC236}">
                <a16:creationId xmlns:a16="http://schemas.microsoft.com/office/drawing/2014/main" xmlns="" id="{0B617A12-9C32-40BC-81F0-16321447DD7B}"/>
              </a:ext>
            </a:extLst>
          </p:cNvPr>
          <p:cNvSpPr>
            <a:spLocks/>
          </p:cNvSpPr>
          <p:nvPr/>
        </p:nvSpPr>
        <p:spPr bwMode="auto">
          <a:xfrm>
            <a:off x="5013122" y="3193655"/>
            <a:ext cx="1554931" cy="1243483"/>
          </a:xfrm>
          <a:custGeom>
            <a:avLst/>
            <a:gdLst>
              <a:gd name="T0" fmla="*/ 54 w 438"/>
              <a:gd name="T1" fmla="*/ 350 h 350"/>
              <a:gd name="T2" fmla="*/ 0 w 438"/>
              <a:gd name="T3" fmla="*/ 350 h 350"/>
              <a:gd name="T4" fmla="*/ 0 w 438"/>
              <a:gd name="T5" fmla="*/ 114 h 350"/>
              <a:gd name="T6" fmla="*/ 115 w 438"/>
              <a:gd name="T7" fmla="*/ 0 h 350"/>
              <a:gd name="T8" fmla="*/ 438 w 438"/>
              <a:gd name="T9" fmla="*/ 0 h 350"/>
              <a:gd name="T10" fmla="*/ 438 w 438"/>
              <a:gd name="T11" fmla="*/ 53 h 350"/>
              <a:gd name="T12" fmla="*/ 115 w 438"/>
              <a:gd name="T13" fmla="*/ 53 h 350"/>
              <a:gd name="T14" fmla="*/ 54 w 438"/>
              <a:gd name="T15" fmla="*/ 114 h 350"/>
              <a:gd name="T16" fmla="*/ 54 w 438"/>
              <a:gd name="T17"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8" h="350">
                <a:moveTo>
                  <a:pt x="54" y="350"/>
                </a:moveTo>
                <a:cubicBezTo>
                  <a:pt x="0" y="350"/>
                  <a:pt x="0" y="350"/>
                  <a:pt x="0" y="350"/>
                </a:cubicBezTo>
                <a:cubicBezTo>
                  <a:pt x="0" y="114"/>
                  <a:pt x="0" y="114"/>
                  <a:pt x="0" y="114"/>
                </a:cubicBezTo>
                <a:cubicBezTo>
                  <a:pt x="0" y="51"/>
                  <a:pt x="52" y="0"/>
                  <a:pt x="115" y="0"/>
                </a:cubicBezTo>
                <a:cubicBezTo>
                  <a:pt x="438" y="0"/>
                  <a:pt x="438" y="0"/>
                  <a:pt x="438" y="0"/>
                </a:cubicBezTo>
                <a:cubicBezTo>
                  <a:pt x="438" y="53"/>
                  <a:pt x="438" y="53"/>
                  <a:pt x="438" y="53"/>
                </a:cubicBezTo>
                <a:cubicBezTo>
                  <a:pt x="115" y="53"/>
                  <a:pt x="115" y="53"/>
                  <a:pt x="115" y="53"/>
                </a:cubicBezTo>
                <a:cubicBezTo>
                  <a:pt x="81" y="53"/>
                  <a:pt x="54" y="80"/>
                  <a:pt x="54" y="114"/>
                </a:cubicBezTo>
                <a:lnTo>
                  <a:pt x="54" y="350"/>
                </a:lnTo>
                <a:close/>
              </a:path>
            </a:pathLst>
          </a:custGeom>
          <a:solidFill>
            <a:schemeClr val="bg1">
              <a:lumMod val="85000"/>
            </a:schemeClr>
          </a:solidFill>
          <a:ln>
            <a:noFill/>
          </a:ln>
        </p:spPr>
        <p:txBody>
          <a:bodyPr vert="horz" wrap="square" lIns="68580" tIns="34290" rIns="68580" bIns="34290" numCol="1" anchor="t" anchorCtr="0" compatLnSpc="1">
            <a:prstTxWarp prst="textNoShape">
              <a:avLst/>
            </a:prstTxWarp>
          </a:bodyPr>
          <a:lstStyle/>
          <a:p>
            <a:pPr defTabSz="457189">
              <a:defRPr/>
            </a:pPr>
            <a:endParaRPr lang="zh-CN" altLang="en-US" kern="0">
              <a:solidFill>
                <a:srgbClr val="103154"/>
              </a:solidFill>
              <a:latin typeface="Century Gothic"/>
            </a:endParaRPr>
          </a:p>
        </p:txBody>
      </p:sp>
      <p:sp>
        <p:nvSpPr>
          <p:cNvPr id="36" name="Freeform 24">
            <a:extLst>
              <a:ext uri="{FF2B5EF4-FFF2-40B4-BE49-F238E27FC236}">
                <a16:creationId xmlns:a16="http://schemas.microsoft.com/office/drawing/2014/main" xmlns="" id="{5E019CD1-804C-4CC6-893B-641AA9D7262F}"/>
              </a:ext>
            </a:extLst>
          </p:cNvPr>
          <p:cNvSpPr>
            <a:spLocks/>
          </p:cNvSpPr>
          <p:nvPr/>
        </p:nvSpPr>
        <p:spPr bwMode="auto">
          <a:xfrm>
            <a:off x="3349920" y="1691553"/>
            <a:ext cx="1345902" cy="521752"/>
          </a:xfrm>
          <a:custGeom>
            <a:avLst/>
            <a:gdLst>
              <a:gd name="T0" fmla="*/ 379 w 379"/>
              <a:gd name="T1" fmla="*/ 147 h 147"/>
              <a:gd name="T2" fmla="*/ 110 w 379"/>
              <a:gd name="T3" fmla="*/ 147 h 147"/>
              <a:gd name="T4" fmla="*/ 0 w 379"/>
              <a:gd name="T5" fmla="*/ 37 h 147"/>
              <a:gd name="T6" fmla="*/ 0 w 379"/>
              <a:gd name="T7" fmla="*/ 0 h 147"/>
              <a:gd name="T8" fmla="*/ 45 w 379"/>
              <a:gd name="T9" fmla="*/ 0 h 147"/>
              <a:gd name="T10" fmla="*/ 45 w 379"/>
              <a:gd name="T11" fmla="*/ 37 h 147"/>
              <a:gd name="T12" fmla="*/ 110 w 379"/>
              <a:gd name="T13" fmla="*/ 102 h 147"/>
              <a:gd name="T14" fmla="*/ 379 w 379"/>
              <a:gd name="T15" fmla="*/ 102 h 147"/>
              <a:gd name="T16" fmla="*/ 379 w 379"/>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147">
                <a:moveTo>
                  <a:pt x="379" y="147"/>
                </a:moveTo>
                <a:cubicBezTo>
                  <a:pt x="110" y="147"/>
                  <a:pt x="110" y="147"/>
                  <a:pt x="110" y="147"/>
                </a:cubicBezTo>
                <a:cubicBezTo>
                  <a:pt x="49" y="147"/>
                  <a:pt x="0" y="98"/>
                  <a:pt x="0" y="37"/>
                </a:cubicBezTo>
                <a:cubicBezTo>
                  <a:pt x="0" y="0"/>
                  <a:pt x="0" y="0"/>
                  <a:pt x="0" y="0"/>
                </a:cubicBezTo>
                <a:cubicBezTo>
                  <a:pt x="45" y="0"/>
                  <a:pt x="45" y="0"/>
                  <a:pt x="45" y="0"/>
                </a:cubicBezTo>
                <a:cubicBezTo>
                  <a:pt x="45" y="37"/>
                  <a:pt x="45" y="37"/>
                  <a:pt x="45" y="37"/>
                </a:cubicBezTo>
                <a:cubicBezTo>
                  <a:pt x="45" y="73"/>
                  <a:pt x="74" y="102"/>
                  <a:pt x="110" y="102"/>
                </a:cubicBezTo>
                <a:cubicBezTo>
                  <a:pt x="379" y="102"/>
                  <a:pt x="379" y="102"/>
                  <a:pt x="379" y="102"/>
                </a:cubicBezTo>
                <a:lnTo>
                  <a:pt x="379" y="147"/>
                </a:lnTo>
                <a:close/>
              </a:path>
            </a:pathLst>
          </a:custGeom>
          <a:solidFill>
            <a:schemeClr val="bg1">
              <a:lumMod val="85000"/>
            </a:schemeClr>
          </a:solidFill>
          <a:ln>
            <a:noFill/>
          </a:ln>
        </p:spPr>
        <p:txBody>
          <a:bodyPr vert="horz" wrap="square" lIns="68580" tIns="34290" rIns="68580" bIns="34290" numCol="1" anchor="t" anchorCtr="0" compatLnSpc="1">
            <a:prstTxWarp prst="textNoShape">
              <a:avLst/>
            </a:prstTxWarp>
          </a:bodyPr>
          <a:lstStyle/>
          <a:p>
            <a:pPr defTabSz="457189">
              <a:defRPr/>
            </a:pPr>
            <a:endParaRPr lang="zh-CN" altLang="en-US" kern="0">
              <a:solidFill>
                <a:srgbClr val="103154"/>
              </a:solidFill>
              <a:latin typeface="Century Gothic"/>
            </a:endParaRPr>
          </a:p>
        </p:txBody>
      </p:sp>
      <p:sp>
        <p:nvSpPr>
          <p:cNvPr id="51" name="Freeform 25">
            <a:extLst>
              <a:ext uri="{FF2B5EF4-FFF2-40B4-BE49-F238E27FC236}">
                <a16:creationId xmlns:a16="http://schemas.microsoft.com/office/drawing/2014/main" xmlns="" id="{C76CE923-EF1C-41D1-839D-A1D95BF0D2F0}"/>
              </a:ext>
            </a:extLst>
          </p:cNvPr>
          <p:cNvSpPr>
            <a:spLocks/>
          </p:cNvSpPr>
          <p:nvPr/>
        </p:nvSpPr>
        <p:spPr bwMode="auto">
          <a:xfrm>
            <a:off x="3229615" y="3037280"/>
            <a:ext cx="1054165" cy="536788"/>
          </a:xfrm>
          <a:custGeom>
            <a:avLst/>
            <a:gdLst>
              <a:gd name="T0" fmla="*/ 297 w 297"/>
              <a:gd name="T1" fmla="*/ 151 h 151"/>
              <a:gd name="T2" fmla="*/ 114 w 297"/>
              <a:gd name="T3" fmla="*/ 151 h 151"/>
              <a:gd name="T4" fmla="*/ 0 w 297"/>
              <a:gd name="T5" fmla="*/ 37 h 151"/>
              <a:gd name="T6" fmla="*/ 0 w 297"/>
              <a:gd name="T7" fmla="*/ 0 h 151"/>
              <a:gd name="T8" fmla="*/ 53 w 297"/>
              <a:gd name="T9" fmla="*/ 0 h 151"/>
              <a:gd name="T10" fmla="*/ 53 w 297"/>
              <a:gd name="T11" fmla="*/ 37 h 151"/>
              <a:gd name="T12" fmla="*/ 114 w 297"/>
              <a:gd name="T13" fmla="*/ 98 h 151"/>
              <a:gd name="T14" fmla="*/ 297 w 297"/>
              <a:gd name="T15" fmla="*/ 98 h 151"/>
              <a:gd name="T16" fmla="*/ 297 w 297"/>
              <a:gd name="T17"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151">
                <a:moveTo>
                  <a:pt x="297" y="151"/>
                </a:moveTo>
                <a:cubicBezTo>
                  <a:pt x="114" y="151"/>
                  <a:pt x="114" y="151"/>
                  <a:pt x="114" y="151"/>
                </a:cubicBezTo>
                <a:cubicBezTo>
                  <a:pt x="51" y="151"/>
                  <a:pt x="0" y="100"/>
                  <a:pt x="0" y="37"/>
                </a:cubicBezTo>
                <a:cubicBezTo>
                  <a:pt x="0" y="0"/>
                  <a:pt x="0" y="0"/>
                  <a:pt x="0" y="0"/>
                </a:cubicBezTo>
                <a:cubicBezTo>
                  <a:pt x="53" y="0"/>
                  <a:pt x="53" y="0"/>
                  <a:pt x="53" y="0"/>
                </a:cubicBezTo>
                <a:cubicBezTo>
                  <a:pt x="53" y="37"/>
                  <a:pt x="53" y="37"/>
                  <a:pt x="53" y="37"/>
                </a:cubicBezTo>
                <a:cubicBezTo>
                  <a:pt x="53" y="71"/>
                  <a:pt x="81" y="98"/>
                  <a:pt x="114" y="98"/>
                </a:cubicBezTo>
                <a:cubicBezTo>
                  <a:pt x="297" y="98"/>
                  <a:pt x="297" y="98"/>
                  <a:pt x="297" y="98"/>
                </a:cubicBezTo>
                <a:lnTo>
                  <a:pt x="297" y="151"/>
                </a:lnTo>
                <a:close/>
              </a:path>
            </a:pathLst>
          </a:custGeom>
          <a:solidFill>
            <a:schemeClr val="bg1">
              <a:lumMod val="85000"/>
            </a:schemeClr>
          </a:solidFill>
          <a:ln>
            <a:noFill/>
          </a:ln>
        </p:spPr>
        <p:txBody>
          <a:bodyPr vert="horz" wrap="square" lIns="68580" tIns="34290" rIns="68580" bIns="34290" numCol="1" anchor="t" anchorCtr="0" compatLnSpc="1">
            <a:prstTxWarp prst="textNoShape">
              <a:avLst/>
            </a:prstTxWarp>
          </a:bodyPr>
          <a:lstStyle/>
          <a:p>
            <a:pPr defTabSz="457189">
              <a:defRPr/>
            </a:pPr>
            <a:endParaRPr lang="zh-CN" altLang="en-US" kern="0">
              <a:solidFill>
                <a:srgbClr val="103154"/>
              </a:solidFill>
              <a:latin typeface="Century Gothic"/>
            </a:endParaRPr>
          </a:p>
        </p:txBody>
      </p:sp>
      <p:sp>
        <p:nvSpPr>
          <p:cNvPr id="52" name="Freeform 26">
            <a:extLst>
              <a:ext uri="{FF2B5EF4-FFF2-40B4-BE49-F238E27FC236}">
                <a16:creationId xmlns:a16="http://schemas.microsoft.com/office/drawing/2014/main" xmlns="" id="{6B98A660-43A2-4547-98E1-B995740CD12C}"/>
              </a:ext>
            </a:extLst>
          </p:cNvPr>
          <p:cNvSpPr>
            <a:spLocks/>
          </p:cNvSpPr>
          <p:nvPr/>
        </p:nvSpPr>
        <p:spPr bwMode="auto">
          <a:xfrm>
            <a:off x="4283779" y="2238865"/>
            <a:ext cx="536858" cy="1054028"/>
          </a:xfrm>
          <a:custGeom>
            <a:avLst/>
            <a:gdLst>
              <a:gd name="T0" fmla="*/ 37 w 151"/>
              <a:gd name="T1" fmla="*/ 297 h 297"/>
              <a:gd name="T2" fmla="*/ 0 w 151"/>
              <a:gd name="T3" fmla="*/ 297 h 297"/>
              <a:gd name="T4" fmla="*/ 0 w 151"/>
              <a:gd name="T5" fmla="*/ 244 h 297"/>
              <a:gd name="T6" fmla="*/ 37 w 151"/>
              <a:gd name="T7" fmla="*/ 244 h 297"/>
              <a:gd name="T8" fmla="*/ 98 w 151"/>
              <a:gd name="T9" fmla="*/ 183 h 297"/>
              <a:gd name="T10" fmla="*/ 98 w 151"/>
              <a:gd name="T11" fmla="*/ 0 h 297"/>
              <a:gd name="T12" fmla="*/ 151 w 151"/>
              <a:gd name="T13" fmla="*/ 0 h 297"/>
              <a:gd name="T14" fmla="*/ 151 w 151"/>
              <a:gd name="T15" fmla="*/ 183 h 297"/>
              <a:gd name="T16" fmla="*/ 37 w 151"/>
              <a:gd name="T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297">
                <a:moveTo>
                  <a:pt x="37" y="297"/>
                </a:moveTo>
                <a:cubicBezTo>
                  <a:pt x="0" y="297"/>
                  <a:pt x="0" y="297"/>
                  <a:pt x="0" y="297"/>
                </a:cubicBezTo>
                <a:cubicBezTo>
                  <a:pt x="0" y="244"/>
                  <a:pt x="0" y="244"/>
                  <a:pt x="0" y="244"/>
                </a:cubicBezTo>
                <a:cubicBezTo>
                  <a:pt x="37" y="244"/>
                  <a:pt x="37" y="244"/>
                  <a:pt x="37" y="244"/>
                </a:cubicBezTo>
                <a:cubicBezTo>
                  <a:pt x="71" y="244"/>
                  <a:pt x="98" y="216"/>
                  <a:pt x="98" y="183"/>
                </a:cubicBezTo>
                <a:cubicBezTo>
                  <a:pt x="98" y="0"/>
                  <a:pt x="98" y="0"/>
                  <a:pt x="98" y="0"/>
                </a:cubicBezTo>
                <a:cubicBezTo>
                  <a:pt x="151" y="0"/>
                  <a:pt x="151" y="0"/>
                  <a:pt x="151" y="0"/>
                </a:cubicBezTo>
                <a:cubicBezTo>
                  <a:pt x="151" y="183"/>
                  <a:pt x="151" y="183"/>
                  <a:pt x="151" y="183"/>
                </a:cubicBezTo>
                <a:cubicBezTo>
                  <a:pt x="151" y="246"/>
                  <a:pt x="100" y="297"/>
                  <a:pt x="37" y="297"/>
                </a:cubicBezTo>
                <a:close/>
              </a:path>
            </a:pathLst>
          </a:custGeom>
          <a:solidFill>
            <a:schemeClr val="bg1">
              <a:lumMod val="85000"/>
            </a:schemeClr>
          </a:solidFill>
          <a:ln>
            <a:noFill/>
          </a:ln>
        </p:spPr>
        <p:txBody>
          <a:bodyPr vert="horz" wrap="square" lIns="68580" tIns="34290" rIns="68580" bIns="34290" numCol="1" anchor="t" anchorCtr="0" compatLnSpc="1">
            <a:prstTxWarp prst="textNoShape">
              <a:avLst/>
            </a:prstTxWarp>
          </a:bodyPr>
          <a:lstStyle/>
          <a:p>
            <a:pPr defTabSz="457189">
              <a:defRPr/>
            </a:pPr>
            <a:endParaRPr lang="zh-CN" altLang="en-US" kern="0">
              <a:solidFill>
                <a:srgbClr val="103154"/>
              </a:solidFill>
              <a:latin typeface="Century Gothic"/>
            </a:endParaRPr>
          </a:p>
        </p:txBody>
      </p:sp>
      <p:sp>
        <p:nvSpPr>
          <p:cNvPr id="53" name="Freeform 27">
            <a:extLst>
              <a:ext uri="{FF2B5EF4-FFF2-40B4-BE49-F238E27FC236}">
                <a16:creationId xmlns:a16="http://schemas.microsoft.com/office/drawing/2014/main" xmlns="" id="{46CCE528-20FD-4611-90E1-C828A2447E04}"/>
              </a:ext>
            </a:extLst>
          </p:cNvPr>
          <p:cNvSpPr>
            <a:spLocks/>
          </p:cNvSpPr>
          <p:nvPr/>
        </p:nvSpPr>
        <p:spPr bwMode="auto">
          <a:xfrm>
            <a:off x="4632662" y="1229946"/>
            <a:ext cx="539866" cy="1054028"/>
          </a:xfrm>
          <a:custGeom>
            <a:avLst/>
            <a:gdLst>
              <a:gd name="T0" fmla="*/ 53 w 152"/>
              <a:gd name="T1" fmla="*/ 297 h 297"/>
              <a:gd name="T2" fmla="*/ 0 w 152"/>
              <a:gd name="T3" fmla="*/ 297 h 297"/>
              <a:gd name="T4" fmla="*/ 0 w 152"/>
              <a:gd name="T5" fmla="*/ 114 h 297"/>
              <a:gd name="T6" fmla="*/ 114 w 152"/>
              <a:gd name="T7" fmla="*/ 0 h 297"/>
              <a:gd name="T8" fmla="*/ 152 w 152"/>
              <a:gd name="T9" fmla="*/ 0 h 297"/>
              <a:gd name="T10" fmla="*/ 152 w 152"/>
              <a:gd name="T11" fmla="*/ 53 h 297"/>
              <a:gd name="T12" fmla="*/ 114 w 152"/>
              <a:gd name="T13" fmla="*/ 53 h 297"/>
              <a:gd name="T14" fmla="*/ 53 w 152"/>
              <a:gd name="T15" fmla="*/ 114 h 297"/>
              <a:gd name="T16" fmla="*/ 53 w 152"/>
              <a:gd name="T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297">
                <a:moveTo>
                  <a:pt x="53" y="297"/>
                </a:moveTo>
                <a:cubicBezTo>
                  <a:pt x="0" y="297"/>
                  <a:pt x="0" y="297"/>
                  <a:pt x="0" y="297"/>
                </a:cubicBezTo>
                <a:cubicBezTo>
                  <a:pt x="0" y="114"/>
                  <a:pt x="0" y="114"/>
                  <a:pt x="0" y="114"/>
                </a:cubicBezTo>
                <a:cubicBezTo>
                  <a:pt x="0" y="51"/>
                  <a:pt x="51" y="0"/>
                  <a:pt x="114" y="0"/>
                </a:cubicBezTo>
                <a:cubicBezTo>
                  <a:pt x="152" y="0"/>
                  <a:pt x="152" y="0"/>
                  <a:pt x="152" y="0"/>
                </a:cubicBezTo>
                <a:cubicBezTo>
                  <a:pt x="152" y="53"/>
                  <a:pt x="152" y="53"/>
                  <a:pt x="152" y="53"/>
                </a:cubicBezTo>
                <a:cubicBezTo>
                  <a:pt x="114" y="53"/>
                  <a:pt x="114" y="53"/>
                  <a:pt x="114" y="53"/>
                </a:cubicBezTo>
                <a:cubicBezTo>
                  <a:pt x="81" y="53"/>
                  <a:pt x="53" y="80"/>
                  <a:pt x="53" y="114"/>
                </a:cubicBezTo>
                <a:lnTo>
                  <a:pt x="53" y="297"/>
                </a:lnTo>
                <a:close/>
              </a:path>
            </a:pathLst>
          </a:custGeom>
          <a:solidFill>
            <a:schemeClr val="bg1">
              <a:lumMod val="85000"/>
            </a:schemeClr>
          </a:solidFill>
          <a:ln>
            <a:noFill/>
          </a:ln>
        </p:spPr>
        <p:txBody>
          <a:bodyPr vert="horz" wrap="square" lIns="68580" tIns="34290" rIns="68580" bIns="34290" numCol="1" anchor="t" anchorCtr="0" compatLnSpc="1">
            <a:prstTxWarp prst="textNoShape">
              <a:avLst/>
            </a:prstTxWarp>
          </a:bodyPr>
          <a:lstStyle/>
          <a:p>
            <a:pPr defTabSz="457189">
              <a:defRPr/>
            </a:pPr>
            <a:endParaRPr lang="zh-CN" altLang="en-US" kern="0">
              <a:solidFill>
                <a:srgbClr val="103154"/>
              </a:solidFill>
              <a:latin typeface="Century Gothic"/>
            </a:endParaRPr>
          </a:p>
        </p:txBody>
      </p:sp>
      <p:sp>
        <p:nvSpPr>
          <p:cNvPr id="54" name="椭圆 53">
            <a:extLst>
              <a:ext uri="{FF2B5EF4-FFF2-40B4-BE49-F238E27FC236}">
                <a16:creationId xmlns:a16="http://schemas.microsoft.com/office/drawing/2014/main" xmlns="" id="{27171A20-F739-4CB1-8770-AC17080F0986}"/>
              </a:ext>
            </a:extLst>
          </p:cNvPr>
          <p:cNvSpPr/>
          <p:nvPr/>
        </p:nvSpPr>
        <p:spPr>
          <a:xfrm>
            <a:off x="2619274" y="3874789"/>
            <a:ext cx="321813" cy="321771"/>
          </a:xfrm>
          <a:prstGeom prst="ellipse">
            <a:avLst/>
          </a:prstGeom>
          <a:solidFill>
            <a:srgbClr val="C00000"/>
          </a:solidFill>
          <a:ln w="76200" cap="flat" cmpd="sng" algn="ctr">
            <a:noFill/>
            <a:prstDash val="solid"/>
          </a:ln>
          <a:effectLst>
            <a:outerShdw blurRad="368300" dist="101600" dir="10800000" algn="r" rotWithShape="0">
              <a:prstClr val="black">
                <a:alpha val="40000"/>
              </a:prstClr>
            </a:outerShdw>
          </a:effectLst>
        </p:spPr>
        <p:txBody>
          <a:bodyPr lIns="68580" tIns="34290" rIns="68580" bIns="34290" rtlCol="0" anchor="ctr"/>
          <a:lstStyle/>
          <a:p>
            <a:pPr algn="ctr" defTabSz="457189"/>
            <a:endParaRPr lang="zh-CN" altLang="en-US" kern="0">
              <a:solidFill>
                <a:srgbClr val="57C6CF"/>
              </a:solidFill>
              <a:latin typeface="Century Gothic"/>
              <a:ea typeface="微软雅黑" panose="020B0503020204020204" pitchFamily="34" charset="-122"/>
            </a:endParaRPr>
          </a:p>
        </p:txBody>
      </p:sp>
      <p:sp>
        <p:nvSpPr>
          <p:cNvPr id="55" name="椭圆 54">
            <a:extLst>
              <a:ext uri="{FF2B5EF4-FFF2-40B4-BE49-F238E27FC236}">
                <a16:creationId xmlns:a16="http://schemas.microsoft.com/office/drawing/2014/main" xmlns="" id="{CED2B2DF-D2A2-470C-93B0-90E7CC1C2A39}"/>
              </a:ext>
            </a:extLst>
          </p:cNvPr>
          <p:cNvSpPr/>
          <p:nvPr/>
        </p:nvSpPr>
        <p:spPr>
          <a:xfrm>
            <a:off x="3160938" y="2798383"/>
            <a:ext cx="321813" cy="321771"/>
          </a:xfrm>
          <a:prstGeom prst="ellipse">
            <a:avLst/>
          </a:prstGeom>
          <a:solidFill>
            <a:srgbClr val="C00000"/>
          </a:solidFill>
          <a:ln w="76200" cap="flat" cmpd="sng" algn="ctr">
            <a:noFill/>
            <a:prstDash val="solid"/>
          </a:ln>
          <a:effectLst>
            <a:outerShdw blurRad="368300" dist="101600" dir="10800000" algn="r" rotWithShape="0">
              <a:prstClr val="black">
                <a:alpha val="40000"/>
              </a:prstClr>
            </a:outerShdw>
          </a:effectLst>
        </p:spPr>
        <p:txBody>
          <a:bodyPr lIns="68580" tIns="34290" rIns="68580" bIns="34290" rtlCol="0" anchor="ctr"/>
          <a:lstStyle/>
          <a:p>
            <a:pPr algn="ctr" defTabSz="457189"/>
            <a:endParaRPr lang="zh-CN" altLang="en-US" kern="0">
              <a:solidFill>
                <a:srgbClr val="57C6CF"/>
              </a:solidFill>
              <a:latin typeface="Century Gothic"/>
              <a:ea typeface="微软雅黑" panose="020B0503020204020204" pitchFamily="34" charset="-122"/>
            </a:endParaRPr>
          </a:p>
        </p:txBody>
      </p:sp>
      <p:sp>
        <p:nvSpPr>
          <p:cNvPr id="56" name="椭圆 55">
            <a:extLst>
              <a:ext uri="{FF2B5EF4-FFF2-40B4-BE49-F238E27FC236}">
                <a16:creationId xmlns:a16="http://schemas.microsoft.com/office/drawing/2014/main" xmlns="" id="{D98361D5-6E0B-46F6-8670-E017C9093FCC}"/>
              </a:ext>
            </a:extLst>
          </p:cNvPr>
          <p:cNvSpPr/>
          <p:nvPr/>
        </p:nvSpPr>
        <p:spPr>
          <a:xfrm>
            <a:off x="6397921" y="3132008"/>
            <a:ext cx="321813" cy="321771"/>
          </a:xfrm>
          <a:prstGeom prst="ellipse">
            <a:avLst/>
          </a:prstGeom>
          <a:solidFill>
            <a:srgbClr val="C00000"/>
          </a:solidFill>
          <a:ln w="76200" cap="flat" cmpd="sng" algn="ctr">
            <a:noFill/>
            <a:prstDash val="solid"/>
          </a:ln>
          <a:effectLst>
            <a:outerShdw blurRad="368300" dist="101600" dir="10800000" algn="r" rotWithShape="0">
              <a:prstClr val="black">
                <a:alpha val="40000"/>
              </a:prstClr>
            </a:outerShdw>
          </a:effectLst>
        </p:spPr>
        <p:txBody>
          <a:bodyPr lIns="68580" tIns="34290" rIns="68580" bIns="34290" rtlCol="0" anchor="ctr"/>
          <a:lstStyle/>
          <a:p>
            <a:pPr algn="ctr" defTabSz="457189"/>
            <a:endParaRPr lang="zh-CN" altLang="en-US" kern="0">
              <a:solidFill>
                <a:srgbClr val="57C6CF"/>
              </a:solidFill>
              <a:latin typeface="Century Gothic"/>
              <a:ea typeface="微软雅黑" panose="020B0503020204020204" pitchFamily="34" charset="-122"/>
            </a:endParaRPr>
          </a:p>
        </p:txBody>
      </p:sp>
      <p:sp>
        <p:nvSpPr>
          <p:cNvPr id="57" name="椭圆 56">
            <a:extLst>
              <a:ext uri="{FF2B5EF4-FFF2-40B4-BE49-F238E27FC236}">
                <a16:creationId xmlns:a16="http://schemas.microsoft.com/office/drawing/2014/main" xmlns="" id="{F9280386-C18D-44CF-8D0C-6A5546329D6C}"/>
              </a:ext>
            </a:extLst>
          </p:cNvPr>
          <p:cNvSpPr/>
          <p:nvPr/>
        </p:nvSpPr>
        <p:spPr>
          <a:xfrm>
            <a:off x="5798605" y="1899332"/>
            <a:ext cx="321813" cy="321771"/>
          </a:xfrm>
          <a:prstGeom prst="ellipse">
            <a:avLst/>
          </a:prstGeom>
          <a:solidFill>
            <a:srgbClr val="C00000"/>
          </a:solidFill>
          <a:ln w="76200" cap="flat" cmpd="sng" algn="ctr">
            <a:noFill/>
            <a:prstDash val="solid"/>
          </a:ln>
          <a:effectLst>
            <a:outerShdw blurRad="368300" dist="101600" dir="10800000" algn="r" rotWithShape="0">
              <a:prstClr val="black">
                <a:alpha val="40000"/>
              </a:prstClr>
            </a:outerShdw>
          </a:effectLst>
        </p:spPr>
        <p:txBody>
          <a:bodyPr lIns="68580" tIns="34290" rIns="68580" bIns="34290" rtlCol="0" anchor="ctr"/>
          <a:lstStyle/>
          <a:p>
            <a:pPr algn="ctr" defTabSz="457189"/>
            <a:endParaRPr lang="zh-CN" altLang="en-US" kern="0">
              <a:solidFill>
                <a:srgbClr val="57C6CF"/>
              </a:solidFill>
              <a:latin typeface="Century Gothic"/>
              <a:ea typeface="微软雅黑" panose="020B0503020204020204" pitchFamily="34" charset="-122"/>
            </a:endParaRPr>
          </a:p>
        </p:txBody>
      </p:sp>
      <p:sp>
        <p:nvSpPr>
          <p:cNvPr id="58" name="椭圆 57">
            <a:extLst>
              <a:ext uri="{FF2B5EF4-FFF2-40B4-BE49-F238E27FC236}">
                <a16:creationId xmlns:a16="http://schemas.microsoft.com/office/drawing/2014/main" xmlns="" id="{5759144C-3BF6-4F4A-8BAF-BE54EA618A64}"/>
              </a:ext>
            </a:extLst>
          </p:cNvPr>
          <p:cNvSpPr/>
          <p:nvPr/>
        </p:nvSpPr>
        <p:spPr>
          <a:xfrm>
            <a:off x="3265915" y="1442282"/>
            <a:ext cx="321813" cy="321771"/>
          </a:xfrm>
          <a:prstGeom prst="ellipse">
            <a:avLst/>
          </a:prstGeom>
          <a:solidFill>
            <a:srgbClr val="C00000"/>
          </a:solidFill>
          <a:ln w="76200" cap="flat" cmpd="sng" algn="ctr">
            <a:noFill/>
            <a:prstDash val="solid"/>
          </a:ln>
          <a:effectLst>
            <a:outerShdw blurRad="368300" dist="101600" dir="10800000" algn="r" rotWithShape="0">
              <a:prstClr val="black">
                <a:alpha val="40000"/>
              </a:prstClr>
            </a:outerShdw>
          </a:effectLst>
        </p:spPr>
        <p:txBody>
          <a:bodyPr lIns="68580" tIns="34290" rIns="68580" bIns="34290" rtlCol="0" anchor="ctr"/>
          <a:lstStyle/>
          <a:p>
            <a:pPr algn="ctr" defTabSz="457189">
              <a:defRPr/>
            </a:pPr>
            <a:endParaRPr lang="zh-CN" altLang="en-US" kern="0">
              <a:solidFill>
                <a:srgbClr val="57C6CF"/>
              </a:solidFill>
              <a:latin typeface="Century Gothic"/>
              <a:ea typeface="微软雅黑" panose="020B0503020204020204" pitchFamily="34" charset="-122"/>
            </a:endParaRPr>
          </a:p>
        </p:txBody>
      </p:sp>
      <p:sp>
        <p:nvSpPr>
          <p:cNvPr id="59" name="TextBox 22">
            <a:extLst>
              <a:ext uri="{FF2B5EF4-FFF2-40B4-BE49-F238E27FC236}">
                <a16:creationId xmlns:a16="http://schemas.microsoft.com/office/drawing/2014/main" xmlns="" id="{FD845730-5162-449E-9EE5-46BEE7AFCF45}"/>
              </a:ext>
            </a:extLst>
          </p:cNvPr>
          <p:cNvSpPr txBox="1"/>
          <p:nvPr/>
        </p:nvSpPr>
        <p:spPr>
          <a:xfrm>
            <a:off x="926933" y="3694179"/>
            <a:ext cx="1712458" cy="623248"/>
          </a:xfrm>
          <a:prstGeom prst="rect">
            <a:avLst/>
          </a:prstGeom>
          <a:noFill/>
        </p:spPr>
        <p:txBody>
          <a:bodyPr wrap="square" lIns="68580" tIns="34290" rIns="68580" bIns="34290"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pPr algn="ctr">
              <a:lnSpc>
                <a:spcPct val="150000"/>
              </a:lnSpc>
            </a:pPr>
            <a:r>
              <a:rPr lang="en-US" altLang="zh-CN" sz="1200" b="1" dirty="0">
                <a:solidFill>
                  <a:schemeClr val="tx1">
                    <a:lumMod val="75000"/>
                    <a:lumOff val="25000"/>
                  </a:schemeClr>
                </a:solidFill>
              </a:rPr>
              <a:t>3,</a:t>
            </a:r>
            <a:r>
              <a:rPr lang="zh-TW" altLang="en-US" sz="1200" b="1" dirty="0">
                <a:solidFill>
                  <a:schemeClr val="tx1">
                    <a:lumMod val="75000"/>
                    <a:lumOff val="25000"/>
                  </a:schemeClr>
                </a:solidFill>
              </a:rPr>
              <a:t>不进行清洗、置换合格 ，严格禁止动火</a:t>
            </a:r>
            <a:endParaRPr lang="en-US" altLang="zh-CN" sz="1200" b="1" dirty="0">
              <a:solidFill>
                <a:schemeClr val="tx1">
                  <a:lumMod val="75000"/>
                  <a:lumOff val="25000"/>
                </a:schemeClr>
              </a:solidFill>
            </a:endParaRPr>
          </a:p>
        </p:txBody>
      </p:sp>
      <p:sp>
        <p:nvSpPr>
          <p:cNvPr id="60" name="TextBox 22">
            <a:extLst>
              <a:ext uri="{FF2B5EF4-FFF2-40B4-BE49-F238E27FC236}">
                <a16:creationId xmlns:a16="http://schemas.microsoft.com/office/drawing/2014/main" xmlns="" id="{70B24C34-F267-4A56-ACAA-58D842D1A2F5}"/>
              </a:ext>
            </a:extLst>
          </p:cNvPr>
          <p:cNvSpPr txBox="1"/>
          <p:nvPr/>
        </p:nvSpPr>
        <p:spPr>
          <a:xfrm>
            <a:off x="1361203" y="2593414"/>
            <a:ext cx="1632218" cy="623248"/>
          </a:xfrm>
          <a:prstGeom prst="rect">
            <a:avLst/>
          </a:prstGeom>
          <a:noFill/>
        </p:spPr>
        <p:txBody>
          <a:bodyPr wrap="square" lIns="68580" tIns="34290" rIns="68580" bIns="34290"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pPr algn="ctr">
              <a:lnSpc>
                <a:spcPct val="150000"/>
              </a:lnSpc>
            </a:pPr>
            <a:r>
              <a:rPr lang="en-US" altLang="zh-CN" sz="1200" b="1" dirty="0">
                <a:solidFill>
                  <a:schemeClr val="tx1">
                    <a:lumMod val="75000"/>
                    <a:lumOff val="25000"/>
                  </a:schemeClr>
                </a:solidFill>
              </a:rPr>
              <a:t>2,</a:t>
            </a:r>
            <a:r>
              <a:rPr lang="zh-TW" altLang="en-US" sz="1200" b="1" dirty="0">
                <a:solidFill>
                  <a:schemeClr val="tx1">
                    <a:lumMod val="75000"/>
                    <a:lumOff val="25000"/>
                  </a:schemeClr>
                </a:solidFill>
              </a:rPr>
              <a:t>不与生产系统隔绝，严格禁止动火</a:t>
            </a:r>
            <a:endParaRPr lang="en-US" altLang="zh-CN" sz="1200" b="1" dirty="0">
              <a:solidFill>
                <a:schemeClr val="tx1">
                  <a:lumMod val="75000"/>
                  <a:lumOff val="25000"/>
                </a:schemeClr>
              </a:solidFill>
            </a:endParaRPr>
          </a:p>
        </p:txBody>
      </p:sp>
      <p:sp>
        <p:nvSpPr>
          <p:cNvPr id="61" name="TextBox 22">
            <a:extLst>
              <a:ext uri="{FF2B5EF4-FFF2-40B4-BE49-F238E27FC236}">
                <a16:creationId xmlns:a16="http://schemas.microsoft.com/office/drawing/2014/main" xmlns="" id="{46FE73DB-64D3-4402-9DE7-07C7AAB222E4}"/>
              </a:ext>
            </a:extLst>
          </p:cNvPr>
          <p:cNvSpPr txBox="1"/>
          <p:nvPr/>
        </p:nvSpPr>
        <p:spPr>
          <a:xfrm>
            <a:off x="6883309" y="2961523"/>
            <a:ext cx="1688372" cy="623248"/>
          </a:xfrm>
          <a:prstGeom prst="rect">
            <a:avLst/>
          </a:prstGeom>
          <a:noFill/>
        </p:spPr>
        <p:txBody>
          <a:bodyPr wrap="square" lIns="68580" tIns="34290" rIns="68580" bIns="34290"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pPr>
              <a:lnSpc>
                <a:spcPct val="150000"/>
              </a:lnSpc>
            </a:pPr>
            <a:r>
              <a:rPr lang="en-US" altLang="zh-CN" sz="1200" b="1" dirty="0">
                <a:solidFill>
                  <a:schemeClr val="tx1">
                    <a:lumMod val="75000"/>
                    <a:lumOff val="25000"/>
                  </a:schemeClr>
                </a:solidFill>
              </a:rPr>
              <a:t>6,</a:t>
            </a:r>
            <a:r>
              <a:rPr lang="zh-TW" altLang="en-US" sz="1200" b="1" dirty="0">
                <a:solidFill>
                  <a:schemeClr val="tx1">
                    <a:lumMod val="75000"/>
                    <a:lumOff val="25000"/>
                  </a:schemeClr>
                </a:solidFill>
              </a:rPr>
              <a:t>没有消防措施、无人监护，严格禁止动火</a:t>
            </a:r>
            <a:endParaRPr lang="en-US" altLang="zh-CN" sz="1200" b="1" dirty="0">
              <a:solidFill>
                <a:schemeClr val="tx1">
                  <a:lumMod val="75000"/>
                  <a:lumOff val="25000"/>
                </a:schemeClr>
              </a:solidFill>
            </a:endParaRPr>
          </a:p>
        </p:txBody>
      </p:sp>
      <p:sp>
        <p:nvSpPr>
          <p:cNvPr id="62" name="TextBox 22">
            <a:extLst>
              <a:ext uri="{FF2B5EF4-FFF2-40B4-BE49-F238E27FC236}">
                <a16:creationId xmlns:a16="http://schemas.microsoft.com/office/drawing/2014/main" xmlns="" id="{C39325B7-4F70-4B57-BC63-0BEAEC2C3A68}"/>
              </a:ext>
            </a:extLst>
          </p:cNvPr>
          <p:cNvSpPr txBox="1"/>
          <p:nvPr/>
        </p:nvSpPr>
        <p:spPr>
          <a:xfrm>
            <a:off x="6507965" y="1718056"/>
            <a:ext cx="1516938" cy="623248"/>
          </a:xfrm>
          <a:prstGeom prst="rect">
            <a:avLst/>
          </a:prstGeom>
          <a:noFill/>
        </p:spPr>
        <p:txBody>
          <a:bodyPr wrap="square" lIns="68580" tIns="34290" rIns="68580" bIns="34290"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pPr algn="ctr">
              <a:lnSpc>
                <a:spcPct val="150000"/>
              </a:lnSpc>
            </a:pPr>
            <a:r>
              <a:rPr lang="en-US" altLang="zh-CN" sz="1200" b="1" dirty="0">
                <a:solidFill>
                  <a:schemeClr val="tx1">
                    <a:lumMod val="75000"/>
                    <a:lumOff val="25000"/>
                  </a:schemeClr>
                </a:solidFill>
              </a:rPr>
              <a:t>5,</a:t>
            </a:r>
            <a:r>
              <a:rPr lang="zh-TW" altLang="en-US" sz="1200" b="1" dirty="0">
                <a:solidFill>
                  <a:schemeClr val="tx1">
                    <a:lumMod val="75000"/>
                    <a:lumOff val="25000"/>
                  </a:schemeClr>
                </a:solidFill>
              </a:rPr>
              <a:t>不按时做动火分析，严格禁止动火</a:t>
            </a:r>
            <a:endParaRPr lang="en-US" altLang="zh-CN" sz="1200" b="1" dirty="0">
              <a:solidFill>
                <a:schemeClr val="tx1">
                  <a:lumMod val="75000"/>
                  <a:lumOff val="25000"/>
                </a:schemeClr>
              </a:solidFill>
            </a:endParaRPr>
          </a:p>
        </p:txBody>
      </p:sp>
      <p:sp>
        <p:nvSpPr>
          <p:cNvPr id="63" name="椭圆 62">
            <a:extLst>
              <a:ext uri="{FF2B5EF4-FFF2-40B4-BE49-F238E27FC236}">
                <a16:creationId xmlns:a16="http://schemas.microsoft.com/office/drawing/2014/main" xmlns="" id="{F2853C10-BFB9-44F5-A2ED-0BA74120A281}"/>
              </a:ext>
            </a:extLst>
          </p:cNvPr>
          <p:cNvSpPr/>
          <p:nvPr/>
        </p:nvSpPr>
        <p:spPr>
          <a:xfrm>
            <a:off x="4996803" y="1143421"/>
            <a:ext cx="321813" cy="321771"/>
          </a:xfrm>
          <a:prstGeom prst="ellipse">
            <a:avLst/>
          </a:prstGeom>
          <a:solidFill>
            <a:srgbClr val="C00000"/>
          </a:solidFill>
          <a:ln w="76200" cap="flat" cmpd="sng" algn="ctr">
            <a:noFill/>
            <a:prstDash val="solid"/>
          </a:ln>
          <a:effectLst>
            <a:outerShdw blurRad="368300" dist="101600" dir="10800000" algn="r" rotWithShape="0">
              <a:prstClr val="black">
                <a:alpha val="40000"/>
              </a:prstClr>
            </a:outerShdw>
          </a:effectLst>
        </p:spPr>
        <p:txBody>
          <a:bodyPr lIns="68580" tIns="34290" rIns="68580" bIns="34290" rtlCol="0" anchor="ctr"/>
          <a:lstStyle/>
          <a:p>
            <a:pPr algn="ctr" defTabSz="457189"/>
            <a:endParaRPr lang="zh-CN" altLang="en-US" kern="0">
              <a:solidFill>
                <a:srgbClr val="57C6CF"/>
              </a:solidFill>
              <a:latin typeface="Century Gothic"/>
              <a:ea typeface="微软雅黑" panose="020B0503020204020204" pitchFamily="34" charset="-122"/>
            </a:endParaRPr>
          </a:p>
        </p:txBody>
      </p:sp>
      <p:sp>
        <p:nvSpPr>
          <p:cNvPr id="64" name="TextBox 22">
            <a:extLst>
              <a:ext uri="{FF2B5EF4-FFF2-40B4-BE49-F238E27FC236}">
                <a16:creationId xmlns:a16="http://schemas.microsoft.com/office/drawing/2014/main" xmlns="" id="{CC554FEB-A230-4CFA-9BF8-357541360F08}"/>
              </a:ext>
            </a:extLst>
          </p:cNvPr>
          <p:cNvSpPr txBox="1"/>
          <p:nvPr/>
        </p:nvSpPr>
        <p:spPr>
          <a:xfrm>
            <a:off x="1324253" y="1329566"/>
            <a:ext cx="1712458" cy="623248"/>
          </a:xfrm>
          <a:prstGeom prst="rect">
            <a:avLst/>
          </a:prstGeom>
          <a:noFill/>
        </p:spPr>
        <p:txBody>
          <a:bodyPr wrap="square" lIns="68580" tIns="34290" rIns="68580" bIns="34290" rtlCol="0">
            <a:spAutoFit/>
          </a:bodyPr>
          <a:lstStyle/>
          <a:p>
            <a:pPr algn="ctr">
              <a:lnSpc>
                <a:spcPct val="150000"/>
              </a:lnSpc>
            </a:pPr>
            <a:r>
              <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rPr>
              <a:t>1,</a:t>
            </a:r>
            <a:r>
              <a:rPr lang="zh-TW" altLang="en-US" sz="1200" b="1" dirty="0">
                <a:solidFill>
                  <a:schemeClr val="tx1">
                    <a:lumMod val="75000"/>
                    <a:lumOff val="25000"/>
                  </a:schemeClr>
                </a:solidFill>
                <a:latin typeface="微软雅黑" panose="020B0503020204020204" pitchFamily="34" charset="-122"/>
                <a:ea typeface="微软雅黑" panose="020B0503020204020204" pitchFamily="34" charset="-122"/>
              </a:rPr>
              <a:t>动火证</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未经批准</a:t>
            </a:r>
            <a:r>
              <a:rPr lang="zh-TW"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a:t>
            </a:r>
            <a:r>
              <a:rPr lang="zh-TW" altLang="en-US" sz="1200" b="1" dirty="0">
                <a:solidFill>
                  <a:schemeClr val="tx1">
                    <a:lumMod val="75000"/>
                    <a:lumOff val="25000"/>
                  </a:schemeClr>
                </a:solidFill>
                <a:latin typeface="微软雅黑" panose="020B0503020204020204" pitchFamily="34" charset="-122"/>
                <a:ea typeface="微软雅黑" panose="020B0503020204020204" pitchFamily="34" charset="-122"/>
              </a:rPr>
              <a:t>任何情况严格禁止动火</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5" name="TextBox 22">
            <a:extLst>
              <a:ext uri="{FF2B5EF4-FFF2-40B4-BE49-F238E27FC236}">
                <a16:creationId xmlns:a16="http://schemas.microsoft.com/office/drawing/2014/main" xmlns="" id="{1001B49A-FC55-4ECC-92BA-865E73009018}"/>
              </a:ext>
            </a:extLst>
          </p:cNvPr>
          <p:cNvSpPr txBox="1"/>
          <p:nvPr/>
        </p:nvSpPr>
        <p:spPr>
          <a:xfrm>
            <a:off x="5756747" y="881185"/>
            <a:ext cx="1516938" cy="623248"/>
          </a:xfrm>
          <a:prstGeom prst="rect">
            <a:avLst/>
          </a:prstGeom>
          <a:noFill/>
        </p:spPr>
        <p:txBody>
          <a:bodyPr wrap="square" lIns="68580" tIns="34290" rIns="68580" bIns="34290"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pPr algn="ctr">
              <a:lnSpc>
                <a:spcPct val="150000"/>
              </a:lnSpc>
            </a:pPr>
            <a:r>
              <a:rPr lang="en-US" altLang="zh-CN" sz="1200" b="1" dirty="0">
                <a:solidFill>
                  <a:schemeClr val="tx1">
                    <a:lumMod val="75000"/>
                    <a:lumOff val="25000"/>
                  </a:schemeClr>
                </a:solidFill>
              </a:rPr>
              <a:t>4,</a:t>
            </a:r>
            <a:r>
              <a:rPr lang="zh-TW" altLang="en-US" sz="1200" b="1" dirty="0">
                <a:solidFill>
                  <a:schemeClr val="tx1">
                    <a:lumMod val="75000"/>
                    <a:lumOff val="25000"/>
                  </a:schemeClr>
                </a:solidFill>
              </a:rPr>
              <a:t>不把周围易燃物清除，严格禁止动火</a:t>
            </a:r>
            <a:endParaRPr lang="en-US" altLang="zh-CN" sz="1200" b="1" dirty="0">
              <a:solidFill>
                <a:schemeClr val="tx1">
                  <a:lumMod val="75000"/>
                  <a:lumOff val="25000"/>
                </a:schemeClr>
              </a:solidFill>
            </a:endParaRPr>
          </a:p>
        </p:txBody>
      </p:sp>
    </p:spTree>
    <p:extLst>
      <p:ext uri="{BB962C8B-B14F-4D97-AF65-F5344CB8AC3E}">
        <p14:creationId xmlns:p14="http://schemas.microsoft.com/office/powerpoint/2010/main" val="1609008836"/>
      </p:ext>
    </p:extLst>
  </p:cSld>
  <p:clrMapOvr>
    <a:masterClrMapping/>
  </p:clrMapOvr>
  <mc:AlternateContent xmlns:mc="http://schemas.openxmlformats.org/markup-compatibility/2006" xmlns:p14="http://schemas.microsoft.com/office/powerpoint/2010/main">
    <mc:Choice Requires="p14">
      <p:transition spd="slow" p14:dur="1500" advTm="4530">
        <p:split orient="vert"/>
      </p:transition>
    </mc:Choice>
    <mc:Fallback xmlns="">
      <p:transition spd="slow" advTm="453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22" presetClass="entr" presetSubtype="2" fill="hold" grpId="0" nodeType="withEffect">
                                  <p:stCondLst>
                                    <p:cond delay="800"/>
                                  </p:stCondLst>
                                  <p:childTnLst>
                                    <p:set>
                                      <p:cBhvr>
                                        <p:cTn id="21" dur="1" fill="hold">
                                          <p:stCondLst>
                                            <p:cond delay="0"/>
                                          </p:stCondLst>
                                        </p:cTn>
                                        <p:tgtEl>
                                          <p:spTgt spid="28"/>
                                        </p:tgtEl>
                                        <p:attrNameLst>
                                          <p:attrName>style.visibility</p:attrName>
                                        </p:attrNameLst>
                                      </p:cBhvr>
                                      <p:to>
                                        <p:strVal val="visible"/>
                                      </p:to>
                                    </p:set>
                                    <p:animEffect transition="in" filter="wipe(right)">
                                      <p:cBhvr>
                                        <p:cTn id="22" dur="500"/>
                                        <p:tgtEl>
                                          <p:spTgt spid="28"/>
                                        </p:tgtEl>
                                      </p:cBhvr>
                                    </p:animEffect>
                                  </p:childTnLst>
                                </p:cTn>
                              </p:par>
                              <p:par>
                                <p:cTn id="23" presetID="22" presetClass="entr" presetSubtype="8" fill="hold" grpId="0" nodeType="withEffect">
                                  <p:stCondLst>
                                    <p:cond delay="900"/>
                                  </p:stCondLst>
                                  <p:childTnLst>
                                    <p:set>
                                      <p:cBhvr>
                                        <p:cTn id="24" dur="1" fill="hold">
                                          <p:stCondLst>
                                            <p:cond delay="0"/>
                                          </p:stCondLst>
                                        </p:cTn>
                                        <p:tgtEl>
                                          <p:spTgt spid="31"/>
                                        </p:tgtEl>
                                        <p:attrNameLst>
                                          <p:attrName>style.visibility</p:attrName>
                                        </p:attrNameLst>
                                      </p:cBhvr>
                                      <p:to>
                                        <p:strVal val="visible"/>
                                      </p:to>
                                    </p:set>
                                    <p:animEffect transition="in" filter="wipe(left)">
                                      <p:cBhvr>
                                        <p:cTn id="25" dur="500"/>
                                        <p:tgtEl>
                                          <p:spTgt spid="31"/>
                                        </p:tgtEl>
                                      </p:cBhvr>
                                    </p:animEffect>
                                  </p:childTnLst>
                                </p:cTn>
                              </p:par>
                              <p:par>
                                <p:cTn id="26" presetID="22" presetClass="entr" presetSubtype="8" fill="hold" grpId="0" nodeType="withEffect">
                                  <p:stCondLst>
                                    <p:cond delay="1300"/>
                                  </p:stCondLst>
                                  <p:childTnLst>
                                    <p:set>
                                      <p:cBhvr>
                                        <p:cTn id="27" dur="1" fill="hold">
                                          <p:stCondLst>
                                            <p:cond delay="0"/>
                                          </p:stCondLst>
                                        </p:cTn>
                                        <p:tgtEl>
                                          <p:spTgt spid="35"/>
                                        </p:tgtEl>
                                        <p:attrNameLst>
                                          <p:attrName>style.visibility</p:attrName>
                                        </p:attrNameLst>
                                      </p:cBhvr>
                                      <p:to>
                                        <p:strVal val="visible"/>
                                      </p:to>
                                    </p:set>
                                    <p:animEffect transition="in" filter="wipe(left)">
                                      <p:cBhvr>
                                        <p:cTn id="28" dur="500"/>
                                        <p:tgtEl>
                                          <p:spTgt spid="35"/>
                                        </p:tgtEl>
                                      </p:cBhvr>
                                    </p:animEffect>
                                  </p:childTnLst>
                                </p:cTn>
                              </p:par>
                              <p:par>
                                <p:cTn id="29" presetID="22" presetClass="entr" presetSubtype="4" fill="hold" grpId="0" nodeType="withEffect">
                                  <p:stCondLst>
                                    <p:cond delay="1000"/>
                                  </p:stCondLst>
                                  <p:childTnLst>
                                    <p:set>
                                      <p:cBhvr>
                                        <p:cTn id="30" dur="1" fill="hold">
                                          <p:stCondLst>
                                            <p:cond delay="0"/>
                                          </p:stCondLst>
                                        </p:cTn>
                                        <p:tgtEl>
                                          <p:spTgt spid="34"/>
                                        </p:tgtEl>
                                        <p:attrNameLst>
                                          <p:attrName>style.visibility</p:attrName>
                                        </p:attrNameLst>
                                      </p:cBhvr>
                                      <p:to>
                                        <p:strVal val="visible"/>
                                      </p:to>
                                    </p:set>
                                    <p:animEffect transition="in" filter="wipe(down)">
                                      <p:cBhvr>
                                        <p:cTn id="31" dur="500"/>
                                        <p:tgtEl>
                                          <p:spTgt spid="34"/>
                                        </p:tgtEl>
                                      </p:cBhvr>
                                    </p:animEffect>
                                  </p:childTnLst>
                                </p:cTn>
                              </p:par>
                              <p:par>
                                <p:cTn id="32" presetID="22" presetClass="entr" presetSubtype="2" fill="hold" grpId="0" nodeType="withEffect">
                                  <p:stCondLst>
                                    <p:cond delay="1200"/>
                                  </p:stCondLst>
                                  <p:childTnLst>
                                    <p:set>
                                      <p:cBhvr>
                                        <p:cTn id="33" dur="1" fill="hold">
                                          <p:stCondLst>
                                            <p:cond delay="0"/>
                                          </p:stCondLst>
                                        </p:cTn>
                                        <p:tgtEl>
                                          <p:spTgt spid="51"/>
                                        </p:tgtEl>
                                        <p:attrNameLst>
                                          <p:attrName>style.visibility</p:attrName>
                                        </p:attrNameLst>
                                      </p:cBhvr>
                                      <p:to>
                                        <p:strVal val="visible"/>
                                      </p:to>
                                    </p:set>
                                    <p:animEffect transition="in" filter="wipe(right)">
                                      <p:cBhvr>
                                        <p:cTn id="34" dur="500"/>
                                        <p:tgtEl>
                                          <p:spTgt spid="51"/>
                                        </p:tgtEl>
                                      </p:cBhvr>
                                    </p:animEffect>
                                  </p:childTnLst>
                                </p:cTn>
                              </p:par>
                              <p:par>
                                <p:cTn id="35" presetID="22" presetClass="entr" presetSubtype="4" fill="hold" grpId="0" nodeType="withEffect">
                                  <p:stCondLst>
                                    <p:cond delay="1400"/>
                                  </p:stCondLst>
                                  <p:childTnLst>
                                    <p:set>
                                      <p:cBhvr>
                                        <p:cTn id="36" dur="1" fill="hold">
                                          <p:stCondLst>
                                            <p:cond delay="0"/>
                                          </p:stCondLst>
                                        </p:cTn>
                                        <p:tgtEl>
                                          <p:spTgt spid="52"/>
                                        </p:tgtEl>
                                        <p:attrNameLst>
                                          <p:attrName>style.visibility</p:attrName>
                                        </p:attrNameLst>
                                      </p:cBhvr>
                                      <p:to>
                                        <p:strVal val="visible"/>
                                      </p:to>
                                    </p:set>
                                    <p:animEffect transition="in" filter="wipe(down)">
                                      <p:cBhvr>
                                        <p:cTn id="37" dur="500"/>
                                        <p:tgtEl>
                                          <p:spTgt spid="52"/>
                                        </p:tgtEl>
                                      </p:cBhvr>
                                    </p:animEffect>
                                  </p:childTnLst>
                                </p:cTn>
                              </p:par>
                              <p:par>
                                <p:cTn id="38" presetID="22" presetClass="entr" presetSubtype="8" fill="hold" grpId="0" nodeType="withEffect">
                                  <p:stCondLst>
                                    <p:cond delay="1700"/>
                                  </p:stCondLst>
                                  <p:childTnLst>
                                    <p:set>
                                      <p:cBhvr>
                                        <p:cTn id="39" dur="1" fill="hold">
                                          <p:stCondLst>
                                            <p:cond delay="0"/>
                                          </p:stCondLst>
                                        </p:cTn>
                                        <p:tgtEl>
                                          <p:spTgt spid="33"/>
                                        </p:tgtEl>
                                        <p:attrNameLst>
                                          <p:attrName>style.visibility</p:attrName>
                                        </p:attrNameLst>
                                      </p:cBhvr>
                                      <p:to>
                                        <p:strVal val="visible"/>
                                      </p:to>
                                    </p:set>
                                    <p:animEffect transition="in" filter="wipe(left)">
                                      <p:cBhvr>
                                        <p:cTn id="40" dur="500"/>
                                        <p:tgtEl>
                                          <p:spTgt spid="33"/>
                                        </p:tgtEl>
                                      </p:cBhvr>
                                    </p:animEffect>
                                  </p:childTnLst>
                                </p:cTn>
                              </p:par>
                              <p:par>
                                <p:cTn id="41" presetID="22" presetClass="entr" presetSubtype="4" fill="hold" grpId="0" nodeType="withEffect">
                                  <p:stCondLst>
                                    <p:cond delay="1800"/>
                                  </p:stCondLst>
                                  <p:childTnLst>
                                    <p:set>
                                      <p:cBhvr>
                                        <p:cTn id="42" dur="1" fill="hold">
                                          <p:stCondLst>
                                            <p:cond delay="0"/>
                                          </p:stCondLst>
                                        </p:cTn>
                                        <p:tgtEl>
                                          <p:spTgt spid="53"/>
                                        </p:tgtEl>
                                        <p:attrNameLst>
                                          <p:attrName>style.visibility</p:attrName>
                                        </p:attrNameLst>
                                      </p:cBhvr>
                                      <p:to>
                                        <p:strVal val="visible"/>
                                      </p:to>
                                    </p:set>
                                    <p:animEffect transition="in" filter="wipe(down)">
                                      <p:cBhvr>
                                        <p:cTn id="43" dur="500"/>
                                        <p:tgtEl>
                                          <p:spTgt spid="53"/>
                                        </p:tgtEl>
                                      </p:cBhvr>
                                    </p:animEffect>
                                  </p:childTnLst>
                                </p:cTn>
                              </p:par>
                              <p:par>
                                <p:cTn id="44" presetID="22" presetClass="entr" presetSubtype="2" fill="hold" grpId="0" nodeType="withEffect">
                                  <p:stCondLst>
                                    <p:cond delay="2000"/>
                                  </p:stCondLst>
                                  <p:childTnLst>
                                    <p:set>
                                      <p:cBhvr>
                                        <p:cTn id="45" dur="1" fill="hold">
                                          <p:stCondLst>
                                            <p:cond delay="0"/>
                                          </p:stCondLst>
                                        </p:cTn>
                                        <p:tgtEl>
                                          <p:spTgt spid="36"/>
                                        </p:tgtEl>
                                        <p:attrNameLst>
                                          <p:attrName>style.visibility</p:attrName>
                                        </p:attrNameLst>
                                      </p:cBhvr>
                                      <p:to>
                                        <p:strVal val="visible"/>
                                      </p:to>
                                    </p:set>
                                    <p:animEffect transition="in" filter="wipe(right)">
                                      <p:cBhvr>
                                        <p:cTn id="46" dur="500"/>
                                        <p:tgtEl>
                                          <p:spTgt spid="36"/>
                                        </p:tgtEl>
                                      </p:cBhvr>
                                    </p:animEffect>
                                  </p:childTnLst>
                                </p:cTn>
                              </p:par>
                              <p:par>
                                <p:cTn id="47" presetID="53" presetClass="entr" presetSubtype="16" fill="hold" grpId="0" nodeType="withEffect">
                                  <p:stCondLst>
                                    <p:cond delay="1000"/>
                                  </p:stCondLst>
                                  <p:childTnLst>
                                    <p:set>
                                      <p:cBhvr>
                                        <p:cTn id="48" dur="1" fill="hold">
                                          <p:stCondLst>
                                            <p:cond delay="0"/>
                                          </p:stCondLst>
                                        </p:cTn>
                                        <p:tgtEl>
                                          <p:spTgt spid="54"/>
                                        </p:tgtEl>
                                        <p:attrNameLst>
                                          <p:attrName>style.visibility</p:attrName>
                                        </p:attrNameLst>
                                      </p:cBhvr>
                                      <p:to>
                                        <p:strVal val="visible"/>
                                      </p:to>
                                    </p:set>
                                    <p:anim calcmode="lin" valueType="num">
                                      <p:cBhvr>
                                        <p:cTn id="49" dur="500" fill="hold"/>
                                        <p:tgtEl>
                                          <p:spTgt spid="54"/>
                                        </p:tgtEl>
                                        <p:attrNameLst>
                                          <p:attrName>ppt_w</p:attrName>
                                        </p:attrNameLst>
                                      </p:cBhvr>
                                      <p:tavLst>
                                        <p:tav tm="0">
                                          <p:val>
                                            <p:fltVal val="0"/>
                                          </p:val>
                                        </p:tav>
                                        <p:tav tm="100000">
                                          <p:val>
                                            <p:strVal val="#ppt_w"/>
                                          </p:val>
                                        </p:tav>
                                      </p:tavLst>
                                    </p:anim>
                                    <p:anim calcmode="lin" valueType="num">
                                      <p:cBhvr>
                                        <p:cTn id="50" dur="500" fill="hold"/>
                                        <p:tgtEl>
                                          <p:spTgt spid="54"/>
                                        </p:tgtEl>
                                        <p:attrNameLst>
                                          <p:attrName>ppt_h</p:attrName>
                                        </p:attrNameLst>
                                      </p:cBhvr>
                                      <p:tavLst>
                                        <p:tav tm="0">
                                          <p:val>
                                            <p:fltVal val="0"/>
                                          </p:val>
                                        </p:tav>
                                        <p:tav tm="100000">
                                          <p:val>
                                            <p:strVal val="#ppt_h"/>
                                          </p:val>
                                        </p:tav>
                                      </p:tavLst>
                                    </p:anim>
                                    <p:animEffect transition="in" filter="fade">
                                      <p:cBhvr>
                                        <p:cTn id="51" dur="500"/>
                                        <p:tgtEl>
                                          <p:spTgt spid="54"/>
                                        </p:tgtEl>
                                      </p:cBhvr>
                                    </p:animEffect>
                                  </p:childTnLst>
                                </p:cTn>
                              </p:par>
                              <p:par>
                                <p:cTn id="52" presetID="53" presetClass="entr" presetSubtype="16" fill="hold" grpId="0" nodeType="withEffect">
                                  <p:stCondLst>
                                    <p:cond delay="1500"/>
                                  </p:stCondLst>
                                  <p:childTnLst>
                                    <p:set>
                                      <p:cBhvr>
                                        <p:cTn id="53" dur="1" fill="hold">
                                          <p:stCondLst>
                                            <p:cond delay="0"/>
                                          </p:stCondLst>
                                        </p:cTn>
                                        <p:tgtEl>
                                          <p:spTgt spid="56"/>
                                        </p:tgtEl>
                                        <p:attrNameLst>
                                          <p:attrName>style.visibility</p:attrName>
                                        </p:attrNameLst>
                                      </p:cBhvr>
                                      <p:to>
                                        <p:strVal val="visible"/>
                                      </p:to>
                                    </p:set>
                                    <p:anim calcmode="lin" valueType="num">
                                      <p:cBhvr>
                                        <p:cTn id="54" dur="500" fill="hold"/>
                                        <p:tgtEl>
                                          <p:spTgt spid="56"/>
                                        </p:tgtEl>
                                        <p:attrNameLst>
                                          <p:attrName>ppt_w</p:attrName>
                                        </p:attrNameLst>
                                      </p:cBhvr>
                                      <p:tavLst>
                                        <p:tav tm="0">
                                          <p:val>
                                            <p:fltVal val="0"/>
                                          </p:val>
                                        </p:tav>
                                        <p:tav tm="100000">
                                          <p:val>
                                            <p:strVal val="#ppt_w"/>
                                          </p:val>
                                        </p:tav>
                                      </p:tavLst>
                                    </p:anim>
                                    <p:anim calcmode="lin" valueType="num">
                                      <p:cBhvr>
                                        <p:cTn id="55" dur="500" fill="hold"/>
                                        <p:tgtEl>
                                          <p:spTgt spid="56"/>
                                        </p:tgtEl>
                                        <p:attrNameLst>
                                          <p:attrName>ppt_h</p:attrName>
                                        </p:attrNameLst>
                                      </p:cBhvr>
                                      <p:tavLst>
                                        <p:tav tm="0">
                                          <p:val>
                                            <p:fltVal val="0"/>
                                          </p:val>
                                        </p:tav>
                                        <p:tav tm="100000">
                                          <p:val>
                                            <p:strVal val="#ppt_h"/>
                                          </p:val>
                                        </p:tav>
                                      </p:tavLst>
                                    </p:anim>
                                    <p:animEffect transition="in" filter="fade">
                                      <p:cBhvr>
                                        <p:cTn id="56" dur="500"/>
                                        <p:tgtEl>
                                          <p:spTgt spid="56"/>
                                        </p:tgtEl>
                                      </p:cBhvr>
                                    </p:animEffect>
                                  </p:childTnLst>
                                </p:cTn>
                              </p:par>
                              <p:par>
                                <p:cTn id="57" presetID="53" presetClass="entr" presetSubtype="16" fill="hold" grpId="0" nodeType="withEffect">
                                  <p:stCondLst>
                                    <p:cond delay="1900"/>
                                  </p:stCondLst>
                                  <p:childTnLst>
                                    <p:set>
                                      <p:cBhvr>
                                        <p:cTn id="58" dur="1" fill="hold">
                                          <p:stCondLst>
                                            <p:cond delay="0"/>
                                          </p:stCondLst>
                                        </p:cTn>
                                        <p:tgtEl>
                                          <p:spTgt spid="57"/>
                                        </p:tgtEl>
                                        <p:attrNameLst>
                                          <p:attrName>style.visibility</p:attrName>
                                        </p:attrNameLst>
                                      </p:cBhvr>
                                      <p:to>
                                        <p:strVal val="visible"/>
                                      </p:to>
                                    </p:set>
                                    <p:anim calcmode="lin" valueType="num">
                                      <p:cBhvr>
                                        <p:cTn id="59" dur="500" fill="hold"/>
                                        <p:tgtEl>
                                          <p:spTgt spid="57"/>
                                        </p:tgtEl>
                                        <p:attrNameLst>
                                          <p:attrName>ppt_w</p:attrName>
                                        </p:attrNameLst>
                                      </p:cBhvr>
                                      <p:tavLst>
                                        <p:tav tm="0">
                                          <p:val>
                                            <p:fltVal val="0"/>
                                          </p:val>
                                        </p:tav>
                                        <p:tav tm="100000">
                                          <p:val>
                                            <p:strVal val="#ppt_w"/>
                                          </p:val>
                                        </p:tav>
                                      </p:tavLst>
                                    </p:anim>
                                    <p:anim calcmode="lin" valueType="num">
                                      <p:cBhvr>
                                        <p:cTn id="60" dur="500" fill="hold"/>
                                        <p:tgtEl>
                                          <p:spTgt spid="57"/>
                                        </p:tgtEl>
                                        <p:attrNameLst>
                                          <p:attrName>ppt_h</p:attrName>
                                        </p:attrNameLst>
                                      </p:cBhvr>
                                      <p:tavLst>
                                        <p:tav tm="0">
                                          <p:val>
                                            <p:fltVal val="0"/>
                                          </p:val>
                                        </p:tav>
                                        <p:tav tm="100000">
                                          <p:val>
                                            <p:strVal val="#ppt_h"/>
                                          </p:val>
                                        </p:tav>
                                      </p:tavLst>
                                    </p:anim>
                                    <p:animEffect transition="in" filter="fade">
                                      <p:cBhvr>
                                        <p:cTn id="61" dur="500"/>
                                        <p:tgtEl>
                                          <p:spTgt spid="57"/>
                                        </p:tgtEl>
                                      </p:cBhvr>
                                    </p:animEffect>
                                  </p:childTnLst>
                                </p:cTn>
                              </p:par>
                              <p:par>
                                <p:cTn id="62" presetID="53" presetClass="entr" presetSubtype="16" fill="hold" grpId="0" nodeType="withEffect">
                                  <p:stCondLst>
                                    <p:cond delay="1400"/>
                                  </p:stCondLst>
                                  <p:childTnLst>
                                    <p:set>
                                      <p:cBhvr>
                                        <p:cTn id="63" dur="1" fill="hold">
                                          <p:stCondLst>
                                            <p:cond delay="0"/>
                                          </p:stCondLst>
                                        </p:cTn>
                                        <p:tgtEl>
                                          <p:spTgt spid="55"/>
                                        </p:tgtEl>
                                        <p:attrNameLst>
                                          <p:attrName>style.visibility</p:attrName>
                                        </p:attrNameLst>
                                      </p:cBhvr>
                                      <p:to>
                                        <p:strVal val="visible"/>
                                      </p:to>
                                    </p:set>
                                    <p:anim calcmode="lin" valueType="num">
                                      <p:cBhvr>
                                        <p:cTn id="64" dur="500" fill="hold"/>
                                        <p:tgtEl>
                                          <p:spTgt spid="55"/>
                                        </p:tgtEl>
                                        <p:attrNameLst>
                                          <p:attrName>ppt_w</p:attrName>
                                        </p:attrNameLst>
                                      </p:cBhvr>
                                      <p:tavLst>
                                        <p:tav tm="0">
                                          <p:val>
                                            <p:fltVal val="0"/>
                                          </p:val>
                                        </p:tav>
                                        <p:tav tm="100000">
                                          <p:val>
                                            <p:strVal val="#ppt_w"/>
                                          </p:val>
                                        </p:tav>
                                      </p:tavLst>
                                    </p:anim>
                                    <p:anim calcmode="lin" valueType="num">
                                      <p:cBhvr>
                                        <p:cTn id="65" dur="500" fill="hold"/>
                                        <p:tgtEl>
                                          <p:spTgt spid="55"/>
                                        </p:tgtEl>
                                        <p:attrNameLst>
                                          <p:attrName>ppt_h</p:attrName>
                                        </p:attrNameLst>
                                      </p:cBhvr>
                                      <p:tavLst>
                                        <p:tav tm="0">
                                          <p:val>
                                            <p:fltVal val="0"/>
                                          </p:val>
                                        </p:tav>
                                        <p:tav tm="100000">
                                          <p:val>
                                            <p:strVal val="#ppt_h"/>
                                          </p:val>
                                        </p:tav>
                                      </p:tavLst>
                                    </p:anim>
                                    <p:animEffect transition="in" filter="fade">
                                      <p:cBhvr>
                                        <p:cTn id="66" dur="500"/>
                                        <p:tgtEl>
                                          <p:spTgt spid="55"/>
                                        </p:tgtEl>
                                      </p:cBhvr>
                                    </p:animEffect>
                                  </p:childTnLst>
                                </p:cTn>
                              </p:par>
                              <p:par>
                                <p:cTn id="67" presetID="53" presetClass="entr" presetSubtype="16" fill="hold" grpId="0" nodeType="withEffect">
                                  <p:stCondLst>
                                    <p:cond delay="2200"/>
                                  </p:stCondLst>
                                  <p:childTnLst>
                                    <p:set>
                                      <p:cBhvr>
                                        <p:cTn id="68" dur="1" fill="hold">
                                          <p:stCondLst>
                                            <p:cond delay="0"/>
                                          </p:stCondLst>
                                        </p:cTn>
                                        <p:tgtEl>
                                          <p:spTgt spid="58"/>
                                        </p:tgtEl>
                                        <p:attrNameLst>
                                          <p:attrName>style.visibility</p:attrName>
                                        </p:attrNameLst>
                                      </p:cBhvr>
                                      <p:to>
                                        <p:strVal val="visible"/>
                                      </p:to>
                                    </p:set>
                                    <p:anim calcmode="lin" valueType="num">
                                      <p:cBhvr>
                                        <p:cTn id="69" dur="500" fill="hold"/>
                                        <p:tgtEl>
                                          <p:spTgt spid="58"/>
                                        </p:tgtEl>
                                        <p:attrNameLst>
                                          <p:attrName>ppt_w</p:attrName>
                                        </p:attrNameLst>
                                      </p:cBhvr>
                                      <p:tavLst>
                                        <p:tav tm="0">
                                          <p:val>
                                            <p:fltVal val="0"/>
                                          </p:val>
                                        </p:tav>
                                        <p:tav tm="100000">
                                          <p:val>
                                            <p:strVal val="#ppt_w"/>
                                          </p:val>
                                        </p:tav>
                                      </p:tavLst>
                                    </p:anim>
                                    <p:anim calcmode="lin" valueType="num">
                                      <p:cBhvr>
                                        <p:cTn id="70" dur="500" fill="hold"/>
                                        <p:tgtEl>
                                          <p:spTgt spid="58"/>
                                        </p:tgtEl>
                                        <p:attrNameLst>
                                          <p:attrName>ppt_h</p:attrName>
                                        </p:attrNameLst>
                                      </p:cBhvr>
                                      <p:tavLst>
                                        <p:tav tm="0">
                                          <p:val>
                                            <p:fltVal val="0"/>
                                          </p:val>
                                        </p:tav>
                                        <p:tav tm="100000">
                                          <p:val>
                                            <p:strVal val="#ppt_h"/>
                                          </p:val>
                                        </p:tav>
                                      </p:tavLst>
                                    </p:anim>
                                    <p:animEffect transition="in" filter="fade">
                                      <p:cBhvr>
                                        <p:cTn id="71" dur="500"/>
                                        <p:tgtEl>
                                          <p:spTgt spid="58"/>
                                        </p:tgtEl>
                                      </p:cBhvr>
                                    </p:animEffect>
                                  </p:childTnLst>
                                </p:cTn>
                              </p:par>
                              <p:par>
                                <p:cTn id="72" presetID="53" presetClass="entr" presetSubtype="16" fill="hold" grpId="0" nodeType="withEffect">
                                  <p:stCondLst>
                                    <p:cond delay="220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childTnLst>
                          </p:cTn>
                        </p:par>
                        <p:par>
                          <p:cTn id="77" fill="hold">
                            <p:stCondLst>
                              <p:cond delay="3200"/>
                            </p:stCondLst>
                            <p:childTnLst>
                              <p:par>
                                <p:cTn id="78" presetID="2" presetClass="entr" presetSubtype="8" decel="100000"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 calcmode="lin" valueType="num">
                                      <p:cBhvr additive="base">
                                        <p:cTn id="80" dur="500" fill="hold"/>
                                        <p:tgtEl>
                                          <p:spTgt spid="59"/>
                                        </p:tgtEl>
                                        <p:attrNameLst>
                                          <p:attrName>ppt_x</p:attrName>
                                        </p:attrNameLst>
                                      </p:cBhvr>
                                      <p:tavLst>
                                        <p:tav tm="0">
                                          <p:val>
                                            <p:strVal val="0-#ppt_w/2"/>
                                          </p:val>
                                        </p:tav>
                                        <p:tav tm="100000">
                                          <p:val>
                                            <p:strVal val="#ppt_x"/>
                                          </p:val>
                                        </p:tav>
                                      </p:tavLst>
                                    </p:anim>
                                    <p:anim calcmode="lin" valueType="num">
                                      <p:cBhvr additive="base">
                                        <p:cTn id="81" dur="500" fill="hold"/>
                                        <p:tgtEl>
                                          <p:spTgt spid="59"/>
                                        </p:tgtEl>
                                        <p:attrNameLst>
                                          <p:attrName>ppt_y</p:attrName>
                                        </p:attrNameLst>
                                      </p:cBhvr>
                                      <p:tavLst>
                                        <p:tav tm="0">
                                          <p:val>
                                            <p:strVal val="#ppt_y"/>
                                          </p:val>
                                        </p:tav>
                                        <p:tav tm="100000">
                                          <p:val>
                                            <p:strVal val="#ppt_y"/>
                                          </p:val>
                                        </p:tav>
                                      </p:tavLst>
                                    </p:anim>
                                  </p:childTnLst>
                                </p:cTn>
                              </p:par>
                              <p:par>
                                <p:cTn id="82" presetID="2" presetClass="entr" presetSubtype="8" decel="100000" fill="hold" grpId="0" nodeType="withEffect">
                                  <p:stCondLst>
                                    <p:cond delay="100"/>
                                  </p:stCondLst>
                                  <p:childTnLst>
                                    <p:set>
                                      <p:cBhvr>
                                        <p:cTn id="83" dur="1" fill="hold">
                                          <p:stCondLst>
                                            <p:cond delay="0"/>
                                          </p:stCondLst>
                                        </p:cTn>
                                        <p:tgtEl>
                                          <p:spTgt spid="60"/>
                                        </p:tgtEl>
                                        <p:attrNameLst>
                                          <p:attrName>style.visibility</p:attrName>
                                        </p:attrNameLst>
                                      </p:cBhvr>
                                      <p:to>
                                        <p:strVal val="visible"/>
                                      </p:to>
                                    </p:set>
                                    <p:anim calcmode="lin" valueType="num">
                                      <p:cBhvr additive="base">
                                        <p:cTn id="84" dur="500" fill="hold"/>
                                        <p:tgtEl>
                                          <p:spTgt spid="60"/>
                                        </p:tgtEl>
                                        <p:attrNameLst>
                                          <p:attrName>ppt_x</p:attrName>
                                        </p:attrNameLst>
                                      </p:cBhvr>
                                      <p:tavLst>
                                        <p:tav tm="0">
                                          <p:val>
                                            <p:strVal val="0-#ppt_w/2"/>
                                          </p:val>
                                        </p:tav>
                                        <p:tav tm="100000">
                                          <p:val>
                                            <p:strVal val="#ppt_x"/>
                                          </p:val>
                                        </p:tav>
                                      </p:tavLst>
                                    </p:anim>
                                    <p:anim calcmode="lin" valueType="num">
                                      <p:cBhvr additive="base">
                                        <p:cTn id="85" dur="500" fill="hold"/>
                                        <p:tgtEl>
                                          <p:spTgt spid="60"/>
                                        </p:tgtEl>
                                        <p:attrNameLst>
                                          <p:attrName>ppt_y</p:attrName>
                                        </p:attrNameLst>
                                      </p:cBhvr>
                                      <p:tavLst>
                                        <p:tav tm="0">
                                          <p:val>
                                            <p:strVal val="#ppt_y"/>
                                          </p:val>
                                        </p:tav>
                                        <p:tav tm="100000">
                                          <p:val>
                                            <p:strVal val="#ppt_y"/>
                                          </p:val>
                                        </p:tav>
                                      </p:tavLst>
                                    </p:anim>
                                  </p:childTnLst>
                                </p:cTn>
                              </p:par>
                              <p:par>
                                <p:cTn id="86" presetID="2" presetClass="entr" presetSubtype="2" decel="100000" fill="hold" grpId="0" nodeType="withEffect">
                                  <p:stCondLst>
                                    <p:cond delay="200"/>
                                  </p:stCondLst>
                                  <p:childTnLst>
                                    <p:set>
                                      <p:cBhvr>
                                        <p:cTn id="87" dur="1" fill="hold">
                                          <p:stCondLst>
                                            <p:cond delay="0"/>
                                          </p:stCondLst>
                                        </p:cTn>
                                        <p:tgtEl>
                                          <p:spTgt spid="61"/>
                                        </p:tgtEl>
                                        <p:attrNameLst>
                                          <p:attrName>style.visibility</p:attrName>
                                        </p:attrNameLst>
                                      </p:cBhvr>
                                      <p:to>
                                        <p:strVal val="visible"/>
                                      </p:to>
                                    </p:set>
                                    <p:anim calcmode="lin" valueType="num">
                                      <p:cBhvr additive="base">
                                        <p:cTn id="88" dur="500" fill="hold"/>
                                        <p:tgtEl>
                                          <p:spTgt spid="61"/>
                                        </p:tgtEl>
                                        <p:attrNameLst>
                                          <p:attrName>ppt_x</p:attrName>
                                        </p:attrNameLst>
                                      </p:cBhvr>
                                      <p:tavLst>
                                        <p:tav tm="0">
                                          <p:val>
                                            <p:strVal val="1+#ppt_w/2"/>
                                          </p:val>
                                        </p:tav>
                                        <p:tav tm="100000">
                                          <p:val>
                                            <p:strVal val="#ppt_x"/>
                                          </p:val>
                                        </p:tav>
                                      </p:tavLst>
                                    </p:anim>
                                    <p:anim calcmode="lin" valueType="num">
                                      <p:cBhvr additive="base">
                                        <p:cTn id="89" dur="500" fill="hold"/>
                                        <p:tgtEl>
                                          <p:spTgt spid="61"/>
                                        </p:tgtEl>
                                        <p:attrNameLst>
                                          <p:attrName>ppt_y</p:attrName>
                                        </p:attrNameLst>
                                      </p:cBhvr>
                                      <p:tavLst>
                                        <p:tav tm="0">
                                          <p:val>
                                            <p:strVal val="#ppt_y"/>
                                          </p:val>
                                        </p:tav>
                                        <p:tav tm="100000">
                                          <p:val>
                                            <p:strVal val="#ppt_y"/>
                                          </p:val>
                                        </p:tav>
                                      </p:tavLst>
                                    </p:anim>
                                  </p:childTnLst>
                                </p:cTn>
                              </p:par>
                              <p:par>
                                <p:cTn id="90" presetID="2" presetClass="entr" presetSubtype="2" decel="100000" fill="hold" grpId="0" nodeType="withEffect">
                                  <p:stCondLst>
                                    <p:cond delay="300"/>
                                  </p:stCondLst>
                                  <p:childTnLst>
                                    <p:set>
                                      <p:cBhvr>
                                        <p:cTn id="91" dur="1" fill="hold">
                                          <p:stCondLst>
                                            <p:cond delay="0"/>
                                          </p:stCondLst>
                                        </p:cTn>
                                        <p:tgtEl>
                                          <p:spTgt spid="62"/>
                                        </p:tgtEl>
                                        <p:attrNameLst>
                                          <p:attrName>style.visibility</p:attrName>
                                        </p:attrNameLst>
                                      </p:cBhvr>
                                      <p:to>
                                        <p:strVal val="visible"/>
                                      </p:to>
                                    </p:set>
                                    <p:anim calcmode="lin" valueType="num">
                                      <p:cBhvr additive="base">
                                        <p:cTn id="92" dur="500" fill="hold"/>
                                        <p:tgtEl>
                                          <p:spTgt spid="62"/>
                                        </p:tgtEl>
                                        <p:attrNameLst>
                                          <p:attrName>ppt_x</p:attrName>
                                        </p:attrNameLst>
                                      </p:cBhvr>
                                      <p:tavLst>
                                        <p:tav tm="0">
                                          <p:val>
                                            <p:strVal val="1+#ppt_w/2"/>
                                          </p:val>
                                        </p:tav>
                                        <p:tav tm="100000">
                                          <p:val>
                                            <p:strVal val="#ppt_x"/>
                                          </p:val>
                                        </p:tav>
                                      </p:tavLst>
                                    </p:anim>
                                    <p:anim calcmode="lin" valueType="num">
                                      <p:cBhvr additive="base">
                                        <p:cTn id="93" dur="500" fill="hold"/>
                                        <p:tgtEl>
                                          <p:spTgt spid="62"/>
                                        </p:tgtEl>
                                        <p:attrNameLst>
                                          <p:attrName>ppt_y</p:attrName>
                                        </p:attrNameLst>
                                      </p:cBhvr>
                                      <p:tavLst>
                                        <p:tav tm="0">
                                          <p:val>
                                            <p:strVal val="#ppt_y"/>
                                          </p:val>
                                        </p:tav>
                                        <p:tav tm="100000">
                                          <p:val>
                                            <p:strVal val="#ppt_y"/>
                                          </p:val>
                                        </p:tav>
                                      </p:tavLst>
                                    </p:anim>
                                  </p:childTnLst>
                                </p:cTn>
                              </p:par>
                              <p:par>
                                <p:cTn id="94" presetID="2" presetClass="entr" presetSubtype="8" decel="100000" fill="hold" grpId="0" nodeType="withEffect">
                                  <p:stCondLst>
                                    <p:cond delay="400"/>
                                  </p:stCondLst>
                                  <p:childTnLst>
                                    <p:set>
                                      <p:cBhvr>
                                        <p:cTn id="95" dur="1" fill="hold">
                                          <p:stCondLst>
                                            <p:cond delay="0"/>
                                          </p:stCondLst>
                                        </p:cTn>
                                        <p:tgtEl>
                                          <p:spTgt spid="64"/>
                                        </p:tgtEl>
                                        <p:attrNameLst>
                                          <p:attrName>style.visibility</p:attrName>
                                        </p:attrNameLst>
                                      </p:cBhvr>
                                      <p:to>
                                        <p:strVal val="visible"/>
                                      </p:to>
                                    </p:set>
                                    <p:anim calcmode="lin" valueType="num">
                                      <p:cBhvr additive="base">
                                        <p:cTn id="96" dur="500" fill="hold"/>
                                        <p:tgtEl>
                                          <p:spTgt spid="64"/>
                                        </p:tgtEl>
                                        <p:attrNameLst>
                                          <p:attrName>ppt_x</p:attrName>
                                        </p:attrNameLst>
                                      </p:cBhvr>
                                      <p:tavLst>
                                        <p:tav tm="0">
                                          <p:val>
                                            <p:strVal val="0-#ppt_w/2"/>
                                          </p:val>
                                        </p:tav>
                                        <p:tav tm="100000">
                                          <p:val>
                                            <p:strVal val="#ppt_x"/>
                                          </p:val>
                                        </p:tav>
                                      </p:tavLst>
                                    </p:anim>
                                    <p:anim calcmode="lin" valueType="num">
                                      <p:cBhvr additive="base">
                                        <p:cTn id="97" dur="500" fill="hold"/>
                                        <p:tgtEl>
                                          <p:spTgt spid="64"/>
                                        </p:tgtEl>
                                        <p:attrNameLst>
                                          <p:attrName>ppt_y</p:attrName>
                                        </p:attrNameLst>
                                      </p:cBhvr>
                                      <p:tavLst>
                                        <p:tav tm="0">
                                          <p:val>
                                            <p:strVal val="#ppt_y"/>
                                          </p:val>
                                        </p:tav>
                                        <p:tav tm="100000">
                                          <p:val>
                                            <p:strVal val="#ppt_y"/>
                                          </p:val>
                                        </p:tav>
                                      </p:tavLst>
                                    </p:anim>
                                  </p:childTnLst>
                                </p:cTn>
                              </p:par>
                              <p:par>
                                <p:cTn id="98" presetID="2" presetClass="entr" presetSubtype="2" decel="100000" fill="hold" grpId="0" nodeType="withEffect">
                                  <p:stCondLst>
                                    <p:cond delay="300"/>
                                  </p:stCondLst>
                                  <p:childTnLst>
                                    <p:set>
                                      <p:cBhvr>
                                        <p:cTn id="99" dur="1" fill="hold">
                                          <p:stCondLst>
                                            <p:cond delay="0"/>
                                          </p:stCondLst>
                                        </p:cTn>
                                        <p:tgtEl>
                                          <p:spTgt spid="65"/>
                                        </p:tgtEl>
                                        <p:attrNameLst>
                                          <p:attrName>style.visibility</p:attrName>
                                        </p:attrNameLst>
                                      </p:cBhvr>
                                      <p:to>
                                        <p:strVal val="visible"/>
                                      </p:to>
                                    </p:set>
                                    <p:anim calcmode="lin" valueType="num">
                                      <p:cBhvr additive="base">
                                        <p:cTn id="100" dur="500" fill="hold"/>
                                        <p:tgtEl>
                                          <p:spTgt spid="65"/>
                                        </p:tgtEl>
                                        <p:attrNameLst>
                                          <p:attrName>ppt_x</p:attrName>
                                        </p:attrNameLst>
                                      </p:cBhvr>
                                      <p:tavLst>
                                        <p:tav tm="0">
                                          <p:val>
                                            <p:strVal val="1+#ppt_w/2"/>
                                          </p:val>
                                        </p:tav>
                                        <p:tav tm="100000">
                                          <p:val>
                                            <p:strVal val="#ppt_x"/>
                                          </p:val>
                                        </p:tav>
                                      </p:tavLst>
                                    </p:anim>
                                    <p:anim calcmode="lin" valueType="num">
                                      <p:cBhvr additive="base">
                                        <p:cTn id="101" dur="5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9" grpId="0" bldLvl="0" animBg="1"/>
      <p:bldP spid="10" grpId="0" bldLvl="0" animBg="1"/>
      <p:bldP spid="28" grpId="0" animBg="1"/>
      <p:bldP spid="31" grpId="0" animBg="1"/>
      <p:bldP spid="33" grpId="0" animBg="1"/>
      <p:bldP spid="34" grpId="0" animBg="1"/>
      <p:bldP spid="35" grpId="0" animBg="1"/>
      <p:bldP spid="36" grpId="0" animBg="1"/>
      <p:bldP spid="51" grpId="0" animBg="1"/>
      <p:bldP spid="52" grpId="0" animBg="1"/>
      <p:bldP spid="53" grpId="0" animBg="1"/>
      <p:bldP spid="54" grpId="0" animBg="1"/>
      <p:bldP spid="55" grpId="0" animBg="1"/>
      <p:bldP spid="56" grpId="0" animBg="1"/>
      <p:bldP spid="57" grpId="0" animBg="1"/>
      <p:bldP spid="58" grpId="0" animBg="1"/>
      <p:bldP spid="59" grpId="0"/>
      <p:bldP spid="60" grpId="0"/>
      <p:bldP spid="61" grpId="0"/>
      <p:bldP spid="62" grpId="0"/>
      <p:bldP spid="63" grpId="0" animBg="1"/>
      <p:bldP spid="64" grpId="0"/>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239" y="5084446"/>
            <a:ext cx="2446020" cy="65246"/>
          </a:xfrm>
          <a:prstGeom prst="rect">
            <a:avLst/>
          </a:prstGeom>
          <a:solidFill>
            <a:srgbClr val="C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矩形 9"/>
          <p:cNvSpPr/>
          <p:nvPr/>
        </p:nvSpPr>
        <p:spPr>
          <a:xfrm>
            <a:off x="8503444" y="-2381"/>
            <a:ext cx="641509" cy="57150"/>
          </a:xfrm>
          <a:prstGeom prst="rect">
            <a:avLst/>
          </a:prstGeom>
          <a:solidFill>
            <a:srgbClr val="0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9" name="矩形 108">
            <a:extLst>
              <a:ext uri="{FF2B5EF4-FFF2-40B4-BE49-F238E27FC236}">
                <a16:creationId xmlns:a16="http://schemas.microsoft.com/office/drawing/2014/main" xmlns="" id="{8070883F-6A51-4585-8290-A1C9F368FD81}"/>
              </a:ext>
            </a:extLst>
          </p:cNvPr>
          <p:cNvSpPr/>
          <p:nvPr/>
        </p:nvSpPr>
        <p:spPr>
          <a:xfrm>
            <a:off x="-5238" y="283369"/>
            <a:ext cx="110966" cy="33289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0" name="矩形 109">
            <a:extLst>
              <a:ext uri="{FF2B5EF4-FFF2-40B4-BE49-F238E27FC236}">
                <a16:creationId xmlns:a16="http://schemas.microsoft.com/office/drawing/2014/main" xmlns="" id="{E54C9A7B-014D-4F10-B5B1-2DE8F86900E2}"/>
              </a:ext>
            </a:extLst>
          </p:cNvPr>
          <p:cNvSpPr/>
          <p:nvPr/>
        </p:nvSpPr>
        <p:spPr>
          <a:xfrm>
            <a:off x="255747" y="283369"/>
            <a:ext cx="2362172" cy="33289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b="1" dirty="0">
                <a:latin typeface="微软雅黑" panose="020B0503020204020204" charset="-122"/>
                <a:ea typeface="微软雅黑" panose="020B0503020204020204" charset="-122"/>
              </a:rPr>
              <a:t>生产区域内</a:t>
            </a:r>
            <a:r>
              <a:rPr lang="en-US" altLang="zh-CN" sz="1350" b="1" dirty="0">
                <a:latin typeface="微软雅黑" panose="020B0503020204020204" charset="-122"/>
                <a:ea typeface="微软雅黑" panose="020B0503020204020204" charset="-122"/>
              </a:rPr>
              <a:t>12</a:t>
            </a:r>
            <a:r>
              <a:rPr lang="zh-CN" altLang="en-US" sz="1350" b="1" dirty="0">
                <a:latin typeface="微软雅黑" panose="020B0503020204020204" charset="-122"/>
                <a:ea typeface="微软雅黑" panose="020B0503020204020204" charset="-122"/>
              </a:rPr>
              <a:t>个不准</a:t>
            </a:r>
          </a:p>
        </p:txBody>
      </p:sp>
      <p:cxnSp>
        <p:nvCxnSpPr>
          <p:cNvPr id="111" name="直接箭头连接符 110">
            <a:extLst>
              <a:ext uri="{FF2B5EF4-FFF2-40B4-BE49-F238E27FC236}">
                <a16:creationId xmlns:a16="http://schemas.microsoft.com/office/drawing/2014/main" xmlns="" id="{75EF9F51-06B6-4D6B-ABBA-038D28A9A837}"/>
              </a:ext>
            </a:extLst>
          </p:cNvPr>
          <p:cNvCxnSpPr/>
          <p:nvPr/>
        </p:nvCxnSpPr>
        <p:spPr>
          <a:xfrm>
            <a:off x="-2" y="2492575"/>
            <a:ext cx="9144001" cy="0"/>
          </a:xfrm>
          <a:prstGeom prst="straightConnector1">
            <a:avLst/>
          </a:prstGeom>
          <a:ln w="152400">
            <a:solidFill>
              <a:srgbClr val="A5A5A5">
                <a:alpha val="52941"/>
              </a:srgb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2" name="橢圓 5">
            <a:extLst>
              <a:ext uri="{FF2B5EF4-FFF2-40B4-BE49-F238E27FC236}">
                <a16:creationId xmlns:a16="http://schemas.microsoft.com/office/drawing/2014/main" xmlns="" id="{C33BC4CC-DF9B-4547-96EE-2FB7F8A00F91}"/>
              </a:ext>
            </a:extLst>
          </p:cNvPr>
          <p:cNvSpPr/>
          <p:nvPr/>
        </p:nvSpPr>
        <p:spPr>
          <a:xfrm>
            <a:off x="1157347" y="2205880"/>
            <a:ext cx="620234" cy="618851"/>
          </a:xfrm>
          <a:prstGeom prst="ellipse">
            <a:avLst/>
          </a:prstGeom>
          <a:solidFill>
            <a:srgbClr val="C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solidFill>
                <a:schemeClr val="bg1"/>
              </a:solidFill>
              <a:effectLst>
                <a:outerShdw blurRad="38100" dist="38100" dir="2700000" algn="tl">
                  <a:srgbClr val="000000">
                    <a:alpha val="43137"/>
                  </a:srgbClr>
                </a:outerShdw>
              </a:effectLst>
              <a:latin typeface="DIN-BoldItalic" pitchFamily="50" charset="0"/>
            </a:endParaRPr>
          </a:p>
        </p:txBody>
      </p:sp>
      <p:sp>
        <p:nvSpPr>
          <p:cNvPr id="113" name="文本框 9">
            <a:extLst>
              <a:ext uri="{FF2B5EF4-FFF2-40B4-BE49-F238E27FC236}">
                <a16:creationId xmlns:a16="http://schemas.microsoft.com/office/drawing/2014/main" xmlns="" id="{ACFABE78-264B-4A1F-8543-D6C5DA69F78C}"/>
              </a:ext>
            </a:extLst>
          </p:cNvPr>
          <p:cNvSpPr txBox="1"/>
          <p:nvPr/>
        </p:nvSpPr>
        <p:spPr>
          <a:xfrm>
            <a:off x="1157347" y="2353330"/>
            <a:ext cx="661065" cy="328923"/>
          </a:xfrm>
          <a:prstGeom prst="rect">
            <a:avLst/>
          </a:prstGeom>
          <a:noFill/>
        </p:spPr>
        <p:txBody>
          <a:bodyPr wrap="square" lIns="51422" tIns="25711" rIns="51422" bIns="25711" rtlCol="0">
            <a:spAutoFit/>
          </a:bodyPr>
          <a:lstStyle/>
          <a:p>
            <a:pPr marL="0" lvl="1" algn="ctr"/>
            <a:r>
              <a:rPr lang="en-US" altLang="ko-KR" b="1" dirty="0">
                <a:solidFill>
                  <a:schemeClr val="bg1"/>
                </a:solidFill>
                <a:latin typeface="Impact MT Std" pitchFamily="34" charset="0"/>
                <a:ea typeface="微软雅黑" pitchFamily="34" charset="-122"/>
              </a:rPr>
              <a:t>01</a:t>
            </a:r>
            <a:endParaRPr lang="en-US" altLang="ko-KR" b="1" kern="0" dirty="0">
              <a:solidFill>
                <a:schemeClr val="bg1"/>
              </a:solidFill>
              <a:latin typeface="Impact MT Std" pitchFamily="34" charset="0"/>
              <a:ea typeface="微软雅黑" pitchFamily="34" charset="-122"/>
            </a:endParaRPr>
          </a:p>
        </p:txBody>
      </p:sp>
      <p:sp>
        <p:nvSpPr>
          <p:cNvPr id="114" name="矩形 113">
            <a:extLst>
              <a:ext uri="{FF2B5EF4-FFF2-40B4-BE49-F238E27FC236}">
                <a16:creationId xmlns:a16="http://schemas.microsoft.com/office/drawing/2014/main" xmlns="" id="{8F004E76-AD02-4A1E-BD1E-0EA596D151BB}"/>
              </a:ext>
            </a:extLst>
          </p:cNvPr>
          <p:cNvSpPr/>
          <p:nvPr/>
        </p:nvSpPr>
        <p:spPr>
          <a:xfrm>
            <a:off x="588174" y="3028538"/>
            <a:ext cx="1697318" cy="720710"/>
          </a:xfrm>
          <a:prstGeom prst="rect">
            <a:avLst/>
          </a:prstGeom>
        </p:spPr>
        <p:txBody>
          <a:bodyPr wrap="square">
            <a:spAutoFit/>
          </a:bodyPr>
          <a:lstStyle/>
          <a:p>
            <a:pPr algn="ctr">
              <a:spcBef>
                <a:spcPct val="0"/>
              </a:spcBef>
              <a:buFont typeface="Arial" charset="0"/>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点击输入标题</a:t>
            </a:r>
          </a:p>
          <a:p>
            <a:pPr algn="ctr">
              <a:spcBef>
                <a:spcPts val="375"/>
              </a:spcBef>
              <a:defRPr/>
            </a:pPr>
            <a:r>
              <a:rPr lang="zh-CN" altLang="en-US" sz="12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加强明火管理，防火、防爆区内不准吸烟</a:t>
            </a:r>
          </a:p>
        </p:txBody>
      </p:sp>
      <p:sp>
        <p:nvSpPr>
          <p:cNvPr id="115" name="橢圓 5">
            <a:extLst>
              <a:ext uri="{FF2B5EF4-FFF2-40B4-BE49-F238E27FC236}">
                <a16:creationId xmlns:a16="http://schemas.microsoft.com/office/drawing/2014/main" xmlns="" id="{085023C7-68C2-4145-8EFC-B0C3A0729F0F}"/>
              </a:ext>
            </a:extLst>
          </p:cNvPr>
          <p:cNvSpPr/>
          <p:nvPr/>
        </p:nvSpPr>
        <p:spPr>
          <a:xfrm>
            <a:off x="2399161" y="2191354"/>
            <a:ext cx="620234" cy="618851"/>
          </a:xfrm>
          <a:prstGeom prst="ellipse">
            <a:avLst/>
          </a:prstGeom>
          <a:solidFill>
            <a:srgbClr val="A5A5A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solidFill>
                <a:schemeClr val="bg1"/>
              </a:solidFill>
              <a:effectLst>
                <a:outerShdw blurRad="38100" dist="38100" dir="2700000" algn="tl">
                  <a:srgbClr val="000000">
                    <a:alpha val="43137"/>
                  </a:srgbClr>
                </a:outerShdw>
              </a:effectLst>
              <a:latin typeface="DIN-BoldItalic" pitchFamily="50" charset="0"/>
            </a:endParaRPr>
          </a:p>
        </p:txBody>
      </p:sp>
      <p:sp>
        <p:nvSpPr>
          <p:cNvPr id="116" name="文本框 9">
            <a:extLst>
              <a:ext uri="{FF2B5EF4-FFF2-40B4-BE49-F238E27FC236}">
                <a16:creationId xmlns:a16="http://schemas.microsoft.com/office/drawing/2014/main" xmlns="" id="{5A8A2FCC-72BE-4CE5-B848-A39E7F396F85}"/>
              </a:ext>
            </a:extLst>
          </p:cNvPr>
          <p:cNvSpPr txBox="1"/>
          <p:nvPr/>
        </p:nvSpPr>
        <p:spPr>
          <a:xfrm>
            <a:off x="2387872" y="2338804"/>
            <a:ext cx="661065" cy="328923"/>
          </a:xfrm>
          <a:prstGeom prst="rect">
            <a:avLst/>
          </a:prstGeom>
          <a:noFill/>
        </p:spPr>
        <p:txBody>
          <a:bodyPr wrap="square" lIns="51422" tIns="25711" rIns="51422" bIns="25711" rtlCol="0">
            <a:spAutoFit/>
          </a:bodyPr>
          <a:lstStyle/>
          <a:p>
            <a:pPr marL="0" lvl="1" algn="ctr"/>
            <a:r>
              <a:rPr lang="en-US" altLang="zh-CN" b="1" dirty="0">
                <a:solidFill>
                  <a:schemeClr val="bg1"/>
                </a:solidFill>
                <a:latin typeface="Impact MT Std" pitchFamily="34" charset="0"/>
                <a:ea typeface="微软雅黑" pitchFamily="34" charset="-122"/>
              </a:rPr>
              <a:t>02</a:t>
            </a:r>
            <a:endParaRPr lang="en-US" altLang="ko-KR" b="1" kern="0" dirty="0">
              <a:solidFill>
                <a:schemeClr val="bg1"/>
              </a:solidFill>
              <a:latin typeface="Impact MT Std" pitchFamily="34" charset="0"/>
              <a:ea typeface="微软雅黑" pitchFamily="34" charset="-122"/>
            </a:endParaRPr>
          </a:p>
        </p:txBody>
      </p:sp>
      <p:sp>
        <p:nvSpPr>
          <p:cNvPr id="117" name="矩形 116">
            <a:extLst>
              <a:ext uri="{FF2B5EF4-FFF2-40B4-BE49-F238E27FC236}">
                <a16:creationId xmlns:a16="http://schemas.microsoft.com/office/drawing/2014/main" xmlns="" id="{BE497081-B340-4F37-8322-5CC35DA2370C}"/>
              </a:ext>
            </a:extLst>
          </p:cNvPr>
          <p:cNvSpPr/>
          <p:nvPr/>
        </p:nvSpPr>
        <p:spPr>
          <a:xfrm>
            <a:off x="1933574" y="1367415"/>
            <a:ext cx="1569660" cy="512961"/>
          </a:xfrm>
          <a:prstGeom prst="rect">
            <a:avLst/>
          </a:prstGeom>
        </p:spPr>
        <p:txBody>
          <a:bodyPr wrap="none">
            <a:spAutoFit/>
          </a:bodyPr>
          <a:lstStyle/>
          <a:p>
            <a:pPr algn="ctr">
              <a:spcBef>
                <a:spcPct val="0"/>
              </a:spcBef>
              <a:buFont typeface="Arial" charset="0"/>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点击输入标题</a:t>
            </a:r>
          </a:p>
          <a:p>
            <a:pPr algn="ctr">
              <a:spcBef>
                <a:spcPts val="375"/>
              </a:spcBef>
              <a:defRPr/>
            </a:pPr>
            <a:r>
              <a:rPr lang="zh-CN" altLang="en-US" sz="12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生产区内不准带小孩</a:t>
            </a:r>
          </a:p>
        </p:txBody>
      </p:sp>
      <p:sp>
        <p:nvSpPr>
          <p:cNvPr id="118" name="橢圓 5">
            <a:extLst>
              <a:ext uri="{FF2B5EF4-FFF2-40B4-BE49-F238E27FC236}">
                <a16:creationId xmlns:a16="http://schemas.microsoft.com/office/drawing/2014/main" xmlns="" id="{98424077-9C85-412F-A5DF-104BE1A3B8FF}"/>
              </a:ext>
            </a:extLst>
          </p:cNvPr>
          <p:cNvSpPr/>
          <p:nvPr/>
        </p:nvSpPr>
        <p:spPr>
          <a:xfrm>
            <a:off x="3600145" y="2191354"/>
            <a:ext cx="620234" cy="618851"/>
          </a:xfrm>
          <a:prstGeom prst="ellipse">
            <a:avLst/>
          </a:prstGeom>
          <a:solidFill>
            <a:srgbClr val="C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solidFill>
                <a:schemeClr val="bg1"/>
              </a:solidFill>
              <a:effectLst>
                <a:outerShdw blurRad="38100" dist="38100" dir="2700000" algn="tl">
                  <a:srgbClr val="000000">
                    <a:alpha val="43137"/>
                  </a:srgbClr>
                </a:outerShdw>
              </a:effectLst>
              <a:latin typeface="DIN-BoldItalic" pitchFamily="50" charset="0"/>
            </a:endParaRPr>
          </a:p>
        </p:txBody>
      </p:sp>
      <p:sp>
        <p:nvSpPr>
          <p:cNvPr id="119" name="文本框 9">
            <a:extLst>
              <a:ext uri="{FF2B5EF4-FFF2-40B4-BE49-F238E27FC236}">
                <a16:creationId xmlns:a16="http://schemas.microsoft.com/office/drawing/2014/main" xmlns="" id="{9180F0B6-654D-48E4-9BEB-3914E86E912D}"/>
              </a:ext>
            </a:extLst>
          </p:cNvPr>
          <p:cNvSpPr txBox="1"/>
          <p:nvPr/>
        </p:nvSpPr>
        <p:spPr>
          <a:xfrm>
            <a:off x="3588856" y="2338804"/>
            <a:ext cx="661065" cy="328923"/>
          </a:xfrm>
          <a:prstGeom prst="rect">
            <a:avLst/>
          </a:prstGeom>
          <a:noFill/>
        </p:spPr>
        <p:txBody>
          <a:bodyPr wrap="square" lIns="51422" tIns="25711" rIns="51422" bIns="25711" rtlCol="0">
            <a:spAutoFit/>
          </a:bodyPr>
          <a:lstStyle/>
          <a:p>
            <a:pPr marL="0" lvl="1" algn="ctr"/>
            <a:r>
              <a:rPr lang="en-US" altLang="zh-CN" b="1" dirty="0">
                <a:solidFill>
                  <a:schemeClr val="bg1"/>
                </a:solidFill>
                <a:latin typeface="Impact MT Std" pitchFamily="34" charset="0"/>
                <a:ea typeface="微软雅黑" pitchFamily="34" charset="-122"/>
              </a:rPr>
              <a:t>03</a:t>
            </a:r>
            <a:endParaRPr lang="en-US" altLang="ko-KR" b="1" kern="0" dirty="0">
              <a:solidFill>
                <a:schemeClr val="bg1"/>
              </a:solidFill>
              <a:latin typeface="Impact MT Std" pitchFamily="34" charset="0"/>
              <a:ea typeface="微软雅黑" pitchFamily="34" charset="-122"/>
            </a:endParaRPr>
          </a:p>
        </p:txBody>
      </p:sp>
      <p:sp>
        <p:nvSpPr>
          <p:cNvPr id="120" name="矩形 119">
            <a:extLst>
              <a:ext uri="{FF2B5EF4-FFF2-40B4-BE49-F238E27FC236}">
                <a16:creationId xmlns:a16="http://schemas.microsoft.com/office/drawing/2014/main" xmlns="" id="{0435E4E3-5F4F-40CB-A85E-D5A2E8037ED6}"/>
              </a:ext>
            </a:extLst>
          </p:cNvPr>
          <p:cNvSpPr/>
          <p:nvPr/>
        </p:nvSpPr>
        <p:spPr>
          <a:xfrm>
            <a:off x="3218223" y="3038077"/>
            <a:ext cx="1409778" cy="720710"/>
          </a:xfrm>
          <a:prstGeom prst="rect">
            <a:avLst/>
          </a:prstGeom>
        </p:spPr>
        <p:txBody>
          <a:bodyPr wrap="square">
            <a:spAutoFit/>
          </a:bodyPr>
          <a:lstStyle/>
          <a:p>
            <a:pPr algn="ctr">
              <a:spcBef>
                <a:spcPct val="0"/>
              </a:spcBef>
              <a:buFont typeface="Arial" charset="0"/>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点击输入标题</a:t>
            </a:r>
          </a:p>
          <a:p>
            <a:pPr algn="ctr">
              <a:spcBef>
                <a:spcPts val="375"/>
              </a:spcBef>
              <a:defRPr/>
            </a:pPr>
            <a:r>
              <a:rPr lang="zh-CN" altLang="en-US" sz="12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禁火区内，不准无阻火器车辆行驶</a:t>
            </a:r>
          </a:p>
        </p:txBody>
      </p:sp>
      <p:sp>
        <p:nvSpPr>
          <p:cNvPr id="121" name="橢圓 5">
            <a:extLst>
              <a:ext uri="{FF2B5EF4-FFF2-40B4-BE49-F238E27FC236}">
                <a16:creationId xmlns:a16="http://schemas.microsoft.com/office/drawing/2014/main" xmlns="" id="{21748C96-EACF-4EE9-ACE4-89FA2FC2C723}"/>
              </a:ext>
            </a:extLst>
          </p:cNvPr>
          <p:cNvSpPr/>
          <p:nvPr/>
        </p:nvSpPr>
        <p:spPr>
          <a:xfrm>
            <a:off x="4841960" y="2191354"/>
            <a:ext cx="620234" cy="618851"/>
          </a:xfrm>
          <a:prstGeom prst="ellipse">
            <a:avLst/>
          </a:prstGeom>
          <a:solidFill>
            <a:srgbClr val="A5A5A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solidFill>
                <a:schemeClr val="bg1"/>
              </a:solidFill>
              <a:effectLst>
                <a:outerShdw blurRad="38100" dist="38100" dir="2700000" algn="tl">
                  <a:srgbClr val="000000">
                    <a:alpha val="43137"/>
                  </a:srgbClr>
                </a:outerShdw>
              </a:effectLst>
              <a:latin typeface="DIN-BoldItalic" pitchFamily="50" charset="0"/>
            </a:endParaRPr>
          </a:p>
        </p:txBody>
      </p:sp>
      <p:sp>
        <p:nvSpPr>
          <p:cNvPr id="122" name="文本框 9">
            <a:extLst>
              <a:ext uri="{FF2B5EF4-FFF2-40B4-BE49-F238E27FC236}">
                <a16:creationId xmlns:a16="http://schemas.microsoft.com/office/drawing/2014/main" xmlns="" id="{5EA42B9B-64C4-4F54-A686-2586146332A3}"/>
              </a:ext>
            </a:extLst>
          </p:cNvPr>
          <p:cNvSpPr txBox="1"/>
          <p:nvPr/>
        </p:nvSpPr>
        <p:spPr>
          <a:xfrm>
            <a:off x="4830671" y="2338804"/>
            <a:ext cx="661065" cy="328923"/>
          </a:xfrm>
          <a:prstGeom prst="rect">
            <a:avLst/>
          </a:prstGeom>
          <a:noFill/>
        </p:spPr>
        <p:txBody>
          <a:bodyPr wrap="square" lIns="51422" tIns="25711" rIns="51422" bIns="25711" rtlCol="0">
            <a:spAutoFit/>
          </a:bodyPr>
          <a:lstStyle/>
          <a:p>
            <a:pPr marL="0" lvl="1" algn="ctr"/>
            <a:r>
              <a:rPr lang="en-US" altLang="zh-CN" b="1" dirty="0">
                <a:solidFill>
                  <a:schemeClr val="bg1"/>
                </a:solidFill>
                <a:latin typeface="Impact MT Std" pitchFamily="34" charset="0"/>
                <a:ea typeface="微软雅黑" pitchFamily="34" charset="-122"/>
              </a:rPr>
              <a:t>04</a:t>
            </a:r>
            <a:endParaRPr lang="en-US" altLang="ko-KR" b="1" kern="0" dirty="0">
              <a:solidFill>
                <a:schemeClr val="bg1"/>
              </a:solidFill>
              <a:latin typeface="Impact MT Std" pitchFamily="34" charset="0"/>
              <a:ea typeface="微软雅黑" pitchFamily="34" charset="-122"/>
            </a:endParaRPr>
          </a:p>
        </p:txBody>
      </p:sp>
      <p:sp>
        <p:nvSpPr>
          <p:cNvPr id="123" name="矩形 122">
            <a:extLst>
              <a:ext uri="{FF2B5EF4-FFF2-40B4-BE49-F238E27FC236}">
                <a16:creationId xmlns:a16="http://schemas.microsoft.com/office/drawing/2014/main" xmlns="" id="{FA61C4C8-5434-4E25-A446-2AA1C52A576E}"/>
              </a:ext>
            </a:extLst>
          </p:cNvPr>
          <p:cNvSpPr/>
          <p:nvPr/>
        </p:nvSpPr>
        <p:spPr>
          <a:xfrm>
            <a:off x="4419129" y="1359331"/>
            <a:ext cx="1484147" cy="905376"/>
          </a:xfrm>
          <a:prstGeom prst="rect">
            <a:avLst/>
          </a:prstGeom>
        </p:spPr>
        <p:txBody>
          <a:bodyPr wrap="square">
            <a:spAutoFit/>
          </a:bodyPr>
          <a:lstStyle/>
          <a:p>
            <a:pPr algn="ctr">
              <a:spcBef>
                <a:spcPct val="0"/>
              </a:spcBef>
              <a:buFont typeface="Arial" charset="0"/>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点击输入标题</a:t>
            </a:r>
          </a:p>
          <a:p>
            <a:pPr algn="ctr">
              <a:spcBef>
                <a:spcPts val="375"/>
              </a:spcBef>
              <a:defRPr/>
            </a:pPr>
            <a:r>
              <a:rPr lang="zh-CN" altLang="en-US" sz="12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上班时间不准睡觉、干私活、离岗和干与工作无关的事</a:t>
            </a:r>
          </a:p>
        </p:txBody>
      </p:sp>
      <p:sp>
        <p:nvSpPr>
          <p:cNvPr id="124" name="橢圓 5">
            <a:extLst>
              <a:ext uri="{FF2B5EF4-FFF2-40B4-BE49-F238E27FC236}">
                <a16:creationId xmlns:a16="http://schemas.microsoft.com/office/drawing/2014/main" xmlns="" id="{8439AE1F-4C0E-492E-A2DE-E4FC74943F40}"/>
              </a:ext>
            </a:extLst>
          </p:cNvPr>
          <p:cNvSpPr/>
          <p:nvPr/>
        </p:nvSpPr>
        <p:spPr>
          <a:xfrm>
            <a:off x="6124605" y="2191354"/>
            <a:ext cx="620234" cy="618851"/>
          </a:xfrm>
          <a:prstGeom prst="ellipse">
            <a:avLst/>
          </a:prstGeom>
          <a:solidFill>
            <a:srgbClr val="C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solidFill>
                <a:schemeClr val="bg1"/>
              </a:solidFill>
              <a:effectLst>
                <a:outerShdw blurRad="38100" dist="38100" dir="2700000" algn="tl">
                  <a:srgbClr val="000000">
                    <a:alpha val="43137"/>
                  </a:srgbClr>
                </a:outerShdw>
              </a:effectLst>
              <a:latin typeface="DIN-BoldItalic" pitchFamily="50" charset="0"/>
            </a:endParaRPr>
          </a:p>
        </p:txBody>
      </p:sp>
      <p:sp>
        <p:nvSpPr>
          <p:cNvPr id="125" name="文本框 9">
            <a:extLst>
              <a:ext uri="{FF2B5EF4-FFF2-40B4-BE49-F238E27FC236}">
                <a16:creationId xmlns:a16="http://schemas.microsoft.com/office/drawing/2014/main" xmlns="" id="{53EC688F-975F-4616-B80D-EF0FA2D0DDF2}"/>
              </a:ext>
            </a:extLst>
          </p:cNvPr>
          <p:cNvSpPr txBox="1"/>
          <p:nvPr/>
        </p:nvSpPr>
        <p:spPr>
          <a:xfrm>
            <a:off x="6124605" y="2338804"/>
            <a:ext cx="661065" cy="328923"/>
          </a:xfrm>
          <a:prstGeom prst="rect">
            <a:avLst/>
          </a:prstGeom>
          <a:noFill/>
        </p:spPr>
        <p:txBody>
          <a:bodyPr wrap="square" lIns="51422" tIns="25711" rIns="51422" bIns="25711" rtlCol="0">
            <a:spAutoFit/>
          </a:bodyPr>
          <a:lstStyle/>
          <a:p>
            <a:pPr marL="0" lvl="1" algn="ctr"/>
            <a:r>
              <a:rPr lang="en-US" altLang="zh-CN" b="1" dirty="0">
                <a:solidFill>
                  <a:schemeClr val="bg1"/>
                </a:solidFill>
                <a:latin typeface="Impact MT Std" pitchFamily="34" charset="0"/>
                <a:ea typeface="微软雅黑" pitchFamily="34" charset="-122"/>
              </a:rPr>
              <a:t>05</a:t>
            </a:r>
            <a:endParaRPr lang="en-US" altLang="ko-KR" b="1" kern="0" dirty="0">
              <a:solidFill>
                <a:schemeClr val="bg1"/>
              </a:solidFill>
              <a:latin typeface="Impact MT Std" pitchFamily="34" charset="0"/>
              <a:ea typeface="微软雅黑" pitchFamily="34" charset="-122"/>
            </a:endParaRPr>
          </a:p>
        </p:txBody>
      </p:sp>
      <p:sp>
        <p:nvSpPr>
          <p:cNvPr id="126" name="矩形 125">
            <a:extLst>
              <a:ext uri="{FF2B5EF4-FFF2-40B4-BE49-F238E27FC236}">
                <a16:creationId xmlns:a16="http://schemas.microsoft.com/office/drawing/2014/main" xmlns="" id="{AC5824E4-85E8-436E-BCD0-107A2F15609D}"/>
              </a:ext>
            </a:extLst>
          </p:cNvPr>
          <p:cNvSpPr/>
          <p:nvPr/>
        </p:nvSpPr>
        <p:spPr>
          <a:xfrm>
            <a:off x="5600195" y="3057678"/>
            <a:ext cx="1723549" cy="512961"/>
          </a:xfrm>
          <a:prstGeom prst="rect">
            <a:avLst/>
          </a:prstGeom>
        </p:spPr>
        <p:txBody>
          <a:bodyPr wrap="none">
            <a:spAutoFit/>
          </a:bodyPr>
          <a:lstStyle/>
          <a:p>
            <a:pPr algn="ctr">
              <a:spcBef>
                <a:spcPct val="0"/>
              </a:spcBef>
              <a:buFont typeface="Arial" charset="0"/>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点击输入标题</a:t>
            </a:r>
          </a:p>
          <a:p>
            <a:pPr algn="ctr">
              <a:spcBef>
                <a:spcPts val="375"/>
              </a:spcBef>
              <a:defRPr/>
            </a:pPr>
            <a:r>
              <a:rPr lang="zh-CN" altLang="en-US" sz="12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在班前、班上不准喝酒</a:t>
            </a:r>
          </a:p>
        </p:txBody>
      </p:sp>
      <p:sp>
        <p:nvSpPr>
          <p:cNvPr id="127" name="橢圓 5">
            <a:extLst>
              <a:ext uri="{FF2B5EF4-FFF2-40B4-BE49-F238E27FC236}">
                <a16:creationId xmlns:a16="http://schemas.microsoft.com/office/drawing/2014/main" xmlns="" id="{13C13BAE-214E-4FB9-9701-EB35F9E242A0}"/>
              </a:ext>
            </a:extLst>
          </p:cNvPr>
          <p:cNvSpPr/>
          <p:nvPr/>
        </p:nvSpPr>
        <p:spPr>
          <a:xfrm>
            <a:off x="7420412" y="2191354"/>
            <a:ext cx="620234" cy="618851"/>
          </a:xfrm>
          <a:prstGeom prst="ellipse">
            <a:avLst/>
          </a:prstGeom>
          <a:solidFill>
            <a:srgbClr val="A5A5A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solidFill>
                <a:schemeClr val="bg1"/>
              </a:solidFill>
              <a:effectLst>
                <a:outerShdw blurRad="38100" dist="38100" dir="2700000" algn="tl">
                  <a:srgbClr val="000000">
                    <a:alpha val="43137"/>
                  </a:srgbClr>
                </a:outerShdw>
              </a:effectLst>
              <a:latin typeface="DIN-BoldItalic" pitchFamily="50" charset="0"/>
            </a:endParaRPr>
          </a:p>
        </p:txBody>
      </p:sp>
      <p:sp>
        <p:nvSpPr>
          <p:cNvPr id="128" name="文本框 9">
            <a:extLst>
              <a:ext uri="{FF2B5EF4-FFF2-40B4-BE49-F238E27FC236}">
                <a16:creationId xmlns:a16="http://schemas.microsoft.com/office/drawing/2014/main" xmlns="" id="{B25A0235-4E10-4B92-AE9F-3F39633346AE}"/>
              </a:ext>
            </a:extLst>
          </p:cNvPr>
          <p:cNvSpPr txBox="1"/>
          <p:nvPr/>
        </p:nvSpPr>
        <p:spPr>
          <a:xfrm>
            <a:off x="7420412" y="2338804"/>
            <a:ext cx="661065" cy="328923"/>
          </a:xfrm>
          <a:prstGeom prst="rect">
            <a:avLst/>
          </a:prstGeom>
          <a:noFill/>
        </p:spPr>
        <p:txBody>
          <a:bodyPr wrap="square" lIns="51422" tIns="25711" rIns="51422" bIns="25711" rtlCol="0">
            <a:spAutoFit/>
          </a:bodyPr>
          <a:lstStyle/>
          <a:p>
            <a:pPr marL="0" lvl="1" algn="ctr"/>
            <a:r>
              <a:rPr lang="en-US" altLang="zh-CN" b="1" dirty="0">
                <a:solidFill>
                  <a:schemeClr val="bg1"/>
                </a:solidFill>
                <a:latin typeface="Impact MT Std" pitchFamily="34" charset="0"/>
                <a:ea typeface="微软雅黑" pitchFamily="34" charset="-122"/>
              </a:rPr>
              <a:t>06</a:t>
            </a:r>
            <a:endParaRPr lang="en-US" altLang="ko-KR" b="1" kern="0" dirty="0">
              <a:solidFill>
                <a:schemeClr val="bg1"/>
              </a:solidFill>
              <a:latin typeface="Impact MT Std" pitchFamily="34" charset="0"/>
              <a:ea typeface="微软雅黑" pitchFamily="34" charset="-122"/>
            </a:endParaRPr>
          </a:p>
        </p:txBody>
      </p:sp>
      <p:sp>
        <p:nvSpPr>
          <p:cNvPr id="129" name="矩形 128">
            <a:extLst>
              <a:ext uri="{FF2B5EF4-FFF2-40B4-BE49-F238E27FC236}">
                <a16:creationId xmlns:a16="http://schemas.microsoft.com/office/drawing/2014/main" xmlns="" id="{925E7CBF-37DF-4E57-8ECA-4B019C5D9C21}"/>
              </a:ext>
            </a:extLst>
          </p:cNvPr>
          <p:cNvSpPr/>
          <p:nvPr/>
        </p:nvSpPr>
        <p:spPr>
          <a:xfrm>
            <a:off x="6852241" y="1354478"/>
            <a:ext cx="1756575" cy="905376"/>
          </a:xfrm>
          <a:prstGeom prst="rect">
            <a:avLst/>
          </a:prstGeom>
        </p:spPr>
        <p:txBody>
          <a:bodyPr wrap="square">
            <a:spAutoFit/>
          </a:bodyPr>
          <a:lstStyle/>
          <a:p>
            <a:pPr algn="ctr">
              <a:spcBef>
                <a:spcPct val="0"/>
              </a:spcBef>
              <a:buFont typeface="Arial" charset="0"/>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点击输入标题</a:t>
            </a:r>
          </a:p>
          <a:p>
            <a:pPr algn="ctr">
              <a:spcBef>
                <a:spcPts val="375"/>
              </a:spcBef>
              <a:defRPr/>
            </a:pPr>
            <a:r>
              <a:rPr lang="zh-CN" altLang="en-US" sz="12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不准使用汽油等挥发性强的可燃液体擦洗设备、用具和衣物</a:t>
            </a:r>
          </a:p>
        </p:txBody>
      </p:sp>
    </p:spTree>
    <p:custDataLst>
      <p:tags r:id="rId1"/>
    </p:custDataLst>
    <p:extLst>
      <p:ext uri="{BB962C8B-B14F-4D97-AF65-F5344CB8AC3E}">
        <p14:creationId xmlns:p14="http://schemas.microsoft.com/office/powerpoint/2010/main" val="2171271559"/>
      </p:ext>
    </p:extLst>
  </p:cSld>
  <p:clrMapOvr>
    <a:masterClrMapping/>
  </p:clrMapOvr>
  <mc:AlternateContent xmlns:mc="http://schemas.openxmlformats.org/markup-compatibility/2006" xmlns:p14="http://schemas.microsoft.com/office/powerpoint/2010/main">
    <mc:Choice Requires="p14">
      <p:transition spd="slow" p14:dur="1500" advTm="9797">
        <p:split orient="vert"/>
      </p:transition>
    </mc:Choice>
    <mc:Fallback xmlns="">
      <p:transition spd="slow" advTm="9797">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09"/>
                                        </p:tgtEl>
                                        <p:attrNameLst>
                                          <p:attrName>style.visibility</p:attrName>
                                        </p:attrNameLst>
                                      </p:cBhvr>
                                      <p:to>
                                        <p:strVal val="visible"/>
                                      </p:to>
                                    </p:set>
                                    <p:animEffect transition="in" filter="wipe(left)">
                                      <p:cBhvr>
                                        <p:cTn id="14" dur="500"/>
                                        <p:tgtEl>
                                          <p:spTgt spid="109"/>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0"/>
                                        </p:tgtEl>
                                        <p:attrNameLst>
                                          <p:attrName>style.visibility</p:attrName>
                                        </p:attrNameLst>
                                      </p:cBhvr>
                                      <p:to>
                                        <p:strVal val="visible"/>
                                      </p:to>
                                    </p:set>
                                    <p:anim calcmode="lin" valueType="num">
                                      <p:cBhvr>
                                        <p:cTn id="18" dur="500" fill="hold"/>
                                        <p:tgtEl>
                                          <p:spTgt spid="110"/>
                                        </p:tgtEl>
                                        <p:attrNameLst>
                                          <p:attrName>ppt_w</p:attrName>
                                        </p:attrNameLst>
                                      </p:cBhvr>
                                      <p:tavLst>
                                        <p:tav tm="0">
                                          <p:val>
                                            <p:fltVal val="0"/>
                                          </p:val>
                                        </p:tav>
                                        <p:tav tm="100000">
                                          <p:val>
                                            <p:strVal val="#ppt_w"/>
                                          </p:val>
                                        </p:tav>
                                      </p:tavLst>
                                    </p:anim>
                                    <p:anim calcmode="lin" valueType="num">
                                      <p:cBhvr>
                                        <p:cTn id="19" dur="500" fill="hold"/>
                                        <p:tgtEl>
                                          <p:spTgt spid="110"/>
                                        </p:tgtEl>
                                        <p:attrNameLst>
                                          <p:attrName>ppt_h</p:attrName>
                                        </p:attrNameLst>
                                      </p:cBhvr>
                                      <p:tavLst>
                                        <p:tav tm="0">
                                          <p:val>
                                            <p:fltVal val="0"/>
                                          </p:val>
                                        </p:tav>
                                        <p:tav tm="100000">
                                          <p:val>
                                            <p:strVal val="#ppt_h"/>
                                          </p:val>
                                        </p:tav>
                                      </p:tavLst>
                                    </p:anim>
                                    <p:animEffect transition="in" filter="fade">
                                      <p:cBhvr>
                                        <p:cTn id="20" dur="500"/>
                                        <p:tgtEl>
                                          <p:spTgt spid="1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2"/>
                                        </p:tgtEl>
                                        <p:attrNameLst>
                                          <p:attrName>style.visibility</p:attrName>
                                        </p:attrNameLst>
                                      </p:cBhvr>
                                      <p:to>
                                        <p:strVal val="visible"/>
                                      </p:to>
                                    </p:set>
                                    <p:animEffect transition="in" filter="wipe(left)">
                                      <p:cBhvr>
                                        <p:cTn id="25" dur="500"/>
                                        <p:tgtEl>
                                          <p:spTgt spid="112"/>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3"/>
                                        </p:tgtEl>
                                        <p:attrNameLst>
                                          <p:attrName>style.visibility</p:attrName>
                                        </p:attrNameLst>
                                      </p:cBhvr>
                                      <p:to>
                                        <p:strVal val="visible"/>
                                      </p:to>
                                    </p:set>
                                    <p:animEffect transition="in" filter="wipe(left)">
                                      <p:cBhvr>
                                        <p:cTn id="28" dur="500"/>
                                        <p:tgtEl>
                                          <p:spTgt spid="113"/>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15"/>
                                        </p:tgtEl>
                                        <p:attrNameLst>
                                          <p:attrName>style.visibility</p:attrName>
                                        </p:attrNameLst>
                                      </p:cBhvr>
                                      <p:to>
                                        <p:strVal val="visible"/>
                                      </p:to>
                                    </p:set>
                                    <p:animEffect transition="in" filter="wipe(left)">
                                      <p:cBhvr>
                                        <p:cTn id="31" dur="500"/>
                                        <p:tgtEl>
                                          <p:spTgt spid="115"/>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16"/>
                                        </p:tgtEl>
                                        <p:attrNameLst>
                                          <p:attrName>style.visibility</p:attrName>
                                        </p:attrNameLst>
                                      </p:cBhvr>
                                      <p:to>
                                        <p:strVal val="visible"/>
                                      </p:to>
                                    </p:set>
                                    <p:animEffect transition="in" filter="wipe(left)">
                                      <p:cBhvr>
                                        <p:cTn id="34" dur="500"/>
                                        <p:tgtEl>
                                          <p:spTgt spid="11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8"/>
                                        </p:tgtEl>
                                        <p:attrNameLst>
                                          <p:attrName>style.visibility</p:attrName>
                                        </p:attrNameLst>
                                      </p:cBhvr>
                                      <p:to>
                                        <p:strVal val="visible"/>
                                      </p:to>
                                    </p:set>
                                    <p:animEffect transition="in" filter="wipe(left)">
                                      <p:cBhvr>
                                        <p:cTn id="37" dur="500"/>
                                        <p:tgtEl>
                                          <p:spTgt spid="118"/>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19"/>
                                        </p:tgtEl>
                                        <p:attrNameLst>
                                          <p:attrName>style.visibility</p:attrName>
                                        </p:attrNameLst>
                                      </p:cBhvr>
                                      <p:to>
                                        <p:strVal val="visible"/>
                                      </p:to>
                                    </p:set>
                                    <p:animEffect transition="in" filter="wipe(left)">
                                      <p:cBhvr>
                                        <p:cTn id="40" dur="500"/>
                                        <p:tgtEl>
                                          <p:spTgt spid="119"/>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21"/>
                                        </p:tgtEl>
                                        <p:attrNameLst>
                                          <p:attrName>style.visibility</p:attrName>
                                        </p:attrNameLst>
                                      </p:cBhvr>
                                      <p:to>
                                        <p:strVal val="visible"/>
                                      </p:to>
                                    </p:set>
                                    <p:animEffect transition="in" filter="wipe(left)">
                                      <p:cBhvr>
                                        <p:cTn id="43" dur="500"/>
                                        <p:tgtEl>
                                          <p:spTgt spid="121"/>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22"/>
                                        </p:tgtEl>
                                        <p:attrNameLst>
                                          <p:attrName>style.visibility</p:attrName>
                                        </p:attrNameLst>
                                      </p:cBhvr>
                                      <p:to>
                                        <p:strVal val="visible"/>
                                      </p:to>
                                    </p:set>
                                    <p:animEffect transition="in" filter="wipe(left)">
                                      <p:cBhvr>
                                        <p:cTn id="46" dur="500"/>
                                        <p:tgtEl>
                                          <p:spTgt spid="122"/>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wipe(left)">
                                      <p:cBhvr>
                                        <p:cTn id="49" dur="500"/>
                                        <p:tgtEl>
                                          <p:spTgt spid="124"/>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25"/>
                                        </p:tgtEl>
                                        <p:attrNameLst>
                                          <p:attrName>style.visibility</p:attrName>
                                        </p:attrNameLst>
                                      </p:cBhvr>
                                      <p:to>
                                        <p:strVal val="visible"/>
                                      </p:to>
                                    </p:set>
                                    <p:animEffect transition="in" filter="wipe(left)">
                                      <p:cBhvr>
                                        <p:cTn id="52" dur="500"/>
                                        <p:tgtEl>
                                          <p:spTgt spid="125"/>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27"/>
                                        </p:tgtEl>
                                        <p:attrNameLst>
                                          <p:attrName>style.visibility</p:attrName>
                                        </p:attrNameLst>
                                      </p:cBhvr>
                                      <p:to>
                                        <p:strVal val="visible"/>
                                      </p:to>
                                    </p:set>
                                    <p:animEffect transition="in" filter="wipe(left)">
                                      <p:cBhvr>
                                        <p:cTn id="55" dur="500"/>
                                        <p:tgtEl>
                                          <p:spTgt spid="127"/>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28"/>
                                        </p:tgtEl>
                                        <p:attrNameLst>
                                          <p:attrName>style.visibility</p:attrName>
                                        </p:attrNameLst>
                                      </p:cBhvr>
                                      <p:to>
                                        <p:strVal val="visible"/>
                                      </p:to>
                                    </p:set>
                                    <p:animEffect transition="in" filter="wipe(left)">
                                      <p:cBhvr>
                                        <p:cTn id="58" dur="500"/>
                                        <p:tgtEl>
                                          <p:spTgt spid="128"/>
                                        </p:tgtEl>
                                      </p:cBhvr>
                                    </p:animEffect>
                                  </p:childTnLst>
                                </p:cTn>
                              </p:par>
                            </p:childTnLst>
                          </p:cTn>
                        </p:par>
                        <p:par>
                          <p:cTn id="59" fill="hold">
                            <p:stCondLst>
                              <p:cond delay="500"/>
                            </p:stCondLst>
                            <p:childTnLst>
                              <p:par>
                                <p:cTn id="60" presetID="22" presetClass="entr" presetSubtype="8" fill="hold" nodeType="afterEffect">
                                  <p:stCondLst>
                                    <p:cond delay="0"/>
                                  </p:stCondLst>
                                  <p:childTnLst>
                                    <p:set>
                                      <p:cBhvr>
                                        <p:cTn id="61" dur="1" fill="hold">
                                          <p:stCondLst>
                                            <p:cond delay="0"/>
                                          </p:stCondLst>
                                        </p:cTn>
                                        <p:tgtEl>
                                          <p:spTgt spid="111"/>
                                        </p:tgtEl>
                                        <p:attrNameLst>
                                          <p:attrName>style.visibility</p:attrName>
                                        </p:attrNameLst>
                                      </p:cBhvr>
                                      <p:to>
                                        <p:strVal val="visible"/>
                                      </p:to>
                                    </p:set>
                                    <p:animEffect transition="in" filter="wipe(left)">
                                      <p:cBhvr>
                                        <p:cTn id="62" dur="500"/>
                                        <p:tgtEl>
                                          <p:spTgt spid="111"/>
                                        </p:tgtEl>
                                      </p:cBhvr>
                                    </p:animEffect>
                                  </p:childTnLst>
                                </p:cTn>
                              </p:par>
                            </p:childTnLst>
                          </p:cTn>
                        </p:par>
                        <p:par>
                          <p:cTn id="63" fill="hold">
                            <p:stCondLst>
                              <p:cond delay="1000"/>
                            </p:stCondLst>
                            <p:childTnLst>
                              <p:par>
                                <p:cTn id="64" presetID="42" presetClass="entr" presetSubtype="0" fill="hold" grpId="0"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1000" fill="hold"/>
                                        <p:tgtEl>
                                          <p:spTgt spid="114"/>
                                        </p:tgtEl>
                                        <p:attrNameLst>
                                          <p:attrName>ppt_y</p:attrName>
                                        </p:attrNameLst>
                                      </p:cBhvr>
                                      <p:tavLst>
                                        <p:tav tm="0">
                                          <p:val>
                                            <p:strVal val="#ppt_y+.1"/>
                                          </p:val>
                                        </p:tav>
                                        <p:tav tm="100000">
                                          <p:val>
                                            <p:strVal val="#ppt_y"/>
                                          </p:val>
                                        </p:tav>
                                      </p:tavLst>
                                    </p:anim>
                                  </p:childTnLst>
                                </p:cTn>
                              </p:par>
                            </p:childTnLst>
                          </p:cTn>
                        </p:par>
                        <p:par>
                          <p:cTn id="69" fill="hold">
                            <p:stCondLst>
                              <p:cond delay="2000"/>
                            </p:stCondLst>
                            <p:childTnLst>
                              <p:par>
                                <p:cTn id="70" presetID="42" presetClass="entr" presetSubtype="0" fill="hold" grpId="0" nodeType="after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fade">
                                      <p:cBhvr>
                                        <p:cTn id="72" dur="1000"/>
                                        <p:tgtEl>
                                          <p:spTgt spid="117"/>
                                        </p:tgtEl>
                                      </p:cBhvr>
                                    </p:animEffect>
                                    <p:anim calcmode="lin" valueType="num">
                                      <p:cBhvr>
                                        <p:cTn id="73" dur="1000" fill="hold"/>
                                        <p:tgtEl>
                                          <p:spTgt spid="117"/>
                                        </p:tgtEl>
                                        <p:attrNameLst>
                                          <p:attrName>ppt_x</p:attrName>
                                        </p:attrNameLst>
                                      </p:cBhvr>
                                      <p:tavLst>
                                        <p:tav tm="0">
                                          <p:val>
                                            <p:strVal val="#ppt_x"/>
                                          </p:val>
                                        </p:tav>
                                        <p:tav tm="100000">
                                          <p:val>
                                            <p:strVal val="#ppt_x"/>
                                          </p:val>
                                        </p:tav>
                                      </p:tavLst>
                                    </p:anim>
                                    <p:anim calcmode="lin" valueType="num">
                                      <p:cBhvr>
                                        <p:cTn id="74" dur="1000" fill="hold"/>
                                        <p:tgtEl>
                                          <p:spTgt spid="11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42" presetClass="entr" presetSubtype="0" fill="hold" grpId="0" nodeType="afterEffect">
                                  <p:stCondLst>
                                    <p:cond delay="0"/>
                                  </p:stCondLst>
                                  <p:childTnLst>
                                    <p:set>
                                      <p:cBhvr>
                                        <p:cTn id="77" dur="1" fill="hold">
                                          <p:stCondLst>
                                            <p:cond delay="0"/>
                                          </p:stCondLst>
                                        </p:cTn>
                                        <p:tgtEl>
                                          <p:spTgt spid="120"/>
                                        </p:tgtEl>
                                        <p:attrNameLst>
                                          <p:attrName>style.visibility</p:attrName>
                                        </p:attrNameLst>
                                      </p:cBhvr>
                                      <p:to>
                                        <p:strVal val="visible"/>
                                      </p:to>
                                    </p:set>
                                    <p:animEffect transition="in" filter="fade">
                                      <p:cBhvr>
                                        <p:cTn id="78" dur="1000"/>
                                        <p:tgtEl>
                                          <p:spTgt spid="120"/>
                                        </p:tgtEl>
                                      </p:cBhvr>
                                    </p:animEffect>
                                    <p:anim calcmode="lin" valueType="num">
                                      <p:cBhvr>
                                        <p:cTn id="79" dur="1000" fill="hold"/>
                                        <p:tgtEl>
                                          <p:spTgt spid="120"/>
                                        </p:tgtEl>
                                        <p:attrNameLst>
                                          <p:attrName>ppt_x</p:attrName>
                                        </p:attrNameLst>
                                      </p:cBhvr>
                                      <p:tavLst>
                                        <p:tav tm="0">
                                          <p:val>
                                            <p:strVal val="#ppt_x"/>
                                          </p:val>
                                        </p:tav>
                                        <p:tav tm="100000">
                                          <p:val>
                                            <p:strVal val="#ppt_x"/>
                                          </p:val>
                                        </p:tav>
                                      </p:tavLst>
                                    </p:anim>
                                    <p:anim calcmode="lin" valueType="num">
                                      <p:cBhvr>
                                        <p:cTn id="80" dur="1000" fill="hold"/>
                                        <p:tgtEl>
                                          <p:spTgt spid="120"/>
                                        </p:tgtEl>
                                        <p:attrNameLst>
                                          <p:attrName>ppt_y</p:attrName>
                                        </p:attrNameLst>
                                      </p:cBhvr>
                                      <p:tavLst>
                                        <p:tav tm="0">
                                          <p:val>
                                            <p:strVal val="#ppt_y+.1"/>
                                          </p:val>
                                        </p:tav>
                                        <p:tav tm="100000">
                                          <p:val>
                                            <p:strVal val="#ppt_y"/>
                                          </p:val>
                                        </p:tav>
                                      </p:tavLst>
                                    </p:anim>
                                  </p:childTnLst>
                                </p:cTn>
                              </p:par>
                            </p:childTnLst>
                          </p:cTn>
                        </p:par>
                        <p:par>
                          <p:cTn id="81" fill="hold">
                            <p:stCondLst>
                              <p:cond delay="4000"/>
                            </p:stCondLst>
                            <p:childTnLst>
                              <p:par>
                                <p:cTn id="82" presetID="42" presetClass="entr" presetSubtype="0" fill="hold" grpId="0" nodeType="afterEffect">
                                  <p:stCondLst>
                                    <p:cond delay="0"/>
                                  </p:stCondLst>
                                  <p:childTnLst>
                                    <p:set>
                                      <p:cBhvr>
                                        <p:cTn id="83" dur="1" fill="hold">
                                          <p:stCondLst>
                                            <p:cond delay="0"/>
                                          </p:stCondLst>
                                        </p:cTn>
                                        <p:tgtEl>
                                          <p:spTgt spid="123"/>
                                        </p:tgtEl>
                                        <p:attrNameLst>
                                          <p:attrName>style.visibility</p:attrName>
                                        </p:attrNameLst>
                                      </p:cBhvr>
                                      <p:to>
                                        <p:strVal val="visible"/>
                                      </p:to>
                                    </p:set>
                                    <p:animEffect transition="in" filter="fade">
                                      <p:cBhvr>
                                        <p:cTn id="84" dur="1000"/>
                                        <p:tgtEl>
                                          <p:spTgt spid="123"/>
                                        </p:tgtEl>
                                      </p:cBhvr>
                                    </p:animEffect>
                                    <p:anim calcmode="lin" valueType="num">
                                      <p:cBhvr>
                                        <p:cTn id="85" dur="1000" fill="hold"/>
                                        <p:tgtEl>
                                          <p:spTgt spid="123"/>
                                        </p:tgtEl>
                                        <p:attrNameLst>
                                          <p:attrName>ppt_x</p:attrName>
                                        </p:attrNameLst>
                                      </p:cBhvr>
                                      <p:tavLst>
                                        <p:tav tm="0">
                                          <p:val>
                                            <p:strVal val="#ppt_x"/>
                                          </p:val>
                                        </p:tav>
                                        <p:tav tm="100000">
                                          <p:val>
                                            <p:strVal val="#ppt_x"/>
                                          </p:val>
                                        </p:tav>
                                      </p:tavLst>
                                    </p:anim>
                                    <p:anim calcmode="lin" valueType="num">
                                      <p:cBhvr>
                                        <p:cTn id="86" dur="1000" fill="hold"/>
                                        <p:tgtEl>
                                          <p:spTgt spid="123"/>
                                        </p:tgtEl>
                                        <p:attrNameLst>
                                          <p:attrName>ppt_y</p:attrName>
                                        </p:attrNameLst>
                                      </p:cBhvr>
                                      <p:tavLst>
                                        <p:tav tm="0">
                                          <p:val>
                                            <p:strVal val="#ppt_y+.1"/>
                                          </p:val>
                                        </p:tav>
                                        <p:tav tm="100000">
                                          <p:val>
                                            <p:strVal val="#ppt_y"/>
                                          </p:val>
                                        </p:tav>
                                      </p:tavLst>
                                    </p:anim>
                                  </p:childTnLst>
                                </p:cTn>
                              </p:par>
                            </p:childTnLst>
                          </p:cTn>
                        </p:par>
                        <p:par>
                          <p:cTn id="87" fill="hold">
                            <p:stCondLst>
                              <p:cond delay="5000"/>
                            </p:stCondLst>
                            <p:childTnLst>
                              <p:par>
                                <p:cTn id="88" presetID="42" presetClass="entr" presetSubtype="0" fill="hold" grpId="0" nodeType="afterEffect">
                                  <p:stCondLst>
                                    <p:cond delay="0"/>
                                  </p:stCondLst>
                                  <p:childTnLst>
                                    <p:set>
                                      <p:cBhvr>
                                        <p:cTn id="89" dur="1" fill="hold">
                                          <p:stCondLst>
                                            <p:cond delay="0"/>
                                          </p:stCondLst>
                                        </p:cTn>
                                        <p:tgtEl>
                                          <p:spTgt spid="126"/>
                                        </p:tgtEl>
                                        <p:attrNameLst>
                                          <p:attrName>style.visibility</p:attrName>
                                        </p:attrNameLst>
                                      </p:cBhvr>
                                      <p:to>
                                        <p:strVal val="visible"/>
                                      </p:to>
                                    </p:set>
                                    <p:animEffect transition="in" filter="fade">
                                      <p:cBhvr>
                                        <p:cTn id="90" dur="1000"/>
                                        <p:tgtEl>
                                          <p:spTgt spid="126"/>
                                        </p:tgtEl>
                                      </p:cBhvr>
                                    </p:animEffect>
                                    <p:anim calcmode="lin" valueType="num">
                                      <p:cBhvr>
                                        <p:cTn id="91" dur="1000" fill="hold"/>
                                        <p:tgtEl>
                                          <p:spTgt spid="126"/>
                                        </p:tgtEl>
                                        <p:attrNameLst>
                                          <p:attrName>ppt_x</p:attrName>
                                        </p:attrNameLst>
                                      </p:cBhvr>
                                      <p:tavLst>
                                        <p:tav tm="0">
                                          <p:val>
                                            <p:strVal val="#ppt_x"/>
                                          </p:val>
                                        </p:tav>
                                        <p:tav tm="100000">
                                          <p:val>
                                            <p:strVal val="#ppt_x"/>
                                          </p:val>
                                        </p:tav>
                                      </p:tavLst>
                                    </p:anim>
                                    <p:anim calcmode="lin" valueType="num">
                                      <p:cBhvr>
                                        <p:cTn id="92" dur="1000" fill="hold"/>
                                        <p:tgtEl>
                                          <p:spTgt spid="126"/>
                                        </p:tgtEl>
                                        <p:attrNameLst>
                                          <p:attrName>ppt_y</p:attrName>
                                        </p:attrNameLst>
                                      </p:cBhvr>
                                      <p:tavLst>
                                        <p:tav tm="0">
                                          <p:val>
                                            <p:strVal val="#ppt_y+.1"/>
                                          </p:val>
                                        </p:tav>
                                        <p:tav tm="100000">
                                          <p:val>
                                            <p:strVal val="#ppt_y"/>
                                          </p:val>
                                        </p:tav>
                                      </p:tavLst>
                                    </p:anim>
                                  </p:childTnLst>
                                </p:cTn>
                              </p:par>
                            </p:childTnLst>
                          </p:cTn>
                        </p:par>
                        <p:par>
                          <p:cTn id="93" fill="hold">
                            <p:stCondLst>
                              <p:cond delay="6000"/>
                            </p:stCondLst>
                            <p:childTnLst>
                              <p:par>
                                <p:cTn id="94" presetID="42" presetClass="entr" presetSubtype="0" fill="hold" grpId="0" nodeType="afterEffect">
                                  <p:stCondLst>
                                    <p:cond delay="0"/>
                                  </p:stCondLst>
                                  <p:childTnLst>
                                    <p:set>
                                      <p:cBhvr>
                                        <p:cTn id="95" dur="1" fill="hold">
                                          <p:stCondLst>
                                            <p:cond delay="0"/>
                                          </p:stCondLst>
                                        </p:cTn>
                                        <p:tgtEl>
                                          <p:spTgt spid="129"/>
                                        </p:tgtEl>
                                        <p:attrNameLst>
                                          <p:attrName>style.visibility</p:attrName>
                                        </p:attrNameLst>
                                      </p:cBhvr>
                                      <p:to>
                                        <p:strVal val="visible"/>
                                      </p:to>
                                    </p:set>
                                    <p:animEffect transition="in" filter="fade">
                                      <p:cBhvr>
                                        <p:cTn id="96" dur="1000"/>
                                        <p:tgtEl>
                                          <p:spTgt spid="129"/>
                                        </p:tgtEl>
                                      </p:cBhvr>
                                    </p:animEffect>
                                    <p:anim calcmode="lin" valueType="num">
                                      <p:cBhvr>
                                        <p:cTn id="97" dur="1000" fill="hold"/>
                                        <p:tgtEl>
                                          <p:spTgt spid="129"/>
                                        </p:tgtEl>
                                        <p:attrNameLst>
                                          <p:attrName>ppt_x</p:attrName>
                                        </p:attrNameLst>
                                      </p:cBhvr>
                                      <p:tavLst>
                                        <p:tav tm="0">
                                          <p:val>
                                            <p:strVal val="#ppt_x"/>
                                          </p:val>
                                        </p:tav>
                                        <p:tav tm="100000">
                                          <p:val>
                                            <p:strVal val="#ppt_x"/>
                                          </p:val>
                                        </p:tav>
                                      </p:tavLst>
                                    </p:anim>
                                    <p:anim calcmode="lin" valueType="num">
                                      <p:cBhvr>
                                        <p:cTn id="98" dur="1000" fill="hold"/>
                                        <p:tgtEl>
                                          <p:spTgt spid="1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09" grpId="0" bldLvl="0" animBg="1"/>
      <p:bldP spid="110" grpId="0" bldLvl="0" animBg="1"/>
      <p:bldP spid="112" grpId="0" animBg="1"/>
      <p:bldP spid="113" grpId="0"/>
      <p:bldP spid="114" grpId="0"/>
      <p:bldP spid="115" grpId="0" animBg="1"/>
      <p:bldP spid="116" grpId="0"/>
      <p:bldP spid="117" grpId="0"/>
      <p:bldP spid="118" grpId="0" animBg="1"/>
      <p:bldP spid="119" grpId="0"/>
      <p:bldP spid="120" grpId="0"/>
      <p:bldP spid="121" grpId="0" animBg="1"/>
      <p:bldP spid="122" grpId="0"/>
      <p:bldP spid="123" grpId="0"/>
      <p:bldP spid="124" grpId="0" animBg="1"/>
      <p:bldP spid="125" grpId="0"/>
      <p:bldP spid="126" grpId="0"/>
      <p:bldP spid="127" grpId="0" animBg="1"/>
      <p:bldP spid="128" grpId="0"/>
      <p:bldP spid="12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箭头连接符 24">
            <a:extLst>
              <a:ext uri="{FF2B5EF4-FFF2-40B4-BE49-F238E27FC236}">
                <a16:creationId xmlns:a16="http://schemas.microsoft.com/office/drawing/2014/main" xmlns="" id="{8220B672-9BB9-4C9A-A903-60CD802F28B1}"/>
              </a:ext>
            </a:extLst>
          </p:cNvPr>
          <p:cNvCxnSpPr>
            <a:cxnSpLocks/>
          </p:cNvCxnSpPr>
          <p:nvPr/>
        </p:nvCxnSpPr>
        <p:spPr>
          <a:xfrm>
            <a:off x="0" y="2501412"/>
            <a:ext cx="9144003" cy="0"/>
          </a:xfrm>
          <a:prstGeom prst="straightConnector1">
            <a:avLst/>
          </a:prstGeom>
          <a:ln w="152400">
            <a:solidFill>
              <a:srgbClr val="A6A6A6">
                <a:alpha val="52941"/>
              </a:srgbClr>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239" y="5084446"/>
            <a:ext cx="2446020" cy="65246"/>
          </a:xfrm>
          <a:prstGeom prst="rect">
            <a:avLst/>
          </a:prstGeom>
          <a:solidFill>
            <a:srgbClr val="C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矩形 9"/>
          <p:cNvSpPr/>
          <p:nvPr/>
        </p:nvSpPr>
        <p:spPr>
          <a:xfrm>
            <a:off x="8503444" y="-2381"/>
            <a:ext cx="641509" cy="57150"/>
          </a:xfrm>
          <a:prstGeom prst="rect">
            <a:avLst/>
          </a:prstGeom>
          <a:solidFill>
            <a:srgbClr val="0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9" name="矩形 108">
            <a:extLst>
              <a:ext uri="{FF2B5EF4-FFF2-40B4-BE49-F238E27FC236}">
                <a16:creationId xmlns:a16="http://schemas.microsoft.com/office/drawing/2014/main" xmlns="" id="{8070883F-6A51-4585-8290-A1C9F368FD81}"/>
              </a:ext>
            </a:extLst>
          </p:cNvPr>
          <p:cNvSpPr/>
          <p:nvPr/>
        </p:nvSpPr>
        <p:spPr>
          <a:xfrm>
            <a:off x="-5238" y="283369"/>
            <a:ext cx="110966" cy="33289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0" name="矩形 109">
            <a:extLst>
              <a:ext uri="{FF2B5EF4-FFF2-40B4-BE49-F238E27FC236}">
                <a16:creationId xmlns:a16="http://schemas.microsoft.com/office/drawing/2014/main" xmlns="" id="{E54C9A7B-014D-4F10-B5B1-2DE8F86900E2}"/>
              </a:ext>
            </a:extLst>
          </p:cNvPr>
          <p:cNvSpPr/>
          <p:nvPr/>
        </p:nvSpPr>
        <p:spPr>
          <a:xfrm>
            <a:off x="255747" y="283369"/>
            <a:ext cx="2362172" cy="33289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b="1" dirty="0">
                <a:latin typeface="微软雅黑" panose="020B0503020204020204" charset="-122"/>
                <a:ea typeface="微软雅黑" panose="020B0503020204020204" charset="-122"/>
              </a:rPr>
              <a:t>生产区域内</a:t>
            </a:r>
            <a:r>
              <a:rPr lang="en-US" altLang="zh-CN" sz="1350" b="1" dirty="0">
                <a:latin typeface="微软雅黑" panose="020B0503020204020204" charset="-122"/>
                <a:ea typeface="微软雅黑" panose="020B0503020204020204" charset="-122"/>
              </a:rPr>
              <a:t>12</a:t>
            </a:r>
            <a:r>
              <a:rPr lang="zh-CN" altLang="en-US" sz="1350" b="1" dirty="0">
                <a:latin typeface="微软雅黑" panose="020B0503020204020204" charset="-122"/>
                <a:ea typeface="微软雅黑" panose="020B0503020204020204" charset="-122"/>
              </a:rPr>
              <a:t>个不准</a:t>
            </a:r>
          </a:p>
        </p:txBody>
      </p:sp>
      <p:sp>
        <p:nvSpPr>
          <p:cNvPr id="112" name="橢圓 5">
            <a:extLst>
              <a:ext uri="{FF2B5EF4-FFF2-40B4-BE49-F238E27FC236}">
                <a16:creationId xmlns:a16="http://schemas.microsoft.com/office/drawing/2014/main" xmlns="" id="{C33BC4CC-DF9B-4547-96EE-2FB7F8A00F91}"/>
              </a:ext>
            </a:extLst>
          </p:cNvPr>
          <p:cNvSpPr/>
          <p:nvPr/>
        </p:nvSpPr>
        <p:spPr>
          <a:xfrm>
            <a:off x="1157347" y="2205880"/>
            <a:ext cx="620234" cy="618851"/>
          </a:xfrm>
          <a:prstGeom prst="ellipse">
            <a:avLst/>
          </a:prstGeom>
          <a:solidFill>
            <a:srgbClr val="C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solidFill>
                <a:schemeClr val="bg1"/>
              </a:solidFill>
              <a:effectLst>
                <a:outerShdw blurRad="38100" dist="38100" dir="2700000" algn="tl">
                  <a:srgbClr val="000000">
                    <a:alpha val="43137"/>
                  </a:srgbClr>
                </a:outerShdw>
              </a:effectLst>
              <a:latin typeface="DIN-BoldItalic" pitchFamily="50" charset="0"/>
            </a:endParaRPr>
          </a:p>
        </p:txBody>
      </p:sp>
      <p:sp>
        <p:nvSpPr>
          <p:cNvPr id="113" name="文本框 9">
            <a:extLst>
              <a:ext uri="{FF2B5EF4-FFF2-40B4-BE49-F238E27FC236}">
                <a16:creationId xmlns:a16="http://schemas.microsoft.com/office/drawing/2014/main" xmlns="" id="{ACFABE78-264B-4A1F-8543-D6C5DA69F78C}"/>
              </a:ext>
            </a:extLst>
          </p:cNvPr>
          <p:cNvSpPr txBox="1"/>
          <p:nvPr/>
        </p:nvSpPr>
        <p:spPr>
          <a:xfrm>
            <a:off x="1157347" y="2353330"/>
            <a:ext cx="661065" cy="328923"/>
          </a:xfrm>
          <a:prstGeom prst="rect">
            <a:avLst/>
          </a:prstGeom>
          <a:noFill/>
        </p:spPr>
        <p:txBody>
          <a:bodyPr wrap="square" lIns="51422" tIns="25711" rIns="51422" bIns="25711" rtlCol="0">
            <a:spAutoFit/>
          </a:bodyPr>
          <a:lstStyle/>
          <a:p>
            <a:pPr marL="0" lvl="1" algn="ctr"/>
            <a:r>
              <a:rPr lang="en-US" altLang="ko-KR" b="1" dirty="0">
                <a:solidFill>
                  <a:schemeClr val="bg1"/>
                </a:solidFill>
                <a:latin typeface="Impact MT Std" pitchFamily="34" charset="0"/>
                <a:ea typeface="微软雅黑" pitchFamily="34" charset="-122"/>
              </a:rPr>
              <a:t>07</a:t>
            </a:r>
            <a:endParaRPr lang="en-US" altLang="ko-KR" b="1" kern="0" dirty="0">
              <a:solidFill>
                <a:schemeClr val="bg1"/>
              </a:solidFill>
              <a:latin typeface="Impact MT Std" pitchFamily="34" charset="0"/>
              <a:ea typeface="微软雅黑" pitchFamily="34" charset="-122"/>
            </a:endParaRPr>
          </a:p>
        </p:txBody>
      </p:sp>
      <p:sp>
        <p:nvSpPr>
          <p:cNvPr id="114" name="矩形 113">
            <a:extLst>
              <a:ext uri="{FF2B5EF4-FFF2-40B4-BE49-F238E27FC236}">
                <a16:creationId xmlns:a16="http://schemas.microsoft.com/office/drawing/2014/main" xmlns="" id="{8F004E76-AD02-4A1E-BD1E-0EA596D151BB}"/>
              </a:ext>
            </a:extLst>
          </p:cNvPr>
          <p:cNvSpPr/>
          <p:nvPr/>
        </p:nvSpPr>
        <p:spPr>
          <a:xfrm>
            <a:off x="920601" y="3031376"/>
            <a:ext cx="1439285" cy="905376"/>
          </a:xfrm>
          <a:prstGeom prst="rect">
            <a:avLst/>
          </a:prstGeom>
        </p:spPr>
        <p:txBody>
          <a:bodyPr wrap="square">
            <a:spAutoFit/>
          </a:bodyPr>
          <a:lstStyle/>
          <a:p>
            <a:pPr algn="ctr">
              <a:spcBef>
                <a:spcPct val="0"/>
              </a:spcBef>
              <a:buFont typeface="Arial" charset="0"/>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点击输入标题</a:t>
            </a:r>
          </a:p>
          <a:p>
            <a:pPr algn="ctr">
              <a:spcBef>
                <a:spcPts val="375"/>
              </a:spcBef>
              <a:defRPr/>
            </a:pPr>
            <a:r>
              <a:rPr lang="zh-CN" altLang="en-US" sz="12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不按工厂规定穿戴劳动保护用品，不准进入生产岗位</a:t>
            </a:r>
          </a:p>
        </p:txBody>
      </p:sp>
      <p:sp>
        <p:nvSpPr>
          <p:cNvPr id="115" name="橢圓 5">
            <a:extLst>
              <a:ext uri="{FF2B5EF4-FFF2-40B4-BE49-F238E27FC236}">
                <a16:creationId xmlns:a16="http://schemas.microsoft.com/office/drawing/2014/main" xmlns="" id="{085023C7-68C2-4145-8EFC-B0C3A0729F0F}"/>
              </a:ext>
            </a:extLst>
          </p:cNvPr>
          <p:cNvSpPr/>
          <p:nvPr/>
        </p:nvSpPr>
        <p:spPr>
          <a:xfrm>
            <a:off x="2399161" y="2191354"/>
            <a:ext cx="620234" cy="618851"/>
          </a:xfrm>
          <a:prstGeom prst="ellipse">
            <a:avLst/>
          </a:prstGeom>
          <a:solidFill>
            <a:srgbClr val="A5A5A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solidFill>
                <a:schemeClr val="bg1"/>
              </a:solidFill>
              <a:effectLst>
                <a:outerShdw blurRad="38100" dist="38100" dir="2700000" algn="tl">
                  <a:srgbClr val="000000">
                    <a:alpha val="43137"/>
                  </a:srgbClr>
                </a:outerShdw>
              </a:effectLst>
              <a:latin typeface="DIN-BoldItalic" pitchFamily="50" charset="0"/>
            </a:endParaRPr>
          </a:p>
        </p:txBody>
      </p:sp>
      <p:sp>
        <p:nvSpPr>
          <p:cNvPr id="116" name="文本框 9">
            <a:extLst>
              <a:ext uri="{FF2B5EF4-FFF2-40B4-BE49-F238E27FC236}">
                <a16:creationId xmlns:a16="http://schemas.microsoft.com/office/drawing/2014/main" xmlns="" id="{5A8A2FCC-72BE-4CE5-B848-A39E7F396F85}"/>
              </a:ext>
            </a:extLst>
          </p:cNvPr>
          <p:cNvSpPr txBox="1"/>
          <p:nvPr/>
        </p:nvSpPr>
        <p:spPr>
          <a:xfrm>
            <a:off x="2387872" y="2338804"/>
            <a:ext cx="661065" cy="328923"/>
          </a:xfrm>
          <a:prstGeom prst="rect">
            <a:avLst/>
          </a:prstGeom>
          <a:noFill/>
        </p:spPr>
        <p:txBody>
          <a:bodyPr wrap="square" lIns="51422" tIns="25711" rIns="51422" bIns="25711" rtlCol="0">
            <a:spAutoFit/>
          </a:bodyPr>
          <a:lstStyle/>
          <a:p>
            <a:pPr marL="0" lvl="1" algn="ctr"/>
            <a:r>
              <a:rPr lang="en-US" altLang="zh-CN" b="1" dirty="0">
                <a:solidFill>
                  <a:schemeClr val="bg1"/>
                </a:solidFill>
                <a:latin typeface="Impact MT Std" pitchFamily="34" charset="0"/>
                <a:ea typeface="微软雅黑" pitchFamily="34" charset="-122"/>
              </a:rPr>
              <a:t>08</a:t>
            </a:r>
            <a:endParaRPr lang="en-US" altLang="ko-KR" b="1" kern="0" dirty="0">
              <a:solidFill>
                <a:schemeClr val="bg1"/>
              </a:solidFill>
              <a:latin typeface="Impact MT Std" pitchFamily="34" charset="0"/>
              <a:ea typeface="微软雅黑" pitchFamily="34" charset="-122"/>
            </a:endParaRPr>
          </a:p>
        </p:txBody>
      </p:sp>
      <p:sp>
        <p:nvSpPr>
          <p:cNvPr id="117" name="矩形 116">
            <a:extLst>
              <a:ext uri="{FF2B5EF4-FFF2-40B4-BE49-F238E27FC236}">
                <a16:creationId xmlns:a16="http://schemas.microsoft.com/office/drawing/2014/main" xmlns="" id="{BE497081-B340-4F37-8322-5CC35DA2370C}"/>
              </a:ext>
            </a:extLst>
          </p:cNvPr>
          <p:cNvSpPr/>
          <p:nvPr/>
        </p:nvSpPr>
        <p:spPr>
          <a:xfrm>
            <a:off x="1986016" y="1442769"/>
            <a:ext cx="1484148" cy="720710"/>
          </a:xfrm>
          <a:prstGeom prst="rect">
            <a:avLst/>
          </a:prstGeom>
        </p:spPr>
        <p:txBody>
          <a:bodyPr wrap="square">
            <a:spAutoFit/>
          </a:bodyPr>
          <a:lstStyle/>
          <a:p>
            <a:pPr algn="ctr">
              <a:spcBef>
                <a:spcPct val="0"/>
              </a:spcBef>
              <a:buFont typeface="Arial" charset="0"/>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点击输入标题</a:t>
            </a:r>
          </a:p>
          <a:p>
            <a:pPr algn="ctr">
              <a:spcBef>
                <a:spcPts val="375"/>
              </a:spcBef>
              <a:defRPr/>
            </a:pPr>
            <a:r>
              <a:rPr lang="zh-CN" altLang="en-US" sz="12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安全装置不齐全的设备不准使用</a:t>
            </a:r>
          </a:p>
        </p:txBody>
      </p:sp>
      <p:sp>
        <p:nvSpPr>
          <p:cNvPr id="118" name="橢圓 5">
            <a:extLst>
              <a:ext uri="{FF2B5EF4-FFF2-40B4-BE49-F238E27FC236}">
                <a16:creationId xmlns:a16="http://schemas.microsoft.com/office/drawing/2014/main" xmlns="" id="{98424077-9C85-412F-A5DF-104BE1A3B8FF}"/>
              </a:ext>
            </a:extLst>
          </p:cNvPr>
          <p:cNvSpPr/>
          <p:nvPr/>
        </p:nvSpPr>
        <p:spPr>
          <a:xfrm>
            <a:off x="3600145" y="2191354"/>
            <a:ext cx="620234" cy="618851"/>
          </a:xfrm>
          <a:prstGeom prst="ellipse">
            <a:avLst/>
          </a:prstGeom>
          <a:solidFill>
            <a:srgbClr val="C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solidFill>
                <a:schemeClr val="bg1"/>
              </a:solidFill>
              <a:effectLst>
                <a:outerShdw blurRad="38100" dist="38100" dir="2700000" algn="tl">
                  <a:srgbClr val="000000">
                    <a:alpha val="43137"/>
                  </a:srgbClr>
                </a:outerShdw>
              </a:effectLst>
              <a:latin typeface="DIN-BoldItalic" pitchFamily="50" charset="0"/>
            </a:endParaRPr>
          </a:p>
        </p:txBody>
      </p:sp>
      <p:sp>
        <p:nvSpPr>
          <p:cNvPr id="119" name="文本框 9">
            <a:extLst>
              <a:ext uri="{FF2B5EF4-FFF2-40B4-BE49-F238E27FC236}">
                <a16:creationId xmlns:a16="http://schemas.microsoft.com/office/drawing/2014/main" xmlns="" id="{9180F0B6-654D-48E4-9BEB-3914E86E912D}"/>
              </a:ext>
            </a:extLst>
          </p:cNvPr>
          <p:cNvSpPr txBox="1"/>
          <p:nvPr/>
        </p:nvSpPr>
        <p:spPr>
          <a:xfrm>
            <a:off x="3577133" y="2338804"/>
            <a:ext cx="661065" cy="328923"/>
          </a:xfrm>
          <a:prstGeom prst="rect">
            <a:avLst/>
          </a:prstGeom>
          <a:noFill/>
        </p:spPr>
        <p:txBody>
          <a:bodyPr wrap="square" lIns="51422" tIns="25711" rIns="51422" bIns="25711" rtlCol="0">
            <a:spAutoFit/>
          </a:bodyPr>
          <a:lstStyle/>
          <a:p>
            <a:pPr marL="0" lvl="1" algn="ctr"/>
            <a:r>
              <a:rPr lang="en-US" altLang="zh-CN" b="1" dirty="0">
                <a:solidFill>
                  <a:schemeClr val="bg1"/>
                </a:solidFill>
                <a:latin typeface="Impact MT Std" pitchFamily="34" charset="0"/>
                <a:ea typeface="微软雅黑" pitchFamily="34" charset="-122"/>
              </a:rPr>
              <a:t>09</a:t>
            </a:r>
            <a:endParaRPr lang="en-US" altLang="ko-KR" b="1" kern="0" dirty="0">
              <a:solidFill>
                <a:schemeClr val="bg1"/>
              </a:solidFill>
              <a:latin typeface="Impact MT Std" pitchFamily="34" charset="0"/>
              <a:ea typeface="微软雅黑" pitchFamily="34" charset="-122"/>
            </a:endParaRPr>
          </a:p>
        </p:txBody>
      </p:sp>
      <p:sp>
        <p:nvSpPr>
          <p:cNvPr id="120" name="矩形 119">
            <a:extLst>
              <a:ext uri="{FF2B5EF4-FFF2-40B4-BE49-F238E27FC236}">
                <a16:creationId xmlns:a16="http://schemas.microsoft.com/office/drawing/2014/main" xmlns="" id="{0435E4E3-5F4F-40CB-A85E-D5A2E8037ED6}"/>
              </a:ext>
            </a:extLst>
          </p:cNvPr>
          <p:cNvSpPr/>
          <p:nvPr/>
        </p:nvSpPr>
        <p:spPr>
          <a:xfrm>
            <a:off x="3188023" y="3028692"/>
            <a:ext cx="1439284" cy="720710"/>
          </a:xfrm>
          <a:prstGeom prst="rect">
            <a:avLst/>
          </a:prstGeom>
        </p:spPr>
        <p:txBody>
          <a:bodyPr wrap="square">
            <a:spAutoFit/>
          </a:bodyPr>
          <a:lstStyle/>
          <a:p>
            <a:pPr algn="ctr">
              <a:spcBef>
                <a:spcPct val="0"/>
              </a:spcBef>
              <a:buFont typeface="Arial" charset="0"/>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点击输入标题</a:t>
            </a:r>
          </a:p>
          <a:p>
            <a:pPr algn="ctr">
              <a:spcBef>
                <a:spcPts val="375"/>
              </a:spcBef>
              <a:defRPr/>
            </a:pPr>
            <a:r>
              <a:rPr lang="zh-CN" altLang="en-US" sz="12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不是自己分管的设备、工具不准动用</a:t>
            </a:r>
          </a:p>
        </p:txBody>
      </p:sp>
      <p:sp>
        <p:nvSpPr>
          <p:cNvPr id="121" name="橢圓 5">
            <a:extLst>
              <a:ext uri="{FF2B5EF4-FFF2-40B4-BE49-F238E27FC236}">
                <a16:creationId xmlns:a16="http://schemas.microsoft.com/office/drawing/2014/main" xmlns="" id="{21748C96-EACF-4EE9-ACE4-89FA2FC2C723}"/>
              </a:ext>
            </a:extLst>
          </p:cNvPr>
          <p:cNvSpPr/>
          <p:nvPr/>
        </p:nvSpPr>
        <p:spPr>
          <a:xfrm>
            <a:off x="4841960" y="2191354"/>
            <a:ext cx="620234" cy="618851"/>
          </a:xfrm>
          <a:prstGeom prst="ellipse">
            <a:avLst/>
          </a:prstGeom>
          <a:solidFill>
            <a:srgbClr val="A5A5A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solidFill>
                <a:schemeClr val="bg1"/>
              </a:solidFill>
              <a:effectLst>
                <a:outerShdw blurRad="38100" dist="38100" dir="2700000" algn="tl">
                  <a:srgbClr val="000000">
                    <a:alpha val="43137"/>
                  </a:srgbClr>
                </a:outerShdw>
              </a:effectLst>
              <a:latin typeface="DIN-BoldItalic" pitchFamily="50" charset="0"/>
            </a:endParaRPr>
          </a:p>
        </p:txBody>
      </p:sp>
      <p:sp>
        <p:nvSpPr>
          <p:cNvPr id="122" name="文本框 9">
            <a:extLst>
              <a:ext uri="{FF2B5EF4-FFF2-40B4-BE49-F238E27FC236}">
                <a16:creationId xmlns:a16="http://schemas.microsoft.com/office/drawing/2014/main" xmlns="" id="{5EA42B9B-64C4-4F54-A686-2586146332A3}"/>
              </a:ext>
            </a:extLst>
          </p:cNvPr>
          <p:cNvSpPr txBox="1"/>
          <p:nvPr/>
        </p:nvSpPr>
        <p:spPr>
          <a:xfrm>
            <a:off x="4818948" y="2338804"/>
            <a:ext cx="661065" cy="328923"/>
          </a:xfrm>
          <a:prstGeom prst="rect">
            <a:avLst/>
          </a:prstGeom>
          <a:noFill/>
        </p:spPr>
        <p:txBody>
          <a:bodyPr wrap="square" lIns="51422" tIns="25711" rIns="51422" bIns="25711" rtlCol="0">
            <a:spAutoFit/>
          </a:bodyPr>
          <a:lstStyle/>
          <a:p>
            <a:pPr marL="0" lvl="1" algn="ctr"/>
            <a:r>
              <a:rPr lang="en-US" altLang="zh-CN" b="1" dirty="0">
                <a:solidFill>
                  <a:schemeClr val="bg1"/>
                </a:solidFill>
                <a:latin typeface="Impact MT Std" pitchFamily="34" charset="0"/>
                <a:ea typeface="微软雅黑" pitchFamily="34" charset="-122"/>
              </a:rPr>
              <a:t>10</a:t>
            </a:r>
            <a:endParaRPr lang="en-US" altLang="ko-KR" b="1" kern="0" dirty="0">
              <a:solidFill>
                <a:schemeClr val="bg1"/>
              </a:solidFill>
              <a:latin typeface="Impact MT Std" pitchFamily="34" charset="0"/>
              <a:ea typeface="微软雅黑" pitchFamily="34" charset="-122"/>
            </a:endParaRPr>
          </a:p>
        </p:txBody>
      </p:sp>
      <p:sp>
        <p:nvSpPr>
          <p:cNvPr id="123" name="矩形 122">
            <a:extLst>
              <a:ext uri="{FF2B5EF4-FFF2-40B4-BE49-F238E27FC236}">
                <a16:creationId xmlns:a16="http://schemas.microsoft.com/office/drawing/2014/main" xmlns="" id="{FA61C4C8-5434-4E25-A446-2AA1C52A576E}"/>
              </a:ext>
            </a:extLst>
          </p:cNvPr>
          <p:cNvSpPr/>
          <p:nvPr/>
        </p:nvSpPr>
        <p:spPr>
          <a:xfrm>
            <a:off x="4285884" y="1389340"/>
            <a:ext cx="1756575" cy="720710"/>
          </a:xfrm>
          <a:prstGeom prst="rect">
            <a:avLst/>
          </a:prstGeom>
        </p:spPr>
        <p:txBody>
          <a:bodyPr wrap="square">
            <a:spAutoFit/>
          </a:bodyPr>
          <a:lstStyle/>
          <a:p>
            <a:pPr algn="ctr">
              <a:spcBef>
                <a:spcPct val="0"/>
              </a:spcBef>
              <a:buFont typeface="Arial" charset="0"/>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点击输入标题</a:t>
            </a:r>
          </a:p>
          <a:p>
            <a:pPr algn="ctr">
              <a:spcBef>
                <a:spcPts val="375"/>
              </a:spcBef>
              <a:defRPr/>
            </a:pPr>
            <a:r>
              <a:rPr lang="zh-CN" altLang="en-US" sz="12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检修设备时安全措施不落实，不准开始检修</a:t>
            </a:r>
          </a:p>
        </p:txBody>
      </p:sp>
      <p:sp>
        <p:nvSpPr>
          <p:cNvPr id="124" name="橢圓 5">
            <a:extLst>
              <a:ext uri="{FF2B5EF4-FFF2-40B4-BE49-F238E27FC236}">
                <a16:creationId xmlns:a16="http://schemas.microsoft.com/office/drawing/2014/main" xmlns="" id="{8439AE1F-4C0E-492E-A2DE-E4FC74943F40}"/>
              </a:ext>
            </a:extLst>
          </p:cNvPr>
          <p:cNvSpPr/>
          <p:nvPr/>
        </p:nvSpPr>
        <p:spPr>
          <a:xfrm>
            <a:off x="6124605" y="2191354"/>
            <a:ext cx="620234" cy="618851"/>
          </a:xfrm>
          <a:prstGeom prst="ellipse">
            <a:avLst/>
          </a:prstGeom>
          <a:solidFill>
            <a:srgbClr val="C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solidFill>
                <a:schemeClr val="bg1"/>
              </a:solidFill>
              <a:effectLst>
                <a:outerShdw blurRad="38100" dist="38100" dir="2700000" algn="tl">
                  <a:srgbClr val="000000">
                    <a:alpha val="43137"/>
                  </a:srgbClr>
                </a:outerShdw>
              </a:effectLst>
              <a:latin typeface="DIN-BoldItalic" pitchFamily="50" charset="0"/>
            </a:endParaRPr>
          </a:p>
        </p:txBody>
      </p:sp>
      <p:sp>
        <p:nvSpPr>
          <p:cNvPr id="125" name="文本框 9">
            <a:extLst>
              <a:ext uri="{FF2B5EF4-FFF2-40B4-BE49-F238E27FC236}">
                <a16:creationId xmlns:a16="http://schemas.microsoft.com/office/drawing/2014/main" xmlns="" id="{53EC688F-975F-4616-B80D-EF0FA2D0DDF2}"/>
              </a:ext>
            </a:extLst>
          </p:cNvPr>
          <p:cNvSpPr txBox="1"/>
          <p:nvPr/>
        </p:nvSpPr>
        <p:spPr>
          <a:xfrm>
            <a:off x="6101159" y="2338804"/>
            <a:ext cx="661065" cy="328923"/>
          </a:xfrm>
          <a:prstGeom prst="rect">
            <a:avLst/>
          </a:prstGeom>
          <a:noFill/>
        </p:spPr>
        <p:txBody>
          <a:bodyPr wrap="square" lIns="51422" tIns="25711" rIns="51422" bIns="25711" rtlCol="0">
            <a:spAutoFit/>
          </a:bodyPr>
          <a:lstStyle/>
          <a:p>
            <a:pPr marL="0" lvl="1" algn="ctr"/>
            <a:r>
              <a:rPr lang="en-US" altLang="zh-CN" b="1" dirty="0">
                <a:solidFill>
                  <a:schemeClr val="bg1"/>
                </a:solidFill>
                <a:latin typeface="Impact MT Std" pitchFamily="34" charset="0"/>
                <a:ea typeface="微软雅黑" pitchFamily="34" charset="-122"/>
              </a:rPr>
              <a:t>11</a:t>
            </a:r>
            <a:endParaRPr lang="en-US" altLang="ko-KR" b="1" kern="0" dirty="0">
              <a:solidFill>
                <a:schemeClr val="bg1"/>
              </a:solidFill>
              <a:latin typeface="Impact MT Std" pitchFamily="34" charset="0"/>
              <a:ea typeface="微软雅黑" pitchFamily="34" charset="-122"/>
            </a:endParaRPr>
          </a:p>
        </p:txBody>
      </p:sp>
      <p:sp>
        <p:nvSpPr>
          <p:cNvPr id="126" name="矩形 125">
            <a:extLst>
              <a:ext uri="{FF2B5EF4-FFF2-40B4-BE49-F238E27FC236}">
                <a16:creationId xmlns:a16="http://schemas.microsoft.com/office/drawing/2014/main" xmlns="" id="{AC5824E4-85E8-436E-BCD0-107A2F15609D}"/>
              </a:ext>
            </a:extLst>
          </p:cNvPr>
          <p:cNvSpPr/>
          <p:nvPr/>
        </p:nvSpPr>
        <p:spPr>
          <a:xfrm>
            <a:off x="5604491" y="3014770"/>
            <a:ext cx="1710709" cy="720710"/>
          </a:xfrm>
          <a:prstGeom prst="rect">
            <a:avLst/>
          </a:prstGeom>
        </p:spPr>
        <p:txBody>
          <a:bodyPr wrap="square">
            <a:spAutoFit/>
          </a:bodyPr>
          <a:lstStyle/>
          <a:p>
            <a:pPr algn="ctr">
              <a:spcBef>
                <a:spcPct val="0"/>
              </a:spcBef>
              <a:buFont typeface="Arial" charset="0"/>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点击输入标题</a:t>
            </a:r>
          </a:p>
          <a:p>
            <a:pPr algn="ctr">
              <a:spcBef>
                <a:spcPts val="375"/>
              </a:spcBef>
              <a:defRPr/>
            </a:pPr>
            <a:r>
              <a:rPr lang="zh-CN" altLang="en-US" sz="12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停机检修后的设备，未经彻底检查不准启动</a:t>
            </a:r>
          </a:p>
        </p:txBody>
      </p:sp>
      <p:sp>
        <p:nvSpPr>
          <p:cNvPr id="127" name="橢圓 5">
            <a:extLst>
              <a:ext uri="{FF2B5EF4-FFF2-40B4-BE49-F238E27FC236}">
                <a16:creationId xmlns:a16="http://schemas.microsoft.com/office/drawing/2014/main" xmlns="" id="{13C13BAE-214E-4FB9-9701-EB35F9E242A0}"/>
              </a:ext>
            </a:extLst>
          </p:cNvPr>
          <p:cNvSpPr/>
          <p:nvPr/>
        </p:nvSpPr>
        <p:spPr>
          <a:xfrm>
            <a:off x="7420412" y="2191354"/>
            <a:ext cx="620234" cy="618851"/>
          </a:xfrm>
          <a:prstGeom prst="ellipse">
            <a:avLst/>
          </a:prstGeom>
          <a:solidFill>
            <a:srgbClr val="A5A5A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solidFill>
                <a:schemeClr val="bg1"/>
              </a:solidFill>
              <a:effectLst>
                <a:outerShdw blurRad="38100" dist="38100" dir="2700000" algn="tl">
                  <a:srgbClr val="000000">
                    <a:alpha val="43137"/>
                  </a:srgbClr>
                </a:outerShdw>
              </a:effectLst>
              <a:latin typeface="DIN-BoldItalic" pitchFamily="50" charset="0"/>
            </a:endParaRPr>
          </a:p>
        </p:txBody>
      </p:sp>
      <p:sp>
        <p:nvSpPr>
          <p:cNvPr id="128" name="文本框 9">
            <a:extLst>
              <a:ext uri="{FF2B5EF4-FFF2-40B4-BE49-F238E27FC236}">
                <a16:creationId xmlns:a16="http://schemas.microsoft.com/office/drawing/2014/main" xmlns="" id="{B25A0235-4E10-4B92-AE9F-3F39633346AE}"/>
              </a:ext>
            </a:extLst>
          </p:cNvPr>
          <p:cNvSpPr txBox="1"/>
          <p:nvPr/>
        </p:nvSpPr>
        <p:spPr>
          <a:xfrm>
            <a:off x="7396966" y="2338804"/>
            <a:ext cx="661065" cy="328923"/>
          </a:xfrm>
          <a:prstGeom prst="rect">
            <a:avLst/>
          </a:prstGeom>
          <a:noFill/>
        </p:spPr>
        <p:txBody>
          <a:bodyPr wrap="square" lIns="51422" tIns="25711" rIns="51422" bIns="25711" rtlCol="0">
            <a:spAutoFit/>
          </a:bodyPr>
          <a:lstStyle/>
          <a:p>
            <a:pPr marL="0" lvl="1" algn="ctr"/>
            <a:r>
              <a:rPr lang="en-US" altLang="zh-CN" b="1" dirty="0">
                <a:solidFill>
                  <a:schemeClr val="bg1"/>
                </a:solidFill>
                <a:latin typeface="Impact MT Std" pitchFamily="34" charset="0"/>
                <a:ea typeface="微软雅黑" pitchFamily="34" charset="-122"/>
              </a:rPr>
              <a:t>12</a:t>
            </a:r>
            <a:endParaRPr lang="en-US" altLang="ko-KR" b="1" kern="0" dirty="0">
              <a:solidFill>
                <a:schemeClr val="bg1"/>
              </a:solidFill>
              <a:latin typeface="Impact MT Std" pitchFamily="34" charset="0"/>
              <a:ea typeface="微软雅黑" pitchFamily="34" charset="-122"/>
            </a:endParaRPr>
          </a:p>
        </p:txBody>
      </p:sp>
      <p:sp>
        <p:nvSpPr>
          <p:cNvPr id="129" name="矩形 128">
            <a:extLst>
              <a:ext uri="{FF2B5EF4-FFF2-40B4-BE49-F238E27FC236}">
                <a16:creationId xmlns:a16="http://schemas.microsoft.com/office/drawing/2014/main" xmlns="" id="{925E7CBF-37DF-4E57-8ECA-4B019C5D9C21}"/>
              </a:ext>
            </a:extLst>
          </p:cNvPr>
          <p:cNvSpPr/>
          <p:nvPr/>
        </p:nvSpPr>
        <p:spPr>
          <a:xfrm>
            <a:off x="6852241" y="1354478"/>
            <a:ext cx="1756575" cy="905376"/>
          </a:xfrm>
          <a:prstGeom prst="rect">
            <a:avLst/>
          </a:prstGeom>
        </p:spPr>
        <p:txBody>
          <a:bodyPr wrap="square">
            <a:spAutoFit/>
          </a:bodyPr>
          <a:lstStyle/>
          <a:p>
            <a:pPr algn="ctr">
              <a:spcBef>
                <a:spcPct val="0"/>
              </a:spcBef>
              <a:buFont typeface="Arial" charset="0"/>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点击输入标题</a:t>
            </a:r>
          </a:p>
          <a:p>
            <a:pPr algn="ctr">
              <a:spcBef>
                <a:spcPts val="375"/>
              </a:spcBef>
              <a:defRPr/>
            </a:pPr>
            <a:r>
              <a:rPr lang="zh-CN" altLang="en-US" sz="12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不准使用汽油等挥发性强的可燃液体擦洗设备、用具和衣物</a:t>
            </a:r>
          </a:p>
        </p:txBody>
      </p:sp>
    </p:spTree>
    <p:custDataLst>
      <p:tags r:id="rId1"/>
    </p:custDataLst>
    <p:extLst>
      <p:ext uri="{BB962C8B-B14F-4D97-AF65-F5344CB8AC3E}">
        <p14:creationId xmlns:p14="http://schemas.microsoft.com/office/powerpoint/2010/main" val="1760317619"/>
      </p:ext>
    </p:extLst>
  </p:cSld>
  <p:clrMapOvr>
    <a:masterClrMapping/>
  </p:clrMapOvr>
  <mc:AlternateContent xmlns:mc="http://schemas.openxmlformats.org/markup-compatibility/2006" xmlns:p14="http://schemas.microsoft.com/office/powerpoint/2010/main">
    <mc:Choice Requires="p14">
      <p:transition spd="slow" p14:dur="1500" advTm="10058">
        <p:split orient="vert"/>
      </p:transition>
    </mc:Choice>
    <mc:Fallback xmlns="">
      <p:transition spd="slow" advTm="10058">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09"/>
                                        </p:tgtEl>
                                        <p:attrNameLst>
                                          <p:attrName>style.visibility</p:attrName>
                                        </p:attrNameLst>
                                      </p:cBhvr>
                                      <p:to>
                                        <p:strVal val="visible"/>
                                      </p:to>
                                    </p:set>
                                    <p:animEffect transition="in" filter="wipe(left)">
                                      <p:cBhvr>
                                        <p:cTn id="14" dur="500"/>
                                        <p:tgtEl>
                                          <p:spTgt spid="109"/>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0"/>
                                        </p:tgtEl>
                                        <p:attrNameLst>
                                          <p:attrName>style.visibility</p:attrName>
                                        </p:attrNameLst>
                                      </p:cBhvr>
                                      <p:to>
                                        <p:strVal val="visible"/>
                                      </p:to>
                                    </p:set>
                                    <p:anim calcmode="lin" valueType="num">
                                      <p:cBhvr>
                                        <p:cTn id="18" dur="500" fill="hold"/>
                                        <p:tgtEl>
                                          <p:spTgt spid="110"/>
                                        </p:tgtEl>
                                        <p:attrNameLst>
                                          <p:attrName>ppt_w</p:attrName>
                                        </p:attrNameLst>
                                      </p:cBhvr>
                                      <p:tavLst>
                                        <p:tav tm="0">
                                          <p:val>
                                            <p:fltVal val="0"/>
                                          </p:val>
                                        </p:tav>
                                        <p:tav tm="100000">
                                          <p:val>
                                            <p:strVal val="#ppt_w"/>
                                          </p:val>
                                        </p:tav>
                                      </p:tavLst>
                                    </p:anim>
                                    <p:anim calcmode="lin" valueType="num">
                                      <p:cBhvr>
                                        <p:cTn id="19" dur="500" fill="hold"/>
                                        <p:tgtEl>
                                          <p:spTgt spid="110"/>
                                        </p:tgtEl>
                                        <p:attrNameLst>
                                          <p:attrName>ppt_h</p:attrName>
                                        </p:attrNameLst>
                                      </p:cBhvr>
                                      <p:tavLst>
                                        <p:tav tm="0">
                                          <p:val>
                                            <p:fltVal val="0"/>
                                          </p:val>
                                        </p:tav>
                                        <p:tav tm="100000">
                                          <p:val>
                                            <p:strVal val="#ppt_h"/>
                                          </p:val>
                                        </p:tav>
                                      </p:tavLst>
                                    </p:anim>
                                    <p:animEffect transition="in" filter="fade">
                                      <p:cBhvr>
                                        <p:cTn id="20" dur="500"/>
                                        <p:tgtEl>
                                          <p:spTgt spid="1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2"/>
                                        </p:tgtEl>
                                        <p:attrNameLst>
                                          <p:attrName>style.visibility</p:attrName>
                                        </p:attrNameLst>
                                      </p:cBhvr>
                                      <p:to>
                                        <p:strVal val="visible"/>
                                      </p:to>
                                    </p:set>
                                    <p:animEffect transition="in" filter="wipe(left)">
                                      <p:cBhvr>
                                        <p:cTn id="25" dur="500"/>
                                        <p:tgtEl>
                                          <p:spTgt spid="112"/>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3"/>
                                        </p:tgtEl>
                                        <p:attrNameLst>
                                          <p:attrName>style.visibility</p:attrName>
                                        </p:attrNameLst>
                                      </p:cBhvr>
                                      <p:to>
                                        <p:strVal val="visible"/>
                                      </p:to>
                                    </p:set>
                                    <p:animEffect transition="in" filter="wipe(left)">
                                      <p:cBhvr>
                                        <p:cTn id="28" dur="500"/>
                                        <p:tgtEl>
                                          <p:spTgt spid="113"/>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15"/>
                                        </p:tgtEl>
                                        <p:attrNameLst>
                                          <p:attrName>style.visibility</p:attrName>
                                        </p:attrNameLst>
                                      </p:cBhvr>
                                      <p:to>
                                        <p:strVal val="visible"/>
                                      </p:to>
                                    </p:set>
                                    <p:animEffect transition="in" filter="wipe(left)">
                                      <p:cBhvr>
                                        <p:cTn id="31" dur="500"/>
                                        <p:tgtEl>
                                          <p:spTgt spid="115"/>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16"/>
                                        </p:tgtEl>
                                        <p:attrNameLst>
                                          <p:attrName>style.visibility</p:attrName>
                                        </p:attrNameLst>
                                      </p:cBhvr>
                                      <p:to>
                                        <p:strVal val="visible"/>
                                      </p:to>
                                    </p:set>
                                    <p:animEffect transition="in" filter="wipe(left)">
                                      <p:cBhvr>
                                        <p:cTn id="34" dur="500"/>
                                        <p:tgtEl>
                                          <p:spTgt spid="11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8"/>
                                        </p:tgtEl>
                                        <p:attrNameLst>
                                          <p:attrName>style.visibility</p:attrName>
                                        </p:attrNameLst>
                                      </p:cBhvr>
                                      <p:to>
                                        <p:strVal val="visible"/>
                                      </p:to>
                                    </p:set>
                                    <p:animEffect transition="in" filter="wipe(left)">
                                      <p:cBhvr>
                                        <p:cTn id="37" dur="500"/>
                                        <p:tgtEl>
                                          <p:spTgt spid="118"/>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19"/>
                                        </p:tgtEl>
                                        <p:attrNameLst>
                                          <p:attrName>style.visibility</p:attrName>
                                        </p:attrNameLst>
                                      </p:cBhvr>
                                      <p:to>
                                        <p:strVal val="visible"/>
                                      </p:to>
                                    </p:set>
                                    <p:animEffect transition="in" filter="wipe(left)">
                                      <p:cBhvr>
                                        <p:cTn id="40" dur="500"/>
                                        <p:tgtEl>
                                          <p:spTgt spid="119"/>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21"/>
                                        </p:tgtEl>
                                        <p:attrNameLst>
                                          <p:attrName>style.visibility</p:attrName>
                                        </p:attrNameLst>
                                      </p:cBhvr>
                                      <p:to>
                                        <p:strVal val="visible"/>
                                      </p:to>
                                    </p:set>
                                    <p:animEffect transition="in" filter="wipe(left)">
                                      <p:cBhvr>
                                        <p:cTn id="43" dur="500"/>
                                        <p:tgtEl>
                                          <p:spTgt spid="121"/>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22"/>
                                        </p:tgtEl>
                                        <p:attrNameLst>
                                          <p:attrName>style.visibility</p:attrName>
                                        </p:attrNameLst>
                                      </p:cBhvr>
                                      <p:to>
                                        <p:strVal val="visible"/>
                                      </p:to>
                                    </p:set>
                                    <p:animEffect transition="in" filter="wipe(left)">
                                      <p:cBhvr>
                                        <p:cTn id="46" dur="500"/>
                                        <p:tgtEl>
                                          <p:spTgt spid="122"/>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wipe(left)">
                                      <p:cBhvr>
                                        <p:cTn id="49" dur="500"/>
                                        <p:tgtEl>
                                          <p:spTgt spid="124"/>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25"/>
                                        </p:tgtEl>
                                        <p:attrNameLst>
                                          <p:attrName>style.visibility</p:attrName>
                                        </p:attrNameLst>
                                      </p:cBhvr>
                                      <p:to>
                                        <p:strVal val="visible"/>
                                      </p:to>
                                    </p:set>
                                    <p:animEffect transition="in" filter="wipe(left)">
                                      <p:cBhvr>
                                        <p:cTn id="52" dur="500"/>
                                        <p:tgtEl>
                                          <p:spTgt spid="125"/>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27"/>
                                        </p:tgtEl>
                                        <p:attrNameLst>
                                          <p:attrName>style.visibility</p:attrName>
                                        </p:attrNameLst>
                                      </p:cBhvr>
                                      <p:to>
                                        <p:strVal val="visible"/>
                                      </p:to>
                                    </p:set>
                                    <p:animEffect transition="in" filter="wipe(left)">
                                      <p:cBhvr>
                                        <p:cTn id="55" dur="500"/>
                                        <p:tgtEl>
                                          <p:spTgt spid="127"/>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28"/>
                                        </p:tgtEl>
                                        <p:attrNameLst>
                                          <p:attrName>style.visibility</p:attrName>
                                        </p:attrNameLst>
                                      </p:cBhvr>
                                      <p:to>
                                        <p:strVal val="visible"/>
                                      </p:to>
                                    </p:set>
                                    <p:animEffect transition="in" filter="wipe(left)">
                                      <p:cBhvr>
                                        <p:cTn id="58" dur="500"/>
                                        <p:tgtEl>
                                          <p:spTgt spid="128"/>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wipe(left)">
                                      <p:cBhvr>
                                        <p:cTn id="63" dur="500"/>
                                        <p:tgtEl>
                                          <p:spTgt spid="25"/>
                                        </p:tgtEl>
                                      </p:cBhvr>
                                    </p:animEffect>
                                  </p:childTnLst>
                                </p:cTn>
                              </p:par>
                            </p:childTnLst>
                          </p:cTn>
                        </p:par>
                        <p:par>
                          <p:cTn id="64" fill="hold">
                            <p:stCondLst>
                              <p:cond delay="500"/>
                            </p:stCondLst>
                            <p:childTnLst>
                              <p:par>
                                <p:cTn id="65" presetID="42" presetClass="entr" presetSubtype="0" fill="hold" grpId="0" nodeType="afterEffect">
                                  <p:stCondLst>
                                    <p:cond delay="0"/>
                                  </p:stCondLst>
                                  <p:childTnLst>
                                    <p:set>
                                      <p:cBhvr>
                                        <p:cTn id="66" dur="1" fill="hold">
                                          <p:stCondLst>
                                            <p:cond delay="0"/>
                                          </p:stCondLst>
                                        </p:cTn>
                                        <p:tgtEl>
                                          <p:spTgt spid="114"/>
                                        </p:tgtEl>
                                        <p:attrNameLst>
                                          <p:attrName>style.visibility</p:attrName>
                                        </p:attrNameLst>
                                      </p:cBhvr>
                                      <p:to>
                                        <p:strVal val="visible"/>
                                      </p:to>
                                    </p:set>
                                    <p:animEffect transition="in" filter="fade">
                                      <p:cBhvr>
                                        <p:cTn id="67" dur="1000"/>
                                        <p:tgtEl>
                                          <p:spTgt spid="114"/>
                                        </p:tgtEl>
                                      </p:cBhvr>
                                    </p:animEffect>
                                    <p:anim calcmode="lin" valueType="num">
                                      <p:cBhvr>
                                        <p:cTn id="68" dur="1000" fill="hold"/>
                                        <p:tgtEl>
                                          <p:spTgt spid="114"/>
                                        </p:tgtEl>
                                        <p:attrNameLst>
                                          <p:attrName>ppt_x</p:attrName>
                                        </p:attrNameLst>
                                      </p:cBhvr>
                                      <p:tavLst>
                                        <p:tav tm="0">
                                          <p:val>
                                            <p:strVal val="#ppt_x"/>
                                          </p:val>
                                        </p:tav>
                                        <p:tav tm="100000">
                                          <p:val>
                                            <p:strVal val="#ppt_x"/>
                                          </p:val>
                                        </p:tav>
                                      </p:tavLst>
                                    </p:anim>
                                    <p:anim calcmode="lin" valueType="num">
                                      <p:cBhvr>
                                        <p:cTn id="69" dur="1000" fill="hold"/>
                                        <p:tgtEl>
                                          <p:spTgt spid="114"/>
                                        </p:tgtEl>
                                        <p:attrNameLst>
                                          <p:attrName>ppt_y</p:attrName>
                                        </p:attrNameLst>
                                      </p:cBhvr>
                                      <p:tavLst>
                                        <p:tav tm="0">
                                          <p:val>
                                            <p:strVal val="#ppt_y+.1"/>
                                          </p:val>
                                        </p:tav>
                                        <p:tav tm="100000">
                                          <p:val>
                                            <p:strVal val="#ppt_y"/>
                                          </p:val>
                                        </p:tav>
                                      </p:tavLst>
                                    </p:anim>
                                  </p:childTnLst>
                                </p:cTn>
                              </p:par>
                            </p:childTnLst>
                          </p:cTn>
                        </p:par>
                        <p:par>
                          <p:cTn id="70" fill="hold">
                            <p:stCondLst>
                              <p:cond delay="1500"/>
                            </p:stCondLst>
                            <p:childTnLst>
                              <p:par>
                                <p:cTn id="71" presetID="42" presetClass="entr" presetSubtype="0" fill="hold" grpId="0" nodeType="afterEffect">
                                  <p:stCondLst>
                                    <p:cond delay="0"/>
                                  </p:stCondLst>
                                  <p:childTnLst>
                                    <p:set>
                                      <p:cBhvr>
                                        <p:cTn id="72" dur="1" fill="hold">
                                          <p:stCondLst>
                                            <p:cond delay="0"/>
                                          </p:stCondLst>
                                        </p:cTn>
                                        <p:tgtEl>
                                          <p:spTgt spid="117"/>
                                        </p:tgtEl>
                                        <p:attrNameLst>
                                          <p:attrName>style.visibility</p:attrName>
                                        </p:attrNameLst>
                                      </p:cBhvr>
                                      <p:to>
                                        <p:strVal val="visible"/>
                                      </p:to>
                                    </p:set>
                                    <p:animEffect transition="in" filter="fade">
                                      <p:cBhvr>
                                        <p:cTn id="73" dur="1000"/>
                                        <p:tgtEl>
                                          <p:spTgt spid="117"/>
                                        </p:tgtEl>
                                      </p:cBhvr>
                                    </p:animEffect>
                                    <p:anim calcmode="lin" valueType="num">
                                      <p:cBhvr>
                                        <p:cTn id="74" dur="1000" fill="hold"/>
                                        <p:tgtEl>
                                          <p:spTgt spid="117"/>
                                        </p:tgtEl>
                                        <p:attrNameLst>
                                          <p:attrName>ppt_x</p:attrName>
                                        </p:attrNameLst>
                                      </p:cBhvr>
                                      <p:tavLst>
                                        <p:tav tm="0">
                                          <p:val>
                                            <p:strVal val="#ppt_x"/>
                                          </p:val>
                                        </p:tav>
                                        <p:tav tm="100000">
                                          <p:val>
                                            <p:strVal val="#ppt_x"/>
                                          </p:val>
                                        </p:tav>
                                      </p:tavLst>
                                    </p:anim>
                                    <p:anim calcmode="lin" valueType="num">
                                      <p:cBhvr>
                                        <p:cTn id="75" dur="1000" fill="hold"/>
                                        <p:tgtEl>
                                          <p:spTgt spid="117"/>
                                        </p:tgtEl>
                                        <p:attrNameLst>
                                          <p:attrName>ppt_y</p:attrName>
                                        </p:attrNameLst>
                                      </p:cBhvr>
                                      <p:tavLst>
                                        <p:tav tm="0">
                                          <p:val>
                                            <p:strVal val="#ppt_y+.1"/>
                                          </p:val>
                                        </p:tav>
                                        <p:tav tm="100000">
                                          <p:val>
                                            <p:strVal val="#ppt_y"/>
                                          </p:val>
                                        </p:tav>
                                      </p:tavLst>
                                    </p:anim>
                                  </p:childTnLst>
                                </p:cTn>
                              </p:par>
                            </p:childTnLst>
                          </p:cTn>
                        </p:par>
                        <p:par>
                          <p:cTn id="76" fill="hold">
                            <p:stCondLst>
                              <p:cond delay="2500"/>
                            </p:stCondLst>
                            <p:childTnLst>
                              <p:par>
                                <p:cTn id="77" presetID="42" presetClass="entr" presetSubtype="0" fill="hold" grpId="0" nodeType="afterEffect">
                                  <p:stCondLst>
                                    <p:cond delay="0"/>
                                  </p:stCondLst>
                                  <p:childTnLst>
                                    <p:set>
                                      <p:cBhvr>
                                        <p:cTn id="78" dur="1" fill="hold">
                                          <p:stCondLst>
                                            <p:cond delay="0"/>
                                          </p:stCondLst>
                                        </p:cTn>
                                        <p:tgtEl>
                                          <p:spTgt spid="120"/>
                                        </p:tgtEl>
                                        <p:attrNameLst>
                                          <p:attrName>style.visibility</p:attrName>
                                        </p:attrNameLst>
                                      </p:cBhvr>
                                      <p:to>
                                        <p:strVal val="visible"/>
                                      </p:to>
                                    </p:set>
                                    <p:animEffect transition="in" filter="fade">
                                      <p:cBhvr>
                                        <p:cTn id="79" dur="1000"/>
                                        <p:tgtEl>
                                          <p:spTgt spid="120"/>
                                        </p:tgtEl>
                                      </p:cBhvr>
                                    </p:animEffect>
                                    <p:anim calcmode="lin" valueType="num">
                                      <p:cBhvr>
                                        <p:cTn id="80" dur="1000" fill="hold"/>
                                        <p:tgtEl>
                                          <p:spTgt spid="120"/>
                                        </p:tgtEl>
                                        <p:attrNameLst>
                                          <p:attrName>ppt_x</p:attrName>
                                        </p:attrNameLst>
                                      </p:cBhvr>
                                      <p:tavLst>
                                        <p:tav tm="0">
                                          <p:val>
                                            <p:strVal val="#ppt_x"/>
                                          </p:val>
                                        </p:tav>
                                        <p:tav tm="100000">
                                          <p:val>
                                            <p:strVal val="#ppt_x"/>
                                          </p:val>
                                        </p:tav>
                                      </p:tavLst>
                                    </p:anim>
                                    <p:anim calcmode="lin" valueType="num">
                                      <p:cBhvr>
                                        <p:cTn id="81" dur="1000" fill="hold"/>
                                        <p:tgtEl>
                                          <p:spTgt spid="120"/>
                                        </p:tgtEl>
                                        <p:attrNameLst>
                                          <p:attrName>ppt_y</p:attrName>
                                        </p:attrNameLst>
                                      </p:cBhvr>
                                      <p:tavLst>
                                        <p:tav tm="0">
                                          <p:val>
                                            <p:strVal val="#ppt_y+.1"/>
                                          </p:val>
                                        </p:tav>
                                        <p:tav tm="100000">
                                          <p:val>
                                            <p:strVal val="#ppt_y"/>
                                          </p:val>
                                        </p:tav>
                                      </p:tavLst>
                                    </p:anim>
                                  </p:childTnLst>
                                </p:cTn>
                              </p:par>
                            </p:childTnLst>
                          </p:cTn>
                        </p:par>
                        <p:par>
                          <p:cTn id="82" fill="hold">
                            <p:stCondLst>
                              <p:cond delay="3500"/>
                            </p:stCondLst>
                            <p:childTnLst>
                              <p:par>
                                <p:cTn id="83" presetID="42" presetClass="entr" presetSubtype="0" fill="hold" grpId="0" nodeType="afterEffect">
                                  <p:stCondLst>
                                    <p:cond delay="0"/>
                                  </p:stCondLst>
                                  <p:childTnLst>
                                    <p:set>
                                      <p:cBhvr>
                                        <p:cTn id="84" dur="1" fill="hold">
                                          <p:stCondLst>
                                            <p:cond delay="0"/>
                                          </p:stCondLst>
                                        </p:cTn>
                                        <p:tgtEl>
                                          <p:spTgt spid="123"/>
                                        </p:tgtEl>
                                        <p:attrNameLst>
                                          <p:attrName>style.visibility</p:attrName>
                                        </p:attrNameLst>
                                      </p:cBhvr>
                                      <p:to>
                                        <p:strVal val="visible"/>
                                      </p:to>
                                    </p:set>
                                    <p:animEffect transition="in" filter="fade">
                                      <p:cBhvr>
                                        <p:cTn id="85" dur="1000"/>
                                        <p:tgtEl>
                                          <p:spTgt spid="123"/>
                                        </p:tgtEl>
                                      </p:cBhvr>
                                    </p:animEffect>
                                    <p:anim calcmode="lin" valueType="num">
                                      <p:cBhvr>
                                        <p:cTn id="86" dur="1000" fill="hold"/>
                                        <p:tgtEl>
                                          <p:spTgt spid="123"/>
                                        </p:tgtEl>
                                        <p:attrNameLst>
                                          <p:attrName>ppt_x</p:attrName>
                                        </p:attrNameLst>
                                      </p:cBhvr>
                                      <p:tavLst>
                                        <p:tav tm="0">
                                          <p:val>
                                            <p:strVal val="#ppt_x"/>
                                          </p:val>
                                        </p:tav>
                                        <p:tav tm="100000">
                                          <p:val>
                                            <p:strVal val="#ppt_x"/>
                                          </p:val>
                                        </p:tav>
                                      </p:tavLst>
                                    </p:anim>
                                    <p:anim calcmode="lin" valueType="num">
                                      <p:cBhvr>
                                        <p:cTn id="87" dur="1000" fill="hold"/>
                                        <p:tgtEl>
                                          <p:spTgt spid="123"/>
                                        </p:tgtEl>
                                        <p:attrNameLst>
                                          <p:attrName>ppt_y</p:attrName>
                                        </p:attrNameLst>
                                      </p:cBhvr>
                                      <p:tavLst>
                                        <p:tav tm="0">
                                          <p:val>
                                            <p:strVal val="#ppt_y+.1"/>
                                          </p:val>
                                        </p:tav>
                                        <p:tav tm="100000">
                                          <p:val>
                                            <p:strVal val="#ppt_y"/>
                                          </p:val>
                                        </p:tav>
                                      </p:tavLst>
                                    </p:anim>
                                  </p:childTnLst>
                                </p:cTn>
                              </p:par>
                            </p:childTnLst>
                          </p:cTn>
                        </p:par>
                        <p:par>
                          <p:cTn id="88" fill="hold">
                            <p:stCondLst>
                              <p:cond delay="4500"/>
                            </p:stCondLst>
                            <p:childTnLst>
                              <p:par>
                                <p:cTn id="89" presetID="42" presetClass="entr" presetSubtype="0" fill="hold" grpId="0" nodeType="afterEffect">
                                  <p:stCondLst>
                                    <p:cond delay="0"/>
                                  </p:stCondLst>
                                  <p:childTnLst>
                                    <p:set>
                                      <p:cBhvr>
                                        <p:cTn id="90" dur="1" fill="hold">
                                          <p:stCondLst>
                                            <p:cond delay="0"/>
                                          </p:stCondLst>
                                        </p:cTn>
                                        <p:tgtEl>
                                          <p:spTgt spid="126"/>
                                        </p:tgtEl>
                                        <p:attrNameLst>
                                          <p:attrName>style.visibility</p:attrName>
                                        </p:attrNameLst>
                                      </p:cBhvr>
                                      <p:to>
                                        <p:strVal val="visible"/>
                                      </p:to>
                                    </p:set>
                                    <p:animEffect transition="in" filter="fade">
                                      <p:cBhvr>
                                        <p:cTn id="91" dur="1000"/>
                                        <p:tgtEl>
                                          <p:spTgt spid="126"/>
                                        </p:tgtEl>
                                      </p:cBhvr>
                                    </p:animEffect>
                                    <p:anim calcmode="lin" valueType="num">
                                      <p:cBhvr>
                                        <p:cTn id="92" dur="1000" fill="hold"/>
                                        <p:tgtEl>
                                          <p:spTgt spid="126"/>
                                        </p:tgtEl>
                                        <p:attrNameLst>
                                          <p:attrName>ppt_x</p:attrName>
                                        </p:attrNameLst>
                                      </p:cBhvr>
                                      <p:tavLst>
                                        <p:tav tm="0">
                                          <p:val>
                                            <p:strVal val="#ppt_x"/>
                                          </p:val>
                                        </p:tav>
                                        <p:tav tm="100000">
                                          <p:val>
                                            <p:strVal val="#ppt_x"/>
                                          </p:val>
                                        </p:tav>
                                      </p:tavLst>
                                    </p:anim>
                                    <p:anim calcmode="lin" valueType="num">
                                      <p:cBhvr>
                                        <p:cTn id="93" dur="1000" fill="hold"/>
                                        <p:tgtEl>
                                          <p:spTgt spid="126"/>
                                        </p:tgtEl>
                                        <p:attrNameLst>
                                          <p:attrName>ppt_y</p:attrName>
                                        </p:attrNameLst>
                                      </p:cBhvr>
                                      <p:tavLst>
                                        <p:tav tm="0">
                                          <p:val>
                                            <p:strVal val="#ppt_y+.1"/>
                                          </p:val>
                                        </p:tav>
                                        <p:tav tm="100000">
                                          <p:val>
                                            <p:strVal val="#ppt_y"/>
                                          </p:val>
                                        </p:tav>
                                      </p:tavLst>
                                    </p:anim>
                                  </p:childTnLst>
                                </p:cTn>
                              </p:par>
                            </p:childTnLst>
                          </p:cTn>
                        </p:par>
                        <p:par>
                          <p:cTn id="94" fill="hold">
                            <p:stCondLst>
                              <p:cond delay="5500"/>
                            </p:stCondLst>
                            <p:childTnLst>
                              <p:par>
                                <p:cTn id="95" presetID="42" presetClass="entr" presetSubtype="0" fill="hold" grpId="0" nodeType="afterEffect">
                                  <p:stCondLst>
                                    <p:cond delay="0"/>
                                  </p:stCondLst>
                                  <p:childTnLst>
                                    <p:set>
                                      <p:cBhvr>
                                        <p:cTn id="96" dur="1" fill="hold">
                                          <p:stCondLst>
                                            <p:cond delay="0"/>
                                          </p:stCondLst>
                                        </p:cTn>
                                        <p:tgtEl>
                                          <p:spTgt spid="129"/>
                                        </p:tgtEl>
                                        <p:attrNameLst>
                                          <p:attrName>style.visibility</p:attrName>
                                        </p:attrNameLst>
                                      </p:cBhvr>
                                      <p:to>
                                        <p:strVal val="visible"/>
                                      </p:to>
                                    </p:set>
                                    <p:animEffect transition="in" filter="fade">
                                      <p:cBhvr>
                                        <p:cTn id="97" dur="1000"/>
                                        <p:tgtEl>
                                          <p:spTgt spid="129"/>
                                        </p:tgtEl>
                                      </p:cBhvr>
                                    </p:animEffect>
                                    <p:anim calcmode="lin" valueType="num">
                                      <p:cBhvr>
                                        <p:cTn id="98" dur="1000" fill="hold"/>
                                        <p:tgtEl>
                                          <p:spTgt spid="129"/>
                                        </p:tgtEl>
                                        <p:attrNameLst>
                                          <p:attrName>ppt_x</p:attrName>
                                        </p:attrNameLst>
                                      </p:cBhvr>
                                      <p:tavLst>
                                        <p:tav tm="0">
                                          <p:val>
                                            <p:strVal val="#ppt_x"/>
                                          </p:val>
                                        </p:tav>
                                        <p:tav tm="100000">
                                          <p:val>
                                            <p:strVal val="#ppt_x"/>
                                          </p:val>
                                        </p:tav>
                                      </p:tavLst>
                                    </p:anim>
                                    <p:anim calcmode="lin" valueType="num">
                                      <p:cBhvr>
                                        <p:cTn id="99" dur="1000" fill="hold"/>
                                        <p:tgtEl>
                                          <p:spTgt spid="1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09" grpId="0" bldLvl="0" animBg="1"/>
      <p:bldP spid="110" grpId="0" bldLvl="0" animBg="1"/>
      <p:bldP spid="112" grpId="0" animBg="1"/>
      <p:bldP spid="113" grpId="0"/>
      <p:bldP spid="114" grpId="0"/>
      <p:bldP spid="115" grpId="0" animBg="1"/>
      <p:bldP spid="116" grpId="0"/>
      <p:bldP spid="117" grpId="0"/>
      <p:bldP spid="118" grpId="0" animBg="1"/>
      <p:bldP spid="119" grpId="0"/>
      <p:bldP spid="120" grpId="0"/>
      <p:bldP spid="121" grpId="0" animBg="1"/>
      <p:bldP spid="122" grpId="0"/>
      <p:bldP spid="123" grpId="0"/>
      <p:bldP spid="124" grpId="0" animBg="1"/>
      <p:bldP spid="125" grpId="0"/>
      <p:bldP spid="126" grpId="0"/>
      <p:bldP spid="127" grpId="0" animBg="1"/>
      <p:bldP spid="128" grpId="0"/>
      <p:bldP spid="12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Oval 5">
            <a:extLst>
              <a:ext uri="{FF2B5EF4-FFF2-40B4-BE49-F238E27FC236}">
                <a16:creationId xmlns:a16="http://schemas.microsoft.com/office/drawing/2014/main" xmlns="" id="{27A0B29E-C3A3-491F-809B-B7E2D5227A33}"/>
              </a:ext>
            </a:extLst>
          </p:cNvPr>
          <p:cNvSpPr>
            <a:spLocks noChangeArrowheads="1"/>
          </p:cNvSpPr>
          <p:nvPr/>
        </p:nvSpPr>
        <p:spPr bwMode="auto">
          <a:xfrm>
            <a:off x="3861262" y="1230158"/>
            <a:ext cx="1446125" cy="1452232"/>
          </a:xfrm>
          <a:prstGeom prst="ellipse">
            <a:avLst/>
          </a:prstGeom>
          <a:solidFill>
            <a:srgbClr val="C0000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350"/>
          </a:p>
        </p:txBody>
      </p:sp>
      <p:sp>
        <p:nvSpPr>
          <p:cNvPr id="11267" name="Freeform 8">
            <a:extLst>
              <a:ext uri="{FF2B5EF4-FFF2-40B4-BE49-F238E27FC236}">
                <a16:creationId xmlns:a16="http://schemas.microsoft.com/office/drawing/2014/main" xmlns="" id="{81DC9E17-82B1-4258-A32B-9EB0CC934711}"/>
              </a:ext>
            </a:extLst>
          </p:cNvPr>
          <p:cNvSpPr>
            <a:spLocks/>
          </p:cNvSpPr>
          <p:nvPr/>
        </p:nvSpPr>
        <p:spPr bwMode="auto">
          <a:xfrm>
            <a:off x="3782239" y="1960593"/>
            <a:ext cx="1588824" cy="804082"/>
          </a:xfrm>
          <a:custGeom>
            <a:avLst/>
            <a:gdLst>
              <a:gd name="T0" fmla="*/ 3963 w 3963"/>
              <a:gd name="T1" fmla="*/ 0 h 1997"/>
              <a:gd name="T2" fmla="*/ 3963 w 3963"/>
              <a:gd name="T3" fmla="*/ 16 h 1997"/>
              <a:gd name="T4" fmla="*/ 1982 w 3963"/>
              <a:gd name="T5" fmla="*/ 1997 h 1997"/>
              <a:gd name="T6" fmla="*/ 0 w 3963"/>
              <a:gd name="T7" fmla="*/ 16 h 1997"/>
            </a:gdLst>
            <a:ahLst/>
            <a:cxnLst>
              <a:cxn ang="0">
                <a:pos x="T0" y="T1"/>
              </a:cxn>
              <a:cxn ang="0">
                <a:pos x="T2" y="T3"/>
              </a:cxn>
              <a:cxn ang="0">
                <a:pos x="T4" y="T5"/>
              </a:cxn>
              <a:cxn ang="0">
                <a:pos x="T6" y="T7"/>
              </a:cxn>
            </a:cxnLst>
            <a:rect l="0" t="0" r="r" b="b"/>
            <a:pathLst>
              <a:path w="3963" h="1997">
                <a:moveTo>
                  <a:pt x="3963" y="0"/>
                </a:moveTo>
                <a:cubicBezTo>
                  <a:pt x="3963" y="5"/>
                  <a:pt x="3963" y="11"/>
                  <a:pt x="3963" y="16"/>
                </a:cubicBezTo>
                <a:cubicBezTo>
                  <a:pt x="3963" y="1110"/>
                  <a:pt x="3076" y="1997"/>
                  <a:pt x="1982" y="1997"/>
                </a:cubicBezTo>
                <a:cubicBezTo>
                  <a:pt x="888" y="1997"/>
                  <a:pt x="0" y="1110"/>
                  <a:pt x="0" y="16"/>
                </a:cubicBezTo>
              </a:path>
            </a:pathLst>
          </a:custGeom>
          <a:noFill/>
          <a:ln w="8" cap="flat" cmpd="sng">
            <a:solidFill>
              <a:schemeClr val="tx1">
                <a:lumMod val="65000"/>
                <a:lumOff val="35000"/>
              </a:schemeClr>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350"/>
          </a:p>
        </p:txBody>
      </p:sp>
      <p:sp>
        <p:nvSpPr>
          <p:cNvPr id="11268" name="Oval 9">
            <a:extLst>
              <a:ext uri="{FF2B5EF4-FFF2-40B4-BE49-F238E27FC236}">
                <a16:creationId xmlns:a16="http://schemas.microsoft.com/office/drawing/2014/main" xmlns="" id="{B59C10A7-4949-46D0-A74D-E36706CA67B3}"/>
              </a:ext>
            </a:extLst>
          </p:cNvPr>
          <p:cNvSpPr>
            <a:spLocks noChangeArrowheads="1"/>
          </p:cNvSpPr>
          <p:nvPr/>
        </p:nvSpPr>
        <p:spPr bwMode="auto">
          <a:xfrm>
            <a:off x="5325907" y="1875059"/>
            <a:ext cx="104775" cy="104775"/>
          </a:xfrm>
          <a:prstGeom prst="ellipse">
            <a:avLst/>
          </a:prstGeom>
          <a:solidFill>
            <a:srgbClr val="C0000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350"/>
          </a:p>
        </p:txBody>
      </p:sp>
      <p:sp>
        <p:nvSpPr>
          <p:cNvPr id="11269" name="Oval 10">
            <a:extLst>
              <a:ext uri="{FF2B5EF4-FFF2-40B4-BE49-F238E27FC236}">
                <a16:creationId xmlns:a16="http://schemas.microsoft.com/office/drawing/2014/main" xmlns="" id="{610F98FA-9599-4976-BA43-A001842C7ABE}"/>
              </a:ext>
            </a:extLst>
          </p:cNvPr>
          <p:cNvSpPr>
            <a:spLocks noChangeArrowheads="1"/>
          </p:cNvSpPr>
          <p:nvPr/>
        </p:nvSpPr>
        <p:spPr bwMode="auto">
          <a:xfrm>
            <a:off x="3737087" y="1875059"/>
            <a:ext cx="103585" cy="104775"/>
          </a:xfrm>
          <a:prstGeom prst="ellipse">
            <a:avLst/>
          </a:prstGeom>
          <a:solidFill>
            <a:srgbClr val="C0000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350"/>
          </a:p>
        </p:txBody>
      </p:sp>
      <p:sp>
        <p:nvSpPr>
          <p:cNvPr id="11270" name="TextBox 13">
            <a:extLst>
              <a:ext uri="{FF2B5EF4-FFF2-40B4-BE49-F238E27FC236}">
                <a16:creationId xmlns:a16="http://schemas.microsoft.com/office/drawing/2014/main" xmlns="" id="{BB3F6BC5-6F6B-4E9D-ADCA-8FD7C5CDE09A}"/>
              </a:ext>
            </a:extLst>
          </p:cNvPr>
          <p:cNvSpPr txBox="1">
            <a:spLocks noChangeArrowheads="1"/>
          </p:cNvSpPr>
          <p:nvPr/>
        </p:nvSpPr>
        <p:spPr bwMode="auto">
          <a:xfrm>
            <a:off x="4088102" y="1375931"/>
            <a:ext cx="101502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6600" dirty="0">
                <a:solidFill>
                  <a:srgbClr val="F8F8F8"/>
                </a:solidFill>
                <a:latin typeface="Tw Cen MT Condensed Extra Bold" panose="020B0803020202020204" pitchFamily="34" charset="0"/>
              </a:rPr>
              <a:t>05</a:t>
            </a:r>
            <a:endParaRPr lang="zh-CN" altLang="en-US" sz="6600" dirty="0">
              <a:solidFill>
                <a:srgbClr val="F8F8F8"/>
              </a:solidFill>
              <a:latin typeface="Tw Cen MT Condensed Extra Bold" panose="020B0803020202020204" pitchFamily="34" charset="0"/>
            </a:endParaRPr>
          </a:p>
        </p:txBody>
      </p:sp>
      <p:cxnSp>
        <p:nvCxnSpPr>
          <p:cNvPr id="11271" name="直接连接符 15">
            <a:extLst>
              <a:ext uri="{FF2B5EF4-FFF2-40B4-BE49-F238E27FC236}">
                <a16:creationId xmlns:a16="http://schemas.microsoft.com/office/drawing/2014/main" xmlns="" id="{F436FEDC-39FB-4816-85B3-E41D7B95B3CD}"/>
              </a:ext>
            </a:extLst>
          </p:cNvPr>
          <p:cNvCxnSpPr>
            <a:cxnSpLocks noChangeShapeType="1"/>
          </p:cNvCxnSpPr>
          <p:nvPr/>
        </p:nvCxnSpPr>
        <p:spPr bwMode="auto">
          <a:xfrm>
            <a:off x="2358033" y="3015985"/>
            <a:ext cx="4427934" cy="0"/>
          </a:xfrm>
          <a:prstGeom prst="line">
            <a:avLst/>
          </a:prstGeom>
          <a:noFill/>
          <a:ln w="19050" cmpd="sng">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272" name="TextBox 17">
            <a:extLst>
              <a:ext uri="{FF2B5EF4-FFF2-40B4-BE49-F238E27FC236}">
                <a16:creationId xmlns:a16="http://schemas.microsoft.com/office/drawing/2014/main" xmlns="" id="{ECE2EC39-84AB-43DE-BAB7-7CE1C37B4607}"/>
              </a:ext>
            </a:extLst>
          </p:cNvPr>
          <p:cNvSpPr txBox="1">
            <a:spLocks noChangeArrowheads="1"/>
          </p:cNvSpPr>
          <p:nvPr/>
        </p:nvSpPr>
        <p:spPr bwMode="auto">
          <a:xfrm>
            <a:off x="2656619" y="3111295"/>
            <a:ext cx="38779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dirty="0">
                <a:solidFill>
                  <a:schemeClr val="tx1">
                    <a:lumMod val="75000"/>
                    <a:lumOff val="25000"/>
                  </a:schemeClr>
                </a:solidFill>
                <a:latin typeface="微软雅黑"/>
                <a:ea typeface="微软雅黑"/>
                <a:sym typeface="微软雅黑"/>
              </a:rPr>
              <a:t>事故的预防报警和应急措施</a:t>
            </a:r>
          </a:p>
        </p:txBody>
      </p:sp>
      <p:sp>
        <p:nvSpPr>
          <p:cNvPr id="11273" name="TextBox 49">
            <a:extLst>
              <a:ext uri="{FF2B5EF4-FFF2-40B4-BE49-F238E27FC236}">
                <a16:creationId xmlns:a16="http://schemas.microsoft.com/office/drawing/2014/main" xmlns="" id="{47C378E4-2EF5-415B-A7B5-C030A1331E46}"/>
              </a:ext>
            </a:extLst>
          </p:cNvPr>
          <p:cNvSpPr txBox="1">
            <a:spLocks noChangeArrowheads="1"/>
          </p:cNvSpPr>
          <p:nvPr/>
        </p:nvSpPr>
        <p:spPr bwMode="auto">
          <a:xfrm>
            <a:off x="2411611" y="3593439"/>
            <a:ext cx="4320779"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en-US" altLang="zh-CN" sz="135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50" dirty="0">
                <a:solidFill>
                  <a:schemeClr val="tx1">
                    <a:lumMod val="75000"/>
                    <a:lumOff val="25000"/>
                  </a:schemeClr>
                </a:solidFill>
                <a:latin typeface="微软雅黑" panose="020B0503020204020204" pitchFamily="34" charset="-122"/>
                <a:ea typeface="微软雅黑" panose="020B0503020204020204" pitchFamily="34" charset="-122"/>
              </a:rPr>
              <a:t>安全管理基础知识 </a:t>
            </a:r>
            <a:r>
              <a:rPr lang="en-US" altLang="zh-CN" sz="135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50" dirty="0">
                <a:solidFill>
                  <a:schemeClr val="tx1">
                    <a:lumMod val="75000"/>
                    <a:lumOff val="25000"/>
                  </a:schemeClr>
                </a:solidFill>
                <a:latin typeface="微软雅黑" panose="020B0503020204020204" pitchFamily="34" charset="-122"/>
                <a:ea typeface="微软雅黑" panose="020B0503020204020204" pitchFamily="34" charset="-122"/>
              </a:rPr>
              <a:t>安全生产法律法规基础知识</a:t>
            </a:r>
          </a:p>
          <a:p>
            <a:pPr algn="ctr" eaLnBrk="1" hangingPunct="1">
              <a:lnSpc>
                <a:spcPct val="150000"/>
              </a:lnSpc>
            </a:pPr>
            <a:r>
              <a:rPr lang="en-US" altLang="zh-CN" sz="135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50" dirty="0">
                <a:solidFill>
                  <a:schemeClr val="tx1">
                    <a:lumMod val="75000"/>
                    <a:lumOff val="25000"/>
                  </a:schemeClr>
                </a:solidFill>
                <a:latin typeface="微软雅黑" panose="020B0503020204020204" pitchFamily="34" charset="-122"/>
                <a:ea typeface="微软雅黑" panose="020B0503020204020204" pitchFamily="34" charset="-122"/>
              </a:rPr>
              <a:t>安全生产基础知识 </a:t>
            </a:r>
            <a:r>
              <a:rPr lang="en-US" altLang="zh-CN" sz="135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50" dirty="0">
                <a:solidFill>
                  <a:schemeClr val="tx1">
                    <a:lumMod val="75000"/>
                    <a:lumOff val="25000"/>
                  </a:schemeClr>
                </a:solidFill>
                <a:latin typeface="微软雅黑" panose="020B0503020204020204" pitchFamily="34" charset="-122"/>
                <a:ea typeface="微软雅黑" panose="020B0503020204020204" pitchFamily="34" charset="-122"/>
              </a:rPr>
              <a:t>企业基础应知应会</a:t>
            </a:r>
          </a:p>
        </p:txBody>
      </p:sp>
    </p:spTree>
    <p:extLst>
      <p:ext uri="{BB962C8B-B14F-4D97-AF65-F5344CB8AC3E}">
        <p14:creationId xmlns:p14="http://schemas.microsoft.com/office/powerpoint/2010/main" val="212512927"/>
      </p:ext>
    </p:extLst>
  </p:cSld>
  <p:clrMapOvr>
    <a:masterClrMapping/>
  </p:clrMapOvr>
  <mc:AlternateContent xmlns:mc="http://schemas.openxmlformats.org/markup-compatibility/2006" xmlns:p14="http://schemas.microsoft.com/office/powerpoint/2010/main">
    <mc:Choice Requires="p14">
      <p:transition spd="slow" p14:dur="1500" advTm="6895">
        <p:split orient="vert"/>
      </p:transition>
    </mc:Choice>
    <mc:Fallback xmlns="">
      <p:transition spd="slow" advTm="6895">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heel(1)">
                                      <p:cBhvr>
                                        <p:cTn id="7" dur="2000"/>
                                        <p:tgtEl>
                                          <p:spTgt spid="11266"/>
                                        </p:tgtEl>
                                      </p:cBhvr>
                                    </p:animEffect>
                                  </p:childTnLst>
                                </p:cTn>
                              </p:par>
                            </p:childTnLst>
                          </p:cTn>
                        </p:par>
                        <p:par>
                          <p:cTn id="8" fill="hold" nodeType="afterGroup">
                            <p:stCondLst>
                              <p:cond delay="2000"/>
                            </p:stCondLst>
                            <p:childTnLst>
                              <p:par>
                                <p:cTn id="9" presetID="31" presetClass="entr" presetSubtype="0" fill="hold" grpId="0" nodeType="afterEffect">
                                  <p:stCondLst>
                                    <p:cond delay="0"/>
                                  </p:stCondLst>
                                  <p:childTnLst>
                                    <p:set>
                                      <p:cBhvr>
                                        <p:cTn id="10" dur="1" fill="hold">
                                          <p:stCondLst>
                                            <p:cond delay="0"/>
                                          </p:stCondLst>
                                        </p:cTn>
                                        <p:tgtEl>
                                          <p:spTgt spid="11270"/>
                                        </p:tgtEl>
                                        <p:attrNameLst>
                                          <p:attrName>style.visibility</p:attrName>
                                        </p:attrNameLst>
                                      </p:cBhvr>
                                      <p:to>
                                        <p:strVal val="visible"/>
                                      </p:to>
                                    </p:set>
                                    <p:anim calcmode="lin" valueType="num">
                                      <p:cBhvr>
                                        <p:cTn id="11" dur="500" fill="hold"/>
                                        <p:tgtEl>
                                          <p:spTgt spid="11270"/>
                                        </p:tgtEl>
                                        <p:attrNameLst>
                                          <p:attrName>ppt_w</p:attrName>
                                        </p:attrNameLst>
                                      </p:cBhvr>
                                      <p:tavLst>
                                        <p:tav tm="0">
                                          <p:val>
                                            <p:fltVal val="0"/>
                                          </p:val>
                                        </p:tav>
                                        <p:tav tm="100000">
                                          <p:val>
                                            <p:strVal val="#ppt_w"/>
                                          </p:val>
                                        </p:tav>
                                      </p:tavLst>
                                    </p:anim>
                                    <p:anim calcmode="lin" valueType="num">
                                      <p:cBhvr>
                                        <p:cTn id="12" dur="500" fill="hold"/>
                                        <p:tgtEl>
                                          <p:spTgt spid="11270"/>
                                        </p:tgtEl>
                                        <p:attrNameLst>
                                          <p:attrName>ppt_h</p:attrName>
                                        </p:attrNameLst>
                                      </p:cBhvr>
                                      <p:tavLst>
                                        <p:tav tm="0">
                                          <p:val>
                                            <p:fltVal val="0"/>
                                          </p:val>
                                        </p:tav>
                                        <p:tav tm="100000">
                                          <p:val>
                                            <p:strVal val="#ppt_h"/>
                                          </p:val>
                                        </p:tav>
                                      </p:tavLst>
                                    </p:anim>
                                    <p:anim calcmode="lin" valueType="num">
                                      <p:cBhvr>
                                        <p:cTn id="13" dur="500" fill="hold"/>
                                        <p:tgtEl>
                                          <p:spTgt spid="11270"/>
                                        </p:tgtEl>
                                        <p:attrNameLst>
                                          <p:attrName>style.rotation</p:attrName>
                                        </p:attrNameLst>
                                      </p:cBhvr>
                                      <p:tavLst>
                                        <p:tav tm="0">
                                          <p:val>
                                            <p:fltVal val="90"/>
                                          </p:val>
                                        </p:tav>
                                        <p:tav tm="100000">
                                          <p:val>
                                            <p:fltVal val="0"/>
                                          </p:val>
                                        </p:tav>
                                      </p:tavLst>
                                    </p:anim>
                                    <p:animEffect transition="in" filter="fade">
                                      <p:cBhvr>
                                        <p:cTn id="14" dur="500"/>
                                        <p:tgtEl>
                                          <p:spTgt spid="11270"/>
                                        </p:tgtEl>
                                      </p:cBhvr>
                                    </p:animEffect>
                                  </p:childTnLst>
                                </p:cTn>
                              </p:par>
                            </p:childTnLst>
                          </p:cTn>
                        </p:par>
                        <p:par>
                          <p:cTn id="15" fill="hold" nodeType="afterGroup">
                            <p:stCondLst>
                              <p:cond delay="2500"/>
                            </p:stCondLst>
                            <p:childTnLst>
                              <p:par>
                                <p:cTn id="16" presetID="1" presetClass="entr" presetSubtype="0" fill="hold" grpId="0" nodeType="afterEffect">
                                  <p:stCondLst>
                                    <p:cond delay="0"/>
                                  </p:stCondLst>
                                  <p:childTnLst>
                                    <p:set>
                                      <p:cBhvr>
                                        <p:cTn id="17" dur="1" fill="hold">
                                          <p:stCondLst>
                                            <p:cond delay="0"/>
                                          </p:stCondLst>
                                        </p:cTn>
                                        <p:tgtEl>
                                          <p:spTgt spid="11269"/>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1268"/>
                                        </p:tgtEl>
                                        <p:attrNameLst>
                                          <p:attrName>style.visibility</p:attrName>
                                        </p:attrNameLst>
                                      </p:cBhvr>
                                      <p:to>
                                        <p:strVal val="visible"/>
                                      </p:to>
                                    </p:set>
                                  </p:childTnLst>
                                </p:cTn>
                              </p:par>
                            </p:childTnLst>
                          </p:cTn>
                        </p:par>
                        <p:par>
                          <p:cTn id="20" fill="hold" nodeType="afterGroup">
                            <p:stCondLst>
                              <p:cond delay="2501"/>
                            </p:stCondLst>
                            <p:childTnLst>
                              <p:par>
                                <p:cTn id="21" presetID="37" presetClass="path" presetSubtype="0" accel="50000" decel="50000" fill="hold" grpId="1" nodeType="afterEffect">
                                  <p:stCondLst>
                                    <p:cond delay="0"/>
                                  </p:stCondLst>
                                  <p:childTnLst>
                                    <p:animMotion origin="layout" path="M -3.88889E-6 4.48659E-6 L -0.00434 0.05064 L -0.02378 0.10846 C -0.03593 0.12696 -0.05625 0.15124 -0.07465 0.16396 C -0.09305 0.17668 -0.11302 0.18524 -0.13385 0.18455 C -0.16302 0.19102 -0.18246 0.17183 -0.2 0.16003 C -0.21805 0.14824 -0.23073 0.13159 -0.24166 0.11424 L -0.26562 0.05666 L -0.26961 4.48659E-6 " pathEditMode="relative" rAng="0" ptsTypes="FAfafaFAF">
                                      <p:cBhvr>
                                        <p:cTn id="22" dur="2000" spd="-99800" fill="hold"/>
                                        <p:tgtEl>
                                          <p:spTgt spid="11268"/>
                                        </p:tgtEl>
                                        <p:attrNameLst>
                                          <p:attrName>ppt_x,ppt_y</p:attrName>
                                        </p:attrNameLst>
                                      </p:cBhvr>
                                      <p:rCtr x="-13300" y="9600"/>
                                    </p:animMotion>
                                  </p:childTnLst>
                                </p:cTn>
                              </p:par>
                              <p:par>
                                <p:cTn id="23" presetID="22" presetClass="entr" presetSubtype="8" fill="hold" nodeType="withEffect">
                                  <p:stCondLst>
                                    <p:cond delay="0"/>
                                  </p:stCondLst>
                                  <p:childTnLst>
                                    <p:set>
                                      <p:cBhvr>
                                        <p:cTn id="24" dur="1" fill="hold">
                                          <p:stCondLst>
                                            <p:cond delay="0"/>
                                          </p:stCondLst>
                                        </p:cTn>
                                        <p:tgtEl>
                                          <p:spTgt spid="11267"/>
                                        </p:tgtEl>
                                        <p:attrNameLst>
                                          <p:attrName>style.visibility</p:attrName>
                                        </p:attrNameLst>
                                      </p:cBhvr>
                                      <p:to>
                                        <p:strVal val="visible"/>
                                      </p:to>
                                    </p:set>
                                    <p:animEffect transition="in" filter="wipe(left)">
                                      <p:cBhvr>
                                        <p:cTn id="25" dur="2000"/>
                                        <p:tgtEl>
                                          <p:spTgt spid="11267"/>
                                        </p:tgtEl>
                                      </p:cBhvr>
                                    </p:animEffect>
                                  </p:childTnLst>
                                </p:cTn>
                              </p:par>
                            </p:childTnLst>
                          </p:cTn>
                        </p:par>
                        <p:par>
                          <p:cTn id="26" fill="hold" nodeType="afterGroup">
                            <p:stCondLst>
                              <p:cond delay="4501"/>
                            </p:stCondLst>
                            <p:childTnLst>
                              <p:par>
                                <p:cTn id="27" presetID="31" presetClass="entr" presetSubtype="0" fill="hold" nodeType="afterEffect">
                                  <p:stCondLst>
                                    <p:cond delay="0"/>
                                  </p:stCondLst>
                                  <p:childTnLst>
                                    <p:set>
                                      <p:cBhvr>
                                        <p:cTn id="28" dur="1" fill="hold">
                                          <p:stCondLst>
                                            <p:cond delay="0"/>
                                          </p:stCondLst>
                                        </p:cTn>
                                        <p:tgtEl>
                                          <p:spTgt spid="11271"/>
                                        </p:tgtEl>
                                        <p:attrNameLst>
                                          <p:attrName>style.visibility</p:attrName>
                                        </p:attrNameLst>
                                      </p:cBhvr>
                                      <p:to>
                                        <p:strVal val="visible"/>
                                      </p:to>
                                    </p:set>
                                    <p:anim calcmode="lin" valueType="num">
                                      <p:cBhvr>
                                        <p:cTn id="29" dur="500" fill="hold"/>
                                        <p:tgtEl>
                                          <p:spTgt spid="11271"/>
                                        </p:tgtEl>
                                        <p:attrNameLst>
                                          <p:attrName>ppt_w</p:attrName>
                                        </p:attrNameLst>
                                      </p:cBhvr>
                                      <p:tavLst>
                                        <p:tav tm="0">
                                          <p:val>
                                            <p:fltVal val="0"/>
                                          </p:val>
                                        </p:tav>
                                        <p:tav tm="100000">
                                          <p:val>
                                            <p:strVal val="#ppt_w"/>
                                          </p:val>
                                        </p:tav>
                                      </p:tavLst>
                                    </p:anim>
                                    <p:anim calcmode="lin" valueType="num">
                                      <p:cBhvr>
                                        <p:cTn id="30" dur="500" fill="hold"/>
                                        <p:tgtEl>
                                          <p:spTgt spid="11271"/>
                                        </p:tgtEl>
                                        <p:attrNameLst>
                                          <p:attrName>ppt_h</p:attrName>
                                        </p:attrNameLst>
                                      </p:cBhvr>
                                      <p:tavLst>
                                        <p:tav tm="0">
                                          <p:val>
                                            <p:fltVal val="0"/>
                                          </p:val>
                                        </p:tav>
                                        <p:tav tm="100000">
                                          <p:val>
                                            <p:strVal val="#ppt_h"/>
                                          </p:val>
                                        </p:tav>
                                      </p:tavLst>
                                    </p:anim>
                                    <p:anim calcmode="lin" valueType="num">
                                      <p:cBhvr>
                                        <p:cTn id="31" dur="500" fill="hold"/>
                                        <p:tgtEl>
                                          <p:spTgt spid="11271"/>
                                        </p:tgtEl>
                                        <p:attrNameLst>
                                          <p:attrName>style.rotation</p:attrName>
                                        </p:attrNameLst>
                                      </p:cBhvr>
                                      <p:tavLst>
                                        <p:tav tm="0">
                                          <p:val>
                                            <p:fltVal val="90"/>
                                          </p:val>
                                        </p:tav>
                                        <p:tav tm="100000">
                                          <p:val>
                                            <p:fltVal val="0"/>
                                          </p:val>
                                        </p:tav>
                                      </p:tavLst>
                                    </p:anim>
                                    <p:animEffect transition="in" filter="fade">
                                      <p:cBhvr>
                                        <p:cTn id="32" dur="500"/>
                                        <p:tgtEl>
                                          <p:spTgt spid="11271"/>
                                        </p:tgtEl>
                                      </p:cBhvr>
                                    </p:animEffect>
                                  </p:childTnLst>
                                </p:cTn>
                              </p:par>
                            </p:childTnLst>
                          </p:cTn>
                        </p:par>
                        <p:par>
                          <p:cTn id="33" fill="hold" nodeType="afterGroup">
                            <p:stCondLst>
                              <p:cond delay="5001"/>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11272"/>
                                        </p:tgtEl>
                                        <p:attrNameLst>
                                          <p:attrName>style.visibility</p:attrName>
                                        </p:attrNameLst>
                                      </p:cBhvr>
                                      <p:to>
                                        <p:strVal val="visible"/>
                                      </p:to>
                                    </p:set>
                                    <p:anim calcmode="lin" valueType="num">
                                      <p:cBhvr>
                                        <p:cTn id="36" dur="500" fill="hold"/>
                                        <p:tgtEl>
                                          <p:spTgt spid="11272"/>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1272"/>
                                        </p:tgtEl>
                                        <p:attrNameLst>
                                          <p:attrName>ppt_y</p:attrName>
                                        </p:attrNameLst>
                                      </p:cBhvr>
                                      <p:tavLst>
                                        <p:tav tm="0">
                                          <p:val>
                                            <p:strVal val="#ppt_y"/>
                                          </p:val>
                                        </p:tav>
                                        <p:tav tm="100000">
                                          <p:val>
                                            <p:strVal val="#ppt_y"/>
                                          </p:val>
                                        </p:tav>
                                      </p:tavLst>
                                    </p:anim>
                                    <p:anim calcmode="lin" valueType="num">
                                      <p:cBhvr>
                                        <p:cTn id="38" dur="500" fill="hold"/>
                                        <p:tgtEl>
                                          <p:spTgt spid="11272"/>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1272"/>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1272"/>
                                        </p:tgtEl>
                                      </p:cBhvr>
                                    </p:animEffect>
                                  </p:childTnLst>
                                </p:cTn>
                              </p:par>
                            </p:childTnLst>
                          </p:cTn>
                        </p:par>
                        <p:par>
                          <p:cTn id="41" fill="hold" nodeType="afterGroup">
                            <p:stCondLst>
                              <p:cond delay="6051"/>
                            </p:stCondLst>
                            <p:childTnLst>
                              <p:par>
                                <p:cTn id="42" presetID="22" presetClass="entr" presetSubtype="1" fill="hold" grpId="0" nodeType="afterEffect">
                                  <p:stCondLst>
                                    <p:cond delay="0"/>
                                  </p:stCondLst>
                                  <p:childTnLst>
                                    <p:set>
                                      <p:cBhvr>
                                        <p:cTn id="43" dur="1" fill="hold">
                                          <p:stCondLst>
                                            <p:cond delay="0"/>
                                          </p:stCondLst>
                                        </p:cTn>
                                        <p:tgtEl>
                                          <p:spTgt spid="11273"/>
                                        </p:tgtEl>
                                        <p:attrNameLst>
                                          <p:attrName>style.visibility</p:attrName>
                                        </p:attrNameLst>
                                      </p:cBhvr>
                                      <p:to>
                                        <p:strVal val="visible"/>
                                      </p:to>
                                    </p:set>
                                    <p:animEffect transition="in" filter="wipe(up)">
                                      <p:cBhvr>
                                        <p:cTn id="44" dur="500"/>
                                        <p:tgtEl>
                                          <p:spTgt spid="11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autoUpdateAnimBg="0"/>
      <p:bldP spid="11268" grpId="0" animBg="1" autoUpdateAnimBg="0"/>
      <p:bldP spid="11268" grpId="1" animBg="1" autoUpdateAnimBg="0"/>
      <p:bldP spid="11269" grpId="0" animBg="1" autoUpdateAnimBg="0"/>
      <p:bldP spid="11270" grpId="0" autoUpdateAnimBg="0"/>
      <p:bldP spid="11272" grpId="0" autoUpdateAnimBg="0"/>
      <p:bldP spid="11273"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239" y="5084446"/>
            <a:ext cx="2446020" cy="65246"/>
          </a:xfrm>
          <a:prstGeom prst="rect">
            <a:avLst/>
          </a:prstGeom>
          <a:solidFill>
            <a:srgbClr val="C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矩形 9"/>
          <p:cNvSpPr/>
          <p:nvPr/>
        </p:nvSpPr>
        <p:spPr>
          <a:xfrm>
            <a:off x="8503444" y="-2381"/>
            <a:ext cx="641509" cy="57150"/>
          </a:xfrm>
          <a:prstGeom prst="rect">
            <a:avLst/>
          </a:prstGeom>
          <a:solidFill>
            <a:srgbClr val="0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9" name="矩形 108">
            <a:extLst>
              <a:ext uri="{FF2B5EF4-FFF2-40B4-BE49-F238E27FC236}">
                <a16:creationId xmlns:a16="http://schemas.microsoft.com/office/drawing/2014/main" xmlns="" id="{8070883F-6A51-4585-8290-A1C9F368FD81}"/>
              </a:ext>
            </a:extLst>
          </p:cNvPr>
          <p:cNvSpPr/>
          <p:nvPr/>
        </p:nvSpPr>
        <p:spPr>
          <a:xfrm>
            <a:off x="-5238" y="283369"/>
            <a:ext cx="110966" cy="33289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0" name="矩形 109">
            <a:extLst>
              <a:ext uri="{FF2B5EF4-FFF2-40B4-BE49-F238E27FC236}">
                <a16:creationId xmlns:a16="http://schemas.microsoft.com/office/drawing/2014/main" xmlns="" id="{E54C9A7B-014D-4F10-B5B1-2DE8F86900E2}"/>
              </a:ext>
            </a:extLst>
          </p:cNvPr>
          <p:cNvSpPr/>
          <p:nvPr/>
        </p:nvSpPr>
        <p:spPr>
          <a:xfrm>
            <a:off x="255747" y="283369"/>
            <a:ext cx="2362172" cy="33289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b="1" dirty="0">
                <a:latin typeface="微软雅黑" panose="020B0503020204020204" charset="-122"/>
                <a:ea typeface="微软雅黑" panose="020B0503020204020204" charset="-122"/>
              </a:rPr>
              <a:t>事故报告和报警</a:t>
            </a:r>
          </a:p>
        </p:txBody>
      </p:sp>
      <p:grpSp>
        <p:nvGrpSpPr>
          <p:cNvPr id="26" name="组合 25">
            <a:extLst>
              <a:ext uri="{FF2B5EF4-FFF2-40B4-BE49-F238E27FC236}">
                <a16:creationId xmlns:a16="http://schemas.microsoft.com/office/drawing/2014/main" xmlns="" id="{E8AE947B-B121-4DBF-B359-E0F69ABA3581}"/>
              </a:ext>
            </a:extLst>
          </p:cNvPr>
          <p:cNvGrpSpPr/>
          <p:nvPr/>
        </p:nvGrpSpPr>
        <p:grpSpPr>
          <a:xfrm>
            <a:off x="1011079" y="1865948"/>
            <a:ext cx="1413510" cy="1413510"/>
            <a:chOff x="2123" y="3918"/>
            <a:chExt cx="2968" cy="2968"/>
          </a:xfrm>
          <a:solidFill>
            <a:srgbClr val="C00000"/>
          </a:solidFill>
        </p:grpSpPr>
        <p:sp>
          <p:nvSpPr>
            <p:cNvPr id="27" name="椭圆 26">
              <a:extLst>
                <a:ext uri="{FF2B5EF4-FFF2-40B4-BE49-F238E27FC236}">
                  <a16:creationId xmlns:a16="http://schemas.microsoft.com/office/drawing/2014/main" xmlns="" id="{270B5AAA-DAEC-4C17-AC1B-086492A4F734}"/>
                </a:ext>
              </a:extLst>
            </p:cNvPr>
            <p:cNvSpPr/>
            <p:nvPr/>
          </p:nvSpPr>
          <p:spPr>
            <a:xfrm>
              <a:off x="2123" y="3918"/>
              <a:ext cx="2968" cy="29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a:solidFill>
                  <a:schemeClr val="tx1">
                    <a:lumMod val="65000"/>
                    <a:lumOff val="35000"/>
                  </a:schemeClr>
                </a:solidFill>
              </a:endParaRPr>
            </a:p>
          </p:txBody>
        </p:sp>
        <p:grpSp>
          <p:nvGrpSpPr>
            <p:cNvPr id="28" name="组合 11">
              <a:extLst>
                <a:ext uri="{FF2B5EF4-FFF2-40B4-BE49-F238E27FC236}">
                  <a16:creationId xmlns:a16="http://schemas.microsoft.com/office/drawing/2014/main" xmlns="" id="{DE64D245-3CB2-4847-88A1-7502CB64E6EA}"/>
                </a:ext>
              </a:extLst>
            </p:cNvPr>
            <p:cNvGrpSpPr/>
            <p:nvPr/>
          </p:nvGrpSpPr>
          <p:grpSpPr>
            <a:xfrm>
              <a:off x="2915" y="4480"/>
              <a:ext cx="1383" cy="1840"/>
              <a:chOff x="2443163" y="2125663"/>
              <a:chExt cx="315913" cy="511175"/>
            </a:xfrm>
            <a:grpFill/>
          </p:grpSpPr>
          <p:sp>
            <p:nvSpPr>
              <p:cNvPr id="29" name="Freeform 78">
                <a:extLst>
                  <a:ext uri="{FF2B5EF4-FFF2-40B4-BE49-F238E27FC236}">
                    <a16:creationId xmlns:a16="http://schemas.microsoft.com/office/drawing/2014/main" xmlns="" id="{ABD69B10-6C1C-4742-AF6C-A03250F26AAE}"/>
                  </a:ext>
                </a:extLst>
              </p:cNvPr>
              <p:cNvSpPr/>
              <p:nvPr/>
            </p:nvSpPr>
            <p:spPr>
              <a:xfrm>
                <a:off x="2443163" y="2125663"/>
                <a:ext cx="315913" cy="396875"/>
              </a:xfrm>
              <a:custGeom>
                <a:avLst/>
                <a:gdLst/>
                <a:ahLst/>
                <a:cxnLst>
                  <a:cxn ang="0">
                    <a:pos x="137085297" y="0"/>
                  </a:cxn>
                  <a:cxn ang="0">
                    <a:pos x="761856" y="137709519"/>
                  </a:cxn>
                  <a:cxn ang="0">
                    <a:pos x="55595452" y="245746745"/>
                  </a:cxn>
                  <a:cxn ang="0">
                    <a:pos x="83012686" y="327915570"/>
                  </a:cxn>
                  <a:cxn ang="0">
                    <a:pos x="137847154" y="346175309"/>
                  </a:cxn>
                  <a:cxn ang="0">
                    <a:pos x="192680749" y="327915570"/>
                  </a:cxn>
                  <a:cxn ang="0">
                    <a:pos x="192680749" y="327915570"/>
                  </a:cxn>
                  <a:cxn ang="0">
                    <a:pos x="220097983" y="245746745"/>
                  </a:cxn>
                  <a:cxn ang="0">
                    <a:pos x="274931579" y="137709519"/>
                  </a:cxn>
                  <a:cxn ang="0">
                    <a:pos x="139369994" y="0"/>
                  </a:cxn>
                  <a:cxn ang="0">
                    <a:pos x="137085297" y="0"/>
                  </a:cxn>
                </a:cxnLst>
                <a:rect l="0" t="0" r="0" b="0"/>
                <a:pathLst>
                  <a:path w="362" h="455">
                    <a:moveTo>
                      <a:pt x="180" y="0"/>
                    </a:moveTo>
                    <a:cubicBezTo>
                      <a:pt x="80" y="0"/>
                      <a:pt x="0" y="81"/>
                      <a:pt x="1" y="181"/>
                    </a:cubicBezTo>
                    <a:cubicBezTo>
                      <a:pt x="1" y="239"/>
                      <a:pt x="44" y="290"/>
                      <a:pt x="73" y="323"/>
                    </a:cubicBezTo>
                    <a:cubicBezTo>
                      <a:pt x="103" y="356"/>
                      <a:pt x="109" y="431"/>
                      <a:pt x="109" y="431"/>
                    </a:cubicBezTo>
                    <a:cubicBezTo>
                      <a:pt x="109" y="431"/>
                      <a:pt x="142" y="455"/>
                      <a:pt x="181" y="455"/>
                    </a:cubicBezTo>
                    <a:cubicBezTo>
                      <a:pt x="221" y="455"/>
                      <a:pt x="253" y="431"/>
                      <a:pt x="253" y="431"/>
                    </a:cubicBezTo>
                    <a:cubicBezTo>
                      <a:pt x="253" y="431"/>
                      <a:pt x="253" y="431"/>
                      <a:pt x="253" y="431"/>
                    </a:cubicBezTo>
                    <a:cubicBezTo>
                      <a:pt x="253" y="431"/>
                      <a:pt x="260" y="356"/>
                      <a:pt x="289" y="323"/>
                    </a:cubicBezTo>
                    <a:cubicBezTo>
                      <a:pt x="318" y="290"/>
                      <a:pt x="361" y="239"/>
                      <a:pt x="361" y="181"/>
                    </a:cubicBezTo>
                    <a:cubicBezTo>
                      <a:pt x="362" y="81"/>
                      <a:pt x="282" y="0"/>
                      <a:pt x="183" y="0"/>
                    </a:cubicBezTo>
                    <a:lnTo>
                      <a:pt x="180" y="0"/>
                    </a:lnTo>
                    <a:close/>
                  </a:path>
                </a:pathLst>
              </a:custGeom>
              <a:grpFill/>
              <a:ln w="34925" cap="flat" cmpd="sng">
                <a:solidFill>
                  <a:srgbClr val="FFFFFF">
                    <a:alpha val="100000"/>
                  </a:srgbClr>
                </a:solidFill>
                <a:prstDash val="solid"/>
                <a:round/>
                <a:headEnd type="none" w="med" len="med"/>
                <a:tailEnd type="none" w="med" len="med"/>
              </a:ln>
            </p:spPr>
            <p:txBody>
              <a:bodyPr/>
              <a:lstStyle/>
              <a:p>
                <a:endParaRPr lang="zh-CN" altLang="en-US" sz="1350">
                  <a:solidFill>
                    <a:schemeClr val="tx1">
                      <a:lumMod val="65000"/>
                      <a:lumOff val="35000"/>
                    </a:schemeClr>
                  </a:solidFill>
                </a:endParaRPr>
              </a:p>
            </p:txBody>
          </p:sp>
          <p:sp>
            <p:nvSpPr>
              <p:cNvPr id="30" name="Freeform 79">
                <a:extLst>
                  <a:ext uri="{FF2B5EF4-FFF2-40B4-BE49-F238E27FC236}">
                    <a16:creationId xmlns:a16="http://schemas.microsoft.com/office/drawing/2014/main" xmlns="" id="{97F5E025-AD70-4E6C-A292-28CCF1B884D6}"/>
                  </a:ext>
                </a:extLst>
              </p:cNvPr>
              <p:cNvSpPr/>
              <p:nvPr/>
            </p:nvSpPr>
            <p:spPr>
              <a:xfrm>
                <a:off x="2530475" y="2508250"/>
                <a:ext cx="69850" cy="55563"/>
              </a:xfrm>
              <a:custGeom>
                <a:avLst/>
                <a:gdLst/>
                <a:ahLst/>
                <a:cxnLst>
                  <a:cxn ang="0">
                    <a:pos x="9666895" y="0"/>
                  </a:cxn>
                  <a:cxn ang="0">
                    <a:pos x="3718435" y="21104390"/>
                  </a:cxn>
                  <a:cxn ang="0">
                    <a:pos x="60234846" y="48238234"/>
                  </a:cxn>
                </a:cxnLst>
                <a:rect l="0" t="0" r="0" b="0"/>
                <a:pathLst>
                  <a:path w="81" h="64">
                    <a:moveTo>
                      <a:pt x="13" y="0"/>
                    </a:moveTo>
                    <a:cubicBezTo>
                      <a:pt x="8" y="14"/>
                      <a:pt x="0" y="16"/>
                      <a:pt x="5" y="28"/>
                    </a:cubicBezTo>
                    <a:cubicBezTo>
                      <a:pt x="11" y="40"/>
                      <a:pt x="42" y="64"/>
                      <a:pt x="81" y="64"/>
                    </a:cubicBezTo>
                  </a:path>
                </a:pathLst>
              </a:custGeom>
              <a:grpFill/>
              <a:ln w="34925" cap="rnd" cmpd="sng">
                <a:solidFill>
                  <a:srgbClr val="FFFFFF">
                    <a:alpha val="100000"/>
                  </a:srgbClr>
                </a:solidFill>
                <a:prstDash val="solid"/>
                <a:round/>
                <a:headEnd type="none" w="med" len="med"/>
                <a:tailEnd type="none" w="med" len="med"/>
              </a:ln>
            </p:spPr>
            <p:txBody>
              <a:bodyPr/>
              <a:lstStyle/>
              <a:p>
                <a:endParaRPr lang="zh-CN" altLang="en-US" sz="1350">
                  <a:solidFill>
                    <a:schemeClr val="tx1">
                      <a:lumMod val="65000"/>
                      <a:lumOff val="35000"/>
                    </a:schemeClr>
                  </a:solidFill>
                </a:endParaRPr>
              </a:p>
            </p:txBody>
          </p:sp>
          <p:sp>
            <p:nvSpPr>
              <p:cNvPr id="31" name="Freeform 80">
                <a:extLst>
                  <a:ext uri="{FF2B5EF4-FFF2-40B4-BE49-F238E27FC236}">
                    <a16:creationId xmlns:a16="http://schemas.microsoft.com/office/drawing/2014/main" xmlns="" id="{62AA37F4-8F7A-464A-9EF0-8EC0D035F6C2}"/>
                  </a:ext>
                </a:extLst>
              </p:cNvPr>
              <p:cNvSpPr/>
              <p:nvPr/>
            </p:nvSpPr>
            <p:spPr>
              <a:xfrm>
                <a:off x="2600325" y="2508250"/>
                <a:ext cx="71438" cy="55563"/>
              </a:xfrm>
              <a:custGeom>
                <a:avLst/>
                <a:gdLst/>
                <a:ahLst/>
                <a:cxnLst>
                  <a:cxn ang="0">
                    <a:pos x="51610470" y="0"/>
                  </a:cxn>
                  <a:cxn ang="0">
                    <a:pos x="57682700" y="21104390"/>
                  </a:cxn>
                  <a:cxn ang="0">
                    <a:pos x="0" y="48238234"/>
                  </a:cxn>
                </a:cxnLst>
                <a:rect l="0" t="0" r="0" b="0"/>
                <a:pathLst>
                  <a:path w="82" h="64">
                    <a:moveTo>
                      <a:pt x="68" y="0"/>
                    </a:moveTo>
                    <a:cubicBezTo>
                      <a:pt x="74" y="14"/>
                      <a:pt x="82" y="16"/>
                      <a:pt x="76" y="28"/>
                    </a:cubicBezTo>
                    <a:cubicBezTo>
                      <a:pt x="71" y="40"/>
                      <a:pt x="40" y="64"/>
                      <a:pt x="0" y="64"/>
                    </a:cubicBezTo>
                  </a:path>
                </a:pathLst>
              </a:custGeom>
              <a:grpFill/>
              <a:ln w="34925" cap="rnd" cmpd="sng">
                <a:solidFill>
                  <a:srgbClr val="FFFFFF">
                    <a:alpha val="100000"/>
                  </a:srgbClr>
                </a:solidFill>
                <a:prstDash val="solid"/>
                <a:round/>
                <a:headEnd type="none" w="med" len="med"/>
                <a:tailEnd type="none" w="med" len="med"/>
              </a:ln>
            </p:spPr>
            <p:txBody>
              <a:bodyPr/>
              <a:lstStyle/>
              <a:p>
                <a:endParaRPr lang="zh-CN" altLang="en-US" sz="1350">
                  <a:solidFill>
                    <a:schemeClr val="tx1">
                      <a:lumMod val="65000"/>
                      <a:lumOff val="35000"/>
                    </a:schemeClr>
                  </a:solidFill>
                </a:endParaRPr>
              </a:p>
            </p:txBody>
          </p:sp>
          <p:sp>
            <p:nvSpPr>
              <p:cNvPr id="32" name="Freeform 81">
                <a:extLst>
                  <a:ext uri="{FF2B5EF4-FFF2-40B4-BE49-F238E27FC236}">
                    <a16:creationId xmlns:a16="http://schemas.microsoft.com/office/drawing/2014/main" xmlns="" id="{8A0A224F-81BE-407C-B847-5D53485EE374}"/>
                  </a:ext>
                </a:extLst>
              </p:cNvPr>
              <p:cNvSpPr/>
              <p:nvPr/>
            </p:nvSpPr>
            <p:spPr>
              <a:xfrm>
                <a:off x="2530475" y="2551113"/>
                <a:ext cx="69850" cy="55563"/>
              </a:xfrm>
              <a:custGeom>
                <a:avLst/>
                <a:gdLst/>
                <a:ahLst/>
                <a:cxnLst>
                  <a:cxn ang="0">
                    <a:pos x="9666895" y="0"/>
                  </a:cxn>
                  <a:cxn ang="0">
                    <a:pos x="3718435" y="21104390"/>
                  </a:cxn>
                  <a:cxn ang="0">
                    <a:pos x="60234846" y="48238234"/>
                  </a:cxn>
                </a:cxnLst>
                <a:rect l="0" t="0" r="0" b="0"/>
                <a:pathLst>
                  <a:path w="81" h="64">
                    <a:moveTo>
                      <a:pt x="13" y="0"/>
                    </a:moveTo>
                    <a:cubicBezTo>
                      <a:pt x="8" y="14"/>
                      <a:pt x="0" y="16"/>
                      <a:pt x="5" y="28"/>
                    </a:cubicBezTo>
                    <a:cubicBezTo>
                      <a:pt x="11" y="40"/>
                      <a:pt x="42" y="64"/>
                      <a:pt x="81" y="64"/>
                    </a:cubicBezTo>
                  </a:path>
                </a:pathLst>
              </a:custGeom>
              <a:grpFill/>
              <a:ln w="34925" cap="rnd" cmpd="sng">
                <a:solidFill>
                  <a:srgbClr val="FFFFFF">
                    <a:alpha val="100000"/>
                  </a:srgbClr>
                </a:solidFill>
                <a:prstDash val="solid"/>
                <a:round/>
                <a:headEnd type="none" w="med" len="med"/>
                <a:tailEnd type="none" w="med" len="med"/>
              </a:ln>
            </p:spPr>
            <p:txBody>
              <a:bodyPr/>
              <a:lstStyle/>
              <a:p>
                <a:endParaRPr lang="zh-CN" altLang="en-US" sz="1350">
                  <a:solidFill>
                    <a:schemeClr val="tx1">
                      <a:lumMod val="65000"/>
                      <a:lumOff val="35000"/>
                    </a:schemeClr>
                  </a:solidFill>
                </a:endParaRPr>
              </a:p>
            </p:txBody>
          </p:sp>
          <p:sp>
            <p:nvSpPr>
              <p:cNvPr id="33" name="Freeform 82">
                <a:extLst>
                  <a:ext uri="{FF2B5EF4-FFF2-40B4-BE49-F238E27FC236}">
                    <a16:creationId xmlns:a16="http://schemas.microsoft.com/office/drawing/2014/main" xmlns="" id="{ADE87525-6926-4D96-9A5B-D4958E5C03EC}"/>
                  </a:ext>
                </a:extLst>
              </p:cNvPr>
              <p:cNvSpPr/>
              <p:nvPr/>
            </p:nvSpPr>
            <p:spPr>
              <a:xfrm>
                <a:off x="2600325" y="2551113"/>
                <a:ext cx="71438" cy="55563"/>
              </a:xfrm>
              <a:custGeom>
                <a:avLst/>
                <a:gdLst/>
                <a:ahLst/>
                <a:cxnLst>
                  <a:cxn ang="0">
                    <a:pos x="51610470" y="0"/>
                  </a:cxn>
                  <a:cxn ang="0">
                    <a:pos x="57682700" y="21104390"/>
                  </a:cxn>
                  <a:cxn ang="0">
                    <a:pos x="0" y="48238234"/>
                  </a:cxn>
                </a:cxnLst>
                <a:rect l="0" t="0" r="0" b="0"/>
                <a:pathLst>
                  <a:path w="82" h="64">
                    <a:moveTo>
                      <a:pt x="68" y="0"/>
                    </a:moveTo>
                    <a:cubicBezTo>
                      <a:pt x="74" y="14"/>
                      <a:pt x="82" y="16"/>
                      <a:pt x="76" y="28"/>
                    </a:cubicBezTo>
                    <a:cubicBezTo>
                      <a:pt x="71" y="40"/>
                      <a:pt x="40" y="64"/>
                      <a:pt x="0" y="64"/>
                    </a:cubicBezTo>
                  </a:path>
                </a:pathLst>
              </a:custGeom>
              <a:grpFill/>
              <a:ln w="34925" cap="rnd" cmpd="sng">
                <a:solidFill>
                  <a:srgbClr val="FFFFFF">
                    <a:alpha val="100000"/>
                  </a:srgbClr>
                </a:solidFill>
                <a:prstDash val="solid"/>
                <a:round/>
                <a:headEnd type="none" w="med" len="med"/>
                <a:tailEnd type="none" w="med" len="med"/>
              </a:ln>
            </p:spPr>
            <p:txBody>
              <a:bodyPr/>
              <a:lstStyle/>
              <a:p>
                <a:endParaRPr lang="zh-CN" altLang="en-US" sz="1350">
                  <a:solidFill>
                    <a:schemeClr val="tx1">
                      <a:lumMod val="65000"/>
                      <a:lumOff val="35000"/>
                    </a:schemeClr>
                  </a:solidFill>
                </a:endParaRPr>
              </a:p>
            </p:txBody>
          </p:sp>
          <p:sp>
            <p:nvSpPr>
              <p:cNvPr id="34" name="Freeform 83">
                <a:extLst>
                  <a:ext uri="{FF2B5EF4-FFF2-40B4-BE49-F238E27FC236}">
                    <a16:creationId xmlns:a16="http://schemas.microsoft.com/office/drawing/2014/main" xmlns="" id="{74EBC3AC-A221-4243-9C4B-FC8A9107A068}"/>
                  </a:ext>
                </a:extLst>
              </p:cNvPr>
              <p:cNvSpPr/>
              <p:nvPr/>
            </p:nvSpPr>
            <p:spPr>
              <a:xfrm>
                <a:off x="2562225" y="2613025"/>
                <a:ext cx="77788" cy="23813"/>
              </a:xfrm>
              <a:custGeom>
                <a:avLst/>
                <a:gdLst/>
                <a:ahLst/>
                <a:cxnLst>
                  <a:cxn ang="0">
                    <a:pos x="68761056" y="0"/>
                  </a:cxn>
                  <a:cxn ang="0">
                    <a:pos x="34380528" y="21002184"/>
                  </a:cxn>
                  <a:cxn ang="0">
                    <a:pos x="0" y="0"/>
                  </a:cxn>
                </a:cxnLst>
                <a:rect l="0" t="0" r="0" b="0"/>
                <a:pathLst>
                  <a:path w="88" h="27">
                    <a:moveTo>
                      <a:pt x="88" y="0"/>
                    </a:moveTo>
                    <a:cubicBezTo>
                      <a:pt x="88" y="0"/>
                      <a:pt x="69" y="27"/>
                      <a:pt x="44" y="27"/>
                    </a:cubicBezTo>
                    <a:cubicBezTo>
                      <a:pt x="20" y="27"/>
                      <a:pt x="0" y="0"/>
                      <a:pt x="0" y="0"/>
                    </a:cubicBezTo>
                  </a:path>
                </a:pathLst>
              </a:custGeom>
              <a:grpFill/>
              <a:ln w="9525">
                <a:noFill/>
              </a:ln>
            </p:spPr>
            <p:txBody>
              <a:bodyPr/>
              <a:lstStyle/>
              <a:p>
                <a:endParaRPr lang="zh-CN" altLang="en-US" sz="1350">
                  <a:solidFill>
                    <a:schemeClr val="tx1">
                      <a:lumMod val="65000"/>
                      <a:lumOff val="35000"/>
                    </a:schemeClr>
                  </a:solidFill>
                </a:endParaRPr>
              </a:p>
            </p:txBody>
          </p:sp>
          <p:sp>
            <p:nvSpPr>
              <p:cNvPr id="35" name="Freeform 84">
                <a:extLst>
                  <a:ext uri="{FF2B5EF4-FFF2-40B4-BE49-F238E27FC236}">
                    <a16:creationId xmlns:a16="http://schemas.microsoft.com/office/drawing/2014/main" xmlns="" id="{63F7A384-A498-4F29-A4A4-7106BF40FCF7}"/>
                  </a:ext>
                </a:extLst>
              </p:cNvPr>
              <p:cNvSpPr/>
              <p:nvPr/>
            </p:nvSpPr>
            <p:spPr>
              <a:xfrm>
                <a:off x="2544763" y="2297113"/>
                <a:ext cx="112713" cy="219075"/>
              </a:xfrm>
              <a:custGeom>
                <a:avLst/>
                <a:gdLst/>
                <a:ahLst/>
                <a:cxnLst>
                  <a:cxn ang="0">
                    <a:pos x="60484018" y="347781563"/>
                  </a:cxn>
                  <a:cxn ang="0">
                    <a:pos x="0" y="25201563"/>
                  </a:cxn>
                  <a:cxn ang="0">
                    <a:pos x="15121005" y="0"/>
                  </a:cxn>
                  <a:cxn ang="0">
                    <a:pos x="40322679" y="50403125"/>
                  </a:cxn>
                  <a:cxn ang="0">
                    <a:pos x="63004979" y="0"/>
                  </a:cxn>
                  <a:cxn ang="0">
                    <a:pos x="88206654" y="50403125"/>
                  </a:cxn>
                  <a:cxn ang="0">
                    <a:pos x="113408328" y="0"/>
                  </a:cxn>
                  <a:cxn ang="0">
                    <a:pos x="138610002" y="50403125"/>
                  </a:cxn>
                  <a:cxn ang="0">
                    <a:pos x="163811677" y="0"/>
                  </a:cxn>
                  <a:cxn ang="0">
                    <a:pos x="178932681" y="25201563"/>
                  </a:cxn>
                  <a:cxn ang="0">
                    <a:pos x="115927702" y="347781563"/>
                  </a:cxn>
                </a:cxnLst>
                <a:rect l="0" t="0" r="0" b="0"/>
                <a:pathLst>
                  <a:path w="71" h="138">
                    <a:moveTo>
                      <a:pt x="24" y="138"/>
                    </a:moveTo>
                    <a:lnTo>
                      <a:pt x="0" y="10"/>
                    </a:lnTo>
                    <a:lnTo>
                      <a:pt x="6" y="0"/>
                    </a:lnTo>
                    <a:lnTo>
                      <a:pt x="16" y="20"/>
                    </a:lnTo>
                    <a:lnTo>
                      <a:pt x="25" y="0"/>
                    </a:lnTo>
                    <a:lnTo>
                      <a:pt x="35" y="20"/>
                    </a:lnTo>
                    <a:lnTo>
                      <a:pt x="45" y="0"/>
                    </a:lnTo>
                    <a:lnTo>
                      <a:pt x="55" y="20"/>
                    </a:lnTo>
                    <a:lnTo>
                      <a:pt x="65" y="0"/>
                    </a:lnTo>
                    <a:lnTo>
                      <a:pt x="71" y="10"/>
                    </a:lnTo>
                    <a:lnTo>
                      <a:pt x="46" y="138"/>
                    </a:lnTo>
                  </a:path>
                </a:pathLst>
              </a:custGeom>
              <a:grpFill/>
              <a:ln w="11113" cap="rnd" cmpd="sng">
                <a:solidFill>
                  <a:srgbClr val="FFFFFF">
                    <a:alpha val="100000"/>
                  </a:srgbClr>
                </a:solidFill>
                <a:prstDash val="solid"/>
                <a:round/>
                <a:headEnd type="none" w="med" len="med"/>
                <a:tailEnd type="none" w="med" len="med"/>
              </a:ln>
            </p:spPr>
            <p:txBody>
              <a:bodyPr/>
              <a:lstStyle/>
              <a:p>
                <a:endParaRPr lang="zh-CN" altLang="en-US" sz="1350">
                  <a:solidFill>
                    <a:schemeClr val="tx1">
                      <a:lumMod val="65000"/>
                      <a:lumOff val="35000"/>
                    </a:schemeClr>
                  </a:solidFill>
                </a:endParaRPr>
              </a:p>
            </p:txBody>
          </p:sp>
        </p:grpSp>
      </p:grpSp>
      <p:sp>
        <p:nvSpPr>
          <p:cNvPr id="36" name="弧形 35">
            <a:extLst>
              <a:ext uri="{FF2B5EF4-FFF2-40B4-BE49-F238E27FC236}">
                <a16:creationId xmlns:a16="http://schemas.microsoft.com/office/drawing/2014/main" xmlns="" id="{83079FF1-8FC2-447D-AE75-C2CCE7DC92A0}"/>
              </a:ext>
            </a:extLst>
          </p:cNvPr>
          <p:cNvSpPr/>
          <p:nvPr/>
        </p:nvSpPr>
        <p:spPr>
          <a:xfrm>
            <a:off x="850106" y="1703785"/>
            <a:ext cx="1734741" cy="1735931"/>
          </a:xfrm>
          <a:prstGeom prst="arc">
            <a:avLst>
              <a:gd name="adj1" fmla="val 6642635"/>
              <a:gd name="adj2" fmla="val 4215182"/>
            </a:avLst>
          </a:prstGeom>
          <a:ln w="12700">
            <a:solidFill>
              <a:srgbClr val="C90000"/>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defTabSz="685800">
              <a:defRPr/>
            </a:pPr>
            <a:endParaRPr lang="zh-CN" altLang="en-US" sz="1350">
              <a:solidFill>
                <a:schemeClr val="tx1">
                  <a:lumMod val="65000"/>
                  <a:lumOff val="35000"/>
                </a:schemeClr>
              </a:solidFill>
            </a:endParaRPr>
          </a:p>
        </p:txBody>
      </p:sp>
      <p:grpSp>
        <p:nvGrpSpPr>
          <p:cNvPr id="37" name="组合 36">
            <a:extLst>
              <a:ext uri="{FF2B5EF4-FFF2-40B4-BE49-F238E27FC236}">
                <a16:creationId xmlns:a16="http://schemas.microsoft.com/office/drawing/2014/main" xmlns="" id="{8AD12D83-8A73-424D-8332-3439DA7CFA2B}"/>
              </a:ext>
            </a:extLst>
          </p:cNvPr>
          <p:cNvGrpSpPr/>
          <p:nvPr/>
        </p:nvGrpSpPr>
        <p:grpSpPr>
          <a:xfrm>
            <a:off x="1389698" y="3081338"/>
            <a:ext cx="685800" cy="685800"/>
            <a:chOff x="2918" y="6470"/>
            <a:chExt cx="1440" cy="1440"/>
          </a:xfrm>
        </p:grpSpPr>
        <p:sp>
          <p:nvSpPr>
            <p:cNvPr id="38" name="椭圆 37">
              <a:extLst>
                <a:ext uri="{FF2B5EF4-FFF2-40B4-BE49-F238E27FC236}">
                  <a16:creationId xmlns:a16="http://schemas.microsoft.com/office/drawing/2014/main" xmlns="" id="{3781E228-F4B4-4523-9AA4-7B43B03BF949}"/>
                </a:ext>
              </a:extLst>
            </p:cNvPr>
            <p:cNvSpPr/>
            <p:nvPr/>
          </p:nvSpPr>
          <p:spPr>
            <a:xfrm>
              <a:off x="2918" y="6470"/>
              <a:ext cx="1440" cy="1440"/>
            </a:xfrm>
            <a:prstGeom prst="ellipse">
              <a:avLst/>
            </a:prstGeom>
            <a:solidFill>
              <a:srgbClr val="C9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a:solidFill>
                  <a:schemeClr val="tx1">
                    <a:lumMod val="65000"/>
                    <a:lumOff val="35000"/>
                  </a:schemeClr>
                </a:solidFill>
              </a:endParaRPr>
            </a:p>
          </p:txBody>
        </p:sp>
        <p:sp>
          <p:nvSpPr>
            <p:cNvPr id="39" name="KSO_Shape">
              <a:extLst>
                <a:ext uri="{FF2B5EF4-FFF2-40B4-BE49-F238E27FC236}">
                  <a16:creationId xmlns:a16="http://schemas.microsoft.com/office/drawing/2014/main" xmlns="" id="{B65323BE-CA14-4DDC-BFA4-ED168A888602}"/>
                </a:ext>
              </a:extLst>
            </p:cNvPr>
            <p:cNvSpPr/>
            <p:nvPr/>
          </p:nvSpPr>
          <p:spPr>
            <a:xfrm>
              <a:off x="3253" y="6935"/>
              <a:ext cx="768" cy="508"/>
            </a:xfrm>
            <a:custGeom>
              <a:avLst/>
              <a:gdLst>
                <a:gd name="connsiteX0" fmla="*/ 880442 w 1224136"/>
                <a:gd name="connsiteY0" fmla="*/ 361080 h 883138"/>
                <a:gd name="connsiteX1" fmla="*/ 1006456 w 1224136"/>
                <a:gd name="connsiteY1" fmla="*/ 487094 h 883138"/>
                <a:gd name="connsiteX2" fmla="*/ 880442 w 1224136"/>
                <a:gd name="connsiteY2" fmla="*/ 613108 h 883138"/>
                <a:gd name="connsiteX3" fmla="*/ 754428 w 1224136"/>
                <a:gd name="connsiteY3" fmla="*/ 487094 h 883138"/>
                <a:gd name="connsiteX4" fmla="*/ 880442 w 1224136"/>
                <a:gd name="connsiteY4" fmla="*/ 361080 h 883138"/>
                <a:gd name="connsiteX5" fmla="*/ 880442 w 1224136"/>
                <a:gd name="connsiteY5" fmla="*/ 235066 h 883138"/>
                <a:gd name="connsiteX6" fmla="*/ 628414 w 1224136"/>
                <a:gd name="connsiteY6" fmla="*/ 487094 h 883138"/>
                <a:gd name="connsiteX7" fmla="*/ 880442 w 1224136"/>
                <a:gd name="connsiteY7" fmla="*/ 739122 h 883138"/>
                <a:gd name="connsiteX8" fmla="*/ 1132470 w 1224136"/>
                <a:gd name="connsiteY8" fmla="*/ 487094 h 883138"/>
                <a:gd name="connsiteX9" fmla="*/ 880442 w 1224136"/>
                <a:gd name="connsiteY9" fmla="*/ 235066 h 883138"/>
                <a:gd name="connsiteX10" fmla="*/ 132017 w 1224136"/>
                <a:gd name="connsiteY10" fmla="*/ 91050 h 883138"/>
                <a:gd name="connsiteX11" fmla="*/ 1092119 w 1224136"/>
                <a:gd name="connsiteY11" fmla="*/ 91050 h 883138"/>
                <a:gd name="connsiteX12" fmla="*/ 1224136 w 1224136"/>
                <a:gd name="connsiteY12" fmla="*/ 223067 h 883138"/>
                <a:gd name="connsiteX13" fmla="*/ 1224136 w 1224136"/>
                <a:gd name="connsiteY13" fmla="*/ 751121 h 883138"/>
                <a:gd name="connsiteX14" fmla="*/ 1092119 w 1224136"/>
                <a:gd name="connsiteY14" fmla="*/ 883138 h 883138"/>
                <a:gd name="connsiteX15" fmla="*/ 132017 w 1224136"/>
                <a:gd name="connsiteY15" fmla="*/ 883138 h 883138"/>
                <a:gd name="connsiteX16" fmla="*/ 0 w 1224136"/>
                <a:gd name="connsiteY16" fmla="*/ 751121 h 883138"/>
                <a:gd name="connsiteX17" fmla="*/ 0 w 1224136"/>
                <a:gd name="connsiteY17" fmla="*/ 223067 h 883138"/>
                <a:gd name="connsiteX18" fmla="*/ 132017 w 1224136"/>
                <a:gd name="connsiteY18" fmla="*/ 91050 h 883138"/>
                <a:gd name="connsiteX19" fmla="*/ 156016 w 1224136"/>
                <a:gd name="connsiteY19" fmla="*/ 0 h 883138"/>
                <a:gd name="connsiteX20" fmla="*/ 348040 w 1224136"/>
                <a:gd name="connsiteY20" fmla="*/ 0 h 883138"/>
                <a:gd name="connsiteX21" fmla="*/ 360040 w 1224136"/>
                <a:gd name="connsiteY21" fmla="*/ 12000 h 883138"/>
                <a:gd name="connsiteX22" fmla="*/ 360040 w 1224136"/>
                <a:gd name="connsiteY22" fmla="*/ 60000 h 883138"/>
                <a:gd name="connsiteX23" fmla="*/ 348040 w 1224136"/>
                <a:gd name="connsiteY23" fmla="*/ 72000 h 883138"/>
                <a:gd name="connsiteX24" fmla="*/ 156016 w 1224136"/>
                <a:gd name="connsiteY24" fmla="*/ 72000 h 883138"/>
                <a:gd name="connsiteX25" fmla="*/ 144016 w 1224136"/>
                <a:gd name="connsiteY25" fmla="*/ 60000 h 883138"/>
                <a:gd name="connsiteX26" fmla="*/ 144016 w 1224136"/>
                <a:gd name="connsiteY26" fmla="*/ 12000 h 883138"/>
                <a:gd name="connsiteX27" fmla="*/ 156016 w 1224136"/>
                <a:gd name="connsiteY27" fmla="*/ 0 h 88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24136" h="883138">
                  <a:moveTo>
                    <a:pt x="880442" y="361080"/>
                  </a:moveTo>
                  <a:cubicBezTo>
                    <a:pt x="950038" y="361080"/>
                    <a:pt x="1006456" y="417498"/>
                    <a:pt x="1006456" y="487094"/>
                  </a:cubicBezTo>
                  <a:cubicBezTo>
                    <a:pt x="1006456" y="556690"/>
                    <a:pt x="950038" y="613108"/>
                    <a:pt x="880442" y="613108"/>
                  </a:cubicBezTo>
                  <a:cubicBezTo>
                    <a:pt x="810846" y="613108"/>
                    <a:pt x="754428" y="556690"/>
                    <a:pt x="754428" y="487094"/>
                  </a:cubicBezTo>
                  <a:cubicBezTo>
                    <a:pt x="754428" y="417498"/>
                    <a:pt x="810846" y="361080"/>
                    <a:pt x="880442" y="361080"/>
                  </a:cubicBezTo>
                  <a:close/>
                  <a:moveTo>
                    <a:pt x="880442" y="235066"/>
                  </a:moveTo>
                  <a:cubicBezTo>
                    <a:pt x="741251" y="235066"/>
                    <a:pt x="628414" y="347903"/>
                    <a:pt x="628414" y="487094"/>
                  </a:cubicBezTo>
                  <a:cubicBezTo>
                    <a:pt x="628414" y="626285"/>
                    <a:pt x="741251" y="739122"/>
                    <a:pt x="880442" y="739122"/>
                  </a:cubicBezTo>
                  <a:cubicBezTo>
                    <a:pt x="1019633" y="739122"/>
                    <a:pt x="1132470" y="626285"/>
                    <a:pt x="1132470" y="487094"/>
                  </a:cubicBezTo>
                  <a:cubicBezTo>
                    <a:pt x="1132470" y="347903"/>
                    <a:pt x="1019633" y="235066"/>
                    <a:pt x="880442" y="235066"/>
                  </a:cubicBezTo>
                  <a:close/>
                  <a:moveTo>
                    <a:pt x="132017" y="91050"/>
                  </a:moveTo>
                  <a:lnTo>
                    <a:pt x="1092119" y="91050"/>
                  </a:lnTo>
                  <a:cubicBezTo>
                    <a:pt x="1165030" y="91050"/>
                    <a:pt x="1224136" y="150156"/>
                    <a:pt x="1224136" y="223067"/>
                  </a:cubicBezTo>
                  <a:lnTo>
                    <a:pt x="1224136" y="751121"/>
                  </a:lnTo>
                  <a:cubicBezTo>
                    <a:pt x="1224136" y="824032"/>
                    <a:pt x="1165030" y="883138"/>
                    <a:pt x="1092119" y="883138"/>
                  </a:cubicBezTo>
                  <a:lnTo>
                    <a:pt x="132017" y="883138"/>
                  </a:lnTo>
                  <a:cubicBezTo>
                    <a:pt x="59106" y="883138"/>
                    <a:pt x="0" y="824032"/>
                    <a:pt x="0" y="751121"/>
                  </a:cubicBezTo>
                  <a:lnTo>
                    <a:pt x="0" y="223067"/>
                  </a:lnTo>
                  <a:cubicBezTo>
                    <a:pt x="0" y="150156"/>
                    <a:pt x="59106" y="91050"/>
                    <a:pt x="132017" y="91050"/>
                  </a:cubicBezTo>
                  <a:close/>
                  <a:moveTo>
                    <a:pt x="156016" y="0"/>
                  </a:moveTo>
                  <a:lnTo>
                    <a:pt x="348040" y="0"/>
                  </a:lnTo>
                  <a:cubicBezTo>
                    <a:pt x="354667" y="0"/>
                    <a:pt x="360040" y="5373"/>
                    <a:pt x="360040" y="12000"/>
                  </a:cubicBezTo>
                  <a:lnTo>
                    <a:pt x="360040" y="60000"/>
                  </a:lnTo>
                  <a:cubicBezTo>
                    <a:pt x="360040" y="66627"/>
                    <a:pt x="354667" y="72000"/>
                    <a:pt x="348040" y="72000"/>
                  </a:cubicBezTo>
                  <a:lnTo>
                    <a:pt x="156016" y="72000"/>
                  </a:lnTo>
                  <a:cubicBezTo>
                    <a:pt x="149389" y="72000"/>
                    <a:pt x="144016" y="66627"/>
                    <a:pt x="144016" y="60000"/>
                  </a:cubicBezTo>
                  <a:lnTo>
                    <a:pt x="144016" y="12000"/>
                  </a:lnTo>
                  <a:cubicBezTo>
                    <a:pt x="144016" y="5373"/>
                    <a:pt x="149389" y="0"/>
                    <a:pt x="15601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a:solidFill>
                  <a:schemeClr val="tx1">
                    <a:lumMod val="65000"/>
                    <a:lumOff val="35000"/>
                  </a:schemeClr>
                </a:solidFill>
              </a:endParaRPr>
            </a:p>
          </p:txBody>
        </p:sp>
      </p:grpSp>
      <p:grpSp>
        <p:nvGrpSpPr>
          <p:cNvPr id="40" name="组合 39">
            <a:extLst>
              <a:ext uri="{FF2B5EF4-FFF2-40B4-BE49-F238E27FC236}">
                <a16:creationId xmlns:a16="http://schemas.microsoft.com/office/drawing/2014/main" xmlns="" id="{B9C00B6D-7361-4746-BE60-BC370A4ECE8F}"/>
              </a:ext>
            </a:extLst>
          </p:cNvPr>
          <p:cNvGrpSpPr/>
          <p:nvPr/>
        </p:nvGrpSpPr>
        <p:grpSpPr>
          <a:xfrm>
            <a:off x="2061210" y="1662113"/>
            <a:ext cx="685800" cy="685800"/>
            <a:chOff x="4328" y="3490"/>
            <a:chExt cx="1440" cy="1440"/>
          </a:xfrm>
        </p:grpSpPr>
        <p:sp>
          <p:nvSpPr>
            <p:cNvPr id="41" name="椭圆 40">
              <a:extLst>
                <a:ext uri="{FF2B5EF4-FFF2-40B4-BE49-F238E27FC236}">
                  <a16:creationId xmlns:a16="http://schemas.microsoft.com/office/drawing/2014/main" xmlns="" id="{50440230-BE77-4380-9A25-D004EF5CE417}"/>
                </a:ext>
              </a:extLst>
            </p:cNvPr>
            <p:cNvSpPr/>
            <p:nvPr/>
          </p:nvSpPr>
          <p:spPr>
            <a:xfrm>
              <a:off x="4328" y="3490"/>
              <a:ext cx="1440" cy="1440"/>
            </a:xfrm>
            <a:prstGeom prst="ellipse">
              <a:avLst/>
            </a:prstGeom>
            <a:solidFill>
              <a:srgbClr val="C9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a:solidFill>
                  <a:schemeClr val="tx1">
                    <a:lumMod val="65000"/>
                    <a:lumOff val="35000"/>
                  </a:schemeClr>
                </a:solidFill>
              </a:endParaRPr>
            </a:p>
          </p:txBody>
        </p:sp>
        <p:sp>
          <p:nvSpPr>
            <p:cNvPr id="42" name="KSO_Shape">
              <a:extLst>
                <a:ext uri="{FF2B5EF4-FFF2-40B4-BE49-F238E27FC236}">
                  <a16:creationId xmlns:a16="http://schemas.microsoft.com/office/drawing/2014/main" xmlns="" id="{F9B3474C-4137-43F6-B4A7-E42FB10A81F5}"/>
                </a:ext>
              </a:extLst>
            </p:cNvPr>
            <p:cNvSpPr/>
            <p:nvPr/>
          </p:nvSpPr>
          <p:spPr>
            <a:xfrm>
              <a:off x="4690" y="3943"/>
              <a:ext cx="713" cy="538"/>
            </a:xfrm>
            <a:custGeom>
              <a:avLst/>
              <a:gdLst>
                <a:gd name="connsiteX0" fmla="*/ 367281 w 529316"/>
                <a:gd name="connsiteY0" fmla="*/ 196274 h 401026"/>
                <a:gd name="connsiteX1" fmla="*/ 355293 w 529316"/>
                <a:gd name="connsiteY1" fmla="*/ 208263 h 401026"/>
                <a:gd name="connsiteX2" fmla="*/ 465090 w 529316"/>
                <a:gd name="connsiteY2" fmla="*/ 318060 h 401026"/>
                <a:gd name="connsiteX3" fmla="*/ 466739 w 529316"/>
                <a:gd name="connsiteY3" fmla="*/ 320716 h 401026"/>
                <a:gd name="connsiteX4" fmla="*/ 491723 w 529316"/>
                <a:gd name="connsiteY4" fmla="*/ 320716 h 401026"/>
                <a:gd name="connsiteX5" fmla="*/ 162035 w 529316"/>
                <a:gd name="connsiteY5" fmla="*/ 196274 h 401026"/>
                <a:gd name="connsiteX6" fmla="*/ 37593 w 529316"/>
                <a:gd name="connsiteY6" fmla="*/ 320716 h 401026"/>
                <a:gd name="connsiteX7" fmla="*/ 62577 w 529316"/>
                <a:gd name="connsiteY7" fmla="*/ 320716 h 401026"/>
                <a:gd name="connsiteX8" fmla="*/ 64225 w 529316"/>
                <a:gd name="connsiteY8" fmla="*/ 318061 h 401026"/>
                <a:gd name="connsiteX9" fmla="*/ 174023 w 529316"/>
                <a:gd name="connsiteY9" fmla="*/ 208263 h 401026"/>
                <a:gd name="connsiteX10" fmla="*/ 46349 w 529316"/>
                <a:gd name="connsiteY10" fmla="*/ 80311 h 401026"/>
                <a:gd name="connsiteX11" fmla="*/ 222791 w 529316"/>
                <a:gd name="connsiteY11" fmla="*/ 256753 h 401026"/>
                <a:gd name="connsiteX12" fmla="*/ 263500 w 529316"/>
                <a:gd name="connsiteY12" fmla="*/ 273616 h 401026"/>
                <a:gd name="connsiteX13" fmla="*/ 264659 w 529316"/>
                <a:gd name="connsiteY13" fmla="*/ 273504 h 401026"/>
                <a:gd name="connsiteX14" fmla="*/ 306525 w 529316"/>
                <a:gd name="connsiteY14" fmla="*/ 256753 h 401026"/>
                <a:gd name="connsiteX15" fmla="*/ 482968 w 529316"/>
                <a:gd name="connsiteY15" fmla="*/ 80311 h 401026"/>
                <a:gd name="connsiteX16" fmla="*/ 458990 w 529316"/>
                <a:gd name="connsiteY16" fmla="*/ 80311 h 401026"/>
                <a:gd name="connsiteX17" fmla="*/ 300904 w 529316"/>
                <a:gd name="connsiteY17" fmla="*/ 238397 h 401026"/>
                <a:gd name="connsiteX18" fmla="*/ 264659 w 529316"/>
                <a:gd name="connsiteY18" fmla="*/ 252899 h 401026"/>
                <a:gd name="connsiteX19" fmla="*/ 263656 w 529316"/>
                <a:gd name="connsiteY19" fmla="*/ 252995 h 401026"/>
                <a:gd name="connsiteX20" fmla="*/ 228412 w 529316"/>
                <a:gd name="connsiteY20" fmla="*/ 238397 h 401026"/>
                <a:gd name="connsiteX21" fmla="*/ 70326 w 529316"/>
                <a:gd name="connsiteY21" fmla="*/ 80311 h 401026"/>
                <a:gd name="connsiteX22" fmla="*/ 92015 w 529316"/>
                <a:gd name="connsiteY22" fmla="*/ 0 h 401026"/>
                <a:gd name="connsiteX23" fmla="*/ 437301 w 529316"/>
                <a:gd name="connsiteY23" fmla="*/ 0 h 401026"/>
                <a:gd name="connsiteX24" fmla="*/ 529316 w 529316"/>
                <a:gd name="connsiteY24" fmla="*/ 92015 h 401026"/>
                <a:gd name="connsiteX25" fmla="*/ 529316 w 529316"/>
                <a:gd name="connsiteY25" fmla="*/ 309011 h 401026"/>
                <a:gd name="connsiteX26" fmla="*/ 437301 w 529316"/>
                <a:gd name="connsiteY26" fmla="*/ 401026 h 401026"/>
                <a:gd name="connsiteX27" fmla="*/ 92015 w 529316"/>
                <a:gd name="connsiteY27" fmla="*/ 401026 h 401026"/>
                <a:gd name="connsiteX28" fmla="*/ 0 w 529316"/>
                <a:gd name="connsiteY28" fmla="*/ 309011 h 401026"/>
                <a:gd name="connsiteX29" fmla="*/ 0 w 529316"/>
                <a:gd name="connsiteY29" fmla="*/ 92015 h 401026"/>
                <a:gd name="connsiteX30" fmla="*/ 92015 w 529316"/>
                <a:gd name="connsiteY30" fmla="*/ 0 h 40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29316" h="401026">
                  <a:moveTo>
                    <a:pt x="367281" y="196274"/>
                  </a:moveTo>
                  <a:lnTo>
                    <a:pt x="355293" y="208263"/>
                  </a:lnTo>
                  <a:lnTo>
                    <a:pt x="465090" y="318060"/>
                  </a:lnTo>
                  <a:cubicBezTo>
                    <a:pt x="465822" y="318792"/>
                    <a:pt x="466527" y="319541"/>
                    <a:pt x="466739" y="320716"/>
                  </a:cubicBezTo>
                  <a:lnTo>
                    <a:pt x="491723" y="320716"/>
                  </a:lnTo>
                  <a:close/>
                  <a:moveTo>
                    <a:pt x="162035" y="196274"/>
                  </a:moveTo>
                  <a:lnTo>
                    <a:pt x="37593" y="320716"/>
                  </a:lnTo>
                  <a:lnTo>
                    <a:pt x="62577" y="320716"/>
                  </a:lnTo>
                  <a:lnTo>
                    <a:pt x="64225" y="318061"/>
                  </a:lnTo>
                  <a:lnTo>
                    <a:pt x="174023" y="208263"/>
                  </a:lnTo>
                  <a:close/>
                  <a:moveTo>
                    <a:pt x="46349" y="80311"/>
                  </a:moveTo>
                  <a:lnTo>
                    <a:pt x="222791" y="256753"/>
                  </a:lnTo>
                  <a:cubicBezTo>
                    <a:pt x="234032" y="267995"/>
                    <a:pt x="248767" y="273616"/>
                    <a:pt x="263500" y="273616"/>
                  </a:cubicBezTo>
                  <a:cubicBezTo>
                    <a:pt x="263887" y="273616"/>
                    <a:pt x="264274" y="273611"/>
                    <a:pt x="264659" y="273504"/>
                  </a:cubicBezTo>
                  <a:cubicBezTo>
                    <a:pt x="279774" y="273906"/>
                    <a:pt x="294989" y="268289"/>
                    <a:pt x="306525" y="256753"/>
                  </a:cubicBezTo>
                  <a:lnTo>
                    <a:pt x="482968" y="80311"/>
                  </a:lnTo>
                  <a:lnTo>
                    <a:pt x="458990" y="80311"/>
                  </a:lnTo>
                  <a:lnTo>
                    <a:pt x="300904" y="238397"/>
                  </a:lnTo>
                  <a:cubicBezTo>
                    <a:pt x="290917" y="248385"/>
                    <a:pt x="277745" y="253247"/>
                    <a:pt x="264659" y="252899"/>
                  </a:cubicBezTo>
                  <a:cubicBezTo>
                    <a:pt x="264325" y="252991"/>
                    <a:pt x="263990" y="252995"/>
                    <a:pt x="263656" y="252995"/>
                  </a:cubicBezTo>
                  <a:cubicBezTo>
                    <a:pt x="250900" y="252995"/>
                    <a:pt x="238144" y="248128"/>
                    <a:pt x="228412" y="238397"/>
                  </a:cubicBezTo>
                  <a:lnTo>
                    <a:pt x="70326" y="80311"/>
                  </a:lnTo>
                  <a:close/>
                  <a:moveTo>
                    <a:pt x="92015" y="0"/>
                  </a:moveTo>
                  <a:lnTo>
                    <a:pt x="437301" y="0"/>
                  </a:lnTo>
                  <a:cubicBezTo>
                    <a:pt x="488119" y="0"/>
                    <a:pt x="529316" y="41197"/>
                    <a:pt x="529316" y="92015"/>
                  </a:cubicBezTo>
                  <a:lnTo>
                    <a:pt x="529316" y="309011"/>
                  </a:lnTo>
                  <a:cubicBezTo>
                    <a:pt x="529316" y="359829"/>
                    <a:pt x="488119" y="401026"/>
                    <a:pt x="437301" y="401026"/>
                  </a:cubicBezTo>
                  <a:lnTo>
                    <a:pt x="92015" y="401026"/>
                  </a:lnTo>
                  <a:cubicBezTo>
                    <a:pt x="41197" y="401026"/>
                    <a:pt x="0" y="359829"/>
                    <a:pt x="0" y="309011"/>
                  </a:cubicBezTo>
                  <a:lnTo>
                    <a:pt x="0" y="92015"/>
                  </a:lnTo>
                  <a:cubicBezTo>
                    <a:pt x="0" y="41197"/>
                    <a:pt x="41197" y="0"/>
                    <a:pt x="9201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a:solidFill>
                  <a:schemeClr val="tx1">
                    <a:lumMod val="65000"/>
                    <a:lumOff val="35000"/>
                  </a:schemeClr>
                </a:solidFill>
              </a:endParaRPr>
            </a:p>
          </p:txBody>
        </p:sp>
      </p:grpSp>
      <p:grpSp>
        <p:nvGrpSpPr>
          <p:cNvPr id="43" name="组合 42">
            <a:extLst>
              <a:ext uri="{FF2B5EF4-FFF2-40B4-BE49-F238E27FC236}">
                <a16:creationId xmlns:a16="http://schemas.microsoft.com/office/drawing/2014/main" xmlns="" id="{11EBDD33-9372-4F5D-82DC-0BEFE8A7341E}"/>
              </a:ext>
            </a:extLst>
          </p:cNvPr>
          <p:cNvGrpSpPr/>
          <p:nvPr/>
        </p:nvGrpSpPr>
        <p:grpSpPr>
          <a:xfrm>
            <a:off x="2140744" y="2551748"/>
            <a:ext cx="685800" cy="685800"/>
            <a:chOff x="4495" y="5358"/>
            <a:chExt cx="1440" cy="1440"/>
          </a:xfrm>
        </p:grpSpPr>
        <p:sp>
          <p:nvSpPr>
            <p:cNvPr id="44" name="椭圆 43">
              <a:extLst>
                <a:ext uri="{FF2B5EF4-FFF2-40B4-BE49-F238E27FC236}">
                  <a16:creationId xmlns:a16="http://schemas.microsoft.com/office/drawing/2014/main" xmlns="" id="{B4590450-4951-4F75-B318-CF66758F8EDB}"/>
                </a:ext>
              </a:extLst>
            </p:cNvPr>
            <p:cNvSpPr/>
            <p:nvPr/>
          </p:nvSpPr>
          <p:spPr>
            <a:xfrm>
              <a:off x="4495" y="5358"/>
              <a:ext cx="1440" cy="1440"/>
            </a:xfrm>
            <a:prstGeom prst="ellipse">
              <a:avLst/>
            </a:prstGeom>
            <a:solidFill>
              <a:srgbClr val="C9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a:solidFill>
                  <a:schemeClr val="tx1">
                    <a:lumMod val="65000"/>
                    <a:lumOff val="35000"/>
                  </a:schemeClr>
                </a:solidFill>
              </a:endParaRPr>
            </a:p>
          </p:txBody>
        </p:sp>
        <p:sp>
          <p:nvSpPr>
            <p:cNvPr id="45" name="KSO_Shape">
              <a:extLst>
                <a:ext uri="{FF2B5EF4-FFF2-40B4-BE49-F238E27FC236}">
                  <a16:creationId xmlns:a16="http://schemas.microsoft.com/office/drawing/2014/main" xmlns="" id="{A0E4A6F9-FA08-4EC0-8BD8-A7A4255CEABC}"/>
                </a:ext>
              </a:extLst>
            </p:cNvPr>
            <p:cNvSpPr/>
            <p:nvPr/>
          </p:nvSpPr>
          <p:spPr>
            <a:xfrm>
              <a:off x="4885" y="5830"/>
              <a:ext cx="660" cy="495"/>
            </a:xfrm>
            <a:custGeom>
              <a:avLst/>
              <a:gdLst>
                <a:gd name="connsiteX0" fmla="*/ 577329 w 833225"/>
                <a:gd name="connsiteY0" fmla="*/ 241699 h 624687"/>
                <a:gd name="connsiteX1" fmla="*/ 541325 w 833225"/>
                <a:gd name="connsiteY1" fmla="*/ 277703 h 624687"/>
                <a:gd name="connsiteX2" fmla="*/ 577329 w 833225"/>
                <a:gd name="connsiteY2" fmla="*/ 313707 h 624687"/>
                <a:gd name="connsiteX3" fmla="*/ 613333 w 833225"/>
                <a:gd name="connsiteY3" fmla="*/ 277703 h 624687"/>
                <a:gd name="connsiteX4" fmla="*/ 577329 w 833225"/>
                <a:gd name="connsiteY4" fmla="*/ 241699 h 624687"/>
                <a:gd name="connsiteX5" fmla="*/ 424929 w 833225"/>
                <a:gd name="connsiteY5" fmla="*/ 241699 h 624687"/>
                <a:gd name="connsiteX6" fmla="*/ 388925 w 833225"/>
                <a:gd name="connsiteY6" fmla="*/ 277703 h 624687"/>
                <a:gd name="connsiteX7" fmla="*/ 424929 w 833225"/>
                <a:gd name="connsiteY7" fmla="*/ 313707 h 624687"/>
                <a:gd name="connsiteX8" fmla="*/ 460933 w 833225"/>
                <a:gd name="connsiteY8" fmla="*/ 277703 h 624687"/>
                <a:gd name="connsiteX9" fmla="*/ 424929 w 833225"/>
                <a:gd name="connsiteY9" fmla="*/ 241699 h 624687"/>
                <a:gd name="connsiteX10" fmla="*/ 272529 w 833225"/>
                <a:gd name="connsiteY10" fmla="*/ 241699 h 624687"/>
                <a:gd name="connsiteX11" fmla="*/ 236525 w 833225"/>
                <a:gd name="connsiteY11" fmla="*/ 277703 h 624687"/>
                <a:gd name="connsiteX12" fmla="*/ 272529 w 833225"/>
                <a:gd name="connsiteY12" fmla="*/ 313707 h 624687"/>
                <a:gd name="connsiteX13" fmla="*/ 308533 w 833225"/>
                <a:gd name="connsiteY13" fmla="*/ 277703 h 624687"/>
                <a:gd name="connsiteX14" fmla="*/ 272529 w 833225"/>
                <a:gd name="connsiteY14" fmla="*/ 241699 h 624687"/>
                <a:gd name="connsiteX15" fmla="*/ 429066 w 833225"/>
                <a:gd name="connsiteY15" fmla="*/ 124 h 624687"/>
                <a:gd name="connsiteX16" fmla="*/ 543580 w 833225"/>
                <a:gd name="connsiteY16" fmla="*/ 13237 h 624687"/>
                <a:gd name="connsiteX17" fmla="*/ 789350 w 833225"/>
                <a:gd name="connsiteY17" fmla="*/ 401436 h 624687"/>
                <a:gd name="connsiteX18" fmla="*/ 362652 w 833225"/>
                <a:gd name="connsiteY18" fmla="*/ 552944 h 624687"/>
                <a:gd name="connsiteX19" fmla="*/ 243007 w 833225"/>
                <a:gd name="connsiteY19" fmla="*/ 624687 h 624687"/>
                <a:gd name="connsiteX20" fmla="*/ 211865 w 833225"/>
                <a:gd name="connsiteY20" fmla="*/ 519440 h 624687"/>
                <a:gd name="connsiteX21" fmla="*/ 117966 w 833225"/>
                <a:gd name="connsiteY21" fmla="*/ 84077 h 624687"/>
                <a:gd name="connsiteX22" fmla="*/ 429066 w 833225"/>
                <a:gd name="connsiteY22" fmla="*/ 124 h 6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33225" h="624687">
                  <a:moveTo>
                    <a:pt x="577329" y="241699"/>
                  </a:moveTo>
                  <a:cubicBezTo>
                    <a:pt x="557445" y="241699"/>
                    <a:pt x="541325" y="257819"/>
                    <a:pt x="541325" y="277703"/>
                  </a:cubicBezTo>
                  <a:cubicBezTo>
                    <a:pt x="541325" y="297587"/>
                    <a:pt x="557445" y="313707"/>
                    <a:pt x="577329" y="313707"/>
                  </a:cubicBezTo>
                  <a:cubicBezTo>
                    <a:pt x="597213" y="313707"/>
                    <a:pt x="613333" y="297587"/>
                    <a:pt x="613333" y="277703"/>
                  </a:cubicBezTo>
                  <a:cubicBezTo>
                    <a:pt x="613333" y="257819"/>
                    <a:pt x="597213" y="241699"/>
                    <a:pt x="577329" y="241699"/>
                  </a:cubicBezTo>
                  <a:close/>
                  <a:moveTo>
                    <a:pt x="424929" y="241699"/>
                  </a:moveTo>
                  <a:cubicBezTo>
                    <a:pt x="405045" y="241699"/>
                    <a:pt x="388925" y="257819"/>
                    <a:pt x="388925" y="277703"/>
                  </a:cubicBezTo>
                  <a:cubicBezTo>
                    <a:pt x="388925" y="297587"/>
                    <a:pt x="405045" y="313707"/>
                    <a:pt x="424929" y="313707"/>
                  </a:cubicBezTo>
                  <a:cubicBezTo>
                    <a:pt x="444813" y="313707"/>
                    <a:pt x="460933" y="297587"/>
                    <a:pt x="460933" y="277703"/>
                  </a:cubicBezTo>
                  <a:cubicBezTo>
                    <a:pt x="460933" y="257819"/>
                    <a:pt x="444813" y="241699"/>
                    <a:pt x="424929" y="241699"/>
                  </a:cubicBezTo>
                  <a:close/>
                  <a:moveTo>
                    <a:pt x="272529" y="241699"/>
                  </a:moveTo>
                  <a:cubicBezTo>
                    <a:pt x="252645" y="241699"/>
                    <a:pt x="236525" y="257819"/>
                    <a:pt x="236525" y="277703"/>
                  </a:cubicBezTo>
                  <a:cubicBezTo>
                    <a:pt x="236525" y="297587"/>
                    <a:pt x="252645" y="313707"/>
                    <a:pt x="272529" y="313707"/>
                  </a:cubicBezTo>
                  <a:cubicBezTo>
                    <a:pt x="292413" y="313707"/>
                    <a:pt x="308533" y="297587"/>
                    <a:pt x="308533" y="277703"/>
                  </a:cubicBezTo>
                  <a:cubicBezTo>
                    <a:pt x="308533" y="257819"/>
                    <a:pt x="292413" y="241699"/>
                    <a:pt x="272529" y="241699"/>
                  </a:cubicBezTo>
                  <a:close/>
                  <a:moveTo>
                    <a:pt x="429066" y="124"/>
                  </a:moveTo>
                  <a:cubicBezTo>
                    <a:pt x="467414" y="891"/>
                    <a:pt x="505944" y="5202"/>
                    <a:pt x="543580" y="13237"/>
                  </a:cubicBezTo>
                  <a:cubicBezTo>
                    <a:pt x="786614" y="65121"/>
                    <a:pt x="903137" y="249172"/>
                    <a:pt x="789350" y="401436"/>
                  </a:cubicBezTo>
                  <a:cubicBezTo>
                    <a:pt x="710142" y="507428"/>
                    <a:pt x="538801" y="568267"/>
                    <a:pt x="362652" y="552944"/>
                  </a:cubicBezTo>
                  <a:lnTo>
                    <a:pt x="243007" y="624687"/>
                  </a:lnTo>
                  <a:lnTo>
                    <a:pt x="211865" y="519440"/>
                  </a:lnTo>
                  <a:cubicBezTo>
                    <a:pt x="-26035" y="429957"/>
                    <a:pt x="-72481" y="214611"/>
                    <a:pt x="117966" y="84077"/>
                  </a:cubicBezTo>
                  <a:cubicBezTo>
                    <a:pt x="200623" y="27423"/>
                    <a:pt x="314022" y="-2176"/>
                    <a:pt x="429066" y="1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schemeClr val="tx1">
                    <a:lumMod val="65000"/>
                    <a:lumOff val="35000"/>
                  </a:schemeClr>
                </a:solidFill>
              </a:endParaRPr>
            </a:p>
          </p:txBody>
        </p:sp>
      </p:grpSp>
      <p:sp>
        <p:nvSpPr>
          <p:cNvPr id="46" name="矩形 18">
            <a:extLst>
              <a:ext uri="{FF2B5EF4-FFF2-40B4-BE49-F238E27FC236}">
                <a16:creationId xmlns:a16="http://schemas.microsoft.com/office/drawing/2014/main" xmlns="" id="{D99E0A70-6A94-4C75-8949-3C52D81F9780}"/>
              </a:ext>
            </a:extLst>
          </p:cNvPr>
          <p:cNvSpPr/>
          <p:nvPr/>
        </p:nvSpPr>
        <p:spPr>
          <a:xfrm>
            <a:off x="2885464" y="1579423"/>
            <a:ext cx="5537835" cy="923330"/>
          </a:xfrm>
          <a:prstGeom prst="rect">
            <a:avLst/>
          </a:prstGeom>
          <a:noFill/>
          <a:ln w="9525">
            <a:noFill/>
          </a:ln>
        </p:spPr>
        <p:txBody>
          <a:bodyPr wrap="squar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nSpc>
                <a:spcPct val="150000"/>
              </a:lnSpc>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发生生产安全事故后，事故现场有关人员应当立即报告本单位负责人。在１小时内如实向当地县级以上人民政府安全生产监督管理部门和负有安全生产监督管理职能的有关部门报告。</a:t>
            </a:r>
          </a:p>
        </p:txBody>
      </p:sp>
      <p:sp>
        <p:nvSpPr>
          <p:cNvPr id="47" name="矩形 19">
            <a:extLst>
              <a:ext uri="{FF2B5EF4-FFF2-40B4-BE49-F238E27FC236}">
                <a16:creationId xmlns:a16="http://schemas.microsoft.com/office/drawing/2014/main" xmlns="" id="{F9E216F6-4F18-4F9F-95D2-951AD6AAA641}"/>
              </a:ext>
            </a:extLst>
          </p:cNvPr>
          <p:cNvSpPr/>
          <p:nvPr/>
        </p:nvSpPr>
        <p:spPr>
          <a:xfrm>
            <a:off x="2885226" y="1363682"/>
            <a:ext cx="2559844" cy="276999"/>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nSpc>
                <a:spcPct val="100000"/>
              </a:lnSpc>
              <a:buNone/>
            </a:pPr>
            <a:r>
              <a:rPr lang="zh-CN" altLang="en-US" sz="1200" b="1" dirty="0">
                <a:solidFill>
                  <a:schemeClr val="tx1">
                    <a:lumMod val="75000"/>
                    <a:lumOff val="25000"/>
                  </a:schemeClr>
                </a:solidFill>
                <a:latin typeface="微软雅黑" panose="020B0503020204020204" charset="-122"/>
                <a:ea typeface="微软雅黑" panose="020B0503020204020204" charset="-122"/>
                <a:sym typeface="+mn-ea"/>
              </a:rPr>
              <a:t>生产安全事故报告</a:t>
            </a:r>
          </a:p>
        </p:txBody>
      </p:sp>
      <p:sp>
        <p:nvSpPr>
          <p:cNvPr id="48" name="矩形 18">
            <a:extLst>
              <a:ext uri="{FF2B5EF4-FFF2-40B4-BE49-F238E27FC236}">
                <a16:creationId xmlns:a16="http://schemas.microsoft.com/office/drawing/2014/main" xmlns="" id="{7441303E-B79D-4040-83F8-1C2AB3A63755}"/>
              </a:ext>
            </a:extLst>
          </p:cNvPr>
          <p:cNvSpPr/>
          <p:nvPr/>
        </p:nvSpPr>
        <p:spPr>
          <a:xfrm>
            <a:off x="2999184" y="2866705"/>
            <a:ext cx="5537835" cy="646331"/>
          </a:xfrm>
          <a:prstGeom prst="rect">
            <a:avLst/>
          </a:prstGeom>
          <a:noFill/>
          <a:ln w="9525">
            <a:noFill/>
          </a:ln>
        </p:spPr>
        <p:txBody>
          <a:bodyPr wrap="squar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nSpc>
                <a:spcPct val="150000"/>
              </a:lnSpc>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拨“</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119”</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火警电话报告时，应讲清着火单位名称、详细地址及着火物质、火情大小、报警人姓名及联系电话。报警后要有人到路口引导消防车。</a:t>
            </a:r>
          </a:p>
        </p:txBody>
      </p:sp>
      <p:sp>
        <p:nvSpPr>
          <p:cNvPr id="49" name="矩形 19">
            <a:extLst>
              <a:ext uri="{FF2B5EF4-FFF2-40B4-BE49-F238E27FC236}">
                <a16:creationId xmlns:a16="http://schemas.microsoft.com/office/drawing/2014/main" xmlns="" id="{0E8FD2DC-69F1-423D-A8DF-7AE1825207DF}"/>
              </a:ext>
            </a:extLst>
          </p:cNvPr>
          <p:cNvSpPr/>
          <p:nvPr/>
        </p:nvSpPr>
        <p:spPr>
          <a:xfrm>
            <a:off x="2998947" y="2650964"/>
            <a:ext cx="2559844" cy="276999"/>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nSpc>
                <a:spcPct val="100000"/>
              </a:lnSpc>
              <a:buNone/>
            </a:pPr>
            <a:r>
              <a:rPr lang="zh-CN" altLang="en-US" sz="1200" b="1" dirty="0">
                <a:solidFill>
                  <a:schemeClr val="tx1">
                    <a:lumMod val="75000"/>
                    <a:lumOff val="25000"/>
                  </a:schemeClr>
                </a:solidFill>
                <a:latin typeface="微软雅黑" panose="020B0503020204020204" charset="-122"/>
                <a:ea typeface="微软雅黑" panose="020B0503020204020204" charset="-122"/>
                <a:sym typeface="+mn-ea"/>
              </a:rPr>
              <a:t>发生火灾、危化事故</a:t>
            </a:r>
          </a:p>
        </p:txBody>
      </p:sp>
      <p:sp>
        <p:nvSpPr>
          <p:cNvPr id="50" name="矩形 49">
            <a:extLst>
              <a:ext uri="{FF2B5EF4-FFF2-40B4-BE49-F238E27FC236}">
                <a16:creationId xmlns:a16="http://schemas.microsoft.com/office/drawing/2014/main" xmlns="" id="{169293EC-E08D-4EDB-96A0-AB5C002F4EEC}"/>
              </a:ext>
            </a:extLst>
          </p:cNvPr>
          <p:cNvSpPr/>
          <p:nvPr/>
        </p:nvSpPr>
        <p:spPr>
          <a:xfrm>
            <a:off x="2140982" y="3817776"/>
            <a:ext cx="5537835" cy="646331"/>
          </a:xfrm>
          <a:prstGeom prst="rect">
            <a:avLst/>
          </a:prstGeom>
          <a:noFill/>
          <a:ln w="9525">
            <a:noFill/>
          </a:ln>
        </p:spPr>
        <p:txBody>
          <a:bodyPr wrap="squar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nSpc>
                <a:spcPct val="150000"/>
              </a:lnSpc>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拨“</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120”</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急救电话</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打电话请求医疗急救时，要清楚告知事故企业名称、地址，目前受伤情况（伤情、部位、人数等）。</a:t>
            </a:r>
          </a:p>
        </p:txBody>
      </p:sp>
      <p:sp>
        <p:nvSpPr>
          <p:cNvPr id="51" name="矩形 19">
            <a:extLst>
              <a:ext uri="{FF2B5EF4-FFF2-40B4-BE49-F238E27FC236}">
                <a16:creationId xmlns:a16="http://schemas.microsoft.com/office/drawing/2014/main" xmlns="" id="{4C0119F1-4391-44BC-A236-88F82E43E7B0}"/>
              </a:ext>
            </a:extLst>
          </p:cNvPr>
          <p:cNvSpPr/>
          <p:nvPr/>
        </p:nvSpPr>
        <p:spPr>
          <a:xfrm>
            <a:off x="2140744" y="3602035"/>
            <a:ext cx="2559844" cy="276999"/>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nSpc>
                <a:spcPct val="100000"/>
              </a:lnSpc>
              <a:buNone/>
            </a:pPr>
            <a:r>
              <a:rPr lang="zh-CN" altLang="en-US" sz="1200" b="1" dirty="0">
                <a:solidFill>
                  <a:schemeClr val="tx1">
                    <a:lumMod val="75000"/>
                    <a:lumOff val="25000"/>
                  </a:schemeClr>
                </a:solidFill>
                <a:latin typeface="微软雅黑" panose="020B0503020204020204" charset="-122"/>
                <a:ea typeface="微软雅黑" panose="020B0503020204020204" charset="-122"/>
                <a:sym typeface="+mn-ea"/>
              </a:rPr>
              <a:t>生产或交通事故中有受伤人员</a:t>
            </a:r>
          </a:p>
        </p:txBody>
      </p:sp>
    </p:spTree>
    <p:extLst>
      <p:ext uri="{BB962C8B-B14F-4D97-AF65-F5344CB8AC3E}">
        <p14:creationId xmlns:p14="http://schemas.microsoft.com/office/powerpoint/2010/main" val="788489828"/>
      </p:ext>
    </p:extLst>
  </p:cSld>
  <p:clrMapOvr>
    <a:masterClrMapping/>
  </p:clrMapOvr>
  <mc:AlternateContent xmlns:mc="http://schemas.openxmlformats.org/markup-compatibility/2006" xmlns:p14="http://schemas.microsoft.com/office/powerpoint/2010/main">
    <mc:Choice Requires="p14">
      <p:transition spd="slow" p14:dur="1500" advTm="5959">
        <p:split orient="vert"/>
      </p:transition>
    </mc:Choice>
    <mc:Fallback xmlns="">
      <p:transition spd="slow" advTm="5959">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09"/>
                                        </p:tgtEl>
                                        <p:attrNameLst>
                                          <p:attrName>style.visibility</p:attrName>
                                        </p:attrNameLst>
                                      </p:cBhvr>
                                      <p:to>
                                        <p:strVal val="visible"/>
                                      </p:to>
                                    </p:set>
                                    <p:animEffect transition="in" filter="wipe(left)">
                                      <p:cBhvr>
                                        <p:cTn id="14" dur="500"/>
                                        <p:tgtEl>
                                          <p:spTgt spid="109"/>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0"/>
                                        </p:tgtEl>
                                        <p:attrNameLst>
                                          <p:attrName>style.visibility</p:attrName>
                                        </p:attrNameLst>
                                      </p:cBhvr>
                                      <p:to>
                                        <p:strVal val="visible"/>
                                      </p:to>
                                    </p:set>
                                    <p:anim calcmode="lin" valueType="num">
                                      <p:cBhvr>
                                        <p:cTn id="18" dur="500" fill="hold"/>
                                        <p:tgtEl>
                                          <p:spTgt spid="110"/>
                                        </p:tgtEl>
                                        <p:attrNameLst>
                                          <p:attrName>ppt_w</p:attrName>
                                        </p:attrNameLst>
                                      </p:cBhvr>
                                      <p:tavLst>
                                        <p:tav tm="0">
                                          <p:val>
                                            <p:fltVal val="0"/>
                                          </p:val>
                                        </p:tav>
                                        <p:tav tm="100000">
                                          <p:val>
                                            <p:strVal val="#ppt_w"/>
                                          </p:val>
                                        </p:tav>
                                      </p:tavLst>
                                    </p:anim>
                                    <p:anim calcmode="lin" valueType="num">
                                      <p:cBhvr>
                                        <p:cTn id="19" dur="500" fill="hold"/>
                                        <p:tgtEl>
                                          <p:spTgt spid="110"/>
                                        </p:tgtEl>
                                        <p:attrNameLst>
                                          <p:attrName>ppt_h</p:attrName>
                                        </p:attrNameLst>
                                      </p:cBhvr>
                                      <p:tavLst>
                                        <p:tav tm="0">
                                          <p:val>
                                            <p:fltVal val="0"/>
                                          </p:val>
                                        </p:tav>
                                        <p:tav tm="100000">
                                          <p:val>
                                            <p:strVal val="#ppt_h"/>
                                          </p:val>
                                        </p:tav>
                                      </p:tavLst>
                                    </p:anim>
                                    <p:animEffect transition="in" filter="fade">
                                      <p:cBhvr>
                                        <p:cTn id="20" dur="500"/>
                                        <p:tgtEl>
                                          <p:spTgt spid="110"/>
                                        </p:tgtEl>
                                      </p:cBhvr>
                                    </p:animEffect>
                                  </p:childTnLst>
                                </p:cTn>
                              </p:par>
                            </p:childTnLst>
                          </p:cTn>
                        </p:par>
                        <p:par>
                          <p:cTn id="21" fill="hold">
                            <p:stCondLst>
                              <p:cond delay="1500"/>
                            </p:stCondLst>
                            <p:childTnLst>
                              <p:par>
                                <p:cTn id="22" presetID="20" presetClass="entr" presetSubtype="0"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edge">
                                      <p:cBhvr>
                                        <p:cTn id="24" dur="500"/>
                                        <p:tgtEl>
                                          <p:spTgt spid="36"/>
                                        </p:tgtEl>
                                      </p:cBhvr>
                                    </p:animEffect>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35" presetClass="entr" presetSubtype="0" fill="hold" nodeType="after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anim calcmode="lin" valueType="num">
                                      <p:cBhvr>
                                        <p:cTn id="35" dur="500" fill="hold"/>
                                        <p:tgtEl>
                                          <p:spTgt spid="40"/>
                                        </p:tgtEl>
                                        <p:attrNameLst>
                                          <p:attrName>style.rotation</p:attrName>
                                        </p:attrNameLst>
                                      </p:cBhvr>
                                      <p:tavLst>
                                        <p:tav tm="0">
                                          <p:val>
                                            <p:fltVal val="720"/>
                                          </p:val>
                                        </p:tav>
                                        <p:tav tm="100000">
                                          <p:val>
                                            <p:fltVal val="0"/>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 calcmode="lin" valueType="num">
                                      <p:cBhvr>
                                        <p:cTn id="37" dur="500" fill="hold"/>
                                        <p:tgtEl>
                                          <p:spTgt spid="40"/>
                                        </p:tgtEl>
                                        <p:attrNameLst>
                                          <p:attrName>ppt_w</p:attrName>
                                        </p:attrNameLst>
                                      </p:cBhvr>
                                      <p:tavLst>
                                        <p:tav tm="0">
                                          <p:val>
                                            <p:fltVal val="0"/>
                                          </p:val>
                                        </p:tav>
                                        <p:tav tm="100000">
                                          <p:val>
                                            <p:strVal val="#ppt_w"/>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strVal val="#ppt_x"/>
                                          </p:val>
                                        </p:tav>
                                        <p:tav tm="100000">
                                          <p:val>
                                            <p:strVal val="#ppt_x"/>
                                          </p:val>
                                        </p:tav>
                                      </p:tavLst>
                                    </p:anim>
                                    <p:anim calcmode="lin" valueType="num">
                                      <p:cBhvr>
                                        <p:cTn id="43" dur="500" fill="hold"/>
                                        <p:tgtEl>
                                          <p:spTgt spid="47"/>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fade">
                                      <p:cBhvr>
                                        <p:cTn id="46" dur="500"/>
                                        <p:tgtEl>
                                          <p:spTgt spid="46"/>
                                        </p:tgtEl>
                                      </p:cBhvr>
                                    </p:animEffect>
                                    <p:anim calcmode="lin" valueType="num">
                                      <p:cBhvr>
                                        <p:cTn id="47" dur="500" fill="hold"/>
                                        <p:tgtEl>
                                          <p:spTgt spid="46"/>
                                        </p:tgtEl>
                                        <p:attrNameLst>
                                          <p:attrName>ppt_x</p:attrName>
                                        </p:attrNameLst>
                                      </p:cBhvr>
                                      <p:tavLst>
                                        <p:tav tm="0">
                                          <p:val>
                                            <p:strVal val="#ppt_x"/>
                                          </p:val>
                                        </p:tav>
                                        <p:tav tm="100000">
                                          <p:val>
                                            <p:strVal val="#ppt_x"/>
                                          </p:val>
                                        </p:tav>
                                      </p:tavLst>
                                    </p:anim>
                                    <p:anim calcmode="lin" valueType="num">
                                      <p:cBhvr>
                                        <p:cTn id="48" dur="500" fill="hold"/>
                                        <p:tgtEl>
                                          <p:spTgt spid="46"/>
                                        </p:tgtEl>
                                        <p:attrNameLst>
                                          <p:attrName>ppt_y</p:attrName>
                                        </p:attrNameLst>
                                      </p:cBhvr>
                                      <p:tavLst>
                                        <p:tav tm="0">
                                          <p:val>
                                            <p:strVal val="#ppt_y+.1"/>
                                          </p:val>
                                        </p:tav>
                                        <p:tav tm="100000">
                                          <p:val>
                                            <p:strVal val="#ppt_y"/>
                                          </p:val>
                                        </p:tav>
                                      </p:tavLst>
                                    </p:anim>
                                  </p:childTnLst>
                                </p:cTn>
                              </p:par>
                            </p:childTnLst>
                          </p:cTn>
                        </p:par>
                        <p:par>
                          <p:cTn id="49" fill="hold">
                            <p:stCondLst>
                              <p:cond delay="3500"/>
                            </p:stCondLst>
                            <p:childTnLst>
                              <p:par>
                                <p:cTn id="50" presetID="35" presetClass="entr" presetSubtype="0" fill="hold" nodeType="after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fade">
                                      <p:cBhvr>
                                        <p:cTn id="52" dur="500"/>
                                        <p:tgtEl>
                                          <p:spTgt spid="43"/>
                                        </p:tgtEl>
                                      </p:cBhvr>
                                    </p:animEffect>
                                    <p:anim calcmode="lin" valueType="num">
                                      <p:cBhvr>
                                        <p:cTn id="53" dur="500" fill="hold"/>
                                        <p:tgtEl>
                                          <p:spTgt spid="43"/>
                                        </p:tgtEl>
                                        <p:attrNameLst>
                                          <p:attrName>style.rotation</p:attrName>
                                        </p:attrNameLst>
                                      </p:cBhvr>
                                      <p:tavLst>
                                        <p:tav tm="0">
                                          <p:val>
                                            <p:fltVal val="720"/>
                                          </p:val>
                                        </p:tav>
                                        <p:tav tm="100000">
                                          <p:val>
                                            <p:fltVal val="0"/>
                                          </p:val>
                                        </p:tav>
                                      </p:tavLst>
                                    </p:anim>
                                    <p:anim calcmode="lin" valueType="num">
                                      <p:cBhvr>
                                        <p:cTn id="54" dur="500" fill="hold"/>
                                        <p:tgtEl>
                                          <p:spTgt spid="43"/>
                                        </p:tgtEl>
                                        <p:attrNameLst>
                                          <p:attrName>ppt_h</p:attrName>
                                        </p:attrNameLst>
                                      </p:cBhvr>
                                      <p:tavLst>
                                        <p:tav tm="0">
                                          <p:val>
                                            <p:fltVal val="0"/>
                                          </p:val>
                                        </p:tav>
                                        <p:tav tm="100000">
                                          <p:val>
                                            <p:strVal val="#ppt_h"/>
                                          </p:val>
                                        </p:tav>
                                      </p:tavLst>
                                    </p:anim>
                                    <p:anim calcmode="lin" valueType="num">
                                      <p:cBhvr>
                                        <p:cTn id="55" dur="500" fill="hold"/>
                                        <p:tgtEl>
                                          <p:spTgt spid="43"/>
                                        </p:tgtEl>
                                        <p:attrNameLst>
                                          <p:attrName>ppt_w</p:attrName>
                                        </p:attrNameLst>
                                      </p:cBhvr>
                                      <p:tavLst>
                                        <p:tav tm="0">
                                          <p:val>
                                            <p:fltVal val="0"/>
                                          </p:val>
                                        </p:tav>
                                        <p:tav tm="100000">
                                          <p:val>
                                            <p:strVal val="#ppt_w"/>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500"/>
                                        <p:tgtEl>
                                          <p:spTgt spid="49"/>
                                        </p:tgtEl>
                                      </p:cBhvr>
                                    </p:animEffect>
                                    <p:anim calcmode="lin" valueType="num">
                                      <p:cBhvr>
                                        <p:cTn id="60" dur="500" fill="hold"/>
                                        <p:tgtEl>
                                          <p:spTgt spid="49"/>
                                        </p:tgtEl>
                                        <p:attrNameLst>
                                          <p:attrName>ppt_x</p:attrName>
                                        </p:attrNameLst>
                                      </p:cBhvr>
                                      <p:tavLst>
                                        <p:tav tm="0">
                                          <p:val>
                                            <p:strVal val="#ppt_x"/>
                                          </p:val>
                                        </p:tav>
                                        <p:tav tm="100000">
                                          <p:val>
                                            <p:strVal val="#ppt_x"/>
                                          </p:val>
                                        </p:tav>
                                      </p:tavLst>
                                    </p:anim>
                                    <p:anim calcmode="lin" valueType="num">
                                      <p:cBhvr>
                                        <p:cTn id="61" dur="500" fill="hold"/>
                                        <p:tgtEl>
                                          <p:spTgt spid="49"/>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500"/>
                                        <p:tgtEl>
                                          <p:spTgt spid="48"/>
                                        </p:tgtEl>
                                      </p:cBhvr>
                                    </p:animEffect>
                                    <p:anim calcmode="lin" valueType="num">
                                      <p:cBhvr>
                                        <p:cTn id="65" dur="500" fill="hold"/>
                                        <p:tgtEl>
                                          <p:spTgt spid="48"/>
                                        </p:tgtEl>
                                        <p:attrNameLst>
                                          <p:attrName>ppt_x</p:attrName>
                                        </p:attrNameLst>
                                      </p:cBhvr>
                                      <p:tavLst>
                                        <p:tav tm="0">
                                          <p:val>
                                            <p:strVal val="#ppt_x"/>
                                          </p:val>
                                        </p:tav>
                                        <p:tav tm="100000">
                                          <p:val>
                                            <p:strVal val="#ppt_x"/>
                                          </p:val>
                                        </p:tav>
                                      </p:tavLst>
                                    </p:anim>
                                    <p:anim calcmode="lin" valueType="num">
                                      <p:cBhvr>
                                        <p:cTn id="66" dur="500" fill="hold"/>
                                        <p:tgtEl>
                                          <p:spTgt spid="48"/>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35" presetClass="entr" presetSubtype="0" fill="hold" nodeType="after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fade">
                                      <p:cBhvr>
                                        <p:cTn id="70" dur="500"/>
                                        <p:tgtEl>
                                          <p:spTgt spid="37"/>
                                        </p:tgtEl>
                                      </p:cBhvr>
                                    </p:animEffect>
                                    <p:anim calcmode="lin" valueType="num">
                                      <p:cBhvr>
                                        <p:cTn id="71" dur="500" fill="hold"/>
                                        <p:tgtEl>
                                          <p:spTgt spid="37"/>
                                        </p:tgtEl>
                                        <p:attrNameLst>
                                          <p:attrName>style.rotation</p:attrName>
                                        </p:attrNameLst>
                                      </p:cBhvr>
                                      <p:tavLst>
                                        <p:tav tm="0">
                                          <p:val>
                                            <p:fltVal val="720"/>
                                          </p:val>
                                        </p:tav>
                                        <p:tav tm="100000">
                                          <p:val>
                                            <p:fltVal val="0"/>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 calcmode="lin" valueType="num">
                                      <p:cBhvr>
                                        <p:cTn id="73" dur="500" fill="hold"/>
                                        <p:tgtEl>
                                          <p:spTgt spid="37"/>
                                        </p:tgtEl>
                                        <p:attrNameLst>
                                          <p:attrName>ppt_w</p:attrName>
                                        </p:attrNameLst>
                                      </p:cBhvr>
                                      <p:tavLst>
                                        <p:tav tm="0">
                                          <p:val>
                                            <p:fltVal val="0"/>
                                          </p:val>
                                        </p:tav>
                                        <p:tav tm="100000">
                                          <p:val>
                                            <p:strVal val="#ppt_w"/>
                                          </p:val>
                                        </p:tav>
                                      </p:tavLst>
                                    </p:anim>
                                  </p:childTnLst>
                                </p:cTn>
                              </p:par>
                            </p:childTnLst>
                          </p:cTn>
                        </p:par>
                        <p:par>
                          <p:cTn id="74" fill="hold">
                            <p:stCondLst>
                              <p:cond delay="5000"/>
                            </p:stCondLst>
                            <p:childTnLst>
                              <p:par>
                                <p:cTn id="75" presetID="42" presetClass="entr" presetSubtype="0"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fade">
                                      <p:cBhvr>
                                        <p:cTn id="77" dur="500"/>
                                        <p:tgtEl>
                                          <p:spTgt spid="51"/>
                                        </p:tgtEl>
                                      </p:cBhvr>
                                    </p:animEffect>
                                    <p:anim calcmode="lin" valueType="num">
                                      <p:cBhvr>
                                        <p:cTn id="78" dur="500" fill="hold"/>
                                        <p:tgtEl>
                                          <p:spTgt spid="51"/>
                                        </p:tgtEl>
                                        <p:attrNameLst>
                                          <p:attrName>ppt_x</p:attrName>
                                        </p:attrNameLst>
                                      </p:cBhvr>
                                      <p:tavLst>
                                        <p:tav tm="0">
                                          <p:val>
                                            <p:strVal val="#ppt_x"/>
                                          </p:val>
                                        </p:tav>
                                        <p:tav tm="100000">
                                          <p:val>
                                            <p:strVal val="#ppt_x"/>
                                          </p:val>
                                        </p:tav>
                                      </p:tavLst>
                                    </p:anim>
                                    <p:anim calcmode="lin" valueType="num">
                                      <p:cBhvr>
                                        <p:cTn id="79" dur="500" fill="hold"/>
                                        <p:tgtEl>
                                          <p:spTgt spid="51"/>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50"/>
                                        </p:tgtEl>
                                        <p:attrNameLst>
                                          <p:attrName>style.visibility</p:attrName>
                                        </p:attrNameLst>
                                      </p:cBhvr>
                                      <p:to>
                                        <p:strVal val="visible"/>
                                      </p:to>
                                    </p:set>
                                    <p:animEffect transition="in" filter="fade">
                                      <p:cBhvr>
                                        <p:cTn id="82" dur="500"/>
                                        <p:tgtEl>
                                          <p:spTgt spid="50"/>
                                        </p:tgtEl>
                                      </p:cBhvr>
                                    </p:animEffect>
                                    <p:anim calcmode="lin" valueType="num">
                                      <p:cBhvr>
                                        <p:cTn id="83" dur="500" fill="hold"/>
                                        <p:tgtEl>
                                          <p:spTgt spid="50"/>
                                        </p:tgtEl>
                                        <p:attrNameLst>
                                          <p:attrName>ppt_x</p:attrName>
                                        </p:attrNameLst>
                                      </p:cBhvr>
                                      <p:tavLst>
                                        <p:tav tm="0">
                                          <p:val>
                                            <p:strVal val="#ppt_x"/>
                                          </p:val>
                                        </p:tav>
                                        <p:tav tm="100000">
                                          <p:val>
                                            <p:strVal val="#ppt_x"/>
                                          </p:val>
                                        </p:tav>
                                      </p:tavLst>
                                    </p:anim>
                                    <p:anim calcmode="lin" valueType="num">
                                      <p:cBhvr>
                                        <p:cTn id="84" dur="5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09" grpId="0" bldLvl="0" animBg="1"/>
      <p:bldP spid="110" grpId="0" bldLvl="0" animBg="1"/>
      <p:bldP spid="36" grpId="0" bldLvl="0" animBg="1"/>
      <p:bldP spid="46" grpId="0"/>
      <p:bldP spid="47" grpId="0"/>
      <p:bldP spid="48" grpId="0"/>
      <p:bldP spid="49" grpId="0"/>
      <p:bldP spid="50" grpId="0"/>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239" y="5084446"/>
            <a:ext cx="2446020" cy="65246"/>
          </a:xfrm>
          <a:prstGeom prst="rect">
            <a:avLst/>
          </a:prstGeom>
          <a:solidFill>
            <a:srgbClr val="C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矩形 9"/>
          <p:cNvSpPr/>
          <p:nvPr/>
        </p:nvSpPr>
        <p:spPr>
          <a:xfrm>
            <a:off x="8503444" y="-2381"/>
            <a:ext cx="641509" cy="57150"/>
          </a:xfrm>
          <a:prstGeom prst="rect">
            <a:avLst/>
          </a:prstGeom>
          <a:solidFill>
            <a:srgbClr val="0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9" name="矩形 108">
            <a:extLst>
              <a:ext uri="{FF2B5EF4-FFF2-40B4-BE49-F238E27FC236}">
                <a16:creationId xmlns:a16="http://schemas.microsoft.com/office/drawing/2014/main" xmlns="" id="{8070883F-6A51-4585-8290-A1C9F368FD81}"/>
              </a:ext>
            </a:extLst>
          </p:cNvPr>
          <p:cNvSpPr/>
          <p:nvPr/>
        </p:nvSpPr>
        <p:spPr>
          <a:xfrm>
            <a:off x="-5238" y="283369"/>
            <a:ext cx="110966" cy="33289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0" name="矩形 109">
            <a:extLst>
              <a:ext uri="{FF2B5EF4-FFF2-40B4-BE49-F238E27FC236}">
                <a16:creationId xmlns:a16="http://schemas.microsoft.com/office/drawing/2014/main" xmlns="" id="{E54C9A7B-014D-4F10-B5B1-2DE8F86900E2}"/>
              </a:ext>
            </a:extLst>
          </p:cNvPr>
          <p:cNvSpPr/>
          <p:nvPr/>
        </p:nvSpPr>
        <p:spPr>
          <a:xfrm>
            <a:off x="255747" y="283369"/>
            <a:ext cx="2362172" cy="33289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b="1" dirty="0">
                <a:latin typeface="微软雅黑" panose="020B0503020204020204" charset="-122"/>
                <a:ea typeface="微软雅黑" panose="020B0503020204020204" charset="-122"/>
              </a:rPr>
              <a:t>火场逃生，原则要牢记</a:t>
            </a:r>
          </a:p>
        </p:txBody>
      </p:sp>
      <p:cxnSp>
        <p:nvCxnSpPr>
          <p:cNvPr id="52" name="Straight Connector 76">
            <a:extLst>
              <a:ext uri="{FF2B5EF4-FFF2-40B4-BE49-F238E27FC236}">
                <a16:creationId xmlns:a16="http://schemas.microsoft.com/office/drawing/2014/main" xmlns="" id="{7C7E2683-34E1-4C0F-BB95-B9403C56BA52}"/>
              </a:ext>
            </a:extLst>
          </p:cNvPr>
          <p:cNvCxnSpPr/>
          <p:nvPr/>
        </p:nvCxnSpPr>
        <p:spPr>
          <a:xfrm>
            <a:off x="2642833" y="4022568"/>
            <a:ext cx="1410230" cy="0"/>
          </a:xfrm>
          <a:prstGeom prst="line">
            <a:avLst/>
          </a:prstGeom>
          <a:ln w="6350">
            <a:solidFill>
              <a:schemeClr val="bg1">
                <a:lumMod val="50000"/>
              </a:schemeClr>
            </a:solidFill>
            <a:prstDash val="sysDot"/>
            <a:headEnd type="triangle"/>
          </a:ln>
        </p:spPr>
        <p:style>
          <a:lnRef idx="1">
            <a:schemeClr val="accent1"/>
          </a:lnRef>
          <a:fillRef idx="0">
            <a:schemeClr val="accent1"/>
          </a:fillRef>
          <a:effectRef idx="0">
            <a:schemeClr val="accent1"/>
          </a:effectRef>
          <a:fontRef idx="minor">
            <a:schemeClr val="tx1"/>
          </a:fontRef>
        </p:style>
      </p:cxnSp>
      <p:cxnSp>
        <p:nvCxnSpPr>
          <p:cNvPr id="53" name="Straight Connector 74">
            <a:extLst>
              <a:ext uri="{FF2B5EF4-FFF2-40B4-BE49-F238E27FC236}">
                <a16:creationId xmlns:a16="http://schemas.microsoft.com/office/drawing/2014/main" xmlns="" id="{549D4DCF-8488-4775-A81C-C0D7A2386F19}"/>
              </a:ext>
            </a:extLst>
          </p:cNvPr>
          <p:cNvCxnSpPr/>
          <p:nvPr/>
        </p:nvCxnSpPr>
        <p:spPr>
          <a:xfrm>
            <a:off x="5058457" y="1375422"/>
            <a:ext cx="1826160" cy="0"/>
          </a:xfrm>
          <a:prstGeom prst="line">
            <a:avLst/>
          </a:prstGeom>
          <a:ln w="6350">
            <a:solidFill>
              <a:schemeClr val="bg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54" name="Group 68">
            <a:extLst>
              <a:ext uri="{FF2B5EF4-FFF2-40B4-BE49-F238E27FC236}">
                <a16:creationId xmlns:a16="http://schemas.microsoft.com/office/drawing/2014/main" xmlns="" id="{74CEA2FF-AE4F-4A6B-ACA8-53A8F5DC3E57}"/>
              </a:ext>
            </a:extLst>
          </p:cNvPr>
          <p:cNvGrpSpPr/>
          <p:nvPr/>
        </p:nvGrpSpPr>
        <p:grpSpPr>
          <a:xfrm>
            <a:off x="6038584" y="3219768"/>
            <a:ext cx="1705277" cy="393977"/>
            <a:chOff x="2621551" y="1387540"/>
            <a:chExt cx="1650521" cy="1372547"/>
          </a:xfrm>
        </p:grpSpPr>
        <p:cxnSp>
          <p:nvCxnSpPr>
            <p:cNvPr id="55" name="Straight Connector 69">
              <a:extLst>
                <a:ext uri="{FF2B5EF4-FFF2-40B4-BE49-F238E27FC236}">
                  <a16:creationId xmlns:a16="http://schemas.microsoft.com/office/drawing/2014/main" xmlns="" id="{46DCABDC-6868-4C1A-BEF8-F82288B98B8D}"/>
                </a:ext>
              </a:extLst>
            </p:cNvPr>
            <p:cNvCxnSpPr/>
            <p:nvPr/>
          </p:nvCxnSpPr>
          <p:spPr>
            <a:xfrm>
              <a:off x="2621551" y="1387540"/>
              <a:ext cx="1650521" cy="0"/>
            </a:xfrm>
            <a:prstGeom prst="line">
              <a:avLst/>
            </a:prstGeom>
            <a:ln w="6350">
              <a:solidFill>
                <a:schemeClr val="bg1">
                  <a:lumMod val="50000"/>
                </a:schemeClr>
              </a:solidFill>
              <a:prstDash val="sysDot"/>
              <a:headEnd type="triangle"/>
            </a:ln>
          </p:spPr>
          <p:style>
            <a:lnRef idx="1">
              <a:schemeClr val="accent1"/>
            </a:lnRef>
            <a:fillRef idx="0">
              <a:schemeClr val="accent1"/>
            </a:fillRef>
            <a:effectRef idx="0">
              <a:schemeClr val="accent1"/>
            </a:effectRef>
            <a:fontRef idx="minor">
              <a:schemeClr val="tx1"/>
            </a:fontRef>
          </p:style>
        </p:cxnSp>
        <p:cxnSp>
          <p:nvCxnSpPr>
            <p:cNvPr id="56" name="Straight Connector 70">
              <a:extLst>
                <a:ext uri="{FF2B5EF4-FFF2-40B4-BE49-F238E27FC236}">
                  <a16:creationId xmlns:a16="http://schemas.microsoft.com/office/drawing/2014/main" xmlns="" id="{E458F0F1-B4CD-49A9-B2AE-DA947730DEA5}"/>
                </a:ext>
              </a:extLst>
            </p:cNvPr>
            <p:cNvCxnSpPr/>
            <p:nvPr/>
          </p:nvCxnSpPr>
          <p:spPr>
            <a:xfrm rot="16200000">
              <a:off x="3582088" y="2073814"/>
              <a:ext cx="1372546" cy="0"/>
            </a:xfrm>
            <a:prstGeom prst="line">
              <a:avLst/>
            </a:prstGeom>
            <a:ln w="6350">
              <a:solidFill>
                <a:schemeClr val="bg1">
                  <a:lumMod val="50000"/>
                </a:schemeClr>
              </a:solidFill>
              <a:prstDash val="sysDot"/>
              <a:headEnd type="triangle"/>
            </a:ln>
          </p:spPr>
          <p:style>
            <a:lnRef idx="1">
              <a:schemeClr val="accent1"/>
            </a:lnRef>
            <a:fillRef idx="0">
              <a:schemeClr val="accent1"/>
            </a:fillRef>
            <a:effectRef idx="0">
              <a:schemeClr val="accent1"/>
            </a:effectRef>
            <a:fontRef idx="minor">
              <a:schemeClr val="tx1"/>
            </a:fontRef>
          </p:style>
        </p:cxnSp>
      </p:grpSp>
      <p:grpSp>
        <p:nvGrpSpPr>
          <p:cNvPr id="57" name="Group 67">
            <a:extLst>
              <a:ext uri="{FF2B5EF4-FFF2-40B4-BE49-F238E27FC236}">
                <a16:creationId xmlns:a16="http://schemas.microsoft.com/office/drawing/2014/main" xmlns="" id="{78B5A551-CA9B-456D-A232-FDB10F4B0F64}"/>
              </a:ext>
            </a:extLst>
          </p:cNvPr>
          <p:cNvGrpSpPr/>
          <p:nvPr/>
        </p:nvGrpSpPr>
        <p:grpSpPr>
          <a:xfrm>
            <a:off x="1518322" y="1553699"/>
            <a:ext cx="1219962" cy="1011221"/>
            <a:chOff x="2433037" y="1387540"/>
            <a:chExt cx="1839035" cy="1372546"/>
          </a:xfrm>
        </p:grpSpPr>
        <p:cxnSp>
          <p:nvCxnSpPr>
            <p:cNvPr id="58" name="Straight Connector 65">
              <a:extLst>
                <a:ext uri="{FF2B5EF4-FFF2-40B4-BE49-F238E27FC236}">
                  <a16:creationId xmlns:a16="http://schemas.microsoft.com/office/drawing/2014/main" xmlns="" id="{45E99930-AB98-4882-B109-3537C5466261}"/>
                </a:ext>
              </a:extLst>
            </p:cNvPr>
            <p:cNvCxnSpPr/>
            <p:nvPr/>
          </p:nvCxnSpPr>
          <p:spPr>
            <a:xfrm>
              <a:off x="2433037" y="1387540"/>
              <a:ext cx="1839035" cy="0"/>
            </a:xfrm>
            <a:prstGeom prst="line">
              <a:avLst/>
            </a:prstGeom>
            <a:ln w="6350">
              <a:solidFill>
                <a:schemeClr val="bg1">
                  <a:lumMod val="50000"/>
                </a:schemeClr>
              </a:solidFill>
              <a:prstDash val="sysDot"/>
              <a:headEnd type="triangle"/>
            </a:ln>
          </p:spPr>
          <p:style>
            <a:lnRef idx="1">
              <a:schemeClr val="accent1"/>
            </a:lnRef>
            <a:fillRef idx="0">
              <a:schemeClr val="accent1"/>
            </a:fillRef>
            <a:effectRef idx="0">
              <a:schemeClr val="accent1"/>
            </a:effectRef>
            <a:fontRef idx="minor">
              <a:schemeClr val="tx1"/>
            </a:fontRef>
          </p:style>
        </p:cxnSp>
        <p:cxnSp>
          <p:nvCxnSpPr>
            <p:cNvPr id="59" name="Straight Connector 66">
              <a:extLst>
                <a:ext uri="{FF2B5EF4-FFF2-40B4-BE49-F238E27FC236}">
                  <a16:creationId xmlns:a16="http://schemas.microsoft.com/office/drawing/2014/main" xmlns="" id="{C35FCD64-B5E5-4171-8960-4780A47CAA17}"/>
                </a:ext>
              </a:extLst>
            </p:cNvPr>
            <p:cNvCxnSpPr/>
            <p:nvPr/>
          </p:nvCxnSpPr>
          <p:spPr>
            <a:xfrm rot="16200000">
              <a:off x="3570849" y="2073813"/>
              <a:ext cx="1372546" cy="0"/>
            </a:xfrm>
            <a:prstGeom prst="line">
              <a:avLst/>
            </a:prstGeom>
            <a:ln w="6350">
              <a:solidFill>
                <a:schemeClr val="bg1">
                  <a:lumMod val="50000"/>
                </a:schemeClr>
              </a:solidFill>
              <a:prstDash val="sysDot"/>
              <a:headEnd type="triangle"/>
            </a:ln>
          </p:spPr>
          <p:style>
            <a:lnRef idx="1">
              <a:schemeClr val="accent1"/>
            </a:lnRef>
            <a:fillRef idx="0">
              <a:schemeClr val="accent1"/>
            </a:fillRef>
            <a:effectRef idx="0">
              <a:schemeClr val="accent1"/>
            </a:effectRef>
            <a:fontRef idx="minor">
              <a:schemeClr val="tx1"/>
            </a:fontRef>
          </p:style>
        </p:cxnSp>
      </p:grpSp>
      <p:grpSp>
        <p:nvGrpSpPr>
          <p:cNvPr id="60" name="Group 50">
            <a:extLst>
              <a:ext uri="{FF2B5EF4-FFF2-40B4-BE49-F238E27FC236}">
                <a16:creationId xmlns:a16="http://schemas.microsoft.com/office/drawing/2014/main" xmlns="" id="{CA601C42-6EC8-4514-B9C5-07638B93246C}"/>
              </a:ext>
            </a:extLst>
          </p:cNvPr>
          <p:cNvGrpSpPr/>
          <p:nvPr/>
        </p:nvGrpSpPr>
        <p:grpSpPr>
          <a:xfrm>
            <a:off x="2046699" y="1144535"/>
            <a:ext cx="4506354" cy="3358745"/>
            <a:chOff x="3091556" y="1666710"/>
            <a:chExt cx="6008885" cy="4478634"/>
          </a:xfrm>
          <a:solidFill>
            <a:schemeClr val="bg1"/>
          </a:solidFill>
        </p:grpSpPr>
        <p:grpSp>
          <p:nvGrpSpPr>
            <p:cNvPr id="61" name="Group 3">
              <a:extLst>
                <a:ext uri="{FF2B5EF4-FFF2-40B4-BE49-F238E27FC236}">
                  <a16:creationId xmlns:a16="http://schemas.microsoft.com/office/drawing/2014/main" xmlns="" id="{260D08F0-7B41-4F72-959E-F8067A7D2BBE}"/>
                </a:ext>
              </a:extLst>
            </p:cNvPr>
            <p:cNvGrpSpPr/>
            <p:nvPr/>
          </p:nvGrpSpPr>
          <p:grpSpPr>
            <a:xfrm>
              <a:off x="3091556" y="1666710"/>
              <a:ext cx="6008885" cy="4478634"/>
              <a:chOff x="5005784" y="1125225"/>
              <a:chExt cx="7270750" cy="5419147"/>
            </a:xfrm>
            <a:grpFill/>
          </p:grpSpPr>
          <p:sp>
            <p:nvSpPr>
              <p:cNvPr id="84" name="椭圆 26">
                <a:extLst>
                  <a:ext uri="{FF2B5EF4-FFF2-40B4-BE49-F238E27FC236}">
                    <a16:creationId xmlns:a16="http://schemas.microsoft.com/office/drawing/2014/main" xmlns="" id="{1D33ECED-2336-4E4C-B132-7B8C3CB7D384}"/>
                  </a:ext>
                </a:extLst>
              </p:cNvPr>
              <p:cNvSpPr/>
              <p:nvPr/>
            </p:nvSpPr>
            <p:spPr bwMode="auto">
              <a:xfrm>
                <a:off x="5005784" y="3063417"/>
                <a:ext cx="2291773" cy="2291773"/>
              </a:xfrm>
              <a:prstGeom prst="ellipse">
                <a:avLst/>
              </a:prstGeom>
              <a:solidFill>
                <a:schemeClr val="bg1">
                  <a:lumMod val="85000"/>
                </a:schemeClr>
              </a:solidFill>
              <a:ln w="25400" cap="flat" cmpd="sng" algn="ctr">
                <a:noFill/>
                <a:prstDash val="solid"/>
              </a:ln>
              <a:effectLst/>
            </p:spPr>
            <p:txBody>
              <a:bodyPr anchor="ctr"/>
              <a:lstStyle/>
              <a:p>
                <a:pPr algn="ctr">
                  <a:lnSpc>
                    <a:spcPct val="130000"/>
                  </a:lnSpc>
                  <a:defRPr/>
                </a:pPr>
                <a:endParaRPr lang="en-US" sz="1280" kern="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5" name="椭圆 28">
                <a:extLst>
                  <a:ext uri="{FF2B5EF4-FFF2-40B4-BE49-F238E27FC236}">
                    <a16:creationId xmlns:a16="http://schemas.microsoft.com/office/drawing/2014/main" xmlns="" id="{FDF63C97-E66A-4B16-BEA2-78488F2355AA}"/>
                  </a:ext>
                </a:extLst>
              </p:cNvPr>
              <p:cNvSpPr/>
              <p:nvPr/>
            </p:nvSpPr>
            <p:spPr bwMode="auto">
              <a:xfrm>
                <a:off x="10028057" y="3782122"/>
                <a:ext cx="1831399" cy="1829956"/>
              </a:xfrm>
              <a:prstGeom prst="ellipse">
                <a:avLst/>
              </a:prstGeom>
              <a:solidFill>
                <a:schemeClr val="bg1">
                  <a:lumMod val="85000"/>
                </a:schemeClr>
              </a:solidFill>
              <a:ln w="25400" cap="flat" cmpd="sng" algn="ctr">
                <a:noFill/>
                <a:prstDash val="solid"/>
              </a:ln>
              <a:effectLst/>
            </p:spPr>
            <p:txBody>
              <a:bodyPr anchor="ctr"/>
              <a:lstStyle/>
              <a:p>
                <a:pPr algn="ctr">
                  <a:lnSpc>
                    <a:spcPct val="130000"/>
                  </a:lnSpc>
                  <a:defRPr/>
                </a:pPr>
                <a:endParaRPr lang="en-US" sz="1280" kern="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6" name="椭圆 30">
                <a:extLst>
                  <a:ext uri="{FF2B5EF4-FFF2-40B4-BE49-F238E27FC236}">
                    <a16:creationId xmlns:a16="http://schemas.microsoft.com/office/drawing/2014/main" xmlns="" id="{21F5BF1F-59D1-4DBE-B12A-91B3CEC06295}"/>
                  </a:ext>
                </a:extLst>
              </p:cNvPr>
              <p:cNvSpPr/>
              <p:nvPr/>
            </p:nvSpPr>
            <p:spPr bwMode="auto">
              <a:xfrm>
                <a:off x="7486614" y="1125225"/>
                <a:ext cx="3053773" cy="3052329"/>
              </a:xfrm>
              <a:prstGeom prst="ellipse">
                <a:avLst/>
              </a:prstGeom>
              <a:solidFill>
                <a:schemeClr val="bg1">
                  <a:lumMod val="85000"/>
                </a:schemeClr>
              </a:solidFill>
              <a:ln w="25400" cap="flat" cmpd="sng" algn="ctr">
                <a:noFill/>
                <a:prstDash val="solid"/>
              </a:ln>
              <a:effectLst/>
            </p:spPr>
            <p:txBody>
              <a:bodyPr anchor="ctr"/>
              <a:lstStyle/>
              <a:p>
                <a:pPr algn="ctr">
                  <a:lnSpc>
                    <a:spcPct val="130000"/>
                  </a:lnSpc>
                  <a:defRPr/>
                </a:pPr>
                <a:endParaRPr lang="en-US" sz="1280" kern="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7" name="椭圆 31">
                <a:extLst>
                  <a:ext uri="{FF2B5EF4-FFF2-40B4-BE49-F238E27FC236}">
                    <a16:creationId xmlns:a16="http://schemas.microsoft.com/office/drawing/2014/main" xmlns="" id="{FF3F9583-EB3C-41C3-AB42-D86316FFE0E3}"/>
                  </a:ext>
                </a:extLst>
              </p:cNvPr>
              <p:cNvSpPr/>
              <p:nvPr/>
            </p:nvSpPr>
            <p:spPr bwMode="auto">
              <a:xfrm>
                <a:off x="7703092" y="4379599"/>
                <a:ext cx="2166215" cy="2164773"/>
              </a:xfrm>
              <a:prstGeom prst="ellipse">
                <a:avLst/>
              </a:prstGeom>
              <a:solidFill>
                <a:schemeClr val="bg1">
                  <a:lumMod val="85000"/>
                </a:schemeClr>
              </a:solidFill>
              <a:ln w="25400" cap="flat" cmpd="sng" algn="ctr">
                <a:noFill/>
                <a:prstDash val="solid"/>
              </a:ln>
              <a:effectLst/>
            </p:spPr>
            <p:txBody>
              <a:bodyPr anchor="ctr"/>
              <a:lstStyle/>
              <a:p>
                <a:pPr algn="ctr">
                  <a:lnSpc>
                    <a:spcPct val="130000"/>
                  </a:lnSpc>
                  <a:defRPr/>
                </a:pPr>
                <a:endParaRPr lang="en-US" sz="1280" kern="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8" name="矩形 4">
                <a:extLst>
                  <a:ext uri="{FF2B5EF4-FFF2-40B4-BE49-F238E27FC236}">
                    <a16:creationId xmlns:a16="http://schemas.microsoft.com/office/drawing/2014/main" xmlns="" id="{8220297E-F79D-4318-82B5-48860127DF1B}"/>
                  </a:ext>
                </a:extLst>
              </p:cNvPr>
              <p:cNvSpPr/>
              <p:nvPr/>
            </p:nvSpPr>
            <p:spPr bwMode="auto">
              <a:xfrm rot="19694411">
                <a:off x="5035109" y="2052207"/>
                <a:ext cx="5535672" cy="2702353"/>
              </a:xfrm>
              <a:custGeom>
                <a:avLst/>
                <a:gdLst/>
                <a:ahLst/>
                <a:cxnLst/>
                <a:rect l="l" t="t" r="r" b="b"/>
                <a:pathLst>
                  <a:path w="6636810" h="3240537">
                    <a:moveTo>
                      <a:pt x="5995706" y="329447"/>
                    </a:moveTo>
                    <a:cubicBezTo>
                      <a:pt x="6708608" y="870225"/>
                      <a:pt x="6848141" y="1886532"/>
                      <a:pt x="6307363" y="2599433"/>
                    </a:cubicBezTo>
                    <a:cubicBezTo>
                      <a:pt x="5766586" y="3312335"/>
                      <a:pt x="4750279" y="3451868"/>
                      <a:pt x="4037377" y="2911090"/>
                    </a:cubicBezTo>
                    <a:cubicBezTo>
                      <a:pt x="3834697" y="2757346"/>
                      <a:pt x="3678362" y="2565165"/>
                      <a:pt x="3572521" y="2351592"/>
                    </a:cubicBezTo>
                    <a:cubicBezTo>
                      <a:pt x="3382613" y="2221161"/>
                      <a:pt x="3125137" y="2125355"/>
                      <a:pt x="2835026" y="2089472"/>
                    </a:cubicBezTo>
                    <a:cubicBezTo>
                      <a:pt x="2470925" y="2044438"/>
                      <a:pt x="2133683" y="2103468"/>
                      <a:pt x="1902855" y="2234479"/>
                    </a:cubicBezTo>
                    <a:cubicBezTo>
                      <a:pt x="1508230" y="2603881"/>
                      <a:pt x="893457" y="2645913"/>
                      <a:pt x="448097" y="2308081"/>
                    </a:cubicBezTo>
                    <a:cubicBezTo>
                      <a:pt x="-50183" y="1930106"/>
                      <a:pt x="-147709" y="1219762"/>
                      <a:pt x="230265" y="721482"/>
                    </a:cubicBezTo>
                    <a:cubicBezTo>
                      <a:pt x="608240" y="223202"/>
                      <a:pt x="1318584" y="125676"/>
                      <a:pt x="1816864" y="503651"/>
                    </a:cubicBezTo>
                    <a:cubicBezTo>
                      <a:pt x="1922519" y="583796"/>
                      <a:pt x="2010155" y="678885"/>
                      <a:pt x="2077971" y="784443"/>
                    </a:cubicBezTo>
                    <a:cubicBezTo>
                      <a:pt x="2289760" y="902821"/>
                      <a:pt x="2577725" y="972444"/>
                      <a:pt x="2893769" y="967396"/>
                    </a:cubicBezTo>
                    <a:cubicBezTo>
                      <a:pt x="3168575" y="963007"/>
                      <a:pt x="3420358" y="902868"/>
                      <a:pt x="3617906" y="804590"/>
                    </a:cubicBezTo>
                    <a:cubicBezTo>
                      <a:pt x="3649441" y="748230"/>
                      <a:pt x="3685719" y="693837"/>
                      <a:pt x="3725720" y="641104"/>
                    </a:cubicBezTo>
                    <a:cubicBezTo>
                      <a:pt x="4266498" y="-71797"/>
                      <a:pt x="5282805" y="-211331"/>
                      <a:pt x="5995706" y="329447"/>
                    </a:cubicBezTo>
                    <a:close/>
                  </a:path>
                </a:pathLst>
              </a:custGeom>
              <a:solidFill>
                <a:srgbClr val="C00000"/>
              </a:solidFill>
              <a:ln w="25400" cap="flat" cmpd="sng" algn="ctr">
                <a:noFill/>
                <a:prstDash val="solid"/>
              </a:ln>
              <a:effectLst>
                <a:outerShdw blurRad="254000" dist="63500" dir="2700000" algn="tl" rotWithShape="0">
                  <a:prstClr val="black">
                    <a:alpha val="40000"/>
                  </a:prstClr>
                </a:outerShdw>
              </a:effectLst>
            </p:spPr>
            <p:txBody>
              <a:bodyPr anchor="ctr"/>
              <a:lstStyle/>
              <a:p>
                <a:pPr algn="ctr">
                  <a:lnSpc>
                    <a:spcPct val="130000"/>
                  </a:lnSpc>
                  <a:defRPr/>
                </a:pPr>
                <a:endParaRPr lang="en-US" sz="1280" kern="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9" name="矩形 4">
                <a:extLst>
                  <a:ext uri="{FF2B5EF4-FFF2-40B4-BE49-F238E27FC236}">
                    <a16:creationId xmlns:a16="http://schemas.microsoft.com/office/drawing/2014/main" xmlns="" id="{43FBF087-7B05-4E63-A6F3-0ABA66CB2705}"/>
                  </a:ext>
                </a:extLst>
              </p:cNvPr>
              <p:cNvSpPr/>
              <p:nvPr/>
            </p:nvSpPr>
            <p:spPr bwMode="auto">
              <a:xfrm rot="13415964">
                <a:off x="7511547" y="2326114"/>
                <a:ext cx="4764987" cy="2326127"/>
              </a:xfrm>
              <a:custGeom>
                <a:avLst/>
                <a:gdLst/>
                <a:ahLst/>
                <a:cxnLst/>
                <a:rect l="l" t="t" r="r" b="b"/>
                <a:pathLst>
                  <a:path w="6636810" h="3240537">
                    <a:moveTo>
                      <a:pt x="5995706" y="329447"/>
                    </a:moveTo>
                    <a:cubicBezTo>
                      <a:pt x="6708608" y="870225"/>
                      <a:pt x="6848141" y="1886532"/>
                      <a:pt x="6307363" y="2599433"/>
                    </a:cubicBezTo>
                    <a:cubicBezTo>
                      <a:pt x="5766586" y="3312335"/>
                      <a:pt x="4750279" y="3451868"/>
                      <a:pt x="4037377" y="2911090"/>
                    </a:cubicBezTo>
                    <a:cubicBezTo>
                      <a:pt x="3834697" y="2757346"/>
                      <a:pt x="3678362" y="2565165"/>
                      <a:pt x="3572521" y="2351592"/>
                    </a:cubicBezTo>
                    <a:cubicBezTo>
                      <a:pt x="3382613" y="2221161"/>
                      <a:pt x="3125137" y="2125355"/>
                      <a:pt x="2835026" y="2089472"/>
                    </a:cubicBezTo>
                    <a:cubicBezTo>
                      <a:pt x="2470925" y="2044438"/>
                      <a:pt x="2133683" y="2103468"/>
                      <a:pt x="1902855" y="2234479"/>
                    </a:cubicBezTo>
                    <a:cubicBezTo>
                      <a:pt x="1508230" y="2603881"/>
                      <a:pt x="893457" y="2645913"/>
                      <a:pt x="448097" y="2308081"/>
                    </a:cubicBezTo>
                    <a:cubicBezTo>
                      <a:pt x="-50183" y="1930106"/>
                      <a:pt x="-147709" y="1219762"/>
                      <a:pt x="230265" y="721482"/>
                    </a:cubicBezTo>
                    <a:cubicBezTo>
                      <a:pt x="608240" y="223202"/>
                      <a:pt x="1318584" y="125676"/>
                      <a:pt x="1816864" y="503651"/>
                    </a:cubicBezTo>
                    <a:cubicBezTo>
                      <a:pt x="1922519" y="583796"/>
                      <a:pt x="2010155" y="678885"/>
                      <a:pt x="2077971" y="784443"/>
                    </a:cubicBezTo>
                    <a:cubicBezTo>
                      <a:pt x="2289760" y="902821"/>
                      <a:pt x="2577725" y="972444"/>
                      <a:pt x="2893769" y="967396"/>
                    </a:cubicBezTo>
                    <a:cubicBezTo>
                      <a:pt x="3168575" y="963007"/>
                      <a:pt x="3420358" y="902868"/>
                      <a:pt x="3617906" y="804590"/>
                    </a:cubicBezTo>
                    <a:cubicBezTo>
                      <a:pt x="3649441" y="748230"/>
                      <a:pt x="3685719" y="693837"/>
                      <a:pt x="3725720" y="641104"/>
                    </a:cubicBezTo>
                    <a:cubicBezTo>
                      <a:pt x="4266498" y="-71797"/>
                      <a:pt x="5282805" y="-211331"/>
                      <a:pt x="5995706" y="329447"/>
                    </a:cubicBezTo>
                    <a:close/>
                  </a:path>
                </a:pathLst>
              </a:custGeom>
              <a:solidFill>
                <a:schemeClr val="bg1">
                  <a:lumMod val="75000"/>
                </a:schemeClr>
              </a:solidFill>
              <a:ln w="25400" cap="flat" cmpd="sng" algn="ctr">
                <a:noFill/>
                <a:prstDash val="solid"/>
              </a:ln>
              <a:effectLst>
                <a:outerShdw blurRad="254000" dist="63500" dir="2700000" algn="tl" rotWithShape="0">
                  <a:prstClr val="black">
                    <a:alpha val="40000"/>
                  </a:prstClr>
                </a:outerShdw>
              </a:effectLst>
            </p:spPr>
            <p:txBody>
              <a:bodyPr anchor="ctr"/>
              <a:lstStyle/>
              <a:p>
                <a:pPr algn="ctr">
                  <a:lnSpc>
                    <a:spcPct val="130000"/>
                  </a:lnSpc>
                  <a:defRPr/>
                </a:pPr>
                <a:endParaRPr lang="en-US" sz="1280" kern="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0" name="矩形 4">
                <a:extLst>
                  <a:ext uri="{FF2B5EF4-FFF2-40B4-BE49-F238E27FC236}">
                    <a16:creationId xmlns:a16="http://schemas.microsoft.com/office/drawing/2014/main" xmlns="" id="{09B3A343-5F4E-4714-BD55-6CF249110516}"/>
                  </a:ext>
                </a:extLst>
              </p:cNvPr>
              <p:cNvSpPr/>
              <p:nvPr/>
            </p:nvSpPr>
            <p:spPr bwMode="auto">
              <a:xfrm rot="9397107">
                <a:off x="7762262" y="4118384"/>
                <a:ext cx="3867727" cy="1887682"/>
              </a:xfrm>
              <a:custGeom>
                <a:avLst/>
                <a:gdLst/>
                <a:ahLst/>
                <a:cxnLst/>
                <a:rect l="l" t="t" r="r" b="b"/>
                <a:pathLst>
                  <a:path w="6636810" h="3240537">
                    <a:moveTo>
                      <a:pt x="5995706" y="329447"/>
                    </a:moveTo>
                    <a:cubicBezTo>
                      <a:pt x="6708608" y="870225"/>
                      <a:pt x="6848141" y="1886532"/>
                      <a:pt x="6307363" y="2599433"/>
                    </a:cubicBezTo>
                    <a:cubicBezTo>
                      <a:pt x="5766586" y="3312335"/>
                      <a:pt x="4750279" y="3451868"/>
                      <a:pt x="4037377" y="2911090"/>
                    </a:cubicBezTo>
                    <a:cubicBezTo>
                      <a:pt x="3834697" y="2757346"/>
                      <a:pt x="3678362" y="2565165"/>
                      <a:pt x="3572521" y="2351592"/>
                    </a:cubicBezTo>
                    <a:cubicBezTo>
                      <a:pt x="3382613" y="2221161"/>
                      <a:pt x="3125137" y="2125355"/>
                      <a:pt x="2835026" y="2089472"/>
                    </a:cubicBezTo>
                    <a:cubicBezTo>
                      <a:pt x="2470925" y="2044438"/>
                      <a:pt x="2133683" y="2103468"/>
                      <a:pt x="1902855" y="2234479"/>
                    </a:cubicBezTo>
                    <a:cubicBezTo>
                      <a:pt x="1508230" y="2603881"/>
                      <a:pt x="893457" y="2645913"/>
                      <a:pt x="448097" y="2308081"/>
                    </a:cubicBezTo>
                    <a:cubicBezTo>
                      <a:pt x="-50183" y="1930106"/>
                      <a:pt x="-147709" y="1219762"/>
                      <a:pt x="230265" y="721482"/>
                    </a:cubicBezTo>
                    <a:cubicBezTo>
                      <a:pt x="608240" y="223202"/>
                      <a:pt x="1318584" y="125676"/>
                      <a:pt x="1816864" y="503651"/>
                    </a:cubicBezTo>
                    <a:cubicBezTo>
                      <a:pt x="1922519" y="583796"/>
                      <a:pt x="2010155" y="678885"/>
                      <a:pt x="2077971" y="784443"/>
                    </a:cubicBezTo>
                    <a:cubicBezTo>
                      <a:pt x="2289760" y="902821"/>
                      <a:pt x="2577725" y="972444"/>
                      <a:pt x="2893769" y="967396"/>
                    </a:cubicBezTo>
                    <a:cubicBezTo>
                      <a:pt x="3168575" y="963007"/>
                      <a:pt x="3420358" y="902868"/>
                      <a:pt x="3617906" y="804590"/>
                    </a:cubicBezTo>
                    <a:cubicBezTo>
                      <a:pt x="3649441" y="748230"/>
                      <a:pt x="3685719" y="693837"/>
                      <a:pt x="3725720" y="641104"/>
                    </a:cubicBezTo>
                    <a:cubicBezTo>
                      <a:pt x="4266498" y="-71797"/>
                      <a:pt x="5282805" y="-211331"/>
                      <a:pt x="5995706" y="329447"/>
                    </a:cubicBezTo>
                    <a:close/>
                  </a:path>
                </a:pathLst>
              </a:custGeom>
              <a:solidFill>
                <a:srgbClr val="C00000"/>
              </a:solidFill>
              <a:ln w="25400" cap="flat" cmpd="sng" algn="ctr">
                <a:noFill/>
                <a:prstDash val="solid"/>
              </a:ln>
              <a:effectLst>
                <a:outerShdw blurRad="254000" dist="63500" dir="2700000" algn="tl" rotWithShape="0">
                  <a:prstClr val="black">
                    <a:alpha val="40000"/>
                  </a:prstClr>
                </a:outerShdw>
              </a:effectLst>
            </p:spPr>
            <p:txBody>
              <a:bodyPr anchor="ctr"/>
              <a:lstStyle/>
              <a:p>
                <a:pPr algn="ctr">
                  <a:lnSpc>
                    <a:spcPct val="130000"/>
                  </a:lnSpc>
                  <a:defRPr/>
                </a:pPr>
                <a:endParaRPr lang="en-US" sz="1280" kern="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2" name="Freeform 21">
              <a:extLst>
                <a:ext uri="{FF2B5EF4-FFF2-40B4-BE49-F238E27FC236}">
                  <a16:creationId xmlns:a16="http://schemas.microsoft.com/office/drawing/2014/main" xmlns="" id="{1930317F-717C-4C7F-BB8E-7586702590E3}"/>
                </a:ext>
              </a:extLst>
            </p:cNvPr>
            <p:cNvSpPr>
              <a:spLocks noEditPoints="1"/>
            </p:cNvSpPr>
            <p:nvPr/>
          </p:nvSpPr>
          <p:spPr bwMode="auto">
            <a:xfrm>
              <a:off x="5978518" y="2554767"/>
              <a:ext cx="837133" cy="745198"/>
            </a:xfrm>
            <a:custGeom>
              <a:avLst/>
              <a:gdLst>
                <a:gd name="T0" fmla="*/ 62 w 401"/>
                <a:gd name="T1" fmla="*/ 116 h 357"/>
                <a:gd name="T2" fmla="*/ 117 w 401"/>
                <a:gd name="T3" fmla="*/ 135 h 357"/>
                <a:gd name="T4" fmla="*/ 124 w 401"/>
                <a:gd name="T5" fmla="*/ 133 h 357"/>
                <a:gd name="T6" fmla="*/ 155 w 401"/>
                <a:gd name="T7" fmla="*/ 106 h 357"/>
                <a:gd name="T8" fmla="*/ 156 w 401"/>
                <a:gd name="T9" fmla="*/ 100 h 357"/>
                <a:gd name="T10" fmla="*/ 141 w 401"/>
                <a:gd name="T11" fmla="*/ 81 h 357"/>
                <a:gd name="T12" fmla="*/ 219 w 401"/>
                <a:gd name="T13" fmla="*/ 1 h 357"/>
                <a:gd name="T14" fmla="*/ 160 w 401"/>
                <a:gd name="T15" fmla="*/ 1 h 357"/>
                <a:gd name="T16" fmla="*/ 86 w 401"/>
                <a:gd name="T17" fmla="*/ 39 h 357"/>
                <a:gd name="T18" fmla="*/ 55 w 401"/>
                <a:gd name="T19" fmla="*/ 63 h 357"/>
                <a:gd name="T20" fmla="*/ 43 w 401"/>
                <a:gd name="T21" fmla="*/ 90 h 357"/>
                <a:gd name="T22" fmla="*/ 18 w 401"/>
                <a:gd name="T23" fmla="*/ 98 h 357"/>
                <a:gd name="T24" fmla="*/ 3 w 401"/>
                <a:gd name="T25" fmla="*/ 110 h 357"/>
                <a:gd name="T26" fmla="*/ 2 w 401"/>
                <a:gd name="T27" fmla="*/ 120 h 357"/>
                <a:gd name="T28" fmla="*/ 30 w 401"/>
                <a:gd name="T29" fmla="*/ 150 h 357"/>
                <a:gd name="T30" fmla="*/ 41 w 401"/>
                <a:gd name="T31" fmla="*/ 152 h 357"/>
                <a:gd name="T32" fmla="*/ 55 w 401"/>
                <a:gd name="T33" fmla="*/ 139 h 357"/>
                <a:gd name="T34" fmla="*/ 62 w 401"/>
                <a:gd name="T35" fmla="*/ 116 h 357"/>
                <a:gd name="T36" fmla="*/ 177 w 401"/>
                <a:gd name="T37" fmla="*/ 126 h 357"/>
                <a:gd name="T38" fmla="*/ 169 w 401"/>
                <a:gd name="T39" fmla="*/ 125 h 357"/>
                <a:gd name="T40" fmla="*/ 140 w 401"/>
                <a:gd name="T41" fmla="*/ 150 h 357"/>
                <a:gd name="T42" fmla="*/ 139 w 401"/>
                <a:gd name="T43" fmla="*/ 158 h 357"/>
                <a:gd name="T44" fmla="*/ 305 w 401"/>
                <a:gd name="T45" fmla="*/ 347 h 357"/>
                <a:gd name="T46" fmla="*/ 320 w 401"/>
                <a:gd name="T47" fmla="*/ 348 h 357"/>
                <a:gd name="T48" fmla="*/ 340 w 401"/>
                <a:gd name="T49" fmla="*/ 332 h 357"/>
                <a:gd name="T50" fmla="*/ 341 w 401"/>
                <a:gd name="T51" fmla="*/ 317 h 357"/>
                <a:gd name="T52" fmla="*/ 177 w 401"/>
                <a:gd name="T53" fmla="*/ 126 h 357"/>
                <a:gd name="T54" fmla="*/ 398 w 401"/>
                <a:gd name="T55" fmla="*/ 46 h 357"/>
                <a:gd name="T56" fmla="*/ 389 w 401"/>
                <a:gd name="T57" fmla="*/ 42 h 357"/>
                <a:gd name="T58" fmla="*/ 369 w 401"/>
                <a:gd name="T59" fmla="*/ 72 h 357"/>
                <a:gd name="T60" fmla="*/ 331 w 401"/>
                <a:gd name="T61" fmla="*/ 80 h 357"/>
                <a:gd name="T62" fmla="*/ 320 w 401"/>
                <a:gd name="T63" fmla="*/ 45 h 357"/>
                <a:gd name="T64" fmla="*/ 338 w 401"/>
                <a:gd name="T65" fmla="*/ 13 h 357"/>
                <a:gd name="T66" fmla="*/ 330 w 401"/>
                <a:gd name="T67" fmla="*/ 6 h 357"/>
                <a:gd name="T68" fmla="*/ 274 w 401"/>
                <a:gd name="T69" fmla="*/ 51 h 357"/>
                <a:gd name="T70" fmla="*/ 257 w 401"/>
                <a:gd name="T71" fmla="*/ 121 h 357"/>
                <a:gd name="T72" fmla="*/ 230 w 401"/>
                <a:gd name="T73" fmla="*/ 149 h 357"/>
                <a:gd name="T74" fmla="*/ 257 w 401"/>
                <a:gd name="T75" fmla="*/ 181 h 357"/>
                <a:gd name="T76" fmla="*/ 290 w 401"/>
                <a:gd name="T77" fmla="*/ 149 h 357"/>
                <a:gd name="T78" fmla="*/ 330 w 401"/>
                <a:gd name="T79" fmla="*/ 137 h 357"/>
                <a:gd name="T80" fmla="*/ 391 w 401"/>
                <a:gd name="T81" fmla="*/ 112 h 357"/>
                <a:gd name="T82" fmla="*/ 398 w 401"/>
                <a:gd name="T83" fmla="*/ 46 h 357"/>
                <a:gd name="T84" fmla="*/ 55 w 401"/>
                <a:gd name="T85" fmla="*/ 319 h 357"/>
                <a:gd name="T86" fmla="*/ 55 w 401"/>
                <a:gd name="T87" fmla="*/ 334 h 357"/>
                <a:gd name="T88" fmla="*/ 74 w 401"/>
                <a:gd name="T89" fmla="*/ 353 h 357"/>
                <a:gd name="T90" fmla="*/ 89 w 401"/>
                <a:gd name="T91" fmla="*/ 351 h 357"/>
                <a:gd name="T92" fmla="*/ 187 w 401"/>
                <a:gd name="T93" fmla="*/ 254 h 357"/>
                <a:gd name="T94" fmla="*/ 157 w 401"/>
                <a:gd name="T95" fmla="*/ 220 h 357"/>
                <a:gd name="T96" fmla="*/ 55 w 401"/>
                <a:gd name="T97" fmla="*/ 31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1" h="357">
                  <a:moveTo>
                    <a:pt x="62" y="116"/>
                  </a:moveTo>
                  <a:cubicBezTo>
                    <a:pt x="81" y="101"/>
                    <a:pt x="97" y="111"/>
                    <a:pt x="117" y="135"/>
                  </a:cubicBezTo>
                  <a:cubicBezTo>
                    <a:pt x="120" y="138"/>
                    <a:pt x="123" y="135"/>
                    <a:pt x="124" y="133"/>
                  </a:cubicBezTo>
                  <a:cubicBezTo>
                    <a:pt x="126" y="132"/>
                    <a:pt x="154" y="107"/>
                    <a:pt x="155" y="106"/>
                  </a:cubicBezTo>
                  <a:cubicBezTo>
                    <a:pt x="156" y="105"/>
                    <a:pt x="158" y="102"/>
                    <a:pt x="156" y="100"/>
                  </a:cubicBezTo>
                  <a:cubicBezTo>
                    <a:pt x="154" y="98"/>
                    <a:pt x="146" y="88"/>
                    <a:pt x="141" y="81"/>
                  </a:cubicBezTo>
                  <a:cubicBezTo>
                    <a:pt x="105" y="34"/>
                    <a:pt x="240" y="2"/>
                    <a:pt x="219" y="1"/>
                  </a:cubicBezTo>
                  <a:cubicBezTo>
                    <a:pt x="208" y="1"/>
                    <a:pt x="166" y="0"/>
                    <a:pt x="160" y="1"/>
                  </a:cubicBezTo>
                  <a:cubicBezTo>
                    <a:pt x="134" y="4"/>
                    <a:pt x="102" y="28"/>
                    <a:pt x="86" y="39"/>
                  </a:cubicBezTo>
                  <a:cubicBezTo>
                    <a:pt x="64" y="53"/>
                    <a:pt x="57" y="62"/>
                    <a:pt x="55" y="63"/>
                  </a:cubicBezTo>
                  <a:cubicBezTo>
                    <a:pt x="49" y="68"/>
                    <a:pt x="54" y="80"/>
                    <a:pt x="43" y="90"/>
                  </a:cubicBezTo>
                  <a:cubicBezTo>
                    <a:pt x="32" y="100"/>
                    <a:pt x="25" y="92"/>
                    <a:pt x="18" y="98"/>
                  </a:cubicBezTo>
                  <a:cubicBezTo>
                    <a:pt x="15" y="101"/>
                    <a:pt x="5" y="108"/>
                    <a:pt x="3" y="110"/>
                  </a:cubicBezTo>
                  <a:cubicBezTo>
                    <a:pt x="0" y="113"/>
                    <a:pt x="0" y="117"/>
                    <a:pt x="2" y="120"/>
                  </a:cubicBezTo>
                  <a:cubicBezTo>
                    <a:pt x="2" y="120"/>
                    <a:pt x="28" y="148"/>
                    <a:pt x="30" y="150"/>
                  </a:cubicBezTo>
                  <a:cubicBezTo>
                    <a:pt x="32" y="153"/>
                    <a:pt x="38" y="155"/>
                    <a:pt x="41" y="152"/>
                  </a:cubicBezTo>
                  <a:cubicBezTo>
                    <a:pt x="45" y="149"/>
                    <a:pt x="54" y="141"/>
                    <a:pt x="55" y="139"/>
                  </a:cubicBezTo>
                  <a:cubicBezTo>
                    <a:pt x="57" y="138"/>
                    <a:pt x="54" y="122"/>
                    <a:pt x="62" y="116"/>
                  </a:cubicBezTo>
                  <a:close/>
                  <a:moveTo>
                    <a:pt x="177" y="126"/>
                  </a:moveTo>
                  <a:cubicBezTo>
                    <a:pt x="174" y="123"/>
                    <a:pt x="171" y="123"/>
                    <a:pt x="169" y="125"/>
                  </a:cubicBezTo>
                  <a:cubicBezTo>
                    <a:pt x="140" y="150"/>
                    <a:pt x="140" y="150"/>
                    <a:pt x="140" y="150"/>
                  </a:cubicBezTo>
                  <a:cubicBezTo>
                    <a:pt x="138" y="152"/>
                    <a:pt x="137" y="156"/>
                    <a:pt x="139" y="158"/>
                  </a:cubicBezTo>
                  <a:cubicBezTo>
                    <a:pt x="305" y="347"/>
                    <a:pt x="305" y="347"/>
                    <a:pt x="305" y="347"/>
                  </a:cubicBezTo>
                  <a:cubicBezTo>
                    <a:pt x="309" y="352"/>
                    <a:pt x="316" y="352"/>
                    <a:pt x="320" y="348"/>
                  </a:cubicBezTo>
                  <a:cubicBezTo>
                    <a:pt x="340" y="332"/>
                    <a:pt x="340" y="332"/>
                    <a:pt x="340" y="332"/>
                  </a:cubicBezTo>
                  <a:cubicBezTo>
                    <a:pt x="344" y="328"/>
                    <a:pt x="345" y="321"/>
                    <a:pt x="341" y="317"/>
                  </a:cubicBezTo>
                  <a:lnTo>
                    <a:pt x="177" y="126"/>
                  </a:lnTo>
                  <a:close/>
                  <a:moveTo>
                    <a:pt x="398" y="46"/>
                  </a:moveTo>
                  <a:cubicBezTo>
                    <a:pt x="396" y="36"/>
                    <a:pt x="391" y="38"/>
                    <a:pt x="389" y="42"/>
                  </a:cubicBezTo>
                  <a:cubicBezTo>
                    <a:pt x="386" y="46"/>
                    <a:pt x="374" y="64"/>
                    <a:pt x="369" y="72"/>
                  </a:cubicBezTo>
                  <a:cubicBezTo>
                    <a:pt x="364" y="80"/>
                    <a:pt x="353" y="96"/>
                    <a:pt x="331" y="80"/>
                  </a:cubicBezTo>
                  <a:cubicBezTo>
                    <a:pt x="308" y="64"/>
                    <a:pt x="316" y="53"/>
                    <a:pt x="320" y="45"/>
                  </a:cubicBezTo>
                  <a:cubicBezTo>
                    <a:pt x="324" y="38"/>
                    <a:pt x="336" y="16"/>
                    <a:pt x="338" y="13"/>
                  </a:cubicBezTo>
                  <a:cubicBezTo>
                    <a:pt x="340" y="11"/>
                    <a:pt x="338" y="3"/>
                    <a:pt x="330" y="6"/>
                  </a:cubicBezTo>
                  <a:cubicBezTo>
                    <a:pt x="323" y="9"/>
                    <a:pt x="280" y="27"/>
                    <a:pt x="274" y="51"/>
                  </a:cubicBezTo>
                  <a:cubicBezTo>
                    <a:pt x="268" y="76"/>
                    <a:pt x="279" y="99"/>
                    <a:pt x="257" y="121"/>
                  </a:cubicBezTo>
                  <a:cubicBezTo>
                    <a:pt x="230" y="149"/>
                    <a:pt x="230" y="149"/>
                    <a:pt x="230" y="149"/>
                  </a:cubicBezTo>
                  <a:cubicBezTo>
                    <a:pt x="257" y="181"/>
                    <a:pt x="257" y="181"/>
                    <a:pt x="257" y="181"/>
                  </a:cubicBezTo>
                  <a:cubicBezTo>
                    <a:pt x="290" y="149"/>
                    <a:pt x="290" y="149"/>
                    <a:pt x="290" y="149"/>
                  </a:cubicBezTo>
                  <a:cubicBezTo>
                    <a:pt x="298" y="141"/>
                    <a:pt x="315" y="134"/>
                    <a:pt x="330" y="137"/>
                  </a:cubicBezTo>
                  <a:cubicBezTo>
                    <a:pt x="363" y="144"/>
                    <a:pt x="381" y="132"/>
                    <a:pt x="391" y="112"/>
                  </a:cubicBezTo>
                  <a:cubicBezTo>
                    <a:pt x="401" y="94"/>
                    <a:pt x="399" y="56"/>
                    <a:pt x="398" y="46"/>
                  </a:cubicBezTo>
                  <a:close/>
                  <a:moveTo>
                    <a:pt x="55" y="319"/>
                  </a:moveTo>
                  <a:cubicBezTo>
                    <a:pt x="50" y="323"/>
                    <a:pt x="50" y="330"/>
                    <a:pt x="55" y="334"/>
                  </a:cubicBezTo>
                  <a:cubicBezTo>
                    <a:pt x="74" y="353"/>
                    <a:pt x="74" y="353"/>
                    <a:pt x="74" y="353"/>
                  </a:cubicBezTo>
                  <a:cubicBezTo>
                    <a:pt x="78" y="357"/>
                    <a:pt x="84" y="355"/>
                    <a:pt x="89" y="351"/>
                  </a:cubicBezTo>
                  <a:cubicBezTo>
                    <a:pt x="187" y="254"/>
                    <a:pt x="187" y="254"/>
                    <a:pt x="187" y="254"/>
                  </a:cubicBezTo>
                  <a:cubicBezTo>
                    <a:pt x="157" y="220"/>
                    <a:pt x="157" y="220"/>
                    <a:pt x="157" y="220"/>
                  </a:cubicBezTo>
                  <a:lnTo>
                    <a:pt x="55" y="319"/>
                  </a:lnTo>
                  <a:close/>
                </a:path>
              </a:pathLst>
            </a:custGeom>
            <a:grpFill/>
            <a:ln>
              <a:noFill/>
            </a:ln>
          </p:spPr>
          <p:txBody>
            <a:bodyPr vert="horz" wrap="square" lIns="68575" tIns="34287" rIns="68575" bIns="34287" numCol="1" anchor="t" anchorCtr="0" compatLnSpc="1">
              <a:prstTxWarp prst="textNoShape">
                <a:avLst/>
              </a:prstTxWarp>
            </a:bodyPr>
            <a:lstStyle/>
            <a:p>
              <a:pPr>
                <a:lnSpc>
                  <a:spcPct val="130000"/>
                </a:lnSpc>
              </a:pPr>
              <a:endParaRPr lang="en-US" sz="128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3" name="Group 18">
              <a:extLst>
                <a:ext uri="{FF2B5EF4-FFF2-40B4-BE49-F238E27FC236}">
                  <a16:creationId xmlns:a16="http://schemas.microsoft.com/office/drawing/2014/main" xmlns="" id="{DFEA36F7-FDFE-4677-99AB-B64D35A7D6EA}"/>
                </a:ext>
              </a:extLst>
            </p:cNvPr>
            <p:cNvGrpSpPr/>
            <p:nvPr/>
          </p:nvGrpSpPr>
          <p:grpSpPr>
            <a:xfrm>
              <a:off x="7720651" y="4331747"/>
              <a:ext cx="561856" cy="562817"/>
              <a:chOff x="9145588" y="4435475"/>
              <a:chExt cx="464344" cy="465138"/>
            </a:xfrm>
            <a:grpFill/>
          </p:grpSpPr>
          <p:sp>
            <p:nvSpPr>
              <p:cNvPr id="75" name="AutoShape 7">
                <a:extLst>
                  <a:ext uri="{FF2B5EF4-FFF2-40B4-BE49-F238E27FC236}">
                    <a16:creationId xmlns:a16="http://schemas.microsoft.com/office/drawing/2014/main" xmlns="" id="{4B6CE7EB-6D7C-42B1-9DA2-0B49262399E4}"/>
                  </a:ext>
                </a:extLst>
              </p:cNvPr>
              <p:cNvSpPr>
                <a:spLocks/>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6" tIns="14286" rIns="14286" bIns="14286" anchor="ctr"/>
              <a:lstStyle/>
              <a:p>
                <a:pPr algn="ctr" defTabSz="171458" hangingPunct="0">
                  <a:lnSpc>
                    <a:spcPct val="130000"/>
                  </a:lnSpc>
                </a:pPr>
                <a:endParaRPr lang="en-US" sz="128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6" name="AutoShape 8">
                <a:extLst>
                  <a:ext uri="{FF2B5EF4-FFF2-40B4-BE49-F238E27FC236}">
                    <a16:creationId xmlns:a16="http://schemas.microsoft.com/office/drawing/2014/main" xmlns="" id="{F190F66E-FC2F-4919-AC97-90880FCA073B}"/>
                  </a:ext>
                </a:extLst>
              </p:cNvPr>
              <p:cNvSpPr>
                <a:spLocks/>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6" tIns="14286" rIns="14286" bIns="14286" anchor="ctr"/>
              <a:lstStyle/>
              <a:p>
                <a:pPr algn="ctr" defTabSz="171458" hangingPunct="0">
                  <a:lnSpc>
                    <a:spcPct val="130000"/>
                  </a:lnSpc>
                </a:pPr>
                <a:endParaRPr lang="en-US" sz="128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AutoShape 9">
                <a:extLst>
                  <a:ext uri="{FF2B5EF4-FFF2-40B4-BE49-F238E27FC236}">
                    <a16:creationId xmlns:a16="http://schemas.microsoft.com/office/drawing/2014/main" xmlns="" id="{FDCC9018-B0FE-41AE-B1FB-76F831017E81}"/>
                  </a:ext>
                </a:extLst>
              </p:cNvPr>
              <p:cNvSpPr>
                <a:spLocks/>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6" tIns="14286" rIns="14286" bIns="14286" anchor="ctr"/>
              <a:lstStyle/>
              <a:p>
                <a:pPr algn="ctr" defTabSz="171458" hangingPunct="0">
                  <a:lnSpc>
                    <a:spcPct val="130000"/>
                  </a:lnSpc>
                </a:pPr>
                <a:endParaRPr lang="en-US" sz="128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AutoShape 10">
                <a:extLst>
                  <a:ext uri="{FF2B5EF4-FFF2-40B4-BE49-F238E27FC236}">
                    <a16:creationId xmlns:a16="http://schemas.microsoft.com/office/drawing/2014/main" xmlns="" id="{923DC679-2C55-40E0-BE4A-EB9410039260}"/>
                  </a:ext>
                </a:extLst>
              </p:cNvPr>
              <p:cNvSpPr>
                <a:spLocks/>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6" tIns="14286" rIns="14286" bIns="14286" anchor="ctr"/>
              <a:lstStyle/>
              <a:p>
                <a:pPr algn="ctr" defTabSz="171458" hangingPunct="0">
                  <a:lnSpc>
                    <a:spcPct val="130000"/>
                  </a:lnSpc>
                </a:pPr>
                <a:endParaRPr lang="en-US" sz="128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9" name="AutoShape 11">
                <a:extLst>
                  <a:ext uri="{FF2B5EF4-FFF2-40B4-BE49-F238E27FC236}">
                    <a16:creationId xmlns:a16="http://schemas.microsoft.com/office/drawing/2014/main" xmlns="" id="{6A6E7D2F-5A23-4469-9EEB-65DF3F12EA64}"/>
                  </a:ext>
                </a:extLst>
              </p:cNvPr>
              <p:cNvSpPr>
                <a:spLocks/>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6" tIns="14286" rIns="14286" bIns="14286" anchor="ctr"/>
              <a:lstStyle/>
              <a:p>
                <a:pPr algn="ctr" defTabSz="171458" hangingPunct="0">
                  <a:lnSpc>
                    <a:spcPct val="130000"/>
                  </a:lnSpc>
                </a:pPr>
                <a:endParaRPr lang="en-US" sz="128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0" name="AutoShape 12">
                <a:extLst>
                  <a:ext uri="{FF2B5EF4-FFF2-40B4-BE49-F238E27FC236}">
                    <a16:creationId xmlns:a16="http://schemas.microsoft.com/office/drawing/2014/main" xmlns="" id="{03E363F0-85FE-407E-84E3-55119DCAD87E}"/>
                  </a:ext>
                </a:extLst>
              </p:cNvPr>
              <p:cNvSpPr>
                <a:spLocks/>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6" tIns="14286" rIns="14286" bIns="14286" anchor="ctr"/>
              <a:lstStyle/>
              <a:p>
                <a:pPr algn="ctr" defTabSz="171458" hangingPunct="0">
                  <a:lnSpc>
                    <a:spcPct val="130000"/>
                  </a:lnSpc>
                </a:pPr>
                <a:endParaRPr lang="en-US" sz="128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1" name="AutoShape 13">
                <a:extLst>
                  <a:ext uri="{FF2B5EF4-FFF2-40B4-BE49-F238E27FC236}">
                    <a16:creationId xmlns:a16="http://schemas.microsoft.com/office/drawing/2014/main" xmlns="" id="{88164F45-6251-45AE-A0A5-48A88B7DCF97}"/>
                  </a:ext>
                </a:extLst>
              </p:cNvPr>
              <p:cNvSpPr>
                <a:spLocks/>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6" tIns="14286" rIns="14286" bIns="14286" anchor="ctr"/>
              <a:lstStyle/>
              <a:p>
                <a:pPr algn="ctr" defTabSz="171458" hangingPunct="0">
                  <a:lnSpc>
                    <a:spcPct val="130000"/>
                  </a:lnSpc>
                </a:pPr>
                <a:endParaRPr lang="en-US" sz="128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2" name="AutoShape 14">
                <a:extLst>
                  <a:ext uri="{FF2B5EF4-FFF2-40B4-BE49-F238E27FC236}">
                    <a16:creationId xmlns:a16="http://schemas.microsoft.com/office/drawing/2014/main" xmlns="" id="{8071DB88-482D-4AD7-BB21-97D4DEA045CA}"/>
                  </a:ext>
                </a:extLst>
              </p:cNvPr>
              <p:cNvSpPr>
                <a:spLocks/>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6" tIns="14286" rIns="14286" bIns="14286" anchor="ctr"/>
              <a:lstStyle/>
              <a:p>
                <a:pPr algn="ctr" defTabSz="171458" hangingPunct="0">
                  <a:lnSpc>
                    <a:spcPct val="130000"/>
                  </a:lnSpc>
                </a:pPr>
                <a:endParaRPr lang="en-US" sz="128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AutoShape 15">
                <a:extLst>
                  <a:ext uri="{FF2B5EF4-FFF2-40B4-BE49-F238E27FC236}">
                    <a16:creationId xmlns:a16="http://schemas.microsoft.com/office/drawing/2014/main" xmlns="" id="{C40C4E71-2524-481D-9CF0-455E6018131F}"/>
                  </a:ext>
                </a:extLst>
              </p:cNvPr>
              <p:cNvSpPr>
                <a:spLocks/>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6" tIns="14286" rIns="14286" bIns="14286" anchor="ctr"/>
              <a:lstStyle/>
              <a:p>
                <a:pPr algn="ctr" defTabSz="171458" hangingPunct="0">
                  <a:lnSpc>
                    <a:spcPct val="130000"/>
                  </a:lnSpc>
                </a:pPr>
                <a:endParaRPr lang="en-US" sz="128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4" name="Group 28">
              <a:extLst>
                <a:ext uri="{FF2B5EF4-FFF2-40B4-BE49-F238E27FC236}">
                  <a16:creationId xmlns:a16="http://schemas.microsoft.com/office/drawing/2014/main" xmlns="" id="{DF0EEF06-3D1A-4D64-A595-FC69F5749F13}"/>
                </a:ext>
              </a:extLst>
            </p:cNvPr>
            <p:cNvGrpSpPr/>
            <p:nvPr/>
          </p:nvGrpSpPr>
          <p:grpSpPr>
            <a:xfrm>
              <a:off x="5911816" y="4960272"/>
              <a:ext cx="619099" cy="580009"/>
              <a:chOff x="5368132" y="3540125"/>
              <a:chExt cx="465138" cy="435769"/>
            </a:xfrm>
            <a:grpFill/>
          </p:grpSpPr>
          <p:sp>
            <p:nvSpPr>
              <p:cNvPr id="73" name="AutoShape 110">
                <a:extLst>
                  <a:ext uri="{FF2B5EF4-FFF2-40B4-BE49-F238E27FC236}">
                    <a16:creationId xmlns:a16="http://schemas.microsoft.com/office/drawing/2014/main" xmlns="" id="{4FA11BFD-B594-49DC-9ABA-9F3A72CB791A}"/>
                  </a:ext>
                </a:extLst>
              </p:cNvPr>
              <p:cNvSpPr>
                <a:spLocks/>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6" tIns="14286" rIns="14286" bIns="14286" anchor="ctr"/>
              <a:lstStyle/>
              <a:p>
                <a:pPr algn="ctr" defTabSz="171458" hangingPunct="0">
                  <a:lnSpc>
                    <a:spcPct val="130000"/>
                  </a:lnSpc>
                </a:pPr>
                <a:endParaRPr lang="en-US" sz="1125">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74" name="AutoShape 111">
                <a:extLst>
                  <a:ext uri="{FF2B5EF4-FFF2-40B4-BE49-F238E27FC236}">
                    <a16:creationId xmlns:a16="http://schemas.microsoft.com/office/drawing/2014/main" xmlns="" id="{109385E8-B765-4F89-85B0-DF8CF40FE854}"/>
                  </a:ext>
                </a:extLst>
              </p:cNvPr>
              <p:cNvSpPr>
                <a:spLocks/>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6" tIns="14286" rIns="14286" bIns="14286" anchor="ctr"/>
              <a:lstStyle/>
              <a:p>
                <a:pPr algn="ctr" defTabSz="171458" hangingPunct="0">
                  <a:lnSpc>
                    <a:spcPct val="130000"/>
                  </a:lnSpc>
                </a:pPr>
                <a:endParaRPr lang="en-US" sz="1125">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5" name="Group 31">
              <a:extLst>
                <a:ext uri="{FF2B5EF4-FFF2-40B4-BE49-F238E27FC236}">
                  <a16:creationId xmlns:a16="http://schemas.microsoft.com/office/drawing/2014/main" xmlns="" id="{B3F039F3-5197-4A0A-B1AE-D217D945DEF3}"/>
                </a:ext>
              </a:extLst>
            </p:cNvPr>
            <p:cNvGrpSpPr/>
            <p:nvPr/>
          </p:nvGrpSpPr>
          <p:grpSpPr>
            <a:xfrm>
              <a:off x="3731154" y="3974129"/>
              <a:ext cx="618042" cy="482812"/>
              <a:chOff x="2581275" y="1710532"/>
              <a:chExt cx="464344" cy="362744"/>
            </a:xfrm>
            <a:grpFill/>
          </p:grpSpPr>
          <p:sp>
            <p:nvSpPr>
              <p:cNvPr id="66" name="AutoShape 140">
                <a:extLst>
                  <a:ext uri="{FF2B5EF4-FFF2-40B4-BE49-F238E27FC236}">
                    <a16:creationId xmlns:a16="http://schemas.microsoft.com/office/drawing/2014/main" xmlns="" id="{B36C35BC-97C5-473C-B26B-F4478905B052}"/>
                  </a:ext>
                </a:extLst>
              </p:cNvPr>
              <p:cNvSpPr>
                <a:spLocks/>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6" tIns="14286" rIns="14286" bIns="14286" anchor="ctr"/>
              <a:lstStyle/>
              <a:p>
                <a:pPr algn="ctr" defTabSz="171458" hangingPunct="0">
                  <a:lnSpc>
                    <a:spcPct val="130000"/>
                  </a:lnSpc>
                </a:pPr>
                <a:endParaRPr lang="en-US" sz="1125">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67" name="AutoShape 141">
                <a:extLst>
                  <a:ext uri="{FF2B5EF4-FFF2-40B4-BE49-F238E27FC236}">
                    <a16:creationId xmlns:a16="http://schemas.microsoft.com/office/drawing/2014/main" xmlns="" id="{7E7BDCB0-7B50-4F14-99B0-7FB5E980F6F8}"/>
                  </a:ext>
                </a:extLst>
              </p:cNvPr>
              <p:cNvSpPr>
                <a:spLocks/>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6" tIns="14286" rIns="14286" bIns="14286" anchor="ctr"/>
              <a:lstStyle/>
              <a:p>
                <a:pPr algn="ctr" defTabSz="171458" hangingPunct="0">
                  <a:lnSpc>
                    <a:spcPct val="130000"/>
                  </a:lnSpc>
                </a:pPr>
                <a:endParaRPr lang="en-US" sz="1125">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68" name="AutoShape 142">
                <a:extLst>
                  <a:ext uri="{FF2B5EF4-FFF2-40B4-BE49-F238E27FC236}">
                    <a16:creationId xmlns:a16="http://schemas.microsoft.com/office/drawing/2014/main" xmlns="" id="{BC8036A3-D8E3-44CA-8663-07A1E09246CC}"/>
                  </a:ext>
                </a:extLst>
              </p:cNvPr>
              <p:cNvSpPr>
                <a:spLocks/>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6" tIns="14286" rIns="14286" bIns="14286" anchor="ctr"/>
              <a:lstStyle/>
              <a:p>
                <a:pPr algn="ctr" defTabSz="171458" hangingPunct="0">
                  <a:lnSpc>
                    <a:spcPct val="130000"/>
                  </a:lnSpc>
                </a:pPr>
                <a:endParaRPr lang="en-US" sz="1125">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69" name="AutoShape 143">
                <a:extLst>
                  <a:ext uri="{FF2B5EF4-FFF2-40B4-BE49-F238E27FC236}">
                    <a16:creationId xmlns:a16="http://schemas.microsoft.com/office/drawing/2014/main" xmlns="" id="{5903E30D-1F40-47FE-BD04-998B711C4732}"/>
                  </a:ext>
                </a:extLst>
              </p:cNvPr>
              <p:cNvSpPr>
                <a:spLocks/>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6" tIns="14286" rIns="14286" bIns="14286" anchor="ctr"/>
              <a:lstStyle/>
              <a:p>
                <a:pPr algn="ctr" defTabSz="171458" hangingPunct="0">
                  <a:lnSpc>
                    <a:spcPct val="130000"/>
                  </a:lnSpc>
                </a:pPr>
                <a:endParaRPr lang="en-US" sz="1125">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70" name="AutoShape 144">
                <a:extLst>
                  <a:ext uri="{FF2B5EF4-FFF2-40B4-BE49-F238E27FC236}">
                    <a16:creationId xmlns:a16="http://schemas.microsoft.com/office/drawing/2014/main" xmlns="" id="{9FE16DD6-F1E7-4961-9FDD-553E5D164FC1}"/>
                  </a:ext>
                </a:extLst>
              </p:cNvPr>
              <p:cNvSpPr>
                <a:spLocks/>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6" tIns="14286" rIns="14286" bIns="14286" anchor="ctr"/>
              <a:lstStyle/>
              <a:p>
                <a:pPr algn="ctr" defTabSz="171458" hangingPunct="0">
                  <a:lnSpc>
                    <a:spcPct val="130000"/>
                  </a:lnSpc>
                </a:pPr>
                <a:endParaRPr lang="en-US" sz="1125">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71" name="AutoShape 145">
                <a:extLst>
                  <a:ext uri="{FF2B5EF4-FFF2-40B4-BE49-F238E27FC236}">
                    <a16:creationId xmlns:a16="http://schemas.microsoft.com/office/drawing/2014/main" xmlns="" id="{3A80236C-FA97-4FD8-92B3-F5B43F308A2C}"/>
                  </a:ext>
                </a:extLst>
              </p:cNvPr>
              <p:cNvSpPr>
                <a:spLocks/>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6" tIns="14286" rIns="14286" bIns="14286" anchor="ctr"/>
              <a:lstStyle/>
              <a:p>
                <a:pPr algn="ctr" defTabSz="171458" hangingPunct="0">
                  <a:lnSpc>
                    <a:spcPct val="130000"/>
                  </a:lnSpc>
                </a:pPr>
                <a:endParaRPr lang="en-US" sz="1125">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72" name="AutoShape 146">
                <a:extLst>
                  <a:ext uri="{FF2B5EF4-FFF2-40B4-BE49-F238E27FC236}">
                    <a16:creationId xmlns:a16="http://schemas.microsoft.com/office/drawing/2014/main" xmlns="" id="{BBC812FE-4163-4E26-A63A-7CF92C43706A}"/>
                  </a:ext>
                </a:extLst>
              </p:cNvPr>
              <p:cNvSpPr>
                <a:spLocks/>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6" tIns="14286" rIns="14286" bIns="14286" anchor="ctr"/>
              <a:lstStyle/>
              <a:p>
                <a:pPr algn="ctr" defTabSz="171458" hangingPunct="0">
                  <a:lnSpc>
                    <a:spcPct val="130000"/>
                  </a:lnSpc>
                </a:pPr>
                <a:endParaRPr lang="en-US" sz="1125">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91" name="Rectangle 43">
            <a:extLst>
              <a:ext uri="{FF2B5EF4-FFF2-40B4-BE49-F238E27FC236}">
                <a16:creationId xmlns:a16="http://schemas.microsoft.com/office/drawing/2014/main" xmlns="" id="{7607D5D2-2D11-4B27-865C-3A29B50137A6}"/>
              </a:ext>
            </a:extLst>
          </p:cNvPr>
          <p:cNvSpPr/>
          <p:nvPr/>
        </p:nvSpPr>
        <p:spPr>
          <a:xfrm>
            <a:off x="456590" y="1596193"/>
            <a:ext cx="1872039" cy="646331"/>
          </a:xfrm>
          <a:prstGeom prst="rect">
            <a:avLst/>
          </a:prstGeom>
        </p:spPr>
        <p:txBody>
          <a:bodyPr wrap="square">
            <a:spAutoFit/>
          </a:bodyPr>
          <a:lstStyle/>
          <a:p>
            <a:pPr algn="ct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sym typeface="Arial" panose="020B0604020202020204" pitchFamily="34" charset="0"/>
              </a:rPr>
              <a:t>扑灭火灾要力所能及，如果你判断火势无法控制，就要设法逃生</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92" name="Rectangle 46">
            <a:extLst>
              <a:ext uri="{FF2B5EF4-FFF2-40B4-BE49-F238E27FC236}">
                <a16:creationId xmlns:a16="http://schemas.microsoft.com/office/drawing/2014/main" xmlns="" id="{0EF6A5F0-8C97-44D1-959A-67428E356142}"/>
              </a:ext>
            </a:extLst>
          </p:cNvPr>
          <p:cNvSpPr/>
          <p:nvPr/>
        </p:nvSpPr>
        <p:spPr>
          <a:xfrm>
            <a:off x="6104477" y="1505101"/>
            <a:ext cx="1553666" cy="461665"/>
          </a:xfrm>
          <a:prstGeom prst="rect">
            <a:avLst/>
          </a:prstGeom>
        </p:spPr>
        <p:txBody>
          <a:bodyPr wrap="square">
            <a:spAutoFit/>
          </a:bodyPr>
          <a:lstStyle/>
          <a:p>
            <a:r>
              <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rPr>
              <a:t>不要为了顾及财物延误了逃生时机</a:t>
            </a:r>
            <a:endParaRPr lang="id-ID"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3" name="Rectangle 49">
            <a:extLst>
              <a:ext uri="{FF2B5EF4-FFF2-40B4-BE49-F238E27FC236}">
                <a16:creationId xmlns:a16="http://schemas.microsoft.com/office/drawing/2014/main" xmlns="" id="{FE7611C5-67F8-4C17-8F3B-07CF7F28C5FD}"/>
              </a:ext>
            </a:extLst>
          </p:cNvPr>
          <p:cNvSpPr/>
          <p:nvPr/>
        </p:nvSpPr>
        <p:spPr>
          <a:xfrm>
            <a:off x="6800512" y="3672376"/>
            <a:ext cx="1879030" cy="830997"/>
          </a:xfrm>
          <a:prstGeom prst="rect">
            <a:avLst/>
          </a:prstGeom>
        </p:spPr>
        <p:txBody>
          <a:bodyPr wrap="square">
            <a:spAutoFit/>
          </a:bodyPr>
          <a:lstStyle/>
          <a:p>
            <a:pPr algn="ctr"/>
            <a:r>
              <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rPr>
              <a:t>如果火势较大，自己无法逃生，要尽量通过呼喊、灯光等方法，使救援人员知道自己的位置</a:t>
            </a:r>
            <a:endParaRPr lang="id-ID"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4" name="Rectangle 61">
            <a:extLst>
              <a:ext uri="{FF2B5EF4-FFF2-40B4-BE49-F238E27FC236}">
                <a16:creationId xmlns:a16="http://schemas.microsoft.com/office/drawing/2014/main" xmlns="" id="{24412D30-63BC-4FA5-B215-C63355670FB1}"/>
              </a:ext>
            </a:extLst>
          </p:cNvPr>
          <p:cNvSpPr/>
          <p:nvPr/>
        </p:nvSpPr>
        <p:spPr>
          <a:xfrm>
            <a:off x="1730817" y="4200054"/>
            <a:ext cx="1872039" cy="646331"/>
          </a:xfrm>
          <a:prstGeom prst="rect">
            <a:avLst/>
          </a:prstGeom>
        </p:spPr>
        <p:txBody>
          <a:bodyPr wrap="square">
            <a:spAutoFit/>
          </a:bodyPr>
          <a:lstStyle/>
          <a:p>
            <a:r>
              <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rPr>
              <a:t>保持清醒头脑，弄清自己的位置和逃生的路线，千万不要因为慌张走错方向</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Tree>
    <p:custDataLst>
      <p:tags r:id="rId1"/>
    </p:custDataLst>
    <p:extLst>
      <p:ext uri="{BB962C8B-B14F-4D97-AF65-F5344CB8AC3E}">
        <p14:creationId xmlns:p14="http://schemas.microsoft.com/office/powerpoint/2010/main" val="169104126"/>
      </p:ext>
    </p:extLst>
  </p:cSld>
  <p:clrMapOvr>
    <a:masterClrMapping/>
  </p:clrMapOvr>
  <mc:AlternateContent xmlns:mc="http://schemas.openxmlformats.org/markup-compatibility/2006" xmlns:p14="http://schemas.microsoft.com/office/powerpoint/2010/main">
    <mc:Choice Requires="p14">
      <p:transition spd="slow" p14:dur="1500" advTm="7485">
        <p:split orient="vert"/>
      </p:transition>
    </mc:Choice>
    <mc:Fallback xmlns="">
      <p:transition spd="slow" advTm="7485">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09"/>
                                            </p:tgtEl>
                                            <p:attrNameLst>
                                              <p:attrName>style.visibility</p:attrName>
                                            </p:attrNameLst>
                                          </p:cBhvr>
                                          <p:to>
                                            <p:strVal val="visible"/>
                                          </p:to>
                                        </p:set>
                                        <p:animEffect transition="in" filter="wipe(left)">
                                          <p:cBhvr>
                                            <p:cTn id="14" dur="500"/>
                                            <p:tgtEl>
                                              <p:spTgt spid="109"/>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0"/>
                                            </p:tgtEl>
                                            <p:attrNameLst>
                                              <p:attrName>style.visibility</p:attrName>
                                            </p:attrNameLst>
                                          </p:cBhvr>
                                          <p:to>
                                            <p:strVal val="visible"/>
                                          </p:to>
                                        </p:set>
                                        <p:anim calcmode="lin" valueType="num">
                                          <p:cBhvr>
                                            <p:cTn id="18" dur="500" fill="hold"/>
                                            <p:tgtEl>
                                              <p:spTgt spid="110"/>
                                            </p:tgtEl>
                                            <p:attrNameLst>
                                              <p:attrName>ppt_w</p:attrName>
                                            </p:attrNameLst>
                                          </p:cBhvr>
                                          <p:tavLst>
                                            <p:tav tm="0">
                                              <p:val>
                                                <p:fltVal val="0"/>
                                              </p:val>
                                            </p:tav>
                                            <p:tav tm="100000">
                                              <p:val>
                                                <p:strVal val="#ppt_w"/>
                                              </p:val>
                                            </p:tav>
                                          </p:tavLst>
                                        </p:anim>
                                        <p:anim calcmode="lin" valueType="num">
                                          <p:cBhvr>
                                            <p:cTn id="19" dur="500" fill="hold"/>
                                            <p:tgtEl>
                                              <p:spTgt spid="110"/>
                                            </p:tgtEl>
                                            <p:attrNameLst>
                                              <p:attrName>ppt_h</p:attrName>
                                            </p:attrNameLst>
                                          </p:cBhvr>
                                          <p:tavLst>
                                            <p:tav tm="0">
                                              <p:val>
                                                <p:fltVal val="0"/>
                                              </p:val>
                                            </p:tav>
                                            <p:tav tm="100000">
                                              <p:val>
                                                <p:strVal val="#ppt_h"/>
                                              </p:val>
                                            </p:tav>
                                          </p:tavLst>
                                        </p:anim>
                                        <p:animEffect transition="in" filter="fade">
                                          <p:cBhvr>
                                            <p:cTn id="20" dur="500"/>
                                            <p:tgtEl>
                                              <p:spTgt spid="110"/>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1000" fill="hold" nodeType="clickEffect" p14:presetBounceEnd="44000">
                                      <p:stCondLst>
                                        <p:cond delay="0"/>
                                      </p:stCondLst>
                                      <p:childTnLst>
                                        <p:set>
                                          <p:cBhvr>
                                            <p:cTn id="24" dur="1" fill="hold">
                                              <p:stCondLst>
                                                <p:cond delay="0"/>
                                              </p:stCondLst>
                                            </p:cTn>
                                            <p:tgtEl>
                                              <p:spTgt spid="60"/>
                                            </p:tgtEl>
                                            <p:attrNameLst>
                                              <p:attrName>style.visibility</p:attrName>
                                            </p:attrNameLst>
                                          </p:cBhvr>
                                          <p:to>
                                            <p:strVal val="visible"/>
                                          </p:to>
                                        </p:set>
                                        <p:anim calcmode="lin" valueType="num" p14:bounceEnd="44000">
                                          <p:cBhvr additive="base">
                                            <p:cTn id="25" dur="1000" fill="hold"/>
                                            <p:tgtEl>
                                              <p:spTgt spid="60"/>
                                            </p:tgtEl>
                                            <p:attrNameLst>
                                              <p:attrName>ppt_x</p:attrName>
                                            </p:attrNameLst>
                                          </p:cBhvr>
                                          <p:tavLst>
                                            <p:tav tm="0">
                                              <p:val>
                                                <p:strVal val="#ppt_x"/>
                                              </p:val>
                                            </p:tav>
                                            <p:tav tm="100000">
                                              <p:val>
                                                <p:strVal val="#ppt_x"/>
                                              </p:val>
                                            </p:tav>
                                          </p:tavLst>
                                        </p:anim>
                                        <p:anim calcmode="lin" valueType="num" p14:bounceEnd="44000">
                                          <p:cBhvr additive="base">
                                            <p:cTn id="26" dur="1000" fill="hold"/>
                                            <p:tgtEl>
                                              <p:spTgt spid="60"/>
                                            </p:tgtEl>
                                            <p:attrNameLst>
                                              <p:attrName>ppt_y</p:attrName>
                                            </p:attrNameLst>
                                          </p:cBhvr>
                                          <p:tavLst>
                                            <p:tav tm="0">
                                              <p:val>
                                                <p:strVal val="1+#ppt_h/2"/>
                                              </p:val>
                                            </p:tav>
                                            <p:tav tm="100000">
                                              <p:val>
                                                <p:strVal val="#ppt_y"/>
                                              </p:val>
                                            </p:tav>
                                          </p:tavLst>
                                        </p:anim>
                                      </p:childTnLst>
                                    </p:cTn>
                                  </p:par>
                                </p:childTnLst>
                              </p:cTn>
                            </p:par>
                            <p:par>
                              <p:cTn id="27" fill="hold">
                                <p:stCondLst>
                                  <p:cond delay="1000"/>
                                </p:stCondLst>
                                <p:childTnLst>
                                  <p:par>
                                    <p:cTn id="28" presetID="22" presetClass="entr" presetSubtype="2" fill="hold" nodeType="after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wipe(right)">
                                          <p:cBhvr>
                                            <p:cTn id="30" dur="500"/>
                                            <p:tgtEl>
                                              <p:spTgt spid="57"/>
                                            </p:tgtEl>
                                          </p:cBhvr>
                                        </p:animEffect>
                                      </p:childTnLst>
                                    </p:cTn>
                                  </p:par>
                                </p:childTnLst>
                              </p:cTn>
                            </p:par>
                            <p:par>
                              <p:cTn id="31" fill="hold">
                                <p:stCondLst>
                                  <p:cond delay="1500"/>
                                </p:stCondLst>
                                <p:childTnLst>
                                  <p:par>
                                    <p:cTn id="32" presetID="22" presetClass="entr" presetSubtype="8" fill="hold" nodeType="after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wipe(left)">
                                          <p:cBhvr>
                                            <p:cTn id="34" dur="500"/>
                                            <p:tgtEl>
                                              <p:spTgt spid="53"/>
                                            </p:tgtEl>
                                          </p:cBhvr>
                                        </p:animEffect>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right)">
                                          <p:cBhvr>
                                            <p:cTn id="38" dur="500"/>
                                            <p:tgtEl>
                                              <p:spTgt spid="52"/>
                                            </p:tgtEl>
                                          </p:cBhvr>
                                        </p:animEffect>
                                      </p:childTnLst>
                                    </p:cTn>
                                  </p:par>
                                </p:childTnLst>
                              </p:cTn>
                            </p:par>
                            <p:par>
                              <p:cTn id="39" fill="hold">
                                <p:stCondLst>
                                  <p:cond delay="2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09" grpId="0" bldLvl="0" animBg="1"/>
          <p:bldP spid="110" grpId="0" bldLvl="0" animBg="1"/>
          <p:bldP spid="91" grpId="0"/>
          <p:bldP spid="92" grpId="0"/>
          <p:bldP spid="93" grpId="0"/>
          <p:bldP spid="9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09"/>
                                            </p:tgtEl>
                                            <p:attrNameLst>
                                              <p:attrName>style.visibility</p:attrName>
                                            </p:attrNameLst>
                                          </p:cBhvr>
                                          <p:to>
                                            <p:strVal val="visible"/>
                                          </p:to>
                                        </p:set>
                                        <p:animEffect transition="in" filter="wipe(left)">
                                          <p:cBhvr>
                                            <p:cTn id="14" dur="500"/>
                                            <p:tgtEl>
                                              <p:spTgt spid="109"/>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0"/>
                                            </p:tgtEl>
                                            <p:attrNameLst>
                                              <p:attrName>style.visibility</p:attrName>
                                            </p:attrNameLst>
                                          </p:cBhvr>
                                          <p:to>
                                            <p:strVal val="visible"/>
                                          </p:to>
                                        </p:set>
                                        <p:anim calcmode="lin" valueType="num">
                                          <p:cBhvr>
                                            <p:cTn id="18" dur="500" fill="hold"/>
                                            <p:tgtEl>
                                              <p:spTgt spid="110"/>
                                            </p:tgtEl>
                                            <p:attrNameLst>
                                              <p:attrName>ppt_w</p:attrName>
                                            </p:attrNameLst>
                                          </p:cBhvr>
                                          <p:tavLst>
                                            <p:tav tm="0">
                                              <p:val>
                                                <p:fltVal val="0"/>
                                              </p:val>
                                            </p:tav>
                                            <p:tav tm="100000">
                                              <p:val>
                                                <p:strVal val="#ppt_w"/>
                                              </p:val>
                                            </p:tav>
                                          </p:tavLst>
                                        </p:anim>
                                        <p:anim calcmode="lin" valueType="num">
                                          <p:cBhvr>
                                            <p:cTn id="19" dur="500" fill="hold"/>
                                            <p:tgtEl>
                                              <p:spTgt spid="110"/>
                                            </p:tgtEl>
                                            <p:attrNameLst>
                                              <p:attrName>ppt_h</p:attrName>
                                            </p:attrNameLst>
                                          </p:cBhvr>
                                          <p:tavLst>
                                            <p:tav tm="0">
                                              <p:val>
                                                <p:fltVal val="0"/>
                                              </p:val>
                                            </p:tav>
                                            <p:tav tm="100000">
                                              <p:val>
                                                <p:strVal val="#ppt_h"/>
                                              </p:val>
                                            </p:tav>
                                          </p:tavLst>
                                        </p:anim>
                                        <p:animEffect transition="in" filter="fade">
                                          <p:cBhvr>
                                            <p:cTn id="20" dur="500"/>
                                            <p:tgtEl>
                                              <p:spTgt spid="110"/>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1000" fill="hold" nodeType="clickEffect">
                                      <p:stCondLst>
                                        <p:cond delay="0"/>
                                      </p:stCondLst>
                                      <p:childTnLst>
                                        <p:set>
                                          <p:cBhvr>
                                            <p:cTn id="24" dur="1" fill="hold">
                                              <p:stCondLst>
                                                <p:cond delay="0"/>
                                              </p:stCondLst>
                                            </p:cTn>
                                            <p:tgtEl>
                                              <p:spTgt spid="60"/>
                                            </p:tgtEl>
                                            <p:attrNameLst>
                                              <p:attrName>style.visibility</p:attrName>
                                            </p:attrNameLst>
                                          </p:cBhvr>
                                          <p:to>
                                            <p:strVal val="visible"/>
                                          </p:to>
                                        </p:set>
                                        <p:anim calcmode="lin" valueType="num">
                                          <p:cBhvr additive="base">
                                            <p:cTn id="25" dur="1000" fill="hold"/>
                                            <p:tgtEl>
                                              <p:spTgt spid="60"/>
                                            </p:tgtEl>
                                            <p:attrNameLst>
                                              <p:attrName>ppt_x</p:attrName>
                                            </p:attrNameLst>
                                          </p:cBhvr>
                                          <p:tavLst>
                                            <p:tav tm="0">
                                              <p:val>
                                                <p:strVal val="#ppt_x"/>
                                              </p:val>
                                            </p:tav>
                                            <p:tav tm="100000">
                                              <p:val>
                                                <p:strVal val="#ppt_x"/>
                                              </p:val>
                                            </p:tav>
                                          </p:tavLst>
                                        </p:anim>
                                        <p:anim calcmode="lin" valueType="num">
                                          <p:cBhvr additive="base">
                                            <p:cTn id="26" dur="1000" fill="hold"/>
                                            <p:tgtEl>
                                              <p:spTgt spid="60"/>
                                            </p:tgtEl>
                                            <p:attrNameLst>
                                              <p:attrName>ppt_y</p:attrName>
                                            </p:attrNameLst>
                                          </p:cBhvr>
                                          <p:tavLst>
                                            <p:tav tm="0">
                                              <p:val>
                                                <p:strVal val="1+#ppt_h/2"/>
                                              </p:val>
                                            </p:tav>
                                            <p:tav tm="100000">
                                              <p:val>
                                                <p:strVal val="#ppt_y"/>
                                              </p:val>
                                            </p:tav>
                                          </p:tavLst>
                                        </p:anim>
                                      </p:childTnLst>
                                    </p:cTn>
                                  </p:par>
                                </p:childTnLst>
                              </p:cTn>
                            </p:par>
                            <p:par>
                              <p:cTn id="27" fill="hold">
                                <p:stCondLst>
                                  <p:cond delay="1000"/>
                                </p:stCondLst>
                                <p:childTnLst>
                                  <p:par>
                                    <p:cTn id="28" presetID="22" presetClass="entr" presetSubtype="2" fill="hold" nodeType="after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wipe(right)">
                                          <p:cBhvr>
                                            <p:cTn id="30" dur="500"/>
                                            <p:tgtEl>
                                              <p:spTgt spid="57"/>
                                            </p:tgtEl>
                                          </p:cBhvr>
                                        </p:animEffect>
                                      </p:childTnLst>
                                    </p:cTn>
                                  </p:par>
                                </p:childTnLst>
                              </p:cTn>
                            </p:par>
                            <p:par>
                              <p:cTn id="31" fill="hold">
                                <p:stCondLst>
                                  <p:cond delay="1500"/>
                                </p:stCondLst>
                                <p:childTnLst>
                                  <p:par>
                                    <p:cTn id="32" presetID="22" presetClass="entr" presetSubtype="8" fill="hold" nodeType="after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wipe(left)">
                                          <p:cBhvr>
                                            <p:cTn id="34" dur="500"/>
                                            <p:tgtEl>
                                              <p:spTgt spid="53"/>
                                            </p:tgtEl>
                                          </p:cBhvr>
                                        </p:animEffect>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right)">
                                          <p:cBhvr>
                                            <p:cTn id="38" dur="500"/>
                                            <p:tgtEl>
                                              <p:spTgt spid="52"/>
                                            </p:tgtEl>
                                          </p:cBhvr>
                                        </p:animEffect>
                                      </p:childTnLst>
                                    </p:cTn>
                                  </p:par>
                                </p:childTnLst>
                              </p:cTn>
                            </p:par>
                            <p:par>
                              <p:cTn id="39" fill="hold">
                                <p:stCondLst>
                                  <p:cond delay="2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09" grpId="0" bldLvl="0" animBg="1"/>
          <p:bldP spid="110" grpId="0" bldLvl="0" animBg="1"/>
          <p:bldP spid="91" grpId="0"/>
          <p:bldP spid="92" grpId="0"/>
          <p:bldP spid="93" grpId="0"/>
          <p:bldP spid="94"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239" y="5084446"/>
            <a:ext cx="2446020" cy="65246"/>
          </a:xfrm>
          <a:prstGeom prst="rect">
            <a:avLst/>
          </a:prstGeom>
          <a:solidFill>
            <a:srgbClr val="C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矩形 9"/>
          <p:cNvSpPr/>
          <p:nvPr/>
        </p:nvSpPr>
        <p:spPr>
          <a:xfrm>
            <a:off x="8503444" y="-2381"/>
            <a:ext cx="641509" cy="57150"/>
          </a:xfrm>
          <a:prstGeom prst="rect">
            <a:avLst/>
          </a:prstGeom>
          <a:solidFill>
            <a:srgbClr val="0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9" name="矩形 108">
            <a:extLst>
              <a:ext uri="{FF2B5EF4-FFF2-40B4-BE49-F238E27FC236}">
                <a16:creationId xmlns:a16="http://schemas.microsoft.com/office/drawing/2014/main" xmlns="" id="{8070883F-6A51-4585-8290-A1C9F368FD81}"/>
              </a:ext>
            </a:extLst>
          </p:cNvPr>
          <p:cNvSpPr/>
          <p:nvPr/>
        </p:nvSpPr>
        <p:spPr>
          <a:xfrm>
            <a:off x="-5238" y="283369"/>
            <a:ext cx="110966" cy="33289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0" name="矩形 109">
            <a:extLst>
              <a:ext uri="{FF2B5EF4-FFF2-40B4-BE49-F238E27FC236}">
                <a16:creationId xmlns:a16="http://schemas.microsoft.com/office/drawing/2014/main" xmlns="" id="{E54C9A7B-014D-4F10-B5B1-2DE8F86900E2}"/>
              </a:ext>
            </a:extLst>
          </p:cNvPr>
          <p:cNvSpPr/>
          <p:nvPr/>
        </p:nvSpPr>
        <p:spPr>
          <a:xfrm>
            <a:off x="255747" y="283369"/>
            <a:ext cx="2362172" cy="33289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b="1" dirty="0">
                <a:latin typeface="微软雅黑" panose="020B0503020204020204" charset="-122"/>
                <a:ea typeface="微软雅黑" panose="020B0503020204020204" charset="-122"/>
              </a:rPr>
              <a:t>掌握技巧，从容逃生</a:t>
            </a:r>
          </a:p>
        </p:txBody>
      </p:sp>
      <p:sp>
        <p:nvSpPr>
          <p:cNvPr id="49" name="Freeform 6">
            <a:extLst>
              <a:ext uri="{FF2B5EF4-FFF2-40B4-BE49-F238E27FC236}">
                <a16:creationId xmlns:a16="http://schemas.microsoft.com/office/drawing/2014/main" xmlns="" id="{4BFF60FD-CDDB-4AE4-B8E2-006D1C7B9491}"/>
              </a:ext>
            </a:extLst>
          </p:cNvPr>
          <p:cNvSpPr>
            <a:spLocks/>
          </p:cNvSpPr>
          <p:nvPr/>
        </p:nvSpPr>
        <p:spPr bwMode="auto">
          <a:xfrm flipH="1">
            <a:off x="5629042" y="4620286"/>
            <a:ext cx="670226" cy="144190"/>
          </a:xfrm>
          <a:custGeom>
            <a:avLst/>
            <a:gdLst>
              <a:gd name="T0" fmla="*/ 20 w 23"/>
              <a:gd name="T1" fmla="*/ 0 h 5"/>
              <a:gd name="T2" fmla="*/ 3 w 23"/>
              <a:gd name="T3" fmla="*/ 0 h 5"/>
              <a:gd name="T4" fmla="*/ 0 w 23"/>
              <a:gd name="T5" fmla="*/ 2 h 5"/>
              <a:gd name="T6" fmla="*/ 3 w 23"/>
              <a:gd name="T7" fmla="*/ 5 h 5"/>
              <a:gd name="T8" fmla="*/ 20 w 23"/>
              <a:gd name="T9" fmla="*/ 5 h 5"/>
              <a:gd name="T10" fmla="*/ 23 w 23"/>
              <a:gd name="T11" fmla="*/ 2 h 5"/>
              <a:gd name="T12" fmla="*/ 20 w 2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3" h="5">
                <a:moveTo>
                  <a:pt x="20" y="0"/>
                </a:moveTo>
                <a:cubicBezTo>
                  <a:pt x="3" y="0"/>
                  <a:pt x="3" y="0"/>
                  <a:pt x="3" y="0"/>
                </a:cubicBezTo>
                <a:cubicBezTo>
                  <a:pt x="1" y="0"/>
                  <a:pt x="0" y="1"/>
                  <a:pt x="0" y="2"/>
                </a:cubicBezTo>
                <a:cubicBezTo>
                  <a:pt x="0" y="4"/>
                  <a:pt x="1" y="5"/>
                  <a:pt x="3" y="5"/>
                </a:cubicBezTo>
                <a:cubicBezTo>
                  <a:pt x="20" y="5"/>
                  <a:pt x="20" y="5"/>
                  <a:pt x="20" y="5"/>
                </a:cubicBezTo>
                <a:cubicBezTo>
                  <a:pt x="22" y="5"/>
                  <a:pt x="23" y="4"/>
                  <a:pt x="23" y="2"/>
                </a:cubicBezTo>
                <a:cubicBezTo>
                  <a:pt x="23" y="1"/>
                  <a:pt x="22" y="0"/>
                  <a:pt x="20" y="0"/>
                </a:cubicBezTo>
                <a:close/>
              </a:path>
            </a:pathLst>
          </a:custGeom>
          <a:solidFill>
            <a:srgbClr val="C00000"/>
          </a:solidFill>
          <a:ln>
            <a:noFill/>
          </a:ln>
        </p:spPr>
        <p:txBody>
          <a:bodyPr vert="horz" wrap="square" lIns="68562" tIns="34281" rIns="68562" bIns="34281" numCol="1" anchor="t" anchorCtr="0" compatLnSpc="1">
            <a:prstTxWarp prst="textNoShape">
              <a:avLst/>
            </a:prstTxWarp>
          </a:bodyPr>
          <a:lstStyle/>
          <a:p>
            <a:endParaRPr lang="id-ID" sz="1013"/>
          </a:p>
        </p:txBody>
      </p:sp>
      <p:sp>
        <p:nvSpPr>
          <p:cNvPr id="50" name="Freeform 24">
            <a:extLst>
              <a:ext uri="{FF2B5EF4-FFF2-40B4-BE49-F238E27FC236}">
                <a16:creationId xmlns:a16="http://schemas.microsoft.com/office/drawing/2014/main" xmlns="" id="{909F368D-877D-4AA9-ACF3-3E88F2B903BE}"/>
              </a:ext>
            </a:extLst>
          </p:cNvPr>
          <p:cNvSpPr/>
          <p:nvPr/>
        </p:nvSpPr>
        <p:spPr>
          <a:xfrm flipH="1">
            <a:off x="5453372" y="4322482"/>
            <a:ext cx="1021563" cy="297804"/>
          </a:xfrm>
          <a:custGeom>
            <a:avLst/>
            <a:gdLst>
              <a:gd name="connsiteX0" fmla="*/ 0 w 2645228"/>
              <a:gd name="connsiteY0" fmla="*/ 0 h 496975"/>
              <a:gd name="connsiteX1" fmla="*/ 2645228 w 2645228"/>
              <a:gd name="connsiteY1" fmla="*/ 0 h 496975"/>
              <a:gd name="connsiteX2" fmla="*/ 2645228 w 2645228"/>
              <a:gd name="connsiteY2" fmla="*/ 56095 h 496975"/>
              <a:gd name="connsiteX3" fmla="*/ 2204348 w 2645228"/>
              <a:gd name="connsiteY3" fmla="*/ 496975 h 496975"/>
              <a:gd name="connsiteX4" fmla="*/ 440880 w 2645228"/>
              <a:gd name="connsiteY4" fmla="*/ 496975 h 496975"/>
              <a:gd name="connsiteX5" fmla="*/ 0 w 2645228"/>
              <a:gd name="connsiteY5" fmla="*/ 56095 h 496975"/>
              <a:gd name="connsiteX6" fmla="*/ 0 w 2645228"/>
              <a:gd name="connsiteY6" fmla="*/ 0 h 49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228" h="496975">
                <a:moveTo>
                  <a:pt x="0" y="0"/>
                </a:moveTo>
                <a:lnTo>
                  <a:pt x="2645228" y="0"/>
                </a:lnTo>
                <a:lnTo>
                  <a:pt x="2645228" y="56095"/>
                </a:lnTo>
                <a:cubicBezTo>
                  <a:pt x="2645228" y="299586"/>
                  <a:pt x="2447839" y="496975"/>
                  <a:pt x="2204348" y="496975"/>
                </a:cubicBezTo>
                <a:lnTo>
                  <a:pt x="440880" y="496975"/>
                </a:lnTo>
                <a:cubicBezTo>
                  <a:pt x="197389" y="496975"/>
                  <a:pt x="0" y="299586"/>
                  <a:pt x="0" y="56095"/>
                </a:cubicBez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2"/>
          </a:p>
        </p:txBody>
      </p:sp>
      <p:sp>
        <p:nvSpPr>
          <p:cNvPr id="51" name="Freeform 25">
            <a:extLst>
              <a:ext uri="{FF2B5EF4-FFF2-40B4-BE49-F238E27FC236}">
                <a16:creationId xmlns:a16="http://schemas.microsoft.com/office/drawing/2014/main" xmlns="" id="{379FA526-5221-43DF-A2A1-AE2FF6D8943D}"/>
              </a:ext>
            </a:extLst>
          </p:cNvPr>
          <p:cNvSpPr/>
          <p:nvPr/>
        </p:nvSpPr>
        <p:spPr>
          <a:xfrm flipH="1">
            <a:off x="5736302" y="4824584"/>
            <a:ext cx="455706" cy="97281"/>
          </a:xfrm>
          <a:custGeom>
            <a:avLst/>
            <a:gdLst>
              <a:gd name="connsiteX0" fmla="*/ 0 w 694404"/>
              <a:gd name="connsiteY0" fmla="*/ 0 h 288475"/>
              <a:gd name="connsiteX1" fmla="*/ 694404 w 694404"/>
              <a:gd name="connsiteY1" fmla="*/ 0 h 288475"/>
              <a:gd name="connsiteX2" fmla="*/ 693800 w 694404"/>
              <a:gd name="connsiteY2" fmla="*/ 5989 h 288475"/>
              <a:gd name="connsiteX3" fmla="*/ 347202 w 694404"/>
              <a:gd name="connsiteY3" fmla="*/ 288475 h 288475"/>
              <a:gd name="connsiteX4" fmla="*/ 604 w 694404"/>
              <a:gd name="connsiteY4" fmla="*/ 5989 h 288475"/>
              <a:gd name="connsiteX5" fmla="*/ 0 w 694404"/>
              <a:gd name="connsiteY5" fmla="*/ 0 h 28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404" h="288475">
                <a:moveTo>
                  <a:pt x="0" y="0"/>
                </a:moveTo>
                <a:lnTo>
                  <a:pt x="694404" y="0"/>
                </a:lnTo>
                <a:lnTo>
                  <a:pt x="693800" y="5989"/>
                </a:lnTo>
                <a:cubicBezTo>
                  <a:pt x="660811" y="167204"/>
                  <a:pt x="518169" y="288475"/>
                  <a:pt x="347202" y="288475"/>
                </a:cubicBezTo>
                <a:cubicBezTo>
                  <a:pt x="176235" y="288475"/>
                  <a:pt x="33593" y="167204"/>
                  <a:pt x="604" y="5989"/>
                </a:cubicBezTo>
                <a:lnTo>
                  <a:pt x="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2"/>
          </a:p>
        </p:txBody>
      </p:sp>
      <p:sp>
        <p:nvSpPr>
          <p:cNvPr id="95" name="Freeform 5">
            <a:extLst>
              <a:ext uri="{FF2B5EF4-FFF2-40B4-BE49-F238E27FC236}">
                <a16:creationId xmlns:a16="http://schemas.microsoft.com/office/drawing/2014/main" xmlns="" id="{68F053C0-B4D7-4C2F-A158-5AF1EDACB326}"/>
              </a:ext>
            </a:extLst>
          </p:cNvPr>
          <p:cNvSpPr>
            <a:spLocks/>
          </p:cNvSpPr>
          <p:nvPr/>
        </p:nvSpPr>
        <p:spPr bwMode="auto">
          <a:xfrm>
            <a:off x="5882176" y="3747070"/>
            <a:ext cx="133315" cy="393995"/>
          </a:xfrm>
          <a:custGeom>
            <a:avLst/>
            <a:gdLst>
              <a:gd name="T0" fmla="*/ 77 w 112"/>
              <a:gd name="T1" fmla="*/ 270 h 331"/>
              <a:gd name="T2" fmla="*/ 44 w 112"/>
              <a:gd name="T3" fmla="*/ 331 h 331"/>
              <a:gd name="T4" fmla="*/ 15 w 112"/>
              <a:gd name="T5" fmla="*/ 328 h 331"/>
              <a:gd name="T6" fmla="*/ 0 w 112"/>
              <a:gd name="T7" fmla="*/ 261 h 331"/>
              <a:gd name="T8" fmla="*/ 35 w 112"/>
              <a:gd name="T9" fmla="*/ 0 h 331"/>
              <a:gd name="T10" fmla="*/ 112 w 112"/>
              <a:gd name="T11" fmla="*/ 11 h 331"/>
              <a:gd name="T12" fmla="*/ 77 w 112"/>
              <a:gd name="T13" fmla="*/ 270 h 331"/>
            </a:gdLst>
            <a:ahLst/>
            <a:cxnLst>
              <a:cxn ang="0">
                <a:pos x="T0" y="T1"/>
              </a:cxn>
              <a:cxn ang="0">
                <a:pos x="T2" y="T3"/>
              </a:cxn>
              <a:cxn ang="0">
                <a:pos x="T4" y="T5"/>
              </a:cxn>
              <a:cxn ang="0">
                <a:pos x="T6" y="T7"/>
              </a:cxn>
              <a:cxn ang="0">
                <a:pos x="T8" y="T9"/>
              </a:cxn>
              <a:cxn ang="0">
                <a:pos x="T10" y="T11"/>
              </a:cxn>
              <a:cxn ang="0">
                <a:pos x="T12" y="T13"/>
              </a:cxn>
            </a:cxnLst>
            <a:rect l="0" t="0" r="r" b="b"/>
            <a:pathLst>
              <a:path w="112" h="331">
                <a:moveTo>
                  <a:pt x="77" y="270"/>
                </a:moveTo>
                <a:lnTo>
                  <a:pt x="44" y="331"/>
                </a:lnTo>
                <a:lnTo>
                  <a:pt x="15" y="328"/>
                </a:lnTo>
                <a:lnTo>
                  <a:pt x="0" y="261"/>
                </a:lnTo>
                <a:lnTo>
                  <a:pt x="35" y="0"/>
                </a:lnTo>
                <a:lnTo>
                  <a:pt x="112" y="11"/>
                </a:lnTo>
                <a:lnTo>
                  <a:pt x="77" y="270"/>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96" name="Freeform 6">
            <a:extLst>
              <a:ext uri="{FF2B5EF4-FFF2-40B4-BE49-F238E27FC236}">
                <a16:creationId xmlns:a16="http://schemas.microsoft.com/office/drawing/2014/main" xmlns="" id="{AF9ADC15-4AB5-4E51-9732-1F8FD19A88A7}"/>
              </a:ext>
            </a:extLst>
          </p:cNvPr>
          <p:cNvSpPr>
            <a:spLocks/>
          </p:cNvSpPr>
          <p:nvPr/>
        </p:nvSpPr>
        <p:spPr bwMode="auto">
          <a:xfrm>
            <a:off x="5920265" y="3676841"/>
            <a:ext cx="104748" cy="121412"/>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2 w 64"/>
              <a:gd name="T15" fmla="*/ 22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3"/>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2" y="22"/>
                </a:cubicBezTo>
                <a:lnTo>
                  <a:pt x="58" y="48"/>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97" name="Freeform 7">
            <a:extLst>
              <a:ext uri="{FF2B5EF4-FFF2-40B4-BE49-F238E27FC236}">
                <a16:creationId xmlns:a16="http://schemas.microsoft.com/office/drawing/2014/main" xmlns="" id="{799E43C3-6235-4490-9A9D-F7CB106BA49C}"/>
              </a:ext>
            </a:extLst>
          </p:cNvPr>
          <p:cNvSpPr>
            <a:spLocks/>
          </p:cNvSpPr>
          <p:nvPr/>
        </p:nvSpPr>
        <p:spPr bwMode="auto">
          <a:xfrm>
            <a:off x="5908363" y="3720882"/>
            <a:ext cx="114270" cy="110700"/>
          </a:xfrm>
          <a:custGeom>
            <a:avLst/>
            <a:gdLst>
              <a:gd name="T0" fmla="*/ 85 w 96"/>
              <a:gd name="T1" fmla="*/ 93 h 93"/>
              <a:gd name="T2" fmla="*/ 0 w 96"/>
              <a:gd name="T3" fmla="*/ 81 h 93"/>
              <a:gd name="T4" fmla="*/ 11 w 96"/>
              <a:gd name="T5" fmla="*/ 0 h 93"/>
              <a:gd name="T6" fmla="*/ 96 w 96"/>
              <a:gd name="T7" fmla="*/ 12 h 93"/>
              <a:gd name="T8" fmla="*/ 85 w 96"/>
              <a:gd name="T9" fmla="*/ 93 h 93"/>
            </a:gdLst>
            <a:ahLst/>
            <a:cxnLst>
              <a:cxn ang="0">
                <a:pos x="T0" y="T1"/>
              </a:cxn>
              <a:cxn ang="0">
                <a:pos x="T2" y="T3"/>
              </a:cxn>
              <a:cxn ang="0">
                <a:pos x="T4" y="T5"/>
              </a:cxn>
              <a:cxn ang="0">
                <a:pos x="T6" y="T7"/>
              </a:cxn>
              <a:cxn ang="0">
                <a:pos x="T8" y="T9"/>
              </a:cxn>
            </a:cxnLst>
            <a:rect l="0" t="0" r="r" b="b"/>
            <a:pathLst>
              <a:path w="96" h="93">
                <a:moveTo>
                  <a:pt x="85" y="93"/>
                </a:moveTo>
                <a:lnTo>
                  <a:pt x="0" y="81"/>
                </a:lnTo>
                <a:lnTo>
                  <a:pt x="11" y="0"/>
                </a:lnTo>
                <a:lnTo>
                  <a:pt x="96" y="12"/>
                </a:lnTo>
                <a:lnTo>
                  <a:pt x="85" y="93"/>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98" name="Freeform 8">
            <a:extLst>
              <a:ext uri="{FF2B5EF4-FFF2-40B4-BE49-F238E27FC236}">
                <a16:creationId xmlns:a16="http://schemas.microsoft.com/office/drawing/2014/main" xmlns="" id="{7E9E54C4-5A2F-4165-A1E3-36C5A3B54D35}"/>
              </a:ext>
            </a:extLst>
          </p:cNvPr>
          <p:cNvSpPr>
            <a:spLocks/>
          </p:cNvSpPr>
          <p:nvPr/>
        </p:nvSpPr>
        <p:spPr bwMode="auto">
          <a:xfrm>
            <a:off x="5900030" y="4126780"/>
            <a:ext cx="34520" cy="57135"/>
          </a:xfrm>
          <a:custGeom>
            <a:avLst/>
            <a:gdLst>
              <a:gd name="T0" fmla="*/ 0 w 21"/>
              <a:gd name="T1" fmla="*/ 5 h 35"/>
              <a:gd name="T2" fmla="*/ 5 w 21"/>
              <a:gd name="T3" fmla="*/ 26 h 35"/>
              <a:gd name="T4" fmla="*/ 21 w 21"/>
              <a:gd name="T5" fmla="*/ 9 h 35"/>
              <a:gd name="T6" fmla="*/ 0 w 21"/>
              <a:gd name="T7" fmla="*/ 5 h 35"/>
            </a:gdLst>
            <a:ahLst/>
            <a:cxnLst>
              <a:cxn ang="0">
                <a:pos x="T0" y="T1"/>
              </a:cxn>
              <a:cxn ang="0">
                <a:pos x="T2" y="T3"/>
              </a:cxn>
              <a:cxn ang="0">
                <a:pos x="T4" y="T5"/>
              </a:cxn>
              <a:cxn ang="0">
                <a:pos x="T6" y="T7"/>
              </a:cxn>
            </a:cxnLst>
            <a:rect l="0" t="0" r="r" b="b"/>
            <a:pathLst>
              <a:path w="21" h="35">
                <a:moveTo>
                  <a:pt x="0" y="5"/>
                </a:moveTo>
                <a:cubicBezTo>
                  <a:pt x="0" y="5"/>
                  <a:pt x="3" y="22"/>
                  <a:pt x="5" y="26"/>
                </a:cubicBezTo>
                <a:cubicBezTo>
                  <a:pt x="6" y="31"/>
                  <a:pt x="9" y="35"/>
                  <a:pt x="21" y="9"/>
                </a:cubicBezTo>
                <a:cubicBezTo>
                  <a:pt x="21" y="9"/>
                  <a:pt x="13" y="0"/>
                  <a:pt x="0" y="5"/>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99" name="Freeform 9">
            <a:extLst>
              <a:ext uri="{FF2B5EF4-FFF2-40B4-BE49-F238E27FC236}">
                <a16:creationId xmlns:a16="http://schemas.microsoft.com/office/drawing/2014/main" xmlns="" id="{770D9EE9-51A4-4859-8AA6-A450F978298C}"/>
              </a:ext>
            </a:extLst>
          </p:cNvPr>
          <p:cNvSpPr>
            <a:spLocks/>
          </p:cNvSpPr>
          <p:nvPr/>
        </p:nvSpPr>
        <p:spPr bwMode="auto">
          <a:xfrm>
            <a:off x="6020253" y="3745879"/>
            <a:ext cx="132125" cy="393995"/>
          </a:xfrm>
          <a:custGeom>
            <a:avLst/>
            <a:gdLst>
              <a:gd name="T0" fmla="*/ 75 w 111"/>
              <a:gd name="T1" fmla="*/ 269 h 331"/>
              <a:gd name="T2" fmla="*/ 44 w 111"/>
              <a:gd name="T3" fmla="*/ 331 h 331"/>
              <a:gd name="T4" fmla="*/ 15 w 111"/>
              <a:gd name="T5" fmla="*/ 326 h 331"/>
              <a:gd name="T6" fmla="*/ 0 w 111"/>
              <a:gd name="T7" fmla="*/ 259 h 331"/>
              <a:gd name="T8" fmla="*/ 34 w 111"/>
              <a:gd name="T9" fmla="*/ 0 h 331"/>
              <a:gd name="T10" fmla="*/ 111 w 111"/>
              <a:gd name="T11" fmla="*/ 9 h 331"/>
              <a:gd name="T12" fmla="*/ 75 w 111"/>
              <a:gd name="T13" fmla="*/ 269 h 331"/>
            </a:gdLst>
            <a:ahLst/>
            <a:cxnLst>
              <a:cxn ang="0">
                <a:pos x="T0" y="T1"/>
              </a:cxn>
              <a:cxn ang="0">
                <a:pos x="T2" y="T3"/>
              </a:cxn>
              <a:cxn ang="0">
                <a:pos x="T4" y="T5"/>
              </a:cxn>
              <a:cxn ang="0">
                <a:pos x="T6" y="T7"/>
              </a:cxn>
              <a:cxn ang="0">
                <a:pos x="T8" y="T9"/>
              </a:cxn>
              <a:cxn ang="0">
                <a:pos x="T10" y="T11"/>
              </a:cxn>
              <a:cxn ang="0">
                <a:pos x="T12" y="T13"/>
              </a:cxn>
            </a:cxnLst>
            <a:rect l="0" t="0" r="r" b="b"/>
            <a:pathLst>
              <a:path w="111" h="331">
                <a:moveTo>
                  <a:pt x="75" y="269"/>
                </a:moveTo>
                <a:lnTo>
                  <a:pt x="44" y="331"/>
                </a:lnTo>
                <a:lnTo>
                  <a:pt x="15" y="326"/>
                </a:lnTo>
                <a:lnTo>
                  <a:pt x="0" y="259"/>
                </a:lnTo>
                <a:lnTo>
                  <a:pt x="34" y="0"/>
                </a:lnTo>
                <a:lnTo>
                  <a:pt x="111" y="9"/>
                </a:lnTo>
                <a:lnTo>
                  <a:pt x="75" y="269"/>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100" name="Freeform 10">
            <a:extLst>
              <a:ext uri="{FF2B5EF4-FFF2-40B4-BE49-F238E27FC236}">
                <a16:creationId xmlns:a16="http://schemas.microsoft.com/office/drawing/2014/main" xmlns="" id="{16585768-4E12-41E9-81AA-0B4D5F354807}"/>
              </a:ext>
            </a:extLst>
          </p:cNvPr>
          <p:cNvSpPr>
            <a:spLocks/>
          </p:cNvSpPr>
          <p:nvPr/>
        </p:nvSpPr>
        <p:spPr bwMode="auto">
          <a:xfrm>
            <a:off x="6057152" y="3673270"/>
            <a:ext cx="104748" cy="121412"/>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1 w 64"/>
              <a:gd name="T15" fmla="*/ 23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4"/>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1" y="23"/>
                </a:cubicBezTo>
                <a:lnTo>
                  <a:pt x="58" y="48"/>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101" name="Freeform 11">
            <a:extLst>
              <a:ext uri="{FF2B5EF4-FFF2-40B4-BE49-F238E27FC236}">
                <a16:creationId xmlns:a16="http://schemas.microsoft.com/office/drawing/2014/main" xmlns="" id="{339550EE-B5CC-4099-AFEF-6F74AA072088}"/>
              </a:ext>
            </a:extLst>
          </p:cNvPr>
          <p:cNvSpPr>
            <a:spLocks/>
          </p:cNvSpPr>
          <p:nvPr/>
        </p:nvSpPr>
        <p:spPr bwMode="auto">
          <a:xfrm>
            <a:off x="6046439" y="3719692"/>
            <a:ext cx="114270" cy="109509"/>
          </a:xfrm>
          <a:custGeom>
            <a:avLst/>
            <a:gdLst>
              <a:gd name="T0" fmla="*/ 85 w 96"/>
              <a:gd name="T1" fmla="*/ 92 h 92"/>
              <a:gd name="T2" fmla="*/ 0 w 96"/>
              <a:gd name="T3" fmla="*/ 81 h 92"/>
              <a:gd name="T4" fmla="*/ 11 w 96"/>
              <a:gd name="T5" fmla="*/ 0 h 92"/>
              <a:gd name="T6" fmla="*/ 96 w 96"/>
              <a:gd name="T7" fmla="*/ 11 h 92"/>
              <a:gd name="T8" fmla="*/ 85 w 96"/>
              <a:gd name="T9" fmla="*/ 92 h 92"/>
            </a:gdLst>
            <a:ahLst/>
            <a:cxnLst>
              <a:cxn ang="0">
                <a:pos x="T0" y="T1"/>
              </a:cxn>
              <a:cxn ang="0">
                <a:pos x="T2" y="T3"/>
              </a:cxn>
              <a:cxn ang="0">
                <a:pos x="T4" y="T5"/>
              </a:cxn>
              <a:cxn ang="0">
                <a:pos x="T6" y="T7"/>
              </a:cxn>
              <a:cxn ang="0">
                <a:pos x="T8" y="T9"/>
              </a:cxn>
            </a:cxnLst>
            <a:rect l="0" t="0" r="r" b="b"/>
            <a:pathLst>
              <a:path w="96" h="92">
                <a:moveTo>
                  <a:pt x="85" y="92"/>
                </a:moveTo>
                <a:lnTo>
                  <a:pt x="0" y="81"/>
                </a:lnTo>
                <a:lnTo>
                  <a:pt x="11" y="0"/>
                </a:lnTo>
                <a:lnTo>
                  <a:pt x="96" y="11"/>
                </a:lnTo>
                <a:lnTo>
                  <a:pt x="85" y="92"/>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102" name="Freeform 12">
            <a:extLst>
              <a:ext uri="{FF2B5EF4-FFF2-40B4-BE49-F238E27FC236}">
                <a16:creationId xmlns:a16="http://schemas.microsoft.com/office/drawing/2014/main" xmlns="" id="{E4AE1EC4-445C-44D9-9273-79230F8A2D0F}"/>
              </a:ext>
            </a:extLst>
          </p:cNvPr>
          <p:cNvSpPr>
            <a:spLocks/>
          </p:cNvSpPr>
          <p:nvPr/>
        </p:nvSpPr>
        <p:spPr bwMode="auto">
          <a:xfrm>
            <a:off x="6038107" y="4123209"/>
            <a:ext cx="34520" cy="57135"/>
          </a:xfrm>
          <a:custGeom>
            <a:avLst/>
            <a:gdLst>
              <a:gd name="T0" fmla="*/ 0 w 21"/>
              <a:gd name="T1" fmla="*/ 6 h 35"/>
              <a:gd name="T2" fmla="*/ 5 w 21"/>
              <a:gd name="T3" fmla="*/ 27 h 35"/>
              <a:gd name="T4" fmla="*/ 21 w 21"/>
              <a:gd name="T5" fmla="*/ 10 h 35"/>
              <a:gd name="T6" fmla="*/ 0 w 21"/>
              <a:gd name="T7" fmla="*/ 6 h 35"/>
            </a:gdLst>
            <a:ahLst/>
            <a:cxnLst>
              <a:cxn ang="0">
                <a:pos x="T0" y="T1"/>
              </a:cxn>
              <a:cxn ang="0">
                <a:pos x="T2" y="T3"/>
              </a:cxn>
              <a:cxn ang="0">
                <a:pos x="T4" y="T5"/>
              </a:cxn>
              <a:cxn ang="0">
                <a:pos x="T6" y="T7"/>
              </a:cxn>
            </a:cxnLst>
            <a:rect l="0" t="0" r="r" b="b"/>
            <a:pathLst>
              <a:path w="21" h="35">
                <a:moveTo>
                  <a:pt x="0" y="6"/>
                </a:moveTo>
                <a:cubicBezTo>
                  <a:pt x="0" y="6"/>
                  <a:pt x="3" y="22"/>
                  <a:pt x="5" y="27"/>
                </a:cubicBezTo>
                <a:cubicBezTo>
                  <a:pt x="6" y="31"/>
                  <a:pt x="9" y="35"/>
                  <a:pt x="21" y="10"/>
                </a:cubicBezTo>
                <a:cubicBezTo>
                  <a:pt x="21" y="10"/>
                  <a:pt x="13" y="0"/>
                  <a:pt x="0" y="6"/>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103" name="Freeform 13">
            <a:extLst>
              <a:ext uri="{FF2B5EF4-FFF2-40B4-BE49-F238E27FC236}">
                <a16:creationId xmlns:a16="http://schemas.microsoft.com/office/drawing/2014/main" xmlns="" id="{CAC2BC2D-DEE0-4981-B279-5B2A43A1EA10}"/>
              </a:ext>
            </a:extLst>
          </p:cNvPr>
          <p:cNvSpPr>
            <a:spLocks/>
          </p:cNvSpPr>
          <p:nvPr/>
        </p:nvSpPr>
        <p:spPr bwMode="auto">
          <a:xfrm>
            <a:off x="6140475" y="3748259"/>
            <a:ext cx="30948" cy="199973"/>
          </a:xfrm>
          <a:custGeom>
            <a:avLst/>
            <a:gdLst>
              <a:gd name="T0" fmla="*/ 4 w 19"/>
              <a:gd name="T1" fmla="*/ 0 h 122"/>
              <a:gd name="T2" fmla="*/ 19 w 19"/>
              <a:gd name="T3" fmla="*/ 16 h 122"/>
              <a:gd name="T4" fmla="*/ 7 w 19"/>
              <a:gd name="T5" fmla="*/ 115 h 122"/>
              <a:gd name="T6" fmla="*/ 0 w 19"/>
              <a:gd name="T7" fmla="*/ 121 h 122"/>
              <a:gd name="T8" fmla="*/ 10 w 19"/>
              <a:gd name="T9" fmla="*/ 43 h 122"/>
              <a:gd name="T10" fmla="*/ 5 w 19"/>
              <a:gd name="T11" fmla="*/ 34 h 122"/>
              <a:gd name="T12" fmla="*/ 4 w 19"/>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19" h="122">
                <a:moveTo>
                  <a:pt x="4" y="0"/>
                </a:moveTo>
                <a:cubicBezTo>
                  <a:pt x="4" y="0"/>
                  <a:pt x="18" y="10"/>
                  <a:pt x="19" y="16"/>
                </a:cubicBezTo>
                <a:cubicBezTo>
                  <a:pt x="19" y="21"/>
                  <a:pt x="7" y="115"/>
                  <a:pt x="7" y="115"/>
                </a:cubicBezTo>
                <a:cubicBezTo>
                  <a:pt x="7" y="115"/>
                  <a:pt x="8" y="122"/>
                  <a:pt x="0" y="121"/>
                </a:cubicBezTo>
                <a:cubicBezTo>
                  <a:pt x="10" y="43"/>
                  <a:pt x="10" y="43"/>
                  <a:pt x="10" y="43"/>
                </a:cubicBezTo>
                <a:cubicBezTo>
                  <a:pt x="5" y="34"/>
                  <a:pt x="5" y="34"/>
                  <a:pt x="5" y="34"/>
                </a:cubicBezTo>
                <a:cubicBezTo>
                  <a:pt x="4" y="0"/>
                  <a:pt x="4" y="0"/>
                  <a:pt x="4" y="0"/>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grpSp>
        <p:nvGrpSpPr>
          <p:cNvPr id="104" name="Group 123">
            <a:extLst>
              <a:ext uri="{FF2B5EF4-FFF2-40B4-BE49-F238E27FC236}">
                <a16:creationId xmlns:a16="http://schemas.microsoft.com/office/drawing/2014/main" xmlns="" id="{201D3033-56A7-4CAF-8358-85BDBD9E36C8}"/>
              </a:ext>
            </a:extLst>
          </p:cNvPr>
          <p:cNvGrpSpPr/>
          <p:nvPr/>
        </p:nvGrpSpPr>
        <p:grpSpPr>
          <a:xfrm>
            <a:off x="5214409" y="3656309"/>
            <a:ext cx="613013" cy="465414"/>
            <a:chOff x="7170738" y="4168775"/>
            <a:chExt cx="817563" cy="620713"/>
          </a:xfrm>
          <a:solidFill>
            <a:srgbClr val="C00000"/>
          </a:solidFill>
        </p:grpSpPr>
        <p:sp>
          <p:nvSpPr>
            <p:cNvPr id="105" name="Freeform 14">
              <a:extLst>
                <a:ext uri="{FF2B5EF4-FFF2-40B4-BE49-F238E27FC236}">
                  <a16:creationId xmlns:a16="http://schemas.microsoft.com/office/drawing/2014/main" xmlns="" id="{B5E25BA9-E0E0-459D-A178-D31488E25070}"/>
                </a:ext>
              </a:extLst>
            </p:cNvPr>
            <p:cNvSpPr>
              <a:spLocks/>
            </p:cNvSpPr>
            <p:nvPr/>
          </p:nvSpPr>
          <p:spPr bwMode="auto">
            <a:xfrm>
              <a:off x="7170738" y="4168775"/>
              <a:ext cx="785813" cy="354013"/>
            </a:xfrm>
            <a:custGeom>
              <a:avLst/>
              <a:gdLst>
                <a:gd name="T0" fmla="*/ 246 w 495"/>
                <a:gd name="T1" fmla="*/ 223 h 223"/>
                <a:gd name="T2" fmla="*/ 0 w 495"/>
                <a:gd name="T3" fmla="*/ 111 h 223"/>
                <a:gd name="T4" fmla="*/ 252 w 495"/>
                <a:gd name="T5" fmla="*/ 0 h 223"/>
                <a:gd name="T6" fmla="*/ 495 w 495"/>
                <a:gd name="T7" fmla="*/ 109 h 223"/>
                <a:gd name="T8" fmla="*/ 246 w 495"/>
                <a:gd name="T9" fmla="*/ 223 h 223"/>
              </a:gdLst>
              <a:ahLst/>
              <a:cxnLst>
                <a:cxn ang="0">
                  <a:pos x="T0" y="T1"/>
                </a:cxn>
                <a:cxn ang="0">
                  <a:pos x="T2" y="T3"/>
                </a:cxn>
                <a:cxn ang="0">
                  <a:pos x="T4" y="T5"/>
                </a:cxn>
                <a:cxn ang="0">
                  <a:pos x="T6" y="T7"/>
                </a:cxn>
                <a:cxn ang="0">
                  <a:pos x="T8" y="T9"/>
                </a:cxn>
              </a:cxnLst>
              <a:rect l="0" t="0" r="r" b="b"/>
              <a:pathLst>
                <a:path w="495" h="223">
                  <a:moveTo>
                    <a:pt x="246" y="223"/>
                  </a:moveTo>
                  <a:lnTo>
                    <a:pt x="0" y="111"/>
                  </a:lnTo>
                  <a:lnTo>
                    <a:pt x="252" y="0"/>
                  </a:lnTo>
                  <a:lnTo>
                    <a:pt x="495" y="109"/>
                  </a:lnTo>
                  <a:lnTo>
                    <a:pt x="246"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106" name="Rectangle 15">
              <a:extLst>
                <a:ext uri="{FF2B5EF4-FFF2-40B4-BE49-F238E27FC236}">
                  <a16:creationId xmlns:a16="http://schemas.microsoft.com/office/drawing/2014/main" xmlns="" id="{F42C7A73-7EB8-48A9-8578-85FA7B2228C6}"/>
                </a:ext>
              </a:extLst>
            </p:cNvPr>
            <p:cNvSpPr>
              <a:spLocks noChangeArrowheads="1"/>
            </p:cNvSpPr>
            <p:nvPr/>
          </p:nvSpPr>
          <p:spPr bwMode="auto">
            <a:xfrm>
              <a:off x="7924800" y="4335463"/>
              <a:ext cx="23813" cy="257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107" name="Oval 16">
              <a:extLst>
                <a:ext uri="{FF2B5EF4-FFF2-40B4-BE49-F238E27FC236}">
                  <a16:creationId xmlns:a16="http://schemas.microsoft.com/office/drawing/2014/main" xmlns="" id="{67F29603-8155-4FF4-B840-523C1C18E18F}"/>
                </a:ext>
              </a:extLst>
            </p:cNvPr>
            <p:cNvSpPr>
              <a:spLocks noChangeArrowheads="1"/>
            </p:cNvSpPr>
            <p:nvPr/>
          </p:nvSpPr>
          <p:spPr bwMode="auto">
            <a:xfrm>
              <a:off x="7897813" y="4564063"/>
              <a:ext cx="76200"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108" name="Freeform 17">
              <a:extLst>
                <a:ext uri="{FF2B5EF4-FFF2-40B4-BE49-F238E27FC236}">
                  <a16:creationId xmlns:a16="http://schemas.microsoft.com/office/drawing/2014/main" xmlns="" id="{2A8BE8FE-E319-4CD5-957C-F9A4AFB13C03}"/>
                </a:ext>
              </a:extLst>
            </p:cNvPr>
            <p:cNvSpPr>
              <a:spLocks/>
            </p:cNvSpPr>
            <p:nvPr/>
          </p:nvSpPr>
          <p:spPr bwMode="auto">
            <a:xfrm>
              <a:off x="7888288" y="4605338"/>
              <a:ext cx="55563" cy="171450"/>
            </a:xfrm>
            <a:custGeom>
              <a:avLst/>
              <a:gdLst>
                <a:gd name="T0" fmla="*/ 14 w 26"/>
                <a:gd name="T1" fmla="*/ 4 h 79"/>
                <a:gd name="T2" fmla="*/ 6 w 26"/>
                <a:gd name="T3" fmla="*/ 79 h 79"/>
                <a:gd name="T4" fmla="*/ 26 w 26"/>
                <a:gd name="T5" fmla="*/ 79 h 79"/>
                <a:gd name="T6" fmla="*/ 26 w 26"/>
                <a:gd name="T7" fmla="*/ 0 h 79"/>
                <a:gd name="T8" fmla="*/ 14 w 26"/>
                <a:gd name="T9" fmla="*/ 4 h 79"/>
              </a:gdLst>
              <a:ahLst/>
              <a:cxnLst>
                <a:cxn ang="0">
                  <a:pos x="T0" y="T1"/>
                </a:cxn>
                <a:cxn ang="0">
                  <a:pos x="T2" y="T3"/>
                </a:cxn>
                <a:cxn ang="0">
                  <a:pos x="T4" y="T5"/>
                </a:cxn>
                <a:cxn ang="0">
                  <a:pos x="T6" y="T7"/>
                </a:cxn>
                <a:cxn ang="0">
                  <a:pos x="T8" y="T9"/>
                </a:cxn>
              </a:cxnLst>
              <a:rect l="0" t="0" r="r" b="b"/>
              <a:pathLst>
                <a:path w="26" h="79">
                  <a:moveTo>
                    <a:pt x="14" y="4"/>
                  </a:moveTo>
                  <a:cubicBezTo>
                    <a:pt x="14" y="4"/>
                    <a:pt x="0" y="34"/>
                    <a:pt x="6" y="79"/>
                  </a:cubicBezTo>
                  <a:cubicBezTo>
                    <a:pt x="26" y="79"/>
                    <a:pt x="26" y="79"/>
                    <a:pt x="26" y="79"/>
                  </a:cubicBezTo>
                  <a:cubicBezTo>
                    <a:pt x="26" y="0"/>
                    <a:pt x="26" y="0"/>
                    <a:pt x="26" y="0"/>
                  </a:cubicBezTo>
                  <a:cubicBezTo>
                    <a:pt x="26" y="0"/>
                    <a:pt x="14" y="7"/>
                    <a:pt x="1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111" name="Freeform 18">
              <a:extLst>
                <a:ext uri="{FF2B5EF4-FFF2-40B4-BE49-F238E27FC236}">
                  <a16:creationId xmlns:a16="http://schemas.microsoft.com/office/drawing/2014/main" xmlns="" id="{18BE6A95-FC5A-496C-A9F2-EE41BB9318EC}"/>
                </a:ext>
              </a:extLst>
            </p:cNvPr>
            <p:cNvSpPr>
              <a:spLocks/>
            </p:cNvSpPr>
            <p:nvPr/>
          </p:nvSpPr>
          <p:spPr bwMode="auto">
            <a:xfrm>
              <a:off x="7932738" y="4605338"/>
              <a:ext cx="55563" cy="171450"/>
            </a:xfrm>
            <a:custGeom>
              <a:avLst/>
              <a:gdLst>
                <a:gd name="T0" fmla="*/ 11 w 25"/>
                <a:gd name="T1" fmla="*/ 4 h 79"/>
                <a:gd name="T2" fmla="*/ 20 w 25"/>
                <a:gd name="T3" fmla="*/ 79 h 79"/>
                <a:gd name="T4" fmla="*/ 0 w 25"/>
                <a:gd name="T5" fmla="*/ 79 h 79"/>
                <a:gd name="T6" fmla="*/ 0 w 25"/>
                <a:gd name="T7" fmla="*/ 0 h 79"/>
                <a:gd name="T8" fmla="*/ 11 w 25"/>
                <a:gd name="T9" fmla="*/ 4 h 79"/>
              </a:gdLst>
              <a:ahLst/>
              <a:cxnLst>
                <a:cxn ang="0">
                  <a:pos x="T0" y="T1"/>
                </a:cxn>
                <a:cxn ang="0">
                  <a:pos x="T2" y="T3"/>
                </a:cxn>
                <a:cxn ang="0">
                  <a:pos x="T4" y="T5"/>
                </a:cxn>
                <a:cxn ang="0">
                  <a:pos x="T6" y="T7"/>
                </a:cxn>
                <a:cxn ang="0">
                  <a:pos x="T8" y="T9"/>
                </a:cxn>
              </a:cxnLst>
              <a:rect l="0" t="0" r="r" b="b"/>
              <a:pathLst>
                <a:path w="25" h="79">
                  <a:moveTo>
                    <a:pt x="11" y="4"/>
                  </a:moveTo>
                  <a:cubicBezTo>
                    <a:pt x="11" y="4"/>
                    <a:pt x="25" y="34"/>
                    <a:pt x="20" y="79"/>
                  </a:cubicBezTo>
                  <a:cubicBezTo>
                    <a:pt x="0" y="79"/>
                    <a:pt x="0" y="79"/>
                    <a:pt x="0" y="79"/>
                  </a:cubicBezTo>
                  <a:cubicBezTo>
                    <a:pt x="0" y="0"/>
                    <a:pt x="0" y="0"/>
                    <a:pt x="0" y="0"/>
                  </a:cubicBezTo>
                  <a:cubicBezTo>
                    <a:pt x="0" y="0"/>
                    <a:pt x="11" y="7"/>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112" name="Freeform 19">
              <a:extLst>
                <a:ext uri="{FF2B5EF4-FFF2-40B4-BE49-F238E27FC236}">
                  <a16:creationId xmlns:a16="http://schemas.microsoft.com/office/drawing/2014/main" xmlns="" id="{D2425317-739E-4822-A075-BF0608911A24}"/>
                </a:ext>
              </a:extLst>
            </p:cNvPr>
            <p:cNvSpPr>
              <a:spLocks/>
            </p:cNvSpPr>
            <p:nvPr/>
          </p:nvSpPr>
          <p:spPr bwMode="auto">
            <a:xfrm>
              <a:off x="7327900" y="4449763"/>
              <a:ext cx="455613" cy="339725"/>
            </a:xfrm>
            <a:custGeom>
              <a:avLst/>
              <a:gdLst>
                <a:gd name="T0" fmla="*/ 209 w 209"/>
                <a:gd name="T1" fmla="*/ 0 h 156"/>
                <a:gd name="T2" fmla="*/ 104 w 209"/>
                <a:gd name="T3" fmla="*/ 49 h 156"/>
                <a:gd name="T4" fmla="*/ 0 w 209"/>
                <a:gd name="T5" fmla="*/ 0 h 156"/>
                <a:gd name="T6" fmla="*/ 0 w 209"/>
                <a:gd name="T7" fmla="*/ 120 h 156"/>
                <a:gd name="T8" fmla="*/ 102 w 209"/>
                <a:gd name="T9" fmla="*/ 156 h 156"/>
                <a:gd name="T10" fmla="*/ 102 w 209"/>
                <a:gd name="T11" fmla="*/ 156 h 156"/>
                <a:gd name="T12" fmla="*/ 104 w 209"/>
                <a:gd name="T13" fmla="*/ 156 h 156"/>
                <a:gd name="T14" fmla="*/ 107 w 209"/>
                <a:gd name="T15" fmla="*/ 156 h 156"/>
                <a:gd name="T16" fmla="*/ 107 w 209"/>
                <a:gd name="T17" fmla="*/ 156 h 156"/>
                <a:gd name="T18" fmla="*/ 209 w 209"/>
                <a:gd name="T19" fmla="*/ 120 h 156"/>
                <a:gd name="T20" fmla="*/ 209 w 209"/>
                <a:gd name="T2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156">
                  <a:moveTo>
                    <a:pt x="209" y="0"/>
                  </a:moveTo>
                  <a:cubicBezTo>
                    <a:pt x="209" y="1"/>
                    <a:pt x="121" y="41"/>
                    <a:pt x="104" y="49"/>
                  </a:cubicBezTo>
                  <a:cubicBezTo>
                    <a:pt x="87" y="41"/>
                    <a:pt x="0" y="1"/>
                    <a:pt x="0" y="0"/>
                  </a:cubicBezTo>
                  <a:cubicBezTo>
                    <a:pt x="0" y="120"/>
                    <a:pt x="0" y="120"/>
                    <a:pt x="0" y="120"/>
                  </a:cubicBezTo>
                  <a:cubicBezTo>
                    <a:pt x="28" y="150"/>
                    <a:pt x="84" y="155"/>
                    <a:pt x="102" y="156"/>
                  </a:cubicBezTo>
                  <a:cubicBezTo>
                    <a:pt x="102" y="156"/>
                    <a:pt x="102" y="156"/>
                    <a:pt x="102" y="156"/>
                  </a:cubicBezTo>
                  <a:cubicBezTo>
                    <a:pt x="102" y="156"/>
                    <a:pt x="103" y="156"/>
                    <a:pt x="104" y="156"/>
                  </a:cubicBezTo>
                  <a:cubicBezTo>
                    <a:pt x="106" y="156"/>
                    <a:pt x="107" y="156"/>
                    <a:pt x="107" y="156"/>
                  </a:cubicBezTo>
                  <a:cubicBezTo>
                    <a:pt x="107" y="156"/>
                    <a:pt x="107" y="156"/>
                    <a:pt x="107" y="156"/>
                  </a:cubicBezTo>
                  <a:cubicBezTo>
                    <a:pt x="125" y="155"/>
                    <a:pt x="181" y="150"/>
                    <a:pt x="209" y="120"/>
                  </a:cubicBezTo>
                  <a:lnTo>
                    <a:pt x="20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grpSp>
      <p:sp>
        <p:nvSpPr>
          <p:cNvPr id="113" name="Freeform 20">
            <a:extLst>
              <a:ext uri="{FF2B5EF4-FFF2-40B4-BE49-F238E27FC236}">
                <a16:creationId xmlns:a16="http://schemas.microsoft.com/office/drawing/2014/main" xmlns="" id="{2B73EB88-AFA4-405A-990C-6B1E15664360}"/>
              </a:ext>
            </a:extLst>
          </p:cNvPr>
          <p:cNvSpPr>
            <a:spLocks noEditPoints="1"/>
          </p:cNvSpPr>
          <p:nvPr/>
        </p:nvSpPr>
        <p:spPr bwMode="auto">
          <a:xfrm>
            <a:off x="4715667" y="2067535"/>
            <a:ext cx="358285" cy="377330"/>
          </a:xfrm>
          <a:custGeom>
            <a:avLst/>
            <a:gdLst>
              <a:gd name="T0" fmla="*/ 168 w 219"/>
              <a:gd name="T1" fmla="*/ 224 h 231"/>
              <a:gd name="T2" fmla="*/ 197 w 219"/>
              <a:gd name="T3" fmla="*/ 212 h 231"/>
              <a:gd name="T4" fmla="*/ 168 w 219"/>
              <a:gd name="T5" fmla="*/ 132 h 231"/>
              <a:gd name="T6" fmla="*/ 168 w 219"/>
              <a:gd name="T7" fmla="*/ 150 h 231"/>
              <a:gd name="T8" fmla="*/ 192 w 219"/>
              <a:gd name="T9" fmla="*/ 190 h 231"/>
              <a:gd name="T10" fmla="*/ 168 w 219"/>
              <a:gd name="T11" fmla="*/ 209 h 231"/>
              <a:gd name="T12" fmla="*/ 168 w 219"/>
              <a:gd name="T13" fmla="*/ 224 h 231"/>
              <a:gd name="T14" fmla="*/ 168 w 219"/>
              <a:gd name="T15" fmla="*/ 203 h 231"/>
              <a:gd name="T16" fmla="*/ 168 w 219"/>
              <a:gd name="T17" fmla="*/ 157 h 231"/>
              <a:gd name="T18" fmla="*/ 181 w 219"/>
              <a:gd name="T19" fmla="*/ 187 h 231"/>
              <a:gd name="T20" fmla="*/ 168 w 219"/>
              <a:gd name="T21" fmla="*/ 203 h 231"/>
              <a:gd name="T22" fmla="*/ 146 w 219"/>
              <a:gd name="T23" fmla="*/ 112 h 231"/>
              <a:gd name="T24" fmla="*/ 141 w 219"/>
              <a:gd name="T25" fmla="*/ 98 h 231"/>
              <a:gd name="T26" fmla="*/ 141 w 219"/>
              <a:gd name="T27" fmla="*/ 44 h 231"/>
              <a:gd name="T28" fmla="*/ 146 w 219"/>
              <a:gd name="T29" fmla="*/ 37 h 231"/>
              <a:gd name="T30" fmla="*/ 148 w 219"/>
              <a:gd name="T31" fmla="*/ 37 h 231"/>
              <a:gd name="T32" fmla="*/ 148 w 219"/>
              <a:gd name="T33" fmla="*/ 14 h 231"/>
              <a:gd name="T34" fmla="*/ 146 w 219"/>
              <a:gd name="T35" fmla="*/ 14 h 231"/>
              <a:gd name="T36" fmla="*/ 146 w 219"/>
              <a:gd name="T37" fmla="*/ 13 h 231"/>
              <a:gd name="T38" fmla="*/ 114 w 219"/>
              <a:gd name="T39" fmla="*/ 0 h 231"/>
              <a:gd name="T40" fmla="*/ 81 w 219"/>
              <a:gd name="T41" fmla="*/ 13 h 231"/>
              <a:gd name="T42" fmla="*/ 81 w 219"/>
              <a:gd name="T43" fmla="*/ 14 h 231"/>
              <a:gd name="T44" fmla="*/ 80 w 219"/>
              <a:gd name="T45" fmla="*/ 14 h 231"/>
              <a:gd name="T46" fmla="*/ 80 w 219"/>
              <a:gd name="T47" fmla="*/ 37 h 231"/>
              <a:gd name="T48" fmla="*/ 81 w 219"/>
              <a:gd name="T49" fmla="*/ 37 h 231"/>
              <a:gd name="T50" fmla="*/ 90 w 219"/>
              <a:gd name="T51" fmla="*/ 45 h 231"/>
              <a:gd name="T52" fmla="*/ 90 w 219"/>
              <a:gd name="T53" fmla="*/ 98 h 231"/>
              <a:gd name="T54" fmla="*/ 83 w 219"/>
              <a:gd name="T55" fmla="*/ 112 h 231"/>
              <a:gd name="T56" fmla="*/ 31 w 219"/>
              <a:gd name="T57" fmla="*/ 212 h 231"/>
              <a:gd name="T58" fmla="*/ 114 w 219"/>
              <a:gd name="T59" fmla="*/ 230 h 231"/>
              <a:gd name="T60" fmla="*/ 168 w 219"/>
              <a:gd name="T61" fmla="*/ 224 h 231"/>
              <a:gd name="T62" fmla="*/ 168 w 219"/>
              <a:gd name="T63" fmla="*/ 209 h 231"/>
              <a:gd name="T64" fmla="*/ 144 w 219"/>
              <a:gd name="T65" fmla="*/ 212 h 231"/>
              <a:gd name="T66" fmla="*/ 144 w 219"/>
              <a:gd name="T67" fmla="*/ 212 h 231"/>
              <a:gd name="T68" fmla="*/ 168 w 219"/>
              <a:gd name="T69" fmla="*/ 203 h 231"/>
              <a:gd name="T70" fmla="*/ 168 w 219"/>
              <a:gd name="T71" fmla="*/ 157 h 231"/>
              <a:gd name="T72" fmla="*/ 149 w 219"/>
              <a:gd name="T73" fmla="*/ 134 h 231"/>
              <a:gd name="T74" fmla="*/ 168 w 219"/>
              <a:gd name="T75" fmla="*/ 150 h 231"/>
              <a:gd name="T76" fmla="*/ 168 w 219"/>
              <a:gd name="T77" fmla="*/ 132 h 231"/>
              <a:gd name="T78" fmla="*/ 146 w 219"/>
              <a:gd name="T79" fmla="*/ 1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9" h="231">
                <a:moveTo>
                  <a:pt x="168" y="224"/>
                </a:moveTo>
                <a:cubicBezTo>
                  <a:pt x="179" y="221"/>
                  <a:pt x="189" y="217"/>
                  <a:pt x="197" y="212"/>
                </a:cubicBezTo>
                <a:cubicBezTo>
                  <a:pt x="219" y="196"/>
                  <a:pt x="191" y="157"/>
                  <a:pt x="168" y="132"/>
                </a:cubicBezTo>
                <a:cubicBezTo>
                  <a:pt x="168" y="150"/>
                  <a:pt x="168" y="150"/>
                  <a:pt x="168" y="150"/>
                </a:cubicBezTo>
                <a:cubicBezTo>
                  <a:pt x="180" y="162"/>
                  <a:pt x="193" y="177"/>
                  <a:pt x="192" y="190"/>
                </a:cubicBezTo>
                <a:cubicBezTo>
                  <a:pt x="192" y="201"/>
                  <a:pt x="180" y="207"/>
                  <a:pt x="168" y="209"/>
                </a:cubicBezTo>
                <a:cubicBezTo>
                  <a:pt x="168" y="224"/>
                  <a:pt x="168" y="224"/>
                  <a:pt x="168" y="224"/>
                </a:cubicBezTo>
                <a:close/>
                <a:moveTo>
                  <a:pt x="168" y="203"/>
                </a:moveTo>
                <a:cubicBezTo>
                  <a:pt x="168" y="157"/>
                  <a:pt x="168" y="157"/>
                  <a:pt x="168" y="157"/>
                </a:cubicBezTo>
                <a:cubicBezTo>
                  <a:pt x="175" y="167"/>
                  <a:pt x="182" y="179"/>
                  <a:pt x="181" y="187"/>
                </a:cubicBezTo>
                <a:cubicBezTo>
                  <a:pt x="180" y="194"/>
                  <a:pt x="175" y="199"/>
                  <a:pt x="168" y="203"/>
                </a:cubicBezTo>
                <a:close/>
                <a:moveTo>
                  <a:pt x="146" y="112"/>
                </a:moveTo>
                <a:cubicBezTo>
                  <a:pt x="146" y="112"/>
                  <a:pt x="141" y="109"/>
                  <a:pt x="141" y="98"/>
                </a:cubicBezTo>
                <a:cubicBezTo>
                  <a:pt x="141" y="90"/>
                  <a:pt x="141" y="56"/>
                  <a:pt x="141" y="44"/>
                </a:cubicBezTo>
                <a:cubicBezTo>
                  <a:pt x="144" y="43"/>
                  <a:pt x="146" y="40"/>
                  <a:pt x="146" y="37"/>
                </a:cubicBezTo>
                <a:cubicBezTo>
                  <a:pt x="148" y="37"/>
                  <a:pt x="148" y="37"/>
                  <a:pt x="148" y="37"/>
                </a:cubicBezTo>
                <a:cubicBezTo>
                  <a:pt x="148" y="14"/>
                  <a:pt x="148" y="14"/>
                  <a:pt x="148" y="14"/>
                </a:cubicBezTo>
                <a:cubicBezTo>
                  <a:pt x="146" y="14"/>
                  <a:pt x="146" y="14"/>
                  <a:pt x="146" y="14"/>
                </a:cubicBezTo>
                <a:cubicBezTo>
                  <a:pt x="146" y="14"/>
                  <a:pt x="146" y="13"/>
                  <a:pt x="146" y="13"/>
                </a:cubicBezTo>
                <a:cubicBezTo>
                  <a:pt x="146" y="6"/>
                  <a:pt x="132" y="0"/>
                  <a:pt x="114" y="0"/>
                </a:cubicBezTo>
                <a:cubicBezTo>
                  <a:pt x="95" y="0"/>
                  <a:pt x="81" y="6"/>
                  <a:pt x="81" y="13"/>
                </a:cubicBezTo>
                <a:cubicBezTo>
                  <a:pt x="81" y="13"/>
                  <a:pt x="81" y="14"/>
                  <a:pt x="81" y="14"/>
                </a:cubicBezTo>
                <a:cubicBezTo>
                  <a:pt x="80" y="14"/>
                  <a:pt x="80" y="14"/>
                  <a:pt x="80" y="14"/>
                </a:cubicBezTo>
                <a:cubicBezTo>
                  <a:pt x="80" y="37"/>
                  <a:pt x="80" y="37"/>
                  <a:pt x="80" y="37"/>
                </a:cubicBezTo>
                <a:cubicBezTo>
                  <a:pt x="81" y="37"/>
                  <a:pt x="81" y="37"/>
                  <a:pt x="81" y="37"/>
                </a:cubicBezTo>
                <a:cubicBezTo>
                  <a:pt x="81" y="40"/>
                  <a:pt x="84" y="43"/>
                  <a:pt x="90" y="45"/>
                </a:cubicBezTo>
                <a:cubicBezTo>
                  <a:pt x="90" y="56"/>
                  <a:pt x="90" y="90"/>
                  <a:pt x="90" y="98"/>
                </a:cubicBezTo>
                <a:cubicBezTo>
                  <a:pt x="90" y="109"/>
                  <a:pt x="83" y="112"/>
                  <a:pt x="83" y="112"/>
                </a:cubicBezTo>
                <a:cubicBezTo>
                  <a:pt x="71" y="119"/>
                  <a:pt x="0" y="190"/>
                  <a:pt x="31" y="212"/>
                </a:cubicBezTo>
                <a:cubicBezTo>
                  <a:pt x="58" y="231"/>
                  <a:pt x="105" y="230"/>
                  <a:pt x="114" y="230"/>
                </a:cubicBezTo>
                <a:cubicBezTo>
                  <a:pt x="121" y="230"/>
                  <a:pt x="145" y="230"/>
                  <a:pt x="168" y="224"/>
                </a:cubicBezTo>
                <a:cubicBezTo>
                  <a:pt x="168" y="209"/>
                  <a:pt x="168" y="209"/>
                  <a:pt x="168" y="209"/>
                </a:cubicBezTo>
                <a:cubicBezTo>
                  <a:pt x="156" y="212"/>
                  <a:pt x="144" y="212"/>
                  <a:pt x="144" y="212"/>
                </a:cubicBezTo>
                <a:cubicBezTo>
                  <a:pt x="144" y="212"/>
                  <a:pt x="144" y="212"/>
                  <a:pt x="144" y="212"/>
                </a:cubicBezTo>
                <a:cubicBezTo>
                  <a:pt x="144" y="212"/>
                  <a:pt x="158" y="210"/>
                  <a:pt x="168" y="203"/>
                </a:cubicBezTo>
                <a:cubicBezTo>
                  <a:pt x="168" y="157"/>
                  <a:pt x="168" y="157"/>
                  <a:pt x="168" y="157"/>
                </a:cubicBezTo>
                <a:cubicBezTo>
                  <a:pt x="159" y="144"/>
                  <a:pt x="149" y="134"/>
                  <a:pt x="149" y="134"/>
                </a:cubicBezTo>
                <a:cubicBezTo>
                  <a:pt x="149" y="134"/>
                  <a:pt x="158" y="141"/>
                  <a:pt x="168" y="150"/>
                </a:cubicBezTo>
                <a:cubicBezTo>
                  <a:pt x="168" y="132"/>
                  <a:pt x="168" y="132"/>
                  <a:pt x="168" y="132"/>
                </a:cubicBezTo>
                <a:cubicBezTo>
                  <a:pt x="159" y="122"/>
                  <a:pt x="150" y="114"/>
                  <a:pt x="146" y="112"/>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114" name="Oval 21">
            <a:extLst>
              <a:ext uri="{FF2B5EF4-FFF2-40B4-BE49-F238E27FC236}">
                <a16:creationId xmlns:a16="http://schemas.microsoft.com/office/drawing/2014/main" xmlns="" id="{468D8F3A-B74F-4D4D-BFAF-F2672082FF0B}"/>
              </a:ext>
            </a:extLst>
          </p:cNvPr>
          <p:cNvSpPr>
            <a:spLocks noChangeArrowheads="1"/>
          </p:cNvSpPr>
          <p:nvPr/>
        </p:nvSpPr>
        <p:spPr bwMode="auto">
          <a:xfrm>
            <a:off x="7002263" y="1979451"/>
            <a:ext cx="105938" cy="105938"/>
          </a:xfrm>
          <a:prstGeom prst="ellipse">
            <a:avLst/>
          </a:pr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115" name="Freeform 22">
            <a:extLst>
              <a:ext uri="{FF2B5EF4-FFF2-40B4-BE49-F238E27FC236}">
                <a16:creationId xmlns:a16="http://schemas.microsoft.com/office/drawing/2014/main" xmlns="" id="{86704D46-6B6B-48F1-A63B-C1F01A5A03F6}"/>
              </a:ext>
            </a:extLst>
          </p:cNvPr>
          <p:cNvSpPr>
            <a:spLocks/>
          </p:cNvSpPr>
          <p:nvPr/>
        </p:nvSpPr>
        <p:spPr bwMode="auto">
          <a:xfrm>
            <a:off x="7040352" y="2058012"/>
            <a:ext cx="166644" cy="347572"/>
          </a:xfrm>
          <a:custGeom>
            <a:avLst/>
            <a:gdLst>
              <a:gd name="T0" fmla="*/ 0 w 102"/>
              <a:gd name="T1" fmla="*/ 6 h 213"/>
              <a:gd name="T2" fmla="*/ 68 w 102"/>
              <a:gd name="T3" fmla="*/ 184 h 213"/>
              <a:gd name="T4" fmla="*/ 99 w 102"/>
              <a:gd name="T5" fmla="*/ 213 h 213"/>
              <a:gd name="T6" fmla="*/ 23 w 102"/>
              <a:gd name="T7" fmla="*/ 0 h 213"/>
              <a:gd name="T8" fmla="*/ 0 w 102"/>
              <a:gd name="T9" fmla="*/ 6 h 213"/>
            </a:gdLst>
            <a:ahLst/>
            <a:cxnLst>
              <a:cxn ang="0">
                <a:pos x="T0" y="T1"/>
              </a:cxn>
              <a:cxn ang="0">
                <a:pos x="T2" y="T3"/>
              </a:cxn>
              <a:cxn ang="0">
                <a:pos x="T4" y="T5"/>
              </a:cxn>
              <a:cxn ang="0">
                <a:pos x="T6" y="T7"/>
              </a:cxn>
              <a:cxn ang="0">
                <a:pos x="T8" y="T9"/>
              </a:cxn>
            </a:cxnLst>
            <a:rect l="0" t="0" r="r" b="b"/>
            <a:pathLst>
              <a:path w="102" h="213">
                <a:moveTo>
                  <a:pt x="0" y="6"/>
                </a:moveTo>
                <a:cubicBezTo>
                  <a:pt x="0" y="7"/>
                  <a:pt x="68" y="184"/>
                  <a:pt x="68" y="184"/>
                </a:cubicBezTo>
                <a:cubicBezTo>
                  <a:pt x="68" y="184"/>
                  <a:pt x="96" y="213"/>
                  <a:pt x="99" y="213"/>
                </a:cubicBezTo>
                <a:cubicBezTo>
                  <a:pt x="102" y="213"/>
                  <a:pt x="23" y="0"/>
                  <a:pt x="23" y="0"/>
                </a:cubicBezTo>
                <a:lnTo>
                  <a:pt x="0" y="6"/>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116" name="Freeform 23">
            <a:extLst>
              <a:ext uri="{FF2B5EF4-FFF2-40B4-BE49-F238E27FC236}">
                <a16:creationId xmlns:a16="http://schemas.microsoft.com/office/drawing/2014/main" xmlns="" id="{E21F925F-DEB3-4B32-AC9B-4B2A979A3A4F}"/>
              </a:ext>
            </a:extLst>
          </p:cNvPr>
          <p:cNvSpPr>
            <a:spLocks/>
          </p:cNvSpPr>
          <p:nvPr/>
        </p:nvSpPr>
        <p:spPr bwMode="auto">
          <a:xfrm>
            <a:off x="6893944" y="2058012"/>
            <a:ext cx="178547" cy="342811"/>
          </a:xfrm>
          <a:custGeom>
            <a:avLst/>
            <a:gdLst>
              <a:gd name="T0" fmla="*/ 149 w 150"/>
              <a:gd name="T1" fmla="*/ 14 h 288"/>
              <a:gd name="T2" fmla="*/ 40 w 150"/>
              <a:gd name="T3" fmla="*/ 248 h 288"/>
              <a:gd name="T4" fmla="*/ 0 w 150"/>
              <a:gd name="T5" fmla="*/ 288 h 288"/>
              <a:gd name="T6" fmla="*/ 11 w 150"/>
              <a:gd name="T7" fmla="*/ 233 h 288"/>
              <a:gd name="T8" fmla="*/ 117 w 150"/>
              <a:gd name="T9" fmla="*/ 0 h 288"/>
              <a:gd name="T10" fmla="*/ 150 w 150"/>
              <a:gd name="T11" fmla="*/ 11 h 288"/>
              <a:gd name="T12" fmla="*/ 149 w 150"/>
              <a:gd name="T13" fmla="*/ 14 h 288"/>
            </a:gdLst>
            <a:ahLst/>
            <a:cxnLst>
              <a:cxn ang="0">
                <a:pos x="T0" y="T1"/>
              </a:cxn>
              <a:cxn ang="0">
                <a:pos x="T2" y="T3"/>
              </a:cxn>
              <a:cxn ang="0">
                <a:pos x="T4" y="T5"/>
              </a:cxn>
              <a:cxn ang="0">
                <a:pos x="T6" y="T7"/>
              </a:cxn>
              <a:cxn ang="0">
                <a:pos x="T8" y="T9"/>
              </a:cxn>
              <a:cxn ang="0">
                <a:pos x="T10" y="T11"/>
              </a:cxn>
              <a:cxn ang="0">
                <a:pos x="T12" y="T13"/>
              </a:cxn>
            </a:cxnLst>
            <a:rect l="0" t="0" r="r" b="b"/>
            <a:pathLst>
              <a:path w="150" h="288">
                <a:moveTo>
                  <a:pt x="149" y="14"/>
                </a:moveTo>
                <a:lnTo>
                  <a:pt x="40" y="248"/>
                </a:lnTo>
                <a:lnTo>
                  <a:pt x="0" y="288"/>
                </a:lnTo>
                <a:lnTo>
                  <a:pt x="11" y="233"/>
                </a:lnTo>
                <a:lnTo>
                  <a:pt x="117" y="0"/>
                </a:lnTo>
                <a:lnTo>
                  <a:pt x="150" y="11"/>
                </a:lnTo>
                <a:lnTo>
                  <a:pt x="149" y="14"/>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117" name="Freeform 24">
            <a:extLst>
              <a:ext uri="{FF2B5EF4-FFF2-40B4-BE49-F238E27FC236}">
                <a16:creationId xmlns:a16="http://schemas.microsoft.com/office/drawing/2014/main" xmlns="" id="{37761D62-809E-45B1-8A9C-D8CE69FFDAF0}"/>
              </a:ext>
            </a:extLst>
          </p:cNvPr>
          <p:cNvSpPr>
            <a:spLocks/>
          </p:cNvSpPr>
          <p:nvPr/>
        </p:nvSpPr>
        <p:spPr bwMode="auto">
          <a:xfrm>
            <a:off x="7049875" y="1941361"/>
            <a:ext cx="19045" cy="59516"/>
          </a:xfrm>
          <a:custGeom>
            <a:avLst/>
            <a:gdLst>
              <a:gd name="T0" fmla="*/ 12 w 12"/>
              <a:gd name="T1" fmla="*/ 30 h 36"/>
              <a:gd name="T2" fmla="*/ 6 w 12"/>
              <a:gd name="T3" fmla="*/ 36 h 36"/>
              <a:gd name="T4" fmla="*/ 0 w 12"/>
              <a:gd name="T5" fmla="*/ 30 h 36"/>
              <a:gd name="T6" fmla="*/ 0 w 12"/>
              <a:gd name="T7" fmla="*/ 6 h 36"/>
              <a:gd name="T8" fmla="*/ 6 w 12"/>
              <a:gd name="T9" fmla="*/ 0 h 36"/>
              <a:gd name="T10" fmla="*/ 12 w 12"/>
              <a:gd name="T11" fmla="*/ 6 h 36"/>
              <a:gd name="T12" fmla="*/ 12 w 12"/>
              <a:gd name="T13" fmla="*/ 30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12" y="30"/>
                </a:moveTo>
                <a:cubicBezTo>
                  <a:pt x="12" y="33"/>
                  <a:pt x="10" y="36"/>
                  <a:pt x="6" y="36"/>
                </a:cubicBezTo>
                <a:cubicBezTo>
                  <a:pt x="3" y="36"/>
                  <a:pt x="0" y="33"/>
                  <a:pt x="0" y="30"/>
                </a:cubicBezTo>
                <a:cubicBezTo>
                  <a:pt x="0" y="6"/>
                  <a:pt x="0" y="6"/>
                  <a:pt x="0" y="6"/>
                </a:cubicBezTo>
                <a:cubicBezTo>
                  <a:pt x="0" y="3"/>
                  <a:pt x="3" y="0"/>
                  <a:pt x="6" y="0"/>
                </a:cubicBezTo>
                <a:cubicBezTo>
                  <a:pt x="10" y="0"/>
                  <a:pt x="12" y="3"/>
                  <a:pt x="12" y="6"/>
                </a:cubicBezTo>
                <a:lnTo>
                  <a:pt x="12" y="30"/>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118" name="Freeform 25">
            <a:extLst>
              <a:ext uri="{FF2B5EF4-FFF2-40B4-BE49-F238E27FC236}">
                <a16:creationId xmlns:a16="http://schemas.microsoft.com/office/drawing/2014/main" xmlns="" id="{9063A71B-ABC4-45DF-9921-B691C9C1ECBA}"/>
              </a:ext>
            </a:extLst>
          </p:cNvPr>
          <p:cNvSpPr>
            <a:spLocks noEditPoints="1"/>
          </p:cNvSpPr>
          <p:nvPr/>
        </p:nvSpPr>
        <p:spPr bwMode="auto">
          <a:xfrm>
            <a:off x="6197610" y="1685444"/>
            <a:ext cx="169025" cy="457081"/>
          </a:xfrm>
          <a:custGeom>
            <a:avLst/>
            <a:gdLst>
              <a:gd name="T0" fmla="*/ 51 w 103"/>
              <a:gd name="T1" fmla="*/ 280 h 280"/>
              <a:gd name="T2" fmla="*/ 103 w 103"/>
              <a:gd name="T3" fmla="*/ 140 h 280"/>
              <a:gd name="T4" fmla="*/ 51 w 103"/>
              <a:gd name="T5" fmla="*/ 0 h 280"/>
              <a:gd name="T6" fmla="*/ 51 w 103"/>
              <a:gd name="T7" fmla="*/ 22 h 280"/>
              <a:gd name="T8" fmla="*/ 94 w 103"/>
              <a:gd name="T9" fmla="*/ 140 h 280"/>
              <a:gd name="T10" fmla="*/ 51 w 103"/>
              <a:gd name="T11" fmla="*/ 257 h 280"/>
              <a:gd name="T12" fmla="*/ 51 w 103"/>
              <a:gd name="T13" fmla="*/ 280 h 280"/>
              <a:gd name="T14" fmla="*/ 51 w 103"/>
              <a:gd name="T15" fmla="*/ 0 h 280"/>
              <a:gd name="T16" fmla="*/ 0 w 103"/>
              <a:gd name="T17" fmla="*/ 140 h 280"/>
              <a:gd name="T18" fmla="*/ 51 w 103"/>
              <a:gd name="T19" fmla="*/ 280 h 280"/>
              <a:gd name="T20" fmla="*/ 51 w 103"/>
              <a:gd name="T21" fmla="*/ 280 h 280"/>
              <a:gd name="T22" fmla="*/ 51 w 103"/>
              <a:gd name="T23" fmla="*/ 257 h 280"/>
              <a:gd name="T24" fmla="*/ 51 w 103"/>
              <a:gd name="T25" fmla="*/ 257 h 280"/>
              <a:gd name="T26" fmla="*/ 51 w 103"/>
              <a:gd name="T27" fmla="*/ 257 h 280"/>
              <a:gd name="T28" fmla="*/ 8 w 103"/>
              <a:gd name="T29" fmla="*/ 140 h 280"/>
              <a:gd name="T30" fmla="*/ 51 w 103"/>
              <a:gd name="T31" fmla="*/ 22 h 280"/>
              <a:gd name="T32" fmla="*/ 51 w 103"/>
              <a:gd name="T33" fmla="*/ 22 h 280"/>
              <a:gd name="T34" fmla="*/ 51 w 103"/>
              <a:gd name="T3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280">
                <a:moveTo>
                  <a:pt x="51" y="280"/>
                </a:moveTo>
                <a:cubicBezTo>
                  <a:pt x="80" y="280"/>
                  <a:pt x="103" y="217"/>
                  <a:pt x="103" y="140"/>
                </a:cubicBezTo>
                <a:cubicBezTo>
                  <a:pt x="103" y="62"/>
                  <a:pt x="80" y="0"/>
                  <a:pt x="51" y="0"/>
                </a:cubicBezTo>
                <a:cubicBezTo>
                  <a:pt x="51" y="22"/>
                  <a:pt x="51" y="22"/>
                  <a:pt x="51" y="22"/>
                </a:cubicBezTo>
                <a:cubicBezTo>
                  <a:pt x="75" y="22"/>
                  <a:pt x="94" y="75"/>
                  <a:pt x="94" y="140"/>
                </a:cubicBezTo>
                <a:cubicBezTo>
                  <a:pt x="94" y="204"/>
                  <a:pt x="75" y="257"/>
                  <a:pt x="51" y="257"/>
                </a:cubicBezTo>
                <a:lnTo>
                  <a:pt x="51" y="280"/>
                </a:lnTo>
                <a:close/>
                <a:moveTo>
                  <a:pt x="51" y="0"/>
                </a:moveTo>
                <a:cubicBezTo>
                  <a:pt x="23" y="0"/>
                  <a:pt x="0" y="62"/>
                  <a:pt x="0" y="140"/>
                </a:cubicBezTo>
                <a:cubicBezTo>
                  <a:pt x="0" y="217"/>
                  <a:pt x="23" y="280"/>
                  <a:pt x="51" y="280"/>
                </a:cubicBezTo>
                <a:cubicBezTo>
                  <a:pt x="51" y="280"/>
                  <a:pt x="51" y="280"/>
                  <a:pt x="51" y="280"/>
                </a:cubicBezTo>
                <a:cubicBezTo>
                  <a:pt x="51" y="257"/>
                  <a:pt x="51" y="257"/>
                  <a:pt x="51" y="257"/>
                </a:cubicBezTo>
                <a:cubicBezTo>
                  <a:pt x="51" y="257"/>
                  <a:pt x="51" y="257"/>
                  <a:pt x="51" y="257"/>
                </a:cubicBezTo>
                <a:cubicBezTo>
                  <a:pt x="51" y="257"/>
                  <a:pt x="51" y="257"/>
                  <a:pt x="51" y="257"/>
                </a:cubicBezTo>
                <a:cubicBezTo>
                  <a:pt x="27" y="257"/>
                  <a:pt x="8" y="204"/>
                  <a:pt x="8" y="140"/>
                </a:cubicBezTo>
                <a:cubicBezTo>
                  <a:pt x="8" y="75"/>
                  <a:pt x="27" y="22"/>
                  <a:pt x="51" y="22"/>
                </a:cubicBezTo>
                <a:cubicBezTo>
                  <a:pt x="51" y="22"/>
                  <a:pt x="51" y="22"/>
                  <a:pt x="51" y="22"/>
                </a:cubicBezTo>
                <a:cubicBezTo>
                  <a:pt x="51" y="0"/>
                  <a:pt x="51" y="0"/>
                  <a:pt x="51" y="0"/>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119" name="Freeform 26">
            <a:extLst>
              <a:ext uri="{FF2B5EF4-FFF2-40B4-BE49-F238E27FC236}">
                <a16:creationId xmlns:a16="http://schemas.microsoft.com/office/drawing/2014/main" xmlns="" id="{208D8849-C7EC-4FDD-9EF9-19AC12DACEF7}"/>
              </a:ext>
            </a:extLst>
          </p:cNvPr>
          <p:cNvSpPr>
            <a:spLocks noEditPoints="1"/>
          </p:cNvSpPr>
          <p:nvPr/>
        </p:nvSpPr>
        <p:spPr bwMode="auto">
          <a:xfrm>
            <a:off x="6052391" y="1829471"/>
            <a:ext cx="458272" cy="167835"/>
          </a:xfrm>
          <a:custGeom>
            <a:avLst/>
            <a:gdLst>
              <a:gd name="T0" fmla="*/ 280 w 280"/>
              <a:gd name="T1" fmla="*/ 52 h 103"/>
              <a:gd name="T2" fmla="*/ 140 w 280"/>
              <a:gd name="T3" fmla="*/ 0 h 103"/>
              <a:gd name="T4" fmla="*/ 140 w 280"/>
              <a:gd name="T5" fmla="*/ 8 h 103"/>
              <a:gd name="T6" fmla="*/ 257 w 280"/>
              <a:gd name="T7" fmla="*/ 52 h 103"/>
              <a:gd name="T8" fmla="*/ 140 w 280"/>
              <a:gd name="T9" fmla="*/ 95 h 103"/>
              <a:gd name="T10" fmla="*/ 140 w 280"/>
              <a:gd name="T11" fmla="*/ 103 h 103"/>
              <a:gd name="T12" fmla="*/ 280 w 280"/>
              <a:gd name="T13" fmla="*/ 52 h 103"/>
              <a:gd name="T14" fmla="*/ 140 w 280"/>
              <a:gd name="T15" fmla="*/ 0 h 103"/>
              <a:gd name="T16" fmla="*/ 140 w 280"/>
              <a:gd name="T17" fmla="*/ 0 h 103"/>
              <a:gd name="T18" fmla="*/ 0 w 280"/>
              <a:gd name="T19" fmla="*/ 52 h 103"/>
              <a:gd name="T20" fmla="*/ 140 w 280"/>
              <a:gd name="T21" fmla="*/ 103 h 103"/>
              <a:gd name="T22" fmla="*/ 140 w 280"/>
              <a:gd name="T23" fmla="*/ 103 h 103"/>
              <a:gd name="T24" fmla="*/ 140 w 280"/>
              <a:gd name="T25" fmla="*/ 95 h 103"/>
              <a:gd name="T26" fmla="*/ 140 w 280"/>
              <a:gd name="T27" fmla="*/ 95 h 103"/>
              <a:gd name="T28" fmla="*/ 23 w 280"/>
              <a:gd name="T29" fmla="*/ 52 h 103"/>
              <a:gd name="T30" fmla="*/ 23 w 280"/>
              <a:gd name="T31" fmla="*/ 52 h 103"/>
              <a:gd name="T32" fmla="*/ 140 w 280"/>
              <a:gd name="T33" fmla="*/ 8 h 103"/>
              <a:gd name="T34" fmla="*/ 140 w 280"/>
              <a:gd name="T35" fmla="*/ 8 h 103"/>
              <a:gd name="T36" fmla="*/ 140 w 280"/>
              <a:gd name="T3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0" h="103">
                <a:moveTo>
                  <a:pt x="280" y="52"/>
                </a:moveTo>
                <a:cubicBezTo>
                  <a:pt x="280" y="23"/>
                  <a:pt x="217" y="0"/>
                  <a:pt x="140" y="0"/>
                </a:cubicBezTo>
                <a:cubicBezTo>
                  <a:pt x="140" y="8"/>
                  <a:pt x="140" y="8"/>
                  <a:pt x="140" y="8"/>
                </a:cubicBezTo>
                <a:cubicBezTo>
                  <a:pt x="205" y="8"/>
                  <a:pt x="257" y="28"/>
                  <a:pt x="257" y="52"/>
                </a:cubicBezTo>
                <a:cubicBezTo>
                  <a:pt x="257" y="75"/>
                  <a:pt x="205" y="95"/>
                  <a:pt x="140" y="95"/>
                </a:cubicBezTo>
                <a:cubicBezTo>
                  <a:pt x="140" y="103"/>
                  <a:pt x="140" y="103"/>
                  <a:pt x="140" y="103"/>
                </a:cubicBezTo>
                <a:cubicBezTo>
                  <a:pt x="217" y="103"/>
                  <a:pt x="280" y="80"/>
                  <a:pt x="280" y="52"/>
                </a:cubicBezTo>
                <a:close/>
                <a:moveTo>
                  <a:pt x="140" y="0"/>
                </a:moveTo>
                <a:cubicBezTo>
                  <a:pt x="140" y="0"/>
                  <a:pt x="140" y="0"/>
                  <a:pt x="140" y="0"/>
                </a:cubicBezTo>
                <a:cubicBezTo>
                  <a:pt x="63" y="0"/>
                  <a:pt x="0" y="23"/>
                  <a:pt x="0" y="52"/>
                </a:cubicBezTo>
                <a:cubicBezTo>
                  <a:pt x="0" y="80"/>
                  <a:pt x="63" y="103"/>
                  <a:pt x="140" y="103"/>
                </a:cubicBezTo>
                <a:cubicBezTo>
                  <a:pt x="140" y="103"/>
                  <a:pt x="140" y="103"/>
                  <a:pt x="140" y="103"/>
                </a:cubicBezTo>
                <a:cubicBezTo>
                  <a:pt x="140" y="95"/>
                  <a:pt x="140" y="95"/>
                  <a:pt x="140" y="95"/>
                </a:cubicBezTo>
                <a:cubicBezTo>
                  <a:pt x="140" y="95"/>
                  <a:pt x="140" y="95"/>
                  <a:pt x="140" y="95"/>
                </a:cubicBezTo>
                <a:cubicBezTo>
                  <a:pt x="75" y="95"/>
                  <a:pt x="23" y="75"/>
                  <a:pt x="23" y="52"/>
                </a:cubicBezTo>
                <a:cubicBezTo>
                  <a:pt x="23" y="52"/>
                  <a:pt x="23" y="52"/>
                  <a:pt x="23" y="52"/>
                </a:cubicBezTo>
                <a:cubicBezTo>
                  <a:pt x="23" y="28"/>
                  <a:pt x="75" y="8"/>
                  <a:pt x="140" y="8"/>
                </a:cubicBezTo>
                <a:cubicBezTo>
                  <a:pt x="140" y="8"/>
                  <a:pt x="140" y="8"/>
                  <a:pt x="140" y="8"/>
                </a:cubicBezTo>
                <a:lnTo>
                  <a:pt x="140" y="0"/>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120" name="Freeform 27">
            <a:extLst>
              <a:ext uri="{FF2B5EF4-FFF2-40B4-BE49-F238E27FC236}">
                <a16:creationId xmlns:a16="http://schemas.microsoft.com/office/drawing/2014/main" xmlns="" id="{CB250CDA-0858-4CBF-B745-682E0EB4570E}"/>
              </a:ext>
            </a:extLst>
          </p:cNvPr>
          <p:cNvSpPr>
            <a:spLocks noEditPoints="1"/>
          </p:cNvSpPr>
          <p:nvPr/>
        </p:nvSpPr>
        <p:spPr bwMode="auto">
          <a:xfrm>
            <a:off x="6086910" y="1725915"/>
            <a:ext cx="389233" cy="373759"/>
          </a:xfrm>
          <a:custGeom>
            <a:avLst/>
            <a:gdLst>
              <a:gd name="T0" fmla="*/ 218 w 238"/>
              <a:gd name="T1" fmla="*/ 16 h 229"/>
              <a:gd name="T2" fmla="*/ 119 w 238"/>
              <a:gd name="T3" fmla="*/ 46 h 229"/>
              <a:gd name="T4" fmla="*/ 119 w 238"/>
              <a:gd name="T5" fmla="*/ 57 h 229"/>
              <a:gd name="T6" fmla="*/ 202 w 238"/>
              <a:gd name="T7" fmla="*/ 32 h 229"/>
              <a:gd name="T8" fmla="*/ 150 w 238"/>
              <a:gd name="T9" fmla="*/ 145 h 229"/>
              <a:gd name="T10" fmla="*/ 119 w 238"/>
              <a:gd name="T11" fmla="*/ 172 h 229"/>
              <a:gd name="T12" fmla="*/ 119 w 238"/>
              <a:gd name="T13" fmla="*/ 183 h 229"/>
              <a:gd name="T14" fmla="*/ 156 w 238"/>
              <a:gd name="T15" fmla="*/ 151 h 229"/>
              <a:gd name="T16" fmla="*/ 218 w 238"/>
              <a:gd name="T17" fmla="*/ 16 h 229"/>
              <a:gd name="T18" fmla="*/ 119 w 238"/>
              <a:gd name="T19" fmla="*/ 46 h 229"/>
              <a:gd name="T20" fmla="*/ 83 w 238"/>
              <a:gd name="T21" fmla="*/ 78 h 229"/>
              <a:gd name="T22" fmla="*/ 20 w 238"/>
              <a:gd name="T23" fmla="*/ 214 h 229"/>
              <a:gd name="T24" fmla="*/ 119 w 238"/>
              <a:gd name="T25" fmla="*/ 183 h 229"/>
              <a:gd name="T26" fmla="*/ 119 w 238"/>
              <a:gd name="T27" fmla="*/ 172 h 229"/>
              <a:gd name="T28" fmla="*/ 36 w 238"/>
              <a:gd name="T29" fmla="*/ 197 h 229"/>
              <a:gd name="T30" fmla="*/ 36 w 238"/>
              <a:gd name="T31" fmla="*/ 197 h 229"/>
              <a:gd name="T32" fmla="*/ 89 w 238"/>
              <a:gd name="T33" fmla="*/ 84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16"/>
                </a:moveTo>
                <a:cubicBezTo>
                  <a:pt x="202" y="0"/>
                  <a:pt x="162" y="13"/>
                  <a:pt x="119" y="46"/>
                </a:cubicBezTo>
                <a:cubicBezTo>
                  <a:pt x="119" y="57"/>
                  <a:pt x="119" y="57"/>
                  <a:pt x="119" y="57"/>
                </a:cubicBezTo>
                <a:cubicBezTo>
                  <a:pt x="155" y="30"/>
                  <a:pt x="189" y="19"/>
                  <a:pt x="202" y="32"/>
                </a:cubicBezTo>
                <a:cubicBezTo>
                  <a:pt x="219" y="49"/>
                  <a:pt x="195" y="99"/>
                  <a:pt x="150" y="145"/>
                </a:cubicBezTo>
                <a:cubicBezTo>
                  <a:pt x="140" y="155"/>
                  <a:pt x="129" y="164"/>
                  <a:pt x="119" y="172"/>
                </a:cubicBezTo>
                <a:cubicBezTo>
                  <a:pt x="119" y="183"/>
                  <a:pt x="119" y="183"/>
                  <a:pt x="119" y="183"/>
                </a:cubicBezTo>
                <a:cubicBezTo>
                  <a:pt x="131" y="174"/>
                  <a:pt x="144" y="163"/>
                  <a:pt x="156" y="151"/>
                </a:cubicBezTo>
                <a:cubicBezTo>
                  <a:pt x="210" y="96"/>
                  <a:pt x="238" y="36"/>
                  <a:pt x="218" y="16"/>
                </a:cubicBezTo>
                <a:close/>
                <a:moveTo>
                  <a:pt x="119" y="46"/>
                </a:moveTo>
                <a:cubicBezTo>
                  <a:pt x="107" y="55"/>
                  <a:pt x="95" y="66"/>
                  <a:pt x="83" y="78"/>
                </a:cubicBezTo>
                <a:cubicBezTo>
                  <a:pt x="28" y="133"/>
                  <a:pt x="0" y="193"/>
                  <a:pt x="20" y="214"/>
                </a:cubicBezTo>
                <a:cubicBezTo>
                  <a:pt x="36" y="229"/>
                  <a:pt x="76" y="216"/>
                  <a:pt x="119" y="183"/>
                </a:cubicBezTo>
                <a:cubicBezTo>
                  <a:pt x="119" y="172"/>
                  <a:pt x="119" y="172"/>
                  <a:pt x="119" y="172"/>
                </a:cubicBezTo>
                <a:cubicBezTo>
                  <a:pt x="83" y="199"/>
                  <a:pt x="49" y="211"/>
                  <a:pt x="36" y="197"/>
                </a:cubicBezTo>
                <a:cubicBezTo>
                  <a:pt x="36" y="197"/>
                  <a:pt x="36" y="197"/>
                  <a:pt x="36" y="197"/>
                </a:cubicBezTo>
                <a:cubicBezTo>
                  <a:pt x="19" y="181"/>
                  <a:pt x="43" y="130"/>
                  <a:pt x="89" y="84"/>
                </a:cubicBezTo>
                <a:cubicBezTo>
                  <a:pt x="99" y="74"/>
                  <a:pt x="109" y="65"/>
                  <a:pt x="119" y="57"/>
                </a:cubicBezTo>
                <a:lnTo>
                  <a:pt x="119" y="46"/>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121" name="Freeform 28">
            <a:extLst>
              <a:ext uri="{FF2B5EF4-FFF2-40B4-BE49-F238E27FC236}">
                <a16:creationId xmlns:a16="http://schemas.microsoft.com/office/drawing/2014/main" xmlns="" id="{806FAB6F-F681-4E72-A5DD-EEA47A652BA7}"/>
              </a:ext>
            </a:extLst>
          </p:cNvPr>
          <p:cNvSpPr>
            <a:spLocks noEditPoints="1"/>
          </p:cNvSpPr>
          <p:nvPr/>
        </p:nvSpPr>
        <p:spPr bwMode="auto">
          <a:xfrm>
            <a:off x="6086910" y="1725915"/>
            <a:ext cx="389233" cy="373759"/>
          </a:xfrm>
          <a:custGeom>
            <a:avLst/>
            <a:gdLst>
              <a:gd name="T0" fmla="*/ 218 w 238"/>
              <a:gd name="T1" fmla="*/ 214 h 229"/>
              <a:gd name="T2" fmla="*/ 156 w 238"/>
              <a:gd name="T3" fmla="*/ 78 h 229"/>
              <a:gd name="T4" fmla="*/ 119 w 238"/>
              <a:gd name="T5" fmla="*/ 46 h 229"/>
              <a:gd name="T6" fmla="*/ 119 w 238"/>
              <a:gd name="T7" fmla="*/ 57 h 229"/>
              <a:gd name="T8" fmla="*/ 150 w 238"/>
              <a:gd name="T9" fmla="*/ 84 h 229"/>
              <a:gd name="T10" fmla="*/ 202 w 238"/>
              <a:gd name="T11" fmla="*/ 197 h 229"/>
              <a:gd name="T12" fmla="*/ 119 w 238"/>
              <a:gd name="T13" fmla="*/ 172 h 229"/>
              <a:gd name="T14" fmla="*/ 119 w 238"/>
              <a:gd name="T15" fmla="*/ 183 h 229"/>
              <a:gd name="T16" fmla="*/ 218 w 238"/>
              <a:gd name="T17" fmla="*/ 214 h 229"/>
              <a:gd name="T18" fmla="*/ 119 w 238"/>
              <a:gd name="T19" fmla="*/ 46 h 229"/>
              <a:gd name="T20" fmla="*/ 20 w 238"/>
              <a:gd name="T21" fmla="*/ 16 h 229"/>
              <a:gd name="T22" fmla="*/ 83 w 238"/>
              <a:gd name="T23" fmla="*/ 151 h 229"/>
              <a:gd name="T24" fmla="*/ 119 w 238"/>
              <a:gd name="T25" fmla="*/ 183 h 229"/>
              <a:gd name="T26" fmla="*/ 119 w 238"/>
              <a:gd name="T27" fmla="*/ 172 h 229"/>
              <a:gd name="T28" fmla="*/ 89 w 238"/>
              <a:gd name="T29" fmla="*/ 145 h 229"/>
              <a:gd name="T30" fmla="*/ 36 w 238"/>
              <a:gd name="T31" fmla="*/ 32 h 229"/>
              <a:gd name="T32" fmla="*/ 36 w 238"/>
              <a:gd name="T33" fmla="*/ 32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214"/>
                </a:moveTo>
                <a:cubicBezTo>
                  <a:pt x="238" y="193"/>
                  <a:pt x="210" y="133"/>
                  <a:pt x="156" y="78"/>
                </a:cubicBezTo>
                <a:cubicBezTo>
                  <a:pt x="144" y="66"/>
                  <a:pt x="131" y="55"/>
                  <a:pt x="119" y="46"/>
                </a:cubicBezTo>
                <a:cubicBezTo>
                  <a:pt x="119" y="57"/>
                  <a:pt x="119" y="57"/>
                  <a:pt x="119" y="57"/>
                </a:cubicBezTo>
                <a:cubicBezTo>
                  <a:pt x="129" y="65"/>
                  <a:pt x="140" y="74"/>
                  <a:pt x="150" y="84"/>
                </a:cubicBezTo>
                <a:cubicBezTo>
                  <a:pt x="195" y="130"/>
                  <a:pt x="219" y="181"/>
                  <a:pt x="202" y="197"/>
                </a:cubicBezTo>
                <a:cubicBezTo>
                  <a:pt x="189" y="211"/>
                  <a:pt x="155" y="199"/>
                  <a:pt x="119" y="172"/>
                </a:cubicBezTo>
                <a:cubicBezTo>
                  <a:pt x="119" y="183"/>
                  <a:pt x="119" y="183"/>
                  <a:pt x="119" y="183"/>
                </a:cubicBezTo>
                <a:cubicBezTo>
                  <a:pt x="162" y="216"/>
                  <a:pt x="202" y="229"/>
                  <a:pt x="218" y="214"/>
                </a:cubicBezTo>
                <a:close/>
                <a:moveTo>
                  <a:pt x="119" y="46"/>
                </a:moveTo>
                <a:cubicBezTo>
                  <a:pt x="76" y="13"/>
                  <a:pt x="36" y="0"/>
                  <a:pt x="20" y="16"/>
                </a:cubicBezTo>
                <a:cubicBezTo>
                  <a:pt x="0" y="36"/>
                  <a:pt x="28" y="96"/>
                  <a:pt x="83" y="151"/>
                </a:cubicBezTo>
                <a:cubicBezTo>
                  <a:pt x="95" y="163"/>
                  <a:pt x="107" y="174"/>
                  <a:pt x="119" y="183"/>
                </a:cubicBezTo>
                <a:cubicBezTo>
                  <a:pt x="119" y="172"/>
                  <a:pt x="119" y="172"/>
                  <a:pt x="119" y="172"/>
                </a:cubicBezTo>
                <a:cubicBezTo>
                  <a:pt x="109" y="164"/>
                  <a:pt x="99" y="155"/>
                  <a:pt x="89" y="145"/>
                </a:cubicBezTo>
                <a:cubicBezTo>
                  <a:pt x="43" y="99"/>
                  <a:pt x="19" y="49"/>
                  <a:pt x="36" y="32"/>
                </a:cubicBezTo>
                <a:cubicBezTo>
                  <a:pt x="36" y="32"/>
                  <a:pt x="36" y="32"/>
                  <a:pt x="36" y="32"/>
                </a:cubicBezTo>
                <a:cubicBezTo>
                  <a:pt x="49" y="19"/>
                  <a:pt x="83" y="30"/>
                  <a:pt x="119" y="57"/>
                </a:cubicBezTo>
                <a:lnTo>
                  <a:pt x="119" y="46"/>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122" name="Oval 29">
            <a:extLst>
              <a:ext uri="{FF2B5EF4-FFF2-40B4-BE49-F238E27FC236}">
                <a16:creationId xmlns:a16="http://schemas.microsoft.com/office/drawing/2014/main" xmlns="" id="{9E6A6748-0C13-4527-AA64-548C1BB689CE}"/>
              </a:ext>
            </a:extLst>
          </p:cNvPr>
          <p:cNvSpPr>
            <a:spLocks noChangeArrowheads="1"/>
          </p:cNvSpPr>
          <p:nvPr/>
        </p:nvSpPr>
        <p:spPr bwMode="auto">
          <a:xfrm>
            <a:off x="6247603" y="1878275"/>
            <a:ext cx="70229" cy="70229"/>
          </a:xfrm>
          <a:prstGeom prst="ellipse">
            <a:avLst/>
          </a:pr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123" name="Freeform 30">
            <a:extLst>
              <a:ext uri="{FF2B5EF4-FFF2-40B4-BE49-F238E27FC236}">
                <a16:creationId xmlns:a16="http://schemas.microsoft.com/office/drawing/2014/main" xmlns="" id="{A7E6D709-6F8F-4014-9B33-87FDF4B365D3}"/>
              </a:ext>
            </a:extLst>
          </p:cNvPr>
          <p:cNvSpPr>
            <a:spLocks noEditPoints="1"/>
          </p:cNvSpPr>
          <p:nvPr/>
        </p:nvSpPr>
        <p:spPr bwMode="auto">
          <a:xfrm>
            <a:off x="6786815" y="1555699"/>
            <a:ext cx="192831" cy="365427"/>
          </a:xfrm>
          <a:custGeom>
            <a:avLst/>
            <a:gdLst>
              <a:gd name="T0" fmla="*/ 67 w 162"/>
              <a:gd name="T1" fmla="*/ 307 h 307"/>
              <a:gd name="T2" fmla="*/ 162 w 162"/>
              <a:gd name="T3" fmla="*/ 307 h 307"/>
              <a:gd name="T4" fmla="*/ 67 w 162"/>
              <a:gd name="T5" fmla="*/ 127 h 307"/>
              <a:gd name="T6" fmla="*/ 67 w 162"/>
              <a:gd name="T7" fmla="*/ 193 h 307"/>
              <a:gd name="T8" fmla="*/ 110 w 162"/>
              <a:gd name="T9" fmla="*/ 267 h 307"/>
              <a:gd name="T10" fmla="*/ 67 w 162"/>
              <a:gd name="T11" fmla="*/ 267 h 307"/>
              <a:gd name="T12" fmla="*/ 67 w 162"/>
              <a:gd name="T13" fmla="*/ 307 h 307"/>
              <a:gd name="T14" fmla="*/ 0 w 162"/>
              <a:gd name="T15" fmla="*/ 0 h 307"/>
              <a:gd name="T16" fmla="*/ 0 w 162"/>
              <a:gd name="T17" fmla="*/ 307 h 307"/>
              <a:gd name="T18" fmla="*/ 67 w 162"/>
              <a:gd name="T19" fmla="*/ 307 h 307"/>
              <a:gd name="T20" fmla="*/ 67 w 162"/>
              <a:gd name="T21" fmla="*/ 267 h 307"/>
              <a:gd name="T22" fmla="*/ 24 w 162"/>
              <a:gd name="T23" fmla="*/ 267 h 307"/>
              <a:gd name="T24" fmla="*/ 24 w 162"/>
              <a:gd name="T25" fmla="*/ 120 h 307"/>
              <a:gd name="T26" fmla="*/ 24 w 162"/>
              <a:gd name="T27" fmla="*/ 120 h 307"/>
              <a:gd name="T28" fmla="*/ 67 w 162"/>
              <a:gd name="T29" fmla="*/ 193 h 307"/>
              <a:gd name="T30" fmla="*/ 67 w 162"/>
              <a:gd name="T31" fmla="*/ 127 h 307"/>
              <a:gd name="T32" fmla="*/ 0 w 162"/>
              <a:gd name="T3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 h="307">
                <a:moveTo>
                  <a:pt x="67" y="307"/>
                </a:moveTo>
                <a:lnTo>
                  <a:pt x="162" y="307"/>
                </a:lnTo>
                <a:lnTo>
                  <a:pt x="67" y="127"/>
                </a:lnTo>
                <a:lnTo>
                  <a:pt x="67" y="193"/>
                </a:lnTo>
                <a:lnTo>
                  <a:pt x="110" y="267"/>
                </a:lnTo>
                <a:lnTo>
                  <a:pt x="67" y="267"/>
                </a:lnTo>
                <a:lnTo>
                  <a:pt x="67" y="307"/>
                </a:lnTo>
                <a:close/>
                <a:moveTo>
                  <a:pt x="0" y="0"/>
                </a:moveTo>
                <a:lnTo>
                  <a:pt x="0" y="307"/>
                </a:lnTo>
                <a:lnTo>
                  <a:pt x="67" y="307"/>
                </a:lnTo>
                <a:lnTo>
                  <a:pt x="67" y="267"/>
                </a:lnTo>
                <a:lnTo>
                  <a:pt x="24" y="267"/>
                </a:lnTo>
                <a:lnTo>
                  <a:pt x="24" y="120"/>
                </a:lnTo>
                <a:lnTo>
                  <a:pt x="24" y="120"/>
                </a:lnTo>
                <a:lnTo>
                  <a:pt x="67" y="193"/>
                </a:lnTo>
                <a:lnTo>
                  <a:pt x="67" y="127"/>
                </a:lnTo>
                <a:lnTo>
                  <a:pt x="0" y="0"/>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124" name="Rectangle 31">
            <a:extLst>
              <a:ext uri="{FF2B5EF4-FFF2-40B4-BE49-F238E27FC236}">
                <a16:creationId xmlns:a16="http://schemas.microsoft.com/office/drawing/2014/main" xmlns="" id="{1A66F1D8-361B-46CD-9013-8AF8F79AEEA6}"/>
              </a:ext>
            </a:extLst>
          </p:cNvPr>
          <p:cNvSpPr>
            <a:spLocks noChangeArrowheads="1"/>
          </p:cNvSpPr>
          <p:nvPr/>
        </p:nvSpPr>
        <p:spPr bwMode="auto">
          <a:xfrm>
            <a:off x="6690400" y="1554509"/>
            <a:ext cx="48803" cy="355905"/>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125" name="Freeform 32">
            <a:extLst>
              <a:ext uri="{FF2B5EF4-FFF2-40B4-BE49-F238E27FC236}">
                <a16:creationId xmlns:a16="http://schemas.microsoft.com/office/drawing/2014/main" xmlns="" id="{C2D7BCCC-5F23-45C4-9439-2984A3303480}"/>
              </a:ext>
            </a:extLst>
          </p:cNvPr>
          <p:cNvSpPr>
            <a:spLocks noEditPoints="1"/>
          </p:cNvSpPr>
          <p:nvPr/>
        </p:nvSpPr>
        <p:spPr bwMode="auto">
          <a:xfrm>
            <a:off x="5109662" y="3347124"/>
            <a:ext cx="421372" cy="308292"/>
          </a:xfrm>
          <a:custGeom>
            <a:avLst/>
            <a:gdLst>
              <a:gd name="T0" fmla="*/ 213 w 258"/>
              <a:gd name="T1" fmla="*/ 31 h 189"/>
              <a:gd name="T2" fmla="*/ 204 w 258"/>
              <a:gd name="T3" fmla="*/ 69 h 189"/>
              <a:gd name="T4" fmla="*/ 228 w 258"/>
              <a:gd name="T5" fmla="*/ 109 h 189"/>
              <a:gd name="T6" fmla="*/ 204 w 258"/>
              <a:gd name="T7" fmla="*/ 146 h 189"/>
              <a:gd name="T8" fmla="*/ 204 w 258"/>
              <a:gd name="T9" fmla="*/ 27 h 189"/>
              <a:gd name="T10" fmla="*/ 91 w 258"/>
              <a:gd name="T11" fmla="*/ 14 h 189"/>
              <a:gd name="T12" fmla="*/ 97 w 258"/>
              <a:gd name="T13" fmla="*/ 15 h 189"/>
              <a:gd name="T14" fmla="*/ 91 w 258"/>
              <a:gd name="T15" fmla="*/ 42 h 189"/>
              <a:gd name="T16" fmla="*/ 91 w 258"/>
              <a:gd name="T17" fmla="*/ 162 h 189"/>
              <a:gd name="T18" fmla="*/ 166 w 258"/>
              <a:gd name="T19" fmla="*/ 145 h 189"/>
              <a:gd name="T20" fmla="*/ 204 w 258"/>
              <a:gd name="T21" fmla="*/ 125 h 189"/>
              <a:gd name="T22" fmla="*/ 191 w 258"/>
              <a:gd name="T23" fmla="*/ 122 h 189"/>
              <a:gd name="T24" fmla="*/ 204 w 258"/>
              <a:gd name="T25" fmla="*/ 69 h 189"/>
              <a:gd name="T26" fmla="*/ 91 w 258"/>
              <a:gd name="T27" fmla="*/ 6 h 189"/>
              <a:gd name="T28" fmla="*/ 78 w 258"/>
              <a:gd name="T29" fmla="*/ 24 h 189"/>
              <a:gd name="T30" fmla="*/ 91 w 258"/>
              <a:gd name="T31" fmla="*/ 14 h 189"/>
              <a:gd name="T32" fmla="*/ 78 w 258"/>
              <a:gd name="T33" fmla="*/ 188 h 189"/>
              <a:gd name="T34" fmla="*/ 91 w 258"/>
              <a:gd name="T35" fmla="*/ 162 h 189"/>
              <a:gd name="T36" fmla="*/ 78 w 258"/>
              <a:gd name="T37" fmla="*/ 176 h 189"/>
              <a:gd name="T38" fmla="*/ 91 w 258"/>
              <a:gd name="T39" fmla="*/ 42 h 189"/>
              <a:gd name="T40" fmla="*/ 80 w 258"/>
              <a:gd name="T41" fmla="*/ 134 h 189"/>
              <a:gd name="T42" fmla="*/ 78 w 258"/>
              <a:gd name="T43" fmla="*/ 64 h 189"/>
              <a:gd name="T44" fmla="*/ 78 w 258"/>
              <a:gd name="T45" fmla="*/ 33 h 189"/>
              <a:gd name="T46" fmla="*/ 91 w 258"/>
              <a:gd name="T47" fmla="*/ 42 h 189"/>
              <a:gd name="T48" fmla="*/ 60 w 258"/>
              <a:gd name="T49" fmla="*/ 18 h 189"/>
              <a:gd name="T50" fmla="*/ 68 w 258"/>
              <a:gd name="T51" fmla="*/ 42 h 189"/>
              <a:gd name="T52" fmla="*/ 78 w 258"/>
              <a:gd name="T53" fmla="*/ 33 h 189"/>
              <a:gd name="T54" fmla="*/ 78 w 258"/>
              <a:gd name="T55" fmla="*/ 9 h 189"/>
              <a:gd name="T56" fmla="*/ 78 w 258"/>
              <a:gd name="T57" fmla="*/ 188 h 189"/>
              <a:gd name="T58" fmla="*/ 60 w 258"/>
              <a:gd name="T59" fmla="*/ 176 h 189"/>
              <a:gd name="T60" fmla="*/ 78 w 258"/>
              <a:gd name="T61" fmla="*/ 64 h 189"/>
              <a:gd name="T62" fmla="*/ 60 w 258"/>
              <a:gd name="T63" fmla="*/ 134 h 189"/>
              <a:gd name="T64" fmla="*/ 70 w 258"/>
              <a:gd name="T65" fmla="*/ 116 h 189"/>
              <a:gd name="T66" fmla="*/ 60 w 258"/>
              <a:gd name="T67" fmla="*/ 87 h 189"/>
              <a:gd name="T68" fmla="*/ 76 w 258"/>
              <a:gd name="T69" fmla="*/ 68 h 189"/>
              <a:gd name="T70" fmla="*/ 60 w 258"/>
              <a:gd name="T71" fmla="*/ 18 h 189"/>
              <a:gd name="T72" fmla="*/ 60 w 258"/>
              <a:gd name="T73" fmla="*/ 187 h 189"/>
              <a:gd name="T74" fmla="*/ 59 w 258"/>
              <a:gd name="T75" fmla="*/ 175 h 189"/>
              <a:gd name="T76" fmla="*/ 49 w 258"/>
              <a:gd name="T77" fmla="*/ 144 h 189"/>
              <a:gd name="T78" fmla="*/ 60 w 258"/>
              <a:gd name="T79" fmla="*/ 125 h 189"/>
              <a:gd name="T80" fmla="*/ 41 w 258"/>
              <a:gd name="T81" fmla="*/ 125 h 189"/>
              <a:gd name="T82" fmla="*/ 60 w 258"/>
              <a:gd name="T83" fmla="*/ 87 h 189"/>
              <a:gd name="T84" fmla="*/ 51 w 258"/>
              <a:gd name="T85" fmla="*/ 76 h 189"/>
              <a:gd name="T86" fmla="*/ 43 w 258"/>
              <a:gd name="T87" fmla="*/ 51 h 189"/>
              <a:gd name="T88" fmla="*/ 60 w 258"/>
              <a:gd name="T89" fmla="*/ 1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8" h="189">
                <a:moveTo>
                  <a:pt x="253" y="104"/>
                </a:moveTo>
                <a:cubicBezTo>
                  <a:pt x="258" y="60"/>
                  <a:pt x="213" y="31"/>
                  <a:pt x="213" y="31"/>
                </a:cubicBezTo>
                <a:cubicBezTo>
                  <a:pt x="210" y="30"/>
                  <a:pt x="207" y="28"/>
                  <a:pt x="204" y="27"/>
                </a:cubicBezTo>
                <a:cubicBezTo>
                  <a:pt x="204" y="69"/>
                  <a:pt x="204" y="69"/>
                  <a:pt x="204" y="69"/>
                </a:cubicBezTo>
                <a:cubicBezTo>
                  <a:pt x="208" y="69"/>
                  <a:pt x="212" y="70"/>
                  <a:pt x="216" y="72"/>
                </a:cubicBezTo>
                <a:cubicBezTo>
                  <a:pt x="230" y="79"/>
                  <a:pt x="235" y="95"/>
                  <a:pt x="228" y="109"/>
                </a:cubicBezTo>
                <a:cubicBezTo>
                  <a:pt x="224" y="119"/>
                  <a:pt x="214" y="125"/>
                  <a:pt x="204" y="125"/>
                </a:cubicBezTo>
                <a:cubicBezTo>
                  <a:pt x="204" y="146"/>
                  <a:pt x="204" y="146"/>
                  <a:pt x="204" y="146"/>
                </a:cubicBezTo>
                <a:cubicBezTo>
                  <a:pt x="230" y="144"/>
                  <a:pt x="249" y="134"/>
                  <a:pt x="253" y="104"/>
                </a:cubicBezTo>
                <a:close/>
                <a:moveTo>
                  <a:pt x="204" y="27"/>
                </a:moveTo>
                <a:cubicBezTo>
                  <a:pt x="156" y="5"/>
                  <a:pt x="119" y="0"/>
                  <a:pt x="91" y="6"/>
                </a:cubicBezTo>
                <a:cubicBezTo>
                  <a:pt x="91" y="14"/>
                  <a:pt x="91" y="14"/>
                  <a:pt x="91" y="14"/>
                </a:cubicBezTo>
                <a:cubicBezTo>
                  <a:pt x="93" y="14"/>
                  <a:pt x="95" y="14"/>
                  <a:pt x="97" y="15"/>
                </a:cubicBezTo>
                <a:cubicBezTo>
                  <a:pt x="97" y="15"/>
                  <a:pt x="97" y="15"/>
                  <a:pt x="97" y="15"/>
                </a:cubicBezTo>
                <a:cubicBezTo>
                  <a:pt x="104" y="19"/>
                  <a:pt x="107" y="27"/>
                  <a:pt x="103" y="34"/>
                </a:cubicBezTo>
                <a:cubicBezTo>
                  <a:pt x="101" y="39"/>
                  <a:pt x="96" y="42"/>
                  <a:pt x="91" y="42"/>
                </a:cubicBezTo>
                <a:cubicBezTo>
                  <a:pt x="91" y="146"/>
                  <a:pt x="91" y="146"/>
                  <a:pt x="91" y="146"/>
                </a:cubicBezTo>
                <a:cubicBezTo>
                  <a:pt x="93" y="151"/>
                  <a:pt x="93" y="157"/>
                  <a:pt x="91" y="162"/>
                </a:cubicBezTo>
                <a:cubicBezTo>
                  <a:pt x="91" y="185"/>
                  <a:pt x="91" y="185"/>
                  <a:pt x="91" y="185"/>
                </a:cubicBezTo>
                <a:cubicBezTo>
                  <a:pt x="117" y="174"/>
                  <a:pt x="138" y="143"/>
                  <a:pt x="166" y="145"/>
                </a:cubicBezTo>
                <a:cubicBezTo>
                  <a:pt x="179" y="147"/>
                  <a:pt x="192" y="147"/>
                  <a:pt x="204" y="146"/>
                </a:cubicBezTo>
                <a:cubicBezTo>
                  <a:pt x="204" y="125"/>
                  <a:pt x="204" y="125"/>
                  <a:pt x="204" y="125"/>
                </a:cubicBezTo>
                <a:cubicBezTo>
                  <a:pt x="199" y="125"/>
                  <a:pt x="195" y="124"/>
                  <a:pt x="191" y="122"/>
                </a:cubicBezTo>
                <a:cubicBezTo>
                  <a:pt x="191" y="122"/>
                  <a:pt x="191" y="122"/>
                  <a:pt x="191" y="122"/>
                </a:cubicBezTo>
                <a:cubicBezTo>
                  <a:pt x="177" y="115"/>
                  <a:pt x="172" y="98"/>
                  <a:pt x="179" y="84"/>
                </a:cubicBezTo>
                <a:cubicBezTo>
                  <a:pt x="184" y="74"/>
                  <a:pt x="193" y="69"/>
                  <a:pt x="204" y="69"/>
                </a:cubicBezTo>
                <a:lnTo>
                  <a:pt x="204" y="27"/>
                </a:lnTo>
                <a:close/>
                <a:moveTo>
                  <a:pt x="91" y="6"/>
                </a:moveTo>
                <a:cubicBezTo>
                  <a:pt x="86" y="6"/>
                  <a:pt x="82" y="8"/>
                  <a:pt x="78" y="9"/>
                </a:cubicBezTo>
                <a:cubicBezTo>
                  <a:pt x="78" y="24"/>
                  <a:pt x="78" y="24"/>
                  <a:pt x="78" y="24"/>
                </a:cubicBezTo>
                <a:cubicBezTo>
                  <a:pt x="78" y="23"/>
                  <a:pt x="78" y="22"/>
                  <a:pt x="78" y="22"/>
                </a:cubicBezTo>
                <a:cubicBezTo>
                  <a:pt x="81" y="17"/>
                  <a:pt x="86" y="14"/>
                  <a:pt x="91" y="14"/>
                </a:cubicBezTo>
                <a:cubicBezTo>
                  <a:pt x="91" y="6"/>
                  <a:pt x="91" y="6"/>
                  <a:pt x="91" y="6"/>
                </a:cubicBezTo>
                <a:close/>
                <a:moveTo>
                  <a:pt x="78" y="188"/>
                </a:moveTo>
                <a:cubicBezTo>
                  <a:pt x="82" y="188"/>
                  <a:pt x="87" y="187"/>
                  <a:pt x="91" y="185"/>
                </a:cubicBezTo>
                <a:cubicBezTo>
                  <a:pt x="91" y="162"/>
                  <a:pt x="91" y="162"/>
                  <a:pt x="91" y="162"/>
                </a:cubicBezTo>
                <a:cubicBezTo>
                  <a:pt x="90" y="163"/>
                  <a:pt x="90" y="164"/>
                  <a:pt x="90" y="165"/>
                </a:cubicBezTo>
                <a:cubicBezTo>
                  <a:pt x="87" y="170"/>
                  <a:pt x="83" y="174"/>
                  <a:pt x="78" y="176"/>
                </a:cubicBezTo>
                <a:cubicBezTo>
                  <a:pt x="78" y="188"/>
                  <a:pt x="78" y="188"/>
                  <a:pt x="78" y="188"/>
                </a:cubicBezTo>
                <a:close/>
                <a:moveTo>
                  <a:pt x="91" y="42"/>
                </a:moveTo>
                <a:cubicBezTo>
                  <a:pt x="91" y="146"/>
                  <a:pt x="91" y="146"/>
                  <a:pt x="91" y="146"/>
                </a:cubicBezTo>
                <a:cubicBezTo>
                  <a:pt x="89" y="141"/>
                  <a:pt x="85" y="136"/>
                  <a:pt x="80" y="134"/>
                </a:cubicBezTo>
                <a:cubicBezTo>
                  <a:pt x="79" y="133"/>
                  <a:pt x="78" y="133"/>
                  <a:pt x="78" y="133"/>
                </a:cubicBezTo>
                <a:cubicBezTo>
                  <a:pt x="78" y="64"/>
                  <a:pt x="78" y="64"/>
                  <a:pt x="78" y="64"/>
                </a:cubicBezTo>
                <a:cubicBezTo>
                  <a:pt x="79" y="61"/>
                  <a:pt x="79" y="57"/>
                  <a:pt x="78" y="54"/>
                </a:cubicBezTo>
                <a:cubicBezTo>
                  <a:pt x="78" y="33"/>
                  <a:pt x="78" y="33"/>
                  <a:pt x="78" y="33"/>
                </a:cubicBezTo>
                <a:cubicBezTo>
                  <a:pt x="79" y="36"/>
                  <a:pt x="81" y="39"/>
                  <a:pt x="84" y="41"/>
                </a:cubicBezTo>
                <a:cubicBezTo>
                  <a:pt x="86" y="42"/>
                  <a:pt x="89" y="42"/>
                  <a:pt x="91" y="42"/>
                </a:cubicBezTo>
                <a:close/>
                <a:moveTo>
                  <a:pt x="78" y="9"/>
                </a:moveTo>
                <a:cubicBezTo>
                  <a:pt x="71" y="11"/>
                  <a:pt x="65" y="14"/>
                  <a:pt x="60" y="18"/>
                </a:cubicBezTo>
                <a:cubicBezTo>
                  <a:pt x="60" y="40"/>
                  <a:pt x="60" y="40"/>
                  <a:pt x="60" y="40"/>
                </a:cubicBezTo>
                <a:cubicBezTo>
                  <a:pt x="62" y="40"/>
                  <a:pt x="65" y="41"/>
                  <a:pt x="68" y="42"/>
                </a:cubicBezTo>
                <a:cubicBezTo>
                  <a:pt x="73" y="45"/>
                  <a:pt x="76" y="49"/>
                  <a:pt x="78" y="54"/>
                </a:cubicBezTo>
                <a:cubicBezTo>
                  <a:pt x="78" y="33"/>
                  <a:pt x="78" y="33"/>
                  <a:pt x="78" y="33"/>
                </a:cubicBezTo>
                <a:cubicBezTo>
                  <a:pt x="77" y="30"/>
                  <a:pt x="77" y="27"/>
                  <a:pt x="78" y="24"/>
                </a:cubicBezTo>
                <a:cubicBezTo>
                  <a:pt x="78" y="9"/>
                  <a:pt x="78" y="9"/>
                  <a:pt x="78" y="9"/>
                </a:cubicBezTo>
                <a:close/>
                <a:moveTo>
                  <a:pt x="60" y="187"/>
                </a:moveTo>
                <a:cubicBezTo>
                  <a:pt x="66" y="188"/>
                  <a:pt x="72" y="189"/>
                  <a:pt x="78" y="188"/>
                </a:cubicBezTo>
                <a:cubicBezTo>
                  <a:pt x="78" y="176"/>
                  <a:pt x="78" y="176"/>
                  <a:pt x="78" y="176"/>
                </a:cubicBezTo>
                <a:cubicBezTo>
                  <a:pt x="72" y="178"/>
                  <a:pt x="65" y="178"/>
                  <a:pt x="60" y="176"/>
                </a:cubicBezTo>
                <a:cubicBezTo>
                  <a:pt x="60" y="187"/>
                  <a:pt x="60" y="187"/>
                  <a:pt x="60" y="187"/>
                </a:cubicBezTo>
                <a:close/>
                <a:moveTo>
                  <a:pt x="78" y="64"/>
                </a:moveTo>
                <a:cubicBezTo>
                  <a:pt x="78" y="133"/>
                  <a:pt x="78" y="133"/>
                  <a:pt x="78" y="133"/>
                </a:cubicBezTo>
                <a:cubicBezTo>
                  <a:pt x="72" y="131"/>
                  <a:pt x="65" y="131"/>
                  <a:pt x="60" y="134"/>
                </a:cubicBezTo>
                <a:cubicBezTo>
                  <a:pt x="60" y="125"/>
                  <a:pt x="60" y="125"/>
                  <a:pt x="60" y="125"/>
                </a:cubicBezTo>
                <a:cubicBezTo>
                  <a:pt x="64" y="123"/>
                  <a:pt x="67" y="120"/>
                  <a:pt x="70" y="116"/>
                </a:cubicBezTo>
                <a:cubicBezTo>
                  <a:pt x="75" y="105"/>
                  <a:pt x="71" y="92"/>
                  <a:pt x="60" y="87"/>
                </a:cubicBezTo>
                <a:cubicBezTo>
                  <a:pt x="60" y="87"/>
                  <a:pt x="60" y="87"/>
                  <a:pt x="60" y="87"/>
                </a:cubicBezTo>
                <a:cubicBezTo>
                  <a:pt x="60" y="78"/>
                  <a:pt x="60" y="78"/>
                  <a:pt x="60" y="78"/>
                </a:cubicBezTo>
                <a:cubicBezTo>
                  <a:pt x="66" y="78"/>
                  <a:pt x="73" y="74"/>
                  <a:pt x="76" y="68"/>
                </a:cubicBezTo>
                <a:cubicBezTo>
                  <a:pt x="77" y="66"/>
                  <a:pt x="77" y="65"/>
                  <a:pt x="78" y="64"/>
                </a:cubicBezTo>
                <a:close/>
                <a:moveTo>
                  <a:pt x="60" y="18"/>
                </a:moveTo>
                <a:cubicBezTo>
                  <a:pt x="0" y="56"/>
                  <a:pt x="10" y="159"/>
                  <a:pt x="46" y="180"/>
                </a:cubicBezTo>
                <a:cubicBezTo>
                  <a:pt x="51" y="183"/>
                  <a:pt x="55" y="185"/>
                  <a:pt x="60" y="187"/>
                </a:cubicBezTo>
                <a:cubicBezTo>
                  <a:pt x="60" y="176"/>
                  <a:pt x="60" y="176"/>
                  <a:pt x="60" y="176"/>
                </a:cubicBezTo>
                <a:cubicBezTo>
                  <a:pt x="59" y="175"/>
                  <a:pt x="59" y="175"/>
                  <a:pt x="59" y="175"/>
                </a:cubicBezTo>
                <a:cubicBezTo>
                  <a:pt x="59" y="175"/>
                  <a:pt x="59" y="175"/>
                  <a:pt x="59" y="175"/>
                </a:cubicBezTo>
                <a:cubicBezTo>
                  <a:pt x="48" y="170"/>
                  <a:pt x="43" y="156"/>
                  <a:pt x="49" y="144"/>
                </a:cubicBezTo>
                <a:cubicBezTo>
                  <a:pt x="51" y="139"/>
                  <a:pt x="55" y="136"/>
                  <a:pt x="60" y="134"/>
                </a:cubicBezTo>
                <a:cubicBezTo>
                  <a:pt x="60" y="125"/>
                  <a:pt x="60" y="125"/>
                  <a:pt x="60" y="125"/>
                </a:cubicBezTo>
                <a:cubicBezTo>
                  <a:pt x="54" y="128"/>
                  <a:pt x="47" y="128"/>
                  <a:pt x="41" y="125"/>
                </a:cubicBezTo>
                <a:cubicBezTo>
                  <a:pt x="41" y="125"/>
                  <a:pt x="41" y="125"/>
                  <a:pt x="41" y="125"/>
                </a:cubicBezTo>
                <a:cubicBezTo>
                  <a:pt x="31" y="120"/>
                  <a:pt x="26" y="107"/>
                  <a:pt x="32" y="97"/>
                </a:cubicBezTo>
                <a:cubicBezTo>
                  <a:pt x="37" y="86"/>
                  <a:pt x="49" y="82"/>
                  <a:pt x="60" y="87"/>
                </a:cubicBezTo>
                <a:cubicBezTo>
                  <a:pt x="60" y="78"/>
                  <a:pt x="60" y="78"/>
                  <a:pt x="60" y="78"/>
                </a:cubicBezTo>
                <a:cubicBezTo>
                  <a:pt x="57" y="78"/>
                  <a:pt x="54" y="77"/>
                  <a:pt x="51" y="76"/>
                </a:cubicBezTo>
                <a:cubicBezTo>
                  <a:pt x="42" y="71"/>
                  <a:pt x="38" y="60"/>
                  <a:pt x="43" y="51"/>
                </a:cubicBezTo>
                <a:cubicBezTo>
                  <a:pt x="43" y="51"/>
                  <a:pt x="43" y="51"/>
                  <a:pt x="43" y="51"/>
                </a:cubicBezTo>
                <a:cubicBezTo>
                  <a:pt x="46" y="44"/>
                  <a:pt x="53" y="40"/>
                  <a:pt x="60" y="40"/>
                </a:cubicBezTo>
                <a:lnTo>
                  <a:pt x="60" y="18"/>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grpSp>
        <p:nvGrpSpPr>
          <p:cNvPr id="126" name="Group 127">
            <a:extLst>
              <a:ext uri="{FF2B5EF4-FFF2-40B4-BE49-F238E27FC236}">
                <a16:creationId xmlns:a16="http://schemas.microsoft.com/office/drawing/2014/main" xmlns="" id="{6D54274E-76BA-4AE2-B0FA-DC18791ABF06}"/>
              </a:ext>
            </a:extLst>
          </p:cNvPr>
          <p:cNvGrpSpPr/>
          <p:nvPr/>
        </p:nvGrpSpPr>
        <p:grpSpPr>
          <a:xfrm>
            <a:off x="6294025" y="3655415"/>
            <a:ext cx="380902" cy="490410"/>
            <a:chOff x="8610600" y="4127500"/>
            <a:chExt cx="508001" cy="654050"/>
          </a:xfrm>
          <a:solidFill>
            <a:srgbClr val="C00000"/>
          </a:solidFill>
        </p:grpSpPr>
        <p:sp>
          <p:nvSpPr>
            <p:cNvPr id="127" name="Freeform 33">
              <a:extLst>
                <a:ext uri="{FF2B5EF4-FFF2-40B4-BE49-F238E27FC236}">
                  <a16:creationId xmlns:a16="http://schemas.microsoft.com/office/drawing/2014/main" xmlns="" id="{47F83C67-3E5D-4143-ADE1-60E8A66C3DD6}"/>
                </a:ext>
              </a:extLst>
            </p:cNvPr>
            <p:cNvSpPr>
              <a:spLocks/>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128" name="Freeform 34">
              <a:extLst>
                <a:ext uri="{FF2B5EF4-FFF2-40B4-BE49-F238E27FC236}">
                  <a16:creationId xmlns:a16="http://schemas.microsoft.com/office/drawing/2014/main" xmlns="" id="{EE6C94A2-DDF4-4461-85FE-97A5C968D7C5}"/>
                </a:ext>
              </a:extLst>
            </p:cNvPr>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129" name="Freeform 35">
              <a:extLst>
                <a:ext uri="{FF2B5EF4-FFF2-40B4-BE49-F238E27FC236}">
                  <a16:creationId xmlns:a16="http://schemas.microsoft.com/office/drawing/2014/main" xmlns="" id="{D6069A3D-39CD-4AAF-9D34-07B9B43AB686}"/>
                </a:ext>
              </a:extLst>
            </p:cNvPr>
            <p:cNvSpPr>
              <a:spLocks/>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130" name="Freeform 36">
              <a:extLst>
                <a:ext uri="{FF2B5EF4-FFF2-40B4-BE49-F238E27FC236}">
                  <a16:creationId xmlns:a16="http://schemas.microsoft.com/office/drawing/2014/main" xmlns="" id="{C2961DB2-1017-45B8-8B8C-5110DFA67CEE}"/>
                </a:ext>
              </a:extLst>
            </p:cNvPr>
            <p:cNvSpPr>
              <a:spLocks/>
            </p:cNvSpPr>
            <p:nvPr/>
          </p:nvSpPr>
          <p:spPr bwMode="auto">
            <a:xfrm>
              <a:off x="8729663" y="4613275"/>
              <a:ext cx="141288" cy="168275"/>
            </a:xfrm>
            <a:custGeom>
              <a:avLst/>
              <a:gdLst>
                <a:gd name="T0" fmla="*/ 45 w 65"/>
                <a:gd name="T1" fmla="*/ 5 h 77"/>
                <a:gd name="T2" fmla="*/ 45 w 65"/>
                <a:gd name="T3" fmla="*/ 28 h 77"/>
                <a:gd name="T4" fmla="*/ 25 w 65"/>
                <a:gd name="T5" fmla="*/ 45 h 77"/>
                <a:gd name="T6" fmla="*/ 1 w 65"/>
                <a:gd name="T7" fmla="*/ 64 h 77"/>
                <a:gd name="T8" fmla="*/ 65 w 65"/>
                <a:gd name="T9" fmla="*/ 77 h 77"/>
                <a:gd name="T10" fmla="*/ 65 w 65"/>
                <a:gd name="T11" fmla="*/ 0 h 77"/>
                <a:gd name="T12" fmla="*/ 45 w 65"/>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5" h="77">
                  <a:moveTo>
                    <a:pt x="45" y="5"/>
                  </a:moveTo>
                  <a:cubicBezTo>
                    <a:pt x="45" y="28"/>
                    <a:pt x="45" y="28"/>
                    <a:pt x="45" y="28"/>
                  </a:cubicBezTo>
                  <a:cubicBezTo>
                    <a:pt x="45" y="28"/>
                    <a:pt x="39" y="40"/>
                    <a:pt x="25" y="45"/>
                  </a:cubicBezTo>
                  <a:cubicBezTo>
                    <a:pt x="12" y="49"/>
                    <a:pt x="0" y="56"/>
                    <a:pt x="1" y="64"/>
                  </a:cubicBezTo>
                  <a:cubicBezTo>
                    <a:pt x="2" y="71"/>
                    <a:pt x="18" y="77"/>
                    <a:pt x="65" y="77"/>
                  </a:cubicBezTo>
                  <a:cubicBezTo>
                    <a:pt x="65" y="0"/>
                    <a:pt x="65" y="0"/>
                    <a:pt x="65" y="0"/>
                  </a:cubicBezTo>
                  <a:lnTo>
                    <a:pt x="4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131" name="Freeform 37">
              <a:extLst>
                <a:ext uri="{FF2B5EF4-FFF2-40B4-BE49-F238E27FC236}">
                  <a16:creationId xmlns:a16="http://schemas.microsoft.com/office/drawing/2014/main" xmlns="" id="{CCAA6646-7AC8-49C4-9110-14538C18EA43}"/>
                </a:ext>
              </a:extLst>
            </p:cNvPr>
            <p:cNvSpPr>
              <a:spLocks/>
            </p:cNvSpPr>
            <p:nvPr/>
          </p:nvSpPr>
          <p:spPr bwMode="auto">
            <a:xfrm>
              <a:off x="8855075" y="4613275"/>
              <a:ext cx="134938" cy="168275"/>
            </a:xfrm>
            <a:custGeom>
              <a:avLst/>
              <a:gdLst>
                <a:gd name="T0" fmla="*/ 14 w 62"/>
                <a:gd name="T1" fmla="*/ 5 h 77"/>
                <a:gd name="T2" fmla="*/ 14 w 62"/>
                <a:gd name="T3" fmla="*/ 28 h 77"/>
                <a:gd name="T4" fmla="*/ 32 w 62"/>
                <a:gd name="T5" fmla="*/ 45 h 77"/>
                <a:gd name="T6" fmla="*/ 61 w 62"/>
                <a:gd name="T7" fmla="*/ 64 h 77"/>
                <a:gd name="T8" fmla="*/ 0 w 62"/>
                <a:gd name="T9" fmla="*/ 77 h 77"/>
                <a:gd name="T10" fmla="*/ 0 w 62"/>
                <a:gd name="T11" fmla="*/ 0 h 77"/>
                <a:gd name="T12" fmla="*/ 14 w 62"/>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2" h="77">
                  <a:moveTo>
                    <a:pt x="14" y="5"/>
                  </a:moveTo>
                  <a:cubicBezTo>
                    <a:pt x="14" y="28"/>
                    <a:pt x="14" y="28"/>
                    <a:pt x="14" y="28"/>
                  </a:cubicBezTo>
                  <a:cubicBezTo>
                    <a:pt x="14" y="28"/>
                    <a:pt x="19" y="40"/>
                    <a:pt x="32" y="45"/>
                  </a:cubicBezTo>
                  <a:cubicBezTo>
                    <a:pt x="46" y="49"/>
                    <a:pt x="62" y="56"/>
                    <a:pt x="61" y="64"/>
                  </a:cubicBezTo>
                  <a:cubicBezTo>
                    <a:pt x="60" y="71"/>
                    <a:pt x="34" y="77"/>
                    <a:pt x="0" y="77"/>
                  </a:cubicBezTo>
                  <a:cubicBezTo>
                    <a:pt x="0" y="0"/>
                    <a:pt x="0" y="0"/>
                    <a:pt x="0" y="0"/>
                  </a:cubicBezTo>
                  <a:lnTo>
                    <a:pt x="14"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132" name="Freeform 38">
              <a:extLst>
                <a:ext uri="{FF2B5EF4-FFF2-40B4-BE49-F238E27FC236}">
                  <a16:creationId xmlns:a16="http://schemas.microsoft.com/office/drawing/2014/main" xmlns="" id="{BAE0BC41-DF04-454D-9A6F-6002B8C6D27A}"/>
                </a:ext>
              </a:extLst>
            </p:cNvPr>
            <p:cNvSpPr>
              <a:spLocks/>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133" name="Freeform 39">
              <a:extLst>
                <a:ext uri="{FF2B5EF4-FFF2-40B4-BE49-F238E27FC236}">
                  <a16:creationId xmlns:a16="http://schemas.microsoft.com/office/drawing/2014/main" xmlns="" id="{A4B13AB5-73CB-426E-BD74-C2BFC127486D}"/>
                </a:ext>
              </a:extLst>
            </p:cNvPr>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134" name="Freeform 40">
              <a:extLst>
                <a:ext uri="{FF2B5EF4-FFF2-40B4-BE49-F238E27FC236}">
                  <a16:creationId xmlns:a16="http://schemas.microsoft.com/office/drawing/2014/main" xmlns="" id="{7E2912A7-BF26-4C50-8E19-797158FAB83E}"/>
                </a:ext>
              </a:extLst>
            </p:cNvPr>
            <p:cNvSpPr>
              <a:spLocks/>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grpSp>
      <p:sp>
        <p:nvSpPr>
          <p:cNvPr id="135" name="Freeform 41">
            <a:extLst>
              <a:ext uri="{FF2B5EF4-FFF2-40B4-BE49-F238E27FC236}">
                <a16:creationId xmlns:a16="http://schemas.microsoft.com/office/drawing/2014/main" xmlns="" id="{FBFC6CCB-FAB6-4919-BD88-3A6FF8FE562F}"/>
              </a:ext>
            </a:extLst>
          </p:cNvPr>
          <p:cNvSpPr>
            <a:spLocks noEditPoints="1"/>
          </p:cNvSpPr>
          <p:nvPr/>
        </p:nvSpPr>
        <p:spPr bwMode="auto">
          <a:xfrm>
            <a:off x="6609459" y="3160244"/>
            <a:ext cx="321385" cy="292817"/>
          </a:xfrm>
          <a:custGeom>
            <a:avLst/>
            <a:gdLst>
              <a:gd name="T0" fmla="*/ 116 w 196"/>
              <a:gd name="T1" fmla="*/ 2 h 179"/>
              <a:gd name="T2" fmla="*/ 98 w 196"/>
              <a:gd name="T3" fmla="*/ 0 h 179"/>
              <a:gd name="T4" fmla="*/ 98 w 196"/>
              <a:gd name="T5" fmla="*/ 17 h 179"/>
              <a:gd name="T6" fmla="*/ 113 w 196"/>
              <a:gd name="T7" fmla="*/ 18 h 179"/>
              <a:gd name="T8" fmla="*/ 169 w 196"/>
              <a:gd name="T9" fmla="*/ 105 h 179"/>
              <a:gd name="T10" fmla="*/ 98 w 196"/>
              <a:gd name="T11" fmla="*/ 163 h 179"/>
              <a:gd name="T12" fmla="*/ 98 w 196"/>
              <a:gd name="T13" fmla="*/ 179 h 179"/>
              <a:gd name="T14" fmla="*/ 185 w 196"/>
              <a:gd name="T15" fmla="*/ 108 h 179"/>
              <a:gd name="T16" fmla="*/ 116 w 196"/>
              <a:gd name="T17" fmla="*/ 2 h 179"/>
              <a:gd name="T18" fmla="*/ 98 w 196"/>
              <a:gd name="T19" fmla="*/ 0 h 179"/>
              <a:gd name="T20" fmla="*/ 10 w 196"/>
              <a:gd name="T21" fmla="*/ 71 h 179"/>
              <a:gd name="T22" fmla="*/ 79 w 196"/>
              <a:gd name="T23" fmla="*/ 177 h 179"/>
              <a:gd name="T24" fmla="*/ 98 w 196"/>
              <a:gd name="T25" fmla="*/ 179 h 179"/>
              <a:gd name="T26" fmla="*/ 98 w 196"/>
              <a:gd name="T27" fmla="*/ 163 h 179"/>
              <a:gd name="T28" fmla="*/ 83 w 196"/>
              <a:gd name="T29" fmla="*/ 161 h 179"/>
              <a:gd name="T30" fmla="*/ 83 w 196"/>
              <a:gd name="T31" fmla="*/ 161 h 179"/>
              <a:gd name="T32" fmla="*/ 26 w 196"/>
              <a:gd name="T33" fmla="*/ 75 h 179"/>
              <a:gd name="T34" fmla="*/ 98 w 196"/>
              <a:gd name="T35" fmla="*/ 17 h 179"/>
              <a:gd name="T36" fmla="*/ 98 w 196"/>
              <a:gd name="T3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6" h="179">
                <a:moveTo>
                  <a:pt x="116" y="2"/>
                </a:moveTo>
                <a:cubicBezTo>
                  <a:pt x="110" y="1"/>
                  <a:pt x="104" y="0"/>
                  <a:pt x="98" y="0"/>
                </a:cubicBezTo>
                <a:cubicBezTo>
                  <a:pt x="98" y="17"/>
                  <a:pt x="98" y="17"/>
                  <a:pt x="98" y="17"/>
                </a:cubicBezTo>
                <a:cubicBezTo>
                  <a:pt x="103" y="17"/>
                  <a:pt x="108" y="17"/>
                  <a:pt x="113" y="18"/>
                </a:cubicBezTo>
                <a:cubicBezTo>
                  <a:pt x="152" y="27"/>
                  <a:pt x="177" y="65"/>
                  <a:pt x="169" y="105"/>
                </a:cubicBezTo>
                <a:cubicBezTo>
                  <a:pt x="162" y="139"/>
                  <a:pt x="131" y="163"/>
                  <a:pt x="98" y="163"/>
                </a:cubicBezTo>
                <a:cubicBezTo>
                  <a:pt x="98" y="179"/>
                  <a:pt x="98" y="179"/>
                  <a:pt x="98" y="179"/>
                </a:cubicBezTo>
                <a:cubicBezTo>
                  <a:pt x="139" y="179"/>
                  <a:pt x="177" y="150"/>
                  <a:pt x="185" y="108"/>
                </a:cubicBezTo>
                <a:cubicBezTo>
                  <a:pt x="196" y="60"/>
                  <a:pt x="165" y="12"/>
                  <a:pt x="116" y="2"/>
                </a:cubicBezTo>
                <a:close/>
                <a:moveTo>
                  <a:pt x="98" y="0"/>
                </a:moveTo>
                <a:cubicBezTo>
                  <a:pt x="56" y="0"/>
                  <a:pt x="19" y="29"/>
                  <a:pt x="10" y="71"/>
                </a:cubicBezTo>
                <a:cubicBezTo>
                  <a:pt x="0" y="120"/>
                  <a:pt x="31" y="167"/>
                  <a:pt x="79" y="177"/>
                </a:cubicBezTo>
                <a:cubicBezTo>
                  <a:pt x="85" y="179"/>
                  <a:pt x="92" y="179"/>
                  <a:pt x="98" y="179"/>
                </a:cubicBezTo>
                <a:cubicBezTo>
                  <a:pt x="98" y="163"/>
                  <a:pt x="98" y="163"/>
                  <a:pt x="98" y="163"/>
                </a:cubicBezTo>
                <a:cubicBezTo>
                  <a:pt x="93" y="163"/>
                  <a:pt x="88" y="162"/>
                  <a:pt x="83" y="161"/>
                </a:cubicBezTo>
                <a:cubicBezTo>
                  <a:pt x="83" y="161"/>
                  <a:pt x="83" y="161"/>
                  <a:pt x="83" y="161"/>
                </a:cubicBezTo>
                <a:cubicBezTo>
                  <a:pt x="43" y="153"/>
                  <a:pt x="18" y="114"/>
                  <a:pt x="26" y="75"/>
                </a:cubicBezTo>
                <a:cubicBezTo>
                  <a:pt x="33" y="40"/>
                  <a:pt x="64" y="17"/>
                  <a:pt x="98" y="17"/>
                </a:cubicBezTo>
                <a:lnTo>
                  <a:pt x="98" y="0"/>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136" name="Freeform 42">
            <a:extLst>
              <a:ext uri="{FF2B5EF4-FFF2-40B4-BE49-F238E27FC236}">
                <a16:creationId xmlns:a16="http://schemas.microsoft.com/office/drawing/2014/main" xmlns="" id="{5A7F4C27-0E23-4D17-9A77-3759A5F3FE31}"/>
              </a:ext>
            </a:extLst>
          </p:cNvPr>
          <p:cNvSpPr>
            <a:spLocks/>
          </p:cNvSpPr>
          <p:nvPr/>
        </p:nvSpPr>
        <p:spPr bwMode="auto">
          <a:xfrm>
            <a:off x="6692781" y="3430445"/>
            <a:ext cx="69038" cy="148790"/>
          </a:xfrm>
          <a:custGeom>
            <a:avLst/>
            <a:gdLst>
              <a:gd name="T0" fmla="*/ 33 w 58"/>
              <a:gd name="T1" fmla="*/ 125 h 125"/>
              <a:gd name="T2" fmla="*/ 0 w 58"/>
              <a:gd name="T3" fmla="*/ 118 h 125"/>
              <a:gd name="T4" fmla="*/ 25 w 58"/>
              <a:gd name="T5" fmla="*/ 0 h 125"/>
              <a:gd name="T6" fmla="*/ 58 w 58"/>
              <a:gd name="T7" fmla="*/ 7 h 125"/>
              <a:gd name="T8" fmla="*/ 33 w 58"/>
              <a:gd name="T9" fmla="*/ 125 h 125"/>
            </a:gdLst>
            <a:ahLst/>
            <a:cxnLst>
              <a:cxn ang="0">
                <a:pos x="T0" y="T1"/>
              </a:cxn>
              <a:cxn ang="0">
                <a:pos x="T2" y="T3"/>
              </a:cxn>
              <a:cxn ang="0">
                <a:pos x="T4" y="T5"/>
              </a:cxn>
              <a:cxn ang="0">
                <a:pos x="T6" y="T7"/>
              </a:cxn>
              <a:cxn ang="0">
                <a:pos x="T8" y="T9"/>
              </a:cxn>
            </a:cxnLst>
            <a:rect l="0" t="0" r="r" b="b"/>
            <a:pathLst>
              <a:path w="58" h="125">
                <a:moveTo>
                  <a:pt x="33" y="125"/>
                </a:moveTo>
                <a:lnTo>
                  <a:pt x="0" y="118"/>
                </a:lnTo>
                <a:lnTo>
                  <a:pt x="25" y="0"/>
                </a:lnTo>
                <a:lnTo>
                  <a:pt x="58" y="7"/>
                </a:lnTo>
                <a:lnTo>
                  <a:pt x="33" y="125"/>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137" name="Freeform 43">
            <a:extLst>
              <a:ext uri="{FF2B5EF4-FFF2-40B4-BE49-F238E27FC236}">
                <a16:creationId xmlns:a16="http://schemas.microsoft.com/office/drawing/2014/main" xmlns="" id="{B753E7F5-91C8-4D77-B3D5-1AF1EF8FE1A6}"/>
              </a:ext>
            </a:extLst>
          </p:cNvPr>
          <p:cNvSpPr>
            <a:spLocks/>
          </p:cNvSpPr>
          <p:nvPr/>
        </p:nvSpPr>
        <p:spPr bwMode="auto">
          <a:xfrm>
            <a:off x="6664213" y="3475677"/>
            <a:ext cx="97606" cy="201164"/>
          </a:xfrm>
          <a:custGeom>
            <a:avLst/>
            <a:gdLst>
              <a:gd name="T0" fmla="*/ 40 w 60"/>
              <a:gd name="T1" fmla="*/ 106 h 123"/>
              <a:gd name="T2" fmla="*/ 18 w 60"/>
              <a:gd name="T3" fmla="*/ 121 h 123"/>
              <a:gd name="T4" fmla="*/ 3 w 60"/>
              <a:gd name="T5" fmla="*/ 98 h 123"/>
              <a:gd name="T6" fmla="*/ 20 w 60"/>
              <a:gd name="T7" fmla="*/ 17 h 123"/>
              <a:gd name="T8" fmla="*/ 42 w 60"/>
              <a:gd name="T9" fmla="*/ 2 h 123"/>
              <a:gd name="T10" fmla="*/ 57 w 60"/>
              <a:gd name="T11" fmla="*/ 25 h 123"/>
              <a:gd name="T12" fmla="*/ 40 w 60"/>
              <a:gd name="T13" fmla="*/ 106 h 123"/>
            </a:gdLst>
            <a:ahLst/>
            <a:cxnLst>
              <a:cxn ang="0">
                <a:pos x="T0" y="T1"/>
              </a:cxn>
              <a:cxn ang="0">
                <a:pos x="T2" y="T3"/>
              </a:cxn>
              <a:cxn ang="0">
                <a:pos x="T4" y="T5"/>
              </a:cxn>
              <a:cxn ang="0">
                <a:pos x="T6" y="T7"/>
              </a:cxn>
              <a:cxn ang="0">
                <a:pos x="T8" y="T9"/>
              </a:cxn>
              <a:cxn ang="0">
                <a:pos x="T10" y="T11"/>
              </a:cxn>
              <a:cxn ang="0">
                <a:pos x="T12" y="T13"/>
              </a:cxn>
            </a:cxnLst>
            <a:rect l="0" t="0" r="r" b="b"/>
            <a:pathLst>
              <a:path w="60" h="123">
                <a:moveTo>
                  <a:pt x="40" y="106"/>
                </a:moveTo>
                <a:cubicBezTo>
                  <a:pt x="38" y="116"/>
                  <a:pt x="28" y="123"/>
                  <a:pt x="18" y="121"/>
                </a:cubicBezTo>
                <a:cubicBezTo>
                  <a:pt x="7" y="118"/>
                  <a:pt x="0" y="108"/>
                  <a:pt x="3" y="98"/>
                </a:cubicBezTo>
                <a:cubicBezTo>
                  <a:pt x="20" y="17"/>
                  <a:pt x="20" y="17"/>
                  <a:pt x="20" y="17"/>
                </a:cubicBezTo>
                <a:cubicBezTo>
                  <a:pt x="22" y="6"/>
                  <a:pt x="32" y="0"/>
                  <a:pt x="42" y="2"/>
                </a:cubicBezTo>
                <a:cubicBezTo>
                  <a:pt x="53" y="4"/>
                  <a:pt x="60" y="14"/>
                  <a:pt x="57" y="25"/>
                </a:cubicBezTo>
                <a:lnTo>
                  <a:pt x="40" y="106"/>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138" name="Freeform 44">
            <a:extLst>
              <a:ext uri="{FF2B5EF4-FFF2-40B4-BE49-F238E27FC236}">
                <a16:creationId xmlns:a16="http://schemas.microsoft.com/office/drawing/2014/main" xmlns="" id="{08B18FA4-B2CB-4D24-86DD-379E64313454}"/>
              </a:ext>
            </a:extLst>
          </p:cNvPr>
          <p:cNvSpPr>
            <a:spLocks/>
          </p:cNvSpPr>
          <p:nvPr/>
        </p:nvSpPr>
        <p:spPr bwMode="auto">
          <a:xfrm>
            <a:off x="5772667" y="1222411"/>
            <a:ext cx="392804" cy="359475"/>
          </a:xfrm>
          <a:custGeom>
            <a:avLst/>
            <a:gdLst>
              <a:gd name="T0" fmla="*/ 117 w 240"/>
              <a:gd name="T1" fmla="*/ 220 h 220"/>
              <a:gd name="T2" fmla="*/ 0 w 240"/>
              <a:gd name="T3" fmla="*/ 219 h 220"/>
              <a:gd name="T4" fmla="*/ 0 w 240"/>
              <a:gd name="T5" fmla="*/ 44 h 220"/>
              <a:gd name="T6" fmla="*/ 120 w 240"/>
              <a:gd name="T7" fmla="*/ 44 h 220"/>
              <a:gd name="T8" fmla="*/ 240 w 240"/>
              <a:gd name="T9" fmla="*/ 44 h 220"/>
              <a:gd name="T10" fmla="*/ 240 w 240"/>
              <a:gd name="T11" fmla="*/ 219 h 220"/>
              <a:gd name="T12" fmla="*/ 117 w 240"/>
              <a:gd name="T13" fmla="*/ 220 h 220"/>
            </a:gdLst>
            <a:ahLst/>
            <a:cxnLst>
              <a:cxn ang="0">
                <a:pos x="T0" y="T1"/>
              </a:cxn>
              <a:cxn ang="0">
                <a:pos x="T2" y="T3"/>
              </a:cxn>
              <a:cxn ang="0">
                <a:pos x="T4" y="T5"/>
              </a:cxn>
              <a:cxn ang="0">
                <a:pos x="T6" y="T7"/>
              </a:cxn>
              <a:cxn ang="0">
                <a:pos x="T8" y="T9"/>
              </a:cxn>
              <a:cxn ang="0">
                <a:pos x="T10" y="T11"/>
              </a:cxn>
              <a:cxn ang="0">
                <a:pos x="T12" y="T13"/>
              </a:cxn>
            </a:cxnLst>
            <a:rect l="0" t="0" r="r" b="b"/>
            <a:pathLst>
              <a:path w="240" h="220">
                <a:moveTo>
                  <a:pt x="117" y="220"/>
                </a:moveTo>
                <a:cubicBezTo>
                  <a:pt x="117" y="220"/>
                  <a:pt x="76" y="179"/>
                  <a:pt x="0" y="219"/>
                </a:cubicBezTo>
                <a:cubicBezTo>
                  <a:pt x="0" y="44"/>
                  <a:pt x="0" y="44"/>
                  <a:pt x="0" y="44"/>
                </a:cubicBezTo>
                <a:cubicBezTo>
                  <a:pt x="0" y="44"/>
                  <a:pt x="78" y="0"/>
                  <a:pt x="120" y="44"/>
                </a:cubicBezTo>
                <a:cubicBezTo>
                  <a:pt x="240" y="44"/>
                  <a:pt x="240" y="44"/>
                  <a:pt x="240" y="44"/>
                </a:cubicBezTo>
                <a:cubicBezTo>
                  <a:pt x="240" y="219"/>
                  <a:pt x="240" y="219"/>
                  <a:pt x="240" y="219"/>
                </a:cubicBezTo>
                <a:lnTo>
                  <a:pt x="117" y="220"/>
                </a:lnTo>
                <a:close/>
              </a:path>
            </a:pathLst>
          </a:custGeom>
          <a:solidFill>
            <a:srgbClr val="C00000"/>
          </a:solidFill>
          <a:ln>
            <a:noFill/>
          </a:ln>
        </p:spPr>
        <p:txBody>
          <a:bodyPr vert="horz" wrap="square" lIns="68562" tIns="34281" rIns="68562" bIns="34281" numCol="1" anchor="t" anchorCtr="0" compatLnSpc="1">
            <a:prstTxWarp prst="textNoShape">
              <a:avLst/>
            </a:prstTxWarp>
          </a:bodyPr>
          <a:lstStyle/>
          <a:p>
            <a:endParaRPr lang="id-ID" sz="1012"/>
          </a:p>
        </p:txBody>
      </p:sp>
      <p:sp>
        <p:nvSpPr>
          <p:cNvPr id="139" name="Freeform 45">
            <a:extLst>
              <a:ext uri="{FF2B5EF4-FFF2-40B4-BE49-F238E27FC236}">
                <a16:creationId xmlns:a16="http://schemas.microsoft.com/office/drawing/2014/main" xmlns="" id="{F1487FAB-ACC6-4AFE-9BFE-EB5C2FD7C6C3}"/>
              </a:ext>
            </a:extLst>
          </p:cNvPr>
          <p:cNvSpPr>
            <a:spLocks noEditPoints="1"/>
          </p:cNvSpPr>
          <p:nvPr/>
        </p:nvSpPr>
        <p:spPr bwMode="auto">
          <a:xfrm>
            <a:off x="5656016" y="3217379"/>
            <a:ext cx="478507" cy="396375"/>
          </a:xfrm>
          <a:custGeom>
            <a:avLst/>
            <a:gdLst>
              <a:gd name="T0" fmla="*/ 199 w 293"/>
              <a:gd name="T1" fmla="*/ 192 h 242"/>
              <a:gd name="T2" fmla="*/ 219 w 293"/>
              <a:gd name="T3" fmla="*/ 205 h 242"/>
              <a:gd name="T4" fmla="*/ 219 w 293"/>
              <a:gd name="T5" fmla="*/ 214 h 242"/>
              <a:gd name="T6" fmla="*/ 199 w 293"/>
              <a:gd name="T7" fmla="*/ 214 h 242"/>
              <a:gd name="T8" fmla="*/ 219 w 293"/>
              <a:gd name="T9" fmla="*/ 242 h 242"/>
              <a:gd name="T10" fmla="*/ 242 w 293"/>
              <a:gd name="T11" fmla="*/ 216 h 242"/>
              <a:gd name="T12" fmla="*/ 199 w 293"/>
              <a:gd name="T13" fmla="*/ 170 h 242"/>
              <a:gd name="T14" fmla="*/ 293 w 293"/>
              <a:gd name="T15" fmla="*/ 147 h 242"/>
              <a:gd name="T16" fmla="*/ 269 w 293"/>
              <a:gd name="T17" fmla="*/ 0 h 242"/>
              <a:gd name="T18" fmla="*/ 199 w 293"/>
              <a:gd name="T19" fmla="*/ 16 h 242"/>
              <a:gd name="T20" fmla="*/ 275 w 293"/>
              <a:gd name="T21" fmla="*/ 35 h 242"/>
              <a:gd name="T22" fmla="*/ 256 w 293"/>
              <a:gd name="T23" fmla="*/ 154 h 242"/>
              <a:gd name="T24" fmla="*/ 199 w 293"/>
              <a:gd name="T25" fmla="*/ 170 h 242"/>
              <a:gd name="T26" fmla="*/ 175 w 293"/>
              <a:gd name="T27" fmla="*/ 192 h 242"/>
              <a:gd name="T28" fmla="*/ 199 w 293"/>
              <a:gd name="T29" fmla="*/ 170 h 242"/>
              <a:gd name="T30" fmla="*/ 146 w 293"/>
              <a:gd name="T31" fmla="*/ 154 h 242"/>
              <a:gd name="T32" fmla="*/ 199 w 293"/>
              <a:gd name="T33" fmla="*/ 242 h 242"/>
              <a:gd name="T34" fmla="*/ 179 w 293"/>
              <a:gd name="T35" fmla="*/ 214 h 242"/>
              <a:gd name="T36" fmla="*/ 179 w 293"/>
              <a:gd name="T37" fmla="*/ 205 h 242"/>
              <a:gd name="T38" fmla="*/ 199 w 293"/>
              <a:gd name="T39" fmla="*/ 192 h 242"/>
              <a:gd name="T40" fmla="*/ 146 w 293"/>
              <a:gd name="T41" fmla="*/ 0 h 242"/>
              <a:gd name="T42" fmla="*/ 199 w 293"/>
              <a:gd name="T43" fmla="*/ 16 h 242"/>
              <a:gd name="T44" fmla="*/ 146 w 293"/>
              <a:gd name="T45" fmla="*/ 0 h 242"/>
              <a:gd name="T46" fmla="*/ 0 w 293"/>
              <a:gd name="T47" fmla="*/ 24 h 242"/>
              <a:gd name="T48" fmla="*/ 23 w 293"/>
              <a:gd name="T49" fmla="*/ 170 h 242"/>
              <a:gd name="T50" fmla="*/ 117 w 293"/>
              <a:gd name="T51" fmla="*/ 192 h 242"/>
              <a:gd name="T52" fmla="*/ 52 w 293"/>
              <a:gd name="T53" fmla="*/ 216 h 242"/>
              <a:gd name="T54" fmla="*/ 75 w 293"/>
              <a:gd name="T55" fmla="*/ 242 h 242"/>
              <a:gd name="T56" fmla="*/ 146 w 293"/>
              <a:gd name="T57" fmla="*/ 154 h 242"/>
              <a:gd name="T58" fmla="*/ 37 w 293"/>
              <a:gd name="T59" fmla="*/ 154 h 242"/>
              <a:gd name="T60" fmla="*/ 17 w 293"/>
              <a:gd name="T61" fmla="*/ 35 h 242"/>
              <a:gd name="T62" fmla="*/ 146 w 293"/>
              <a:gd name="T63" fmla="*/ 1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3" h="242">
                <a:moveTo>
                  <a:pt x="219" y="192"/>
                </a:moveTo>
                <a:cubicBezTo>
                  <a:pt x="199" y="192"/>
                  <a:pt x="199" y="192"/>
                  <a:pt x="199" y="192"/>
                </a:cubicBezTo>
                <a:cubicBezTo>
                  <a:pt x="199" y="205"/>
                  <a:pt x="199" y="205"/>
                  <a:pt x="199" y="205"/>
                </a:cubicBezTo>
                <a:cubicBezTo>
                  <a:pt x="219" y="205"/>
                  <a:pt x="219" y="205"/>
                  <a:pt x="219" y="205"/>
                </a:cubicBezTo>
                <a:cubicBezTo>
                  <a:pt x="221" y="205"/>
                  <a:pt x="223" y="207"/>
                  <a:pt x="223" y="209"/>
                </a:cubicBezTo>
                <a:cubicBezTo>
                  <a:pt x="223" y="212"/>
                  <a:pt x="221" y="214"/>
                  <a:pt x="219" y="214"/>
                </a:cubicBezTo>
                <a:cubicBezTo>
                  <a:pt x="219" y="214"/>
                  <a:pt x="219" y="214"/>
                  <a:pt x="219" y="214"/>
                </a:cubicBezTo>
                <a:cubicBezTo>
                  <a:pt x="199" y="214"/>
                  <a:pt x="199" y="214"/>
                  <a:pt x="199" y="214"/>
                </a:cubicBezTo>
                <a:cubicBezTo>
                  <a:pt x="199" y="242"/>
                  <a:pt x="199" y="242"/>
                  <a:pt x="199" y="242"/>
                </a:cubicBezTo>
                <a:cubicBezTo>
                  <a:pt x="219" y="242"/>
                  <a:pt x="219" y="242"/>
                  <a:pt x="219" y="242"/>
                </a:cubicBezTo>
                <a:cubicBezTo>
                  <a:pt x="232" y="242"/>
                  <a:pt x="242" y="232"/>
                  <a:pt x="242" y="219"/>
                </a:cubicBezTo>
                <a:cubicBezTo>
                  <a:pt x="242" y="216"/>
                  <a:pt x="242" y="216"/>
                  <a:pt x="242" y="216"/>
                </a:cubicBezTo>
                <a:cubicBezTo>
                  <a:pt x="242" y="203"/>
                  <a:pt x="232" y="192"/>
                  <a:pt x="219" y="192"/>
                </a:cubicBezTo>
                <a:close/>
                <a:moveTo>
                  <a:pt x="199" y="170"/>
                </a:moveTo>
                <a:cubicBezTo>
                  <a:pt x="269" y="170"/>
                  <a:pt x="269" y="170"/>
                  <a:pt x="269" y="170"/>
                </a:cubicBezTo>
                <a:cubicBezTo>
                  <a:pt x="282" y="170"/>
                  <a:pt x="293" y="160"/>
                  <a:pt x="293" y="147"/>
                </a:cubicBezTo>
                <a:cubicBezTo>
                  <a:pt x="293" y="24"/>
                  <a:pt x="293" y="24"/>
                  <a:pt x="293" y="24"/>
                </a:cubicBezTo>
                <a:cubicBezTo>
                  <a:pt x="293" y="11"/>
                  <a:pt x="282" y="0"/>
                  <a:pt x="269" y="0"/>
                </a:cubicBezTo>
                <a:cubicBezTo>
                  <a:pt x="199" y="0"/>
                  <a:pt x="199" y="0"/>
                  <a:pt x="199" y="0"/>
                </a:cubicBezTo>
                <a:cubicBezTo>
                  <a:pt x="199" y="16"/>
                  <a:pt x="199" y="16"/>
                  <a:pt x="199" y="16"/>
                </a:cubicBezTo>
                <a:cubicBezTo>
                  <a:pt x="256" y="16"/>
                  <a:pt x="256" y="16"/>
                  <a:pt x="256" y="16"/>
                </a:cubicBezTo>
                <a:cubicBezTo>
                  <a:pt x="267" y="16"/>
                  <a:pt x="275" y="24"/>
                  <a:pt x="275" y="35"/>
                </a:cubicBezTo>
                <a:cubicBezTo>
                  <a:pt x="275" y="135"/>
                  <a:pt x="275" y="135"/>
                  <a:pt x="275" y="135"/>
                </a:cubicBezTo>
                <a:cubicBezTo>
                  <a:pt x="275" y="146"/>
                  <a:pt x="267" y="154"/>
                  <a:pt x="256" y="154"/>
                </a:cubicBezTo>
                <a:cubicBezTo>
                  <a:pt x="199" y="154"/>
                  <a:pt x="199" y="154"/>
                  <a:pt x="199" y="154"/>
                </a:cubicBezTo>
                <a:lnTo>
                  <a:pt x="199" y="170"/>
                </a:lnTo>
                <a:close/>
                <a:moveTo>
                  <a:pt x="199" y="192"/>
                </a:moveTo>
                <a:cubicBezTo>
                  <a:pt x="175" y="192"/>
                  <a:pt x="175" y="192"/>
                  <a:pt x="175" y="192"/>
                </a:cubicBezTo>
                <a:cubicBezTo>
                  <a:pt x="175" y="170"/>
                  <a:pt x="175" y="170"/>
                  <a:pt x="175" y="170"/>
                </a:cubicBezTo>
                <a:cubicBezTo>
                  <a:pt x="199" y="170"/>
                  <a:pt x="199" y="170"/>
                  <a:pt x="199" y="170"/>
                </a:cubicBezTo>
                <a:cubicBezTo>
                  <a:pt x="199" y="154"/>
                  <a:pt x="199" y="154"/>
                  <a:pt x="199" y="154"/>
                </a:cubicBezTo>
                <a:cubicBezTo>
                  <a:pt x="146" y="154"/>
                  <a:pt x="146" y="154"/>
                  <a:pt x="146" y="154"/>
                </a:cubicBezTo>
                <a:cubicBezTo>
                  <a:pt x="146" y="242"/>
                  <a:pt x="146" y="242"/>
                  <a:pt x="146" y="242"/>
                </a:cubicBezTo>
                <a:cubicBezTo>
                  <a:pt x="199" y="242"/>
                  <a:pt x="199" y="242"/>
                  <a:pt x="199" y="242"/>
                </a:cubicBezTo>
                <a:cubicBezTo>
                  <a:pt x="199" y="214"/>
                  <a:pt x="199" y="214"/>
                  <a:pt x="199" y="214"/>
                </a:cubicBezTo>
                <a:cubicBezTo>
                  <a:pt x="179" y="214"/>
                  <a:pt x="179" y="214"/>
                  <a:pt x="179" y="214"/>
                </a:cubicBezTo>
                <a:cubicBezTo>
                  <a:pt x="177" y="214"/>
                  <a:pt x="175" y="212"/>
                  <a:pt x="175" y="209"/>
                </a:cubicBezTo>
                <a:cubicBezTo>
                  <a:pt x="175" y="207"/>
                  <a:pt x="177" y="205"/>
                  <a:pt x="179" y="205"/>
                </a:cubicBezTo>
                <a:cubicBezTo>
                  <a:pt x="199" y="205"/>
                  <a:pt x="199" y="205"/>
                  <a:pt x="199" y="205"/>
                </a:cubicBezTo>
                <a:cubicBezTo>
                  <a:pt x="199" y="192"/>
                  <a:pt x="199" y="192"/>
                  <a:pt x="199" y="192"/>
                </a:cubicBezTo>
                <a:close/>
                <a:moveTo>
                  <a:pt x="199" y="0"/>
                </a:moveTo>
                <a:cubicBezTo>
                  <a:pt x="146" y="0"/>
                  <a:pt x="146" y="0"/>
                  <a:pt x="146" y="0"/>
                </a:cubicBezTo>
                <a:cubicBezTo>
                  <a:pt x="146" y="16"/>
                  <a:pt x="146" y="16"/>
                  <a:pt x="146" y="16"/>
                </a:cubicBezTo>
                <a:cubicBezTo>
                  <a:pt x="199" y="16"/>
                  <a:pt x="199" y="16"/>
                  <a:pt x="199" y="16"/>
                </a:cubicBezTo>
                <a:lnTo>
                  <a:pt x="199" y="0"/>
                </a:lnTo>
                <a:close/>
                <a:moveTo>
                  <a:pt x="146" y="0"/>
                </a:moveTo>
                <a:cubicBezTo>
                  <a:pt x="23" y="0"/>
                  <a:pt x="23" y="0"/>
                  <a:pt x="23" y="0"/>
                </a:cubicBezTo>
                <a:cubicBezTo>
                  <a:pt x="10" y="0"/>
                  <a:pt x="0" y="11"/>
                  <a:pt x="0" y="24"/>
                </a:cubicBezTo>
                <a:cubicBezTo>
                  <a:pt x="0" y="147"/>
                  <a:pt x="0" y="147"/>
                  <a:pt x="0" y="147"/>
                </a:cubicBezTo>
                <a:cubicBezTo>
                  <a:pt x="0" y="160"/>
                  <a:pt x="10" y="170"/>
                  <a:pt x="23" y="170"/>
                </a:cubicBezTo>
                <a:cubicBezTo>
                  <a:pt x="117" y="170"/>
                  <a:pt x="117" y="170"/>
                  <a:pt x="117" y="170"/>
                </a:cubicBezTo>
                <a:cubicBezTo>
                  <a:pt x="117" y="192"/>
                  <a:pt x="117" y="192"/>
                  <a:pt x="117" y="192"/>
                </a:cubicBezTo>
                <a:cubicBezTo>
                  <a:pt x="75" y="192"/>
                  <a:pt x="75" y="192"/>
                  <a:pt x="75" y="192"/>
                </a:cubicBezTo>
                <a:cubicBezTo>
                  <a:pt x="62" y="192"/>
                  <a:pt x="52" y="203"/>
                  <a:pt x="52" y="216"/>
                </a:cubicBezTo>
                <a:cubicBezTo>
                  <a:pt x="52" y="219"/>
                  <a:pt x="52" y="219"/>
                  <a:pt x="52" y="219"/>
                </a:cubicBezTo>
                <a:cubicBezTo>
                  <a:pt x="52" y="232"/>
                  <a:pt x="62" y="242"/>
                  <a:pt x="75" y="242"/>
                </a:cubicBezTo>
                <a:cubicBezTo>
                  <a:pt x="146" y="242"/>
                  <a:pt x="146" y="242"/>
                  <a:pt x="146" y="242"/>
                </a:cubicBezTo>
                <a:cubicBezTo>
                  <a:pt x="146" y="154"/>
                  <a:pt x="146" y="154"/>
                  <a:pt x="146" y="154"/>
                </a:cubicBezTo>
                <a:cubicBezTo>
                  <a:pt x="37" y="154"/>
                  <a:pt x="37" y="154"/>
                  <a:pt x="37" y="154"/>
                </a:cubicBezTo>
                <a:cubicBezTo>
                  <a:pt x="37" y="154"/>
                  <a:pt x="37" y="154"/>
                  <a:pt x="37" y="154"/>
                </a:cubicBezTo>
                <a:cubicBezTo>
                  <a:pt x="26" y="154"/>
                  <a:pt x="17" y="146"/>
                  <a:pt x="17" y="135"/>
                </a:cubicBezTo>
                <a:cubicBezTo>
                  <a:pt x="17" y="35"/>
                  <a:pt x="17" y="35"/>
                  <a:pt x="17" y="35"/>
                </a:cubicBezTo>
                <a:cubicBezTo>
                  <a:pt x="17" y="24"/>
                  <a:pt x="26" y="16"/>
                  <a:pt x="37" y="16"/>
                </a:cubicBezTo>
                <a:cubicBezTo>
                  <a:pt x="146" y="16"/>
                  <a:pt x="146" y="16"/>
                  <a:pt x="146" y="16"/>
                </a:cubicBezTo>
                <a:lnTo>
                  <a:pt x="146" y="0"/>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140" name="Freeform 46">
            <a:extLst>
              <a:ext uri="{FF2B5EF4-FFF2-40B4-BE49-F238E27FC236}">
                <a16:creationId xmlns:a16="http://schemas.microsoft.com/office/drawing/2014/main" xmlns="" id="{FF925313-2890-49C3-940F-2C6C8F3A4DFA}"/>
              </a:ext>
            </a:extLst>
          </p:cNvPr>
          <p:cNvSpPr>
            <a:spLocks noEditPoints="1"/>
          </p:cNvSpPr>
          <p:nvPr/>
        </p:nvSpPr>
        <p:spPr bwMode="auto">
          <a:xfrm>
            <a:off x="6502330" y="2428200"/>
            <a:ext cx="614203" cy="716570"/>
          </a:xfrm>
          <a:custGeom>
            <a:avLst/>
            <a:gdLst>
              <a:gd name="T0" fmla="*/ 376 w 376"/>
              <a:gd name="T1" fmla="*/ 43 h 438"/>
              <a:gd name="T2" fmla="*/ 324 w 376"/>
              <a:gd name="T3" fmla="*/ 32 h 438"/>
              <a:gd name="T4" fmla="*/ 334 w 376"/>
              <a:gd name="T5" fmla="*/ 54 h 438"/>
              <a:gd name="T6" fmla="*/ 324 w 376"/>
              <a:gd name="T7" fmla="*/ 59 h 438"/>
              <a:gd name="T8" fmla="*/ 272 w 376"/>
              <a:gd name="T9" fmla="*/ 63 h 438"/>
              <a:gd name="T10" fmla="*/ 304 w 376"/>
              <a:gd name="T11" fmla="*/ 98 h 438"/>
              <a:gd name="T12" fmla="*/ 256 w 376"/>
              <a:gd name="T13" fmla="*/ 81 h 438"/>
              <a:gd name="T14" fmla="*/ 271 w 376"/>
              <a:gd name="T15" fmla="*/ 103 h 438"/>
              <a:gd name="T16" fmla="*/ 241 w 376"/>
              <a:gd name="T17" fmla="*/ 100 h 438"/>
              <a:gd name="T18" fmla="*/ 256 w 376"/>
              <a:gd name="T19" fmla="*/ 122 h 438"/>
              <a:gd name="T20" fmla="*/ 226 w 376"/>
              <a:gd name="T21" fmla="*/ 119 h 438"/>
              <a:gd name="T22" fmla="*/ 240 w 376"/>
              <a:gd name="T23" fmla="*/ 140 h 438"/>
              <a:gd name="T24" fmla="*/ 210 w 376"/>
              <a:gd name="T25" fmla="*/ 138 h 438"/>
              <a:gd name="T26" fmla="*/ 242 w 376"/>
              <a:gd name="T27" fmla="*/ 173 h 438"/>
              <a:gd name="T28" fmla="*/ 195 w 376"/>
              <a:gd name="T29" fmla="*/ 156 h 438"/>
              <a:gd name="T30" fmla="*/ 210 w 376"/>
              <a:gd name="T31" fmla="*/ 178 h 438"/>
              <a:gd name="T32" fmla="*/ 180 w 376"/>
              <a:gd name="T33" fmla="*/ 175 h 438"/>
              <a:gd name="T34" fmla="*/ 194 w 376"/>
              <a:gd name="T35" fmla="*/ 197 h 438"/>
              <a:gd name="T36" fmla="*/ 164 w 376"/>
              <a:gd name="T37" fmla="*/ 194 h 438"/>
              <a:gd name="T38" fmla="*/ 179 w 376"/>
              <a:gd name="T39" fmla="*/ 215 h 438"/>
              <a:gd name="T40" fmla="*/ 149 w 376"/>
              <a:gd name="T41" fmla="*/ 213 h 438"/>
              <a:gd name="T42" fmla="*/ 181 w 376"/>
              <a:gd name="T43" fmla="*/ 248 h 438"/>
              <a:gd name="T44" fmla="*/ 134 w 376"/>
              <a:gd name="T45" fmla="*/ 232 h 438"/>
              <a:gd name="T46" fmla="*/ 148 w 376"/>
              <a:gd name="T47" fmla="*/ 253 h 438"/>
              <a:gd name="T48" fmla="*/ 118 w 376"/>
              <a:gd name="T49" fmla="*/ 250 h 438"/>
              <a:gd name="T50" fmla="*/ 133 w 376"/>
              <a:gd name="T51" fmla="*/ 272 h 438"/>
              <a:gd name="T52" fmla="*/ 103 w 376"/>
              <a:gd name="T53" fmla="*/ 269 h 438"/>
              <a:gd name="T54" fmla="*/ 117 w 376"/>
              <a:gd name="T55" fmla="*/ 290 h 438"/>
              <a:gd name="T56" fmla="*/ 88 w 376"/>
              <a:gd name="T57" fmla="*/ 288 h 438"/>
              <a:gd name="T58" fmla="*/ 119 w 376"/>
              <a:gd name="T59" fmla="*/ 323 h 438"/>
              <a:gd name="T60" fmla="*/ 72 w 376"/>
              <a:gd name="T61" fmla="*/ 307 h 438"/>
              <a:gd name="T62" fmla="*/ 87 w 376"/>
              <a:gd name="T63" fmla="*/ 328 h 438"/>
              <a:gd name="T64" fmla="*/ 57 w 376"/>
              <a:gd name="T65" fmla="*/ 325 h 438"/>
              <a:gd name="T66" fmla="*/ 71 w 376"/>
              <a:gd name="T67" fmla="*/ 347 h 438"/>
              <a:gd name="T68" fmla="*/ 42 w 376"/>
              <a:gd name="T69" fmla="*/ 344 h 438"/>
              <a:gd name="T70" fmla="*/ 56 w 376"/>
              <a:gd name="T71" fmla="*/ 366 h 438"/>
              <a:gd name="T72" fmla="*/ 26 w 376"/>
              <a:gd name="T73" fmla="*/ 363 h 438"/>
              <a:gd name="T74" fmla="*/ 58 w 376"/>
              <a:gd name="T75" fmla="*/ 398 h 438"/>
              <a:gd name="T76" fmla="*/ 0 w 376"/>
              <a:gd name="T77" fmla="*/ 395 h 438"/>
              <a:gd name="T78" fmla="*/ 324 w 376"/>
              <a:gd name="T79" fmla="*/ 106 h 438"/>
              <a:gd name="T80" fmla="*/ 316 w 376"/>
              <a:gd name="T81" fmla="*/ 56 h 438"/>
              <a:gd name="T82" fmla="*/ 324 w 376"/>
              <a:gd name="T83" fmla="*/ 32 h 438"/>
              <a:gd name="T84" fmla="*/ 323 w 376"/>
              <a:gd name="T85"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6" h="438">
                <a:moveTo>
                  <a:pt x="324" y="106"/>
                </a:moveTo>
                <a:cubicBezTo>
                  <a:pt x="376" y="43"/>
                  <a:pt x="376" y="43"/>
                  <a:pt x="376" y="43"/>
                </a:cubicBezTo>
                <a:cubicBezTo>
                  <a:pt x="324" y="1"/>
                  <a:pt x="324" y="1"/>
                  <a:pt x="324" y="1"/>
                </a:cubicBezTo>
                <a:cubicBezTo>
                  <a:pt x="324" y="32"/>
                  <a:pt x="324" y="32"/>
                  <a:pt x="324" y="32"/>
                </a:cubicBezTo>
                <a:cubicBezTo>
                  <a:pt x="327" y="32"/>
                  <a:pt x="330" y="33"/>
                  <a:pt x="332" y="35"/>
                </a:cubicBezTo>
                <a:cubicBezTo>
                  <a:pt x="338" y="40"/>
                  <a:pt x="339" y="49"/>
                  <a:pt x="334" y="54"/>
                </a:cubicBezTo>
                <a:cubicBezTo>
                  <a:pt x="334" y="54"/>
                  <a:pt x="334" y="54"/>
                  <a:pt x="334" y="54"/>
                </a:cubicBezTo>
                <a:cubicBezTo>
                  <a:pt x="332" y="57"/>
                  <a:pt x="328" y="59"/>
                  <a:pt x="324" y="59"/>
                </a:cubicBezTo>
                <a:lnTo>
                  <a:pt x="324" y="106"/>
                </a:lnTo>
                <a:close/>
                <a:moveTo>
                  <a:pt x="272" y="63"/>
                </a:moveTo>
                <a:cubicBezTo>
                  <a:pt x="308" y="92"/>
                  <a:pt x="308" y="92"/>
                  <a:pt x="308" y="92"/>
                </a:cubicBezTo>
                <a:cubicBezTo>
                  <a:pt x="304" y="98"/>
                  <a:pt x="304" y="98"/>
                  <a:pt x="304" y="98"/>
                </a:cubicBezTo>
                <a:cubicBezTo>
                  <a:pt x="267" y="68"/>
                  <a:pt x="267" y="68"/>
                  <a:pt x="267" y="68"/>
                </a:cubicBezTo>
                <a:cubicBezTo>
                  <a:pt x="256" y="81"/>
                  <a:pt x="256" y="81"/>
                  <a:pt x="256" y="81"/>
                </a:cubicBezTo>
                <a:cubicBezTo>
                  <a:pt x="276" y="97"/>
                  <a:pt x="276" y="97"/>
                  <a:pt x="276" y="97"/>
                </a:cubicBezTo>
                <a:cubicBezTo>
                  <a:pt x="271" y="103"/>
                  <a:pt x="271" y="103"/>
                  <a:pt x="271" y="103"/>
                </a:cubicBezTo>
                <a:cubicBezTo>
                  <a:pt x="252" y="87"/>
                  <a:pt x="252" y="87"/>
                  <a:pt x="252" y="87"/>
                </a:cubicBezTo>
                <a:cubicBezTo>
                  <a:pt x="241" y="100"/>
                  <a:pt x="241" y="100"/>
                  <a:pt x="241" y="100"/>
                </a:cubicBezTo>
                <a:cubicBezTo>
                  <a:pt x="260" y="116"/>
                  <a:pt x="260" y="116"/>
                  <a:pt x="260" y="116"/>
                </a:cubicBezTo>
                <a:cubicBezTo>
                  <a:pt x="256" y="122"/>
                  <a:pt x="256" y="122"/>
                  <a:pt x="256" y="122"/>
                </a:cubicBezTo>
                <a:cubicBezTo>
                  <a:pt x="236" y="106"/>
                  <a:pt x="236" y="106"/>
                  <a:pt x="236" y="106"/>
                </a:cubicBezTo>
                <a:cubicBezTo>
                  <a:pt x="226" y="119"/>
                  <a:pt x="226" y="119"/>
                  <a:pt x="226" y="119"/>
                </a:cubicBezTo>
                <a:cubicBezTo>
                  <a:pt x="245" y="135"/>
                  <a:pt x="245" y="135"/>
                  <a:pt x="245" y="135"/>
                </a:cubicBezTo>
                <a:cubicBezTo>
                  <a:pt x="240" y="140"/>
                  <a:pt x="240" y="140"/>
                  <a:pt x="240" y="140"/>
                </a:cubicBezTo>
                <a:cubicBezTo>
                  <a:pt x="221" y="125"/>
                  <a:pt x="221" y="125"/>
                  <a:pt x="221" y="125"/>
                </a:cubicBezTo>
                <a:cubicBezTo>
                  <a:pt x="210" y="138"/>
                  <a:pt x="210" y="138"/>
                  <a:pt x="210" y="138"/>
                </a:cubicBezTo>
                <a:cubicBezTo>
                  <a:pt x="247" y="167"/>
                  <a:pt x="247" y="167"/>
                  <a:pt x="247" y="167"/>
                </a:cubicBezTo>
                <a:cubicBezTo>
                  <a:pt x="242" y="173"/>
                  <a:pt x="242" y="173"/>
                  <a:pt x="242" y="173"/>
                </a:cubicBezTo>
                <a:cubicBezTo>
                  <a:pt x="206" y="143"/>
                  <a:pt x="206" y="143"/>
                  <a:pt x="206" y="143"/>
                </a:cubicBezTo>
                <a:cubicBezTo>
                  <a:pt x="195" y="156"/>
                  <a:pt x="195" y="156"/>
                  <a:pt x="195" y="156"/>
                </a:cubicBezTo>
                <a:cubicBezTo>
                  <a:pt x="214" y="172"/>
                  <a:pt x="214" y="172"/>
                  <a:pt x="214" y="172"/>
                </a:cubicBezTo>
                <a:cubicBezTo>
                  <a:pt x="210" y="178"/>
                  <a:pt x="210" y="178"/>
                  <a:pt x="210" y="178"/>
                </a:cubicBezTo>
                <a:cubicBezTo>
                  <a:pt x="190" y="162"/>
                  <a:pt x="190" y="162"/>
                  <a:pt x="190" y="162"/>
                </a:cubicBezTo>
                <a:cubicBezTo>
                  <a:pt x="180" y="175"/>
                  <a:pt x="180" y="175"/>
                  <a:pt x="180" y="175"/>
                </a:cubicBezTo>
                <a:cubicBezTo>
                  <a:pt x="199" y="191"/>
                  <a:pt x="199" y="191"/>
                  <a:pt x="199" y="191"/>
                </a:cubicBezTo>
                <a:cubicBezTo>
                  <a:pt x="194" y="197"/>
                  <a:pt x="194" y="197"/>
                  <a:pt x="194" y="197"/>
                </a:cubicBezTo>
                <a:cubicBezTo>
                  <a:pt x="175" y="181"/>
                  <a:pt x="175" y="181"/>
                  <a:pt x="175" y="181"/>
                </a:cubicBezTo>
                <a:cubicBezTo>
                  <a:pt x="164" y="194"/>
                  <a:pt x="164" y="194"/>
                  <a:pt x="164" y="194"/>
                </a:cubicBezTo>
                <a:cubicBezTo>
                  <a:pt x="184" y="210"/>
                  <a:pt x="184" y="210"/>
                  <a:pt x="184" y="210"/>
                </a:cubicBezTo>
                <a:cubicBezTo>
                  <a:pt x="179" y="215"/>
                  <a:pt x="179" y="215"/>
                  <a:pt x="179" y="215"/>
                </a:cubicBezTo>
                <a:cubicBezTo>
                  <a:pt x="160" y="200"/>
                  <a:pt x="160" y="200"/>
                  <a:pt x="160" y="200"/>
                </a:cubicBezTo>
                <a:cubicBezTo>
                  <a:pt x="149" y="213"/>
                  <a:pt x="149" y="213"/>
                  <a:pt x="149" y="213"/>
                </a:cubicBezTo>
                <a:cubicBezTo>
                  <a:pt x="185" y="243"/>
                  <a:pt x="185" y="243"/>
                  <a:pt x="185" y="243"/>
                </a:cubicBezTo>
                <a:cubicBezTo>
                  <a:pt x="181" y="248"/>
                  <a:pt x="181" y="248"/>
                  <a:pt x="181" y="248"/>
                </a:cubicBezTo>
                <a:cubicBezTo>
                  <a:pt x="144" y="218"/>
                  <a:pt x="144" y="218"/>
                  <a:pt x="144" y="218"/>
                </a:cubicBezTo>
                <a:cubicBezTo>
                  <a:pt x="134" y="232"/>
                  <a:pt x="134" y="232"/>
                  <a:pt x="134" y="232"/>
                </a:cubicBezTo>
                <a:cubicBezTo>
                  <a:pt x="153" y="247"/>
                  <a:pt x="153" y="247"/>
                  <a:pt x="153" y="247"/>
                </a:cubicBezTo>
                <a:cubicBezTo>
                  <a:pt x="148" y="253"/>
                  <a:pt x="148" y="253"/>
                  <a:pt x="148" y="253"/>
                </a:cubicBezTo>
                <a:cubicBezTo>
                  <a:pt x="129" y="237"/>
                  <a:pt x="129" y="237"/>
                  <a:pt x="129" y="237"/>
                </a:cubicBezTo>
                <a:cubicBezTo>
                  <a:pt x="118" y="250"/>
                  <a:pt x="118" y="250"/>
                  <a:pt x="118" y="250"/>
                </a:cubicBezTo>
                <a:cubicBezTo>
                  <a:pt x="137" y="266"/>
                  <a:pt x="137" y="266"/>
                  <a:pt x="137" y="266"/>
                </a:cubicBezTo>
                <a:cubicBezTo>
                  <a:pt x="133" y="272"/>
                  <a:pt x="133" y="272"/>
                  <a:pt x="133" y="272"/>
                </a:cubicBezTo>
                <a:cubicBezTo>
                  <a:pt x="114" y="256"/>
                  <a:pt x="114" y="256"/>
                  <a:pt x="114" y="256"/>
                </a:cubicBezTo>
                <a:cubicBezTo>
                  <a:pt x="103" y="269"/>
                  <a:pt x="103" y="269"/>
                  <a:pt x="103" y="269"/>
                </a:cubicBezTo>
                <a:cubicBezTo>
                  <a:pt x="122" y="285"/>
                  <a:pt x="122" y="285"/>
                  <a:pt x="122" y="285"/>
                </a:cubicBezTo>
                <a:cubicBezTo>
                  <a:pt x="117" y="290"/>
                  <a:pt x="117" y="290"/>
                  <a:pt x="117" y="290"/>
                </a:cubicBezTo>
                <a:cubicBezTo>
                  <a:pt x="98" y="275"/>
                  <a:pt x="98" y="275"/>
                  <a:pt x="98" y="275"/>
                </a:cubicBezTo>
                <a:cubicBezTo>
                  <a:pt x="88" y="288"/>
                  <a:pt x="88" y="288"/>
                  <a:pt x="88" y="288"/>
                </a:cubicBezTo>
                <a:cubicBezTo>
                  <a:pt x="124" y="318"/>
                  <a:pt x="124" y="318"/>
                  <a:pt x="124" y="318"/>
                </a:cubicBezTo>
                <a:cubicBezTo>
                  <a:pt x="119" y="323"/>
                  <a:pt x="119" y="323"/>
                  <a:pt x="119" y="323"/>
                </a:cubicBezTo>
                <a:cubicBezTo>
                  <a:pt x="83" y="294"/>
                  <a:pt x="83" y="294"/>
                  <a:pt x="83" y="294"/>
                </a:cubicBezTo>
                <a:cubicBezTo>
                  <a:pt x="72" y="307"/>
                  <a:pt x="72" y="307"/>
                  <a:pt x="72" y="307"/>
                </a:cubicBezTo>
                <a:cubicBezTo>
                  <a:pt x="91" y="322"/>
                  <a:pt x="91" y="322"/>
                  <a:pt x="91" y="322"/>
                </a:cubicBezTo>
                <a:cubicBezTo>
                  <a:pt x="87" y="328"/>
                  <a:pt x="87" y="328"/>
                  <a:pt x="87" y="328"/>
                </a:cubicBezTo>
                <a:cubicBezTo>
                  <a:pt x="68" y="312"/>
                  <a:pt x="68" y="312"/>
                  <a:pt x="68" y="312"/>
                </a:cubicBezTo>
                <a:cubicBezTo>
                  <a:pt x="57" y="325"/>
                  <a:pt x="57" y="325"/>
                  <a:pt x="57" y="325"/>
                </a:cubicBezTo>
                <a:cubicBezTo>
                  <a:pt x="76" y="341"/>
                  <a:pt x="76" y="341"/>
                  <a:pt x="76" y="341"/>
                </a:cubicBezTo>
                <a:cubicBezTo>
                  <a:pt x="71" y="347"/>
                  <a:pt x="71" y="347"/>
                  <a:pt x="71" y="347"/>
                </a:cubicBezTo>
                <a:cubicBezTo>
                  <a:pt x="52" y="331"/>
                  <a:pt x="52" y="331"/>
                  <a:pt x="52" y="331"/>
                </a:cubicBezTo>
                <a:cubicBezTo>
                  <a:pt x="42" y="344"/>
                  <a:pt x="42" y="344"/>
                  <a:pt x="42" y="344"/>
                </a:cubicBezTo>
                <a:cubicBezTo>
                  <a:pt x="61" y="360"/>
                  <a:pt x="61" y="360"/>
                  <a:pt x="61" y="360"/>
                </a:cubicBezTo>
                <a:cubicBezTo>
                  <a:pt x="56" y="366"/>
                  <a:pt x="56" y="366"/>
                  <a:pt x="56" y="366"/>
                </a:cubicBezTo>
                <a:cubicBezTo>
                  <a:pt x="37" y="350"/>
                  <a:pt x="37" y="350"/>
                  <a:pt x="37" y="350"/>
                </a:cubicBezTo>
                <a:cubicBezTo>
                  <a:pt x="26" y="363"/>
                  <a:pt x="26" y="363"/>
                  <a:pt x="26" y="363"/>
                </a:cubicBezTo>
                <a:cubicBezTo>
                  <a:pt x="63" y="393"/>
                  <a:pt x="63" y="393"/>
                  <a:pt x="63" y="393"/>
                </a:cubicBezTo>
                <a:cubicBezTo>
                  <a:pt x="58" y="398"/>
                  <a:pt x="58" y="398"/>
                  <a:pt x="58" y="398"/>
                </a:cubicBezTo>
                <a:cubicBezTo>
                  <a:pt x="22" y="369"/>
                  <a:pt x="22" y="369"/>
                  <a:pt x="22" y="369"/>
                </a:cubicBezTo>
                <a:cubicBezTo>
                  <a:pt x="0" y="395"/>
                  <a:pt x="0" y="395"/>
                  <a:pt x="0" y="395"/>
                </a:cubicBezTo>
                <a:cubicBezTo>
                  <a:pt x="53" y="438"/>
                  <a:pt x="53" y="438"/>
                  <a:pt x="53" y="438"/>
                </a:cubicBezTo>
                <a:cubicBezTo>
                  <a:pt x="324" y="106"/>
                  <a:pt x="324" y="106"/>
                  <a:pt x="324" y="106"/>
                </a:cubicBezTo>
                <a:cubicBezTo>
                  <a:pt x="324" y="59"/>
                  <a:pt x="324" y="59"/>
                  <a:pt x="324" y="59"/>
                </a:cubicBezTo>
                <a:cubicBezTo>
                  <a:pt x="321" y="59"/>
                  <a:pt x="318" y="58"/>
                  <a:pt x="316" y="56"/>
                </a:cubicBezTo>
                <a:cubicBezTo>
                  <a:pt x="310" y="51"/>
                  <a:pt x="309" y="43"/>
                  <a:pt x="314" y="37"/>
                </a:cubicBezTo>
                <a:cubicBezTo>
                  <a:pt x="316" y="34"/>
                  <a:pt x="320" y="32"/>
                  <a:pt x="324" y="32"/>
                </a:cubicBezTo>
                <a:cubicBezTo>
                  <a:pt x="324" y="1"/>
                  <a:pt x="324" y="1"/>
                  <a:pt x="324" y="1"/>
                </a:cubicBezTo>
                <a:cubicBezTo>
                  <a:pt x="323" y="0"/>
                  <a:pt x="323" y="0"/>
                  <a:pt x="323" y="0"/>
                </a:cubicBezTo>
                <a:lnTo>
                  <a:pt x="272" y="63"/>
                </a:lnTo>
                <a:close/>
              </a:path>
            </a:pathLst>
          </a:custGeom>
          <a:solidFill>
            <a:srgbClr val="E62A2A"/>
          </a:solidFill>
          <a:ln>
            <a:noFill/>
          </a:ln>
        </p:spPr>
        <p:txBody>
          <a:bodyPr vert="horz" wrap="square" lIns="68562" tIns="34281" rIns="68562" bIns="34281" numCol="1" anchor="t" anchorCtr="0" compatLnSpc="1">
            <a:prstTxWarp prst="textNoShape">
              <a:avLst/>
            </a:prstTxWarp>
          </a:bodyPr>
          <a:lstStyle/>
          <a:p>
            <a:endParaRPr lang="id-ID" sz="1012"/>
          </a:p>
        </p:txBody>
      </p:sp>
      <p:sp>
        <p:nvSpPr>
          <p:cNvPr id="141" name="Freeform 47">
            <a:extLst>
              <a:ext uri="{FF2B5EF4-FFF2-40B4-BE49-F238E27FC236}">
                <a16:creationId xmlns:a16="http://schemas.microsoft.com/office/drawing/2014/main" xmlns="" id="{08CFB02A-4886-42E4-9B52-1F08FD4455ED}"/>
              </a:ext>
            </a:extLst>
          </p:cNvPr>
          <p:cNvSpPr>
            <a:spLocks noEditPoints="1"/>
          </p:cNvSpPr>
          <p:nvPr/>
        </p:nvSpPr>
        <p:spPr bwMode="auto">
          <a:xfrm>
            <a:off x="6967743" y="2637696"/>
            <a:ext cx="265441" cy="521358"/>
          </a:xfrm>
          <a:custGeom>
            <a:avLst/>
            <a:gdLst>
              <a:gd name="T0" fmla="*/ 121 w 162"/>
              <a:gd name="T1" fmla="*/ 144 h 319"/>
              <a:gd name="T2" fmla="*/ 128 w 162"/>
              <a:gd name="T3" fmla="*/ 138 h 319"/>
              <a:gd name="T4" fmla="*/ 150 w 162"/>
              <a:gd name="T5" fmla="*/ 80 h 319"/>
              <a:gd name="T6" fmla="*/ 147 w 162"/>
              <a:gd name="T7" fmla="*/ 69 h 319"/>
              <a:gd name="T8" fmla="*/ 156 w 162"/>
              <a:gd name="T9" fmla="*/ 46 h 319"/>
              <a:gd name="T10" fmla="*/ 137 w 162"/>
              <a:gd name="T11" fmla="*/ 3 h 319"/>
              <a:gd name="T12" fmla="*/ 121 w 162"/>
              <a:gd name="T13" fmla="*/ 1 h 319"/>
              <a:gd name="T14" fmla="*/ 121 w 162"/>
              <a:gd name="T15" fmla="*/ 58 h 319"/>
              <a:gd name="T16" fmla="*/ 126 w 162"/>
              <a:gd name="T17" fmla="*/ 61 h 319"/>
              <a:gd name="T18" fmla="*/ 121 w 162"/>
              <a:gd name="T19" fmla="*/ 59 h 319"/>
              <a:gd name="T20" fmla="*/ 121 w 162"/>
              <a:gd name="T21" fmla="*/ 85 h 319"/>
              <a:gd name="T22" fmla="*/ 125 w 162"/>
              <a:gd name="T23" fmla="*/ 75 h 319"/>
              <a:gd name="T24" fmla="*/ 123 w 162"/>
              <a:gd name="T25" fmla="*/ 66 h 319"/>
              <a:gd name="T26" fmla="*/ 139 w 162"/>
              <a:gd name="T27" fmla="*/ 72 h 319"/>
              <a:gd name="T28" fmla="*/ 144 w 162"/>
              <a:gd name="T29" fmla="*/ 83 h 319"/>
              <a:gd name="T30" fmla="*/ 125 w 162"/>
              <a:gd name="T31" fmla="*/ 132 h 319"/>
              <a:gd name="T32" fmla="*/ 121 w 162"/>
              <a:gd name="T33" fmla="*/ 136 h 319"/>
              <a:gd name="T34" fmla="*/ 121 w 162"/>
              <a:gd name="T35" fmla="*/ 144 h 319"/>
              <a:gd name="T36" fmla="*/ 66 w 162"/>
              <a:gd name="T37" fmla="*/ 284 h 319"/>
              <a:gd name="T38" fmla="*/ 121 w 162"/>
              <a:gd name="T39" fmla="*/ 144 h 319"/>
              <a:gd name="T40" fmla="*/ 121 w 162"/>
              <a:gd name="T41" fmla="*/ 144 h 319"/>
              <a:gd name="T42" fmla="*/ 121 w 162"/>
              <a:gd name="T43" fmla="*/ 136 h 319"/>
              <a:gd name="T44" fmla="*/ 114 w 162"/>
              <a:gd name="T45" fmla="*/ 137 h 319"/>
              <a:gd name="T46" fmla="*/ 98 w 162"/>
              <a:gd name="T47" fmla="*/ 130 h 319"/>
              <a:gd name="T48" fmla="*/ 98 w 162"/>
              <a:gd name="T49" fmla="*/ 130 h 319"/>
              <a:gd name="T50" fmla="*/ 106 w 162"/>
              <a:gd name="T51" fmla="*/ 125 h 319"/>
              <a:gd name="T52" fmla="*/ 121 w 162"/>
              <a:gd name="T53" fmla="*/ 85 h 319"/>
              <a:gd name="T54" fmla="*/ 121 w 162"/>
              <a:gd name="T55" fmla="*/ 59 h 319"/>
              <a:gd name="T56" fmla="*/ 85 w 162"/>
              <a:gd name="T57" fmla="*/ 45 h 319"/>
              <a:gd name="T58" fmla="*/ 74 w 162"/>
              <a:gd name="T59" fmla="*/ 51 h 319"/>
              <a:gd name="T60" fmla="*/ 52 w 162"/>
              <a:gd name="T61" fmla="*/ 108 h 319"/>
              <a:gd name="T62" fmla="*/ 54 w 162"/>
              <a:gd name="T63" fmla="*/ 118 h 319"/>
              <a:gd name="T64" fmla="*/ 35 w 162"/>
              <a:gd name="T65" fmla="*/ 168 h 319"/>
              <a:gd name="T66" fmla="*/ 35 w 162"/>
              <a:gd name="T67" fmla="*/ 256 h 319"/>
              <a:gd name="T68" fmla="*/ 39 w 162"/>
              <a:gd name="T69" fmla="*/ 257 h 319"/>
              <a:gd name="T70" fmla="*/ 45 w 162"/>
              <a:gd name="T71" fmla="*/ 268 h 319"/>
              <a:gd name="T72" fmla="*/ 58 w 162"/>
              <a:gd name="T73" fmla="*/ 264 h 319"/>
              <a:gd name="T74" fmla="*/ 64 w 162"/>
              <a:gd name="T75" fmla="*/ 278 h 319"/>
              <a:gd name="T76" fmla="*/ 63 w 162"/>
              <a:gd name="T77" fmla="*/ 281 h 319"/>
              <a:gd name="T78" fmla="*/ 35 w 162"/>
              <a:gd name="T79" fmla="*/ 300 h 319"/>
              <a:gd name="T80" fmla="*/ 35 w 162"/>
              <a:gd name="T81" fmla="*/ 306 h 319"/>
              <a:gd name="T82" fmla="*/ 66 w 162"/>
              <a:gd name="T83" fmla="*/ 284 h 319"/>
              <a:gd name="T84" fmla="*/ 121 w 162"/>
              <a:gd name="T85" fmla="*/ 1 h 319"/>
              <a:gd name="T86" fmla="*/ 121 w 162"/>
              <a:gd name="T87" fmla="*/ 58 h 319"/>
              <a:gd name="T88" fmla="*/ 88 w 162"/>
              <a:gd name="T89" fmla="*/ 36 h 319"/>
              <a:gd name="T90" fmla="*/ 94 w 162"/>
              <a:gd name="T91" fmla="*/ 22 h 319"/>
              <a:gd name="T92" fmla="*/ 121 w 162"/>
              <a:gd name="T93" fmla="*/ 1 h 319"/>
              <a:gd name="T94" fmla="*/ 35 w 162"/>
              <a:gd name="T95" fmla="*/ 168 h 319"/>
              <a:gd name="T96" fmla="*/ 0 w 162"/>
              <a:gd name="T97" fmla="*/ 258 h 319"/>
              <a:gd name="T98" fmla="*/ 15 w 162"/>
              <a:gd name="T99" fmla="*/ 319 h 319"/>
              <a:gd name="T100" fmla="*/ 35 w 162"/>
              <a:gd name="T101" fmla="*/ 306 h 319"/>
              <a:gd name="T102" fmla="*/ 35 w 162"/>
              <a:gd name="T103" fmla="*/ 300 h 319"/>
              <a:gd name="T104" fmla="*/ 33 w 162"/>
              <a:gd name="T105" fmla="*/ 301 h 319"/>
              <a:gd name="T106" fmla="*/ 13 w 162"/>
              <a:gd name="T107" fmla="*/ 294 h 319"/>
              <a:gd name="T108" fmla="*/ 5 w 162"/>
              <a:gd name="T109" fmla="*/ 259 h 319"/>
              <a:gd name="T110" fmla="*/ 5 w 162"/>
              <a:gd name="T111" fmla="*/ 259 h 319"/>
              <a:gd name="T112" fmla="*/ 6 w 162"/>
              <a:gd name="T113" fmla="*/ 256 h 319"/>
              <a:gd name="T114" fmla="*/ 19 w 162"/>
              <a:gd name="T115" fmla="*/ 250 h 319"/>
              <a:gd name="T116" fmla="*/ 26 w 162"/>
              <a:gd name="T117" fmla="*/ 261 h 319"/>
              <a:gd name="T118" fmla="*/ 35 w 162"/>
              <a:gd name="T119" fmla="*/ 256 h 319"/>
              <a:gd name="T120" fmla="*/ 35 w 162"/>
              <a:gd name="T121" fmla="*/ 16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 h="319">
                <a:moveTo>
                  <a:pt x="121" y="144"/>
                </a:moveTo>
                <a:cubicBezTo>
                  <a:pt x="124" y="143"/>
                  <a:pt x="127" y="141"/>
                  <a:pt x="128" y="138"/>
                </a:cubicBezTo>
                <a:cubicBezTo>
                  <a:pt x="150" y="80"/>
                  <a:pt x="150" y="80"/>
                  <a:pt x="150" y="80"/>
                </a:cubicBezTo>
                <a:cubicBezTo>
                  <a:pt x="152" y="76"/>
                  <a:pt x="150" y="71"/>
                  <a:pt x="147" y="69"/>
                </a:cubicBezTo>
                <a:cubicBezTo>
                  <a:pt x="156" y="46"/>
                  <a:pt x="156" y="46"/>
                  <a:pt x="156" y="46"/>
                </a:cubicBezTo>
                <a:cubicBezTo>
                  <a:pt x="162" y="29"/>
                  <a:pt x="154" y="9"/>
                  <a:pt x="137" y="3"/>
                </a:cubicBezTo>
                <a:cubicBezTo>
                  <a:pt x="132" y="1"/>
                  <a:pt x="126" y="0"/>
                  <a:pt x="121" y="1"/>
                </a:cubicBezTo>
                <a:cubicBezTo>
                  <a:pt x="121" y="58"/>
                  <a:pt x="121" y="58"/>
                  <a:pt x="121" y="58"/>
                </a:cubicBezTo>
                <a:cubicBezTo>
                  <a:pt x="126" y="61"/>
                  <a:pt x="126" y="61"/>
                  <a:pt x="126" y="61"/>
                </a:cubicBezTo>
                <a:cubicBezTo>
                  <a:pt x="121" y="59"/>
                  <a:pt x="121" y="59"/>
                  <a:pt x="121" y="59"/>
                </a:cubicBezTo>
                <a:cubicBezTo>
                  <a:pt x="121" y="85"/>
                  <a:pt x="121" y="85"/>
                  <a:pt x="121" y="85"/>
                </a:cubicBezTo>
                <a:cubicBezTo>
                  <a:pt x="125" y="75"/>
                  <a:pt x="125" y="75"/>
                  <a:pt x="125" y="75"/>
                </a:cubicBezTo>
                <a:cubicBezTo>
                  <a:pt x="126" y="72"/>
                  <a:pt x="126" y="68"/>
                  <a:pt x="123" y="66"/>
                </a:cubicBezTo>
                <a:cubicBezTo>
                  <a:pt x="139" y="72"/>
                  <a:pt x="139" y="72"/>
                  <a:pt x="139" y="72"/>
                </a:cubicBezTo>
                <a:cubicBezTo>
                  <a:pt x="143" y="73"/>
                  <a:pt x="146" y="78"/>
                  <a:pt x="144" y="83"/>
                </a:cubicBezTo>
                <a:cubicBezTo>
                  <a:pt x="125" y="132"/>
                  <a:pt x="125" y="132"/>
                  <a:pt x="125" y="132"/>
                </a:cubicBezTo>
                <a:cubicBezTo>
                  <a:pt x="124" y="134"/>
                  <a:pt x="123" y="135"/>
                  <a:pt x="121" y="136"/>
                </a:cubicBezTo>
                <a:lnTo>
                  <a:pt x="121" y="144"/>
                </a:lnTo>
                <a:close/>
                <a:moveTo>
                  <a:pt x="66" y="284"/>
                </a:moveTo>
                <a:cubicBezTo>
                  <a:pt x="121" y="144"/>
                  <a:pt x="121" y="144"/>
                  <a:pt x="121" y="144"/>
                </a:cubicBezTo>
                <a:cubicBezTo>
                  <a:pt x="121" y="144"/>
                  <a:pt x="121" y="144"/>
                  <a:pt x="121" y="144"/>
                </a:cubicBezTo>
                <a:cubicBezTo>
                  <a:pt x="121" y="136"/>
                  <a:pt x="121" y="136"/>
                  <a:pt x="121" y="136"/>
                </a:cubicBezTo>
                <a:cubicBezTo>
                  <a:pt x="119" y="137"/>
                  <a:pt x="117" y="137"/>
                  <a:pt x="114" y="137"/>
                </a:cubicBezTo>
                <a:cubicBezTo>
                  <a:pt x="98" y="130"/>
                  <a:pt x="98" y="130"/>
                  <a:pt x="98" y="130"/>
                </a:cubicBezTo>
                <a:cubicBezTo>
                  <a:pt x="98" y="130"/>
                  <a:pt x="98" y="130"/>
                  <a:pt x="98" y="130"/>
                </a:cubicBezTo>
                <a:cubicBezTo>
                  <a:pt x="102" y="130"/>
                  <a:pt x="105" y="128"/>
                  <a:pt x="106" y="125"/>
                </a:cubicBezTo>
                <a:cubicBezTo>
                  <a:pt x="121" y="85"/>
                  <a:pt x="121" y="85"/>
                  <a:pt x="121" y="85"/>
                </a:cubicBezTo>
                <a:cubicBezTo>
                  <a:pt x="121" y="59"/>
                  <a:pt x="121" y="59"/>
                  <a:pt x="121" y="59"/>
                </a:cubicBezTo>
                <a:cubicBezTo>
                  <a:pt x="85" y="45"/>
                  <a:pt x="85" y="45"/>
                  <a:pt x="85" y="45"/>
                </a:cubicBezTo>
                <a:cubicBezTo>
                  <a:pt x="80" y="44"/>
                  <a:pt x="76" y="47"/>
                  <a:pt x="74" y="51"/>
                </a:cubicBezTo>
                <a:cubicBezTo>
                  <a:pt x="52" y="108"/>
                  <a:pt x="52" y="108"/>
                  <a:pt x="52" y="108"/>
                </a:cubicBezTo>
                <a:cubicBezTo>
                  <a:pt x="51" y="112"/>
                  <a:pt x="52" y="115"/>
                  <a:pt x="54" y="118"/>
                </a:cubicBezTo>
                <a:cubicBezTo>
                  <a:pt x="35" y="168"/>
                  <a:pt x="35" y="168"/>
                  <a:pt x="35" y="168"/>
                </a:cubicBezTo>
                <a:cubicBezTo>
                  <a:pt x="35" y="256"/>
                  <a:pt x="35" y="256"/>
                  <a:pt x="35" y="256"/>
                </a:cubicBezTo>
                <a:cubicBezTo>
                  <a:pt x="36" y="256"/>
                  <a:pt x="37" y="257"/>
                  <a:pt x="39" y="257"/>
                </a:cubicBezTo>
                <a:cubicBezTo>
                  <a:pt x="43" y="259"/>
                  <a:pt x="46" y="264"/>
                  <a:pt x="45" y="268"/>
                </a:cubicBezTo>
                <a:cubicBezTo>
                  <a:pt x="48" y="264"/>
                  <a:pt x="53" y="263"/>
                  <a:pt x="58" y="264"/>
                </a:cubicBezTo>
                <a:cubicBezTo>
                  <a:pt x="63" y="267"/>
                  <a:pt x="66" y="273"/>
                  <a:pt x="64" y="278"/>
                </a:cubicBezTo>
                <a:cubicBezTo>
                  <a:pt x="63" y="281"/>
                  <a:pt x="63" y="281"/>
                  <a:pt x="63" y="281"/>
                </a:cubicBezTo>
                <a:cubicBezTo>
                  <a:pt x="35" y="300"/>
                  <a:pt x="35" y="300"/>
                  <a:pt x="35" y="300"/>
                </a:cubicBezTo>
                <a:cubicBezTo>
                  <a:pt x="35" y="306"/>
                  <a:pt x="35" y="306"/>
                  <a:pt x="35" y="306"/>
                </a:cubicBezTo>
                <a:cubicBezTo>
                  <a:pt x="66" y="284"/>
                  <a:pt x="66" y="284"/>
                  <a:pt x="66" y="284"/>
                </a:cubicBezTo>
                <a:close/>
                <a:moveTo>
                  <a:pt x="121" y="1"/>
                </a:moveTo>
                <a:cubicBezTo>
                  <a:pt x="121" y="58"/>
                  <a:pt x="121" y="58"/>
                  <a:pt x="121" y="58"/>
                </a:cubicBezTo>
                <a:cubicBezTo>
                  <a:pt x="88" y="36"/>
                  <a:pt x="88" y="36"/>
                  <a:pt x="88" y="36"/>
                </a:cubicBezTo>
                <a:cubicBezTo>
                  <a:pt x="94" y="22"/>
                  <a:pt x="94" y="22"/>
                  <a:pt x="94" y="22"/>
                </a:cubicBezTo>
                <a:cubicBezTo>
                  <a:pt x="98" y="10"/>
                  <a:pt x="109" y="2"/>
                  <a:pt x="121" y="1"/>
                </a:cubicBezTo>
                <a:close/>
                <a:moveTo>
                  <a:pt x="35" y="168"/>
                </a:moveTo>
                <a:cubicBezTo>
                  <a:pt x="0" y="258"/>
                  <a:pt x="0" y="258"/>
                  <a:pt x="0" y="258"/>
                </a:cubicBezTo>
                <a:cubicBezTo>
                  <a:pt x="15" y="319"/>
                  <a:pt x="15" y="319"/>
                  <a:pt x="15" y="319"/>
                </a:cubicBezTo>
                <a:cubicBezTo>
                  <a:pt x="35" y="306"/>
                  <a:pt x="35" y="306"/>
                  <a:pt x="35" y="306"/>
                </a:cubicBezTo>
                <a:cubicBezTo>
                  <a:pt x="35" y="300"/>
                  <a:pt x="35" y="300"/>
                  <a:pt x="35" y="300"/>
                </a:cubicBezTo>
                <a:cubicBezTo>
                  <a:pt x="33" y="301"/>
                  <a:pt x="33" y="301"/>
                  <a:pt x="33" y="301"/>
                </a:cubicBezTo>
                <a:cubicBezTo>
                  <a:pt x="13" y="294"/>
                  <a:pt x="13" y="294"/>
                  <a:pt x="13" y="294"/>
                </a:cubicBezTo>
                <a:cubicBezTo>
                  <a:pt x="5" y="259"/>
                  <a:pt x="5" y="259"/>
                  <a:pt x="5" y="259"/>
                </a:cubicBezTo>
                <a:cubicBezTo>
                  <a:pt x="5" y="259"/>
                  <a:pt x="5" y="259"/>
                  <a:pt x="5" y="259"/>
                </a:cubicBezTo>
                <a:cubicBezTo>
                  <a:pt x="6" y="256"/>
                  <a:pt x="6" y="256"/>
                  <a:pt x="6" y="256"/>
                </a:cubicBezTo>
                <a:cubicBezTo>
                  <a:pt x="8" y="250"/>
                  <a:pt x="14" y="248"/>
                  <a:pt x="19" y="250"/>
                </a:cubicBezTo>
                <a:cubicBezTo>
                  <a:pt x="24" y="251"/>
                  <a:pt x="27" y="256"/>
                  <a:pt x="26" y="261"/>
                </a:cubicBezTo>
                <a:cubicBezTo>
                  <a:pt x="28" y="258"/>
                  <a:pt x="31" y="256"/>
                  <a:pt x="35" y="256"/>
                </a:cubicBezTo>
                <a:lnTo>
                  <a:pt x="35" y="168"/>
                </a:lnTo>
                <a:close/>
              </a:path>
            </a:pathLst>
          </a:custGeom>
          <a:solidFill>
            <a:srgbClr val="C00000"/>
          </a:solidFill>
          <a:ln>
            <a:noFill/>
          </a:ln>
        </p:spPr>
        <p:txBody>
          <a:bodyPr vert="horz" wrap="square" lIns="68562" tIns="34281" rIns="68562" bIns="34281" numCol="1" anchor="t" anchorCtr="0" compatLnSpc="1">
            <a:prstTxWarp prst="textNoShape">
              <a:avLst/>
            </a:prstTxWarp>
          </a:bodyPr>
          <a:lstStyle/>
          <a:p>
            <a:endParaRPr lang="id-ID" sz="1012"/>
          </a:p>
        </p:txBody>
      </p:sp>
      <p:sp>
        <p:nvSpPr>
          <p:cNvPr id="142" name="Freeform 48">
            <a:extLst>
              <a:ext uri="{FF2B5EF4-FFF2-40B4-BE49-F238E27FC236}">
                <a16:creationId xmlns:a16="http://schemas.microsoft.com/office/drawing/2014/main" xmlns="" id="{354EAAB7-4AE8-4CD0-A8F0-BDE6CECCB556}"/>
              </a:ext>
            </a:extLst>
          </p:cNvPr>
          <p:cNvSpPr>
            <a:spLocks noEditPoints="1"/>
          </p:cNvSpPr>
          <p:nvPr/>
        </p:nvSpPr>
        <p:spPr bwMode="auto">
          <a:xfrm>
            <a:off x="6041678" y="2704354"/>
            <a:ext cx="434465" cy="434465"/>
          </a:xfrm>
          <a:custGeom>
            <a:avLst/>
            <a:gdLst>
              <a:gd name="T0" fmla="*/ 133 w 266"/>
              <a:gd name="T1" fmla="*/ 0 h 266"/>
              <a:gd name="T2" fmla="*/ 133 w 266"/>
              <a:gd name="T3" fmla="*/ 0 h 266"/>
              <a:gd name="T4" fmla="*/ 133 w 266"/>
              <a:gd name="T5" fmla="*/ 35 h 266"/>
              <a:gd name="T6" fmla="*/ 150 w 266"/>
              <a:gd name="T7" fmla="*/ 24 h 266"/>
              <a:gd name="T8" fmla="*/ 242 w 266"/>
              <a:gd name="T9" fmla="*/ 117 h 266"/>
              <a:gd name="T10" fmla="*/ 231 w 266"/>
              <a:gd name="T11" fmla="*/ 133 h 266"/>
              <a:gd name="T12" fmla="*/ 242 w 266"/>
              <a:gd name="T13" fmla="*/ 149 h 266"/>
              <a:gd name="T14" fmla="*/ 150 w 266"/>
              <a:gd name="T15" fmla="*/ 242 h 266"/>
              <a:gd name="T16" fmla="*/ 150 w 266"/>
              <a:gd name="T17" fmla="*/ 242 h 266"/>
              <a:gd name="T18" fmla="*/ 133 w 266"/>
              <a:gd name="T19" fmla="*/ 231 h 266"/>
              <a:gd name="T20" fmla="*/ 133 w 266"/>
              <a:gd name="T21" fmla="*/ 266 h 266"/>
              <a:gd name="T22" fmla="*/ 133 w 266"/>
              <a:gd name="T23" fmla="*/ 266 h 266"/>
              <a:gd name="T24" fmla="*/ 266 w 266"/>
              <a:gd name="T25" fmla="*/ 133 h 266"/>
              <a:gd name="T26" fmla="*/ 133 w 266"/>
              <a:gd name="T27" fmla="*/ 0 h 266"/>
              <a:gd name="T28" fmla="*/ 133 w 266"/>
              <a:gd name="T29" fmla="*/ 0 h 266"/>
              <a:gd name="T30" fmla="*/ 133 w 266"/>
              <a:gd name="T31" fmla="*/ 0 h 266"/>
              <a:gd name="T32" fmla="*/ 0 w 266"/>
              <a:gd name="T33" fmla="*/ 133 h 266"/>
              <a:gd name="T34" fmla="*/ 133 w 266"/>
              <a:gd name="T35" fmla="*/ 266 h 266"/>
              <a:gd name="T36" fmla="*/ 133 w 266"/>
              <a:gd name="T37" fmla="*/ 266 h 266"/>
              <a:gd name="T38" fmla="*/ 133 w 266"/>
              <a:gd name="T39" fmla="*/ 231 h 266"/>
              <a:gd name="T40" fmla="*/ 133 w 266"/>
              <a:gd name="T41" fmla="*/ 231 h 266"/>
              <a:gd name="T42" fmla="*/ 117 w 266"/>
              <a:gd name="T43" fmla="*/ 242 h 266"/>
              <a:gd name="T44" fmla="*/ 24 w 266"/>
              <a:gd name="T45" fmla="*/ 149 h 266"/>
              <a:gd name="T46" fmla="*/ 35 w 266"/>
              <a:gd name="T47" fmla="*/ 133 h 266"/>
              <a:gd name="T48" fmla="*/ 24 w 266"/>
              <a:gd name="T49" fmla="*/ 117 h 266"/>
              <a:gd name="T50" fmla="*/ 117 w 266"/>
              <a:gd name="T51" fmla="*/ 24 h 266"/>
              <a:gd name="T52" fmla="*/ 133 w 266"/>
              <a:gd name="T53" fmla="*/ 35 h 266"/>
              <a:gd name="T54" fmla="*/ 133 w 266"/>
              <a:gd name="T55" fmla="*/ 35 h 266"/>
              <a:gd name="T56" fmla="*/ 133 w 266"/>
              <a:gd name="T5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6" h="266">
                <a:moveTo>
                  <a:pt x="133" y="0"/>
                </a:moveTo>
                <a:cubicBezTo>
                  <a:pt x="133" y="0"/>
                  <a:pt x="133" y="0"/>
                  <a:pt x="133" y="0"/>
                </a:cubicBezTo>
                <a:cubicBezTo>
                  <a:pt x="133" y="35"/>
                  <a:pt x="133" y="35"/>
                  <a:pt x="133" y="35"/>
                </a:cubicBezTo>
                <a:cubicBezTo>
                  <a:pt x="141" y="35"/>
                  <a:pt x="147" y="30"/>
                  <a:pt x="150" y="24"/>
                </a:cubicBezTo>
                <a:cubicBezTo>
                  <a:pt x="197" y="31"/>
                  <a:pt x="235" y="69"/>
                  <a:pt x="242" y="117"/>
                </a:cubicBezTo>
                <a:cubicBezTo>
                  <a:pt x="236" y="119"/>
                  <a:pt x="231" y="125"/>
                  <a:pt x="231" y="133"/>
                </a:cubicBezTo>
                <a:cubicBezTo>
                  <a:pt x="231" y="140"/>
                  <a:pt x="236" y="147"/>
                  <a:pt x="242" y="149"/>
                </a:cubicBezTo>
                <a:cubicBezTo>
                  <a:pt x="235" y="197"/>
                  <a:pt x="197" y="235"/>
                  <a:pt x="150" y="242"/>
                </a:cubicBezTo>
                <a:cubicBezTo>
                  <a:pt x="150" y="242"/>
                  <a:pt x="150" y="242"/>
                  <a:pt x="150" y="242"/>
                </a:cubicBezTo>
                <a:cubicBezTo>
                  <a:pt x="147" y="236"/>
                  <a:pt x="141" y="231"/>
                  <a:pt x="133" y="231"/>
                </a:cubicBezTo>
                <a:cubicBezTo>
                  <a:pt x="133" y="266"/>
                  <a:pt x="133" y="266"/>
                  <a:pt x="133" y="266"/>
                </a:cubicBezTo>
                <a:cubicBezTo>
                  <a:pt x="133" y="266"/>
                  <a:pt x="133" y="266"/>
                  <a:pt x="133" y="266"/>
                </a:cubicBezTo>
                <a:cubicBezTo>
                  <a:pt x="207" y="266"/>
                  <a:pt x="266" y="206"/>
                  <a:pt x="266" y="133"/>
                </a:cubicBezTo>
                <a:cubicBezTo>
                  <a:pt x="266" y="59"/>
                  <a:pt x="207" y="0"/>
                  <a:pt x="133" y="0"/>
                </a:cubicBezTo>
                <a:close/>
                <a:moveTo>
                  <a:pt x="133" y="0"/>
                </a:moveTo>
                <a:cubicBezTo>
                  <a:pt x="133" y="0"/>
                  <a:pt x="133" y="0"/>
                  <a:pt x="133" y="0"/>
                </a:cubicBezTo>
                <a:cubicBezTo>
                  <a:pt x="60" y="0"/>
                  <a:pt x="0" y="59"/>
                  <a:pt x="0" y="133"/>
                </a:cubicBezTo>
                <a:cubicBezTo>
                  <a:pt x="0" y="206"/>
                  <a:pt x="60" y="266"/>
                  <a:pt x="133" y="266"/>
                </a:cubicBezTo>
                <a:cubicBezTo>
                  <a:pt x="133" y="266"/>
                  <a:pt x="133" y="266"/>
                  <a:pt x="133" y="266"/>
                </a:cubicBezTo>
                <a:cubicBezTo>
                  <a:pt x="133" y="231"/>
                  <a:pt x="133" y="231"/>
                  <a:pt x="133" y="231"/>
                </a:cubicBezTo>
                <a:cubicBezTo>
                  <a:pt x="133" y="231"/>
                  <a:pt x="133" y="231"/>
                  <a:pt x="133" y="231"/>
                </a:cubicBezTo>
                <a:cubicBezTo>
                  <a:pt x="126" y="231"/>
                  <a:pt x="120" y="236"/>
                  <a:pt x="117" y="242"/>
                </a:cubicBezTo>
                <a:cubicBezTo>
                  <a:pt x="69" y="235"/>
                  <a:pt x="31" y="197"/>
                  <a:pt x="24" y="149"/>
                </a:cubicBezTo>
                <a:cubicBezTo>
                  <a:pt x="31" y="147"/>
                  <a:pt x="35" y="140"/>
                  <a:pt x="35" y="133"/>
                </a:cubicBezTo>
                <a:cubicBezTo>
                  <a:pt x="35" y="125"/>
                  <a:pt x="31" y="119"/>
                  <a:pt x="24" y="117"/>
                </a:cubicBezTo>
                <a:cubicBezTo>
                  <a:pt x="31" y="69"/>
                  <a:pt x="69" y="31"/>
                  <a:pt x="117" y="24"/>
                </a:cubicBezTo>
                <a:cubicBezTo>
                  <a:pt x="120" y="30"/>
                  <a:pt x="126" y="35"/>
                  <a:pt x="133" y="35"/>
                </a:cubicBezTo>
                <a:cubicBezTo>
                  <a:pt x="133" y="35"/>
                  <a:pt x="133" y="35"/>
                  <a:pt x="133" y="35"/>
                </a:cubicBezTo>
                <a:lnTo>
                  <a:pt x="133" y="0"/>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143" name="Freeform 49">
            <a:extLst>
              <a:ext uri="{FF2B5EF4-FFF2-40B4-BE49-F238E27FC236}">
                <a16:creationId xmlns:a16="http://schemas.microsoft.com/office/drawing/2014/main" xmlns="" id="{9992E5A7-C546-41D1-B2F0-F60CEF04BA43}"/>
              </a:ext>
            </a:extLst>
          </p:cNvPr>
          <p:cNvSpPr>
            <a:spLocks/>
          </p:cNvSpPr>
          <p:nvPr/>
        </p:nvSpPr>
        <p:spPr bwMode="auto">
          <a:xfrm>
            <a:off x="6121430" y="2842430"/>
            <a:ext cx="216637" cy="114270"/>
          </a:xfrm>
          <a:custGeom>
            <a:avLst/>
            <a:gdLst>
              <a:gd name="T0" fmla="*/ 124 w 133"/>
              <a:gd name="T1" fmla="*/ 0 h 70"/>
              <a:gd name="T2" fmla="*/ 93 w 133"/>
              <a:gd name="T3" fmla="*/ 30 h 70"/>
              <a:gd name="T4" fmla="*/ 84 w 133"/>
              <a:gd name="T5" fmla="*/ 28 h 70"/>
              <a:gd name="T6" fmla="*/ 65 w 133"/>
              <a:gd name="T7" fmla="*/ 42 h 70"/>
              <a:gd name="T8" fmla="*/ 0 w 133"/>
              <a:gd name="T9" fmla="*/ 42 h 70"/>
              <a:gd name="T10" fmla="*/ 0 w 133"/>
              <a:gd name="T11" fmla="*/ 56 h 70"/>
              <a:gd name="T12" fmla="*/ 65 w 133"/>
              <a:gd name="T13" fmla="*/ 56 h 70"/>
              <a:gd name="T14" fmla="*/ 84 w 133"/>
              <a:gd name="T15" fmla="*/ 70 h 70"/>
              <a:gd name="T16" fmla="*/ 105 w 133"/>
              <a:gd name="T17" fmla="*/ 49 h 70"/>
              <a:gd name="T18" fmla="*/ 103 w 133"/>
              <a:gd name="T19" fmla="*/ 40 h 70"/>
              <a:gd name="T20" fmla="*/ 133 w 133"/>
              <a:gd name="T21" fmla="*/ 9 h 70"/>
              <a:gd name="T22" fmla="*/ 124 w 133"/>
              <a:gd name="T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70">
                <a:moveTo>
                  <a:pt x="124" y="0"/>
                </a:moveTo>
                <a:cubicBezTo>
                  <a:pt x="93" y="30"/>
                  <a:pt x="93" y="30"/>
                  <a:pt x="93" y="30"/>
                </a:cubicBezTo>
                <a:cubicBezTo>
                  <a:pt x="91" y="29"/>
                  <a:pt x="88" y="28"/>
                  <a:pt x="84" y="28"/>
                </a:cubicBezTo>
                <a:cubicBezTo>
                  <a:pt x="75" y="28"/>
                  <a:pt x="67" y="34"/>
                  <a:pt x="65" y="42"/>
                </a:cubicBezTo>
                <a:cubicBezTo>
                  <a:pt x="0" y="42"/>
                  <a:pt x="0" y="42"/>
                  <a:pt x="0" y="42"/>
                </a:cubicBezTo>
                <a:cubicBezTo>
                  <a:pt x="0" y="56"/>
                  <a:pt x="0" y="56"/>
                  <a:pt x="0" y="56"/>
                </a:cubicBezTo>
                <a:cubicBezTo>
                  <a:pt x="65" y="56"/>
                  <a:pt x="65" y="56"/>
                  <a:pt x="65" y="56"/>
                </a:cubicBezTo>
                <a:cubicBezTo>
                  <a:pt x="67" y="64"/>
                  <a:pt x="75" y="70"/>
                  <a:pt x="84" y="70"/>
                </a:cubicBezTo>
                <a:cubicBezTo>
                  <a:pt x="96" y="70"/>
                  <a:pt x="105" y="60"/>
                  <a:pt x="105" y="49"/>
                </a:cubicBezTo>
                <a:cubicBezTo>
                  <a:pt x="105" y="46"/>
                  <a:pt x="104" y="43"/>
                  <a:pt x="103" y="40"/>
                </a:cubicBezTo>
                <a:cubicBezTo>
                  <a:pt x="133" y="9"/>
                  <a:pt x="133" y="9"/>
                  <a:pt x="133" y="9"/>
                </a:cubicBezTo>
                <a:lnTo>
                  <a:pt x="124" y="0"/>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grpSp>
        <p:nvGrpSpPr>
          <p:cNvPr id="144" name="Group 126">
            <a:extLst>
              <a:ext uri="{FF2B5EF4-FFF2-40B4-BE49-F238E27FC236}">
                <a16:creationId xmlns:a16="http://schemas.microsoft.com/office/drawing/2014/main" xmlns="" id="{8C5C8E16-8B75-4DD5-91E6-61F38D73A284}"/>
              </a:ext>
            </a:extLst>
          </p:cNvPr>
          <p:cNvGrpSpPr/>
          <p:nvPr/>
        </p:nvGrpSpPr>
        <p:grpSpPr>
          <a:xfrm>
            <a:off x="6215464" y="3263801"/>
            <a:ext cx="340430" cy="323766"/>
            <a:chOff x="8505825" y="3605213"/>
            <a:chExt cx="454025" cy="431800"/>
          </a:xfrm>
        </p:grpSpPr>
        <p:sp>
          <p:nvSpPr>
            <p:cNvPr id="145" name="Freeform 50">
              <a:extLst>
                <a:ext uri="{FF2B5EF4-FFF2-40B4-BE49-F238E27FC236}">
                  <a16:creationId xmlns:a16="http://schemas.microsoft.com/office/drawing/2014/main" xmlns="" id="{53ADDC74-86E2-485A-A6A7-BD132A9FD321}"/>
                </a:ext>
              </a:extLst>
            </p:cNvPr>
            <p:cNvSpPr>
              <a:spLocks/>
            </p:cNvSpPr>
            <p:nvPr/>
          </p:nvSpPr>
          <p:spPr bwMode="auto">
            <a:xfrm>
              <a:off x="8505825" y="3694113"/>
              <a:ext cx="454025" cy="342900"/>
            </a:xfrm>
            <a:custGeom>
              <a:avLst/>
              <a:gdLst>
                <a:gd name="T0" fmla="*/ 146 w 208"/>
                <a:gd name="T1" fmla="*/ 0 h 157"/>
                <a:gd name="T2" fmla="*/ 104 w 208"/>
                <a:gd name="T3" fmla="*/ 15 h 157"/>
                <a:gd name="T4" fmla="*/ 62 w 208"/>
                <a:gd name="T5" fmla="*/ 0 h 157"/>
                <a:gd name="T6" fmla="*/ 0 w 208"/>
                <a:gd name="T7" fmla="*/ 60 h 157"/>
                <a:gd name="T8" fmla="*/ 107 w 208"/>
                <a:gd name="T9" fmla="*/ 157 h 157"/>
                <a:gd name="T10" fmla="*/ 208 w 208"/>
                <a:gd name="T11" fmla="*/ 60 h 157"/>
                <a:gd name="T12" fmla="*/ 146 w 208"/>
                <a:gd name="T13" fmla="*/ 0 h 157"/>
              </a:gdLst>
              <a:ahLst/>
              <a:cxnLst>
                <a:cxn ang="0">
                  <a:pos x="T0" y="T1"/>
                </a:cxn>
                <a:cxn ang="0">
                  <a:pos x="T2" y="T3"/>
                </a:cxn>
                <a:cxn ang="0">
                  <a:pos x="T4" y="T5"/>
                </a:cxn>
                <a:cxn ang="0">
                  <a:pos x="T6" y="T7"/>
                </a:cxn>
                <a:cxn ang="0">
                  <a:pos x="T8" y="T9"/>
                </a:cxn>
                <a:cxn ang="0">
                  <a:pos x="T10" y="T11"/>
                </a:cxn>
                <a:cxn ang="0">
                  <a:pos x="T12" y="T13"/>
                </a:cxn>
              </a:cxnLst>
              <a:rect l="0" t="0" r="r" b="b"/>
              <a:pathLst>
                <a:path w="208" h="157">
                  <a:moveTo>
                    <a:pt x="146" y="0"/>
                  </a:moveTo>
                  <a:cubicBezTo>
                    <a:pt x="130" y="0"/>
                    <a:pt x="115" y="6"/>
                    <a:pt x="104" y="15"/>
                  </a:cubicBezTo>
                  <a:cubicBezTo>
                    <a:pt x="93" y="6"/>
                    <a:pt x="78" y="0"/>
                    <a:pt x="62" y="0"/>
                  </a:cubicBezTo>
                  <a:cubicBezTo>
                    <a:pt x="28" y="0"/>
                    <a:pt x="0" y="27"/>
                    <a:pt x="0" y="60"/>
                  </a:cubicBezTo>
                  <a:cubicBezTo>
                    <a:pt x="0" y="98"/>
                    <a:pt x="31" y="157"/>
                    <a:pt x="107" y="157"/>
                  </a:cubicBezTo>
                  <a:cubicBezTo>
                    <a:pt x="185" y="157"/>
                    <a:pt x="208" y="95"/>
                    <a:pt x="208" y="60"/>
                  </a:cubicBezTo>
                  <a:cubicBezTo>
                    <a:pt x="208" y="27"/>
                    <a:pt x="180" y="0"/>
                    <a:pt x="146" y="0"/>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146" name="Freeform 51">
              <a:extLst>
                <a:ext uri="{FF2B5EF4-FFF2-40B4-BE49-F238E27FC236}">
                  <a16:creationId xmlns:a16="http://schemas.microsoft.com/office/drawing/2014/main" xmlns="" id="{89E45C98-8AFD-40EC-BF44-A4C780E4C0B4}"/>
                </a:ext>
              </a:extLst>
            </p:cNvPr>
            <p:cNvSpPr>
              <a:spLocks/>
            </p:cNvSpPr>
            <p:nvPr/>
          </p:nvSpPr>
          <p:spPr bwMode="auto">
            <a:xfrm>
              <a:off x="8709025" y="3605213"/>
              <a:ext cx="123825" cy="157163"/>
            </a:xfrm>
            <a:custGeom>
              <a:avLst/>
              <a:gdLst>
                <a:gd name="T0" fmla="*/ 12 w 57"/>
                <a:gd name="T1" fmla="*/ 72 h 72"/>
                <a:gd name="T2" fmla="*/ 27 w 57"/>
                <a:gd name="T3" fmla="*/ 0 h 72"/>
                <a:gd name="T4" fmla="*/ 57 w 57"/>
                <a:gd name="T5" fmla="*/ 6 h 72"/>
                <a:gd name="T6" fmla="*/ 12 w 57"/>
                <a:gd name="T7" fmla="*/ 72 h 72"/>
              </a:gdLst>
              <a:ahLst/>
              <a:cxnLst>
                <a:cxn ang="0">
                  <a:pos x="T0" y="T1"/>
                </a:cxn>
                <a:cxn ang="0">
                  <a:pos x="T2" y="T3"/>
                </a:cxn>
                <a:cxn ang="0">
                  <a:pos x="T4" y="T5"/>
                </a:cxn>
                <a:cxn ang="0">
                  <a:pos x="T6" y="T7"/>
                </a:cxn>
              </a:cxnLst>
              <a:rect l="0" t="0" r="r" b="b"/>
              <a:pathLst>
                <a:path w="57" h="72">
                  <a:moveTo>
                    <a:pt x="12" y="72"/>
                  </a:moveTo>
                  <a:cubicBezTo>
                    <a:pt x="0" y="48"/>
                    <a:pt x="7" y="20"/>
                    <a:pt x="27" y="0"/>
                  </a:cubicBezTo>
                  <a:cubicBezTo>
                    <a:pt x="57" y="6"/>
                    <a:pt x="57" y="6"/>
                    <a:pt x="57" y="6"/>
                  </a:cubicBezTo>
                  <a:cubicBezTo>
                    <a:pt x="29" y="21"/>
                    <a:pt x="12" y="37"/>
                    <a:pt x="12" y="72"/>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grpSp>
      <p:sp>
        <p:nvSpPr>
          <p:cNvPr id="147" name="Freeform 52">
            <a:extLst>
              <a:ext uri="{FF2B5EF4-FFF2-40B4-BE49-F238E27FC236}">
                <a16:creationId xmlns:a16="http://schemas.microsoft.com/office/drawing/2014/main" xmlns="" id="{CB823B62-9B2A-4B59-803B-0A138B9717FF}"/>
              </a:ext>
            </a:extLst>
          </p:cNvPr>
          <p:cNvSpPr>
            <a:spLocks/>
          </p:cNvSpPr>
          <p:nvPr/>
        </p:nvSpPr>
        <p:spPr bwMode="auto">
          <a:xfrm>
            <a:off x="5165606" y="1336681"/>
            <a:ext cx="509455" cy="414230"/>
          </a:xfrm>
          <a:custGeom>
            <a:avLst/>
            <a:gdLst>
              <a:gd name="T0" fmla="*/ 312 w 312"/>
              <a:gd name="T1" fmla="*/ 86 h 253"/>
              <a:gd name="T2" fmla="*/ 305 w 312"/>
              <a:gd name="T3" fmla="*/ 75 h 253"/>
              <a:gd name="T4" fmla="*/ 79 w 312"/>
              <a:gd name="T5" fmla="*/ 226 h 253"/>
              <a:gd name="T6" fmla="*/ 28 w 312"/>
              <a:gd name="T7" fmla="*/ 214 h 253"/>
              <a:gd name="T8" fmla="*/ 35 w 312"/>
              <a:gd name="T9" fmla="*/ 162 h 253"/>
              <a:gd name="T10" fmla="*/ 262 w 312"/>
              <a:gd name="T11" fmla="*/ 11 h 253"/>
              <a:gd name="T12" fmla="*/ 254 w 312"/>
              <a:gd name="T13" fmla="*/ 0 h 253"/>
              <a:gd name="T14" fmla="*/ 26 w 312"/>
              <a:gd name="T15" fmla="*/ 153 h 253"/>
              <a:gd name="T16" fmla="*/ 15 w 312"/>
              <a:gd name="T17" fmla="*/ 222 h 253"/>
              <a:gd name="T18" fmla="*/ 83 w 312"/>
              <a:gd name="T19" fmla="*/ 239 h 253"/>
              <a:gd name="T20" fmla="*/ 312 w 312"/>
              <a:gd name="T21" fmla="*/ 8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2" h="253">
                <a:moveTo>
                  <a:pt x="312" y="86"/>
                </a:moveTo>
                <a:cubicBezTo>
                  <a:pt x="305" y="75"/>
                  <a:pt x="305" y="75"/>
                  <a:pt x="305" y="75"/>
                </a:cubicBezTo>
                <a:cubicBezTo>
                  <a:pt x="79" y="226"/>
                  <a:pt x="79" y="226"/>
                  <a:pt x="79" y="226"/>
                </a:cubicBezTo>
                <a:cubicBezTo>
                  <a:pt x="63" y="237"/>
                  <a:pt x="40" y="231"/>
                  <a:pt x="28" y="214"/>
                </a:cubicBezTo>
                <a:cubicBezTo>
                  <a:pt x="16" y="196"/>
                  <a:pt x="19" y="173"/>
                  <a:pt x="35" y="162"/>
                </a:cubicBezTo>
                <a:cubicBezTo>
                  <a:pt x="262" y="11"/>
                  <a:pt x="262" y="11"/>
                  <a:pt x="262" y="11"/>
                </a:cubicBezTo>
                <a:cubicBezTo>
                  <a:pt x="254" y="0"/>
                  <a:pt x="254" y="0"/>
                  <a:pt x="254" y="0"/>
                </a:cubicBezTo>
                <a:cubicBezTo>
                  <a:pt x="26" y="153"/>
                  <a:pt x="26" y="153"/>
                  <a:pt x="26" y="153"/>
                </a:cubicBezTo>
                <a:cubicBezTo>
                  <a:pt x="4" y="167"/>
                  <a:pt x="0" y="198"/>
                  <a:pt x="15" y="222"/>
                </a:cubicBezTo>
                <a:cubicBezTo>
                  <a:pt x="31" y="246"/>
                  <a:pt x="62" y="253"/>
                  <a:pt x="83" y="239"/>
                </a:cubicBezTo>
                <a:lnTo>
                  <a:pt x="312" y="86"/>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148" name="Freeform 53">
            <a:extLst>
              <a:ext uri="{FF2B5EF4-FFF2-40B4-BE49-F238E27FC236}">
                <a16:creationId xmlns:a16="http://schemas.microsoft.com/office/drawing/2014/main" xmlns="" id="{9C85BDB2-5D65-401E-AF27-1A1D38F0B27C}"/>
              </a:ext>
            </a:extLst>
          </p:cNvPr>
          <p:cNvSpPr>
            <a:spLocks/>
          </p:cNvSpPr>
          <p:nvPr/>
        </p:nvSpPr>
        <p:spPr bwMode="auto">
          <a:xfrm>
            <a:off x="5552459" y="1314066"/>
            <a:ext cx="140457" cy="192831"/>
          </a:xfrm>
          <a:custGeom>
            <a:avLst/>
            <a:gdLst>
              <a:gd name="T0" fmla="*/ 80 w 86"/>
              <a:gd name="T1" fmla="*/ 115 h 118"/>
              <a:gd name="T2" fmla="*/ 68 w 86"/>
              <a:gd name="T3" fmla="*/ 113 h 118"/>
              <a:gd name="T4" fmla="*/ 3 w 86"/>
              <a:gd name="T5" fmla="*/ 16 h 118"/>
              <a:gd name="T6" fmla="*/ 6 w 86"/>
              <a:gd name="T7" fmla="*/ 3 h 118"/>
              <a:gd name="T8" fmla="*/ 19 w 86"/>
              <a:gd name="T9" fmla="*/ 6 h 118"/>
              <a:gd name="T10" fmla="*/ 83 w 86"/>
              <a:gd name="T11" fmla="*/ 102 h 118"/>
              <a:gd name="T12" fmla="*/ 80 w 86"/>
              <a:gd name="T13" fmla="*/ 115 h 118"/>
            </a:gdLst>
            <a:ahLst/>
            <a:cxnLst>
              <a:cxn ang="0">
                <a:pos x="T0" y="T1"/>
              </a:cxn>
              <a:cxn ang="0">
                <a:pos x="T2" y="T3"/>
              </a:cxn>
              <a:cxn ang="0">
                <a:pos x="T4" y="T5"/>
              </a:cxn>
              <a:cxn ang="0">
                <a:pos x="T6" y="T7"/>
              </a:cxn>
              <a:cxn ang="0">
                <a:pos x="T8" y="T9"/>
              </a:cxn>
              <a:cxn ang="0">
                <a:pos x="T10" y="T11"/>
              </a:cxn>
              <a:cxn ang="0">
                <a:pos x="T12" y="T13"/>
              </a:cxn>
            </a:cxnLst>
            <a:rect l="0" t="0" r="r" b="b"/>
            <a:pathLst>
              <a:path w="86" h="118">
                <a:moveTo>
                  <a:pt x="80" y="115"/>
                </a:moveTo>
                <a:cubicBezTo>
                  <a:pt x="76" y="118"/>
                  <a:pt x="70" y="117"/>
                  <a:pt x="68" y="113"/>
                </a:cubicBezTo>
                <a:cubicBezTo>
                  <a:pt x="3" y="16"/>
                  <a:pt x="3" y="16"/>
                  <a:pt x="3" y="16"/>
                </a:cubicBezTo>
                <a:cubicBezTo>
                  <a:pt x="0" y="12"/>
                  <a:pt x="1" y="6"/>
                  <a:pt x="6" y="3"/>
                </a:cubicBezTo>
                <a:cubicBezTo>
                  <a:pt x="10" y="0"/>
                  <a:pt x="16" y="2"/>
                  <a:pt x="19" y="6"/>
                </a:cubicBezTo>
                <a:cubicBezTo>
                  <a:pt x="83" y="102"/>
                  <a:pt x="83" y="102"/>
                  <a:pt x="83" y="102"/>
                </a:cubicBezTo>
                <a:cubicBezTo>
                  <a:pt x="86" y="107"/>
                  <a:pt x="85" y="112"/>
                  <a:pt x="80" y="115"/>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149" name="Freeform 54">
            <a:extLst>
              <a:ext uri="{FF2B5EF4-FFF2-40B4-BE49-F238E27FC236}">
                <a16:creationId xmlns:a16="http://schemas.microsoft.com/office/drawing/2014/main" xmlns="" id="{CD227C16-3305-408C-A70D-A9C06E46E907}"/>
              </a:ext>
            </a:extLst>
          </p:cNvPr>
          <p:cNvSpPr>
            <a:spLocks/>
          </p:cNvSpPr>
          <p:nvPr/>
        </p:nvSpPr>
        <p:spPr bwMode="auto">
          <a:xfrm>
            <a:off x="5232264" y="1446190"/>
            <a:ext cx="385662" cy="252347"/>
          </a:xfrm>
          <a:custGeom>
            <a:avLst/>
            <a:gdLst>
              <a:gd name="T0" fmla="*/ 236 w 236"/>
              <a:gd name="T1" fmla="*/ 13 h 154"/>
              <a:gd name="T2" fmla="*/ 227 w 236"/>
              <a:gd name="T3" fmla="*/ 0 h 154"/>
              <a:gd name="T4" fmla="*/ 25 w 236"/>
              <a:gd name="T5" fmla="*/ 135 h 154"/>
              <a:gd name="T6" fmla="*/ 0 w 236"/>
              <a:gd name="T7" fmla="*/ 136 h 154"/>
              <a:gd name="T8" fmla="*/ 1 w 236"/>
              <a:gd name="T9" fmla="*/ 138 h 154"/>
              <a:gd name="T10" fmla="*/ 36 w 236"/>
              <a:gd name="T11" fmla="*/ 146 h 154"/>
              <a:gd name="T12" fmla="*/ 236 w 236"/>
              <a:gd name="T13" fmla="*/ 13 h 154"/>
            </a:gdLst>
            <a:ahLst/>
            <a:cxnLst>
              <a:cxn ang="0">
                <a:pos x="T0" y="T1"/>
              </a:cxn>
              <a:cxn ang="0">
                <a:pos x="T2" y="T3"/>
              </a:cxn>
              <a:cxn ang="0">
                <a:pos x="T4" y="T5"/>
              </a:cxn>
              <a:cxn ang="0">
                <a:pos x="T6" y="T7"/>
              </a:cxn>
              <a:cxn ang="0">
                <a:pos x="T8" y="T9"/>
              </a:cxn>
              <a:cxn ang="0">
                <a:pos x="T10" y="T11"/>
              </a:cxn>
              <a:cxn ang="0">
                <a:pos x="T12" y="T13"/>
              </a:cxn>
            </a:cxnLst>
            <a:rect l="0" t="0" r="r" b="b"/>
            <a:pathLst>
              <a:path w="236" h="154">
                <a:moveTo>
                  <a:pt x="236" y="13"/>
                </a:moveTo>
                <a:cubicBezTo>
                  <a:pt x="227" y="0"/>
                  <a:pt x="227" y="0"/>
                  <a:pt x="227" y="0"/>
                </a:cubicBezTo>
                <a:cubicBezTo>
                  <a:pt x="25" y="135"/>
                  <a:pt x="25" y="135"/>
                  <a:pt x="25" y="135"/>
                </a:cubicBezTo>
                <a:cubicBezTo>
                  <a:pt x="17" y="140"/>
                  <a:pt x="8" y="140"/>
                  <a:pt x="0" y="136"/>
                </a:cubicBezTo>
                <a:cubicBezTo>
                  <a:pt x="0" y="137"/>
                  <a:pt x="0" y="137"/>
                  <a:pt x="1" y="138"/>
                </a:cubicBezTo>
                <a:cubicBezTo>
                  <a:pt x="9" y="150"/>
                  <a:pt x="25" y="154"/>
                  <a:pt x="36" y="146"/>
                </a:cubicBezTo>
                <a:lnTo>
                  <a:pt x="236" y="13"/>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150" name="Freeform 55">
            <a:extLst>
              <a:ext uri="{FF2B5EF4-FFF2-40B4-BE49-F238E27FC236}">
                <a16:creationId xmlns:a16="http://schemas.microsoft.com/office/drawing/2014/main" xmlns="" id="{B378C122-AABB-4785-BFEF-97666931681B}"/>
              </a:ext>
            </a:extLst>
          </p:cNvPr>
          <p:cNvSpPr>
            <a:spLocks noEditPoints="1"/>
          </p:cNvSpPr>
          <p:nvPr/>
        </p:nvSpPr>
        <p:spPr bwMode="auto">
          <a:xfrm>
            <a:off x="4918021" y="1667589"/>
            <a:ext cx="222589" cy="390423"/>
          </a:xfrm>
          <a:custGeom>
            <a:avLst/>
            <a:gdLst>
              <a:gd name="T0" fmla="*/ 59 w 136"/>
              <a:gd name="T1" fmla="*/ 203 h 239"/>
              <a:gd name="T2" fmla="*/ 54 w 136"/>
              <a:gd name="T3" fmla="*/ 203 h 239"/>
              <a:gd name="T4" fmla="*/ 54 w 136"/>
              <a:gd name="T5" fmla="*/ 239 h 239"/>
              <a:gd name="T6" fmla="*/ 72 w 136"/>
              <a:gd name="T7" fmla="*/ 226 h 239"/>
              <a:gd name="T8" fmla="*/ 59 w 136"/>
              <a:gd name="T9" fmla="*/ 203 h 239"/>
              <a:gd name="T10" fmla="*/ 54 w 136"/>
              <a:gd name="T11" fmla="*/ 187 h 239"/>
              <a:gd name="T12" fmla="*/ 54 w 136"/>
              <a:gd name="T13" fmla="*/ 82 h 239"/>
              <a:gd name="T14" fmla="*/ 81 w 136"/>
              <a:gd name="T15" fmla="*/ 74 h 239"/>
              <a:gd name="T16" fmla="*/ 97 w 136"/>
              <a:gd name="T17" fmla="*/ 13 h 239"/>
              <a:gd name="T18" fmla="*/ 114 w 136"/>
              <a:gd name="T19" fmla="*/ 2 h 239"/>
              <a:gd name="T20" fmla="*/ 124 w 136"/>
              <a:gd name="T21" fmla="*/ 20 h 239"/>
              <a:gd name="T22" fmla="*/ 109 w 136"/>
              <a:gd name="T23" fmla="*/ 81 h 239"/>
              <a:gd name="T24" fmla="*/ 130 w 136"/>
              <a:gd name="T25" fmla="*/ 134 h 239"/>
              <a:gd name="T26" fmla="*/ 122 w 136"/>
              <a:gd name="T27" fmla="*/ 164 h 239"/>
              <a:gd name="T28" fmla="*/ 122 w 136"/>
              <a:gd name="T29" fmla="*/ 164 h 239"/>
              <a:gd name="T30" fmla="*/ 136 w 136"/>
              <a:gd name="T31" fmla="*/ 187 h 239"/>
              <a:gd name="T32" fmla="*/ 131 w 136"/>
              <a:gd name="T33" fmla="*/ 207 h 239"/>
              <a:gd name="T34" fmla="*/ 54 w 136"/>
              <a:gd name="T35" fmla="*/ 187 h 239"/>
              <a:gd name="T36" fmla="*/ 54 w 136"/>
              <a:gd name="T37" fmla="*/ 203 h 239"/>
              <a:gd name="T38" fmla="*/ 36 w 136"/>
              <a:gd name="T39" fmla="*/ 216 h 239"/>
              <a:gd name="T40" fmla="*/ 50 w 136"/>
              <a:gd name="T41" fmla="*/ 239 h 239"/>
              <a:gd name="T42" fmla="*/ 54 w 136"/>
              <a:gd name="T43" fmla="*/ 239 h 239"/>
              <a:gd name="T44" fmla="*/ 54 w 136"/>
              <a:gd name="T45" fmla="*/ 203 h 239"/>
              <a:gd name="T46" fmla="*/ 54 w 136"/>
              <a:gd name="T47" fmla="*/ 82 h 239"/>
              <a:gd name="T48" fmla="*/ 54 w 136"/>
              <a:gd name="T49" fmla="*/ 187 h 239"/>
              <a:gd name="T50" fmla="*/ 0 w 136"/>
              <a:gd name="T51" fmla="*/ 173 h 239"/>
              <a:gd name="T52" fmla="*/ 5 w 136"/>
              <a:gd name="T53" fmla="*/ 152 h 239"/>
              <a:gd name="T54" fmla="*/ 29 w 136"/>
              <a:gd name="T55" fmla="*/ 140 h 239"/>
              <a:gd name="T56" fmla="*/ 37 w 136"/>
              <a:gd name="T57" fmla="*/ 109 h 239"/>
              <a:gd name="T58" fmla="*/ 54 w 136"/>
              <a:gd name="T59" fmla="*/ 8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6" h="239">
                <a:moveTo>
                  <a:pt x="59" y="203"/>
                </a:moveTo>
                <a:cubicBezTo>
                  <a:pt x="57" y="203"/>
                  <a:pt x="56" y="203"/>
                  <a:pt x="54" y="203"/>
                </a:cubicBezTo>
                <a:cubicBezTo>
                  <a:pt x="54" y="239"/>
                  <a:pt x="54" y="239"/>
                  <a:pt x="54" y="239"/>
                </a:cubicBezTo>
                <a:cubicBezTo>
                  <a:pt x="62" y="239"/>
                  <a:pt x="70" y="234"/>
                  <a:pt x="72" y="226"/>
                </a:cubicBezTo>
                <a:cubicBezTo>
                  <a:pt x="74" y="216"/>
                  <a:pt x="69" y="206"/>
                  <a:pt x="59" y="203"/>
                </a:cubicBezTo>
                <a:close/>
                <a:moveTo>
                  <a:pt x="54" y="187"/>
                </a:moveTo>
                <a:cubicBezTo>
                  <a:pt x="54" y="82"/>
                  <a:pt x="54" y="82"/>
                  <a:pt x="54" y="82"/>
                </a:cubicBezTo>
                <a:cubicBezTo>
                  <a:pt x="62" y="76"/>
                  <a:pt x="71" y="74"/>
                  <a:pt x="81" y="74"/>
                </a:cubicBezTo>
                <a:cubicBezTo>
                  <a:pt x="97" y="13"/>
                  <a:pt x="97" y="13"/>
                  <a:pt x="97" y="13"/>
                </a:cubicBezTo>
                <a:cubicBezTo>
                  <a:pt x="99" y="5"/>
                  <a:pt x="107" y="0"/>
                  <a:pt x="114" y="2"/>
                </a:cubicBezTo>
                <a:cubicBezTo>
                  <a:pt x="122" y="4"/>
                  <a:pt x="126" y="12"/>
                  <a:pt x="124" y="20"/>
                </a:cubicBezTo>
                <a:cubicBezTo>
                  <a:pt x="109" y="81"/>
                  <a:pt x="109" y="81"/>
                  <a:pt x="109" y="81"/>
                </a:cubicBezTo>
                <a:cubicBezTo>
                  <a:pt x="125" y="90"/>
                  <a:pt x="136" y="109"/>
                  <a:pt x="130" y="134"/>
                </a:cubicBezTo>
                <a:cubicBezTo>
                  <a:pt x="130" y="134"/>
                  <a:pt x="125" y="154"/>
                  <a:pt x="122" y="164"/>
                </a:cubicBezTo>
                <a:cubicBezTo>
                  <a:pt x="122" y="164"/>
                  <a:pt x="122" y="164"/>
                  <a:pt x="122" y="164"/>
                </a:cubicBezTo>
                <a:cubicBezTo>
                  <a:pt x="118" y="178"/>
                  <a:pt x="136" y="187"/>
                  <a:pt x="136" y="187"/>
                </a:cubicBezTo>
                <a:cubicBezTo>
                  <a:pt x="131" y="207"/>
                  <a:pt x="131" y="207"/>
                  <a:pt x="131" y="207"/>
                </a:cubicBezTo>
                <a:lnTo>
                  <a:pt x="54" y="187"/>
                </a:lnTo>
                <a:close/>
                <a:moveTo>
                  <a:pt x="54" y="203"/>
                </a:moveTo>
                <a:cubicBezTo>
                  <a:pt x="46" y="203"/>
                  <a:pt x="38" y="208"/>
                  <a:pt x="36" y="216"/>
                </a:cubicBezTo>
                <a:cubicBezTo>
                  <a:pt x="34" y="226"/>
                  <a:pt x="40" y="236"/>
                  <a:pt x="50" y="239"/>
                </a:cubicBezTo>
                <a:cubicBezTo>
                  <a:pt x="51" y="239"/>
                  <a:pt x="53" y="239"/>
                  <a:pt x="54" y="239"/>
                </a:cubicBezTo>
                <a:cubicBezTo>
                  <a:pt x="54" y="203"/>
                  <a:pt x="54" y="203"/>
                  <a:pt x="54" y="203"/>
                </a:cubicBezTo>
                <a:close/>
                <a:moveTo>
                  <a:pt x="54" y="82"/>
                </a:moveTo>
                <a:cubicBezTo>
                  <a:pt x="54" y="187"/>
                  <a:pt x="54" y="187"/>
                  <a:pt x="54" y="187"/>
                </a:cubicBezTo>
                <a:cubicBezTo>
                  <a:pt x="0" y="173"/>
                  <a:pt x="0" y="173"/>
                  <a:pt x="0" y="173"/>
                </a:cubicBezTo>
                <a:cubicBezTo>
                  <a:pt x="5" y="152"/>
                  <a:pt x="5" y="152"/>
                  <a:pt x="5" y="152"/>
                </a:cubicBezTo>
                <a:cubicBezTo>
                  <a:pt x="5" y="152"/>
                  <a:pt x="25" y="154"/>
                  <a:pt x="29" y="140"/>
                </a:cubicBezTo>
                <a:cubicBezTo>
                  <a:pt x="32" y="128"/>
                  <a:pt x="37" y="109"/>
                  <a:pt x="37" y="109"/>
                </a:cubicBezTo>
                <a:cubicBezTo>
                  <a:pt x="40" y="97"/>
                  <a:pt x="46" y="88"/>
                  <a:pt x="54" y="82"/>
                </a:cubicBezTo>
                <a:close/>
              </a:path>
            </a:pathLst>
          </a:custGeom>
          <a:solidFill>
            <a:srgbClr val="E62A2A"/>
          </a:solidFill>
          <a:ln>
            <a:noFill/>
          </a:ln>
        </p:spPr>
        <p:txBody>
          <a:bodyPr vert="horz" wrap="square" lIns="68562" tIns="34281" rIns="68562" bIns="34281" numCol="1" anchor="t" anchorCtr="0" compatLnSpc="1">
            <a:prstTxWarp prst="textNoShape">
              <a:avLst/>
            </a:prstTxWarp>
          </a:bodyPr>
          <a:lstStyle/>
          <a:p>
            <a:endParaRPr lang="id-ID" sz="1012"/>
          </a:p>
        </p:txBody>
      </p:sp>
      <p:sp>
        <p:nvSpPr>
          <p:cNvPr id="151" name="Freeform 56">
            <a:extLst>
              <a:ext uri="{FF2B5EF4-FFF2-40B4-BE49-F238E27FC236}">
                <a16:creationId xmlns:a16="http://schemas.microsoft.com/office/drawing/2014/main" xmlns="" id="{06ADF51C-386E-4B65-B03D-4BF2FF81B17A}"/>
              </a:ext>
            </a:extLst>
          </p:cNvPr>
          <p:cNvSpPr>
            <a:spLocks noEditPoints="1"/>
          </p:cNvSpPr>
          <p:nvPr/>
        </p:nvSpPr>
        <p:spPr bwMode="auto">
          <a:xfrm>
            <a:off x="4715667" y="2485336"/>
            <a:ext cx="416610" cy="453510"/>
          </a:xfrm>
          <a:custGeom>
            <a:avLst/>
            <a:gdLst>
              <a:gd name="T0" fmla="*/ 198 w 255"/>
              <a:gd name="T1" fmla="*/ 128 h 277"/>
              <a:gd name="T2" fmla="*/ 191 w 255"/>
              <a:gd name="T3" fmla="*/ 158 h 277"/>
              <a:gd name="T4" fmla="*/ 191 w 255"/>
              <a:gd name="T5" fmla="*/ 185 h 277"/>
              <a:gd name="T6" fmla="*/ 196 w 255"/>
              <a:gd name="T7" fmla="*/ 187 h 277"/>
              <a:gd name="T8" fmla="*/ 218 w 255"/>
              <a:gd name="T9" fmla="*/ 218 h 277"/>
              <a:gd name="T10" fmla="*/ 191 w 255"/>
              <a:gd name="T11" fmla="*/ 201 h 277"/>
              <a:gd name="T12" fmla="*/ 191 w 255"/>
              <a:gd name="T13" fmla="*/ 55 h 277"/>
              <a:gd name="T14" fmla="*/ 218 w 255"/>
              <a:gd name="T15" fmla="*/ 38 h 277"/>
              <a:gd name="T16" fmla="*/ 196 w 255"/>
              <a:gd name="T17" fmla="*/ 69 h 277"/>
              <a:gd name="T18" fmla="*/ 191 w 255"/>
              <a:gd name="T19" fmla="*/ 71 h 277"/>
              <a:gd name="T20" fmla="*/ 249 w 255"/>
              <a:gd name="T21" fmla="*/ 121 h 277"/>
              <a:gd name="T22" fmla="*/ 211 w 255"/>
              <a:gd name="T23" fmla="*/ 128 h 277"/>
              <a:gd name="T24" fmla="*/ 249 w 255"/>
              <a:gd name="T25" fmla="*/ 134 h 277"/>
              <a:gd name="T26" fmla="*/ 249 w 255"/>
              <a:gd name="T27" fmla="*/ 121 h 277"/>
              <a:gd name="T28" fmla="*/ 132 w 255"/>
              <a:gd name="T29" fmla="*/ 277 h 277"/>
              <a:gd name="T30" fmla="*/ 167 w 255"/>
              <a:gd name="T31" fmla="*/ 186 h 277"/>
              <a:gd name="T32" fmla="*/ 191 w 255"/>
              <a:gd name="T33" fmla="*/ 98 h 277"/>
              <a:gd name="T34" fmla="*/ 127 w 255"/>
              <a:gd name="T35" fmla="*/ 72 h 277"/>
              <a:gd name="T36" fmla="*/ 183 w 255"/>
              <a:gd name="T37" fmla="*/ 128 h 277"/>
              <a:gd name="T38" fmla="*/ 156 w 255"/>
              <a:gd name="T39" fmla="*/ 176 h 277"/>
              <a:gd name="T40" fmla="*/ 153 w 255"/>
              <a:gd name="T41" fmla="*/ 214 h 277"/>
              <a:gd name="T42" fmla="*/ 127 w 255"/>
              <a:gd name="T43" fmla="*/ 277 h 277"/>
              <a:gd name="T44" fmla="*/ 191 w 255"/>
              <a:gd name="T45" fmla="*/ 71 h 277"/>
              <a:gd name="T46" fmla="*/ 186 w 255"/>
              <a:gd name="T47" fmla="*/ 60 h 277"/>
              <a:gd name="T48" fmla="*/ 191 w 255"/>
              <a:gd name="T49" fmla="*/ 185 h 277"/>
              <a:gd name="T50" fmla="*/ 186 w 255"/>
              <a:gd name="T51" fmla="*/ 196 h 277"/>
              <a:gd name="T52" fmla="*/ 191 w 255"/>
              <a:gd name="T53" fmla="*/ 185 h 277"/>
              <a:gd name="T54" fmla="*/ 127 w 255"/>
              <a:gd name="T55" fmla="*/ 0 h 277"/>
              <a:gd name="T56" fmla="*/ 134 w 255"/>
              <a:gd name="T57" fmla="*/ 7 h 277"/>
              <a:gd name="T58" fmla="*/ 128 w 255"/>
              <a:gd name="T59" fmla="*/ 45 h 277"/>
              <a:gd name="T60" fmla="*/ 127 w 255"/>
              <a:gd name="T61" fmla="*/ 45 h 277"/>
              <a:gd name="T62" fmla="*/ 64 w 255"/>
              <a:gd name="T63" fmla="*/ 97 h 277"/>
              <a:gd name="T64" fmla="*/ 89 w 255"/>
              <a:gd name="T65" fmla="*/ 187 h 277"/>
              <a:gd name="T66" fmla="*/ 124 w 255"/>
              <a:gd name="T67" fmla="*/ 277 h 277"/>
              <a:gd name="T68" fmla="*/ 127 w 255"/>
              <a:gd name="T69" fmla="*/ 214 h 277"/>
              <a:gd name="T70" fmla="*/ 103 w 255"/>
              <a:gd name="T71" fmla="*/ 183 h 277"/>
              <a:gd name="T72" fmla="*/ 71 w 255"/>
              <a:gd name="T73" fmla="*/ 128 h 277"/>
              <a:gd name="T74" fmla="*/ 127 w 255"/>
              <a:gd name="T75" fmla="*/ 72 h 277"/>
              <a:gd name="T76" fmla="*/ 127 w 255"/>
              <a:gd name="T77" fmla="*/ 57 h 277"/>
              <a:gd name="T78" fmla="*/ 127 w 255"/>
              <a:gd name="T79" fmla="*/ 0 h 277"/>
              <a:gd name="T80" fmla="*/ 121 w 255"/>
              <a:gd name="T81" fmla="*/ 38 h 277"/>
              <a:gd name="T82" fmla="*/ 127 w 255"/>
              <a:gd name="T83" fmla="*/ 0 h 277"/>
              <a:gd name="T84" fmla="*/ 64 w 255"/>
              <a:gd name="T85" fmla="*/ 185 h 277"/>
              <a:gd name="T86" fmla="*/ 69 w 255"/>
              <a:gd name="T87" fmla="*/ 196 h 277"/>
              <a:gd name="T88" fmla="*/ 64 w 255"/>
              <a:gd name="T89" fmla="*/ 71 h 277"/>
              <a:gd name="T90" fmla="*/ 69 w 255"/>
              <a:gd name="T91" fmla="*/ 60 h 277"/>
              <a:gd name="T92" fmla="*/ 64 w 255"/>
              <a:gd name="T93" fmla="*/ 71 h 277"/>
              <a:gd name="T94" fmla="*/ 57 w 255"/>
              <a:gd name="T95" fmla="*/ 128 h 277"/>
              <a:gd name="T96" fmla="*/ 64 w 255"/>
              <a:gd name="T97" fmla="*/ 97 h 277"/>
              <a:gd name="T98" fmla="*/ 64 w 255"/>
              <a:gd name="T99" fmla="*/ 71 h 277"/>
              <a:gd name="T100" fmla="*/ 60 w 255"/>
              <a:gd name="T101" fmla="*/ 69 h 277"/>
              <a:gd name="T102" fmla="*/ 38 w 255"/>
              <a:gd name="T103" fmla="*/ 38 h 277"/>
              <a:gd name="T104" fmla="*/ 64 w 255"/>
              <a:gd name="T105" fmla="*/ 55 h 277"/>
              <a:gd name="T106" fmla="*/ 64 w 255"/>
              <a:gd name="T107" fmla="*/ 201 h 277"/>
              <a:gd name="T108" fmla="*/ 38 w 255"/>
              <a:gd name="T109" fmla="*/ 218 h 277"/>
              <a:gd name="T110" fmla="*/ 60 w 255"/>
              <a:gd name="T111" fmla="*/ 187 h 277"/>
              <a:gd name="T112" fmla="*/ 64 w 255"/>
              <a:gd name="T113" fmla="*/ 185 h 277"/>
              <a:gd name="T114" fmla="*/ 45 w 255"/>
              <a:gd name="T115" fmla="*/ 128 h 277"/>
              <a:gd name="T116" fmla="*/ 7 w 255"/>
              <a:gd name="T117" fmla="*/ 121 h 277"/>
              <a:gd name="T118" fmla="*/ 7 w 255"/>
              <a:gd name="T119" fmla="*/ 134 h 277"/>
              <a:gd name="T120" fmla="*/ 45 w 255"/>
              <a:gd name="T121" fmla="*/ 128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5" h="277">
                <a:moveTo>
                  <a:pt x="191" y="158"/>
                </a:moveTo>
                <a:cubicBezTo>
                  <a:pt x="195" y="149"/>
                  <a:pt x="198" y="139"/>
                  <a:pt x="198" y="128"/>
                </a:cubicBezTo>
                <a:cubicBezTo>
                  <a:pt x="198" y="117"/>
                  <a:pt x="195" y="107"/>
                  <a:pt x="191" y="98"/>
                </a:cubicBezTo>
                <a:cubicBezTo>
                  <a:pt x="191" y="158"/>
                  <a:pt x="191" y="158"/>
                  <a:pt x="191" y="158"/>
                </a:cubicBezTo>
                <a:close/>
                <a:moveTo>
                  <a:pt x="191" y="201"/>
                </a:moveTo>
                <a:cubicBezTo>
                  <a:pt x="191" y="185"/>
                  <a:pt x="191" y="185"/>
                  <a:pt x="191" y="185"/>
                </a:cubicBezTo>
                <a:cubicBezTo>
                  <a:pt x="193" y="185"/>
                  <a:pt x="194" y="185"/>
                  <a:pt x="196" y="187"/>
                </a:cubicBezTo>
                <a:cubicBezTo>
                  <a:pt x="196" y="187"/>
                  <a:pt x="196" y="187"/>
                  <a:pt x="196" y="187"/>
                </a:cubicBezTo>
                <a:cubicBezTo>
                  <a:pt x="218" y="209"/>
                  <a:pt x="218" y="209"/>
                  <a:pt x="218" y="209"/>
                </a:cubicBezTo>
                <a:cubicBezTo>
                  <a:pt x="220" y="211"/>
                  <a:pt x="220" y="216"/>
                  <a:pt x="218" y="218"/>
                </a:cubicBezTo>
                <a:cubicBezTo>
                  <a:pt x="215" y="221"/>
                  <a:pt x="211" y="221"/>
                  <a:pt x="209" y="218"/>
                </a:cubicBezTo>
                <a:cubicBezTo>
                  <a:pt x="191" y="201"/>
                  <a:pt x="191" y="201"/>
                  <a:pt x="191" y="201"/>
                </a:cubicBezTo>
                <a:close/>
                <a:moveTo>
                  <a:pt x="191" y="71"/>
                </a:moveTo>
                <a:cubicBezTo>
                  <a:pt x="191" y="55"/>
                  <a:pt x="191" y="55"/>
                  <a:pt x="191" y="55"/>
                </a:cubicBezTo>
                <a:cubicBezTo>
                  <a:pt x="209" y="38"/>
                  <a:pt x="209" y="38"/>
                  <a:pt x="209" y="38"/>
                </a:cubicBezTo>
                <a:cubicBezTo>
                  <a:pt x="211" y="35"/>
                  <a:pt x="215" y="35"/>
                  <a:pt x="218" y="38"/>
                </a:cubicBezTo>
                <a:cubicBezTo>
                  <a:pt x="220" y="40"/>
                  <a:pt x="220" y="44"/>
                  <a:pt x="218" y="47"/>
                </a:cubicBezTo>
                <a:cubicBezTo>
                  <a:pt x="196" y="69"/>
                  <a:pt x="196" y="69"/>
                  <a:pt x="196" y="69"/>
                </a:cubicBezTo>
                <a:cubicBezTo>
                  <a:pt x="196" y="69"/>
                  <a:pt x="196" y="69"/>
                  <a:pt x="196" y="69"/>
                </a:cubicBezTo>
                <a:cubicBezTo>
                  <a:pt x="194" y="71"/>
                  <a:pt x="193" y="71"/>
                  <a:pt x="191" y="71"/>
                </a:cubicBezTo>
                <a:close/>
                <a:moveTo>
                  <a:pt x="249" y="121"/>
                </a:moveTo>
                <a:cubicBezTo>
                  <a:pt x="249" y="121"/>
                  <a:pt x="249" y="121"/>
                  <a:pt x="249" y="121"/>
                </a:cubicBezTo>
                <a:cubicBezTo>
                  <a:pt x="217" y="121"/>
                  <a:pt x="217" y="121"/>
                  <a:pt x="217" y="121"/>
                </a:cubicBezTo>
                <a:cubicBezTo>
                  <a:pt x="214" y="121"/>
                  <a:pt x="211" y="124"/>
                  <a:pt x="211" y="128"/>
                </a:cubicBezTo>
                <a:cubicBezTo>
                  <a:pt x="211" y="132"/>
                  <a:pt x="214" y="134"/>
                  <a:pt x="217" y="134"/>
                </a:cubicBezTo>
                <a:cubicBezTo>
                  <a:pt x="249" y="134"/>
                  <a:pt x="249" y="134"/>
                  <a:pt x="249" y="134"/>
                </a:cubicBezTo>
                <a:cubicBezTo>
                  <a:pt x="252" y="134"/>
                  <a:pt x="255" y="132"/>
                  <a:pt x="255" y="128"/>
                </a:cubicBezTo>
                <a:cubicBezTo>
                  <a:pt x="255" y="124"/>
                  <a:pt x="252" y="121"/>
                  <a:pt x="249" y="121"/>
                </a:cubicBezTo>
                <a:close/>
                <a:moveTo>
                  <a:pt x="127" y="277"/>
                </a:moveTo>
                <a:cubicBezTo>
                  <a:pt x="132" y="277"/>
                  <a:pt x="132" y="277"/>
                  <a:pt x="132" y="277"/>
                </a:cubicBezTo>
                <a:cubicBezTo>
                  <a:pt x="151" y="277"/>
                  <a:pt x="167" y="262"/>
                  <a:pt x="167" y="242"/>
                </a:cubicBezTo>
                <a:cubicBezTo>
                  <a:pt x="167" y="186"/>
                  <a:pt x="167" y="186"/>
                  <a:pt x="167" y="186"/>
                </a:cubicBezTo>
                <a:cubicBezTo>
                  <a:pt x="177" y="179"/>
                  <a:pt x="186" y="169"/>
                  <a:pt x="191" y="158"/>
                </a:cubicBezTo>
                <a:cubicBezTo>
                  <a:pt x="191" y="98"/>
                  <a:pt x="191" y="98"/>
                  <a:pt x="191" y="98"/>
                </a:cubicBezTo>
                <a:cubicBezTo>
                  <a:pt x="180" y="74"/>
                  <a:pt x="156" y="57"/>
                  <a:pt x="127" y="57"/>
                </a:cubicBezTo>
                <a:cubicBezTo>
                  <a:pt x="127" y="72"/>
                  <a:pt x="127" y="72"/>
                  <a:pt x="127" y="72"/>
                </a:cubicBezTo>
                <a:cubicBezTo>
                  <a:pt x="143" y="72"/>
                  <a:pt x="157" y="78"/>
                  <a:pt x="167" y="88"/>
                </a:cubicBezTo>
                <a:cubicBezTo>
                  <a:pt x="177" y="98"/>
                  <a:pt x="183" y="112"/>
                  <a:pt x="183" y="128"/>
                </a:cubicBezTo>
                <a:cubicBezTo>
                  <a:pt x="183" y="148"/>
                  <a:pt x="172" y="166"/>
                  <a:pt x="156" y="176"/>
                </a:cubicBezTo>
                <a:cubicBezTo>
                  <a:pt x="156" y="176"/>
                  <a:pt x="156" y="176"/>
                  <a:pt x="156" y="176"/>
                </a:cubicBezTo>
                <a:cubicBezTo>
                  <a:pt x="154" y="177"/>
                  <a:pt x="153" y="180"/>
                  <a:pt x="153" y="182"/>
                </a:cubicBezTo>
                <a:cubicBezTo>
                  <a:pt x="153" y="214"/>
                  <a:pt x="153" y="214"/>
                  <a:pt x="153" y="214"/>
                </a:cubicBezTo>
                <a:cubicBezTo>
                  <a:pt x="127" y="214"/>
                  <a:pt x="127" y="214"/>
                  <a:pt x="127" y="214"/>
                </a:cubicBezTo>
                <a:cubicBezTo>
                  <a:pt x="127" y="277"/>
                  <a:pt x="127" y="277"/>
                  <a:pt x="127" y="277"/>
                </a:cubicBezTo>
                <a:close/>
                <a:moveTo>
                  <a:pt x="191" y="55"/>
                </a:moveTo>
                <a:cubicBezTo>
                  <a:pt x="191" y="71"/>
                  <a:pt x="191" y="71"/>
                  <a:pt x="191" y="71"/>
                </a:cubicBezTo>
                <a:cubicBezTo>
                  <a:pt x="189" y="71"/>
                  <a:pt x="188" y="71"/>
                  <a:pt x="186" y="69"/>
                </a:cubicBezTo>
                <a:cubicBezTo>
                  <a:pt x="184" y="67"/>
                  <a:pt x="184" y="63"/>
                  <a:pt x="186" y="60"/>
                </a:cubicBezTo>
                <a:cubicBezTo>
                  <a:pt x="191" y="55"/>
                  <a:pt x="191" y="55"/>
                  <a:pt x="191" y="55"/>
                </a:cubicBezTo>
                <a:close/>
                <a:moveTo>
                  <a:pt x="191" y="185"/>
                </a:moveTo>
                <a:cubicBezTo>
                  <a:pt x="191" y="201"/>
                  <a:pt x="191" y="201"/>
                  <a:pt x="191" y="201"/>
                </a:cubicBezTo>
                <a:cubicBezTo>
                  <a:pt x="186" y="196"/>
                  <a:pt x="186" y="196"/>
                  <a:pt x="186" y="196"/>
                </a:cubicBezTo>
                <a:cubicBezTo>
                  <a:pt x="184" y="193"/>
                  <a:pt x="184" y="189"/>
                  <a:pt x="186" y="187"/>
                </a:cubicBezTo>
                <a:cubicBezTo>
                  <a:pt x="188" y="185"/>
                  <a:pt x="189" y="185"/>
                  <a:pt x="191" y="185"/>
                </a:cubicBezTo>
                <a:close/>
                <a:moveTo>
                  <a:pt x="127" y="45"/>
                </a:moveTo>
                <a:cubicBezTo>
                  <a:pt x="127" y="0"/>
                  <a:pt x="127" y="0"/>
                  <a:pt x="127" y="0"/>
                </a:cubicBezTo>
                <a:cubicBezTo>
                  <a:pt x="127" y="0"/>
                  <a:pt x="128" y="0"/>
                  <a:pt x="128" y="0"/>
                </a:cubicBezTo>
                <a:cubicBezTo>
                  <a:pt x="131" y="0"/>
                  <a:pt x="134" y="3"/>
                  <a:pt x="134" y="7"/>
                </a:cubicBezTo>
                <a:cubicBezTo>
                  <a:pt x="134" y="38"/>
                  <a:pt x="134" y="38"/>
                  <a:pt x="134" y="38"/>
                </a:cubicBezTo>
                <a:cubicBezTo>
                  <a:pt x="134" y="42"/>
                  <a:pt x="131" y="45"/>
                  <a:pt x="128" y="45"/>
                </a:cubicBezTo>
                <a:cubicBezTo>
                  <a:pt x="128" y="45"/>
                  <a:pt x="128" y="45"/>
                  <a:pt x="128" y="45"/>
                </a:cubicBezTo>
                <a:cubicBezTo>
                  <a:pt x="128" y="45"/>
                  <a:pt x="127" y="45"/>
                  <a:pt x="127" y="45"/>
                </a:cubicBezTo>
                <a:close/>
                <a:moveTo>
                  <a:pt x="127" y="57"/>
                </a:moveTo>
                <a:cubicBezTo>
                  <a:pt x="99" y="57"/>
                  <a:pt x="75" y="74"/>
                  <a:pt x="64" y="97"/>
                </a:cubicBezTo>
                <a:cubicBezTo>
                  <a:pt x="64" y="159"/>
                  <a:pt x="64" y="159"/>
                  <a:pt x="64" y="159"/>
                </a:cubicBezTo>
                <a:cubicBezTo>
                  <a:pt x="70" y="170"/>
                  <a:pt x="78" y="180"/>
                  <a:pt x="89" y="187"/>
                </a:cubicBezTo>
                <a:cubicBezTo>
                  <a:pt x="89" y="242"/>
                  <a:pt x="89" y="242"/>
                  <a:pt x="89" y="242"/>
                </a:cubicBezTo>
                <a:cubicBezTo>
                  <a:pt x="89" y="262"/>
                  <a:pt x="104" y="277"/>
                  <a:pt x="124" y="277"/>
                </a:cubicBezTo>
                <a:cubicBezTo>
                  <a:pt x="127" y="277"/>
                  <a:pt x="127" y="277"/>
                  <a:pt x="127" y="277"/>
                </a:cubicBezTo>
                <a:cubicBezTo>
                  <a:pt x="127" y="214"/>
                  <a:pt x="127" y="214"/>
                  <a:pt x="127" y="214"/>
                </a:cubicBezTo>
                <a:cubicBezTo>
                  <a:pt x="103" y="214"/>
                  <a:pt x="103" y="214"/>
                  <a:pt x="103" y="214"/>
                </a:cubicBezTo>
                <a:cubicBezTo>
                  <a:pt x="103" y="183"/>
                  <a:pt x="103" y="183"/>
                  <a:pt x="103" y="183"/>
                </a:cubicBezTo>
                <a:cubicBezTo>
                  <a:pt x="103" y="180"/>
                  <a:pt x="102" y="178"/>
                  <a:pt x="100" y="176"/>
                </a:cubicBezTo>
                <a:cubicBezTo>
                  <a:pt x="83" y="167"/>
                  <a:pt x="71" y="149"/>
                  <a:pt x="71" y="128"/>
                </a:cubicBezTo>
                <a:cubicBezTo>
                  <a:pt x="71" y="112"/>
                  <a:pt x="78" y="98"/>
                  <a:pt x="88" y="88"/>
                </a:cubicBezTo>
                <a:cubicBezTo>
                  <a:pt x="98" y="78"/>
                  <a:pt x="112" y="72"/>
                  <a:pt x="127" y="72"/>
                </a:cubicBezTo>
                <a:cubicBezTo>
                  <a:pt x="127" y="72"/>
                  <a:pt x="127" y="72"/>
                  <a:pt x="127" y="72"/>
                </a:cubicBezTo>
                <a:cubicBezTo>
                  <a:pt x="127" y="57"/>
                  <a:pt x="127" y="57"/>
                  <a:pt x="127" y="57"/>
                </a:cubicBezTo>
                <a:cubicBezTo>
                  <a:pt x="127" y="57"/>
                  <a:pt x="127" y="57"/>
                  <a:pt x="127" y="57"/>
                </a:cubicBezTo>
                <a:close/>
                <a:moveTo>
                  <a:pt x="127" y="0"/>
                </a:moveTo>
                <a:cubicBezTo>
                  <a:pt x="127" y="45"/>
                  <a:pt x="127" y="45"/>
                  <a:pt x="127" y="45"/>
                </a:cubicBezTo>
                <a:cubicBezTo>
                  <a:pt x="124" y="45"/>
                  <a:pt x="121" y="42"/>
                  <a:pt x="121" y="38"/>
                </a:cubicBezTo>
                <a:cubicBezTo>
                  <a:pt x="121" y="7"/>
                  <a:pt x="121" y="7"/>
                  <a:pt x="121" y="7"/>
                </a:cubicBezTo>
                <a:cubicBezTo>
                  <a:pt x="121" y="4"/>
                  <a:pt x="124" y="1"/>
                  <a:pt x="127" y="0"/>
                </a:cubicBezTo>
                <a:close/>
                <a:moveTo>
                  <a:pt x="64" y="201"/>
                </a:moveTo>
                <a:cubicBezTo>
                  <a:pt x="64" y="185"/>
                  <a:pt x="64" y="185"/>
                  <a:pt x="64" y="185"/>
                </a:cubicBezTo>
                <a:cubicBezTo>
                  <a:pt x="66" y="185"/>
                  <a:pt x="68" y="185"/>
                  <a:pt x="69" y="187"/>
                </a:cubicBezTo>
                <a:cubicBezTo>
                  <a:pt x="72" y="189"/>
                  <a:pt x="72" y="193"/>
                  <a:pt x="69" y="196"/>
                </a:cubicBezTo>
                <a:cubicBezTo>
                  <a:pt x="64" y="201"/>
                  <a:pt x="64" y="201"/>
                  <a:pt x="64" y="201"/>
                </a:cubicBezTo>
                <a:close/>
                <a:moveTo>
                  <a:pt x="64" y="71"/>
                </a:moveTo>
                <a:cubicBezTo>
                  <a:pt x="64" y="55"/>
                  <a:pt x="64" y="55"/>
                  <a:pt x="64" y="55"/>
                </a:cubicBezTo>
                <a:cubicBezTo>
                  <a:pt x="69" y="60"/>
                  <a:pt x="69" y="60"/>
                  <a:pt x="69" y="60"/>
                </a:cubicBezTo>
                <a:cubicBezTo>
                  <a:pt x="72" y="63"/>
                  <a:pt x="72" y="67"/>
                  <a:pt x="69" y="69"/>
                </a:cubicBezTo>
                <a:cubicBezTo>
                  <a:pt x="68" y="71"/>
                  <a:pt x="66" y="71"/>
                  <a:pt x="64" y="71"/>
                </a:cubicBezTo>
                <a:close/>
                <a:moveTo>
                  <a:pt x="64" y="97"/>
                </a:moveTo>
                <a:cubicBezTo>
                  <a:pt x="59" y="106"/>
                  <a:pt x="57" y="117"/>
                  <a:pt x="57" y="128"/>
                </a:cubicBezTo>
                <a:cubicBezTo>
                  <a:pt x="57" y="139"/>
                  <a:pt x="59" y="149"/>
                  <a:pt x="64" y="159"/>
                </a:cubicBezTo>
                <a:cubicBezTo>
                  <a:pt x="64" y="97"/>
                  <a:pt x="64" y="97"/>
                  <a:pt x="64" y="97"/>
                </a:cubicBezTo>
                <a:close/>
                <a:moveTo>
                  <a:pt x="64" y="55"/>
                </a:moveTo>
                <a:cubicBezTo>
                  <a:pt x="64" y="71"/>
                  <a:pt x="64" y="71"/>
                  <a:pt x="64" y="71"/>
                </a:cubicBezTo>
                <a:cubicBezTo>
                  <a:pt x="62" y="71"/>
                  <a:pt x="61" y="70"/>
                  <a:pt x="60" y="69"/>
                </a:cubicBezTo>
                <a:cubicBezTo>
                  <a:pt x="60" y="69"/>
                  <a:pt x="60" y="69"/>
                  <a:pt x="60" y="69"/>
                </a:cubicBezTo>
                <a:cubicBezTo>
                  <a:pt x="38" y="47"/>
                  <a:pt x="38" y="47"/>
                  <a:pt x="38" y="47"/>
                </a:cubicBezTo>
                <a:cubicBezTo>
                  <a:pt x="35" y="44"/>
                  <a:pt x="35" y="40"/>
                  <a:pt x="38" y="38"/>
                </a:cubicBezTo>
                <a:cubicBezTo>
                  <a:pt x="40" y="35"/>
                  <a:pt x="44" y="35"/>
                  <a:pt x="47" y="38"/>
                </a:cubicBezTo>
                <a:cubicBezTo>
                  <a:pt x="64" y="55"/>
                  <a:pt x="64" y="55"/>
                  <a:pt x="64" y="55"/>
                </a:cubicBezTo>
                <a:close/>
                <a:moveTo>
                  <a:pt x="64" y="185"/>
                </a:moveTo>
                <a:cubicBezTo>
                  <a:pt x="64" y="201"/>
                  <a:pt x="64" y="201"/>
                  <a:pt x="64" y="201"/>
                </a:cubicBezTo>
                <a:cubicBezTo>
                  <a:pt x="47" y="218"/>
                  <a:pt x="47" y="218"/>
                  <a:pt x="47" y="218"/>
                </a:cubicBezTo>
                <a:cubicBezTo>
                  <a:pt x="44" y="221"/>
                  <a:pt x="40" y="221"/>
                  <a:pt x="38" y="218"/>
                </a:cubicBezTo>
                <a:cubicBezTo>
                  <a:pt x="35" y="216"/>
                  <a:pt x="35" y="211"/>
                  <a:pt x="38" y="209"/>
                </a:cubicBezTo>
                <a:cubicBezTo>
                  <a:pt x="60" y="187"/>
                  <a:pt x="60" y="187"/>
                  <a:pt x="60" y="187"/>
                </a:cubicBezTo>
                <a:cubicBezTo>
                  <a:pt x="60" y="187"/>
                  <a:pt x="60" y="187"/>
                  <a:pt x="60" y="187"/>
                </a:cubicBezTo>
                <a:cubicBezTo>
                  <a:pt x="61" y="185"/>
                  <a:pt x="62" y="185"/>
                  <a:pt x="64" y="185"/>
                </a:cubicBezTo>
                <a:close/>
                <a:moveTo>
                  <a:pt x="45" y="128"/>
                </a:moveTo>
                <a:cubicBezTo>
                  <a:pt x="45" y="128"/>
                  <a:pt x="45" y="128"/>
                  <a:pt x="45" y="128"/>
                </a:cubicBezTo>
                <a:cubicBezTo>
                  <a:pt x="45" y="124"/>
                  <a:pt x="42" y="121"/>
                  <a:pt x="38" y="121"/>
                </a:cubicBezTo>
                <a:cubicBezTo>
                  <a:pt x="7" y="121"/>
                  <a:pt x="7" y="121"/>
                  <a:pt x="7" y="121"/>
                </a:cubicBezTo>
                <a:cubicBezTo>
                  <a:pt x="3" y="121"/>
                  <a:pt x="0" y="124"/>
                  <a:pt x="0" y="128"/>
                </a:cubicBezTo>
                <a:cubicBezTo>
                  <a:pt x="0" y="132"/>
                  <a:pt x="3" y="134"/>
                  <a:pt x="7" y="134"/>
                </a:cubicBezTo>
                <a:cubicBezTo>
                  <a:pt x="38" y="134"/>
                  <a:pt x="38" y="134"/>
                  <a:pt x="38" y="134"/>
                </a:cubicBezTo>
                <a:cubicBezTo>
                  <a:pt x="42" y="134"/>
                  <a:pt x="45" y="132"/>
                  <a:pt x="45" y="128"/>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152" name="Freeform 57">
            <a:extLst>
              <a:ext uri="{FF2B5EF4-FFF2-40B4-BE49-F238E27FC236}">
                <a16:creationId xmlns:a16="http://schemas.microsoft.com/office/drawing/2014/main" xmlns="" id="{C828A118-B0CF-4727-AD80-11A85938447C}"/>
              </a:ext>
            </a:extLst>
          </p:cNvPr>
          <p:cNvSpPr>
            <a:spLocks noEditPoints="1"/>
          </p:cNvSpPr>
          <p:nvPr/>
        </p:nvSpPr>
        <p:spPr bwMode="auto">
          <a:xfrm>
            <a:off x="6252364" y="1312875"/>
            <a:ext cx="396375" cy="389233"/>
          </a:xfrm>
          <a:custGeom>
            <a:avLst/>
            <a:gdLst>
              <a:gd name="T0" fmla="*/ 231 w 243"/>
              <a:gd name="T1" fmla="*/ 92 h 238"/>
              <a:gd name="T2" fmla="*/ 214 w 243"/>
              <a:gd name="T3" fmla="*/ 83 h 238"/>
              <a:gd name="T4" fmla="*/ 206 w 243"/>
              <a:gd name="T5" fmla="*/ 71 h 238"/>
              <a:gd name="T6" fmla="*/ 192 w 243"/>
              <a:gd name="T7" fmla="*/ 82 h 238"/>
              <a:gd name="T8" fmla="*/ 194 w 243"/>
              <a:gd name="T9" fmla="*/ 64 h 238"/>
              <a:gd name="T10" fmla="*/ 179 w 243"/>
              <a:gd name="T11" fmla="*/ 64 h 238"/>
              <a:gd name="T12" fmla="*/ 162 w 243"/>
              <a:gd name="T13" fmla="*/ 54 h 238"/>
              <a:gd name="T14" fmla="*/ 154 w 243"/>
              <a:gd name="T15" fmla="*/ 42 h 238"/>
              <a:gd name="T16" fmla="*/ 140 w 243"/>
              <a:gd name="T17" fmla="*/ 53 h 238"/>
              <a:gd name="T18" fmla="*/ 142 w 243"/>
              <a:gd name="T19" fmla="*/ 35 h 238"/>
              <a:gd name="T20" fmla="*/ 128 w 243"/>
              <a:gd name="T21" fmla="*/ 35 h 238"/>
              <a:gd name="T22" fmla="*/ 110 w 243"/>
              <a:gd name="T23" fmla="*/ 25 h 238"/>
              <a:gd name="T24" fmla="*/ 102 w 243"/>
              <a:gd name="T25" fmla="*/ 13 h 238"/>
              <a:gd name="T26" fmla="*/ 101 w 243"/>
              <a:gd name="T27" fmla="*/ 22 h 238"/>
              <a:gd name="T28" fmla="*/ 208 w 243"/>
              <a:gd name="T29" fmla="*/ 128 h 238"/>
              <a:gd name="T30" fmla="*/ 206 w 243"/>
              <a:gd name="T31" fmla="*/ 132 h 238"/>
              <a:gd name="T32" fmla="*/ 101 w 243"/>
              <a:gd name="T33" fmla="*/ 74 h 238"/>
              <a:gd name="T34" fmla="*/ 196 w 243"/>
              <a:gd name="T35" fmla="*/ 149 h 238"/>
              <a:gd name="T36" fmla="*/ 194 w 243"/>
              <a:gd name="T37" fmla="*/ 153 h 238"/>
              <a:gd name="T38" fmla="*/ 101 w 243"/>
              <a:gd name="T39" fmla="*/ 101 h 238"/>
              <a:gd name="T40" fmla="*/ 185 w 243"/>
              <a:gd name="T41" fmla="*/ 170 h 238"/>
              <a:gd name="T42" fmla="*/ 182 w 243"/>
              <a:gd name="T43" fmla="*/ 174 h 238"/>
              <a:gd name="T44" fmla="*/ 101 w 243"/>
              <a:gd name="T45" fmla="*/ 129 h 238"/>
              <a:gd name="T46" fmla="*/ 173 w 243"/>
              <a:gd name="T47" fmla="*/ 191 h 238"/>
              <a:gd name="T48" fmla="*/ 171 w 243"/>
              <a:gd name="T49" fmla="*/ 195 h 238"/>
              <a:gd name="T50" fmla="*/ 101 w 243"/>
              <a:gd name="T51" fmla="*/ 156 h 238"/>
              <a:gd name="T52" fmla="*/ 138 w 243"/>
              <a:gd name="T53" fmla="*/ 231 h 238"/>
              <a:gd name="T54" fmla="*/ 243 w 243"/>
              <a:gd name="T55" fmla="*/ 91 h 238"/>
              <a:gd name="T56" fmla="*/ 101 w 243"/>
              <a:gd name="T57" fmla="*/ 22 h 238"/>
              <a:gd name="T58" fmla="*/ 85 w 243"/>
              <a:gd name="T59" fmla="*/ 11 h 238"/>
              <a:gd name="T60" fmla="*/ 78 w 243"/>
              <a:gd name="T61" fmla="*/ 0 h 238"/>
              <a:gd name="T62" fmla="*/ 15 w 243"/>
              <a:gd name="T63" fmla="*/ 163 h 238"/>
              <a:gd name="T64" fmla="*/ 101 w 243"/>
              <a:gd name="T65" fmla="*/ 156 h 238"/>
              <a:gd name="T66" fmla="*/ 27 w 243"/>
              <a:gd name="T67" fmla="*/ 113 h 238"/>
              <a:gd name="T68" fmla="*/ 101 w 243"/>
              <a:gd name="T69" fmla="*/ 151 h 238"/>
              <a:gd name="T70" fmla="*/ 40 w 243"/>
              <a:gd name="T71" fmla="*/ 95 h 238"/>
              <a:gd name="T72" fmla="*/ 42 w 243"/>
              <a:gd name="T73" fmla="*/ 91 h 238"/>
              <a:gd name="T74" fmla="*/ 101 w 243"/>
              <a:gd name="T75" fmla="*/ 101 h 238"/>
              <a:gd name="T76" fmla="*/ 51 w 243"/>
              <a:gd name="T77" fmla="*/ 71 h 238"/>
              <a:gd name="T78" fmla="*/ 101 w 243"/>
              <a:gd name="T79" fmla="*/ 96 h 238"/>
              <a:gd name="T80" fmla="*/ 63 w 243"/>
              <a:gd name="T81" fmla="*/ 53 h 238"/>
              <a:gd name="T82" fmla="*/ 65 w 243"/>
              <a:gd name="T83" fmla="*/ 49 h 238"/>
              <a:gd name="T84" fmla="*/ 101 w 243"/>
              <a:gd name="T85" fmla="*/ 2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3" h="238">
                <a:moveTo>
                  <a:pt x="232" y="85"/>
                </a:moveTo>
                <a:cubicBezTo>
                  <a:pt x="233" y="87"/>
                  <a:pt x="233" y="90"/>
                  <a:pt x="231" y="92"/>
                </a:cubicBezTo>
                <a:cubicBezTo>
                  <a:pt x="229" y="97"/>
                  <a:pt x="223" y="99"/>
                  <a:pt x="218" y="96"/>
                </a:cubicBezTo>
                <a:cubicBezTo>
                  <a:pt x="213" y="94"/>
                  <a:pt x="212" y="88"/>
                  <a:pt x="214" y="83"/>
                </a:cubicBezTo>
                <a:cubicBezTo>
                  <a:pt x="216" y="81"/>
                  <a:pt x="218" y="79"/>
                  <a:pt x="220" y="78"/>
                </a:cubicBezTo>
                <a:cubicBezTo>
                  <a:pt x="206" y="71"/>
                  <a:pt x="206" y="71"/>
                  <a:pt x="206" y="71"/>
                </a:cubicBezTo>
                <a:cubicBezTo>
                  <a:pt x="207" y="73"/>
                  <a:pt x="207" y="76"/>
                  <a:pt x="205" y="78"/>
                </a:cubicBezTo>
                <a:cubicBezTo>
                  <a:pt x="203" y="83"/>
                  <a:pt x="197" y="84"/>
                  <a:pt x="192" y="82"/>
                </a:cubicBezTo>
                <a:cubicBezTo>
                  <a:pt x="188" y="79"/>
                  <a:pt x="186" y="73"/>
                  <a:pt x="188" y="69"/>
                </a:cubicBezTo>
                <a:cubicBezTo>
                  <a:pt x="190" y="66"/>
                  <a:pt x="192" y="65"/>
                  <a:pt x="194" y="64"/>
                </a:cubicBezTo>
                <a:cubicBezTo>
                  <a:pt x="180" y="56"/>
                  <a:pt x="180" y="56"/>
                  <a:pt x="180" y="56"/>
                </a:cubicBezTo>
                <a:cubicBezTo>
                  <a:pt x="181" y="59"/>
                  <a:pt x="181" y="61"/>
                  <a:pt x="179" y="64"/>
                </a:cubicBezTo>
                <a:cubicBezTo>
                  <a:pt x="177" y="68"/>
                  <a:pt x="171" y="70"/>
                  <a:pt x="166" y="67"/>
                </a:cubicBezTo>
                <a:cubicBezTo>
                  <a:pt x="161" y="65"/>
                  <a:pt x="160" y="59"/>
                  <a:pt x="162" y="54"/>
                </a:cubicBezTo>
                <a:cubicBezTo>
                  <a:pt x="164" y="52"/>
                  <a:pt x="166" y="50"/>
                  <a:pt x="168" y="50"/>
                </a:cubicBezTo>
                <a:cubicBezTo>
                  <a:pt x="154" y="42"/>
                  <a:pt x="154" y="42"/>
                  <a:pt x="154" y="42"/>
                </a:cubicBezTo>
                <a:cubicBezTo>
                  <a:pt x="155" y="44"/>
                  <a:pt x="155" y="47"/>
                  <a:pt x="153" y="49"/>
                </a:cubicBezTo>
                <a:cubicBezTo>
                  <a:pt x="151" y="54"/>
                  <a:pt x="145" y="56"/>
                  <a:pt x="140" y="53"/>
                </a:cubicBezTo>
                <a:cubicBezTo>
                  <a:pt x="136" y="50"/>
                  <a:pt x="134" y="45"/>
                  <a:pt x="136" y="40"/>
                </a:cubicBezTo>
                <a:cubicBezTo>
                  <a:pt x="138" y="37"/>
                  <a:pt x="140" y="36"/>
                  <a:pt x="142" y="35"/>
                </a:cubicBezTo>
                <a:cubicBezTo>
                  <a:pt x="128" y="28"/>
                  <a:pt x="128" y="28"/>
                  <a:pt x="128" y="28"/>
                </a:cubicBezTo>
                <a:cubicBezTo>
                  <a:pt x="129" y="30"/>
                  <a:pt x="129" y="33"/>
                  <a:pt x="128" y="35"/>
                </a:cubicBezTo>
                <a:cubicBezTo>
                  <a:pt x="125" y="40"/>
                  <a:pt x="119" y="41"/>
                  <a:pt x="114" y="39"/>
                </a:cubicBezTo>
                <a:cubicBezTo>
                  <a:pt x="110" y="36"/>
                  <a:pt x="108" y="30"/>
                  <a:pt x="110" y="25"/>
                </a:cubicBezTo>
                <a:cubicBezTo>
                  <a:pt x="112" y="23"/>
                  <a:pt x="114" y="22"/>
                  <a:pt x="116" y="21"/>
                </a:cubicBezTo>
                <a:cubicBezTo>
                  <a:pt x="102" y="13"/>
                  <a:pt x="102" y="13"/>
                  <a:pt x="102" y="13"/>
                </a:cubicBezTo>
                <a:cubicBezTo>
                  <a:pt x="103" y="16"/>
                  <a:pt x="103" y="18"/>
                  <a:pt x="102" y="21"/>
                </a:cubicBezTo>
                <a:cubicBezTo>
                  <a:pt x="101" y="21"/>
                  <a:pt x="101" y="22"/>
                  <a:pt x="101" y="22"/>
                </a:cubicBezTo>
                <a:cubicBezTo>
                  <a:pt x="101" y="69"/>
                  <a:pt x="101" y="69"/>
                  <a:pt x="101" y="69"/>
                </a:cubicBezTo>
                <a:cubicBezTo>
                  <a:pt x="208" y="128"/>
                  <a:pt x="208" y="128"/>
                  <a:pt x="208" y="128"/>
                </a:cubicBezTo>
                <a:cubicBezTo>
                  <a:pt x="209" y="129"/>
                  <a:pt x="209" y="130"/>
                  <a:pt x="209" y="131"/>
                </a:cubicBezTo>
                <a:cubicBezTo>
                  <a:pt x="208" y="132"/>
                  <a:pt x="207" y="133"/>
                  <a:pt x="206" y="132"/>
                </a:cubicBezTo>
                <a:cubicBezTo>
                  <a:pt x="206" y="132"/>
                  <a:pt x="206" y="132"/>
                  <a:pt x="206" y="132"/>
                </a:cubicBezTo>
                <a:cubicBezTo>
                  <a:pt x="101" y="74"/>
                  <a:pt x="101" y="74"/>
                  <a:pt x="101" y="74"/>
                </a:cubicBezTo>
                <a:cubicBezTo>
                  <a:pt x="101" y="96"/>
                  <a:pt x="101" y="96"/>
                  <a:pt x="101" y="96"/>
                </a:cubicBezTo>
                <a:cubicBezTo>
                  <a:pt x="196" y="149"/>
                  <a:pt x="196" y="149"/>
                  <a:pt x="196" y="149"/>
                </a:cubicBezTo>
                <a:cubicBezTo>
                  <a:pt x="197" y="150"/>
                  <a:pt x="198" y="151"/>
                  <a:pt x="197" y="152"/>
                </a:cubicBezTo>
                <a:cubicBezTo>
                  <a:pt x="197" y="153"/>
                  <a:pt x="195" y="154"/>
                  <a:pt x="194" y="153"/>
                </a:cubicBezTo>
                <a:cubicBezTo>
                  <a:pt x="194" y="153"/>
                  <a:pt x="194" y="153"/>
                  <a:pt x="194" y="153"/>
                </a:cubicBezTo>
                <a:cubicBezTo>
                  <a:pt x="101" y="101"/>
                  <a:pt x="101" y="101"/>
                  <a:pt x="101" y="101"/>
                </a:cubicBezTo>
                <a:cubicBezTo>
                  <a:pt x="101" y="124"/>
                  <a:pt x="101" y="124"/>
                  <a:pt x="101" y="124"/>
                </a:cubicBezTo>
                <a:cubicBezTo>
                  <a:pt x="185" y="170"/>
                  <a:pt x="185" y="170"/>
                  <a:pt x="185" y="170"/>
                </a:cubicBezTo>
                <a:cubicBezTo>
                  <a:pt x="186" y="171"/>
                  <a:pt x="186" y="172"/>
                  <a:pt x="186" y="173"/>
                </a:cubicBezTo>
                <a:cubicBezTo>
                  <a:pt x="185" y="174"/>
                  <a:pt x="184" y="175"/>
                  <a:pt x="182" y="174"/>
                </a:cubicBezTo>
                <a:cubicBezTo>
                  <a:pt x="182" y="174"/>
                  <a:pt x="182" y="174"/>
                  <a:pt x="182" y="174"/>
                </a:cubicBezTo>
                <a:cubicBezTo>
                  <a:pt x="101" y="129"/>
                  <a:pt x="101" y="129"/>
                  <a:pt x="101" y="129"/>
                </a:cubicBezTo>
                <a:cubicBezTo>
                  <a:pt x="101" y="151"/>
                  <a:pt x="101" y="151"/>
                  <a:pt x="101" y="151"/>
                </a:cubicBezTo>
                <a:cubicBezTo>
                  <a:pt x="173" y="191"/>
                  <a:pt x="173" y="191"/>
                  <a:pt x="173" y="191"/>
                </a:cubicBezTo>
                <a:cubicBezTo>
                  <a:pt x="174" y="192"/>
                  <a:pt x="174" y="193"/>
                  <a:pt x="174" y="194"/>
                </a:cubicBezTo>
                <a:cubicBezTo>
                  <a:pt x="173" y="196"/>
                  <a:pt x="172" y="196"/>
                  <a:pt x="171" y="195"/>
                </a:cubicBezTo>
                <a:cubicBezTo>
                  <a:pt x="171" y="195"/>
                  <a:pt x="171" y="195"/>
                  <a:pt x="171" y="195"/>
                </a:cubicBezTo>
                <a:cubicBezTo>
                  <a:pt x="101" y="156"/>
                  <a:pt x="101" y="156"/>
                  <a:pt x="101" y="156"/>
                </a:cubicBezTo>
                <a:cubicBezTo>
                  <a:pt x="101" y="210"/>
                  <a:pt x="101" y="210"/>
                  <a:pt x="101" y="210"/>
                </a:cubicBezTo>
                <a:cubicBezTo>
                  <a:pt x="138" y="231"/>
                  <a:pt x="138" y="231"/>
                  <a:pt x="138" y="231"/>
                </a:cubicBezTo>
                <a:cubicBezTo>
                  <a:pt x="150" y="238"/>
                  <a:pt x="164" y="233"/>
                  <a:pt x="171" y="222"/>
                </a:cubicBezTo>
                <a:cubicBezTo>
                  <a:pt x="243" y="91"/>
                  <a:pt x="243" y="91"/>
                  <a:pt x="243" y="91"/>
                </a:cubicBezTo>
                <a:lnTo>
                  <a:pt x="232" y="85"/>
                </a:lnTo>
                <a:close/>
                <a:moveTo>
                  <a:pt x="101" y="22"/>
                </a:moveTo>
                <a:cubicBezTo>
                  <a:pt x="98" y="26"/>
                  <a:pt x="93" y="27"/>
                  <a:pt x="88" y="24"/>
                </a:cubicBezTo>
                <a:cubicBezTo>
                  <a:pt x="84" y="22"/>
                  <a:pt x="82" y="16"/>
                  <a:pt x="85" y="11"/>
                </a:cubicBezTo>
                <a:cubicBezTo>
                  <a:pt x="86" y="9"/>
                  <a:pt x="88" y="7"/>
                  <a:pt x="90" y="6"/>
                </a:cubicBezTo>
                <a:cubicBezTo>
                  <a:pt x="78" y="0"/>
                  <a:pt x="78" y="0"/>
                  <a:pt x="78" y="0"/>
                </a:cubicBezTo>
                <a:cubicBezTo>
                  <a:pt x="6" y="130"/>
                  <a:pt x="6" y="130"/>
                  <a:pt x="6" y="130"/>
                </a:cubicBezTo>
                <a:cubicBezTo>
                  <a:pt x="0" y="142"/>
                  <a:pt x="4" y="157"/>
                  <a:pt x="15" y="163"/>
                </a:cubicBezTo>
                <a:cubicBezTo>
                  <a:pt x="101" y="210"/>
                  <a:pt x="101" y="210"/>
                  <a:pt x="101" y="210"/>
                </a:cubicBezTo>
                <a:cubicBezTo>
                  <a:pt x="101" y="156"/>
                  <a:pt x="101" y="156"/>
                  <a:pt x="101" y="156"/>
                </a:cubicBezTo>
                <a:cubicBezTo>
                  <a:pt x="28" y="116"/>
                  <a:pt x="28" y="116"/>
                  <a:pt x="28" y="116"/>
                </a:cubicBezTo>
                <a:cubicBezTo>
                  <a:pt x="27" y="116"/>
                  <a:pt x="27" y="114"/>
                  <a:pt x="27" y="113"/>
                </a:cubicBezTo>
                <a:cubicBezTo>
                  <a:pt x="28" y="112"/>
                  <a:pt x="29" y="112"/>
                  <a:pt x="30" y="112"/>
                </a:cubicBezTo>
                <a:cubicBezTo>
                  <a:pt x="101" y="151"/>
                  <a:pt x="101" y="151"/>
                  <a:pt x="101" y="151"/>
                </a:cubicBezTo>
                <a:cubicBezTo>
                  <a:pt x="101" y="129"/>
                  <a:pt x="101" y="129"/>
                  <a:pt x="101" y="129"/>
                </a:cubicBezTo>
                <a:cubicBezTo>
                  <a:pt x="40" y="95"/>
                  <a:pt x="40" y="95"/>
                  <a:pt x="40" y="95"/>
                </a:cubicBezTo>
                <a:cubicBezTo>
                  <a:pt x="39" y="95"/>
                  <a:pt x="38" y="93"/>
                  <a:pt x="39" y="92"/>
                </a:cubicBezTo>
                <a:cubicBezTo>
                  <a:pt x="40" y="91"/>
                  <a:pt x="41" y="91"/>
                  <a:pt x="42" y="91"/>
                </a:cubicBezTo>
                <a:cubicBezTo>
                  <a:pt x="101" y="124"/>
                  <a:pt x="101" y="124"/>
                  <a:pt x="101" y="124"/>
                </a:cubicBezTo>
                <a:cubicBezTo>
                  <a:pt x="101" y="101"/>
                  <a:pt x="101" y="101"/>
                  <a:pt x="101" y="101"/>
                </a:cubicBezTo>
                <a:cubicBezTo>
                  <a:pt x="51" y="74"/>
                  <a:pt x="51" y="74"/>
                  <a:pt x="51" y="74"/>
                </a:cubicBezTo>
                <a:cubicBezTo>
                  <a:pt x="50" y="74"/>
                  <a:pt x="50" y="72"/>
                  <a:pt x="51" y="71"/>
                </a:cubicBezTo>
                <a:cubicBezTo>
                  <a:pt x="51" y="70"/>
                  <a:pt x="53" y="70"/>
                  <a:pt x="54" y="70"/>
                </a:cubicBezTo>
                <a:cubicBezTo>
                  <a:pt x="101" y="96"/>
                  <a:pt x="101" y="96"/>
                  <a:pt x="101" y="96"/>
                </a:cubicBezTo>
                <a:cubicBezTo>
                  <a:pt x="101" y="74"/>
                  <a:pt x="101" y="74"/>
                  <a:pt x="101" y="74"/>
                </a:cubicBezTo>
                <a:cubicBezTo>
                  <a:pt x="63" y="53"/>
                  <a:pt x="63" y="53"/>
                  <a:pt x="63" y="53"/>
                </a:cubicBezTo>
                <a:cubicBezTo>
                  <a:pt x="62" y="53"/>
                  <a:pt x="62" y="51"/>
                  <a:pt x="62" y="50"/>
                </a:cubicBezTo>
                <a:cubicBezTo>
                  <a:pt x="63" y="49"/>
                  <a:pt x="64" y="49"/>
                  <a:pt x="65" y="49"/>
                </a:cubicBezTo>
                <a:cubicBezTo>
                  <a:pt x="101" y="69"/>
                  <a:pt x="101" y="69"/>
                  <a:pt x="101" y="69"/>
                </a:cubicBezTo>
                <a:lnTo>
                  <a:pt x="101" y="22"/>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153" name="Freeform 58">
            <a:extLst>
              <a:ext uri="{FF2B5EF4-FFF2-40B4-BE49-F238E27FC236}">
                <a16:creationId xmlns:a16="http://schemas.microsoft.com/office/drawing/2014/main" xmlns="" id="{3FD6F367-7F1F-4AE2-8EB7-FB4119807EED}"/>
              </a:ext>
            </a:extLst>
          </p:cNvPr>
          <p:cNvSpPr>
            <a:spLocks noEditPoints="1"/>
          </p:cNvSpPr>
          <p:nvPr/>
        </p:nvSpPr>
        <p:spPr bwMode="auto">
          <a:xfrm>
            <a:off x="4852173" y="2936670"/>
            <a:ext cx="385662" cy="390423"/>
          </a:xfrm>
          <a:custGeom>
            <a:avLst/>
            <a:gdLst>
              <a:gd name="T0" fmla="*/ 189 w 236"/>
              <a:gd name="T1" fmla="*/ 60 h 239"/>
              <a:gd name="T2" fmla="*/ 196 w 236"/>
              <a:gd name="T3" fmla="*/ 122 h 239"/>
              <a:gd name="T4" fmla="*/ 198 w 236"/>
              <a:gd name="T5" fmla="*/ 136 h 239"/>
              <a:gd name="T6" fmla="*/ 208 w 236"/>
              <a:gd name="T7" fmla="*/ 157 h 239"/>
              <a:gd name="T8" fmla="*/ 189 w 236"/>
              <a:gd name="T9" fmla="*/ 195 h 239"/>
              <a:gd name="T10" fmla="*/ 168 w 236"/>
              <a:gd name="T11" fmla="*/ 156 h 239"/>
              <a:gd name="T12" fmla="*/ 168 w 236"/>
              <a:gd name="T13" fmla="*/ 78 h 239"/>
              <a:gd name="T14" fmla="*/ 182 w 236"/>
              <a:gd name="T15" fmla="*/ 92 h 239"/>
              <a:gd name="T16" fmla="*/ 185 w 236"/>
              <a:gd name="T17" fmla="*/ 107 h 239"/>
              <a:gd name="T18" fmla="*/ 189 w 236"/>
              <a:gd name="T19" fmla="*/ 141 h 239"/>
              <a:gd name="T20" fmla="*/ 189 w 236"/>
              <a:gd name="T21" fmla="*/ 130 h 239"/>
              <a:gd name="T22" fmla="*/ 168 w 236"/>
              <a:gd name="T23" fmla="*/ 155 h 239"/>
              <a:gd name="T24" fmla="*/ 160 w 236"/>
              <a:gd name="T25" fmla="*/ 138 h 239"/>
              <a:gd name="T26" fmla="*/ 165 w 236"/>
              <a:gd name="T27" fmla="*/ 172 h 239"/>
              <a:gd name="T28" fmla="*/ 168 w 236"/>
              <a:gd name="T29" fmla="*/ 16 h 239"/>
              <a:gd name="T30" fmla="*/ 163 w 236"/>
              <a:gd name="T31" fmla="*/ 49 h 239"/>
              <a:gd name="T32" fmla="*/ 168 w 236"/>
              <a:gd name="T33" fmla="*/ 78 h 239"/>
              <a:gd name="T34" fmla="*/ 159 w 236"/>
              <a:gd name="T35" fmla="*/ 118 h 239"/>
              <a:gd name="T36" fmla="*/ 159 w 236"/>
              <a:gd name="T37" fmla="*/ 209 h 239"/>
              <a:gd name="T38" fmla="*/ 159 w 236"/>
              <a:gd name="T39" fmla="*/ 5 h 239"/>
              <a:gd name="T40" fmla="*/ 159 w 236"/>
              <a:gd name="T41" fmla="*/ 40 h 239"/>
              <a:gd name="T42" fmla="*/ 144 w 236"/>
              <a:gd name="T43" fmla="*/ 89 h 239"/>
              <a:gd name="T44" fmla="*/ 159 w 236"/>
              <a:gd name="T45" fmla="*/ 108 h 239"/>
              <a:gd name="T46" fmla="*/ 159 w 236"/>
              <a:gd name="T47" fmla="*/ 136 h 239"/>
              <a:gd name="T48" fmla="*/ 144 w 236"/>
              <a:gd name="T49" fmla="*/ 162 h 239"/>
              <a:gd name="T50" fmla="*/ 151 w 236"/>
              <a:gd name="T51" fmla="*/ 143 h 239"/>
              <a:gd name="T52" fmla="*/ 146 w 236"/>
              <a:gd name="T53" fmla="*/ 109 h 239"/>
              <a:gd name="T54" fmla="*/ 123 w 236"/>
              <a:gd name="T55" fmla="*/ 7 h 239"/>
              <a:gd name="T56" fmla="*/ 144 w 236"/>
              <a:gd name="T57" fmla="*/ 0 h 239"/>
              <a:gd name="T58" fmla="*/ 144 w 236"/>
              <a:gd name="T59" fmla="*/ 187 h 239"/>
              <a:gd name="T60" fmla="*/ 123 w 236"/>
              <a:gd name="T61" fmla="*/ 225 h 239"/>
              <a:gd name="T62" fmla="*/ 140 w 236"/>
              <a:gd name="T63" fmla="*/ 96 h 239"/>
              <a:gd name="T64" fmla="*/ 123 w 236"/>
              <a:gd name="T65" fmla="*/ 135 h 239"/>
              <a:gd name="T66" fmla="*/ 137 w 236"/>
              <a:gd name="T67" fmla="*/ 113 h 239"/>
              <a:gd name="T68" fmla="*/ 123 w 236"/>
              <a:gd name="T69" fmla="*/ 82 h 239"/>
              <a:gd name="T70" fmla="*/ 125 w 236"/>
              <a:gd name="T71" fmla="*/ 171 h 239"/>
              <a:gd name="T72" fmla="*/ 123 w 236"/>
              <a:gd name="T73" fmla="*/ 7 h 239"/>
              <a:gd name="T74" fmla="*/ 123 w 236"/>
              <a:gd name="T75" fmla="*/ 7 h 239"/>
              <a:gd name="T76" fmla="*/ 123 w 236"/>
              <a:gd name="T77" fmla="*/ 177 h 239"/>
              <a:gd name="T78" fmla="*/ 121 w 236"/>
              <a:gd name="T79" fmla="*/ 162 h 239"/>
              <a:gd name="T80" fmla="*/ 123 w 236"/>
              <a:gd name="T81" fmla="*/ 135 h 239"/>
              <a:gd name="T82" fmla="*/ 99 w 236"/>
              <a:gd name="T83" fmla="*/ 124 h 239"/>
              <a:gd name="T84" fmla="*/ 106 w 236"/>
              <a:gd name="T85" fmla="*/ 164 h 239"/>
              <a:gd name="T86" fmla="*/ 108 w 236"/>
              <a:gd name="T87" fmla="*/ 179 h 239"/>
              <a:gd name="T88" fmla="*/ 118 w 236"/>
              <a:gd name="T89" fmla="*/ 199 h 239"/>
              <a:gd name="T90" fmla="*/ 123 w 236"/>
              <a:gd name="T91" fmla="*/ 99 h 239"/>
              <a:gd name="T92" fmla="*/ 99 w 236"/>
              <a:gd name="T93" fmla="*/ 18 h 239"/>
              <a:gd name="T94" fmla="*/ 99 w 236"/>
              <a:gd name="T95" fmla="*/ 18 h 239"/>
              <a:gd name="T96" fmla="*/ 89 w 236"/>
              <a:gd name="T97" fmla="*/ 212 h 239"/>
              <a:gd name="T98" fmla="*/ 99 w 236"/>
              <a:gd name="T99" fmla="*/ 183 h 239"/>
              <a:gd name="T100" fmla="*/ 71 w 236"/>
              <a:gd name="T101" fmla="*/ 227 h 239"/>
              <a:gd name="T102" fmla="*/ 95 w 236"/>
              <a:gd name="T103" fmla="*/ 117 h 239"/>
              <a:gd name="T104" fmla="*/ 71 w 236"/>
              <a:gd name="T105" fmla="*/ 160 h 239"/>
              <a:gd name="T106" fmla="*/ 92 w 236"/>
              <a:gd name="T107" fmla="*/ 134 h 239"/>
              <a:gd name="T108" fmla="*/ 71 w 236"/>
              <a:gd name="T109" fmla="*/ 107 h 239"/>
              <a:gd name="T110" fmla="*/ 7 w 236"/>
              <a:gd name="T111" fmla="*/ 91 h 239"/>
              <a:gd name="T112" fmla="*/ 70 w 236"/>
              <a:gd name="T113" fmla="*/ 181 h 239"/>
              <a:gd name="T114" fmla="*/ 71 w 236"/>
              <a:gd name="T115" fmla="*/ 149 h 239"/>
              <a:gd name="T116" fmla="*/ 52 w 236"/>
              <a:gd name="T117" fmla="*/ 133 h 239"/>
              <a:gd name="T118" fmla="*/ 35 w 236"/>
              <a:gd name="T119" fmla="*/ 109 h 239"/>
              <a:gd name="T120" fmla="*/ 71 w 236"/>
              <a:gd name="T121" fmla="*/ 3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6" h="239">
                <a:moveTo>
                  <a:pt x="189" y="195"/>
                </a:moveTo>
                <a:cubicBezTo>
                  <a:pt x="216" y="182"/>
                  <a:pt x="216" y="182"/>
                  <a:pt x="216" y="182"/>
                </a:cubicBezTo>
                <a:cubicBezTo>
                  <a:pt x="230" y="176"/>
                  <a:pt x="236" y="159"/>
                  <a:pt x="229" y="146"/>
                </a:cubicBezTo>
                <a:cubicBezTo>
                  <a:pt x="189" y="60"/>
                  <a:pt x="189" y="60"/>
                  <a:pt x="189" y="60"/>
                </a:cubicBezTo>
                <a:cubicBezTo>
                  <a:pt x="189" y="107"/>
                  <a:pt x="189" y="107"/>
                  <a:pt x="189" y="107"/>
                </a:cubicBezTo>
                <a:cubicBezTo>
                  <a:pt x="190" y="108"/>
                  <a:pt x="190" y="108"/>
                  <a:pt x="190" y="109"/>
                </a:cubicBezTo>
                <a:cubicBezTo>
                  <a:pt x="196" y="122"/>
                  <a:pt x="196" y="122"/>
                  <a:pt x="196" y="122"/>
                </a:cubicBezTo>
                <a:cubicBezTo>
                  <a:pt x="196" y="122"/>
                  <a:pt x="196" y="122"/>
                  <a:pt x="196" y="122"/>
                </a:cubicBezTo>
                <a:cubicBezTo>
                  <a:pt x="197" y="124"/>
                  <a:pt x="196" y="126"/>
                  <a:pt x="194" y="127"/>
                </a:cubicBezTo>
                <a:cubicBezTo>
                  <a:pt x="189" y="130"/>
                  <a:pt x="189" y="130"/>
                  <a:pt x="189" y="130"/>
                </a:cubicBezTo>
                <a:cubicBezTo>
                  <a:pt x="189" y="141"/>
                  <a:pt x="189" y="141"/>
                  <a:pt x="189" y="141"/>
                </a:cubicBezTo>
                <a:cubicBezTo>
                  <a:pt x="198" y="136"/>
                  <a:pt x="198" y="136"/>
                  <a:pt x="198" y="136"/>
                </a:cubicBezTo>
                <a:cubicBezTo>
                  <a:pt x="201" y="135"/>
                  <a:pt x="203" y="136"/>
                  <a:pt x="204" y="138"/>
                </a:cubicBezTo>
                <a:cubicBezTo>
                  <a:pt x="210" y="151"/>
                  <a:pt x="210" y="151"/>
                  <a:pt x="210" y="151"/>
                </a:cubicBezTo>
                <a:cubicBezTo>
                  <a:pt x="210" y="151"/>
                  <a:pt x="210" y="151"/>
                  <a:pt x="210" y="151"/>
                </a:cubicBezTo>
                <a:cubicBezTo>
                  <a:pt x="211" y="153"/>
                  <a:pt x="210" y="156"/>
                  <a:pt x="208" y="157"/>
                </a:cubicBezTo>
                <a:cubicBezTo>
                  <a:pt x="189" y="166"/>
                  <a:pt x="189" y="166"/>
                  <a:pt x="189" y="166"/>
                </a:cubicBezTo>
                <a:lnTo>
                  <a:pt x="189" y="195"/>
                </a:lnTo>
                <a:close/>
                <a:moveTo>
                  <a:pt x="168" y="204"/>
                </a:moveTo>
                <a:cubicBezTo>
                  <a:pt x="189" y="195"/>
                  <a:pt x="189" y="195"/>
                  <a:pt x="189" y="195"/>
                </a:cubicBezTo>
                <a:cubicBezTo>
                  <a:pt x="189" y="166"/>
                  <a:pt x="189" y="166"/>
                  <a:pt x="189" y="166"/>
                </a:cubicBezTo>
                <a:cubicBezTo>
                  <a:pt x="180" y="170"/>
                  <a:pt x="180" y="170"/>
                  <a:pt x="180" y="170"/>
                </a:cubicBezTo>
                <a:cubicBezTo>
                  <a:pt x="178" y="171"/>
                  <a:pt x="175" y="170"/>
                  <a:pt x="174" y="168"/>
                </a:cubicBezTo>
                <a:cubicBezTo>
                  <a:pt x="168" y="156"/>
                  <a:pt x="168" y="156"/>
                  <a:pt x="168" y="156"/>
                </a:cubicBezTo>
                <a:cubicBezTo>
                  <a:pt x="168" y="204"/>
                  <a:pt x="168" y="204"/>
                  <a:pt x="168" y="204"/>
                </a:cubicBezTo>
                <a:close/>
                <a:moveTo>
                  <a:pt x="189" y="60"/>
                </a:moveTo>
                <a:cubicBezTo>
                  <a:pt x="168" y="16"/>
                  <a:pt x="168" y="16"/>
                  <a:pt x="168" y="16"/>
                </a:cubicBezTo>
                <a:cubicBezTo>
                  <a:pt x="168" y="78"/>
                  <a:pt x="168" y="78"/>
                  <a:pt x="168" y="78"/>
                </a:cubicBezTo>
                <a:cubicBezTo>
                  <a:pt x="171" y="77"/>
                  <a:pt x="171" y="77"/>
                  <a:pt x="171" y="77"/>
                </a:cubicBezTo>
                <a:cubicBezTo>
                  <a:pt x="173" y="76"/>
                  <a:pt x="175" y="77"/>
                  <a:pt x="176" y="79"/>
                </a:cubicBezTo>
                <a:cubicBezTo>
                  <a:pt x="182" y="92"/>
                  <a:pt x="182" y="92"/>
                  <a:pt x="182" y="92"/>
                </a:cubicBezTo>
                <a:cubicBezTo>
                  <a:pt x="182" y="92"/>
                  <a:pt x="182" y="92"/>
                  <a:pt x="182" y="92"/>
                </a:cubicBezTo>
                <a:cubicBezTo>
                  <a:pt x="183" y="94"/>
                  <a:pt x="182" y="97"/>
                  <a:pt x="180" y="98"/>
                </a:cubicBezTo>
                <a:cubicBezTo>
                  <a:pt x="168" y="103"/>
                  <a:pt x="168" y="103"/>
                  <a:pt x="168" y="103"/>
                </a:cubicBezTo>
                <a:cubicBezTo>
                  <a:pt x="168" y="114"/>
                  <a:pt x="168" y="114"/>
                  <a:pt x="168" y="114"/>
                </a:cubicBezTo>
                <a:cubicBezTo>
                  <a:pt x="185" y="107"/>
                  <a:pt x="185" y="107"/>
                  <a:pt x="185" y="107"/>
                </a:cubicBezTo>
                <a:cubicBezTo>
                  <a:pt x="186" y="106"/>
                  <a:pt x="188" y="106"/>
                  <a:pt x="189" y="107"/>
                </a:cubicBezTo>
                <a:cubicBezTo>
                  <a:pt x="189" y="60"/>
                  <a:pt x="189" y="60"/>
                  <a:pt x="189" y="60"/>
                </a:cubicBezTo>
                <a:close/>
                <a:moveTo>
                  <a:pt x="189" y="130"/>
                </a:moveTo>
                <a:cubicBezTo>
                  <a:pt x="189" y="141"/>
                  <a:pt x="189" y="141"/>
                  <a:pt x="189" y="141"/>
                </a:cubicBezTo>
                <a:cubicBezTo>
                  <a:pt x="170" y="150"/>
                  <a:pt x="170" y="150"/>
                  <a:pt x="170" y="150"/>
                </a:cubicBezTo>
                <a:cubicBezTo>
                  <a:pt x="169" y="150"/>
                  <a:pt x="169" y="151"/>
                  <a:pt x="168" y="151"/>
                </a:cubicBezTo>
                <a:cubicBezTo>
                  <a:pt x="168" y="139"/>
                  <a:pt x="168" y="139"/>
                  <a:pt x="168" y="139"/>
                </a:cubicBezTo>
                <a:lnTo>
                  <a:pt x="189" y="130"/>
                </a:lnTo>
                <a:close/>
                <a:moveTo>
                  <a:pt x="159" y="209"/>
                </a:moveTo>
                <a:cubicBezTo>
                  <a:pt x="168" y="204"/>
                  <a:pt x="168" y="204"/>
                  <a:pt x="168" y="204"/>
                </a:cubicBezTo>
                <a:cubicBezTo>
                  <a:pt x="168" y="156"/>
                  <a:pt x="168" y="156"/>
                  <a:pt x="168" y="156"/>
                </a:cubicBezTo>
                <a:cubicBezTo>
                  <a:pt x="168" y="155"/>
                  <a:pt x="168" y="155"/>
                  <a:pt x="168" y="155"/>
                </a:cubicBezTo>
                <a:cubicBezTo>
                  <a:pt x="168" y="154"/>
                  <a:pt x="168" y="152"/>
                  <a:pt x="168" y="151"/>
                </a:cubicBezTo>
                <a:cubicBezTo>
                  <a:pt x="168" y="139"/>
                  <a:pt x="168" y="139"/>
                  <a:pt x="168" y="139"/>
                </a:cubicBezTo>
                <a:cubicBezTo>
                  <a:pt x="166" y="141"/>
                  <a:pt x="166" y="141"/>
                  <a:pt x="166" y="141"/>
                </a:cubicBezTo>
                <a:cubicBezTo>
                  <a:pt x="164" y="142"/>
                  <a:pt x="161" y="141"/>
                  <a:pt x="160" y="138"/>
                </a:cubicBezTo>
                <a:cubicBezTo>
                  <a:pt x="159" y="136"/>
                  <a:pt x="159" y="136"/>
                  <a:pt x="159" y="136"/>
                </a:cubicBezTo>
                <a:cubicBezTo>
                  <a:pt x="159" y="160"/>
                  <a:pt x="159" y="160"/>
                  <a:pt x="159" y="160"/>
                </a:cubicBezTo>
                <a:cubicBezTo>
                  <a:pt x="165" y="172"/>
                  <a:pt x="165" y="172"/>
                  <a:pt x="165" y="172"/>
                </a:cubicBezTo>
                <a:cubicBezTo>
                  <a:pt x="165" y="172"/>
                  <a:pt x="165" y="172"/>
                  <a:pt x="165" y="172"/>
                </a:cubicBezTo>
                <a:cubicBezTo>
                  <a:pt x="166" y="175"/>
                  <a:pt x="165" y="177"/>
                  <a:pt x="163" y="178"/>
                </a:cubicBezTo>
                <a:cubicBezTo>
                  <a:pt x="159" y="180"/>
                  <a:pt x="159" y="180"/>
                  <a:pt x="159" y="180"/>
                </a:cubicBezTo>
                <a:cubicBezTo>
                  <a:pt x="159" y="209"/>
                  <a:pt x="159" y="209"/>
                  <a:pt x="159" y="209"/>
                </a:cubicBezTo>
                <a:close/>
                <a:moveTo>
                  <a:pt x="168" y="16"/>
                </a:moveTo>
                <a:cubicBezTo>
                  <a:pt x="168" y="15"/>
                  <a:pt x="168" y="15"/>
                  <a:pt x="168" y="15"/>
                </a:cubicBezTo>
                <a:cubicBezTo>
                  <a:pt x="166" y="11"/>
                  <a:pt x="163" y="7"/>
                  <a:pt x="159" y="5"/>
                </a:cubicBezTo>
                <a:cubicBezTo>
                  <a:pt x="159" y="40"/>
                  <a:pt x="159" y="40"/>
                  <a:pt x="159" y="40"/>
                </a:cubicBezTo>
                <a:cubicBezTo>
                  <a:pt x="163" y="49"/>
                  <a:pt x="163" y="49"/>
                  <a:pt x="163" y="49"/>
                </a:cubicBezTo>
                <a:cubicBezTo>
                  <a:pt x="163" y="49"/>
                  <a:pt x="163" y="49"/>
                  <a:pt x="163" y="49"/>
                </a:cubicBezTo>
                <a:cubicBezTo>
                  <a:pt x="166" y="55"/>
                  <a:pt x="164" y="61"/>
                  <a:pt x="159" y="65"/>
                </a:cubicBezTo>
                <a:cubicBezTo>
                  <a:pt x="159" y="82"/>
                  <a:pt x="159" y="82"/>
                  <a:pt x="159" y="82"/>
                </a:cubicBezTo>
                <a:cubicBezTo>
                  <a:pt x="168" y="78"/>
                  <a:pt x="168" y="78"/>
                  <a:pt x="168" y="78"/>
                </a:cubicBezTo>
                <a:cubicBezTo>
                  <a:pt x="168" y="16"/>
                  <a:pt x="168" y="16"/>
                  <a:pt x="168" y="16"/>
                </a:cubicBezTo>
                <a:close/>
                <a:moveTo>
                  <a:pt x="168" y="103"/>
                </a:moveTo>
                <a:cubicBezTo>
                  <a:pt x="168" y="114"/>
                  <a:pt x="168" y="114"/>
                  <a:pt x="168" y="114"/>
                </a:cubicBezTo>
                <a:cubicBezTo>
                  <a:pt x="159" y="118"/>
                  <a:pt x="159" y="118"/>
                  <a:pt x="159" y="118"/>
                </a:cubicBezTo>
                <a:cubicBezTo>
                  <a:pt x="159" y="108"/>
                  <a:pt x="159" y="108"/>
                  <a:pt x="159" y="108"/>
                </a:cubicBezTo>
                <a:lnTo>
                  <a:pt x="168" y="103"/>
                </a:lnTo>
                <a:close/>
                <a:moveTo>
                  <a:pt x="144" y="216"/>
                </a:moveTo>
                <a:cubicBezTo>
                  <a:pt x="159" y="209"/>
                  <a:pt x="159" y="209"/>
                  <a:pt x="159" y="209"/>
                </a:cubicBezTo>
                <a:cubicBezTo>
                  <a:pt x="159" y="180"/>
                  <a:pt x="159" y="180"/>
                  <a:pt x="159" y="180"/>
                </a:cubicBezTo>
                <a:cubicBezTo>
                  <a:pt x="144" y="187"/>
                  <a:pt x="144" y="187"/>
                  <a:pt x="144" y="187"/>
                </a:cubicBezTo>
                <a:cubicBezTo>
                  <a:pt x="144" y="216"/>
                  <a:pt x="144" y="216"/>
                  <a:pt x="144" y="216"/>
                </a:cubicBezTo>
                <a:close/>
                <a:moveTo>
                  <a:pt x="159" y="5"/>
                </a:moveTo>
                <a:cubicBezTo>
                  <a:pt x="155" y="2"/>
                  <a:pt x="149" y="0"/>
                  <a:pt x="144" y="0"/>
                </a:cubicBezTo>
                <a:cubicBezTo>
                  <a:pt x="144" y="22"/>
                  <a:pt x="144" y="22"/>
                  <a:pt x="144" y="22"/>
                </a:cubicBezTo>
                <a:cubicBezTo>
                  <a:pt x="148" y="23"/>
                  <a:pt x="152" y="25"/>
                  <a:pt x="154" y="30"/>
                </a:cubicBezTo>
                <a:cubicBezTo>
                  <a:pt x="159" y="40"/>
                  <a:pt x="159" y="40"/>
                  <a:pt x="159" y="40"/>
                </a:cubicBezTo>
                <a:cubicBezTo>
                  <a:pt x="159" y="5"/>
                  <a:pt x="159" y="5"/>
                  <a:pt x="159" y="5"/>
                </a:cubicBezTo>
                <a:close/>
                <a:moveTo>
                  <a:pt x="159" y="65"/>
                </a:moveTo>
                <a:cubicBezTo>
                  <a:pt x="159" y="82"/>
                  <a:pt x="159" y="82"/>
                  <a:pt x="159" y="82"/>
                </a:cubicBezTo>
                <a:cubicBezTo>
                  <a:pt x="144" y="89"/>
                  <a:pt x="144" y="89"/>
                  <a:pt x="144" y="89"/>
                </a:cubicBezTo>
                <a:cubicBezTo>
                  <a:pt x="144" y="72"/>
                  <a:pt x="144" y="72"/>
                  <a:pt x="144" y="72"/>
                </a:cubicBezTo>
                <a:cubicBezTo>
                  <a:pt x="157" y="66"/>
                  <a:pt x="157" y="66"/>
                  <a:pt x="157" y="66"/>
                </a:cubicBezTo>
                <a:cubicBezTo>
                  <a:pt x="158" y="66"/>
                  <a:pt x="159" y="66"/>
                  <a:pt x="159" y="65"/>
                </a:cubicBezTo>
                <a:close/>
                <a:moveTo>
                  <a:pt x="159" y="108"/>
                </a:moveTo>
                <a:cubicBezTo>
                  <a:pt x="159" y="118"/>
                  <a:pt x="159" y="118"/>
                  <a:pt x="159" y="118"/>
                </a:cubicBezTo>
                <a:cubicBezTo>
                  <a:pt x="156" y="120"/>
                  <a:pt x="156" y="120"/>
                  <a:pt x="156" y="120"/>
                </a:cubicBezTo>
                <a:cubicBezTo>
                  <a:pt x="154" y="121"/>
                  <a:pt x="153" y="123"/>
                  <a:pt x="154" y="126"/>
                </a:cubicBezTo>
                <a:cubicBezTo>
                  <a:pt x="159" y="136"/>
                  <a:pt x="159" y="136"/>
                  <a:pt x="159" y="136"/>
                </a:cubicBezTo>
                <a:cubicBezTo>
                  <a:pt x="159" y="160"/>
                  <a:pt x="159" y="160"/>
                  <a:pt x="159" y="160"/>
                </a:cubicBezTo>
                <a:cubicBezTo>
                  <a:pt x="159" y="159"/>
                  <a:pt x="159" y="159"/>
                  <a:pt x="159" y="159"/>
                </a:cubicBezTo>
                <a:cubicBezTo>
                  <a:pt x="158" y="157"/>
                  <a:pt x="155" y="156"/>
                  <a:pt x="153" y="157"/>
                </a:cubicBezTo>
                <a:cubicBezTo>
                  <a:pt x="144" y="162"/>
                  <a:pt x="144" y="162"/>
                  <a:pt x="144" y="162"/>
                </a:cubicBezTo>
                <a:cubicBezTo>
                  <a:pt x="144" y="151"/>
                  <a:pt x="144" y="151"/>
                  <a:pt x="144" y="151"/>
                </a:cubicBezTo>
                <a:cubicBezTo>
                  <a:pt x="149" y="148"/>
                  <a:pt x="149" y="148"/>
                  <a:pt x="149" y="148"/>
                </a:cubicBezTo>
                <a:cubicBezTo>
                  <a:pt x="151" y="147"/>
                  <a:pt x="152" y="145"/>
                  <a:pt x="151" y="143"/>
                </a:cubicBezTo>
                <a:cubicBezTo>
                  <a:pt x="151" y="143"/>
                  <a:pt x="151" y="143"/>
                  <a:pt x="151" y="143"/>
                </a:cubicBezTo>
                <a:cubicBezTo>
                  <a:pt x="145" y="130"/>
                  <a:pt x="145" y="130"/>
                  <a:pt x="145" y="130"/>
                </a:cubicBezTo>
                <a:cubicBezTo>
                  <a:pt x="145" y="129"/>
                  <a:pt x="144" y="129"/>
                  <a:pt x="144" y="128"/>
                </a:cubicBezTo>
                <a:cubicBezTo>
                  <a:pt x="144" y="104"/>
                  <a:pt x="144" y="104"/>
                  <a:pt x="144" y="104"/>
                </a:cubicBezTo>
                <a:cubicBezTo>
                  <a:pt x="146" y="109"/>
                  <a:pt x="146" y="109"/>
                  <a:pt x="146" y="109"/>
                </a:cubicBezTo>
                <a:cubicBezTo>
                  <a:pt x="147" y="111"/>
                  <a:pt x="150" y="112"/>
                  <a:pt x="152" y="111"/>
                </a:cubicBezTo>
                <a:lnTo>
                  <a:pt x="159" y="108"/>
                </a:lnTo>
                <a:close/>
                <a:moveTo>
                  <a:pt x="132" y="2"/>
                </a:moveTo>
                <a:cubicBezTo>
                  <a:pt x="123" y="7"/>
                  <a:pt x="123" y="7"/>
                  <a:pt x="123" y="7"/>
                </a:cubicBezTo>
                <a:cubicBezTo>
                  <a:pt x="123" y="30"/>
                  <a:pt x="123" y="30"/>
                  <a:pt x="123" y="30"/>
                </a:cubicBezTo>
                <a:cubicBezTo>
                  <a:pt x="137" y="23"/>
                  <a:pt x="137" y="23"/>
                  <a:pt x="137" y="23"/>
                </a:cubicBezTo>
                <a:cubicBezTo>
                  <a:pt x="139" y="22"/>
                  <a:pt x="142" y="22"/>
                  <a:pt x="144" y="22"/>
                </a:cubicBezTo>
                <a:cubicBezTo>
                  <a:pt x="144" y="0"/>
                  <a:pt x="144" y="0"/>
                  <a:pt x="144" y="0"/>
                </a:cubicBezTo>
                <a:cubicBezTo>
                  <a:pt x="140" y="0"/>
                  <a:pt x="136" y="1"/>
                  <a:pt x="132" y="2"/>
                </a:cubicBezTo>
                <a:close/>
                <a:moveTo>
                  <a:pt x="123" y="225"/>
                </a:moveTo>
                <a:cubicBezTo>
                  <a:pt x="144" y="216"/>
                  <a:pt x="144" y="216"/>
                  <a:pt x="144" y="216"/>
                </a:cubicBezTo>
                <a:cubicBezTo>
                  <a:pt x="144" y="187"/>
                  <a:pt x="144" y="187"/>
                  <a:pt x="144" y="187"/>
                </a:cubicBezTo>
                <a:cubicBezTo>
                  <a:pt x="135" y="191"/>
                  <a:pt x="135" y="191"/>
                  <a:pt x="135" y="191"/>
                </a:cubicBezTo>
                <a:cubicBezTo>
                  <a:pt x="133" y="192"/>
                  <a:pt x="130" y="191"/>
                  <a:pt x="129" y="189"/>
                </a:cubicBezTo>
                <a:cubicBezTo>
                  <a:pt x="123" y="177"/>
                  <a:pt x="123" y="177"/>
                  <a:pt x="123" y="177"/>
                </a:cubicBezTo>
                <a:cubicBezTo>
                  <a:pt x="123" y="225"/>
                  <a:pt x="123" y="225"/>
                  <a:pt x="123" y="225"/>
                </a:cubicBezTo>
                <a:close/>
                <a:moveTo>
                  <a:pt x="144" y="72"/>
                </a:moveTo>
                <a:cubicBezTo>
                  <a:pt x="144" y="89"/>
                  <a:pt x="144" y="89"/>
                  <a:pt x="144" y="89"/>
                </a:cubicBezTo>
                <a:cubicBezTo>
                  <a:pt x="142" y="90"/>
                  <a:pt x="142" y="90"/>
                  <a:pt x="142" y="90"/>
                </a:cubicBezTo>
                <a:cubicBezTo>
                  <a:pt x="140" y="91"/>
                  <a:pt x="139" y="94"/>
                  <a:pt x="140" y="96"/>
                </a:cubicBezTo>
                <a:cubicBezTo>
                  <a:pt x="144" y="104"/>
                  <a:pt x="144" y="104"/>
                  <a:pt x="144" y="104"/>
                </a:cubicBezTo>
                <a:cubicBezTo>
                  <a:pt x="144" y="128"/>
                  <a:pt x="144" y="128"/>
                  <a:pt x="144" y="128"/>
                </a:cubicBezTo>
                <a:cubicBezTo>
                  <a:pt x="143" y="127"/>
                  <a:pt x="141" y="127"/>
                  <a:pt x="139" y="128"/>
                </a:cubicBezTo>
                <a:cubicBezTo>
                  <a:pt x="123" y="135"/>
                  <a:pt x="123" y="135"/>
                  <a:pt x="123" y="135"/>
                </a:cubicBezTo>
                <a:cubicBezTo>
                  <a:pt x="123" y="125"/>
                  <a:pt x="123" y="125"/>
                  <a:pt x="123" y="125"/>
                </a:cubicBezTo>
                <a:cubicBezTo>
                  <a:pt x="135" y="119"/>
                  <a:pt x="135" y="119"/>
                  <a:pt x="135" y="119"/>
                </a:cubicBezTo>
                <a:cubicBezTo>
                  <a:pt x="137" y="118"/>
                  <a:pt x="138" y="115"/>
                  <a:pt x="137" y="113"/>
                </a:cubicBezTo>
                <a:cubicBezTo>
                  <a:pt x="137" y="113"/>
                  <a:pt x="137" y="113"/>
                  <a:pt x="137" y="113"/>
                </a:cubicBezTo>
                <a:cubicBezTo>
                  <a:pt x="131" y="100"/>
                  <a:pt x="131" y="100"/>
                  <a:pt x="131" y="100"/>
                </a:cubicBezTo>
                <a:cubicBezTo>
                  <a:pt x="130" y="98"/>
                  <a:pt x="128" y="97"/>
                  <a:pt x="126" y="98"/>
                </a:cubicBezTo>
                <a:cubicBezTo>
                  <a:pt x="123" y="99"/>
                  <a:pt x="123" y="99"/>
                  <a:pt x="123" y="99"/>
                </a:cubicBezTo>
                <a:cubicBezTo>
                  <a:pt x="123" y="82"/>
                  <a:pt x="123" y="82"/>
                  <a:pt x="123" y="82"/>
                </a:cubicBezTo>
                <a:cubicBezTo>
                  <a:pt x="144" y="72"/>
                  <a:pt x="144" y="72"/>
                  <a:pt x="144" y="72"/>
                </a:cubicBezTo>
                <a:close/>
                <a:moveTo>
                  <a:pt x="144" y="151"/>
                </a:moveTo>
                <a:cubicBezTo>
                  <a:pt x="144" y="162"/>
                  <a:pt x="144" y="162"/>
                  <a:pt x="144" y="162"/>
                </a:cubicBezTo>
                <a:cubicBezTo>
                  <a:pt x="125" y="171"/>
                  <a:pt x="125" y="171"/>
                  <a:pt x="125" y="171"/>
                </a:cubicBezTo>
                <a:cubicBezTo>
                  <a:pt x="124" y="171"/>
                  <a:pt x="124" y="172"/>
                  <a:pt x="123" y="172"/>
                </a:cubicBezTo>
                <a:cubicBezTo>
                  <a:pt x="123" y="161"/>
                  <a:pt x="123" y="161"/>
                  <a:pt x="123" y="161"/>
                </a:cubicBezTo>
                <a:lnTo>
                  <a:pt x="144" y="151"/>
                </a:lnTo>
                <a:close/>
                <a:moveTo>
                  <a:pt x="123" y="7"/>
                </a:moveTo>
                <a:cubicBezTo>
                  <a:pt x="99" y="18"/>
                  <a:pt x="99" y="18"/>
                  <a:pt x="99" y="18"/>
                </a:cubicBezTo>
                <a:cubicBezTo>
                  <a:pt x="99" y="41"/>
                  <a:pt x="99" y="41"/>
                  <a:pt x="99" y="41"/>
                </a:cubicBezTo>
                <a:cubicBezTo>
                  <a:pt x="123" y="30"/>
                  <a:pt x="123" y="30"/>
                  <a:pt x="123" y="30"/>
                </a:cubicBezTo>
                <a:cubicBezTo>
                  <a:pt x="123" y="7"/>
                  <a:pt x="123" y="7"/>
                  <a:pt x="123" y="7"/>
                </a:cubicBezTo>
                <a:close/>
                <a:moveTo>
                  <a:pt x="99" y="236"/>
                </a:moveTo>
                <a:cubicBezTo>
                  <a:pt x="100" y="236"/>
                  <a:pt x="102" y="235"/>
                  <a:pt x="103" y="235"/>
                </a:cubicBezTo>
                <a:cubicBezTo>
                  <a:pt x="123" y="225"/>
                  <a:pt x="123" y="225"/>
                  <a:pt x="123" y="225"/>
                </a:cubicBezTo>
                <a:cubicBezTo>
                  <a:pt x="123" y="177"/>
                  <a:pt x="123" y="177"/>
                  <a:pt x="123" y="177"/>
                </a:cubicBezTo>
                <a:cubicBezTo>
                  <a:pt x="123" y="176"/>
                  <a:pt x="123" y="176"/>
                  <a:pt x="123" y="176"/>
                </a:cubicBezTo>
                <a:cubicBezTo>
                  <a:pt x="122" y="175"/>
                  <a:pt x="123" y="174"/>
                  <a:pt x="123" y="172"/>
                </a:cubicBezTo>
                <a:cubicBezTo>
                  <a:pt x="123" y="161"/>
                  <a:pt x="123" y="161"/>
                  <a:pt x="123" y="161"/>
                </a:cubicBezTo>
                <a:cubicBezTo>
                  <a:pt x="121" y="162"/>
                  <a:pt x="121" y="162"/>
                  <a:pt x="121" y="162"/>
                </a:cubicBezTo>
                <a:cubicBezTo>
                  <a:pt x="119" y="163"/>
                  <a:pt x="116" y="162"/>
                  <a:pt x="115" y="159"/>
                </a:cubicBezTo>
                <a:cubicBezTo>
                  <a:pt x="109" y="147"/>
                  <a:pt x="109" y="147"/>
                  <a:pt x="109" y="147"/>
                </a:cubicBezTo>
                <a:cubicBezTo>
                  <a:pt x="108" y="145"/>
                  <a:pt x="109" y="142"/>
                  <a:pt x="111" y="141"/>
                </a:cubicBezTo>
                <a:cubicBezTo>
                  <a:pt x="123" y="135"/>
                  <a:pt x="123" y="135"/>
                  <a:pt x="123" y="135"/>
                </a:cubicBezTo>
                <a:cubicBezTo>
                  <a:pt x="123" y="125"/>
                  <a:pt x="123" y="125"/>
                  <a:pt x="123" y="125"/>
                </a:cubicBezTo>
                <a:cubicBezTo>
                  <a:pt x="107" y="132"/>
                  <a:pt x="107" y="132"/>
                  <a:pt x="107" y="132"/>
                </a:cubicBezTo>
                <a:cubicBezTo>
                  <a:pt x="105" y="133"/>
                  <a:pt x="102" y="132"/>
                  <a:pt x="101" y="130"/>
                </a:cubicBezTo>
                <a:cubicBezTo>
                  <a:pt x="99" y="124"/>
                  <a:pt x="99" y="124"/>
                  <a:pt x="99" y="124"/>
                </a:cubicBezTo>
                <a:cubicBezTo>
                  <a:pt x="99" y="150"/>
                  <a:pt x="99" y="150"/>
                  <a:pt x="99" y="150"/>
                </a:cubicBezTo>
                <a:cubicBezTo>
                  <a:pt x="99" y="150"/>
                  <a:pt x="99" y="151"/>
                  <a:pt x="100" y="151"/>
                </a:cubicBezTo>
                <a:cubicBezTo>
                  <a:pt x="106" y="164"/>
                  <a:pt x="106" y="164"/>
                  <a:pt x="106" y="164"/>
                </a:cubicBezTo>
                <a:cubicBezTo>
                  <a:pt x="106" y="164"/>
                  <a:pt x="106" y="164"/>
                  <a:pt x="106" y="164"/>
                </a:cubicBezTo>
                <a:cubicBezTo>
                  <a:pt x="107" y="166"/>
                  <a:pt x="106" y="169"/>
                  <a:pt x="104" y="170"/>
                </a:cubicBezTo>
                <a:cubicBezTo>
                  <a:pt x="99" y="172"/>
                  <a:pt x="99" y="172"/>
                  <a:pt x="99" y="172"/>
                </a:cubicBezTo>
                <a:cubicBezTo>
                  <a:pt x="99" y="183"/>
                  <a:pt x="99" y="183"/>
                  <a:pt x="99" y="183"/>
                </a:cubicBezTo>
                <a:cubicBezTo>
                  <a:pt x="108" y="179"/>
                  <a:pt x="108" y="179"/>
                  <a:pt x="108" y="179"/>
                </a:cubicBezTo>
                <a:cubicBezTo>
                  <a:pt x="110" y="178"/>
                  <a:pt x="113" y="179"/>
                  <a:pt x="114" y="181"/>
                </a:cubicBezTo>
                <a:cubicBezTo>
                  <a:pt x="120" y="194"/>
                  <a:pt x="120" y="194"/>
                  <a:pt x="120" y="194"/>
                </a:cubicBezTo>
                <a:cubicBezTo>
                  <a:pt x="120" y="194"/>
                  <a:pt x="120" y="194"/>
                  <a:pt x="120" y="194"/>
                </a:cubicBezTo>
                <a:cubicBezTo>
                  <a:pt x="121" y="196"/>
                  <a:pt x="120" y="198"/>
                  <a:pt x="118" y="199"/>
                </a:cubicBezTo>
                <a:cubicBezTo>
                  <a:pt x="99" y="208"/>
                  <a:pt x="99" y="208"/>
                  <a:pt x="99" y="208"/>
                </a:cubicBezTo>
                <a:cubicBezTo>
                  <a:pt x="99" y="236"/>
                  <a:pt x="99" y="236"/>
                  <a:pt x="99" y="236"/>
                </a:cubicBezTo>
                <a:close/>
                <a:moveTo>
                  <a:pt x="123" y="82"/>
                </a:moveTo>
                <a:cubicBezTo>
                  <a:pt x="123" y="99"/>
                  <a:pt x="123" y="99"/>
                  <a:pt x="123" y="99"/>
                </a:cubicBezTo>
                <a:cubicBezTo>
                  <a:pt x="99" y="111"/>
                  <a:pt x="99" y="111"/>
                  <a:pt x="99" y="111"/>
                </a:cubicBezTo>
                <a:cubicBezTo>
                  <a:pt x="99" y="94"/>
                  <a:pt x="99" y="94"/>
                  <a:pt x="99" y="94"/>
                </a:cubicBezTo>
                <a:lnTo>
                  <a:pt x="123" y="82"/>
                </a:lnTo>
                <a:close/>
                <a:moveTo>
                  <a:pt x="99" y="18"/>
                </a:moveTo>
                <a:cubicBezTo>
                  <a:pt x="71" y="31"/>
                  <a:pt x="71" y="31"/>
                  <a:pt x="71" y="31"/>
                </a:cubicBezTo>
                <a:cubicBezTo>
                  <a:pt x="71" y="54"/>
                  <a:pt x="71" y="54"/>
                  <a:pt x="71" y="54"/>
                </a:cubicBezTo>
                <a:cubicBezTo>
                  <a:pt x="99" y="41"/>
                  <a:pt x="99" y="41"/>
                  <a:pt x="99" y="41"/>
                </a:cubicBezTo>
                <a:cubicBezTo>
                  <a:pt x="99" y="18"/>
                  <a:pt x="99" y="18"/>
                  <a:pt x="99" y="18"/>
                </a:cubicBezTo>
                <a:close/>
                <a:moveTo>
                  <a:pt x="71" y="227"/>
                </a:moveTo>
                <a:cubicBezTo>
                  <a:pt x="77" y="235"/>
                  <a:pt x="88" y="239"/>
                  <a:pt x="99" y="236"/>
                </a:cubicBezTo>
                <a:cubicBezTo>
                  <a:pt x="99" y="208"/>
                  <a:pt x="99" y="208"/>
                  <a:pt x="99" y="208"/>
                </a:cubicBezTo>
                <a:cubicBezTo>
                  <a:pt x="89" y="212"/>
                  <a:pt x="89" y="212"/>
                  <a:pt x="89" y="212"/>
                </a:cubicBezTo>
                <a:cubicBezTo>
                  <a:pt x="87" y="213"/>
                  <a:pt x="85" y="213"/>
                  <a:pt x="84" y="210"/>
                </a:cubicBezTo>
                <a:cubicBezTo>
                  <a:pt x="78" y="197"/>
                  <a:pt x="78" y="197"/>
                  <a:pt x="78" y="197"/>
                </a:cubicBezTo>
                <a:cubicBezTo>
                  <a:pt x="77" y="195"/>
                  <a:pt x="78" y="193"/>
                  <a:pt x="80" y="192"/>
                </a:cubicBezTo>
                <a:cubicBezTo>
                  <a:pt x="99" y="183"/>
                  <a:pt x="99" y="183"/>
                  <a:pt x="99" y="183"/>
                </a:cubicBezTo>
                <a:cubicBezTo>
                  <a:pt x="99" y="172"/>
                  <a:pt x="99" y="172"/>
                  <a:pt x="99" y="172"/>
                </a:cubicBezTo>
                <a:cubicBezTo>
                  <a:pt x="75" y="183"/>
                  <a:pt x="75" y="183"/>
                  <a:pt x="75" y="183"/>
                </a:cubicBezTo>
                <a:cubicBezTo>
                  <a:pt x="74" y="184"/>
                  <a:pt x="72" y="183"/>
                  <a:pt x="71" y="182"/>
                </a:cubicBezTo>
                <a:cubicBezTo>
                  <a:pt x="71" y="227"/>
                  <a:pt x="71" y="227"/>
                  <a:pt x="71" y="227"/>
                </a:cubicBezTo>
                <a:close/>
                <a:moveTo>
                  <a:pt x="99" y="94"/>
                </a:moveTo>
                <a:cubicBezTo>
                  <a:pt x="99" y="111"/>
                  <a:pt x="99" y="111"/>
                  <a:pt x="99" y="111"/>
                </a:cubicBezTo>
                <a:cubicBezTo>
                  <a:pt x="97" y="111"/>
                  <a:pt x="97" y="111"/>
                  <a:pt x="97" y="111"/>
                </a:cubicBezTo>
                <a:cubicBezTo>
                  <a:pt x="95" y="112"/>
                  <a:pt x="94" y="115"/>
                  <a:pt x="95" y="117"/>
                </a:cubicBezTo>
                <a:cubicBezTo>
                  <a:pt x="99" y="124"/>
                  <a:pt x="99" y="124"/>
                  <a:pt x="99" y="124"/>
                </a:cubicBezTo>
                <a:cubicBezTo>
                  <a:pt x="99" y="150"/>
                  <a:pt x="99" y="150"/>
                  <a:pt x="99" y="150"/>
                </a:cubicBezTo>
                <a:cubicBezTo>
                  <a:pt x="97" y="149"/>
                  <a:pt x="96" y="148"/>
                  <a:pt x="94" y="149"/>
                </a:cubicBezTo>
                <a:cubicBezTo>
                  <a:pt x="71" y="160"/>
                  <a:pt x="71" y="160"/>
                  <a:pt x="71" y="160"/>
                </a:cubicBezTo>
                <a:cubicBezTo>
                  <a:pt x="71" y="149"/>
                  <a:pt x="71" y="149"/>
                  <a:pt x="71" y="149"/>
                </a:cubicBezTo>
                <a:cubicBezTo>
                  <a:pt x="90" y="140"/>
                  <a:pt x="90" y="140"/>
                  <a:pt x="90" y="140"/>
                </a:cubicBezTo>
                <a:cubicBezTo>
                  <a:pt x="92" y="139"/>
                  <a:pt x="93" y="136"/>
                  <a:pt x="92" y="134"/>
                </a:cubicBezTo>
                <a:cubicBezTo>
                  <a:pt x="92" y="134"/>
                  <a:pt x="92" y="134"/>
                  <a:pt x="92" y="134"/>
                </a:cubicBezTo>
                <a:cubicBezTo>
                  <a:pt x="86" y="122"/>
                  <a:pt x="86" y="122"/>
                  <a:pt x="86" y="122"/>
                </a:cubicBezTo>
                <a:cubicBezTo>
                  <a:pt x="85" y="119"/>
                  <a:pt x="82" y="118"/>
                  <a:pt x="80" y="119"/>
                </a:cubicBezTo>
                <a:cubicBezTo>
                  <a:pt x="71" y="124"/>
                  <a:pt x="71" y="124"/>
                  <a:pt x="71" y="124"/>
                </a:cubicBezTo>
                <a:cubicBezTo>
                  <a:pt x="71" y="107"/>
                  <a:pt x="71" y="107"/>
                  <a:pt x="71" y="107"/>
                </a:cubicBezTo>
                <a:lnTo>
                  <a:pt x="99" y="94"/>
                </a:lnTo>
                <a:close/>
                <a:moveTo>
                  <a:pt x="71" y="31"/>
                </a:moveTo>
                <a:cubicBezTo>
                  <a:pt x="20" y="55"/>
                  <a:pt x="20" y="55"/>
                  <a:pt x="20" y="55"/>
                </a:cubicBezTo>
                <a:cubicBezTo>
                  <a:pt x="6" y="62"/>
                  <a:pt x="0" y="78"/>
                  <a:pt x="7" y="91"/>
                </a:cubicBezTo>
                <a:cubicBezTo>
                  <a:pt x="68" y="222"/>
                  <a:pt x="68" y="222"/>
                  <a:pt x="68" y="222"/>
                </a:cubicBezTo>
                <a:cubicBezTo>
                  <a:pt x="69" y="223"/>
                  <a:pt x="70" y="225"/>
                  <a:pt x="71" y="227"/>
                </a:cubicBezTo>
                <a:cubicBezTo>
                  <a:pt x="71" y="182"/>
                  <a:pt x="71" y="182"/>
                  <a:pt x="71" y="182"/>
                </a:cubicBezTo>
                <a:cubicBezTo>
                  <a:pt x="71" y="182"/>
                  <a:pt x="70" y="181"/>
                  <a:pt x="70" y="181"/>
                </a:cubicBezTo>
                <a:cubicBezTo>
                  <a:pt x="64" y="168"/>
                  <a:pt x="64" y="168"/>
                  <a:pt x="64" y="168"/>
                </a:cubicBezTo>
                <a:cubicBezTo>
                  <a:pt x="63" y="166"/>
                  <a:pt x="64" y="163"/>
                  <a:pt x="66" y="162"/>
                </a:cubicBezTo>
                <a:cubicBezTo>
                  <a:pt x="71" y="160"/>
                  <a:pt x="71" y="160"/>
                  <a:pt x="71" y="160"/>
                </a:cubicBezTo>
                <a:cubicBezTo>
                  <a:pt x="71" y="149"/>
                  <a:pt x="71" y="149"/>
                  <a:pt x="71" y="149"/>
                </a:cubicBezTo>
                <a:cubicBezTo>
                  <a:pt x="62" y="153"/>
                  <a:pt x="62" y="153"/>
                  <a:pt x="62" y="153"/>
                </a:cubicBezTo>
                <a:cubicBezTo>
                  <a:pt x="60" y="154"/>
                  <a:pt x="57" y="153"/>
                  <a:pt x="56" y="151"/>
                </a:cubicBezTo>
                <a:cubicBezTo>
                  <a:pt x="50" y="138"/>
                  <a:pt x="50" y="138"/>
                  <a:pt x="50" y="138"/>
                </a:cubicBezTo>
                <a:cubicBezTo>
                  <a:pt x="49" y="136"/>
                  <a:pt x="50" y="134"/>
                  <a:pt x="52" y="133"/>
                </a:cubicBezTo>
                <a:cubicBezTo>
                  <a:pt x="71" y="124"/>
                  <a:pt x="71" y="124"/>
                  <a:pt x="71" y="124"/>
                </a:cubicBezTo>
                <a:cubicBezTo>
                  <a:pt x="71" y="107"/>
                  <a:pt x="71" y="107"/>
                  <a:pt x="71" y="107"/>
                </a:cubicBezTo>
                <a:cubicBezTo>
                  <a:pt x="53" y="115"/>
                  <a:pt x="53" y="115"/>
                  <a:pt x="53" y="115"/>
                </a:cubicBezTo>
                <a:cubicBezTo>
                  <a:pt x="46" y="118"/>
                  <a:pt x="38" y="116"/>
                  <a:pt x="35" y="109"/>
                </a:cubicBezTo>
                <a:cubicBezTo>
                  <a:pt x="26" y="89"/>
                  <a:pt x="26" y="89"/>
                  <a:pt x="26" y="89"/>
                </a:cubicBezTo>
                <a:cubicBezTo>
                  <a:pt x="23" y="83"/>
                  <a:pt x="26" y="75"/>
                  <a:pt x="33" y="72"/>
                </a:cubicBezTo>
                <a:cubicBezTo>
                  <a:pt x="71" y="54"/>
                  <a:pt x="71" y="54"/>
                  <a:pt x="71" y="54"/>
                </a:cubicBezTo>
                <a:lnTo>
                  <a:pt x="71" y="31"/>
                </a:lnTo>
                <a:close/>
              </a:path>
            </a:pathLst>
          </a:custGeom>
          <a:solidFill>
            <a:srgbClr val="E62A2A"/>
          </a:solidFill>
          <a:ln>
            <a:noFill/>
          </a:ln>
          <a:extLst/>
        </p:spPr>
        <p:txBody>
          <a:bodyPr vert="horz" wrap="square" lIns="68562" tIns="34281" rIns="68562" bIns="34281" numCol="1" anchor="t" anchorCtr="0" compatLnSpc="1">
            <a:prstTxWarp prst="textNoShape">
              <a:avLst/>
            </a:prstTxWarp>
          </a:bodyPr>
          <a:lstStyle/>
          <a:p>
            <a:endParaRPr lang="id-ID" sz="1012"/>
          </a:p>
        </p:txBody>
      </p:sp>
      <p:sp>
        <p:nvSpPr>
          <p:cNvPr id="154" name="Rectangle 59">
            <a:extLst>
              <a:ext uri="{FF2B5EF4-FFF2-40B4-BE49-F238E27FC236}">
                <a16:creationId xmlns:a16="http://schemas.microsoft.com/office/drawing/2014/main" xmlns="" id="{D0EE6144-0545-44BA-8833-F54DAB78C03A}"/>
              </a:ext>
            </a:extLst>
          </p:cNvPr>
          <p:cNvSpPr>
            <a:spLocks noChangeArrowheads="1"/>
          </p:cNvSpPr>
          <p:nvPr/>
        </p:nvSpPr>
        <p:spPr bwMode="auto">
          <a:xfrm>
            <a:off x="6348779" y="2566277"/>
            <a:ext cx="470175" cy="2380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155" name="Rectangle 60">
            <a:extLst>
              <a:ext uri="{FF2B5EF4-FFF2-40B4-BE49-F238E27FC236}">
                <a16:creationId xmlns:a16="http://schemas.microsoft.com/office/drawing/2014/main" xmlns="" id="{87EF8CB2-424F-4319-99A7-BFF40B121684}"/>
              </a:ext>
            </a:extLst>
          </p:cNvPr>
          <p:cNvSpPr>
            <a:spLocks noChangeArrowheads="1"/>
          </p:cNvSpPr>
          <p:nvPr/>
        </p:nvSpPr>
        <p:spPr bwMode="auto">
          <a:xfrm>
            <a:off x="6367824" y="2518664"/>
            <a:ext cx="432085" cy="2380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156" name="Rectangle 61">
            <a:extLst>
              <a:ext uri="{FF2B5EF4-FFF2-40B4-BE49-F238E27FC236}">
                <a16:creationId xmlns:a16="http://schemas.microsoft.com/office/drawing/2014/main" xmlns="" id="{AF76B724-0719-4ED9-BFF2-92C8ED442F41}"/>
              </a:ext>
            </a:extLst>
          </p:cNvPr>
          <p:cNvSpPr>
            <a:spLocks noChangeArrowheads="1"/>
          </p:cNvSpPr>
          <p:nvPr/>
        </p:nvSpPr>
        <p:spPr bwMode="auto">
          <a:xfrm>
            <a:off x="6538039" y="2469861"/>
            <a:ext cx="91655" cy="2380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157" name="Rectangle 62">
            <a:extLst>
              <a:ext uri="{FF2B5EF4-FFF2-40B4-BE49-F238E27FC236}">
                <a16:creationId xmlns:a16="http://schemas.microsoft.com/office/drawing/2014/main" xmlns="" id="{CB277185-0D57-496B-8603-28C9859C9058}"/>
              </a:ext>
            </a:extLst>
          </p:cNvPr>
          <p:cNvSpPr>
            <a:spLocks noChangeArrowheads="1"/>
          </p:cNvSpPr>
          <p:nvPr/>
        </p:nvSpPr>
        <p:spPr bwMode="auto">
          <a:xfrm>
            <a:off x="6554704" y="2294885"/>
            <a:ext cx="58326" cy="1904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158" name="Rectangle 63">
            <a:extLst>
              <a:ext uri="{FF2B5EF4-FFF2-40B4-BE49-F238E27FC236}">
                <a16:creationId xmlns:a16="http://schemas.microsoft.com/office/drawing/2014/main" xmlns="" id="{B65BB109-4C1C-4B98-837B-5E42903AB296}"/>
              </a:ext>
            </a:extLst>
          </p:cNvPr>
          <p:cNvSpPr>
            <a:spLocks noChangeArrowheads="1"/>
          </p:cNvSpPr>
          <p:nvPr/>
        </p:nvSpPr>
        <p:spPr bwMode="auto">
          <a:xfrm>
            <a:off x="6538039" y="2285363"/>
            <a:ext cx="91655" cy="2380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159" name="Rectangle 64">
            <a:extLst>
              <a:ext uri="{FF2B5EF4-FFF2-40B4-BE49-F238E27FC236}">
                <a16:creationId xmlns:a16="http://schemas.microsoft.com/office/drawing/2014/main" xmlns="" id="{02BC86F4-624C-4F52-8421-0FB2F87F5FB2}"/>
              </a:ext>
            </a:extLst>
          </p:cNvPr>
          <p:cNvSpPr>
            <a:spLocks noChangeArrowheads="1"/>
          </p:cNvSpPr>
          <p:nvPr/>
        </p:nvSpPr>
        <p:spPr bwMode="auto">
          <a:xfrm>
            <a:off x="6677306" y="2469861"/>
            <a:ext cx="89274" cy="2380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160" name="Rectangle 65">
            <a:extLst>
              <a:ext uri="{FF2B5EF4-FFF2-40B4-BE49-F238E27FC236}">
                <a16:creationId xmlns:a16="http://schemas.microsoft.com/office/drawing/2014/main" xmlns="" id="{48B6C52E-6F05-45A1-A418-0A48B3A11EAB}"/>
              </a:ext>
            </a:extLst>
          </p:cNvPr>
          <p:cNvSpPr>
            <a:spLocks noChangeArrowheads="1"/>
          </p:cNvSpPr>
          <p:nvPr/>
        </p:nvSpPr>
        <p:spPr bwMode="auto">
          <a:xfrm>
            <a:off x="6692780" y="2294885"/>
            <a:ext cx="57135" cy="1904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161" name="Rectangle 66">
            <a:extLst>
              <a:ext uri="{FF2B5EF4-FFF2-40B4-BE49-F238E27FC236}">
                <a16:creationId xmlns:a16="http://schemas.microsoft.com/office/drawing/2014/main" xmlns="" id="{5DC772BD-E744-4743-BA34-72DEC0AFA20E}"/>
              </a:ext>
            </a:extLst>
          </p:cNvPr>
          <p:cNvSpPr>
            <a:spLocks noChangeArrowheads="1"/>
          </p:cNvSpPr>
          <p:nvPr/>
        </p:nvSpPr>
        <p:spPr bwMode="auto">
          <a:xfrm>
            <a:off x="6677306" y="2285363"/>
            <a:ext cx="89274" cy="2380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162" name="Rectangle 67">
            <a:extLst>
              <a:ext uri="{FF2B5EF4-FFF2-40B4-BE49-F238E27FC236}">
                <a16:creationId xmlns:a16="http://schemas.microsoft.com/office/drawing/2014/main" xmlns="" id="{5069BF73-B27C-4B27-A62B-8B2944FC75B5}"/>
              </a:ext>
            </a:extLst>
          </p:cNvPr>
          <p:cNvSpPr>
            <a:spLocks noChangeArrowheads="1"/>
          </p:cNvSpPr>
          <p:nvPr/>
        </p:nvSpPr>
        <p:spPr bwMode="auto">
          <a:xfrm>
            <a:off x="6401153" y="2469861"/>
            <a:ext cx="91655" cy="2380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163" name="Rectangle 68">
            <a:extLst>
              <a:ext uri="{FF2B5EF4-FFF2-40B4-BE49-F238E27FC236}">
                <a16:creationId xmlns:a16="http://schemas.microsoft.com/office/drawing/2014/main" xmlns="" id="{658C9C68-E9F1-4992-8068-7ED19D1CDCAB}"/>
              </a:ext>
            </a:extLst>
          </p:cNvPr>
          <p:cNvSpPr>
            <a:spLocks noChangeArrowheads="1"/>
          </p:cNvSpPr>
          <p:nvPr/>
        </p:nvSpPr>
        <p:spPr bwMode="auto">
          <a:xfrm>
            <a:off x="6416628" y="2294885"/>
            <a:ext cx="59516" cy="1904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164" name="Rectangle 69">
            <a:extLst>
              <a:ext uri="{FF2B5EF4-FFF2-40B4-BE49-F238E27FC236}">
                <a16:creationId xmlns:a16="http://schemas.microsoft.com/office/drawing/2014/main" xmlns="" id="{779F8D46-D92E-46AE-881D-B42E190F13FF}"/>
              </a:ext>
            </a:extLst>
          </p:cNvPr>
          <p:cNvSpPr>
            <a:spLocks noChangeArrowheads="1"/>
          </p:cNvSpPr>
          <p:nvPr/>
        </p:nvSpPr>
        <p:spPr bwMode="auto">
          <a:xfrm>
            <a:off x="6401153" y="2285363"/>
            <a:ext cx="91655" cy="2380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165" name="Rectangle 70">
            <a:extLst>
              <a:ext uri="{FF2B5EF4-FFF2-40B4-BE49-F238E27FC236}">
                <a16:creationId xmlns:a16="http://schemas.microsoft.com/office/drawing/2014/main" xmlns="" id="{B26BC382-6744-4110-B73C-851A83647EB2}"/>
              </a:ext>
            </a:extLst>
          </p:cNvPr>
          <p:cNvSpPr>
            <a:spLocks noChangeArrowheads="1"/>
          </p:cNvSpPr>
          <p:nvPr/>
        </p:nvSpPr>
        <p:spPr bwMode="auto">
          <a:xfrm>
            <a:off x="6367824" y="2232989"/>
            <a:ext cx="432085" cy="23806"/>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166" name="Freeform 71">
            <a:extLst>
              <a:ext uri="{FF2B5EF4-FFF2-40B4-BE49-F238E27FC236}">
                <a16:creationId xmlns:a16="http://schemas.microsoft.com/office/drawing/2014/main" xmlns="" id="{17A27C27-C419-476C-BDC1-85EEDCE5166E}"/>
              </a:ext>
            </a:extLst>
          </p:cNvPr>
          <p:cNvSpPr>
            <a:spLocks/>
          </p:cNvSpPr>
          <p:nvPr/>
        </p:nvSpPr>
        <p:spPr bwMode="auto">
          <a:xfrm>
            <a:off x="6367824" y="2094912"/>
            <a:ext cx="432085" cy="138077"/>
          </a:xfrm>
          <a:custGeom>
            <a:avLst/>
            <a:gdLst>
              <a:gd name="T0" fmla="*/ 181 w 363"/>
              <a:gd name="T1" fmla="*/ 0 h 116"/>
              <a:gd name="T2" fmla="*/ 363 w 363"/>
              <a:gd name="T3" fmla="*/ 116 h 116"/>
              <a:gd name="T4" fmla="*/ 0 w 363"/>
              <a:gd name="T5" fmla="*/ 116 h 116"/>
              <a:gd name="T6" fmla="*/ 181 w 363"/>
              <a:gd name="T7" fmla="*/ 0 h 116"/>
            </a:gdLst>
            <a:ahLst/>
            <a:cxnLst>
              <a:cxn ang="0">
                <a:pos x="T0" y="T1"/>
              </a:cxn>
              <a:cxn ang="0">
                <a:pos x="T2" y="T3"/>
              </a:cxn>
              <a:cxn ang="0">
                <a:pos x="T4" y="T5"/>
              </a:cxn>
              <a:cxn ang="0">
                <a:pos x="T6" y="T7"/>
              </a:cxn>
            </a:cxnLst>
            <a:rect l="0" t="0" r="r" b="b"/>
            <a:pathLst>
              <a:path w="363" h="116">
                <a:moveTo>
                  <a:pt x="181" y="0"/>
                </a:moveTo>
                <a:lnTo>
                  <a:pt x="363" y="116"/>
                </a:lnTo>
                <a:lnTo>
                  <a:pt x="0" y="116"/>
                </a:lnTo>
                <a:lnTo>
                  <a:pt x="181" y="0"/>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167" name="Freeform 72">
            <a:extLst>
              <a:ext uri="{FF2B5EF4-FFF2-40B4-BE49-F238E27FC236}">
                <a16:creationId xmlns:a16="http://schemas.microsoft.com/office/drawing/2014/main" xmlns="" id="{F9D5FA6A-D451-462C-9B19-B945A16F99FB}"/>
              </a:ext>
            </a:extLst>
          </p:cNvPr>
          <p:cNvSpPr>
            <a:spLocks noEditPoints="1"/>
          </p:cNvSpPr>
          <p:nvPr/>
        </p:nvSpPr>
        <p:spPr bwMode="auto">
          <a:xfrm>
            <a:off x="5179890" y="2219895"/>
            <a:ext cx="599919" cy="391614"/>
          </a:xfrm>
          <a:custGeom>
            <a:avLst/>
            <a:gdLst>
              <a:gd name="T0" fmla="*/ 82 w 367"/>
              <a:gd name="T1" fmla="*/ 27 h 240"/>
              <a:gd name="T2" fmla="*/ 367 w 367"/>
              <a:gd name="T3" fmla="*/ 120 h 240"/>
              <a:gd name="T4" fmla="*/ 82 w 367"/>
              <a:gd name="T5" fmla="*/ 213 h 240"/>
              <a:gd name="T6" fmla="*/ 82 w 367"/>
              <a:gd name="T7" fmla="*/ 177 h 240"/>
              <a:gd name="T8" fmla="*/ 127 w 367"/>
              <a:gd name="T9" fmla="*/ 143 h 240"/>
              <a:gd name="T10" fmla="*/ 127 w 367"/>
              <a:gd name="T11" fmla="*/ 87 h 240"/>
              <a:gd name="T12" fmla="*/ 138 w 367"/>
              <a:gd name="T13" fmla="*/ 87 h 240"/>
              <a:gd name="T14" fmla="*/ 138 w 367"/>
              <a:gd name="T15" fmla="*/ 64 h 240"/>
              <a:gd name="T16" fmla="*/ 127 w 367"/>
              <a:gd name="T17" fmla="*/ 64 h 240"/>
              <a:gd name="T18" fmla="*/ 102 w 367"/>
              <a:gd name="T19" fmla="*/ 64 h 240"/>
              <a:gd name="T20" fmla="*/ 91 w 367"/>
              <a:gd name="T21" fmla="*/ 64 h 240"/>
              <a:gd name="T22" fmla="*/ 91 w 367"/>
              <a:gd name="T23" fmla="*/ 87 h 240"/>
              <a:gd name="T24" fmla="*/ 102 w 367"/>
              <a:gd name="T25" fmla="*/ 87 h 240"/>
              <a:gd name="T26" fmla="*/ 102 w 367"/>
              <a:gd name="T27" fmla="*/ 143 h 240"/>
              <a:gd name="T28" fmla="*/ 82 w 367"/>
              <a:gd name="T29" fmla="*/ 156 h 240"/>
              <a:gd name="T30" fmla="*/ 82 w 367"/>
              <a:gd name="T31" fmla="*/ 27 h 240"/>
              <a:gd name="T32" fmla="*/ 0 w 367"/>
              <a:gd name="T33" fmla="*/ 0 h 240"/>
              <a:gd name="T34" fmla="*/ 82 w 367"/>
              <a:gd name="T35" fmla="*/ 27 h 240"/>
              <a:gd name="T36" fmla="*/ 82 w 367"/>
              <a:gd name="T37" fmla="*/ 156 h 240"/>
              <a:gd name="T38" fmla="*/ 82 w 367"/>
              <a:gd name="T39" fmla="*/ 156 h 240"/>
              <a:gd name="T40" fmla="*/ 62 w 367"/>
              <a:gd name="T41" fmla="*/ 143 h 240"/>
              <a:gd name="T42" fmla="*/ 62 w 367"/>
              <a:gd name="T43" fmla="*/ 87 h 240"/>
              <a:gd name="T44" fmla="*/ 73 w 367"/>
              <a:gd name="T45" fmla="*/ 87 h 240"/>
              <a:gd name="T46" fmla="*/ 73 w 367"/>
              <a:gd name="T47" fmla="*/ 64 h 240"/>
              <a:gd name="T48" fmla="*/ 62 w 367"/>
              <a:gd name="T49" fmla="*/ 64 h 240"/>
              <a:gd name="T50" fmla="*/ 37 w 367"/>
              <a:gd name="T51" fmla="*/ 64 h 240"/>
              <a:gd name="T52" fmla="*/ 26 w 367"/>
              <a:gd name="T53" fmla="*/ 64 h 240"/>
              <a:gd name="T54" fmla="*/ 26 w 367"/>
              <a:gd name="T55" fmla="*/ 87 h 240"/>
              <a:gd name="T56" fmla="*/ 37 w 367"/>
              <a:gd name="T57" fmla="*/ 87 h 240"/>
              <a:gd name="T58" fmla="*/ 37 w 367"/>
              <a:gd name="T59" fmla="*/ 143 h 240"/>
              <a:gd name="T60" fmla="*/ 82 w 367"/>
              <a:gd name="T61" fmla="*/ 177 h 240"/>
              <a:gd name="T62" fmla="*/ 82 w 367"/>
              <a:gd name="T63" fmla="*/ 177 h 240"/>
              <a:gd name="T64" fmla="*/ 82 w 367"/>
              <a:gd name="T65" fmla="*/ 213 h 240"/>
              <a:gd name="T66" fmla="*/ 0 w 367"/>
              <a:gd name="T67" fmla="*/ 240 h 240"/>
              <a:gd name="T68" fmla="*/ 0 w 367"/>
              <a:gd name="T69"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7" h="240">
                <a:moveTo>
                  <a:pt x="82" y="27"/>
                </a:moveTo>
                <a:cubicBezTo>
                  <a:pt x="367" y="120"/>
                  <a:pt x="367" y="120"/>
                  <a:pt x="367" y="120"/>
                </a:cubicBezTo>
                <a:cubicBezTo>
                  <a:pt x="82" y="213"/>
                  <a:pt x="82" y="213"/>
                  <a:pt x="82" y="213"/>
                </a:cubicBezTo>
                <a:cubicBezTo>
                  <a:pt x="82" y="177"/>
                  <a:pt x="82" y="177"/>
                  <a:pt x="82" y="177"/>
                </a:cubicBezTo>
                <a:cubicBezTo>
                  <a:pt x="107" y="177"/>
                  <a:pt x="127" y="162"/>
                  <a:pt x="127" y="143"/>
                </a:cubicBezTo>
                <a:cubicBezTo>
                  <a:pt x="127" y="87"/>
                  <a:pt x="127" y="87"/>
                  <a:pt x="127" y="87"/>
                </a:cubicBezTo>
                <a:cubicBezTo>
                  <a:pt x="138" y="87"/>
                  <a:pt x="138" y="87"/>
                  <a:pt x="138" y="87"/>
                </a:cubicBezTo>
                <a:cubicBezTo>
                  <a:pt x="138" y="64"/>
                  <a:pt x="138" y="64"/>
                  <a:pt x="138" y="64"/>
                </a:cubicBezTo>
                <a:cubicBezTo>
                  <a:pt x="127" y="64"/>
                  <a:pt x="127" y="64"/>
                  <a:pt x="127" y="64"/>
                </a:cubicBezTo>
                <a:cubicBezTo>
                  <a:pt x="102" y="64"/>
                  <a:pt x="102" y="64"/>
                  <a:pt x="102" y="64"/>
                </a:cubicBezTo>
                <a:cubicBezTo>
                  <a:pt x="91" y="64"/>
                  <a:pt x="91" y="64"/>
                  <a:pt x="91" y="64"/>
                </a:cubicBezTo>
                <a:cubicBezTo>
                  <a:pt x="91" y="87"/>
                  <a:pt x="91" y="87"/>
                  <a:pt x="91" y="87"/>
                </a:cubicBezTo>
                <a:cubicBezTo>
                  <a:pt x="102" y="87"/>
                  <a:pt x="102" y="87"/>
                  <a:pt x="102" y="87"/>
                </a:cubicBezTo>
                <a:cubicBezTo>
                  <a:pt x="102" y="143"/>
                  <a:pt x="102" y="143"/>
                  <a:pt x="102" y="143"/>
                </a:cubicBezTo>
                <a:cubicBezTo>
                  <a:pt x="102" y="150"/>
                  <a:pt x="93" y="156"/>
                  <a:pt x="82" y="156"/>
                </a:cubicBezTo>
                <a:lnTo>
                  <a:pt x="82" y="27"/>
                </a:lnTo>
                <a:close/>
                <a:moveTo>
                  <a:pt x="0" y="0"/>
                </a:moveTo>
                <a:cubicBezTo>
                  <a:pt x="82" y="27"/>
                  <a:pt x="82" y="27"/>
                  <a:pt x="82" y="27"/>
                </a:cubicBezTo>
                <a:cubicBezTo>
                  <a:pt x="82" y="156"/>
                  <a:pt x="82" y="156"/>
                  <a:pt x="82" y="156"/>
                </a:cubicBezTo>
                <a:cubicBezTo>
                  <a:pt x="82" y="156"/>
                  <a:pt x="82" y="156"/>
                  <a:pt x="82" y="156"/>
                </a:cubicBezTo>
                <a:cubicBezTo>
                  <a:pt x="71" y="156"/>
                  <a:pt x="62" y="150"/>
                  <a:pt x="62" y="143"/>
                </a:cubicBezTo>
                <a:cubicBezTo>
                  <a:pt x="62" y="87"/>
                  <a:pt x="62" y="87"/>
                  <a:pt x="62" y="87"/>
                </a:cubicBezTo>
                <a:cubicBezTo>
                  <a:pt x="73" y="87"/>
                  <a:pt x="73" y="87"/>
                  <a:pt x="73" y="87"/>
                </a:cubicBezTo>
                <a:cubicBezTo>
                  <a:pt x="73" y="64"/>
                  <a:pt x="73" y="64"/>
                  <a:pt x="73" y="64"/>
                </a:cubicBezTo>
                <a:cubicBezTo>
                  <a:pt x="62" y="64"/>
                  <a:pt x="62" y="64"/>
                  <a:pt x="62" y="64"/>
                </a:cubicBezTo>
                <a:cubicBezTo>
                  <a:pt x="37" y="64"/>
                  <a:pt x="37" y="64"/>
                  <a:pt x="37" y="64"/>
                </a:cubicBezTo>
                <a:cubicBezTo>
                  <a:pt x="26" y="64"/>
                  <a:pt x="26" y="64"/>
                  <a:pt x="26" y="64"/>
                </a:cubicBezTo>
                <a:cubicBezTo>
                  <a:pt x="26" y="87"/>
                  <a:pt x="26" y="87"/>
                  <a:pt x="26" y="87"/>
                </a:cubicBezTo>
                <a:cubicBezTo>
                  <a:pt x="37" y="87"/>
                  <a:pt x="37" y="87"/>
                  <a:pt x="37" y="87"/>
                </a:cubicBezTo>
                <a:cubicBezTo>
                  <a:pt x="37" y="143"/>
                  <a:pt x="37" y="143"/>
                  <a:pt x="37" y="143"/>
                </a:cubicBezTo>
                <a:cubicBezTo>
                  <a:pt x="37" y="162"/>
                  <a:pt x="57" y="177"/>
                  <a:pt x="82" y="177"/>
                </a:cubicBezTo>
                <a:cubicBezTo>
                  <a:pt x="82" y="177"/>
                  <a:pt x="82" y="177"/>
                  <a:pt x="82" y="177"/>
                </a:cubicBezTo>
                <a:cubicBezTo>
                  <a:pt x="82" y="213"/>
                  <a:pt x="82" y="213"/>
                  <a:pt x="82" y="213"/>
                </a:cubicBezTo>
                <a:cubicBezTo>
                  <a:pt x="0" y="240"/>
                  <a:pt x="0" y="240"/>
                  <a:pt x="0" y="240"/>
                </a:cubicBezTo>
                <a:lnTo>
                  <a:pt x="0" y="0"/>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168" name="Freeform 73">
            <a:extLst>
              <a:ext uri="{FF2B5EF4-FFF2-40B4-BE49-F238E27FC236}">
                <a16:creationId xmlns:a16="http://schemas.microsoft.com/office/drawing/2014/main" xmlns="" id="{0C66158F-4A7B-4A42-A137-04F8412F0261}"/>
              </a:ext>
            </a:extLst>
          </p:cNvPr>
          <p:cNvSpPr>
            <a:spLocks noEditPoints="1"/>
          </p:cNvSpPr>
          <p:nvPr/>
        </p:nvSpPr>
        <p:spPr bwMode="auto">
          <a:xfrm>
            <a:off x="6503520" y="2649599"/>
            <a:ext cx="140457" cy="245205"/>
          </a:xfrm>
          <a:custGeom>
            <a:avLst/>
            <a:gdLst>
              <a:gd name="T0" fmla="*/ 37 w 86"/>
              <a:gd name="T1" fmla="*/ 128 h 150"/>
              <a:gd name="T2" fmla="*/ 34 w 86"/>
              <a:gd name="T3" fmla="*/ 127 h 150"/>
              <a:gd name="T4" fmla="*/ 34 w 86"/>
              <a:gd name="T5" fmla="*/ 150 h 150"/>
              <a:gd name="T6" fmla="*/ 45 w 86"/>
              <a:gd name="T7" fmla="*/ 142 h 150"/>
              <a:gd name="T8" fmla="*/ 37 w 86"/>
              <a:gd name="T9" fmla="*/ 128 h 150"/>
              <a:gd name="T10" fmla="*/ 34 w 86"/>
              <a:gd name="T11" fmla="*/ 118 h 150"/>
              <a:gd name="T12" fmla="*/ 34 w 86"/>
              <a:gd name="T13" fmla="*/ 51 h 150"/>
              <a:gd name="T14" fmla="*/ 51 w 86"/>
              <a:gd name="T15" fmla="*/ 46 h 150"/>
              <a:gd name="T16" fmla="*/ 61 w 86"/>
              <a:gd name="T17" fmla="*/ 8 h 150"/>
              <a:gd name="T18" fmla="*/ 72 w 86"/>
              <a:gd name="T19" fmla="*/ 1 h 150"/>
              <a:gd name="T20" fmla="*/ 78 w 86"/>
              <a:gd name="T21" fmla="*/ 12 h 150"/>
              <a:gd name="T22" fmla="*/ 69 w 86"/>
              <a:gd name="T23" fmla="*/ 51 h 150"/>
              <a:gd name="T24" fmla="*/ 82 w 86"/>
              <a:gd name="T25" fmla="*/ 84 h 150"/>
              <a:gd name="T26" fmla="*/ 77 w 86"/>
              <a:gd name="T27" fmla="*/ 103 h 150"/>
              <a:gd name="T28" fmla="*/ 77 w 86"/>
              <a:gd name="T29" fmla="*/ 103 h 150"/>
              <a:gd name="T30" fmla="*/ 86 w 86"/>
              <a:gd name="T31" fmla="*/ 117 h 150"/>
              <a:gd name="T32" fmla="*/ 83 w 86"/>
              <a:gd name="T33" fmla="*/ 130 h 150"/>
              <a:gd name="T34" fmla="*/ 34 w 86"/>
              <a:gd name="T35" fmla="*/ 118 h 150"/>
              <a:gd name="T36" fmla="*/ 34 w 86"/>
              <a:gd name="T37" fmla="*/ 127 h 150"/>
              <a:gd name="T38" fmla="*/ 23 w 86"/>
              <a:gd name="T39" fmla="*/ 136 h 150"/>
              <a:gd name="T40" fmla="*/ 31 w 86"/>
              <a:gd name="T41" fmla="*/ 150 h 150"/>
              <a:gd name="T42" fmla="*/ 34 w 86"/>
              <a:gd name="T43" fmla="*/ 150 h 150"/>
              <a:gd name="T44" fmla="*/ 34 w 86"/>
              <a:gd name="T45" fmla="*/ 127 h 150"/>
              <a:gd name="T46" fmla="*/ 34 w 86"/>
              <a:gd name="T47" fmla="*/ 51 h 150"/>
              <a:gd name="T48" fmla="*/ 34 w 86"/>
              <a:gd name="T49" fmla="*/ 118 h 150"/>
              <a:gd name="T50" fmla="*/ 0 w 86"/>
              <a:gd name="T51" fmla="*/ 109 h 150"/>
              <a:gd name="T52" fmla="*/ 3 w 86"/>
              <a:gd name="T53" fmla="*/ 96 h 150"/>
              <a:gd name="T54" fmla="*/ 18 w 86"/>
              <a:gd name="T55" fmla="*/ 88 h 150"/>
              <a:gd name="T56" fmla="*/ 23 w 86"/>
              <a:gd name="T57" fmla="*/ 69 h 150"/>
              <a:gd name="T58" fmla="*/ 34 w 86"/>
              <a:gd name="T59" fmla="*/ 5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6" h="150">
                <a:moveTo>
                  <a:pt x="37" y="128"/>
                </a:moveTo>
                <a:cubicBezTo>
                  <a:pt x="36" y="127"/>
                  <a:pt x="35" y="127"/>
                  <a:pt x="34" y="127"/>
                </a:cubicBezTo>
                <a:cubicBezTo>
                  <a:pt x="34" y="150"/>
                  <a:pt x="34" y="150"/>
                  <a:pt x="34" y="150"/>
                </a:cubicBezTo>
                <a:cubicBezTo>
                  <a:pt x="39" y="150"/>
                  <a:pt x="44" y="147"/>
                  <a:pt x="45" y="142"/>
                </a:cubicBezTo>
                <a:cubicBezTo>
                  <a:pt x="47" y="136"/>
                  <a:pt x="43" y="129"/>
                  <a:pt x="37" y="128"/>
                </a:cubicBezTo>
                <a:close/>
                <a:moveTo>
                  <a:pt x="34" y="118"/>
                </a:moveTo>
                <a:cubicBezTo>
                  <a:pt x="34" y="51"/>
                  <a:pt x="34" y="51"/>
                  <a:pt x="34" y="51"/>
                </a:cubicBezTo>
                <a:cubicBezTo>
                  <a:pt x="39" y="48"/>
                  <a:pt x="45" y="46"/>
                  <a:pt x="51" y="46"/>
                </a:cubicBezTo>
                <a:cubicBezTo>
                  <a:pt x="61" y="8"/>
                  <a:pt x="61" y="8"/>
                  <a:pt x="61" y="8"/>
                </a:cubicBezTo>
                <a:cubicBezTo>
                  <a:pt x="62" y="3"/>
                  <a:pt x="67" y="0"/>
                  <a:pt x="72" y="1"/>
                </a:cubicBezTo>
                <a:cubicBezTo>
                  <a:pt x="77" y="2"/>
                  <a:pt x="80" y="7"/>
                  <a:pt x="78" y="12"/>
                </a:cubicBezTo>
                <a:cubicBezTo>
                  <a:pt x="69" y="51"/>
                  <a:pt x="69" y="51"/>
                  <a:pt x="69" y="51"/>
                </a:cubicBezTo>
                <a:cubicBezTo>
                  <a:pt x="79" y="57"/>
                  <a:pt x="86" y="68"/>
                  <a:pt x="82" y="84"/>
                </a:cubicBezTo>
                <a:cubicBezTo>
                  <a:pt x="82" y="84"/>
                  <a:pt x="79" y="97"/>
                  <a:pt x="77" y="103"/>
                </a:cubicBezTo>
                <a:cubicBezTo>
                  <a:pt x="77" y="103"/>
                  <a:pt x="77" y="103"/>
                  <a:pt x="77" y="103"/>
                </a:cubicBezTo>
                <a:cubicBezTo>
                  <a:pt x="75" y="112"/>
                  <a:pt x="86" y="117"/>
                  <a:pt x="86" y="117"/>
                </a:cubicBezTo>
                <a:cubicBezTo>
                  <a:pt x="83" y="130"/>
                  <a:pt x="83" y="130"/>
                  <a:pt x="83" y="130"/>
                </a:cubicBezTo>
                <a:lnTo>
                  <a:pt x="34" y="118"/>
                </a:lnTo>
                <a:close/>
                <a:moveTo>
                  <a:pt x="34" y="127"/>
                </a:moveTo>
                <a:cubicBezTo>
                  <a:pt x="29" y="127"/>
                  <a:pt x="24" y="131"/>
                  <a:pt x="23" y="136"/>
                </a:cubicBezTo>
                <a:cubicBezTo>
                  <a:pt x="21" y="142"/>
                  <a:pt x="25" y="148"/>
                  <a:pt x="31" y="150"/>
                </a:cubicBezTo>
                <a:cubicBezTo>
                  <a:pt x="32" y="150"/>
                  <a:pt x="33" y="150"/>
                  <a:pt x="34" y="150"/>
                </a:cubicBezTo>
                <a:cubicBezTo>
                  <a:pt x="34" y="127"/>
                  <a:pt x="34" y="127"/>
                  <a:pt x="34" y="127"/>
                </a:cubicBezTo>
                <a:close/>
                <a:moveTo>
                  <a:pt x="34" y="51"/>
                </a:moveTo>
                <a:cubicBezTo>
                  <a:pt x="34" y="118"/>
                  <a:pt x="34" y="118"/>
                  <a:pt x="34" y="118"/>
                </a:cubicBezTo>
                <a:cubicBezTo>
                  <a:pt x="0" y="109"/>
                  <a:pt x="0" y="109"/>
                  <a:pt x="0" y="109"/>
                </a:cubicBezTo>
                <a:cubicBezTo>
                  <a:pt x="3" y="96"/>
                  <a:pt x="3" y="96"/>
                  <a:pt x="3" y="96"/>
                </a:cubicBezTo>
                <a:cubicBezTo>
                  <a:pt x="3" y="96"/>
                  <a:pt x="16" y="97"/>
                  <a:pt x="18" y="88"/>
                </a:cubicBezTo>
                <a:cubicBezTo>
                  <a:pt x="20" y="80"/>
                  <a:pt x="23" y="69"/>
                  <a:pt x="23" y="69"/>
                </a:cubicBezTo>
                <a:cubicBezTo>
                  <a:pt x="25" y="61"/>
                  <a:pt x="29" y="55"/>
                  <a:pt x="34" y="51"/>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169" name="Freeform 74">
            <a:extLst>
              <a:ext uri="{FF2B5EF4-FFF2-40B4-BE49-F238E27FC236}">
                <a16:creationId xmlns:a16="http://schemas.microsoft.com/office/drawing/2014/main" xmlns="" id="{1A072168-F400-4A99-97D2-0F6B17082F6A}"/>
              </a:ext>
            </a:extLst>
          </p:cNvPr>
          <p:cNvSpPr>
            <a:spLocks noEditPoints="1"/>
          </p:cNvSpPr>
          <p:nvPr/>
        </p:nvSpPr>
        <p:spPr bwMode="auto">
          <a:xfrm>
            <a:off x="5277495" y="1809237"/>
            <a:ext cx="282105" cy="345191"/>
          </a:xfrm>
          <a:custGeom>
            <a:avLst/>
            <a:gdLst>
              <a:gd name="T0" fmla="*/ 172 w 172"/>
              <a:gd name="T1" fmla="*/ 9 h 211"/>
              <a:gd name="T2" fmla="*/ 121 w 172"/>
              <a:gd name="T3" fmla="*/ 37 h 211"/>
              <a:gd name="T4" fmla="*/ 143 w 172"/>
              <a:gd name="T5" fmla="*/ 211 h 211"/>
              <a:gd name="T6" fmla="*/ 124 w 172"/>
              <a:gd name="T7" fmla="*/ 165 h 211"/>
              <a:gd name="T8" fmla="*/ 131 w 172"/>
              <a:gd name="T9" fmla="*/ 108 h 211"/>
              <a:gd name="T10" fmla="*/ 121 w 172"/>
              <a:gd name="T11" fmla="*/ 86 h 211"/>
              <a:gd name="T12" fmla="*/ 129 w 172"/>
              <a:gd name="T13" fmla="*/ 146 h 211"/>
              <a:gd name="T14" fmla="*/ 127 w 172"/>
              <a:gd name="T15" fmla="*/ 116 h 211"/>
              <a:gd name="T16" fmla="*/ 121 w 172"/>
              <a:gd name="T17" fmla="*/ 156 h 211"/>
              <a:gd name="T18" fmla="*/ 121 w 172"/>
              <a:gd name="T19" fmla="*/ 9 h 211"/>
              <a:gd name="T20" fmla="*/ 98 w 172"/>
              <a:gd name="T21" fmla="*/ 37 h 211"/>
              <a:gd name="T22" fmla="*/ 110 w 172"/>
              <a:gd name="T23" fmla="*/ 88 h 211"/>
              <a:gd name="T24" fmla="*/ 100 w 172"/>
              <a:gd name="T25" fmla="*/ 81 h 211"/>
              <a:gd name="T26" fmla="*/ 121 w 172"/>
              <a:gd name="T27" fmla="*/ 211 h 211"/>
              <a:gd name="T28" fmla="*/ 101 w 172"/>
              <a:gd name="T29" fmla="*/ 163 h 211"/>
              <a:gd name="T30" fmla="*/ 121 w 172"/>
              <a:gd name="T31" fmla="*/ 211 h 211"/>
              <a:gd name="T32" fmla="*/ 113 w 172"/>
              <a:gd name="T33" fmla="*/ 148 h 211"/>
              <a:gd name="T34" fmla="*/ 121 w 172"/>
              <a:gd name="T35" fmla="*/ 156 h 211"/>
              <a:gd name="T36" fmla="*/ 98 w 172"/>
              <a:gd name="T37" fmla="*/ 0 h 211"/>
              <a:gd name="T38" fmla="*/ 71 w 172"/>
              <a:gd name="T39" fmla="*/ 0 h 211"/>
              <a:gd name="T40" fmla="*/ 98 w 172"/>
              <a:gd name="T41" fmla="*/ 80 h 211"/>
              <a:gd name="T42" fmla="*/ 71 w 172"/>
              <a:gd name="T43" fmla="*/ 37 h 211"/>
              <a:gd name="T44" fmla="*/ 71 w 172"/>
              <a:gd name="T45" fmla="*/ 166 h 211"/>
              <a:gd name="T46" fmla="*/ 98 w 172"/>
              <a:gd name="T47" fmla="*/ 141 h 211"/>
              <a:gd name="T48" fmla="*/ 98 w 172"/>
              <a:gd name="T49" fmla="*/ 160 h 211"/>
              <a:gd name="T50" fmla="*/ 74 w 172"/>
              <a:gd name="T51" fmla="*/ 124 h 211"/>
              <a:gd name="T52" fmla="*/ 71 w 172"/>
              <a:gd name="T53" fmla="*/ 118 h 211"/>
              <a:gd name="T54" fmla="*/ 71 w 172"/>
              <a:gd name="T55" fmla="*/ 98 h 211"/>
              <a:gd name="T56" fmla="*/ 71 w 172"/>
              <a:gd name="T57" fmla="*/ 0 h 211"/>
              <a:gd name="T58" fmla="*/ 60 w 172"/>
              <a:gd name="T59" fmla="*/ 0 h 211"/>
              <a:gd name="T60" fmla="*/ 71 w 172"/>
              <a:gd name="T61" fmla="*/ 88 h 211"/>
              <a:gd name="T62" fmla="*/ 60 w 172"/>
              <a:gd name="T63" fmla="*/ 37 h 211"/>
              <a:gd name="T64" fmla="*/ 60 w 172"/>
              <a:gd name="T65" fmla="*/ 120 h 211"/>
              <a:gd name="T66" fmla="*/ 65 w 172"/>
              <a:gd name="T67" fmla="*/ 166 h 211"/>
              <a:gd name="T68" fmla="*/ 71 w 172"/>
              <a:gd name="T69" fmla="*/ 98 h 211"/>
              <a:gd name="T70" fmla="*/ 71 w 172"/>
              <a:gd name="T71" fmla="*/ 98 h 211"/>
              <a:gd name="T72" fmla="*/ 60 w 172"/>
              <a:gd name="T73" fmla="*/ 9 h 211"/>
              <a:gd name="T74" fmla="*/ 12 w 172"/>
              <a:gd name="T75" fmla="*/ 23 h 211"/>
              <a:gd name="T76" fmla="*/ 60 w 172"/>
              <a:gd name="T77" fmla="*/ 100 h 211"/>
              <a:gd name="T78" fmla="*/ 28 w 172"/>
              <a:gd name="T79" fmla="*/ 118 h 211"/>
              <a:gd name="T80" fmla="*/ 29 w 172"/>
              <a:gd name="T81" fmla="*/ 134 h 211"/>
              <a:gd name="T82" fmla="*/ 34 w 172"/>
              <a:gd name="T83" fmla="*/ 127 h 211"/>
              <a:gd name="T84" fmla="*/ 47 w 172"/>
              <a:gd name="T85" fmla="*/ 120 h 211"/>
              <a:gd name="T86" fmla="*/ 36 w 172"/>
              <a:gd name="T87" fmla="*/ 178 h 211"/>
              <a:gd name="T88" fmla="*/ 45 w 172"/>
              <a:gd name="T89" fmla="*/ 163 h 211"/>
              <a:gd name="T90" fmla="*/ 60 w 172"/>
              <a:gd name="T91" fmla="*/ 211 h 211"/>
              <a:gd name="T92" fmla="*/ 0 w 172"/>
              <a:gd name="T93" fmla="*/ 2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2" h="211">
                <a:moveTo>
                  <a:pt x="121" y="0"/>
                </a:moveTo>
                <a:cubicBezTo>
                  <a:pt x="172" y="0"/>
                  <a:pt x="172" y="0"/>
                  <a:pt x="172" y="0"/>
                </a:cubicBezTo>
                <a:cubicBezTo>
                  <a:pt x="172" y="9"/>
                  <a:pt x="172" y="9"/>
                  <a:pt x="172" y="9"/>
                </a:cubicBezTo>
                <a:cubicBezTo>
                  <a:pt x="121" y="9"/>
                  <a:pt x="121" y="9"/>
                  <a:pt x="121" y="9"/>
                </a:cubicBezTo>
                <a:cubicBezTo>
                  <a:pt x="121" y="0"/>
                  <a:pt x="121" y="0"/>
                  <a:pt x="121" y="0"/>
                </a:cubicBezTo>
                <a:close/>
                <a:moveTo>
                  <a:pt x="121" y="37"/>
                </a:moveTo>
                <a:cubicBezTo>
                  <a:pt x="172" y="37"/>
                  <a:pt x="172" y="37"/>
                  <a:pt x="172" y="37"/>
                </a:cubicBezTo>
                <a:cubicBezTo>
                  <a:pt x="172" y="183"/>
                  <a:pt x="172" y="183"/>
                  <a:pt x="172" y="183"/>
                </a:cubicBezTo>
                <a:cubicBezTo>
                  <a:pt x="172" y="198"/>
                  <a:pt x="159" y="211"/>
                  <a:pt x="143" y="211"/>
                </a:cubicBezTo>
                <a:cubicBezTo>
                  <a:pt x="121" y="211"/>
                  <a:pt x="121" y="211"/>
                  <a:pt x="121" y="211"/>
                </a:cubicBezTo>
                <a:cubicBezTo>
                  <a:pt x="121" y="166"/>
                  <a:pt x="121" y="166"/>
                  <a:pt x="121" y="166"/>
                </a:cubicBezTo>
                <a:cubicBezTo>
                  <a:pt x="122" y="166"/>
                  <a:pt x="123" y="166"/>
                  <a:pt x="124" y="165"/>
                </a:cubicBezTo>
                <a:cubicBezTo>
                  <a:pt x="130" y="163"/>
                  <a:pt x="134" y="159"/>
                  <a:pt x="138" y="153"/>
                </a:cubicBezTo>
                <a:cubicBezTo>
                  <a:pt x="142" y="145"/>
                  <a:pt x="145" y="137"/>
                  <a:pt x="145" y="128"/>
                </a:cubicBezTo>
                <a:cubicBezTo>
                  <a:pt x="145" y="115"/>
                  <a:pt x="140" y="108"/>
                  <a:pt x="131" y="108"/>
                </a:cubicBezTo>
                <a:cubicBezTo>
                  <a:pt x="128" y="108"/>
                  <a:pt x="125" y="109"/>
                  <a:pt x="121" y="111"/>
                </a:cubicBezTo>
                <a:cubicBezTo>
                  <a:pt x="127" y="85"/>
                  <a:pt x="127" y="85"/>
                  <a:pt x="127" y="85"/>
                </a:cubicBezTo>
                <a:cubicBezTo>
                  <a:pt x="121" y="86"/>
                  <a:pt x="121" y="86"/>
                  <a:pt x="121" y="86"/>
                </a:cubicBezTo>
                <a:cubicBezTo>
                  <a:pt x="121" y="37"/>
                  <a:pt x="121" y="37"/>
                  <a:pt x="121" y="37"/>
                </a:cubicBezTo>
                <a:close/>
                <a:moveTo>
                  <a:pt x="121" y="156"/>
                </a:moveTo>
                <a:cubicBezTo>
                  <a:pt x="123" y="155"/>
                  <a:pt x="126" y="152"/>
                  <a:pt x="129" y="146"/>
                </a:cubicBezTo>
                <a:cubicBezTo>
                  <a:pt x="131" y="140"/>
                  <a:pt x="133" y="134"/>
                  <a:pt x="133" y="129"/>
                </a:cubicBezTo>
                <a:cubicBezTo>
                  <a:pt x="133" y="123"/>
                  <a:pt x="132" y="119"/>
                  <a:pt x="129" y="117"/>
                </a:cubicBezTo>
                <a:cubicBezTo>
                  <a:pt x="129" y="117"/>
                  <a:pt x="128" y="116"/>
                  <a:pt x="127" y="116"/>
                </a:cubicBezTo>
                <a:cubicBezTo>
                  <a:pt x="126" y="116"/>
                  <a:pt x="124" y="117"/>
                  <a:pt x="123" y="117"/>
                </a:cubicBezTo>
                <a:cubicBezTo>
                  <a:pt x="122" y="117"/>
                  <a:pt x="121" y="117"/>
                  <a:pt x="121" y="118"/>
                </a:cubicBezTo>
                <a:lnTo>
                  <a:pt x="121" y="156"/>
                </a:lnTo>
                <a:close/>
                <a:moveTo>
                  <a:pt x="98" y="0"/>
                </a:moveTo>
                <a:cubicBezTo>
                  <a:pt x="121" y="0"/>
                  <a:pt x="121" y="0"/>
                  <a:pt x="121" y="0"/>
                </a:cubicBezTo>
                <a:cubicBezTo>
                  <a:pt x="121" y="9"/>
                  <a:pt x="121" y="9"/>
                  <a:pt x="121" y="9"/>
                </a:cubicBezTo>
                <a:cubicBezTo>
                  <a:pt x="98" y="9"/>
                  <a:pt x="98" y="9"/>
                  <a:pt x="98" y="9"/>
                </a:cubicBezTo>
                <a:cubicBezTo>
                  <a:pt x="98" y="0"/>
                  <a:pt x="98" y="0"/>
                  <a:pt x="98" y="0"/>
                </a:cubicBezTo>
                <a:close/>
                <a:moveTo>
                  <a:pt x="98" y="37"/>
                </a:moveTo>
                <a:cubicBezTo>
                  <a:pt x="121" y="37"/>
                  <a:pt x="121" y="37"/>
                  <a:pt x="121" y="37"/>
                </a:cubicBezTo>
                <a:cubicBezTo>
                  <a:pt x="121" y="86"/>
                  <a:pt x="121" y="86"/>
                  <a:pt x="121" y="86"/>
                </a:cubicBezTo>
                <a:cubicBezTo>
                  <a:pt x="110" y="88"/>
                  <a:pt x="110" y="88"/>
                  <a:pt x="110" y="88"/>
                </a:cubicBezTo>
                <a:cubicBezTo>
                  <a:pt x="98" y="141"/>
                  <a:pt x="98" y="141"/>
                  <a:pt x="98" y="141"/>
                </a:cubicBezTo>
                <a:cubicBezTo>
                  <a:pt x="98" y="90"/>
                  <a:pt x="98" y="90"/>
                  <a:pt x="98" y="90"/>
                </a:cubicBezTo>
                <a:cubicBezTo>
                  <a:pt x="100" y="81"/>
                  <a:pt x="100" y="81"/>
                  <a:pt x="100" y="81"/>
                </a:cubicBezTo>
                <a:cubicBezTo>
                  <a:pt x="100" y="81"/>
                  <a:pt x="99" y="81"/>
                  <a:pt x="98" y="80"/>
                </a:cubicBezTo>
                <a:cubicBezTo>
                  <a:pt x="98" y="37"/>
                  <a:pt x="98" y="37"/>
                  <a:pt x="98" y="37"/>
                </a:cubicBezTo>
                <a:close/>
                <a:moveTo>
                  <a:pt x="121" y="211"/>
                </a:moveTo>
                <a:cubicBezTo>
                  <a:pt x="98" y="211"/>
                  <a:pt x="98" y="211"/>
                  <a:pt x="98" y="211"/>
                </a:cubicBezTo>
                <a:cubicBezTo>
                  <a:pt x="98" y="160"/>
                  <a:pt x="98" y="160"/>
                  <a:pt x="98" y="160"/>
                </a:cubicBezTo>
                <a:cubicBezTo>
                  <a:pt x="99" y="161"/>
                  <a:pt x="100" y="162"/>
                  <a:pt x="101" y="163"/>
                </a:cubicBezTo>
                <a:cubicBezTo>
                  <a:pt x="103" y="166"/>
                  <a:pt x="107" y="167"/>
                  <a:pt x="112" y="167"/>
                </a:cubicBezTo>
                <a:cubicBezTo>
                  <a:pt x="115" y="167"/>
                  <a:pt x="118" y="167"/>
                  <a:pt x="121" y="166"/>
                </a:cubicBezTo>
                <a:cubicBezTo>
                  <a:pt x="121" y="211"/>
                  <a:pt x="121" y="211"/>
                  <a:pt x="121" y="211"/>
                </a:cubicBezTo>
                <a:close/>
                <a:moveTo>
                  <a:pt x="121" y="118"/>
                </a:moveTo>
                <a:cubicBezTo>
                  <a:pt x="120" y="118"/>
                  <a:pt x="120" y="118"/>
                  <a:pt x="120" y="119"/>
                </a:cubicBezTo>
                <a:cubicBezTo>
                  <a:pt x="113" y="148"/>
                  <a:pt x="113" y="148"/>
                  <a:pt x="113" y="148"/>
                </a:cubicBezTo>
                <a:cubicBezTo>
                  <a:pt x="113" y="149"/>
                  <a:pt x="113" y="150"/>
                  <a:pt x="113" y="151"/>
                </a:cubicBezTo>
                <a:cubicBezTo>
                  <a:pt x="113" y="154"/>
                  <a:pt x="115" y="156"/>
                  <a:pt x="119" y="156"/>
                </a:cubicBezTo>
                <a:cubicBezTo>
                  <a:pt x="120" y="156"/>
                  <a:pt x="120" y="156"/>
                  <a:pt x="121" y="156"/>
                </a:cubicBezTo>
                <a:lnTo>
                  <a:pt x="121" y="118"/>
                </a:lnTo>
                <a:close/>
                <a:moveTo>
                  <a:pt x="71" y="0"/>
                </a:moveTo>
                <a:cubicBezTo>
                  <a:pt x="98" y="0"/>
                  <a:pt x="98" y="0"/>
                  <a:pt x="98" y="0"/>
                </a:cubicBezTo>
                <a:cubicBezTo>
                  <a:pt x="98" y="9"/>
                  <a:pt x="98" y="9"/>
                  <a:pt x="98" y="9"/>
                </a:cubicBezTo>
                <a:cubicBezTo>
                  <a:pt x="71" y="9"/>
                  <a:pt x="71" y="9"/>
                  <a:pt x="71" y="9"/>
                </a:cubicBezTo>
                <a:cubicBezTo>
                  <a:pt x="71" y="0"/>
                  <a:pt x="71" y="0"/>
                  <a:pt x="71" y="0"/>
                </a:cubicBezTo>
                <a:close/>
                <a:moveTo>
                  <a:pt x="71" y="37"/>
                </a:moveTo>
                <a:cubicBezTo>
                  <a:pt x="98" y="37"/>
                  <a:pt x="98" y="37"/>
                  <a:pt x="98" y="37"/>
                </a:cubicBezTo>
                <a:cubicBezTo>
                  <a:pt x="98" y="80"/>
                  <a:pt x="98" y="80"/>
                  <a:pt x="98" y="80"/>
                </a:cubicBezTo>
                <a:cubicBezTo>
                  <a:pt x="96" y="80"/>
                  <a:pt x="94" y="80"/>
                  <a:pt x="91" y="80"/>
                </a:cubicBezTo>
                <a:cubicBezTo>
                  <a:pt x="85" y="80"/>
                  <a:pt x="78" y="83"/>
                  <a:pt x="71" y="88"/>
                </a:cubicBezTo>
                <a:cubicBezTo>
                  <a:pt x="71" y="37"/>
                  <a:pt x="71" y="37"/>
                  <a:pt x="71" y="37"/>
                </a:cubicBezTo>
                <a:close/>
                <a:moveTo>
                  <a:pt x="98" y="211"/>
                </a:moveTo>
                <a:cubicBezTo>
                  <a:pt x="71" y="211"/>
                  <a:pt x="71" y="211"/>
                  <a:pt x="71" y="211"/>
                </a:cubicBezTo>
                <a:cubicBezTo>
                  <a:pt x="71" y="166"/>
                  <a:pt x="71" y="166"/>
                  <a:pt x="71" y="166"/>
                </a:cubicBezTo>
                <a:cubicBezTo>
                  <a:pt x="82" y="166"/>
                  <a:pt x="82" y="166"/>
                  <a:pt x="82" y="166"/>
                </a:cubicBezTo>
                <a:cubicBezTo>
                  <a:pt x="98" y="90"/>
                  <a:pt x="98" y="90"/>
                  <a:pt x="98" y="90"/>
                </a:cubicBezTo>
                <a:cubicBezTo>
                  <a:pt x="98" y="141"/>
                  <a:pt x="98" y="141"/>
                  <a:pt x="98" y="141"/>
                </a:cubicBezTo>
                <a:cubicBezTo>
                  <a:pt x="97" y="146"/>
                  <a:pt x="97" y="146"/>
                  <a:pt x="97" y="146"/>
                </a:cubicBezTo>
                <a:cubicBezTo>
                  <a:pt x="97" y="148"/>
                  <a:pt x="97" y="150"/>
                  <a:pt x="97" y="152"/>
                </a:cubicBezTo>
                <a:cubicBezTo>
                  <a:pt x="97" y="155"/>
                  <a:pt x="97" y="158"/>
                  <a:pt x="98" y="160"/>
                </a:cubicBezTo>
                <a:cubicBezTo>
                  <a:pt x="98" y="211"/>
                  <a:pt x="98" y="211"/>
                  <a:pt x="98" y="211"/>
                </a:cubicBezTo>
                <a:close/>
                <a:moveTo>
                  <a:pt x="71" y="137"/>
                </a:moveTo>
                <a:cubicBezTo>
                  <a:pt x="74" y="124"/>
                  <a:pt x="74" y="124"/>
                  <a:pt x="74" y="124"/>
                </a:cubicBezTo>
                <a:cubicBezTo>
                  <a:pt x="73" y="124"/>
                  <a:pt x="72" y="124"/>
                  <a:pt x="71" y="123"/>
                </a:cubicBezTo>
                <a:cubicBezTo>
                  <a:pt x="71" y="137"/>
                  <a:pt x="71" y="137"/>
                  <a:pt x="71" y="137"/>
                </a:cubicBezTo>
                <a:close/>
                <a:moveTo>
                  <a:pt x="71" y="118"/>
                </a:moveTo>
                <a:cubicBezTo>
                  <a:pt x="73" y="118"/>
                  <a:pt x="74" y="119"/>
                  <a:pt x="75" y="119"/>
                </a:cubicBezTo>
                <a:cubicBezTo>
                  <a:pt x="82" y="88"/>
                  <a:pt x="82" y="88"/>
                  <a:pt x="82" y="88"/>
                </a:cubicBezTo>
                <a:cubicBezTo>
                  <a:pt x="79" y="90"/>
                  <a:pt x="75" y="93"/>
                  <a:pt x="71" y="98"/>
                </a:cubicBezTo>
                <a:lnTo>
                  <a:pt x="71" y="118"/>
                </a:lnTo>
                <a:close/>
                <a:moveTo>
                  <a:pt x="60" y="0"/>
                </a:moveTo>
                <a:cubicBezTo>
                  <a:pt x="71" y="0"/>
                  <a:pt x="71" y="0"/>
                  <a:pt x="71" y="0"/>
                </a:cubicBezTo>
                <a:cubicBezTo>
                  <a:pt x="71" y="9"/>
                  <a:pt x="71" y="9"/>
                  <a:pt x="71" y="9"/>
                </a:cubicBezTo>
                <a:cubicBezTo>
                  <a:pt x="60" y="9"/>
                  <a:pt x="60" y="9"/>
                  <a:pt x="60" y="9"/>
                </a:cubicBezTo>
                <a:cubicBezTo>
                  <a:pt x="60" y="0"/>
                  <a:pt x="60" y="0"/>
                  <a:pt x="60" y="0"/>
                </a:cubicBezTo>
                <a:close/>
                <a:moveTo>
                  <a:pt x="60" y="37"/>
                </a:moveTo>
                <a:cubicBezTo>
                  <a:pt x="71" y="37"/>
                  <a:pt x="71" y="37"/>
                  <a:pt x="71" y="37"/>
                </a:cubicBezTo>
                <a:cubicBezTo>
                  <a:pt x="71" y="88"/>
                  <a:pt x="71" y="88"/>
                  <a:pt x="71" y="88"/>
                </a:cubicBezTo>
                <a:cubicBezTo>
                  <a:pt x="71" y="89"/>
                  <a:pt x="71" y="89"/>
                  <a:pt x="71" y="89"/>
                </a:cubicBezTo>
                <a:cubicBezTo>
                  <a:pt x="67" y="92"/>
                  <a:pt x="64" y="96"/>
                  <a:pt x="60" y="100"/>
                </a:cubicBezTo>
                <a:cubicBezTo>
                  <a:pt x="60" y="37"/>
                  <a:pt x="60" y="37"/>
                  <a:pt x="60" y="37"/>
                </a:cubicBezTo>
                <a:close/>
                <a:moveTo>
                  <a:pt x="71" y="211"/>
                </a:moveTo>
                <a:cubicBezTo>
                  <a:pt x="60" y="211"/>
                  <a:pt x="60" y="211"/>
                  <a:pt x="60" y="211"/>
                </a:cubicBezTo>
                <a:cubicBezTo>
                  <a:pt x="60" y="120"/>
                  <a:pt x="60" y="120"/>
                  <a:pt x="60" y="120"/>
                </a:cubicBezTo>
                <a:cubicBezTo>
                  <a:pt x="64" y="121"/>
                  <a:pt x="68" y="122"/>
                  <a:pt x="71" y="123"/>
                </a:cubicBezTo>
                <a:cubicBezTo>
                  <a:pt x="71" y="137"/>
                  <a:pt x="71" y="137"/>
                  <a:pt x="71" y="137"/>
                </a:cubicBezTo>
                <a:cubicBezTo>
                  <a:pt x="65" y="166"/>
                  <a:pt x="65" y="166"/>
                  <a:pt x="65" y="166"/>
                </a:cubicBezTo>
                <a:cubicBezTo>
                  <a:pt x="71" y="166"/>
                  <a:pt x="71" y="166"/>
                  <a:pt x="71" y="166"/>
                </a:cubicBezTo>
                <a:cubicBezTo>
                  <a:pt x="71" y="211"/>
                  <a:pt x="71" y="211"/>
                  <a:pt x="71" y="211"/>
                </a:cubicBezTo>
                <a:close/>
                <a:moveTo>
                  <a:pt x="71" y="98"/>
                </a:moveTo>
                <a:cubicBezTo>
                  <a:pt x="68" y="102"/>
                  <a:pt x="65" y="108"/>
                  <a:pt x="61" y="115"/>
                </a:cubicBezTo>
                <a:cubicBezTo>
                  <a:pt x="65" y="116"/>
                  <a:pt x="68" y="117"/>
                  <a:pt x="71" y="118"/>
                </a:cubicBezTo>
                <a:lnTo>
                  <a:pt x="71" y="98"/>
                </a:lnTo>
                <a:close/>
                <a:moveTo>
                  <a:pt x="29" y="0"/>
                </a:moveTo>
                <a:cubicBezTo>
                  <a:pt x="60" y="0"/>
                  <a:pt x="60" y="0"/>
                  <a:pt x="60" y="0"/>
                </a:cubicBezTo>
                <a:cubicBezTo>
                  <a:pt x="60" y="9"/>
                  <a:pt x="60" y="9"/>
                  <a:pt x="60" y="9"/>
                </a:cubicBezTo>
                <a:cubicBezTo>
                  <a:pt x="26" y="9"/>
                  <a:pt x="26" y="9"/>
                  <a:pt x="26" y="9"/>
                </a:cubicBezTo>
                <a:cubicBezTo>
                  <a:pt x="18" y="9"/>
                  <a:pt x="12" y="15"/>
                  <a:pt x="12" y="23"/>
                </a:cubicBezTo>
                <a:cubicBezTo>
                  <a:pt x="12" y="23"/>
                  <a:pt x="12" y="23"/>
                  <a:pt x="12" y="23"/>
                </a:cubicBezTo>
                <a:cubicBezTo>
                  <a:pt x="12" y="30"/>
                  <a:pt x="18" y="37"/>
                  <a:pt x="26" y="37"/>
                </a:cubicBezTo>
                <a:cubicBezTo>
                  <a:pt x="60" y="37"/>
                  <a:pt x="60" y="37"/>
                  <a:pt x="60" y="37"/>
                </a:cubicBezTo>
                <a:cubicBezTo>
                  <a:pt x="60" y="100"/>
                  <a:pt x="60" y="100"/>
                  <a:pt x="60" y="100"/>
                </a:cubicBezTo>
                <a:cubicBezTo>
                  <a:pt x="57" y="104"/>
                  <a:pt x="54" y="109"/>
                  <a:pt x="51" y="114"/>
                </a:cubicBezTo>
                <a:cubicBezTo>
                  <a:pt x="48" y="114"/>
                  <a:pt x="46" y="113"/>
                  <a:pt x="45" y="113"/>
                </a:cubicBezTo>
                <a:cubicBezTo>
                  <a:pt x="38" y="113"/>
                  <a:pt x="32" y="115"/>
                  <a:pt x="28" y="118"/>
                </a:cubicBezTo>
                <a:cubicBezTo>
                  <a:pt x="23" y="120"/>
                  <a:pt x="21" y="124"/>
                  <a:pt x="21" y="128"/>
                </a:cubicBezTo>
                <a:cubicBezTo>
                  <a:pt x="21" y="130"/>
                  <a:pt x="22" y="131"/>
                  <a:pt x="23" y="133"/>
                </a:cubicBezTo>
                <a:cubicBezTo>
                  <a:pt x="24" y="134"/>
                  <a:pt x="26" y="134"/>
                  <a:pt x="29" y="134"/>
                </a:cubicBezTo>
                <a:cubicBezTo>
                  <a:pt x="30" y="134"/>
                  <a:pt x="31" y="134"/>
                  <a:pt x="33" y="133"/>
                </a:cubicBezTo>
                <a:cubicBezTo>
                  <a:pt x="34" y="132"/>
                  <a:pt x="35" y="131"/>
                  <a:pt x="35" y="130"/>
                </a:cubicBezTo>
                <a:cubicBezTo>
                  <a:pt x="35" y="129"/>
                  <a:pt x="34" y="128"/>
                  <a:pt x="34" y="127"/>
                </a:cubicBezTo>
                <a:cubicBezTo>
                  <a:pt x="34" y="127"/>
                  <a:pt x="33" y="126"/>
                  <a:pt x="33" y="126"/>
                </a:cubicBezTo>
                <a:cubicBezTo>
                  <a:pt x="34" y="124"/>
                  <a:pt x="35" y="123"/>
                  <a:pt x="38" y="122"/>
                </a:cubicBezTo>
                <a:cubicBezTo>
                  <a:pt x="40" y="121"/>
                  <a:pt x="43" y="120"/>
                  <a:pt x="47" y="120"/>
                </a:cubicBezTo>
                <a:cubicBezTo>
                  <a:pt x="44" y="125"/>
                  <a:pt x="42" y="129"/>
                  <a:pt x="40" y="134"/>
                </a:cubicBezTo>
                <a:cubicBezTo>
                  <a:pt x="33" y="148"/>
                  <a:pt x="30" y="159"/>
                  <a:pt x="30" y="167"/>
                </a:cubicBezTo>
                <a:cubicBezTo>
                  <a:pt x="30" y="173"/>
                  <a:pt x="32" y="176"/>
                  <a:pt x="36" y="178"/>
                </a:cubicBezTo>
                <a:cubicBezTo>
                  <a:pt x="37" y="179"/>
                  <a:pt x="41" y="180"/>
                  <a:pt x="45" y="180"/>
                </a:cubicBezTo>
                <a:cubicBezTo>
                  <a:pt x="44" y="178"/>
                  <a:pt x="44" y="176"/>
                  <a:pt x="44" y="173"/>
                </a:cubicBezTo>
                <a:cubicBezTo>
                  <a:pt x="44" y="170"/>
                  <a:pt x="44" y="167"/>
                  <a:pt x="45" y="163"/>
                </a:cubicBezTo>
                <a:cubicBezTo>
                  <a:pt x="47" y="150"/>
                  <a:pt x="52" y="136"/>
                  <a:pt x="59" y="120"/>
                </a:cubicBezTo>
                <a:cubicBezTo>
                  <a:pt x="59" y="120"/>
                  <a:pt x="60" y="120"/>
                  <a:pt x="60" y="120"/>
                </a:cubicBezTo>
                <a:cubicBezTo>
                  <a:pt x="60" y="211"/>
                  <a:pt x="60" y="211"/>
                  <a:pt x="60" y="211"/>
                </a:cubicBezTo>
                <a:cubicBezTo>
                  <a:pt x="29" y="211"/>
                  <a:pt x="29" y="211"/>
                  <a:pt x="29" y="211"/>
                </a:cubicBezTo>
                <a:cubicBezTo>
                  <a:pt x="13" y="211"/>
                  <a:pt x="0" y="198"/>
                  <a:pt x="0" y="183"/>
                </a:cubicBezTo>
                <a:cubicBezTo>
                  <a:pt x="0" y="29"/>
                  <a:pt x="0" y="29"/>
                  <a:pt x="0" y="29"/>
                </a:cubicBezTo>
                <a:cubicBezTo>
                  <a:pt x="0" y="13"/>
                  <a:pt x="13" y="0"/>
                  <a:pt x="29" y="0"/>
                </a:cubicBezTo>
                <a:close/>
              </a:path>
            </a:pathLst>
          </a:custGeom>
          <a:solidFill>
            <a:srgbClr val="C00000"/>
          </a:solidFill>
          <a:ln>
            <a:noFill/>
          </a:ln>
        </p:spPr>
        <p:txBody>
          <a:bodyPr vert="horz" wrap="square" lIns="68562" tIns="34281" rIns="68562" bIns="34281" numCol="1" anchor="t" anchorCtr="0" compatLnSpc="1">
            <a:prstTxWarp prst="textNoShape">
              <a:avLst/>
            </a:prstTxWarp>
          </a:bodyPr>
          <a:lstStyle/>
          <a:p>
            <a:endParaRPr lang="id-ID" sz="1012"/>
          </a:p>
        </p:txBody>
      </p:sp>
      <p:sp>
        <p:nvSpPr>
          <p:cNvPr id="170" name="Freeform 75">
            <a:extLst>
              <a:ext uri="{FF2B5EF4-FFF2-40B4-BE49-F238E27FC236}">
                <a16:creationId xmlns:a16="http://schemas.microsoft.com/office/drawing/2014/main" xmlns="" id="{B8DCE658-6580-430C-B47E-1E2630194AD9}"/>
              </a:ext>
            </a:extLst>
          </p:cNvPr>
          <p:cNvSpPr>
            <a:spLocks noEditPoints="1"/>
          </p:cNvSpPr>
          <p:nvPr/>
        </p:nvSpPr>
        <p:spPr bwMode="auto">
          <a:xfrm>
            <a:off x="5820280" y="2172282"/>
            <a:ext cx="427323" cy="428513"/>
          </a:xfrm>
          <a:custGeom>
            <a:avLst/>
            <a:gdLst>
              <a:gd name="T0" fmla="*/ 249 w 261"/>
              <a:gd name="T1" fmla="*/ 220 h 262"/>
              <a:gd name="T2" fmla="*/ 261 w 261"/>
              <a:gd name="T3" fmla="*/ 70 h 262"/>
              <a:gd name="T4" fmla="*/ 249 w 261"/>
              <a:gd name="T5" fmla="*/ 70 h 262"/>
              <a:gd name="T6" fmla="*/ 249 w 261"/>
              <a:gd name="T7" fmla="*/ 154 h 262"/>
              <a:gd name="T8" fmla="*/ 227 w 261"/>
              <a:gd name="T9" fmla="*/ 180 h 262"/>
              <a:gd name="T10" fmla="*/ 209 w 261"/>
              <a:gd name="T11" fmla="*/ 262 h 262"/>
              <a:gd name="T12" fmla="*/ 209 w 261"/>
              <a:gd name="T13" fmla="*/ 262 h 262"/>
              <a:gd name="T14" fmla="*/ 209 w 261"/>
              <a:gd name="T15" fmla="*/ 15 h 262"/>
              <a:gd name="T16" fmla="*/ 203 w 261"/>
              <a:gd name="T17" fmla="*/ 28 h 262"/>
              <a:gd name="T18" fmla="*/ 209 w 261"/>
              <a:gd name="T19" fmla="*/ 50 h 262"/>
              <a:gd name="T20" fmla="*/ 201 w 261"/>
              <a:gd name="T21" fmla="*/ 120 h 262"/>
              <a:gd name="T22" fmla="*/ 209 w 261"/>
              <a:gd name="T23" fmla="*/ 197 h 262"/>
              <a:gd name="T24" fmla="*/ 209 w 261"/>
              <a:gd name="T25" fmla="*/ 197 h 262"/>
              <a:gd name="T26" fmla="*/ 195 w 261"/>
              <a:gd name="T27" fmla="*/ 232 h 262"/>
              <a:gd name="T28" fmla="*/ 168 w 261"/>
              <a:gd name="T29" fmla="*/ 36 h 262"/>
              <a:gd name="T30" fmla="*/ 195 w 261"/>
              <a:gd name="T31" fmla="*/ 20 h 262"/>
              <a:gd name="T32" fmla="*/ 195 w 261"/>
              <a:gd name="T33" fmla="*/ 50 h 262"/>
              <a:gd name="T34" fmla="*/ 195 w 261"/>
              <a:gd name="T35" fmla="*/ 120 h 262"/>
              <a:gd name="T36" fmla="*/ 168 w 261"/>
              <a:gd name="T37" fmla="*/ 220 h 262"/>
              <a:gd name="T38" fmla="*/ 192 w 261"/>
              <a:gd name="T39" fmla="*/ 249 h 262"/>
              <a:gd name="T40" fmla="*/ 168 w 261"/>
              <a:gd name="T41" fmla="*/ 21 h 262"/>
              <a:gd name="T42" fmla="*/ 168 w 261"/>
              <a:gd name="T43" fmla="*/ 44 h 262"/>
              <a:gd name="T44" fmla="*/ 135 w 261"/>
              <a:gd name="T45" fmla="*/ 120 h 262"/>
              <a:gd name="T46" fmla="*/ 167 w 261"/>
              <a:gd name="T47" fmla="*/ 198 h 262"/>
              <a:gd name="T48" fmla="*/ 167 w 261"/>
              <a:gd name="T49" fmla="*/ 167 h 262"/>
              <a:gd name="T50" fmla="*/ 130 w 261"/>
              <a:gd name="T51" fmla="*/ 147 h 262"/>
              <a:gd name="T52" fmla="*/ 93 w 261"/>
              <a:gd name="T53" fmla="*/ 44 h 262"/>
              <a:gd name="T54" fmla="*/ 130 w 261"/>
              <a:gd name="T55" fmla="*/ 0 h 262"/>
              <a:gd name="T56" fmla="*/ 126 w 261"/>
              <a:gd name="T57" fmla="*/ 120 h 262"/>
              <a:gd name="T58" fmla="*/ 130 w 261"/>
              <a:gd name="T59" fmla="*/ 159 h 262"/>
              <a:gd name="T60" fmla="*/ 130 w 261"/>
              <a:gd name="T61" fmla="*/ 179 h 262"/>
              <a:gd name="T62" fmla="*/ 130 w 261"/>
              <a:gd name="T63" fmla="*/ 198 h 262"/>
              <a:gd name="T64" fmla="*/ 93 w 261"/>
              <a:gd name="T65" fmla="*/ 3 h 262"/>
              <a:gd name="T66" fmla="*/ 93 w 261"/>
              <a:gd name="T67" fmla="*/ 36 h 262"/>
              <a:gd name="T68" fmla="*/ 67 w 261"/>
              <a:gd name="T69" fmla="*/ 20 h 262"/>
              <a:gd name="T70" fmla="*/ 67 w 261"/>
              <a:gd name="T71" fmla="*/ 70 h 262"/>
              <a:gd name="T72" fmla="*/ 92 w 261"/>
              <a:gd name="T73" fmla="*/ 147 h 262"/>
              <a:gd name="T74" fmla="*/ 92 w 261"/>
              <a:gd name="T75" fmla="*/ 179 h 262"/>
              <a:gd name="T76" fmla="*/ 93 w 261"/>
              <a:gd name="T77" fmla="*/ 198 h 262"/>
              <a:gd name="T78" fmla="*/ 67 w 261"/>
              <a:gd name="T79" fmla="*/ 171 h 262"/>
              <a:gd name="T80" fmla="*/ 69 w 261"/>
              <a:gd name="T81" fmla="*/ 232 h 262"/>
              <a:gd name="T82" fmla="*/ 58 w 261"/>
              <a:gd name="T83" fmla="*/ 28 h 262"/>
              <a:gd name="T84" fmla="*/ 67 w 261"/>
              <a:gd name="T85" fmla="*/ 9 h 262"/>
              <a:gd name="T86" fmla="*/ 67 w 261"/>
              <a:gd name="T87" fmla="*/ 120 h 262"/>
              <a:gd name="T88" fmla="*/ 67 w 261"/>
              <a:gd name="T89" fmla="*/ 188 h 262"/>
              <a:gd name="T90" fmla="*/ 67 w 261"/>
              <a:gd name="T91" fmla="*/ 232 h 262"/>
              <a:gd name="T92" fmla="*/ 67 w 261"/>
              <a:gd name="T93" fmla="*/ 232 h 262"/>
              <a:gd name="T94" fmla="*/ 52 w 261"/>
              <a:gd name="T95" fmla="*/ 50 h 262"/>
              <a:gd name="T96" fmla="*/ 12 w 261"/>
              <a:gd name="T97" fmla="*/ 220 h 262"/>
              <a:gd name="T98" fmla="*/ 52 w 261"/>
              <a:gd name="T99" fmla="*/ 232 h 262"/>
              <a:gd name="T100" fmla="*/ 52 w 261"/>
              <a:gd name="T101" fmla="*/ 232 h 262"/>
              <a:gd name="T102" fmla="*/ 12 w 261"/>
              <a:gd name="T103" fmla="*/ 114 h 262"/>
              <a:gd name="T104" fmla="*/ 0 w 261"/>
              <a:gd name="T105" fmla="*/ 104 h 262"/>
              <a:gd name="T106" fmla="*/ 12 w 261"/>
              <a:gd name="T107" fmla="*/ 15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1" h="262">
                <a:moveTo>
                  <a:pt x="249" y="220"/>
                </a:moveTo>
                <a:cubicBezTo>
                  <a:pt x="249" y="154"/>
                  <a:pt x="249" y="154"/>
                  <a:pt x="249" y="154"/>
                </a:cubicBezTo>
                <a:cubicBezTo>
                  <a:pt x="251" y="157"/>
                  <a:pt x="252" y="160"/>
                  <a:pt x="252" y="164"/>
                </a:cubicBezTo>
                <a:cubicBezTo>
                  <a:pt x="252" y="220"/>
                  <a:pt x="252" y="220"/>
                  <a:pt x="252" y="220"/>
                </a:cubicBezTo>
                <a:cubicBezTo>
                  <a:pt x="249" y="220"/>
                  <a:pt x="249" y="220"/>
                  <a:pt x="249" y="220"/>
                </a:cubicBezTo>
                <a:close/>
                <a:moveTo>
                  <a:pt x="249" y="114"/>
                </a:moveTo>
                <a:cubicBezTo>
                  <a:pt x="249" y="70"/>
                  <a:pt x="249" y="70"/>
                  <a:pt x="249" y="70"/>
                </a:cubicBezTo>
                <a:cubicBezTo>
                  <a:pt x="250" y="70"/>
                  <a:pt x="250" y="70"/>
                  <a:pt x="250" y="69"/>
                </a:cubicBezTo>
                <a:cubicBezTo>
                  <a:pt x="257" y="67"/>
                  <a:pt x="257" y="67"/>
                  <a:pt x="257" y="67"/>
                </a:cubicBezTo>
                <a:cubicBezTo>
                  <a:pt x="259" y="66"/>
                  <a:pt x="261" y="67"/>
                  <a:pt x="261" y="70"/>
                </a:cubicBezTo>
                <a:cubicBezTo>
                  <a:pt x="261" y="104"/>
                  <a:pt x="261" y="104"/>
                  <a:pt x="261" y="104"/>
                </a:cubicBezTo>
                <a:cubicBezTo>
                  <a:pt x="261" y="107"/>
                  <a:pt x="259" y="110"/>
                  <a:pt x="257" y="111"/>
                </a:cubicBezTo>
                <a:cubicBezTo>
                  <a:pt x="250" y="113"/>
                  <a:pt x="250" y="113"/>
                  <a:pt x="250" y="113"/>
                </a:cubicBezTo>
                <a:cubicBezTo>
                  <a:pt x="250" y="114"/>
                  <a:pt x="250" y="114"/>
                  <a:pt x="249" y="114"/>
                </a:cubicBezTo>
                <a:close/>
                <a:moveTo>
                  <a:pt x="249" y="70"/>
                </a:moveTo>
                <a:cubicBezTo>
                  <a:pt x="249" y="114"/>
                  <a:pt x="249" y="114"/>
                  <a:pt x="249" y="114"/>
                </a:cubicBezTo>
                <a:cubicBezTo>
                  <a:pt x="248" y="114"/>
                  <a:pt x="246" y="112"/>
                  <a:pt x="246" y="110"/>
                </a:cubicBezTo>
                <a:cubicBezTo>
                  <a:pt x="246" y="76"/>
                  <a:pt x="246" y="76"/>
                  <a:pt x="246" y="76"/>
                </a:cubicBezTo>
                <a:cubicBezTo>
                  <a:pt x="246" y="74"/>
                  <a:pt x="248" y="71"/>
                  <a:pt x="249" y="70"/>
                </a:cubicBezTo>
                <a:close/>
                <a:moveTo>
                  <a:pt x="249" y="154"/>
                </a:moveTo>
                <a:cubicBezTo>
                  <a:pt x="246" y="150"/>
                  <a:pt x="241" y="146"/>
                  <a:pt x="235" y="146"/>
                </a:cubicBezTo>
                <a:cubicBezTo>
                  <a:pt x="235" y="50"/>
                  <a:pt x="235" y="50"/>
                  <a:pt x="235" y="50"/>
                </a:cubicBezTo>
                <a:cubicBezTo>
                  <a:pt x="209" y="50"/>
                  <a:pt x="209" y="50"/>
                  <a:pt x="209" y="50"/>
                </a:cubicBezTo>
                <a:cubicBezTo>
                  <a:pt x="209" y="162"/>
                  <a:pt x="209" y="162"/>
                  <a:pt x="209" y="162"/>
                </a:cubicBezTo>
                <a:cubicBezTo>
                  <a:pt x="219" y="162"/>
                  <a:pt x="227" y="170"/>
                  <a:pt x="227" y="180"/>
                </a:cubicBezTo>
                <a:cubicBezTo>
                  <a:pt x="227" y="189"/>
                  <a:pt x="219" y="197"/>
                  <a:pt x="209" y="197"/>
                </a:cubicBezTo>
                <a:cubicBezTo>
                  <a:pt x="209" y="220"/>
                  <a:pt x="209" y="220"/>
                  <a:pt x="209" y="220"/>
                </a:cubicBezTo>
                <a:cubicBezTo>
                  <a:pt x="249" y="220"/>
                  <a:pt x="249" y="220"/>
                  <a:pt x="249" y="220"/>
                </a:cubicBezTo>
                <a:cubicBezTo>
                  <a:pt x="249" y="154"/>
                  <a:pt x="249" y="154"/>
                  <a:pt x="249" y="154"/>
                </a:cubicBezTo>
                <a:close/>
                <a:moveTo>
                  <a:pt x="209" y="262"/>
                </a:moveTo>
                <a:cubicBezTo>
                  <a:pt x="209" y="232"/>
                  <a:pt x="209" y="232"/>
                  <a:pt x="209" y="232"/>
                </a:cubicBezTo>
                <a:cubicBezTo>
                  <a:pt x="226" y="232"/>
                  <a:pt x="226" y="232"/>
                  <a:pt x="226" y="232"/>
                </a:cubicBezTo>
                <a:cubicBezTo>
                  <a:pt x="226" y="249"/>
                  <a:pt x="226" y="249"/>
                  <a:pt x="226" y="249"/>
                </a:cubicBezTo>
                <a:cubicBezTo>
                  <a:pt x="226" y="257"/>
                  <a:pt x="220" y="262"/>
                  <a:pt x="213" y="262"/>
                </a:cubicBezTo>
                <a:cubicBezTo>
                  <a:pt x="209" y="262"/>
                  <a:pt x="209" y="262"/>
                  <a:pt x="209" y="262"/>
                </a:cubicBezTo>
                <a:close/>
                <a:moveTo>
                  <a:pt x="209" y="44"/>
                </a:moveTo>
                <a:cubicBezTo>
                  <a:pt x="209" y="15"/>
                  <a:pt x="209" y="15"/>
                  <a:pt x="209" y="15"/>
                </a:cubicBezTo>
                <a:cubicBezTo>
                  <a:pt x="225" y="23"/>
                  <a:pt x="235" y="33"/>
                  <a:pt x="235" y="44"/>
                </a:cubicBezTo>
                <a:lnTo>
                  <a:pt x="209" y="44"/>
                </a:lnTo>
                <a:close/>
                <a:moveTo>
                  <a:pt x="209" y="15"/>
                </a:moveTo>
                <a:cubicBezTo>
                  <a:pt x="209" y="44"/>
                  <a:pt x="209" y="44"/>
                  <a:pt x="209" y="44"/>
                </a:cubicBezTo>
                <a:cubicBezTo>
                  <a:pt x="195" y="44"/>
                  <a:pt x="195" y="44"/>
                  <a:pt x="195" y="44"/>
                </a:cubicBezTo>
                <a:cubicBezTo>
                  <a:pt x="195" y="37"/>
                  <a:pt x="195" y="37"/>
                  <a:pt x="195" y="37"/>
                </a:cubicBezTo>
                <a:cubicBezTo>
                  <a:pt x="195" y="37"/>
                  <a:pt x="195" y="37"/>
                  <a:pt x="195" y="37"/>
                </a:cubicBezTo>
                <a:cubicBezTo>
                  <a:pt x="199" y="37"/>
                  <a:pt x="203" y="33"/>
                  <a:pt x="203" y="28"/>
                </a:cubicBezTo>
                <a:cubicBezTo>
                  <a:pt x="203" y="24"/>
                  <a:pt x="199" y="20"/>
                  <a:pt x="195" y="20"/>
                </a:cubicBezTo>
                <a:cubicBezTo>
                  <a:pt x="195" y="20"/>
                  <a:pt x="195" y="20"/>
                  <a:pt x="195" y="20"/>
                </a:cubicBezTo>
                <a:cubicBezTo>
                  <a:pt x="195" y="9"/>
                  <a:pt x="195" y="9"/>
                  <a:pt x="195" y="9"/>
                </a:cubicBezTo>
                <a:cubicBezTo>
                  <a:pt x="200" y="11"/>
                  <a:pt x="205" y="13"/>
                  <a:pt x="209" y="15"/>
                </a:cubicBezTo>
                <a:close/>
                <a:moveTo>
                  <a:pt x="209" y="50"/>
                </a:moveTo>
                <a:cubicBezTo>
                  <a:pt x="209" y="162"/>
                  <a:pt x="209" y="162"/>
                  <a:pt x="209" y="162"/>
                </a:cubicBezTo>
                <a:cubicBezTo>
                  <a:pt x="209" y="162"/>
                  <a:pt x="209" y="162"/>
                  <a:pt x="209" y="162"/>
                </a:cubicBezTo>
                <a:cubicBezTo>
                  <a:pt x="203" y="162"/>
                  <a:pt x="198" y="166"/>
                  <a:pt x="195" y="171"/>
                </a:cubicBezTo>
                <a:cubicBezTo>
                  <a:pt x="195" y="120"/>
                  <a:pt x="195" y="120"/>
                  <a:pt x="195" y="120"/>
                </a:cubicBezTo>
                <a:cubicBezTo>
                  <a:pt x="201" y="120"/>
                  <a:pt x="201" y="120"/>
                  <a:pt x="201" y="120"/>
                </a:cubicBezTo>
                <a:cubicBezTo>
                  <a:pt x="201" y="70"/>
                  <a:pt x="201" y="70"/>
                  <a:pt x="201" y="70"/>
                </a:cubicBezTo>
                <a:cubicBezTo>
                  <a:pt x="195" y="70"/>
                  <a:pt x="195" y="70"/>
                  <a:pt x="195" y="70"/>
                </a:cubicBezTo>
                <a:cubicBezTo>
                  <a:pt x="195" y="50"/>
                  <a:pt x="195" y="50"/>
                  <a:pt x="195" y="50"/>
                </a:cubicBezTo>
                <a:cubicBezTo>
                  <a:pt x="209" y="50"/>
                  <a:pt x="209" y="50"/>
                  <a:pt x="209" y="50"/>
                </a:cubicBezTo>
                <a:close/>
                <a:moveTo>
                  <a:pt x="209" y="197"/>
                </a:moveTo>
                <a:cubicBezTo>
                  <a:pt x="209" y="220"/>
                  <a:pt x="209" y="220"/>
                  <a:pt x="209" y="220"/>
                </a:cubicBezTo>
                <a:cubicBezTo>
                  <a:pt x="195" y="220"/>
                  <a:pt x="195" y="220"/>
                  <a:pt x="195" y="220"/>
                </a:cubicBezTo>
                <a:cubicBezTo>
                  <a:pt x="195" y="188"/>
                  <a:pt x="195" y="188"/>
                  <a:pt x="195" y="188"/>
                </a:cubicBezTo>
                <a:cubicBezTo>
                  <a:pt x="198" y="193"/>
                  <a:pt x="203" y="197"/>
                  <a:pt x="209" y="197"/>
                </a:cubicBezTo>
                <a:cubicBezTo>
                  <a:pt x="209" y="197"/>
                  <a:pt x="209" y="197"/>
                  <a:pt x="209" y="197"/>
                </a:cubicBezTo>
                <a:close/>
                <a:moveTo>
                  <a:pt x="209" y="232"/>
                </a:moveTo>
                <a:cubicBezTo>
                  <a:pt x="209" y="262"/>
                  <a:pt x="209" y="262"/>
                  <a:pt x="209" y="262"/>
                </a:cubicBezTo>
                <a:cubicBezTo>
                  <a:pt x="206" y="262"/>
                  <a:pt x="206" y="262"/>
                  <a:pt x="206" y="262"/>
                </a:cubicBezTo>
                <a:cubicBezTo>
                  <a:pt x="201" y="262"/>
                  <a:pt x="197" y="260"/>
                  <a:pt x="195" y="257"/>
                </a:cubicBezTo>
                <a:cubicBezTo>
                  <a:pt x="195" y="232"/>
                  <a:pt x="195" y="232"/>
                  <a:pt x="195" y="232"/>
                </a:cubicBezTo>
                <a:lnTo>
                  <a:pt x="209" y="232"/>
                </a:lnTo>
                <a:close/>
                <a:moveTo>
                  <a:pt x="171" y="20"/>
                </a:moveTo>
                <a:cubicBezTo>
                  <a:pt x="175" y="20"/>
                  <a:pt x="179" y="24"/>
                  <a:pt x="179" y="28"/>
                </a:cubicBezTo>
                <a:cubicBezTo>
                  <a:pt x="179" y="33"/>
                  <a:pt x="175" y="37"/>
                  <a:pt x="171" y="37"/>
                </a:cubicBezTo>
                <a:cubicBezTo>
                  <a:pt x="170" y="37"/>
                  <a:pt x="169" y="37"/>
                  <a:pt x="168" y="36"/>
                </a:cubicBezTo>
                <a:cubicBezTo>
                  <a:pt x="168" y="44"/>
                  <a:pt x="168" y="44"/>
                  <a:pt x="168" y="44"/>
                </a:cubicBezTo>
                <a:cubicBezTo>
                  <a:pt x="195" y="44"/>
                  <a:pt x="195" y="44"/>
                  <a:pt x="195" y="44"/>
                </a:cubicBezTo>
                <a:cubicBezTo>
                  <a:pt x="195" y="37"/>
                  <a:pt x="195" y="37"/>
                  <a:pt x="195" y="37"/>
                </a:cubicBezTo>
                <a:cubicBezTo>
                  <a:pt x="190" y="37"/>
                  <a:pt x="186" y="33"/>
                  <a:pt x="186" y="28"/>
                </a:cubicBezTo>
                <a:cubicBezTo>
                  <a:pt x="186" y="24"/>
                  <a:pt x="190" y="20"/>
                  <a:pt x="195" y="20"/>
                </a:cubicBezTo>
                <a:cubicBezTo>
                  <a:pt x="195" y="9"/>
                  <a:pt x="195" y="9"/>
                  <a:pt x="195" y="9"/>
                </a:cubicBezTo>
                <a:cubicBezTo>
                  <a:pt x="187" y="6"/>
                  <a:pt x="178" y="4"/>
                  <a:pt x="168" y="3"/>
                </a:cubicBezTo>
                <a:cubicBezTo>
                  <a:pt x="168" y="21"/>
                  <a:pt x="168" y="21"/>
                  <a:pt x="168" y="21"/>
                </a:cubicBezTo>
                <a:cubicBezTo>
                  <a:pt x="169" y="20"/>
                  <a:pt x="170" y="20"/>
                  <a:pt x="171" y="20"/>
                </a:cubicBezTo>
                <a:close/>
                <a:moveTo>
                  <a:pt x="195" y="50"/>
                </a:moveTo>
                <a:cubicBezTo>
                  <a:pt x="195" y="70"/>
                  <a:pt x="195" y="70"/>
                  <a:pt x="195" y="70"/>
                </a:cubicBezTo>
                <a:cubicBezTo>
                  <a:pt x="168" y="70"/>
                  <a:pt x="168" y="70"/>
                  <a:pt x="168" y="70"/>
                </a:cubicBezTo>
                <a:cubicBezTo>
                  <a:pt x="168" y="50"/>
                  <a:pt x="168" y="50"/>
                  <a:pt x="168" y="50"/>
                </a:cubicBezTo>
                <a:cubicBezTo>
                  <a:pt x="195" y="50"/>
                  <a:pt x="195" y="50"/>
                  <a:pt x="195" y="50"/>
                </a:cubicBezTo>
                <a:close/>
                <a:moveTo>
                  <a:pt x="195" y="120"/>
                </a:moveTo>
                <a:cubicBezTo>
                  <a:pt x="195" y="171"/>
                  <a:pt x="195" y="171"/>
                  <a:pt x="195" y="171"/>
                </a:cubicBezTo>
                <a:cubicBezTo>
                  <a:pt x="193" y="173"/>
                  <a:pt x="192" y="176"/>
                  <a:pt x="192" y="180"/>
                </a:cubicBezTo>
                <a:cubicBezTo>
                  <a:pt x="192" y="183"/>
                  <a:pt x="193" y="186"/>
                  <a:pt x="195" y="188"/>
                </a:cubicBezTo>
                <a:cubicBezTo>
                  <a:pt x="195" y="220"/>
                  <a:pt x="195" y="220"/>
                  <a:pt x="195" y="220"/>
                </a:cubicBezTo>
                <a:cubicBezTo>
                  <a:pt x="168" y="220"/>
                  <a:pt x="168" y="220"/>
                  <a:pt x="168" y="220"/>
                </a:cubicBezTo>
                <a:cubicBezTo>
                  <a:pt x="168" y="120"/>
                  <a:pt x="168" y="120"/>
                  <a:pt x="168" y="120"/>
                </a:cubicBezTo>
                <a:cubicBezTo>
                  <a:pt x="195" y="120"/>
                  <a:pt x="195" y="120"/>
                  <a:pt x="195" y="120"/>
                </a:cubicBezTo>
                <a:close/>
                <a:moveTo>
                  <a:pt x="195" y="232"/>
                </a:moveTo>
                <a:cubicBezTo>
                  <a:pt x="195" y="257"/>
                  <a:pt x="195" y="257"/>
                  <a:pt x="195" y="257"/>
                </a:cubicBezTo>
                <a:cubicBezTo>
                  <a:pt x="193" y="254"/>
                  <a:pt x="192" y="252"/>
                  <a:pt x="192" y="249"/>
                </a:cubicBezTo>
                <a:cubicBezTo>
                  <a:pt x="192" y="232"/>
                  <a:pt x="192" y="232"/>
                  <a:pt x="192" y="232"/>
                </a:cubicBezTo>
                <a:lnTo>
                  <a:pt x="195" y="232"/>
                </a:lnTo>
                <a:close/>
                <a:moveTo>
                  <a:pt x="168" y="36"/>
                </a:moveTo>
                <a:cubicBezTo>
                  <a:pt x="165" y="35"/>
                  <a:pt x="162" y="32"/>
                  <a:pt x="162" y="28"/>
                </a:cubicBezTo>
                <a:cubicBezTo>
                  <a:pt x="162" y="25"/>
                  <a:pt x="165" y="22"/>
                  <a:pt x="168" y="21"/>
                </a:cubicBezTo>
                <a:cubicBezTo>
                  <a:pt x="168" y="3"/>
                  <a:pt x="168" y="3"/>
                  <a:pt x="168" y="3"/>
                </a:cubicBezTo>
                <a:cubicBezTo>
                  <a:pt x="157" y="1"/>
                  <a:pt x="144" y="0"/>
                  <a:pt x="131" y="0"/>
                </a:cubicBezTo>
                <a:cubicBezTo>
                  <a:pt x="130" y="0"/>
                  <a:pt x="130" y="0"/>
                  <a:pt x="130" y="0"/>
                </a:cubicBezTo>
                <a:cubicBezTo>
                  <a:pt x="130" y="44"/>
                  <a:pt x="130" y="44"/>
                  <a:pt x="130" y="44"/>
                </a:cubicBezTo>
                <a:cubicBezTo>
                  <a:pt x="168" y="44"/>
                  <a:pt x="168" y="44"/>
                  <a:pt x="168" y="44"/>
                </a:cubicBezTo>
                <a:cubicBezTo>
                  <a:pt x="168" y="36"/>
                  <a:pt x="168" y="36"/>
                  <a:pt x="168" y="36"/>
                </a:cubicBezTo>
                <a:close/>
                <a:moveTo>
                  <a:pt x="168" y="50"/>
                </a:moveTo>
                <a:cubicBezTo>
                  <a:pt x="168" y="70"/>
                  <a:pt x="168" y="70"/>
                  <a:pt x="168" y="70"/>
                </a:cubicBezTo>
                <a:cubicBezTo>
                  <a:pt x="135" y="70"/>
                  <a:pt x="135" y="70"/>
                  <a:pt x="135" y="70"/>
                </a:cubicBezTo>
                <a:cubicBezTo>
                  <a:pt x="135" y="120"/>
                  <a:pt x="135" y="120"/>
                  <a:pt x="135" y="120"/>
                </a:cubicBezTo>
                <a:cubicBezTo>
                  <a:pt x="168" y="120"/>
                  <a:pt x="168" y="120"/>
                  <a:pt x="168" y="120"/>
                </a:cubicBezTo>
                <a:cubicBezTo>
                  <a:pt x="168" y="220"/>
                  <a:pt x="168" y="220"/>
                  <a:pt x="168" y="220"/>
                </a:cubicBezTo>
                <a:cubicBezTo>
                  <a:pt x="130" y="220"/>
                  <a:pt x="130" y="220"/>
                  <a:pt x="130" y="220"/>
                </a:cubicBezTo>
                <a:cubicBezTo>
                  <a:pt x="130" y="198"/>
                  <a:pt x="130" y="198"/>
                  <a:pt x="130" y="198"/>
                </a:cubicBezTo>
                <a:cubicBezTo>
                  <a:pt x="167" y="198"/>
                  <a:pt x="167" y="198"/>
                  <a:pt x="167" y="198"/>
                </a:cubicBezTo>
                <a:cubicBezTo>
                  <a:pt x="167" y="187"/>
                  <a:pt x="167" y="187"/>
                  <a:pt x="167" y="187"/>
                </a:cubicBezTo>
                <a:cubicBezTo>
                  <a:pt x="130" y="187"/>
                  <a:pt x="130" y="187"/>
                  <a:pt x="130" y="187"/>
                </a:cubicBezTo>
                <a:cubicBezTo>
                  <a:pt x="130" y="179"/>
                  <a:pt x="130" y="179"/>
                  <a:pt x="130" y="179"/>
                </a:cubicBezTo>
                <a:cubicBezTo>
                  <a:pt x="167" y="179"/>
                  <a:pt x="167" y="179"/>
                  <a:pt x="167" y="179"/>
                </a:cubicBezTo>
                <a:cubicBezTo>
                  <a:pt x="167" y="167"/>
                  <a:pt x="167" y="167"/>
                  <a:pt x="167" y="167"/>
                </a:cubicBezTo>
                <a:cubicBezTo>
                  <a:pt x="130" y="167"/>
                  <a:pt x="130" y="167"/>
                  <a:pt x="130" y="167"/>
                </a:cubicBezTo>
                <a:cubicBezTo>
                  <a:pt x="130" y="159"/>
                  <a:pt x="130" y="159"/>
                  <a:pt x="130" y="159"/>
                </a:cubicBezTo>
                <a:cubicBezTo>
                  <a:pt x="167" y="159"/>
                  <a:pt x="167" y="159"/>
                  <a:pt x="167" y="159"/>
                </a:cubicBezTo>
                <a:cubicBezTo>
                  <a:pt x="167" y="147"/>
                  <a:pt x="167" y="147"/>
                  <a:pt x="167" y="147"/>
                </a:cubicBezTo>
                <a:cubicBezTo>
                  <a:pt x="130" y="147"/>
                  <a:pt x="130" y="147"/>
                  <a:pt x="130" y="147"/>
                </a:cubicBezTo>
                <a:cubicBezTo>
                  <a:pt x="130" y="50"/>
                  <a:pt x="130" y="50"/>
                  <a:pt x="130" y="50"/>
                </a:cubicBezTo>
                <a:lnTo>
                  <a:pt x="168" y="50"/>
                </a:lnTo>
                <a:close/>
                <a:moveTo>
                  <a:pt x="130" y="0"/>
                </a:moveTo>
                <a:cubicBezTo>
                  <a:pt x="130" y="44"/>
                  <a:pt x="130" y="44"/>
                  <a:pt x="130" y="44"/>
                </a:cubicBezTo>
                <a:cubicBezTo>
                  <a:pt x="93" y="44"/>
                  <a:pt x="93" y="44"/>
                  <a:pt x="93" y="44"/>
                </a:cubicBezTo>
                <a:cubicBezTo>
                  <a:pt x="93" y="36"/>
                  <a:pt x="93" y="36"/>
                  <a:pt x="93" y="36"/>
                </a:cubicBezTo>
                <a:cubicBezTo>
                  <a:pt x="96" y="35"/>
                  <a:pt x="99" y="32"/>
                  <a:pt x="99" y="28"/>
                </a:cubicBezTo>
                <a:cubicBezTo>
                  <a:pt x="99" y="25"/>
                  <a:pt x="96" y="22"/>
                  <a:pt x="93" y="21"/>
                </a:cubicBezTo>
                <a:cubicBezTo>
                  <a:pt x="93" y="3"/>
                  <a:pt x="93" y="3"/>
                  <a:pt x="93" y="3"/>
                </a:cubicBezTo>
                <a:cubicBezTo>
                  <a:pt x="104" y="1"/>
                  <a:pt x="117" y="0"/>
                  <a:pt x="130" y="0"/>
                </a:cubicBezTo>
                <a:close/>
                <a:moveTo>
                  <a:pt x="130" y="50"/>
                </a:moveTo>
                <a:cubicBezTo>
                  <a:pt x="130" y="147"/>
                  <a:pt x="130" y="147"/>
                  <a:pt x="130" y="147"/>
                </a:cubicBezTo>
                <a:cubicBezTo>
                  <a:pt x="93" y="147"/>
                  <a:pt x="93" y="147"/>
                  <a:pt x="93" y="147"/>
                </a:cubicBezTo>
                <a:cubicBezTo>
                  <a:pt x="93" y="120"/>
                  <a:pt x="93" y="120"/>
                  <a:pt x="93" y="120"/>
                </a:cubicBezTo>
                <a:cubicBezTo>
                  <a:pt x="126" y="120"/>
                  <a:pt x="126" y="120"/>
                  <a:pt x="126" y="120"/>
                </a:cubicBezTo>
                <a:cubicBezTo>
                  <a:pt x="126" y="70"/>
                  <a:pt x="126" y="70"/>
                  <a:pt x="126" y="70"/>
                </a:cubicBezTo>
                <a:cubicBezTo>
                  <a:pt x="93" y="70"/>
                  <a:pt x="93" y="70"/>
                  <a:pt x="93" y="70"/>
                </a:cubicBezTo>
                <a:cubicBezTo>
                  <a:pt x="93" y="50"/>
                  <a:pt x="93" y="50"/>
                  <a:pt x="93" y="50"/>
                </a:cubicBezTo>
                <a:cubicBezTo>
                  <a:pt x="130" y="50"/>
                  <a:pt x="130" y="50"/>
                  <a:pt x="130" y="50"/>
                </a:cubicBezTo>
                <a:close/>
                <a:moveTo>
                  <a:pt x="130" y="159"/>
                </a:moveTo>
                <a:cubicBezTo>
                  <a:pt x="130" y="167"/>
                  <a:pt x="130" y="167"/>
                  <a:pt x="130" y="167"/>
                </a:cubicBezTo>
                <a:cubicBezTo>
                  <a:pt x="93" y="167"/>
                  <a:pt x="93" y="167"/>
                  <a:pt x="93" y="167"/>
                </a:cubicBezTo>
                <a:cubicBezTo>
                  <a:pt x="93" y="159"/>
                  <a:pt x="93" y="159"/>
                  <a:pt x="93" y="159"/>
                </a:cubicBezTo>
                <a:cubicBezTo>
                  <a:pt x="130" y="159"/>
                  <a:pt x="130" y="159"/>
                  <a:pt x="130" y="159"/>
                </a:cubicBezTo>
                <a:close/>
                <a:moveTo>
                  <a:pt x="130" y="179"/>
                </a:moveTo>
                <a:cubicBezTo>
                  <a:pt x="130" y="187"/>
                  <a:pt x="130" y="187"/>
                  <a:pt x="130" y="187"/>
                </a:cubicBezTo>
                <a:cubicBezTo>
                  <a:pt x="93" y="187"/>
                  <a:pt x="93" y="187"/>
                  <a:pt x="93" y="187"/>
                </a:cubicBezTo>
                <a:cubicBezTo>
                  <a:pt x="93" y="179"/>
                  <a:pt x="93" y="179"/>
                  <a:pt x="93" y="179"/>
                </a:cubicBezTo>
                <a:cubicBezTo>
                  <a:pt x="130" y="179"/>
                  <a:pt x="130" y="179"/>
                  <a:pt x="130" y="179"/>
                </a:cubicBezTo>
                <a:close/>
                <a:moveTo>
                  <a:pt x="130" y="198"/>
                </a:moveTo>
                <a:cubicBezTo>
                  <a:pt x="130" y="220"/>
                  <a:pt x="130" y="220"/>
                  <a:pt x="130" y="220"/>
                </a:cubicBezTo>
                <a:cubicBezTo>
                  <a:pt x="93" y="220"/>
                  <a:pt x="93" y="220"/>
                  <a:pt x="93" y="220"/>
                </a:cubicBezTo>
                <a:cubicBezTo>
                  <a:pt x="93" y="198"/>
                  <a:pt x="93" y="198"/>
                  <a:pt x="93" y="198"/>
                </a:cubicBezTo>
                <a:lnTo>
                  <a:pt x="130" y="198"/>
                </a:lnTo>
                <a:close/>
                <a:moveTo>
                  <a:pt x="93" y="3"/>
                </a:moveTo>
                <a:cubicBezTo>
                  <a:pt x="93" y="21"/>
                  <a:pt x="93" y="21"/>
                  <a:pt x="93" y="21"/>
                </a:cubicBezTo>
                <a:cubicBezTo>
                  <a:pt x="92" y="20"/>
                  <a:pt x="92" y="20"/>
                  <a:pt x="91" y="20"/>
                </a:cubicBezTo>
                <a:cubicBezTo>
                  <a:pt x="86" y="20"/>
                  <a:pt x="83" y="24"/>
                  <a:pt x="83" y="28"/>
                </a:cubicBezTo>
                <a:cubicBezTo>
                  <a:pt x="83" y="33"/>
                  <a:pt x="86" y="37"/>
                  <a:pt x="91" y="37"/>
                </a:cubicBezTo>
                <a:cubicBezTo>
                  <a:pt x="92" y="37"/>
                  <a:pt x="92" y="37"/>
                  <a:pt x="93" y="36"/>
                </a:cubicBezTo>
                <a:cubicBezTo>
                  <a:pt x="93" y="44"/>
                  <a:pt x="93" y="44"/>
                  <a:pt x="93" y="44"/>
                </a:cubicBezTo>
                <a:cubicBezTo>
                  <a:pt x="67" y="44"/>
                  <a:pt x="67" y="44"/>
                  <a:pt x="67" y="44"/>
                </a:cubicBezTo>
                <a:cubicBezTo>
                  <a:pt x="67" y="37"/>
                  <a:pt x="67" y="37"/>
                  <a:pt x="67" y="37"/>
                </a:cubicBezTo>
                <a:cubicBezTo>
                  <a:pt x="71" y="37"/>
                  <a:pt x="75" y="33"/>
                  <a:pt x="75" y="28"/>
                </a:cubicBezTo>
                <a:cubicBezTo>
                  <a:pt x="75" y="24"/>
                  <a:pt x="71" y="20"/>
                  <a:pt x="67" y="20"/>
                </a:cubicBezTo>
                <a:cubicBezTo>
                  <a:pt x="67" y="9"/>
                  <a:pt x="67" y="9"/>
                  <a:pt x="67" y="9"/>
                </a:cubicBezTo>
                <a:cubicBezTo>
                  <a:pt x="75" y="6"/>
                  <a:pt x="84" y="4"/>
                  <a:pt x="93" y="3"/>
                </a:cubicBezTo>
                <a:close/>
                <a:moveTo>
                  <a:pt x="93" y="50"/>
                </a:moveTo>
                <a:cubicBezTo>
                  <a:pt x="93" y="70"/>
                  <a:pt x="93" y="70"/>
                  <a:pt x="93" y="70"/>
                </a:cubicBezTo>
                <a:cubicBezTo>
                  <a:pt x="67" y="70"/>
                  <a:pt x="67" y="70"/>
                  <a:pt x="67" y="70"/>
                </a:cubicBezTo>
                <a:cubicBezTo>
                  <a:pt x="67" y="50"/>
                  <a:pt x="67" y="50"/>
                  <a:pt x="67" y="50"/>
                </a:cubicBezTo>
                <a:cubicBezTo>
                  <a:pt x="93" y="50"/>
                  <a:pt x="93" y="50"/>
                  <a:pt x="93" y="50"/>
                </a:cubicBezTo>
                <a:close/>
                <a:moveTo>
                  <a:pt x="93" y="120"/>
                </a:moveTo>
                <a:cubicBezTo>
                  <a:pt x="93" y="147"/>
                  <a:pt x="93" y="147"/>
                  <a:pt x="93" y="147"/>
                </a:cubicBezTo>
                <a:cubicBezTo>
                  <a:pt x="92" y="147"/>
                  <a:pt x="92" y="147"/>
                  <a:pt x="92" y="147"/>
                </a:cubicBezTo>
                <a:cubicBezTo>
                  <a:pt x="92" y="159"/>
                  <a:pt x="92" y="159"/>
                  <a:pt x="92" y="159"/>
                </a:cubicBezTo>
                <a:cubicBezTo>
                  <a:pt x="93" y="159"/>
                  <a:pt x="93" y="159"/>
                  <a:pt x="93" y="159"/>
                </a:cubicBezTo>
                <a:cubicBezTo>
                  <a:pt x="93" y="167"/>
                  <a:pt x="93" y="167"/>
                  <a:pt x="93" y="167"/>
                </a:cubicBezTo>
                <a:cubicBezTo>
                  <a:pt x="92" y="167"/>
                  <a:pt x="92" y="167"/>
                  <a:pt x="92" y="167"/>
                </a:cubicBezTo>
                <a:cubicBezTo>
                  <a:pt x="92" y="179"/>
                  <a:pt x="92" y="179"/>
                  <a:pt x="92" y="179"/>
                </a:cubicBezTo>
                <a:cubicBezTo>
                  <a:pt x="93" y="179"/>
                  <a:pt x="93" y="179"/>
                  <a:pt x="93" y="179"/>
                </a:cubicBezTo>
                <a:cubicBezTo>
                  <a:pt x="93" y="187"/>
                  <a:pt x="93" y="187"/>
                  <a:pt x="93" y="187"/>
                </a:cubicBezTo>
                <a:cubicBezTo>
                  <a:pt x="92" y="187"/>
                  <a:pt x="92" y="187"/>
                  <a:pt x="92" y="187"/>
                </a:cubicBezTo>
                <a:cubicBezTo>
                  <a:pt x="92" y="198"/>
                  <a:pt x="92" y="198"/>
                  <a:pt x="92" y="198"/>
                </a:cubicBezTo>
                <a:cubicBezTo>
                  <a:pt x="93" y="198"/>
                  <a:pt x="93" y="198"/>
                  <a:pt x="93" y="198"/>
                </a:cubicBezTo>
                <a:cubicBezTo>
                  <a:pt x="93" y="220"/>
                  <a:pt x="93" y="220"/>
                  <a:pt x="93" y="220"/>
                </a:cubicBezTo>
                <a:cubicBezTo>
                  <a:pt x="67" y="220"/>
                  <a:pt x="67" y="220"/>
                  <a:pt x="67" y="220"/>
                </a:cubicBezTo>
                <a:cubicBezTo>
                  <a:pt x="67" y="188"/>
                  <a:pt x="67" y="188"/>
                  <a:pt x="67" y="188"/>
                </a:cubicBezTo>
                <a:cubicBezTo>
                  <a:pt x="68" y="186"/>
                  <a:pt x="69" y="183"/>
                  <a:pt x="69" y="180"/>
                </a:cubicBezTo>
                <a:cubicBezTo>
                  <a:pt x="69" y="176"/>
                  <a:pt x="68" y="173"/>
                  <a:pt x="67" y="171"/>
                </a:cubicBezTo>
                <a:cubicBezTo>
                  <a:pt x="67" y="120"/>
                  <a:pt x="67" y="120"/>
                  <a:pt x="67" y="120"/>
                </a:cubicBezTo>
                <a:cubicBezTo>
                  <a:pt x="93" y="120"/>
                  <a:pt x="93" y="120"/>
                  <a:pt x="93" y="120"/>
                </a:cubicBezTo>
                <a:close/>
                <a:moveTo>
                  <a:pt x="67" y="257"/>
                </a:moveTo>
                <a:cubicBezTo>
                  <a:pt x="67" y="232"/>
                  <a:pt x="67" y="232"/>
                  <a:pt x="67" y="232"/>
                </a:cubicBezTo>
                <a:cubicBezTo>
                  <a:pt x="69" y="232"/>
                  <a:pt x="69" y="232"/>
                  <a:pt x="69" y="232"/>
                </a:cubicBezTo>
                <a:cubicBezTo>
                  <a:pt x="69" y="249"/>
                  <a:pt x="69" y="249"/>
                  <a:pt x="69" y="249"/>
                </a:cubicBezTo>
                <a:cubicBezTo>
                  <a:pt x="69" y="252"/>
                  <a:pt x="68" y="254"/>
                  <a:pt x="67" y="257"/>
                </a:cubicBezTo>
                <a:close/>
                <a:moveTo>
                  <a:pt x="67" y="9"/>
                </a:moveTo>
                <a:cubicBezTo>
                  <a:pt x="67" y="20"/>
                  <a:pt x="67" y="20"/>
                  <a:pt x="67" y="20"/>
                </a:cubicBezTo>
                <a:cubicBezTo>
                  <a:pt x="62" y="20"/>
                  <a:pt x="58" y="24"/>
                  <a:pt x="58" y="28"/>
                </a:cubicBezTo>
                <a:cubicBezTo>
                  <a:pt x="58" y="33"/>
                  <a:pt x="62" y="37"/>
                  <a:pt x="67" y="37"/>
                </a:cubicBezTo>
                <a:cubicBezTo>
                  <a:pt x="67" y="44"/>
                  <a:pt x="67" y="44"/>
                  <a:pt x="67" y="44"/>
                </a:cubicBezTo>
                <a:cubicBezTo>
                  <a:pt x="52" y="44"/>
                  <a:pt x="52" y="44"/>
                  <a:pt x="52" y="44"/>
                </a:cubicBezTo>
                <a:cubicBezTo>
                  <a:pt x="52" y="15"/>
                  <a:pt x="52" y="15"/>
                  <a:pt x="52" y="15"/>
                </a:cubicBezTo>
                <a:cubicBezTo>
                  <a:pt x="56" y="13"/>
                  <a:pt x="61" y="11"/>
                  <a:pt x="67" y="9"/>
                </a:cubicBezTo>
                <a:close/>
                <a:moveTo>
                  <a:pt x="67" y="50"/>
                </a:moveTo>
                <a:cubicBezTo>
                  <a:pt x="67" y="70"/>
                  <a:pt x="67" y="70"/>
                  <a:pt x="67" y="70"/>
                </a:cubicBezTo>
                <a:cubicBezTo>
                  <a:pt x="60" y="70"/>
                  <a:pt x="60" y="70"/>
                  <a:pt x="60" y="70"/>
                </a:cubicBezTo>
                <a:cubicBezTo>
                  <a:pt x="60" y="120"/>
                  <a:pt x="60" y="120"/>
                  <a:pt x="60" y="120"/>
                </a:cubicBezTo>
                <a:cubicBezTo>
                  <a:pt x="67" y="120"/>
                  <a:pt x="67" y="120"/>
                  <a:pt x="67" y="120"/>
                </a:cubicBezTo>
                <a:cubicBezTo>
                  <a:pt x="67" y="171"/>
                  <a:pt x="67" y="171"/>
                  <a:pt x="67" y="171"/>
                </a:cubicBezTo>
                <a:cubicBezTo>
                  <a:pt x="64" y="166"/>
                  <a:pt x="58" y="162"/>
                  <a:pt x="52" y="162"/>
                </a:cubicBezTo>
                <a:cubicBezTo>
                  <a:pt x="52" y="50"/>
                  <a:pt x="52" y="50"/>
                  <a:pt x="52" y="50"/>
                </a:cubicBezTo>
                <a:cubicBezTo>
                  <a:pt x="67" y="50"/>
                  <a:pt x="67" y="50"/>
                  <a:pt x="67" y="50"/>
                </a:cubicBezTo>
                <a:close/>
                <a:moveTo>
                  <a:pt x="67" y="188"/>
                </a:moveTo>
                <a:cubicBezTo>
                  <a:pt x="67" y="220"/>
                  <a:pt x="67" y="220"/>
                  <a:pt x="67" y="220"/>
                </a:cubicBezTo>
                <a:cubicBezTo>
                  <a:pt x="52" y="220"/>
                  <a:pt x="52" y="220"/>
                  <a:pt x="52" y="220"/>
                </a:cubicBezTo>
                <a:cubicBezTo>
                  <a:pt x="52" y="197"/>
                  <a:pt x="52" y="197"/>
                  <a:pt x="52" y="197"/>
                </a:cubicBezTo>
                <a:cubicBezTo>
                  <a:pt x="58" y="197"/>
                  <a:pt x="64" y="193"/>
                  <a:pt x="67" y="188"/>
                </a:cubicBezTo>
                <a:close/>
                <a:moveTo>
                  <a:pt x="67" y="232"/>
                </a:moveTo>
                <a:cubicBezTo>
                  <a:pt x="67" y="257"/>
                  <a:pt x="67" y="257"/>
                  <a:pt x="67" y="257"/>
                </a:cubicBezTo>
                <a:cubicBezTo>
                  <a:pt x="64" y="260"/>
                  <a:pt x="60" y="262"/>
                  <a:pt x="56" y="262"/>
                </a:cubicBezTo>
                <a:cubicBezTo>
                  <a:pt x="52" y="262"/>
                  <a:pt x="52" y="262"/>
                  <a:pt x="52" y="262"/>
                </a:cubicBezTo>
                <a:cubicBezTo>
                  <a:pt x="52" y="232"/>
                  <a:pt x="52" y="232"/>
                  <a:pt x="52" y="232"/>
                </a:cubicBezTo>
                <a:lnTo>
                  <a:pt x="67" y="232"/>
                </a:lnTo>
                <a:close/>
                <a:moveTo>
                  <a:pt x="52" y="15"/>
                </a:moveTo>
                <a:cubicBezTo>
                  <a:pt x="52" y="44"/>
                  <a:pt x="52" y="44"/>
                  <a:pt x="52" y="44"/>
                </a:cubicBezTo>
                <a:cubicBezTo>
                  <a:pt x="27" y="44"/>
                  <a:pt x="27" y="44"/>
                  <a:pt x="27" y="44"/>
                </a:cubicBezTo>
                <a:cubicBezTo>
                  <a:pt x="27" y="33"/>
                  <a:pt x="36" y="23"/>
                  <a:pt x="52" y="15"/>
                </a:cubicBezTo>
                <a:close/>
                <a:moveTo>
                  <a:pt x="52" y="50"/>
                </a:moveTo>
                <a:cubicBezTo>
                  <a:pt x="52" y="162"/>
                  <a:pt x="52" y="162"/>
                  <a:pt x="52" y="162"/>
                </a:cubicBezTo>
                <a:cubicBezTo>
                  <a:pt x="42" y="162"/>
                  <a:pt x="35" y="170"/>
                  <a:pt x="35" y="180"/>
                </a:cubicBezTo>
                <a:cubicBezTo>
                  <a:pt x="35" y="189"/>
                  <a:pt x="42" y="197"/>
                  <a:pt x="52" y="197"/>
                </a:cubicBezTo>
                <a:cubicBezTo>
                  <a:pt x="52" y="220"/>
                  <a:pt x="52" y="220"/>
                  <a:pt x="52" y="220"/>
                </a:cubicBezTo>
                <a:cubicBezTo>
                  <a:pt x="12" y="220"/>
                  <a:pt x="12" y="220"/>
                  <a:pt x="12" y="220"/>
                </a:cubicBezTo>
                <a:cubicBezTo>
                  <a:pt x="12" y="154"/>
                  <a:pt x="12" y="154"/>
                  <a:pt x="12" y="154"/>
                </a:cubicBezTo>
                <a:cubicBezTo>
                  <a:pt x="15" y="150"/>
                  <a:pt x="21" y="146"/>
                  <a:pt x="27" y="146"/>
                </a:cubicBezTo>
                <a:cubicBezTo>
                  <a:pt x="27" y="50"/>
                  <a:pt x="27" y="50"/>
                  <a:pt x="27" y="50"/>
                </a:cubicBezTo>
                <a:cubicBezTo>
                  <a:pt x="52" y="50"/>
                  <a:pt x="52" y="50"/>
                  <a:pt x="52" y="50"/>
                </a:cubicBezTo>
                <a:close/>
                <a:moveTo>
                  <a:pt x="52" y="232"/>
                </a:moveTo>
                <a:cubicBezTo>
                  <a:pt x="52" y="262"/>
                  <a:pt x="52" y="262"/>
                  <a:pt x="52" y="262"/>
                </a:cubicBezTo>
                <a:cubicBezTo>
                  <a:pt x="48" y="262"/>
                  <a:pt x="48" y="262"/>
                  <a:pt x="48" y="262"/>
                </a:cubicBezTo>
                <a:cubicBezTo>
                  <a:pt x="41" y="262"/>
                  <a:pt x="35" y="257"/>
                  <a:pt x="35" y="249"/>
                </a:cubicBezTo>
                <a:cubicBezTo>
                  <a:pt x="35" y="232"/>
                  <a:pt x="35" y="232"/>
                  <a:pt x="35" y="232"/>
                </a:cubicBezTo>
                <a:cubicBezTo>
                  <a:pt x="52" y="232"/>
                  <a:pt x="52" y="232"/>
                  <a:pt x="52" y="232"/>
                </a:cubicBezTo>
                <a:close/>
                <a:moveTo>
                  <a:pt x="12" y="114"/>
                </a:moveTo>
                <a:cubicBezTo>
                  <a:pt x="14" y="114"/>
                  <a:pt x="15" y="112"/>
                  <a:pt x="15" y="110"/>
                </a:cubicBezTo>
                <a:cubicBezTo>
                  <a:pt x="15" y="76"/>
                  <a:pt x="15" y="76"/>
                  <a:pt x="15" y="76"/>
                </a:cubicBezTo>
                <a:cubicBezTo>
                  <a:pt x="15" y="74"/>
                  <a:pt x="14" y="71"/>
                  <a:pt x="12" y="70"/>
                </a:cubicBezTo>
                <a:lnTo>
                  <a:pt x="12" y="114"/>
                </a:lnTo>
                <a:close/>
                <a:moveTo>
                  <a:pt x="12" y="70"/>
                </a:moveTo>
                <a:cubicBezTo>
                  <a:pt x="12" y="114"/>
                  <a:pt x="12" y="114"/>
                  <a:pt x="12" y="114"/>
                </a:cubicBezTo>
                <a:cubicBezTo>
                  <a:pt x="12" y="114"/>
                  <a:pt x="11" y="114"/>
                  <a:pt x="11" y="113"/>
                </a:cubicBezTo>
                <a:cubicBezTo>
                  <a:pt x="4" y="111"/>
                  <a:pt x="4" y="111"/>
                  <a:pt x="4" y="111"/>
                </a:cubicBezTo>
                <a:cubicBezTo>
                  <a:pt x="2" y="110"/>
                  <a:pt x="0" y="107"/>
                  <a:pt x="0" y="104"/>
                </a:cubicBezTo>
                <a:cubicBezTo>
                  <a:pt x="0" y="70"/>
                  <a:pt x="0" y="70"/>
                  <a:pt x="0" y="70"/>
                </a:cubicBezTo>
                <a:cubicBezTo>
                  <a:pt x="0" y="67"/>
                  <a:pt x="2" y="66"/>
                  <a:pt x="4" y="67"/>
                </a:cubicBezTo>
                <a:cubicBezTo>
                  <a:pt x="11" y="69"/>
                  <a:pt x="11" y="69"/>
                  <a:pt x="11" y="69"/>
                </a:cubicBezTo>
                <a:cubicBezTo>
                  <a:pt x="11" y="70"/>
                  <a:pt x="12" y="70"/>
                  <a:pt x="12" y="70"/>
                </a:cubicBezTo>
                <a:close/>
                <a:moveTo>
                  <a:pt x="12" y="154"/>
                </a:moveTo>
                <a:cubicBezTo>
                  <a:pt x="12" y="220"/>
                  <a:pt x="12" y="220"/>
                  <a:pt x="12" y="220"/>
                </a:cubicBezTo>
                <a:cubicBezTo>
                  <a:pt x="9" y="220"/>
                  <a:pt x="9" y="220"/>
                  <a:pt x="9" y="220"/>
                </a:cubicBezTo>
                <a:cubicBezTo>
                  <a:pt x="9" y="164"/>
                  <a:pt x="9" y="164"/>
                  <a:pt x="9" y="164"/>
                </a:cubicBezTo>
                <a:cubicBezTo>
                  <a:pt x="9" y="160"/>
                  <a:pt x="10" y="157"/>
                  <a:pt x="12" y="154"/>
                </a:cubicBezTo>
                <a:close/>
              </a:path>
            </a:pathLst>
          </a:custGeom>
          <a:solidFill>
            <a:srgbClr val="E62A2A"/>
          </a:solidFill>
          <a:ln>
            <a:noFill/>
          </a:ln>
        </p:spPr>
        <p:txBody>
          <a:bodyPr vert="horz" wrap="square" lIns="68562" tIns="34281" rIns="68562" bIns="34281" numCol="1" anchor="t" anchorCtr="0" compatLnSpc="1">
            <a:prstTxWarp prst="textNoShape">
              <a:avLst/>
            </a:prstTxWarp>
          </a:bodyPr>
          <a:lstStyle/>
          <a:p>
            <a:endParaRPr lang="id-ID" sz="1012"/>
          </a:p>
        </p:txBody>
      </p:sp>
      <p:sp>
        <p:nvSpPr>
          <p:cNvPr id="171" name="Freeform 76">
            <a:extLst>
              <a:ext uri="{FF2B5EF4-FFF2-40B4-BE49-F238E27FC236}">
                <a16:creationId xmlns:a16="http://schemas.microsoft.com/office/drawing/2014/main" xmlns="" id="{10E81B6B-9A65-469A-BE43-792AF44ECA86}"/>
              </a:ext>
            </a:extLst>
          </p:cNvPr>
          <p:cNvSpPr>
            <a:spLocks noEditPoints="1"/>
          </p:cNvSpPr>
          <p:nvPr/>
        </p:nvSpPr>
        <p:spPr bwMode="auto">
          <a:xfrm>
            <a:off x="5394146" y="2724589"/>
            <a:ext cx="482078" cy="365427"/>
          </a:xfrm>
          <a:custGeom>
            <a:avLst/>
            <a:gdLst>
              <a:gd name="T0" fmla="*/ 271 w 295"/>
              <a:gd name="T1" fmla="*/ 0 h 224"/>
              <a:gd name="T2" fmla="*/ 277 w 295"/>
              <a:gd name="T3" fmla="*/ 35 h 224"/>
              <a:gd name="T4" fmla="*/ 224 w 295"/>
              <a:gd name="T5" fmla="*/ 224 h 224"/>
              <a:gd name="T6" fmla="*/ 248 w 295"/>
              <a:gd name="T7" fmla="*/ 188 h 224"/>
              <a:gd name="T8" fmla="*/ 249 w 295"/>
              <a:gd name="T9" fmla="*/ 29 h 224"/>
              <a:gd name="T10" fmla="*/ 224 w 295"/>
              <a:gd name="T11" fmla="*/ 194 h 224"/>
              <a:gd name="T12" fmla="*/ 224 w 295"/>
              <a:gd name="T13" fmla="*/ 16 h 224"/>
              <a:gd name="T14" fmla="*/ 224 w 295"/>
              <a:gd name="T15" fmla="*/ 208 h 224"/>
              <a:gd name="T16" fmla="*/ 224 w 295"/>
              <a:gd name="T17" fmla="*/ 179 h 224"/>
              <a:gd name="T18" fmla="*/ 224 w 295"/>
              <a:gd name="T19" fmla="*/ 194 h 224"/>
              <a:gd name="T20" fmla="*/ 201 w 295"/>
              <a:gd name="T21" fmla="*/ 128 h 224"/>
              <a:gd name="T22" fmla="*/ 203 w 295"/>
              <a:gd name="T23" fmla="*/ 98 h 224"/>
              <a:gd name="T24" fmla="*/ 195 w 295"/>
              <a:gd name="T25" fmla="*/ 67 h 224"/>
              <a:gd name="T26" fmla="*/ 187 w 295"/>
              <a:gd name="T27" fmla="*/ 128 h 224"/>
              <a:gd name="T28" fmla="*/ 187 w 295"/>
              <a:gd name="T29" fmla="*/ 100 h 224"/>
              <a:gd name="T30" fmla="*/ 190 w 295"/>
              <a:gd name="T31" fmla="*/ 75 h 224"/>
              <a:gd name="T32" fmla="*/ 187 w 295"/>
              <a:gd name="T33" fmla="*/ 0 h 224"/>
              <a:gd name="T34" fmla="*/ 187 w 295"/>
              <a:gd name="T35" fmla="*/ 0 h 224"/>
              <a:gd name="T36" fmla="*/ 147 w 295"/>
              <a:gd name="T37" fmla="*/ 208 h 224"/>
              <a:gd name="T38" fmla="*/ 182 w 295"/>
              <a:gd name="T39" fmla="*/ 67 h 224"/>
              <a:gd name="T40" fmla="*/ 168 w 295"/>
              <a:gd name="T41" fmla="*/ 109 h 224"/>
              <a:gd name="T42" fmla="*/ 187 w 295"/>
              <a:gd name="T43" fmla="*/ 194 h 224"/>
              <a:gd name="T44" fmla="*/ 148 w 295"/>
              <a:gd name="T45" fmla="*/ 125 h 224"/>
              <a:gd name="T46" fmla="*/ 147 w 295"/>
              <a:gd name="T47" fmla="*/ 106 h 224"/>
              <a:gd name="T48" fmla="*/ 184 w 295"/>
              <a:gd name="T49" fmla="*/ 70 h 224"/>
              <a:gd name="T50" fmla="*/ 187 w 295"/>
              <a:gd name="T51" fmla="*/ 91 h 224"/>
              <a:gd name="T52" fmla="*/ 179 w 295"/>
              <a:gd name="T53" fmla="*/ 116 h 224"/>
              <a:gd name="T54" fmla="*/ 187 w 295"/>
              <a:gd name="T55" fmla="*/ 100 h 224"/>
              <a:gd name="T56" fmla="*/ 147 w 295"/>
              <a:gd name="T57" fmla="*/ 16 h 224"/>
              <a:gd name="T58" fmla="*/ 147 w 295"/>
              <a:gd name="T59" fmla="*/ 208 h 224"/>
              <a:gd name="T60" fmla="*/ 147 w 295"/>
              <a:gd name="T61" fmla="*/ 106 h 224"/>
              <a:gd name="T62" fmla="*/ 127 w 295"/>
              <a:gd name="T63" fmla="*/ 121 h 224"/>
              <a:gd name="T64" fmla="*/ 147 w 295"/>
              <a:gd name="T65" fmla="*/ 137 h 224"/>
              <a:gd name="T66" fmla="*/ 102 w 295"/>
              <a:gd name="T67" fmla="*/ 156 h 224"/>
              <a:gd name="T68" fmla="*/ 109 w 295"/>
              <a:gd name="T69" fmla="*/ 113 h 224"/>
              <a:gd name="T70" fmla="*/ 100 w 295"/>
              <a:gd name="T71" fmla="*/ 93 h 224"/>
              <a:gd name="T72" fmla="*/ 111 w 295"/>
              <a:gd name="T73" fmla="*/ 97 h 224"/>
              <a:gd name="T74" fmla="*/ 99 w 295"/>
              <a:gd name="T75" fmla="*/ 88 h 224"/>
              <a:gd name="T76" fmla="*/ 101 w 295"/>
              <a:gd name="T77" fmla="*/ 150 h 224"/>
              <a:gd name="T78" fmla="*/ 99 w 295"/>
              <a:gd name="T79" fmla="*/ 123 h 224"/>
              <a:gd name="T80" fmla="*/ 0 w 295"/>
              <a:gd name="T81" fmla="*/ 23 h 224"/>
              <a:gd name="T82" fmla="*/ 99 w 295"/>
              <a:gd name="T83" fmla="*/ 208 h 224"/>
              <a:gd name="T84" fmla="*/ 17 w 295"/>
              <a:gd name="T85" fmla="*/ 35 h 224"/>
              <a:gd name="T86" fmla="*/ 99 w 295"/>
              <a:gd name="T87" fmla="*/ 29 h 224"/>
              <a:gd name="T88" fmla="*/ 79 w 295"/>
              <a:gd name="T89" fmla="*/ 129 h 224"/>
              <a:gd name="T90" fmla="*/ 99 w 295"/>
              <a:gd name="T91" fmla="*/ 157 h 224"/>
              <a:gd name="T92" fmla="*/ 30 w 295"/>
              <a:gd name="T93" fmla="*/ 45 h 224"/>
              <a:gd name="T94" fmla="*/ 99 w 295"/>
              <a:gd name="T95" fmla="*/ 115 h 224"/>
              <a:gd name="T96" fmla="*/ 99 w 295"/>
              <a:gd name="T97" fmla="*/ 123 h 224"/>
              <a:gd name="T98" fmla="*/ 91 w 295"/>
              <a:gd name="T99" fmla="*/ 13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5" h="224">
                <a:moveTo>
                  <a:pt x="271" y="224"/>
                </a:moveTo>
                <a:cubicBezTo>
                  <a:pt x="284" y="224"/>
                  <a:pt x="295" y="213"/>
                  <a:pt x="295" y="200"/>
                </a:cubicBezTo>
                <a:cubicBezTo>
                  <a:pt x="295" y="23"/>
                  <a:pt x="295" y="23"/>
                  <a:pt x="295" y="23"/>
                </a:cubicBezTo>
                <a:cubicBezTo>
                  <a:pt x="295" y="10"/>
                  <a:pt x="284" y="0"/>
                  <a:pt x="271" y="0"/>
                </a:cubicBezTo>
                <a:cubicBezTo>
                  <a:pt x="224" y="0"/>
                  <a:pt x="224" y="0"/>
                  <a:pt x="224" y="0"/>
                </a:cubicBezTo>
                <a:cubicBezTo>
                  <a:pt x="224" y="16"/>
                  <a:pt x="224" y="16"/>
                  <a:pt x="224" y="16"/>
                </a:cubicBezTo>
                <a:cubicBezTo>
                  <a:pt x="258" y="16"/>
                  <a:pt x="258" y="16"/>
                  <a:pt x="258" y="16"/>
                </a:cubicBezTo>
                <a:cubicBezTo>
                  <a:pt x="268" y="16"/>
                  <a:pt x="277" y="24"/>
                  <a:pt x="277" y="35"/>
                </a:cubicBezTo>
                <a:cubicBezTo>
                  <a:pt x="277" y="189"/>
                  <a:pt x="277" y="189"/>
                  <a:pt x="277" y="189"/>
                </a:cubicBezTo>
                <a:cubicBezTo>
                  <a:pt x="277" y="199"/>
                  <a:pt x="268" y="208"/>
                  <a:pt x="258" y="208"/>
                </a:cubicBezTo>
                <a:cubicBezTo>
                  <a:pt x="224" y="208"/>
                  <a:pt x="224" y="208"/>
                  <a:pt x="224" y="208"/>
                </a:cubicBezTo>
                <a:cubicBezTo>
                  <a:pt x="224" y="224"/>
                  <a:pt x="224" y="224"/>
                  <a:pt x="224" y="224"/>
                </a:cubicBezTo>
                <a:cubicBezTo>
                  <a:pt x="271" y="224"/>
                  <a:pt x="271" y="224"/>
                  <a:pt x="271" y="224"/>
                </a:cubicBezTo>
                <a:close/>
                <a:moveTo>
                  <a:pt x="224" y="194"/>
                </a:moveTo>
                <a:cubicBezTo>
                  <a:pt x="224" y="188"/>
                  <a:pt x="224" y="188"/>
                  <a:pt x="224" y="188"/>
                </a:cubicBezTo>
                <a:cubicBezTo>
                  <a:pt x="248" y="188"/>
                  <a:pt x="248" y="188"/>
                  <a:pt x="248" y="188"/>
                </a:cubicBezTo>
                <a:cubicBezTo>
                  <a:pt x="248" y="179"/>
                  <a:pt x="248" y="179"/>
                  <a:pt x="248" y="179"/>
                </a:cubicBezTo>
                <a:cubicBezTo>
                  <a:pt x="224" y="179"/>
                  <a:pt x="224" y="179"/>
                  <a:pt x="224" y="179"/>
                </a:cubicBezTo>
                <a:cubicBezTo>
                  <a:pt x="224" y="29"/>
                  <a:pt x="224" y="29"/>
                  <a:pt x="224" y="29"/>
                </a:cubicBezTo>
                <a:cubicBezTo>
                  <a:pt x="249" y="29"/>
                  <a:pt x="249" y="29"/>
                  <a:pt x="249" y="29"/>
                </a:cubicBezTo>
                <a:cubicBezTo>
                  <a:pt x="257" y="29"/>
                  <a:pt x="264" y="36"/>
                  <a:pt x="264" y="45"/>
                </a:cubicBezTo>
                <a:cubicBezTo>
                  <a:pt x="264" y="179"/>
                  <a:pt x="264" y="179"/>
                  <a:pt x="264" y="179"/>
                </a:cubicBezTo>
                <a:cubicBezTo>
                  <a:pt x="264" y="187"/>
                  <a:pt x="257" y="194"/>
                  <a:pt x="249" y="194"/>
                </a:cubicBezTo>
                <a:lnTo>
                  <a:pt x="224" y="194"/>
                </a:lnTo>
                <a:close/>
                <a:moveTo>
                  <a:pt x="224" y="0"/>
                </a:moveTo>
                <a:cubicBezTo>
                  <a:pt x="187" y="0"/>
                  <a:pt x="187" y="0"/>
                  <a:pt x="187" y="0"/>
                </a:cubicBezTo>
                <a:cubicBezTo>
                  <a:pt x="187" y="16"/>
                  <a:pt x="187" y="16"/>
                  <a:pt x="187" y="16"/>
                </a:cubicBezTo>
                <a:cubicBezTo>
                  <a:pt x="224" y="16"/>
                  <a:pt x="224" y="16"/>
                  <a:pt x="224" y="16"/>
                </a:cubicBezTo>
                <a:cubicBezTo>
                  <a:pt x="224" y="0"/>
                  <a:pt x="224" y="0"/>
                  <a:pt x="224" y="0"/>
                </a:cubicBezTo>
                <a:close/>
                <a:moveTo>
                  <a:pt x="187" y="224"/>
                </a:moveTo>
                <a:cubicBezTo>
                  <a:pt x="224" y="224"/>
                  <a:pt x="224" y="224"/>
                  <a:pt x="224" y="224"/>
                </a:cubicBezTo>
                <a:cubicBezTo>
                  <a:pt x="224" y="208"/>
                  <a:pt x="224" y="208"/>
                  <a:pt x="224" y="208"/>
                </a:cubicBezTo>
                <a:cubicBezTo>
                  <a:pt x="187" y="208"/>
                  <a:pt x="187" y="208"/>
                  <a:pt x="187" y="208"/>
                </a:cubicBezTo>
                <a:cubicBezTo>
                  <a:pt x="187" y="224"/>
                  <a:pt x="187" y="224"/>
                  <a:pt x="187" y="224"/>
                </a:cubicBezTo>
                <a:close/>
                <a:moveTo>
                  <a:pt x="224" y="29"/>
                </a:moveTo>
                <a:cubicBezTo>
                  <a:pt x="224" y="179"/>
                  <a:pt x="224" y="179"/>
                  <a:pt x="224" y="179"/>
                </a:cubicBezTo>
                <a:cubicBezTo>
                  <a:pt x="200" y="179"/>
                  <a:pt x="200" y="179"/>
                  <a:pt x="200" y="179"/>
                </a:cubicBezTo>
                <a:cubicBezTo>
                  <a:pt x="200" y="188"/>
                  <a:pt x="200" y="188"/>
                  <a:pt x="200" y="188"/>
                </a:cubicBezTo>
                <a:cubicBezTo>
                  <a:pt x="224" y="188"/>
                  <a:pt x="224" y="188"/>
                  <a:pt x="224" y="188"/>
                </a:cubicBezTo>
                <a:cubicBezTo>
                  <a:pt x="224" y="194"/>
                  <a:pt x="224" y="194"/>
                  <a:pt x="224" y="194"/>
                </a:cubicBezTo>
                <a:cubicBezTo>
                  <a:pt x="187" y="194"/>
                  <a:pt x="187" y="194"/>
                  <a:pt x="187" y="194"/>
                </a:cubicBezTo>
                <a:cubicBezTo>
                  <a:pt x="187" y="135"/>
                  <a:pt x="187" y="135"/>
                  <a:pt x="187" y="135"/>
                </a:cubicBezTo>
                <a:cubicBezTo>
                  <a:pt x="188" y="135"/>
                  <a:pt x="189" y="134"/>
                  <a:pt x="189" y="134"/>
                </a:cubicBezTo>
                <a:cubicBezTo>
                  <a:pt x="194" y="133"/>
                  <a:pt x="197" y="131"/>
                  <a:pt x="201" y="128"/>
                </a:cubicBezTo>
                <a:cubicBezTo>
                  <a:pt x="204" y="124"/>
                  <a:pt x="206" y="121"/>
                  <a:pt x="207" y="117"/>
                </a:cubicBezTo>
                <a:cubicBezTo>
                  <a:pt x="208" y="115"/>
                  <a:pt x="208" y="113"/>
                  <a:pt x="208" y="111"/>
                </a:cubicBezTo>
                <a:cubicBezTo>
                  <a:pt x="208" y="109"/>
                  <a:pt x="208" y="107"/>
                  <a:pt x="207" y="104"/>
                </a:cubicBezTo>
                <a:cubicBezTo>
                  <a:pt x="207" y="102"/>
                  <a:pt x="205" y="100"/>
                  <a:pt x="203" y="98"/>
                </a:cubicBezTo>
                <a:cubicBezTo>
                  <a:pt x="200" y="96"/>
                  <a:pt x="197" y="94"/>
                  <a:pt x="193" y="94"/>
                </a:cubicBezTo>
                <a:cubicBezTo>
                  <a:pt x="197" y="91"/>
                  <a:pt x="199" y="88"/>
                  <a:pt x="201" y="85"/>
                </a:cubicBezTo>
                <a:cubicBezTo>
                  <a:pt x="202" y="81"/>
                  <a:pt x="202" y="78"/>
                  <a:pt x="201" y="74"/>
                </a:cubicBezTo>
                <a:cubicBezTo>
                  <a:pt x="200" y="71"/>
                  <a:pt x="198" y="69"/>
                  <a:pt x="195" y="67"/>
                </a:cubicBezTo>
                <a:cubicBezTo>
                  <a:pt x="193" y="66"/>
                  <a:pt x="190" y="66"/>
                  <a:pt x="187" y="66"/>
                </a:cubicBezTo>
                <a:cubicBezTo>
                  <a:pt x="187" y="29"/>
                  <a:pt x="187" y="29"/>
                  <a:pt x="187" y="29"/>
                </a:cubicBezTo>
                <a:cubicBezTo>
                  <a:pt x="224" y="29"/>
                  <a:pt x="224" y="29"/>
                  <a:pt x="224" y="29"/>
                </a:cubicBezTo>
                <a:close/>
                <a:moveTo>
                  <a:pt x="187" y="128"/>
                </a:moveTo>
                <a:cubicBezTo>
                  <a:pt x="187" y="128"/>
                  <a:pt x="188" y="128"/>
                  <a:pt x="188" y="128"/>
                </a:cubicBezTo>
                <a:cubicBezTo>
                  <a:pt x="191" y="127"/>
                  <a:pt x="193" y="125"/>
                  <a:pt x="194" y="122"/>
                </a:cubicBezTo>
                <a:cubicBezTo>
                  <a:pt x="195" y="118"/>
                  <a:pt x="195" y="115"/>
                  <a:pt x="194" y="111"/>
                </a:cubicBezTo>
                <a:cubicBezTo>
                  <a:pt x="193" y="106"/>
                  <a:pt x="191" y="103"/>
                  <a:pt x="187" y="100"/>
                </a:cubicBezTo>
                <a:cubicBezTo>
                  <a:pt x="187" y="128"/>
                  <a:pt x="187" y="128"/>
                  <a:pt x="187" y="128"/>
                </a:cubicBezTo>
                <a:close/>
                <a:moveTo>
                  <a:pt x="187" y="91"/>
                </a:moveTo>
                <a:cubicBezTo>
                  <a:pt x="189" y="87"/>
                  <a:pt x="190" y="84"/>
                  <a:pt x="190" y="80"/>
                </a:cubicBezTo>
                <a:cubicBezTo>
                  <a:pt x="190" y="78"/>
                  <a:pt x="190" y="77"/>
                  <a:pt x="190" y="75"/>
                </a:cubicBezTo>
                <a:cubicBezTo>
                  <a:pt x="189" y="74"/>
                  <a:pt x="189" y="72"/>
                  <a:pt x="188" y="71"/>
                </a:cubicBezTo>
                <a:cubicBezTo>
                  <a:pt x="187" y="71"/>
                  <a:pt x="187" y="71"/>
                  <a:pt x="187" y="71"/>
                </a:cubicBezTo>
                <a:lnTo>
                  <a:pt x="187" y="91"/>
                </a:lnTo>
                <a:close/>
                <a:moveTo>
                  <a:pt x="187" y="0"/>
                </a:moveTo>
                <a:cubicBezTo>
                  <a:pt x="147" y="0"/>
                  <a:pt x="147" y="0"/>
                  <a:pt x="147" y="0"/>
                </a:cubicBezTo>
                <a:cubicBezTo>
                  <a:pt x="147" y="16"/>
                  <a:pt x="147" y="16"/>
                  <a:pt x="147" y="16"/>
                </a:cubicBezTo>
                <a:cubicBezTo>
                  <a:pt x="187" y="16"/>
                  <a:pt x="187" y="16"/>
                  <a:pt x="187" y="16"/>
                </a:cubicBezTo>
                <a:cubicBezTo>
                  <a:pt x="187" y="0"/>
                  <a:pt x="187" y="0"/>
                  <a:pt x="187" y="0"/>
                </a:cubicBezTo>
                <a:close/>
                <a:moveTo>
                  <a:pt x="147" y="224"/>
                </a:moveTo>
                <a:cubicBezTo>
                  <a:pt x="187" y="224"/>
                  <a:pt x="187" y="224"/>
                  <a:pt x="187" y="224"/>
                </a:cubicBezTo>
                <a:cubicBezTo>
                  <a:pt x="187" y="208"/>
                  <a:pt x="187" y="208"/>
                  <a:pt x="187" y="208"/>
                </a:cubicBezTo>
                <a:cubicBezTo>
                  <a:pt x="147" y="208"/>
                  <a:pt x="147" y="208"/>
                  <a:pt x="147" y="208"/>
                </a:cubicBezTo>
                <a:cubicBezTo>
                  <a:pt x="147" y="224"/>
                  <a:pt x="147" y="224"/>
                  <a:pt x="147" y="224"/>
                </a:cubicBezTo>
                <a:close/>
                <a:moveTo>
                  <a:pt x="187" y="29"/>
                </a:moveTo>
                <a:cubicBezTo>
                  <a:pt x="187" y="66"/>
                  <a:pt x="187" y="66"/>
                  <a:pt x="187" y="66"/>
                </a:cubicBezTo>
                <a:cubicBezTo>
                  <a:pt x="185" y="66"/>
                  <a:pt x="184" y="66"/>
                  <a:pt x="182" y="67"/>
                </a:cubicBezTo>
                <a:cubicBezTo>
                  <a:pt x="176" y="68"/>
                  <a:pt x="172" y="71"/>
                  <a:pt x="169" y="75"/>
                </a:cubicBezTo>
                <a:cubicBezTo>
                  <a:pt x="167" y="80"/>
                  <a:pt x="166" y="84"/>
                  <a:pt x="167" y="88"/>
                </a:cubicBezTo>
                <a:cubicBezTo>
                  <a:pt x="168" y="93"/>
                  <a:pt x="172" y="97"/>
                  <a:pt x="177" y="98"/>
                </a:cubicBezTo>
                <a:cubicBezTo>
                  <a:pt x="173" y="101"/>
                  <a:pt x="169" y="105"/>
                  <a:pt x="168" y="109"/>
                </a:cubicBezTo>
                <a:cubicBezTo>
                  <a:pt x="166" y="113"/>
                  <a:pt x="165" y="117"/>
                  <a:pt x="167" y="122"/>
                </a:cubicBezTo>
                <a:cubicBezTo>
                  <a:pt x="168" y="126"/>
                  <a:pt x="170" y="130"/>
                  <a:pt x="175" y="133"/>
                </a:cubicBezTo>
                <a:cubicBezTo>
                  <a:pt x="178" y="135"/>
                  <a:pt x="182" y="135"/>
                  <a:pt x="187" y="135"/>
                </a:cubicBezTo>
                <a:cubicBezTo>
                  <a:pt x="187" y="194"/>
                  <a:pt x="187" y="194"/>
                  <a:pt x="187" y="194"/>
                </a:cubicBezTo>
                <a:cubicBezTo>
                  <a:pt x="147" y="194"/>
                  <a:pt x="147" y="194"/>
                  <a:pt x="147" y="194"/>
                </a:cubicBezTo>
                <a:cubicBezTo>
                  <a:pt x="147" y="137"/>
                  <a:pt x="147" y="137"/>
                  <a:pt x="147" y="137"/>
                </a:cubicBezTo>
                <a:cubicBezTo>
                  <a:pt x="148" y="137"/>
                  <a:pt x="148" y="137"/>
                  <a:pt x="148" y="137"/>
                </a:cubicBezTo>
                <a:cubicBezTo>
                  <a:pt x="148" y="125"/>
                  <a:pt x="148" y="125"/>
                  <a:pt x="148" y="125"/>
                </a:cubicBezTo>
                <a:cubicBezTo>
                  <a:pt x="159" y="123"/>
                  <a:pt x="159" y="123"/>
                  <a:pt x="159" y="123"/>
                </a:cubicBezTo>
                <a:cubicBezTo>
                  <a:pt x="158" y="112"/>
                  <a:pt x="158" y="112"/>
                  <a:pt x="158" y="112"/>
                </a:cubicBezTo>
                <a:cubicBezTo>
                  <a:pt x="147" y="115"/>
                  <a:pt x="147" y="115"/>
                  <a:pt x="147" y="115"/>
                </a:cubicBezTo>
                <a:cubicBezTo>
                  <a:pt x="147" y="106"/>
                  <a:pt x="147" y="106"/>
                  <a:pt x="147" y="106"/>
                </a:cubicBezTo>
                <a:cubicBezTo>
                  <a:pt x="147" y="29"/>
                  <a:pt x="147" y="29"/>
                  <a:pt x="147" y="29"/>
                </a:cubicBezTo>
                <a:cubicBezTo>
                  <a:pt x="187" y="29"/>
                  <a:pt x="187" y="29"/>
                  <a:pt x="187" y="29"/>
                </a:cubicBezTo>
                <a:close/>
                <a:moveTo>
                  <a:pt x="187" y="71"/>
                </a:moveTo>
                <a:cubicBezTo>
                  <a:pt x="186" y="70"/>
                  <a:pt x="185" y="70"/>
                  <a:pt x="184" y="70"/>
                </a:cubicBezTo>
                <a:cubicBezTo>
                  <a:pt x="181" y="71"/>
                  <a:pt x="179" y="73"/>
                  <a:pt x="178" y="76"/>
                </a:cubicBezTo>
                <a:cubicBezTo>
                  <a:pt x="177" y="78"/>
                  <a:pt x="177" y="81"/>
                  <a:pt x="178" y="83"/>
                </a:cubicBezTo>
                <a:cubicBezTo>
                  <a:pt x="179" y="88"/>
                  <a:pt x="181" y="91"/>
                  <a:pt x="185" y="93"/>
                </a:cubicBezTo>
                <a:cubicBezTo>
                  <a:pt x="186" y="92"/>
                  <a:pt x="187" y="91"/>
                  <a:pt x="187" y="91"/>
                </a:cubicBezTo>
                <a:cubicBezTo>
                  <a:pt x="187" y="71"/>
                  <a:pt x="187" y="71"/>
                  <a:pt x="187" y="71"/>
                </a:cubicBezTo>
                <a:close/>
                <a:moveTo>
                  <a:pt x="187" y="100"/>
                </a:moveTo>
                <a:cubicBezTo>
                  <a:pt x="187" y="100"/>
                  <a:pt x="186" y="100"/>
                  <a:pt x="186" y="99"/>
                </a:cubicBezTo>
                <a:cubicBezTo>
                  <a:pt x="181" y="104"/>
                  <a:pt x="179" y="110"/>
                  <a:pt x="179" y="116"/>
                </a:cubicBezTo>
                <a:cubicBezTo>
                  <a:pt x="179" y="118"/>
                  <a:pt x="179" y="120"/>
                  <a:pt x="180" y="121"/>
                </a:cubicBezTo>
                <a:cubicBezTo>
                  <a:pt x="180" y="124"/>
                  <a:pt x="182" y="126"/>
                  <a:pt x="183" y="127"/>
                </a:cubicBezTo>
                <a:cubicBezTo>
                  <a:pt x="184" y="128"/>
                  <a:pt x="186" y="128"/>
                  <a:pt x="187" y="128"/>
                </a:cubicBezTo>
                <a:lnTo>
                  <a:pt x="187" y="100"/>
                </a:lnTo>
                <a:close/>
                <a:moveTo>
                  <a:pt x="147" y="0"/>
                </a:moveTo>
                <a:cubicBezTo>
                  <a:pt x="99" y="0"/>
                  <a:pt x="99" y="0"/>
                  <a:pt x="99" y="0"/>
                </a:cubicBezTo>
                <a:cubicBezTo>
                  <a:pt x="99" y="16"/>
                  <a:pt x="99" y="16"/>
                  <a:pt x="99" y="16"/>
                </a:cubicBezTo>
                <a:cubicBezTo>
                  <a:pt x="147" y="16"/>
                  <a:pt x="147" y="16"/>
                  <a:pt x="147" y="16"/>
                </a:cubicBezTo>
                <a:cubicBezTo>
                  <a:pt x="147" y="0"/>
                  <a:pt x="147" y="0"/>
                  <a:pt x="147" y="0"/>
                </a:cubicBezTo>
                <a:close/>
                <a:moveTo>
                  <a:pt x="99" y="224"/>
                </a:moveTo>
                <a:cubicBezTo>
                  <a:pt x="147" y="224"/>
                  <a:pt x="147" y="224"/>
                  <a:pt x="147" y="224"/>
                </a:cubicBezTo>
                <a:cubicBezTo>
                  <a:pt x="147" y="208"/>
                  <a:pt x="147" y="208"/>
                  <a:pt x="147" y="208"/>
                </a:cubicBezTo>
                <a:cubicBezTo>
                  <a:pt x="99" y="208"/>
                  <a:pt x="99" y="208"/>
                  <a:pt x="99" y="208"/>
                </a:cubicBezTo>
                <a:cubicBezTo>
                  <a:pt x="99" y="224"/>
                  <a:pt x="99" y="224"/>
                  <a:pt x="99" y="224"/>
                </a:cubicBezTo>
                <a:close/>
                <a:moveTo>
                  <a:pt x="147" y="29"/>
                </a:moveTo>
                <a:cubicBezTo>
                  <a:pt x="147" y="106"/>
                  <a:pt x="147" y="106"/>
                  <a:pt x="147" y="106"/>
                </a:cubicBezTo>
                <a:cubicBezTo>
                  <a:pt x="147" y="104"/>
                  <a:pt x="147" y="104"/>
                  <a:pt x="147" y="104"/>
                </a:cubicBezTo>
                <a:cubicBezTo>
                  <a:pt x="137" y="107"/>
                  <a:pt x="137" y="107"/>
                  <a:pt x="137" y="107"/>
                </a:cubicBezTo>
                <a:cubicBezTo>
                  <a:pt x="138" y="118"/>
                  <a:pt x="138" y="118"/>
                  <a:pt x="138" y="118"/>
                </a:cubicBezTo>
                <a:cubicBezTo>
                  <a:pt x="127" y="121"/>
                  <a:pt x="127" y="121"/>
                  <a:pt x="127" y="121"/>
                </a:cubicBezTo>
                <a:cubicBezTo>
                  <a:pt x="127" y="131"/>
                  <a:pt x="127" y="131"/>
                  <a:pt x="127" y="131"/>
                </a:cubicBezTo>
                <a:cubicBezTo>
                  <a:pt x="138" y="128"/>
                  <a:pt x="138" y="128"/>
                  <a:pt x="138" y="128"/>
                </a:cubicBezTo>
                <a:cubicBezTo>
                  <a:pt x="138" y="139"/>
                  <a:pt x="138" y="139"/>
                  <a:pt x="138" y="139"/>
                </a:cubicBezTo>
                <a:cubicBezTo>
                  <a:pt x="147" y="137"/>
                  <a:pt x="147" y="137"/>
                  <a:pt x="147" y="137"/>
                </a:cubicBezTo>
                <a:cubicBezTo>
                  <a:pt x="147" y="194"/>
                  <a:pt x="147" y="194"/>
                  <a:pt x="147" y="194"/>
                </a:cubicBezTo>
                <a:cubicBezTo>
                  <a:pt x="99" y="194"/>
                  <a:pt x="99" y="194"/>
                  <a:pt x="99" y="194"/>
                </a:cubicBezTo>
                <a:cubicBezTo>
                  <a:pt x="99" y="157"/>
                  <a:pt x="99" y="157"/>
                  <a:pt x="99" y="157"/>
                </a:cubicBezTo>
                <a:cubicBezTo>
                  <a:pt x="100" y="157"/>
                  <a:pt x="101" y="157"/>
                  <a:pt x="102" y="156"/>
                </a:cubicBezTo>
                <a:cubicBezTo>
                  <a:pt x="109" y="155"/>
                  <a:pt x="113" y="151"/>
                  <a:pt x="117" y="145"/>
                </a:cubicBezTo>
                <a:cubicBezTo>
                  <a:pt x="120" y="139"/>
                  <a:pt x="121" y="132"/>
                  <a:pt x="119" y="124"/>
                </a:cubicBezTo>
                <a:cubicBezTo>
                  <a:pt x="118" y="120"/>
                  <a:pt x="116" y="117"/>
                  <a:pt x="114" y="115"/>
                </a:cubicBezTo>
                <a:cubicBezTo>
                  <a:pt x="112" y="114"/>
                  <a:pt x="111" y="113"/>
                  <a:pt x="109" y="113"/>
                </a:cubicBezTo>
                <a:cubicBezTo>
                  <a:pt x="108" y="112"/>
                  <a:pt x="105" y="113"/>
                  <a:pt x="103" y="113"/>
                </a:cubicBezTo>
                <a:cubicBezTo>
                  <a:pt x="101" y="114"/>
                  <a:pt x="100" y="114"/>
                  <a:pt x="99" y="115"/>
                </a:cubicBezTo>
                <a:cubicBezTo>
                  <a:pt x="99" y="93"/>
                  <a:pt x="99" y="93"/>
                  <a:pt x="99" y="93"/>
                </a:cubicBezTo>
                <a:cubicBezTo>
                  <a:pt x="100" y="93"/>
                  <a:pt x="100" y="93"/>
                  <a:pt x="100" y="93"/>
                </a:cubicBezTo>
                <a:cubicBezTo>
                  <a:pt x="102" y="93"/>
                  <a:pt x="103" y="93"/>
                  <a:pt x="104" y="94"/>
                </a:cubicBezTo>
                <a:cubicBezTo>
                  <a:pt x="105" y="94"/>
                  <a:pt x="106" y="95"/>
                  <a:pt x="106" y="97"/>
                </a:cubicBezTo>
                <a:cubicBezTo>
                  <a:pt x="106" y="98"/>
                  <a:pt x="106" y="99"/>
                  <a:pt x="105" y="100"/>
                </a:cubicBezTo>
                <a:cubicBezTo>
                  <a:pt x="108" y="99"/>
                  <a:pt x="110" y="98"/>
                  <a:pt x="111" y="97"/>
                </a:cubicBezTo>
                <a:cubicBezTo>
                  <a:pt x="112" y="95"/>
                  <a:pt x="112" y="93"/>
                  <a:pt x="111" y="92"/>
                </a:cubicBezTo>
                <a:cubicBezTo>
                  <a:pt x="111" y="90"/>
                  <a:pt x="110" y="89"/>
                  <a:pt x="107" y="88"/>
                </a:cubicBezTo>
                <a:cubicBezTo>
                  <a:pt x="105" y="87"/>
                  <a:pt x="103" y="87"/>
                  <a:pt x="100" y="88"/>
                </a:cubicBezTo>
                <a:cubicBezTo>
                  <a:pt x="99" y="88"/>
                  <a:pt x="99" y="88"/>
                  <a:pt x="99" y="88"/>
                </a:cubicBezTo>
                <a:cubicBezTo>
                  <a:pt x="99" y="29"/>
                  <a:pt x="99" y="29"/>
                  <a:pt x="99" y="29"/>
                </a:cubicBezTo>
                <a:cubicBezTo>
                  <a:pt x="147" y="29"/>
                  <a:pt x="147" y="29"/>
                  <a:pt x="147" y="29"/>
                </a:cubicBezTo>
                <a:close/>
                <a:moveTo>
                  <a:pt x="99" y="150"/>
                </a:moveTo>
                <a:cubicBezTo>
                  <a:pt x="100" y="150"/>
                  <a:pt x="101" y="150"/>
                  <a:pt x="101" y="150"/>
                </a:cubicBezTo>
                <a:cubicBezTo>
                  <a:pt x="105" y="149"/>
                  <a:pt x="107" y="146"/>
                  <a:pt x="109" y="142"/>
                </a:cubicBezTo>
                <a:cubicBezTo>
                  <a:pt x="110" y="137"/>
                  <a:pt x="111" y="133"/>
                  <a:pt x="110" y="129"/>
                </a:cubicBezTo>
                <a:cubicBezTo>
                  <a:pt x="108" y="123"/>
                  <a:pt x="106" y="120"/>
                  <a:pt x="103" y="121"/>
                </a:cubicBezTo>
                <a:cubicBezTo>
                  <a:pt x="101" y="121"/>
                  <a:pt x="100" y="122"/>
                  <a:pt x="99" y="123"/>
                </a:cubicBezTo>
                <a:lnTo>
                  <a:pt x="99" y="150"/>
                </a:lnTo>
                <a:close/>
                <a:moveTo>
                  <a:pt x="99" y="0"/>
                </a:moveTo>
                <a:cubicBezTo>
                  <a:pt x="23" y="0"/>
                  <a:pt x="23" y="0"/>
                  <a:pt x="23" y="0"/>
                </a:cubicBezTo>
                <a:cubicBezTo>
                  <a:pt x="10" y="0"/>
                  <a:pt x="0" y="10"/>
                  <a:pt x="0" y="23"/>
                </a:cubicBezTo>
                <a:cubicBezTo>
                  <a:pt x="0" y="200"/>
                  <a:pt x="0" y="200"/>
                  <a:pt x="0" y="200"/>
                </a:cubicBezTo>
                <a:cubicBezTo>
                  <a:pt x="0" y="213"/>
                  <a:pt x="10" y="224"/>
                  <a:pt x="23" y="224"/>
                </a:cubicBezTo>
                <a:cubicBezTo>
                  <a:pt x="99" y="224"/>
                  <a:pt x="99" y="224"/>
                  <a:pt x="99" y="224"/>
                </a:cubicBezTo>
                <a:cubicBezTo>
                  <a:pt x="99" y="208"/>
                  <a:pt x="99" y="208"/>
                  <a:pt x="99" y="208"/>
                </a:cubicBezTo>
                <a:cubicBezTo>
                  <a:pt x="37" y="208"/>
                  <a:pt x="37" y="208"/>
                  <a:pt x="37" y="208"/>
                </a:cubicBezTo>
                <a:cubicBezTo>
                  <a:pt x="37" y="208"/>
                  <a:pt x="37" y="208"/>
                  <a:pt x="37" y="208"/>
                </a:cubicBezTo>
                <a:cubicBezTo>
                  <a:pt x="26" y="208"/>
                  <a:pt x="17" y="199"/>
                  <a:pt x="17" y="189"/>
                </a:cubicBezTo>
                <a:cubicBezTo>
                  <a:pt x="17" y="35"/>
                  <a:pt x="17" y="35"/>
                  <a:pt x="17" y="35"/>
                </a:cubicBezTo>
                <a:cubicBezTo>
                  <a:pt x="17" y="24"/>
                  <a:pt x="26" y="16"/>
                  <a:pt x="37" y="16"/>
                </a:cubicBezTo>
                <a:cubicBezTo>
                  <a:pt x="99" y="16"/>
                  <a:pt x="99" y="16"/>
                  <a:pt x="99" y="16"/>
                </a:cubicBezTo>
                <a:cubicBezTo>
                  <a:pt x="99" y="0"/>
                  <a:pt x="99" y="0"/>
                  <a:pt x="99" y="0"/>
                </a:cubicBezTo>
                <a:close/>
                <a:moveTo>
                  <a:pt x="99" y="29"/>
                </a:moveTo>
                <a:cubicBezTo>
                  <a:pt x="99" y="88"/>
                  <a:pt x="99" y="88"/>
                  <a:pt x="99" y="88"/>
                </a:cubicBezTo>
                <a:cubicBezTo>
                  <a:pt x="93" y="89"/>
                  <a:pt x="89" y="93"/>
                  <a:pt x="85" y="97"/>
                </a:cubicBezTo>
                <a:cubicBezTo>
                  <a:pt x="82" y="102"/>
                  <a:pt x="80" y="109"/>
                  <a:pt x="79" y="116"/>
                </a:cubicBezTo>
                <a:cubicBezTo>
                  <a:pt x="78" y="120"/>
                  <a:pt x="78" y="124"/>
                  <a:pt x="79" y="129"/>
                </a:cubicBezTo>
                <a:cubicBezTo>
                  <a:pt x="79" y="134"/>
                  <a:pt x="80" y="138"/>
                  <a:pt x="81" y="142"/>
                </a:cubicBezTo>
                <a:cubicBezTo>
                  <a:pt x="81" y="144"/>
                  <a:pt x="81" y="144"/>
                  <a:pt x="81" y="144"/>
                </a:cubicBezTo>
                <a:cubicBezTo>
                  <a:pt x="82" y="146"/>
                  <a:pt x="82" y="148"/>
                  <a:pt x="83" y="150"/>
                </a:cubicBezTo>
                <a:cubicBezTo>
                  <a:pt x="86" y="156"/>
                  <a:pt x="92" y="158"/>
                  <a:pt x="99" y="157"/>
                </a:cubicBezTo>
                <a:cubicBezTo>
                  <a:pt x="99" y="194"/>
                  <a:pt x="99" y="194"/>
                  <a:pt x="99" y="194"/>
                </a:cubicBezTo>
                <a:cubicBezTo>
                  <a:pt x="46" y="194"/>
                  <a:pt x="46" y="194"/>
                  <a:pt x="46" y="194"/>
                </a:cubicBezTo>
                <a:cubicBezTo>
                  <a:pt x="37" y="194"/>
                  <a:pt x="30" y="187"/>
                  <a:pt x="30" y="179"/>
                </a:cubicBezTo>
                <a:cubicBezTo>
                  <a:pt x="30" y="45"/>
                  <a:pt x="30" y="45"/>
                  <a:pt x="30" y="45"/>
                </a:cubicBezTo>
                <a:cubicBezTo>
                  <a:pt x="30" y="36"/>
                  <a:pt x="37" y="29"/>
                  <a:pt x="46" y="29"/>
                </a:cubicBezTo>
                <a:cubicBezTo>
                  <a:pt x="99" y="29"/>
                  <a:pt x="99" y="29"/>
                  <a:pt x="99" y="29"/>
                </a:cubicBezTo>
                <a:close/>
                <a:moveTo>
                  <a:pt x="99" y="93"/>
                </a:moveTo>
                <a:cubicBezTo>
                  <a:pt x="99" y="115"/>
                  <a:pt x="99" y="115"/>
                  <a:pt x="99" y="115"/>
                </a:cubicBezTo>
                <a:cubicBezTo>
                  <a:pt x="98" y="115"/>
                  <a:pt x="97" y="116"/>
                  <a:pt x="96" y="118"/>
                </a:cubicBezTo>
                <a:cubicBezTo>
                  <a:pt x="94" y="120"/>
                  <a:pt x="93" y="122"/>
                  <a:pt x="94" y="125"/>
                </a:cubicBezTo>
                <a:cubicBezTo>
                  <a:pt x="94" y="127"/>
                  <a:pt x="95" y="128"/>
                  <a:pt x="97" y="129"/>
                </a:cubicBezTo>
                <a:cubicBezTo>
                  <a:pt x="97" y="127"/>
                  <a:pt x="98" y="125"/>
                  <a:pt x="99" y="123"/>
                </a:cubicBezTo>
                <a:cubicBezTo>
                  <a:pt x="99" y="150"/>
                  <a:pt x="99" y="150"/>
                  <a:pt x="99" y="150"/>
                </a:cubicBezTo>
                <a:cubicBezTo>
                  <a:pt x="98" y="150"/>
                  <a:pt x="97" y="149"/>
                  <a:pt x="96" y="149"/>
                </a:cubicBezTo>
                <a:cubicBezTo>
                  <a:pt x="95" y="148"/>
                  <a:pt x="94" y="146"/>
                  <a:pt x="93" y="142"/>
                </a:cubicBezTo>
                <a:cubicBezTo>
                  <a:pt x="92" y="140"/>
                  <a:pt x="92" y="137"/>
                  <a:pt x="91" y="133"/>
                </a:cubicBezTo>
                <a:cubicBezTo>
                  <a:pt x="91" y="128"/>
                  <a:pt x="90" y="124"/>
                  <a:pt x="90" y="119"/>
                </a:cubicBezTo>
                <a:cubicBezTo>
                  <a:pt x="90" y="111"/>
                  <a:pt x="91" y="104"/>
                  <a:pt x="93" y="100"/>
                </a:cubicBezTo>
                <a:cubicBezTo>
                  <a:pt x="95" y="97"/>
                  <a:pt x="97" y="94"/>
                  <a:pt x="99" y="93"/>
                </a:cubicBezTo>
                <a:close/>
              </a:path>
            </a:pathLst>
          </a:custGeom>
          <a:solidFill>
            <a:srgbClr val="C00000"/>
          </a:solidFill>
          <a:ln>
            <a:noFill/>
          </a:ln>
        </p:spPr>
        <p:txBody>
          <a:bodyPr vert="horz" wrap="square" lIns="68562" tIns="34281" rIns="68562" bIns="34281" numCol="1" anchor="t" anchorCtr="0" compatLnSpc="1">
            <a:prstTxWarp prst="textNoShape">
              <a:avLst/>
            </a:prstTxWarp>
          </a:bodyPr>
          <a:lstStyle/>
          <a:p>
            <a:endParaRPr lang="id-ID" sz="1012"/>
          </a:p>
        </p:txBody>
      </p:sp>
      <p:sp>
        <p:nvSpPr>
          <p:cNvPr id="172" name="Freeform 77">
            <a:extLst>
              <a:ext uri="{FF2B5EF4-FFF2-40B4-BE49-F238E27FC236}">
                <a16:creationId xmlns:a16="http://schemas.microsoft.com/office/drawing/2014/main" xmlns="" id="{0268E66D-B9F8-4FF6-8983-C4BA87599C6A}"/>
              </a:ext>
            </a:extLst>
          </p:cNvPr>
          <p:cNvSpPr>
            <a:spLocks/>
          </p:cNvSpPr>
          <p:nvPr/>
        </p:nvSpPr>
        <p:spPr bwMode="auto">
          <a:xfrm>
            <a:off x="5604833" y="2188947"/>
            <a:ext cx="160693" cy="120222"/>
          </a:xfrm>
          <a:custGeom>
            <a:avLst/>
            <a:gdLst>
              <a:gd name="T0" fmla="*/ 69 w 98"/>
              <a:gd name="T1" fmla="*/ 0 h 74"/>
              <a:gd name="T2" fmla="*/ 49 w 98"/>
              <a:gd name="T3" fmla="*/ 8 h 74"/>
              <a:gd name="T4" fmla="*/ 30 w 98"/>
              <a:gd name="T5" fmla="*/ 0 h 74"/>
              <a:gd name="T6" fmla="*/ 0 w 98"/>
              <a:gd name="T7" fmla="*/ 29 h 74"/>
              <a:gd name="T8" fmla="*/ 51 w 98"/>
              <a:gd name="T9" fmla="*/ 74 h 74"/>
              <a:gd name="T10" fmla="*/ 98 w 98"/>
              <a:gd name="T11" fmla="*/ 29 h 74"/>
              <a:gd name="T12" fmla="*/ 69 w 98"/>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98" h="74">
                <a:moveTo>
                  <a:pt x="69" y="0"/>
                </a:moveTo>
                <a:cubicBezTo>
                  <a:pt x="61" y="0"/>
                  <a:pt x="54" y="3"/>
                  <a:pt x="49" y="8"/>
                </a:cubicBezTo>
                <a:cubicBezTo>
                  <a:pt x="44" y="3"/>
                  <a:pt x="37" y="0"/>
                  <a:pt x="30" y="0"/>
                </a:cubicBezTo>
                <a:cubicBezTo>
                  <a:pt x="13" y="0"/>
                  <a:pt x="0" y="13"/>
                  <a:pt x="0" y="29"/>
                </a:cubicBezTo>
                <a:cubicBezTo>
                  <a:pt x="0" y="47"/>
                  <a:pt x="15" y="74"/>
                  <a:pt x="51" y="74"/>
                </a:cubicBezTo>
                <a:cubicBezTo>
                  <a:pt x="88" y="74"/>
                  <a:pt x="98" y="45"/>
                  <a:pt x="98" y="29"/>
                </a:cubicBezTo>
                <a:cubicBezTo>
                  <a:pt x="98" y="13"/>
                  <a:pt x="85" y="0"/>
                  <a:pt x="69" y="0"/>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173" name="Freeform 78">
            <a:extLst>
              <a:ext uri="{FF2B5EF4-FFF2-40B4-BE49-F238E27FC236}">
                <a16:creationId xmlns:a16="http://schemas.microsoft.com/office/drawing/2014/main" xmlns="" id="{7BBD1A4A-E64B-4C5E-BD3D-C3CA2182B56B}"/>
              </a:ext>
            </a:extLst>
          </p:cNvPr>
          <p:cNvSpPr>
            <a:spLocks/>
          </p:cNvSpPr>
          <p:nvPr/>
        </p:nvSpPr>
        <p:spPr bwMode="auto">
          <a:xfrm>
            <a:off x="5676251" y="2157999"/>
            <a:ext cx="44042" cy="54754"/>
          </a:xfrm>
          <a:custGeom>
            <a:avLst/>
            <a:gdLst>
              <a:gd name="T0" fmla="*/ 6 w 27"/>
              <a:gd name="T1" fmla="*/ 34 h 34"/>
              <a:gd name="T2" fmla="*/ 13 w 27"/>
              <a:gd name="T3" fmla="*/ 0 h 34"/>
              <a:gd name="T4" fmla="*/ 27 w 27"/>
              <a:gd name="T5" fmla="*/ 3 h 34"/>
              <a:gd name="T6" fmla="*/ 6 w 27"/>
              <a:gd name="T7" fmla="*/ 34 h 34"/>
            </a:gdLst>
            <a:ahLst/>
            <a:cxnLst>
              <a:cxn ang="0">
                <a:pos x="T0" y="T1"/>
              </a:cxn>
              <a:cxn ang="0">
                <a:pos x="T2" y="T3"/>
              </a:cxn>
              <a:cxn ang="0">
                <a:pos x="T4" y="T5"/>
              </a:cxn>
              <a:cxn ang="0">
                <a:pos x="T6" y="T7"/>
              </a:cxn>
            </a:cxnLst>
            <a:rect l="0" t="0" r="r" b="b"/>
            <a:pathLst>
              <a:path w="27" h="34">
                <a:moveTo>
                  <a:pt x="6" y="34"/>
                </a:moveTo>
                <a:cubicBezTo>
                  <a:pt x="0" y="22"/>
                  <a:pt x="4" y="9"/>
                  <a:pt x="13" y="0"/>
                </a:cubicBezTo>
                <a:cubicBezTo>
                  <a:pt x="27" y="3"/>
                  <a:pt x="27" y="3"/>
                  <a:pt x="27" y="3"/>
                </a:cubicBezTo>
                <a:cubicBezTo>
                  <a:pt x="14" y="10"/>
                  <a:pt x="6" y="18"/>
                  <a:pt x="6" y="34"/>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174" name="Freeform 79">
            <a:extLst>
              <a:ext uri="{FF2B5EF4-FFF2-40B4-BE49-F238E27FC236}">
                <a16:creationId xmlns:a16="http://schemas.microsoft.com/office/drawing/2014/main" xmlns="" id="{20ACDBA0-5ECA-40C9-AE00-BF594106B01C}"/>
              </a:ext>
            </a:extLst>
          </p:cNvPr>
          <p:cNvSpPr>
            <a:spLocks noEditPoints="1"/>
          </p:cNvSpPr>
          <p:nvPr/>
        </p:nvSpPr>
        <p:spPr bwMode="auto">
          <a:xfrm>
            <a:off x="5426285" y="3160244"/>
            <a:ext cx="169025" cy="234492"/>
          </a:xfrm>
          <a:custGeom>
            <a:avLst/>
            <a:gdLst>
              <a:gd name="T0" fmla="*/ 87 w 103"/>
              <a:gd name="T1" fmla="*/ 88 h 143"/>
              <a:gd name="T2" fmla="*/ 103 w 103"/>
              <a:gd name="T3" fmla="*/ 112 h 143"/>
              <a:gd name="T4" fmla="*/ 102 w 103"/>
              <a:gd name="T5" fmla="*/ 143 h 143"/>
              <a:gd name="T6" fmla="*/ 87 w 103"/>
              <a:gd name="T7" fmla="*/ 137 h 143"/>
              <a:gd name="T8" fmla="*/ 87 w 103"/>
              <a:gd name="T9" fmla="*/ 134 h 143"/>
              <a:gd name="T10" fmla="*/ 91 w 103"/>
              <a:gd name="T11" fmla="*/ 136 h 143"/>
              <a:gd name="T12" fmla="*/ 100 w 103"/>
              <a:gd name="T13" fmla="*/ 130 h 143"/>
              <a:gd name="T14" fmla="*/ 100 w 103"/>
              <a:gd name="T15" fmla="*/ 113 h 143"/>
              <a:gd name="T16" fmla="*/ 100 w 103"/>
              <a:gd name="T17" fmla="*/ 113 h 143"/>
              <a:gd name="T18" fmla="*/ 99 w 103"/>
              <a:gd name="T19" fmla="*/ 111 h 143"/>
              <a:gd name="T20" fmla="*/ 92 w 103"/>
              <a:gd name="T21" fmla="*/ 110 h 143"/>
              <a:gd name="T22" fmla="*/ 90 w 103"/>
              <a:gd name="T23" fmla="*/ 116 h 143"/>
              <a:gd name="T24" fmla="*/ 87 w 103"/>
              <a:gd name="T25" fmla="*/ 115 h 143"/>
              <a:gd name="T26" fmla="*/ 87 w 103"/>
              <a:gd name="T27" fmla="*/ 88 h 143"/>
              <a:gd name="T28" fmla="*/ 73 w 103"/>
              <a:gd name="T29" fmla="*/ 132 h 143"/>
              <a:gd name="T30" fmla="*/ 32 w 103"/>
              <a:gd name="T31" fmla="*/ 70 h 143"/>
              <a:gd name="T32" fmla="*/ 28 w 103"/>
              <a:gd name="T33" fmla="*/ 68 h 143"/>
              <a:gd name="T34" fmla="*/ 28 w 103"/>
              <a:gd name="T35" fmla="*/ 67 h 143"/>
              <a:gd name="T36" fmla="*/ 28 w 103"/>
              <a:gd name="T37" fmla="*/ 63 h 143"/>
              <a:gd name="T38" fmla="*/ 29 w 103"/>
              <a:gd name="T39" fmla="*/ 65 h 143"/>
              <a:gd name="T40" fmla="*/ 34 w 103"/>
              <a:gd name="T41" fmla="*/ 66 h 143"/>
              <a:gd name="T42" fmla="*/ 41 w 103"/>
              <a:gd name="T43" fmla="*/ 61 h 143"/>
              <a:gd name="T44" fmla="*/ 41 w 103"/>
              <a:gd name="T45" fmla="*/ 61 h 143"/>
              <a:gd name="T46" fmla="*/ 37 w 103"/>
              <a:gd name="T47" fmla="*/ 59 h 143"/>
              <a:gd name="T48" fmla="*/ 28 w 103"/>
              <a:gd name="T49" fmla="*/ 45 h 143"/>
              <a:gd name="T50" fmla="*/ 28 w 103"/>
              <a:gd name="T51" fmla="*/ 26 h 143"/>
              <a:gd name="T52" fmla="*/ 39 w 103"/>
              <a:gd name="T53" fmla="*/ 19 h 143"/>
              <a:gd name="T54" fmla="*/ 44 w 103"/>
              <a:gd name="T55" fmla="*/ 21 h 143"/>
              <a:gd name="T56" fmla="*/ 61 w 103"/>
              <a:gd name="T57" fmla="*/ 46 h 143"/>
              <a:gd name="T58" fmla="*/ 61 w 103"/>
              <a:gd name="T59" fmla="*/ 50 h 143"/>
              <a:gd name="T60" fmla="*/ 87 w 103"/>
              <a:gd name="T61" fmla="*/ 88 h 143"/>
              <a:gd name="T62" fmla="*/ 87 w 103"/>
              <a:gd name="T63" fmla="*/ 115 h 143"/>
              <a:gd name="T64" fmla="*/ 84 w 103"/>
              <a:gd name="T65" fmla="*/ 116 h 143"/>
              <a:gd name="T66" fmla="*/ 82 w 103"/>
              <a:gd name="T67" fmla="*/ 122 h 143"/>
              <a:gd name="T68" fmla="*/ 75 w 103"/>
              <a:gd name="T69" fmla="*/ 121 h 143"/>
              <a:gd name="T70" fmla="*/ 74 w 103"/>
              <a:gd name="T71" fmla="*/ 128 h 143"/>
              <a:gd name="T72" fmla="*/ 75 w 103"/>
              <a:gd name="T73" fmla="*/ 130 h 143"/>
              <a:gd name="T74" fmla="*/ 87 w 103"/>
              <a:gd name="T75" fmla="*/ 134 h 143"/>
              <a:gd name="T76" fmla="*/ 87 w 103"/>
              <a:gd name="T77" fmla="*/ 137 h 143"/>
              <a:gd name="T78" fmla="*/ 73 w 103"/>
              <a:gd name="T79" fmla="*/ 132 h 143"/>
              <a:gd name="T80" fmla="*/ 28 w 103"/>
              <a:gd name="T81" fmla="*/ 4 h 143"/>
              <a:gd name="T82" fmla="*/ 28 w 103"/>
              <a:gd name="T83" fmla="*/ 24 h 143"/>
              <a:gd name="T84" fmla="*/ 36 w 103"/>
              <a:gd name="T85" fmla="*/ 15 h 143"/>
              <a:gd name="T86" fmla="*/ 32 w 103"/>
              <a:gd name="T87" fmla="*/ 8 h 143"/>
              <a:gd name="T88" fmla="*/ 28 w 103"/>
              <a:gd name="T89" fmla="*/ 4 h 143"/>
              <a:gd name="T90" fmla="*/ 28 w 103"/>
              <a:gd name="T91" fmla="*/ 67 h 143"/>
              <a:gd name="T92" fmla="*/ 11 w 103"/>
              <a:gd name="T93" fmla="*/ 43 h 143"/>
              <a:gd name="T94" fmla="*/ 11 w 103"/>
              <a:gd name="T95" fmla="*/ 37 h 143"/>
              <a:gd name="T96" fmla="*/ 5 w 103"/>
              <a:gd name="T97" fmla="*/ 27 h 143"/>
              <a:gd name="T98" fmla="*/ 9 w 103"/>
              <a:gd name="T99" fmla="*/ 4 h 143"/>
              <a:gd name="T100" fmla="*/ 28 w 103"/>
              <a:gd name="T101" fmla="*/ 4 h 143"/>
              <a:gd name="T102" fmla="*/ 28 w 103"/>
              <a:gd name="T103" fmla="*/ 24 h 143"/>
              <a:gd name="T104" fmla="*/ 21 w 103"/>
              <a:gd name="T105" fmla="*/ 31 h 143"/>
              <a:gd name="T106" fmla="*/ 28 w 103"/>
              <a:gd name="T107" fmla="*/ 26 h 143"/>
              <a:gd name="T108" fmla="*/ 28 w 103"/>
              <a:gd name="T109" fmla="*/ 45 h 143"/>
              <a:gd name="T110" fmla="*/ 22 w 103"/>
              <a:gd name="T111" fmla="*/ 37 h 143"/>
              <a:gd name="T112" fmla="*/ 22 w 103"/>
              <a:gd name="T113" fmla="*/ 33 h 143"/>
              <a:gd name="T114" fmla="*/ 15 w 103"/>
              <a:gd name="T115" fmla="*/ 37 h 143"/>
              <a:gd name="T116" fmla="*/ 14 w 103"/>
              <a:gd name="T117" fmla="*/ 43 h 143"/>
              <a:gd name="T118" fmla="*/ 28 w 103"/>
              <a:gd name="T119" fmla="*/ 63 h 143"/>
              <a:gd name="T120" fmla="*/ 28 w 103"/>
              <a:gd name="T121" fmla="*/ 6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3" h="143">
                <a:moveTo>
                  <a:pt x="87" y="88"/>
                </a:moveTo>
                <a:cubicBezTo>
                  <a:pt x="103" y="112"/>
                  <a:pt x="103" y="112"/>
                  <a:pt x="103" y="112"/>
                </a:cubicBezTo>
                <a:cubicBezTo>
                  <a:pt x="102" y="143"/>
                  <a:pt x="102" y="143"/>
                  <a:pt x="102" y="143"/>
                </a:cubicBezTo>
                <a:cubicBezTo>
                  <a:pt x="87" y="137"/>
                  <a:pt x="87" y="137"/>
                  <a:pt x="87" y="137"/>
                </a:cubicBezTo>
                <a:cubicBezTo>
                  <a:pt x="87" y="134"/>
                  <a:pt x="87" y="134"/>
                  <a:pt x="87" y="134"/>
                </a:cubicBezTo>
                <a:cubicBezTo>
                  <a:pt x="91" y="136"/>
                  <a:pt x="91" y="136"/>
                  <a:pt x="91" y="136"/>
                </a:cubicBezTo>
                <a:cubicBezTo>
                  <a:pt x="100" y="130"/>
                  <a:pt x="100" y="130"/>
                  <a:pt x="100" y="130"/>
                </a:cubicBezTo>
                <a:cubicBezTo>
                  <a:pt x="100" y="113"/>
                  <a:pt x="100" y="113"/>
                  <a:pt x="100" y="113"/>
                </a:cubicBezTo>
                <a:cubicBezTo>
                  <a:pt x="100" y="113"/>
                  <a:pt x="100" y="113"/>
                  <a:pt x="100" y="113"/>
                </a:cubicBezTo>
                <a:cubicBezTo>
                  <a:pt x="99" y="111"/>
                  <a:pt x="99" y="111"/>
                  <a:pt x="99" y="111"/>
                </a:cubicBezTo>
                <a:cubicBezTo>
                  <a:pt x="98" y="109"/>
                  <a:pt x="95" y="108"/>
                  <a:pt x="92" y="110"/>
                </a:cubicBezTo>
                <a:cubicBezTo>
                  <a:pt x="90" y="111"/>
                  <a:pt x="89" y="114"/>
                  <a:pt x="90" y="116"/>
                </a:cubicBezTo>
                <a:cubicBezTo>
                  <a:pt x="89" y="115"/>
                  <a:pt x="88" y="115"/>
                  <a:pt x="87" y="115"/>
                </a:cubicBezTo>
                <a:lnTo>
                  <a:pt x="87" y="88"/>
                </a:lnTo>
                <a:close/>
                <a:moveTo>
                  <a:pt x="73" y="132"/>
                </a:moveTo>
                <a:cubicBezTo>
                  <a:pt x="32" y="70"/>
                  <a:pt x="32" y="70"/>
                  <a:pt x="32" y="70"/>
                </a:cubicBezTo>
                <a:cubicBezTo>
                  <a:pt x="30" y="70"/>
                  <a:pt x="29" y="69"/>
                  <a:pt x="28" y="68"/>
                </a:cubicBezTo>
                <a:cubicBezTo>
                  <a:pt x="28" y="67"/>
                  <a:pt x="28" y="67"/>
                  <a:pt x="28" y="67"/>
                </a:cubicBezTo>
                <a:cubicBezTo>
                  <a:pt x="28" y="63"/>
                  <a:pt x="28" y="63"/>
                  <a:pt x="28" y="63"/>
                </a:cubicBezTo>
                <a:cubicBezTo>
                  <a:pt x="29" y="65"/>
                  <a:pt x="29" y="65"/>
                  <a:pt x="29" y="65"/>
                </a:cubicBezTo>
                <a:cubicBezTo>
                  <a:pt x="30" y="67"/>
                  <a:pt x="33" y="67"/>
                  <a:pt x="34" y="66"/>
                </a:cubicBezTo>
                <a:cubicBezTo>
                  <a:pt x="41" y="61"/>
                  <a:pt x="41" y="61"/>
                  <a:pt x="41" y="61"/>
                </a:cubicBezTo>
                <a:cubicBezTo>
                  <a:pt x="41" y="61"/>
                  <a:pt x="41" y="61"/>
                  <a:pt x="41" y="61"/>
                </a:cubicBezTo>
                <a:cubicBezTo>
                  <a:pt x="40" y="61"/>
                  <a:pt x="38" y="61"/>
                  <a:pt x="37" y="59"/>
                </a:cubicBezTo>
                <a:cubicBezTo>
                  <a:pt x="28" y="45"/>
                  <a:pt x="28" y="45"/>
                  <a:pt x="28" y="45"/>
                </a:cubicBezTo>
                <a:cubicBezTo>
                  <a:pt x="28" y="26"/>
                  <a:pt x="28" y="26"/>
                  <a:pt x="28" y="26"/>
                </a:cubicBezTo>
                <a:cubicBezTo>
                  <a:pt x="39" y="19"/>
                  <a:pt x="39" y="19"/>
                  <a:pt x="39" y="19"/>
                </a:cubicBezTo>
                <a:cubicBezTo>
                  <a:pt x="41" y="18"/>
                  <a:pt x="43" y="19"/>
                  <a:pt x="44" y="21"/>
                </a:cubicBezTo>
                <a:cubicBezTo>
                  <a:pt x="61" y="46"/>
                  <a:pt x="61" y="46"/>
                  <a:pt x="61" y="46"/>
                </a:cubicBezTo>
                <a:cubicBezTo>
                  <a:pt x="62" y="47"/>
                  <a:pt x="62" y="49"/>
                  <a:pt x="61" y="50"/>
                </a:cubicBezTo>
                <a:cubicBezTo>
                  <a:pt x="87" y="88"/>
                  <a:pt x="87" y="88"/>
                  <a:pt x="87" y="88"/>
                </a:cubicBezTo>
                <a:cubicBezTo>
                  <a:pt x="87" y="115"/>
                  <a:pt x="87" y="115"/>
                  <a:pt x="87" y="115"/>
                </a:cubicBezTo>
                <a:cubicBezTo>
                  <a:pt x="86" y="115"/>
                  <a:pt x="85" y="115"/>
                  <a:pt x="84" y="116"/>
                </a:cubicBezTo>
                <a:cubicBezTo>
                  <a:pt x="82" y="117"/>
                  <a:pt x="81" y="120"/>
                  <a:pt x="82" y="122"/>
                </a:cubicBezTo>
                <a:cubicBezTo>
                  <a:pt x="80" y="120"/>
                  <a:pt x="77" y="120"/>
                  <a:pt x="75" y="121"/>
                </a:cubicBezTo>
                <a:cubicBezTo>
                  <a:pt x="73" y="123"/>
                  <a:pt x="72" y="126"/>
                  <a:pt x="74" y="128"/>
                </a:cubicBezTo>
                <a:cubicBezTo>
                  <a:pt x="75" y="130"/>
                  <a:pt x="75" y="130"/>
                  <a:pt x="75" y="130"/>
                </a:cubicBezTo>
                <a:cubicBezTo>
                  <a:pt x="87" y="134"/>
                  <a:pt x="87" y="134"/>
                  <a:pt x="87" y="134"/>
                </a:cubicBezTo>
                <a:cubicBezTo>
                  <a:pt x="87" y="137"/>
                  <a:pt x="87" y="137"/>
                  <a:pt x="87" y="137"/>
                </a:cubicBezTo>
                <a:cubicBezTo>
                  <a:pt x="73" y="132"/>
                  <a:pt x="73" y="132"/>
                  <a:pt x="73" y="132"/>
                </a:cubicBezTo>
                <a:close/>
                <a:moveTo>
                  <a:pt x="28" y="4"/>
                </a:moveTo>
                <a:cubicBezTo>
                  <a:pt x="28" y="24"/>
                  <a:pt x="28" y="24"/>
                  <a:pt x="28" y="24"/>
                </a:cubicBezTo>
                <a:cubicBezTo>
                  <a:pt x="36" y="15"/>
                  <a:pt x="36" y="15"/>
                  <a:pt x="36" y="15"/>
                </a:cubicBezTo>
                <a:cubicBezTo>
                  <a:pt x="32" y="8"/>
                  <a:pt x="32" y="8"/>
                  <a:pt x="32" y="8"/>
                </a:cubicBezTo>
                <a:cubicBezTo>
                  <a:pt x="31" y="7"/>
                  <a:pt x="29" y="5"/>
                  <a:pt x="28" y="4"/>
                </a:cubicBezTo>
                <a:close/>
                <a:moveTo>
                  <a:pt x="28" y="67"/>
                </a:moveTo>
                <a:cubicBezTo>
                  <a:pt x="11" y="43"/>
                  <a:pt x="11" y="43"/>
                  <a:pt x="11" y="43"/>
                </a:cubicBezTo>
                <a:cubicBezTo>
                  <a:pt x="10" y="41"/>
                  <a:pt x="10" y="38"/>
                  <a:pt x="11" y="37"/>
                </a:cubicBezTo>
                <a:cubicBezTo>
                  <a:pt x="5" y="27"/>
                  <a:pt x="5" y="27"/>
                  <a:pt x="5" y="27"/>
                </a:cubicBezTo>
                <a:cubicBezTo>
                  <a:pt x="0" y="19"/>
                  <a:pt x="2" y="9"/>
                  <a:pt x="9" y="4"/>
                </a:cubicBezTo>
                <a:cubicBezTo>
                  <a:pt x="15" y="0"/>
                  <a:pt x="22" y="0"/>
                  <a:pt x="28" y="4"/>
                </a:cubicBezTo>
                <a:cubicBezTo>
                  <a:pt x="28" y="24"/>
                  <a:pt x="28" y="24"/>
                  <a:pt x="28" y="24"/>
                </a:cubicBezTo>
                <a:cubicBezTo>
                  <a:pt x="21" y="31"/>
                  <a:pt x="21" y="31"/>
                  <a:pt x="21" y="31"/>
                </a:cubicBezTo>
                <a:cubicBezTo>
                  <a:pt x="28" y="26"/>
                  <a:pt x="28" y="26"/>
                  <a:pt x="28" y="26"/>
                </a:cubicBezTo>
                <a:cubicBezTo>
                  <a:pt x="28" y="45"/>
                  <a:pt x="28" y="45"/>
                  <a:pt x="28" y="45"/>
                </a:cubicBezTo>
                <a:cubicBezTo>
                  <a:pt x="22" y="37"/>
                  <a:pt x="22" y="37"/>
                  <a:pt x="22" y="37"/>
                </a:cubicBezTo>
                <a:cubicBezTo>
                  <a:pt x="21" y="36"/>
                  <a:pt x="21" y="34"/>
                  <a:pt x="22" y="33"/>
                </a:cubicBezTo>
                <a:cubicBezTo>
                  <a:pt x="15" y="37"/>
                  <a:pt x="15" y="37"/>
                  <a:pt x="15" y="37"/>
                </a:cubicBezTo>
                <a:cubicBezTo>
                  <a:pt x="14" y="39"/>
                  <a:pt x="13" y="41"/>
                  <a:pt x="14" y="43"/>
                </a:cubicBezTo>
                <a:cubicBezTo>
                  <a:pt x="28" y="63"/>
                  <a:pt x="28" y="63"/>
                  <a:pt x="28" y="63"/>
                </a:cubicBezTo>
                <a:lnTo>
                  <a:pt x="28" y="67"/>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175" name="Freeform 80">
            <a:extLst>
              <a:ext uri="{FF2B5EF4-FFF2-40B4-BE49-F238E27FC236}">
                <a16:creationId xmlns:a16="http://schemas.microsoft.com/office/drawing/2014/main" xmlns="" id="{5B450599-333A-4030-B534-DCD0C2E97887}"/>
              </a:ext>
            </a:extLst>
          </p:cNvPr>
          <p:cNvSpPr>
            <a:spLocks noEditPoints="1"/>
          </p:cNvSpPr>
          <p:nvPr/>
        </p:nvSpPr>
        <p:spPr bwMode="auto">
          <a:xfrm>
            <a:off x="6724919" y="1958026"/>
            <a:ext cx="211876" cy="232112"/>
          </a:xfrm>
          <a:custGeom>
            <a:avLst/>
            <a:gdLst>
              <a:gd name="T0" fmla="*/ 101 w 130"/>
              <a:gd name="T1" fmla="*/ 65 h 142"/>
              <a:gd name="T2" fmla="*/ 97 w 130"/>
              <a:gd name="T3" fmla="*/ 81 h 142"/>
              <a:gd name="T4" fmla="*/ 97 w 130"/>
              <a:gd name="T5" fmla="*/ 94 h 142"/>
              <a:gd name="T6" fmla="*/ 100 w 130"/>
              <a:gd name="T7" fmla="*/ 95 h 142"/>
              <a:gd name="T8" fmla="*/ 111 w 130"/>
              <a:gd name="T9" fmla="*/ 112 h 142"/>
              <a:gd name="T10" fmla="*/ 97 w 130"/>
              <a:gd name="T11" fmla="*/ 103 h 142"/>
              <a:gd name="T12" fmla="*/ 97 w 130"/>
              <a:gd name="T13" fmla="*/ 28 h 142"/>
              <a:gd name="T14" fmla="*/ 111 w 130"/>
              <a:gd name="T15" fmla="*/ 19 h 142"/>
              <a:gd name="T16" fmla="*/ 100 w 130"/>
              <a:gd name="T17" fmla="*/ 35 h 142"/>
              <a:gd name="T18" fmla="*/ 97 w 130"/>
              <a:gd name="T19" fmla="*/ 36 h 142"/>
              <a:gd name="T20" fmla="*/ 127 w 130"/>
              <a:gd name="T21" fmla="*/ 62 h 142"/>
              <a:gd name="T22" fmla="*/ 108 w 130"/>
              <a:gd name="T23" fmla="*/ 65 h 142"/>
              <a:gd name="T24" fmla="*/ 127 w 130"/>
              <a:gd name="T25" fmla="*/ 69 h 142"/>
              <a:gd name="T26" fmla="*/ 127 w 130"/>
              <a:gd name="T27" fmla="*/ 62 h 142"/>
              <a:gd name="T28" fmla="*/ 67 w 130"/>
              <a:gd name="T29" fmla="*/ 142 h 142"/>
              <a:gd name="T30" fmla="*/ 85 w 130"/>
              <a:gd name="T31" fmla="*/ 95 h 142"/>
              <a:gd name="T32" fmla="*/ 97 w 130"/>
              <a:gd name="T33" fmla="*/ 50 h 142"/>
              <a:gd name="T34" fmla="*/ 65 w 130"/>
              <a:gd name="T35" fmla="*/ 37 h 142"/>
              <a:gd name="T36" fmla="*/ 93 w 130"/>
              <a:gd name="T37" fmla="*/ 65 h 142"/>
              <a:gd name="T38" fmla="*/ 79 w 130"/>
              <a:gd name="T39" fmla="*/ 90 h 142"/>
              <a:gd name="T40" fmla="*/ 78 w 130"/>
              <a:gd name="T41" fmla="*/ 110 h 142"/>
              <a:gd name="T42" fmla="*/ 65 w 130"/>
              <a:gd name="T43" fmla="*/ 142 h 142"/>
              <a:gd name="T44" fmla="*/ 97 w 130"/>
              <a:gd name="T45" fmla="*/ 36 h 142"/>
              <a:gd name="T46" fmla="*/ 95 w 130"/>
              <a:gd name="T47" fmla="*/ 31 h 142"/>
              <a:gd name="T48" fmla="*/ 97 w 130"/>
              <a:gd name="T49" fmla="*/ 94 h 142"/>
              <a:gd name="T50" fmla="*/ 95 w 130"/>
              <a:gd name="T51" fmla="*/ 100 h 142"/>
              <a:gd name="T52" fmla="*/ 97 w 130"/>
              <a:gd name="T53" fmla="*/ 94 h 142"/>
              <a:gd name="T54" fmla="*/ 65 w 130"/>
              <a:gd name="T55" fmla="*/ 0 h 142"/>
              <a:gd name="T56" fmla="*/ 68 w 130"/>
              <a:gd name="T57" fmla="*/ 3 h 142"/>
              <a:gd name="T58" fmla="*/ 65 w 130"/>
              <a:gd name="T59" fmla="*/ 23 h 142"/>
              <a:gd name="T60" fmla="*/ 65 w 130"/>
              <a:gd name="T61" fmla="*/ 23 h 142"/>
              <a:gd name="T62" fmla="*/ 32 w 130"/>
              <a:gd name="T63" fmla="*/ 50 h 142"/>
              <a:gd name="T64" fmla="*/ 45 w 130"/>
              <a:gd name="T65" fmla="*/ 96 h 142"/>
              <a:gd name="T66" fmla="*/ 63 w 130"/>
              <a:gd name="T67" fmla="*/ 142 h 142"/>
              <a:gd name="T68" fmla="*/ 65 w 130"/>
              <a:gd name="T69" fmla="*/ 110 h 142"/>
              <a:gd name="T70" fmla="*/ 52 w 130"/>
              <a:gd name="T71" fmla="*/ 93 h 142"/>
              <a:gd name="T72" fmla="*/ 36 w 130"/>
              <a:gd name="T73" fmla="*/ 65 h 142"/>
              <a:gd name="T74" fmla="*/ 65 w 130"/>
              <a:gd name="T75" fmla="*/ 37 h 142"/>
              <a:gd name="T76" fmla="*/ 65 w 130"/>
              <a:gd name="T77" fmla="*/ 29 h 142"/>
              <a:gd name="T78" fmla="*/ 65 w 130"/>
              <a:gd name="T79" fmla="*/ 0 h 142"/>
              <a:gd name="T80" fmla="*/ 62 w 130"/>
              <a:gd name="T81" fmla="*/ 20 h 142"/>
              <a:gd name="T82" fmla="*/ 65 w 130"/>
              <a:gd name="T83" fmla="*/ 0 h 142"/>
              <a:gd name="T84" fmla="*/ 32 w 130"/>
              <a:gd name="T85" fmla="*/ 94 h 142"/>
              <a:gd name="T86" fmla="*/ 35 w 130"/>
              <a:gd name="T87" fmla="*/ 100 h 142"/>
              <a:gd name="T88" fmla="*/ 32 w 130"/>
              <a:gd name="T89" fmla="*/ 36 h 142"/>
              <a:gd name="T90" fmla="*/ 35 w 130"/>
              <a:gd name="T91" fmla="*/ 31 h 142"/>
              <a:gd name="T92" fmla="*/ 32 w 130"/>
              <a:gd name="T93" fmla="*/ 36 h 142"/>
              <a:gd name="T94" fmla="*/ 29 w 130"/>
              <a:gd name="T95" fmla="*/ 65 h 142"/>
              <a:gd name="T96" fmla="*/ 32 w 130"/>
              <a:gd name="T97" fmla="*/ 50 h 142"/>
              <a:gd name="T98" fmla="*/ 32 w 130"/>
              <a:gd name="T99" fmla="*/ 36 h 142"/>
              <a:gd name="T100" fmla="*/ 30 w 130"/>
              <a:gd name="T101" fmla="*/ 35 h 142"/>
              <a:gd name="T102" fmla="*/ 19 w 130"/>
              <a:gd name="T103" fmla="*/ 19 h 142"/>
              <a:gd name="T104" fmla="*/ 32 w 130"/>
              <a:gd name="T105" fmla="*/ 28 h 142"/>
              <a:gd name="T106" fmla="*/ 32 w 130"/>
              <a:gd name="T107" fmla="*/ 103 h 142"/>
              <a:gd name="T108" fmla="*/ 19 w 130"/>
              <a:gd name="T109" fmla="*/ 112 h 142"/>
              <a:gd name="T110" fmla="*/ 30 w 130"/>
              <a:gd name="T111" fmla="*/ 95 h 142"/>
              <a:gd name="T112" fmla="*/ 32 w 130"/>
              <a:gd name="T113" fmla="*/ 94 h 142"/>
              <a:gd name="T114" fmla="*/ 22 w 130"/>
              <a:gd name="T115" fmla="*/ 65 h 142"/>
              <a:gd name="T116" fmla="*/ 3 w 130"/>
              <a:gd name="T117" fmla="*/ 62 h 142"/>
              <a:gd name="T118" fmla="*/ 3 w 130"/>
              <a:gd name="T119" fmla="*/ 69 h 142"/>
              <a:gd name="T120" fmla="*/ 22 w 130"/>
              <a:gd name="T121" fmla="*/ 6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 h="142">
                <a:moveTo>
                  <a:pt x="97" y="81"/>
                </a:moveTo>
                <a:cubicBezTo>
                  <a:pt x="100" y="76"/>
                  <a:pt x="101" y="71"/>
                  <a:pt x="101" y="65"/>
                </a:cubicBezTo>
                <a:cubicBezTo>
                  <a:pt x="101" y="60"/>
                  <a:pt x="100" y="55"/>
                  <a:pt x="97" y="50"/>
                </a:cubicBezTo>
                <a:cubicBezTo>
                  <a:pt x="97" y="81"/>
                  <a:pt x="97" y="81"/>
                  <a:pt x="97" y="81"/>
                </a:cubicBezTo>
                <a:close/>
                <a:moveTo>
                  <a:pt x="97" y="103"/>
                </a:moveTo>
                <a:cubicBezTo>
                  <a:pt x="97" y="94"/>
                  <a:pt x="97" y="94"/>
                  <a:pt x="97" y="94"/>
                </a:cubicBezTo>
                <a:cubicBezTo>
                  <a:pt x="98" y="94"/>
                  <a:pt x="99" y="95"/>
                  <a:pt x="100" y="95"/>
                </a:cubicBezTo>
                <a:cubicBezTo>
                  <a:pt x="100" y="95"/>
                  <a:pt x="100" y="95"/>
                  <a:pt x="100" y="95"/>
                </a:cubicBezTo>
                <a:cubicBezTo>
                  <a:pt x="111" y="107"/>
                  <a:pt x="111" y="107"/>
                  <a:pt x="111" y="107"/>
                </a:cubicBezTo>
                <a:cubicBezTo>
                  <a:pt x="113" y="108"/>
                  <a:pt x="113" y="110"/>
                  <a:pt x="111" y="112"/>
                </a:cubicBezTo>
                <a:cubicBezTo>
                  <a:pt x="110" y="113"/>
                  <a:pt x="108" y="113"/>
                  <a:pt x="106" y="112"/>
                </a:cubicBezTo>
                <a:cubicBezTo>
                  <a:pt x="97" y="103"/>
                  <a:pt x="97" y="103"/>
                  <a:pt x="97" y="103"/>
                </a:cubicBezTo>
                <a:close/>
                <a:moveTo>
                  <a:pt x="97" y="36"/>
                </a:moveTo>
                <a:cubicBezTo>
                  <a:pt x="97" y="28"/>
                  <a:pt x="97" y="28"/>
                  <a:pt x="97" y="28"/>
                </a:cubicBezTo>
                <a:cubicBezTo>
                  <a:pt x="106" y="19"/>
                  <a:pt x="106" y="19"/>
                  <a:pt x="106" y="19"/>
                </a:cubicBezTo>
                <a:cubicBezTo>
                  <a:pt x="108" y="18"/>
                  <a:pt x="110" y="18"/>
                  <a:pt x="111" y="19"/>
                </a:cubicBezTo>
                <a:cubicBezTo>
                  <a:pt x="113" y="20"/>
                  <a:pt x="113" y="23"/>
                  <a:pt x="111" y="24"/>
                </a:cubicBezTo>
                <a:cubicBezTo>
                  <a:pt x="100" y="35"/>
                  <a:pt x="100" y="35"/>
                  <a:pt x="100" y="35"/>
                </a:cubicBezTo>
                <a:cubicBezTo>
                  <a:pt x="100" y="35"/>
                  <a:pt x="100" y="35"/>
                  <a:pt x="100" y="35"/>
                </a:cubicBezTo>
                <a:cubicBezTo>
                  <a:pt x="99" y="36"/>
                  <a:pt x="98" y="36"/>
                  <a:pt x="97" y="36"/>
                </a:cubicBezTo>
                <a:close/>
                <a:moveTo>
                  <a:pt x="127" y="62"/>
                </a:moveTo>
                <a:cubicBezTo>
                  <a:pt x="127" y="62"/>
                  <a:pt x="127" y="62"/>
                  <a:pt x="127" y="62"/>
                </a:cubicBezTo>
                <a:cubicBezTo>
                  <a:pt x="111" y="62"/>
                  <a:pt x="111" y="62"/>
                  <a:pt x="111" y="62"/>
                </a:cubicBezTo>
                <a:cubicBezTo>
                  <a:pt x="109" y="62"/>
                  <a:pt x="108" y="64"/>
                  <a:pt x="108" y="65"/>
                </a:cubicBezTo>
                <a:cubicBezTo>
                  <a:pt x="108" y="67"/>
                  <a:pt x="109" y="69"/>
                  <a:pt x="111" y="69"/>
                </a:cubicBezTo>
                <a:cubicBezTo>
                  <a:pt x="127" y="69"/>
                  <a:pt x="127" y="69"/>
                  <a:pt x="127" y="69"/>
                </a:cubicBezTo>
                <a:cubicBezTo>
                  <a:pt x="129" y="69"/>
                  <a:pt x="130" y="67"/>
                  <a:pt x="130" y="65"/>
                </a:cubicBezTo>
                <a:cubicBezTo>
                  <a:pt x="130" y="64"/>
                  <a:pt x="129" y="62"/>
                  <a:pt x="127" y="62"/>
                </a:cubicBezTo>
                <a:close/>
                <a:moveTo>
                  <a:pt x="65" y="142"/>
                </a:moveTo>
                <a:cubicBezTo>
                  <a:pt x="67" y="142"/>
                  <a:pt x="67" y="142"/>
                  <a:pt x="67" y="142"/>
                </a:cubicBezTo>
                <a:cubicBezTo>
                  <a:pt x="77" y="142"/>
                  <a:pt x="85" y="134"/>
                  <a:pt x="85" y="124"/>
                </a:cubicBezTo>
                <a:cubicBezTo>
                  <a:pt x="85" y="95"/>
                  <a:pt x="85" y="95"/>
                  <a:pt x="85" y="95"/>
                </a:cubicBezTo>
                <a:cubicBezTo>
                  <a:pt x="90" y="92"/>
                  <a:pt x="95" y="87"/>
                  <a:pt x="97" y="81"/>
                </a:cubicBezTo>
                <a:cubicBezTo>
                  <a:pt x="97" y="50"/>
                  <a:pt x="97" y="50"/>
                  <a:pt x="97" y="50"/>
                </a:cubicBezTo>
                <a:cubicBezTo>
                  <a:pt x="92" y="38"/>
                  <a:pt x="79" y="29"/>
                  <a:pt x="65" y="29"/>
                </a:cubicBezTo>
                <a:cubicBezTo>
                  <a:pt x="65" y="37"/>
                  <a:pt x="65" y="37"/>
                  <a:pt x="65" y="37"/>
                </a:cubicBezTo>
                <a:cubicBezTo>
                  <a:pt x="73" y="37"/>
                  <a:pt x="80" y="40"/>
                  <a:pt x="85" y="45"/>
                </a:cubicBezTo>
                <a:cubicBezTo>
                  <a:pt x="90" y="50"/>
                  <a:pt x="93" y="57"/>
                  <a:pt x="93" y="65"/>
                </a:cubicBezTo>
                <a:cubicBezTo>
                  <a:pt x="93" y="76"/>
                  <a:pt x="88" y="85"/>
                  <a:pt x="79" y="90"/>
                </a:cubicBezTo>
                <a:cubicBezTo>
                  <a:pt x="79" y="90"/>
                  <a:pt x="79" y="90"/>
                  <a:pt x="79" y="90"/>
                </a:cubicBezTo>
                <a:cubicBezTo>
                  <a:pt x="78" y="91"/>
                  <a:pt x="78" y="92"/>
                  <a:pt x="78" y="93"/>
                </a:cubicBezTo>
                <a:cubicBezTo>
                  <a:pt x="78" y="110"/>
                  <a:pt x="78" y="110"/>
                  <a:pt x="78" y="110"/>
                </a:cubicBezTo>
                <a:cubicBezTo>
                  <a:pt x="65" y="110"/>
                  <a:pt x="65" y="110"/>
                  <a:pt x="65" y="110"/>
                </a:cubicBezTo>
                <a:cubicBezTo>
                  <a:pt x="65" y="142"/>
                  <a:pt x="65" y="142"/>
                  <a:pt x="65" y="142"/>
                </a:cubicBezTo>
                <a:close/>
                <a:moveTo>
                  <a:pt x="97" y="28"/>
                </a:moveTo>
                <a:cubicBezTo>
                  <a:pt x="97" y="36"/>
                  <a:pt x="97" y="36"/>
                  <a:pt x="97" y="36"/>
                </a:cubicBezTo>
                <a:cubicBezTo>
                  <a:pt x="97" y="36"/>
                  <a:pt x="96" y="36"/>
                  <a:pt x="95" y="35"/>
                </a:cubicBezTo>
                <a:cubicBezTo>
                  <a:pt x="94" y="34"/>
                  <a:pt x="94" y="32"/>
                  <a:pt x="95" y="31"/>
                </a:cubicBezTo>
                <a:cubicBezTo>
                  <a:pt x="97" y="28"/>
                  <a:pt x="97" y="28"/>
                  <a:pt x="97" y="28"/>
                </a:cubicBezTo>
                <a:close/>
                <a:moveTo>
                  <a:pt x="97" y="94"/>
                </a:moveTo>
                <a:cubicBezTo>
                  <a:pt x="97" y="103"/>
                  <a:pt x="97" y="103"/>
                  <a:pt x="97" y="103"/>
                </a:cubicBezTo>
                <a:cubicBezTo>
                  <a:pt x="95" y="100"/>
                  <a:pt x="95" y="100"/>
                  <a:pt x="95" y="100"/>
                </a:cubicBezTo>
                <a:cubicBezTo>
                  <a:pt x="94" y="99"/>
                  <a:pt x="94" y="97"/>
                  <a:pt x="95" y="95"/>
                </a:cubicBezTo>
                <a:cubicBezTo>
                  <a:pt x="96" y="95"/>
                  <a:pt x="97" y="94"/>
                  <a:pt x="97" y="94"/>
                </a:cubicBezTo>
                <a:close/>
                <a:moveTo>
                  <a:pt x="65" y="23"/>
                </a:moveTo>
                <a:cubicBezTo>
                  <a:pt x="65" y="0"/>
                  <a:pt x="65" y="0"/>
                  <a:pt x="65" y="0"/>
                </a:cubicBezTo>
                <a:cubicBezTo>
                  <a:pt x="65" y="0"/>
                  <a:pt x="65" y="0"/>
                  <a:pt x="65" y="0"/>
                </a:cubicBezTo>
                <a:cubicBezTo>
                  <a:pt x="67" y="0"/>
                  <a:pt x="68" y="2"/>
                  <a:pt x="68" y="3"/>
                </a:cubicBezTo>
                <a:cubicBezTo>
                  <a:pt x="68" y="20"/>
                  <a:pt x="68" y="20"/>
                  <a:pt x="68" y="20"/>
                </a:cubicBezTo>
                <a:cubicBezTo>
                  <a:pt x="68" y="21"/>
                  <a:pt x="67" y="23"/>
                  <a:pt x="65" y="23"/>
                </a:cubicBezTo>
                <a:cubicBezTo>
                  <a:pt x="65" y="23"/>
                  <a:pt x="65" y="23"/>
                  <a:pt x="65" y="23"/>
                </a:cubicBezTo>
                <a:cubicBezTo>
                  <a:pt x="65" y="23"/>
                  <a:pt x="65" y="23"/>
                  <a:pt x="65" y="23"/>
                </a:cubicBezTo>
                <a:close/>
                <a:moveTo>
                  <a:pt x="65" y="29"/>
                </a:moveTo>
                <a:cubicBezTo>
                  <a:pt x="50" y="29"/>
                  <a:pt x="38" y="37"/>
                  <a:pt x="32" y="50"/>
                </a:cubicBezTo>
                <a:cubicBezTo>
                  <a:pt x="32" y="81"/>
                  <a:pt x="32" y="81"/>
                  <a:pt x="32" y="81"/>
                </a:cubicBezTo>
                <a:cubicBezTo>
                  <a:pt x="35" y="87"/>
                  <a:pt x="40" y="92"/>
                  <a:pt x="45" y="96"/>
                </a:cubicBezTo>
                <a:cubicBezTo>
                  <a:pt x="45" y="124"/>
                  <a:pt x="45" y="124"/>
                  <a:pt x="45" y="124"/>
                </a:cubicBezTo>
                <a:cubicBezTo>
                  <a:pt x="45" y="134"/>
                  <a:pt x="53" y="142"/>
                  <a:pt x="63" y="142"/>
                </a:cubicBezTo>
                <a:cubicBezTo>
                  <a:pt x="65" y="142"/>
                  <a:pt x="65" y="142"/>
                  <a:pt x="65" y="142"/>
                </a:cubicBezTo>
                <a:cubicBezTo>
                  <a:pt x="65" y="110"/>
                  <a:pt x="65" y="110"/>
                  <a:pt x="65" y="110"/>
                </a:cubicBezTo>
                <a:cubicBezTo>
                  <a:pt x="52" y="110"/>
                  <a:pt x="52" y="110"/>
                  <a:pt x="52" y="110"/>
                </a:cubicBezTo>
                <a:cubicBezTo>
                  <a:pt x="52" y="93"/>
                  <a:pt x="52" y="93"/>
                  <a:pt x="52" y="93"/>
                </a:cubicBezTo>
                <a:cubicBezTo>
                  <a:pt x="52" y="92"/>
                  <a:pt x="52" y="91"/>
                  <a:pt x="51" y="90"/>
                </a:cubicBezTo>
                <a:cubicBezTo>
                  <a:pt x="42" y="85"/>
                  <a:pt x="36" y="76"/>
                  <a:pt x="36" y="65"/>
                </a:cubicBezTo>
                <a:cubicBezTo>
                  <a:pt x="36" y="57"/>
                  <a:pt x="39" y="50"/>
                  <a:pt x="44" y="45"/>
                </a:cubicBezTo>
                <a:cubicBezTo>
                  <a:pt x="50" y="40"/>
                  <a:pt x="57" y="37"/>
                  <a:pt x="65" y="37"/>
                </a:cubicBezTo>
                <a:cubicBezTo>
                  <a:pt x="65" y="37"/>
                  <a:pt x="65" y="37"/>
                  <a:pt x="65" y="37"/>
                </a:cubicBezTo>
                <a:cubicBezTo>
                  <a:pt x="65" y="29"/>
                  <a:pt x="65" y="29"/>
                  <a:pt x="65" y="29"/>
                </a:cubicBezTo>
                <a:cubicBezTo>
                  <a:pt x="65" y="29"/>
                  <a:pt x="65" y="29"/>
                  <a:pt x="65" y="29"/>
                </a:cubicBezTo>
                <a:close/>
                <a:moveTo>
                  <a:pt x="65" y="0"/>
                </a:moveTo>
                <a:cubicBezTo>
                  <a:pt x="65" y="23"/>
                  <a:pt x="65" y="23"/>
                  <a:pt x="65" y="23"/>
                </a:cubicBezTo>
                <a:cubicBezTo>
                  <a:pt x="63" y="23"/>
                  <a:pt x="62" y="21"/>
                  <a:pt x="62" y="20"/>
                </a:cubicBezTo>
                <a:cubicBezTo>
                  <a:pt x="62" y="3"/>
                  <a:pt x="62" y="3"/>
                  <a:pt x="62" y="3"/>
                </a:cubicBezTo>
                <a:cubicBezTo>
                  <a:pt x="62" y="2"/>
                  <a:pt x="63" y="0"/>
                  <a:pt x="65" y="0"/>
                </a:cubicBezTo>
                <a:close/>
                <a:moveTo>
                  <a:pt x="32" y="103"/>
                </a:moveTo>
                <a:cubicBezTo>
                  <a:pt x="32" y="94"/>
                  <a:pt x="32" y="94"/>
                  <a:pt x="32" y="94"/>
                </a:cubicBezTo>
                <a:cubicBezTo>
                  <a:pt x="33" y="94"/>
                  <a:pt x="34" y="95"/>
                  <a:pt x="35" y="95"/>
                </a:cubicBezTo>
                <a:cubicBezTo>
                  <a:pt x="36" y="97"/>
                  <a:pt x="36" y="99"/>
                  <a:pt x="35" y="100"/>
                </a:cubicBezTo>
                <a:cubicBezTo>
                  <a:pt x="32" y="103"/>
                  <a:pt x="32" y="103"/>
                  <a:pt x="32" y="103"/>
                </a:cubicBezTo>
                <a:close/>
                <a:moveTo>
                  <a:pt x="32" y="36"/>
                </a:moveTo>
                <a:cubicBezTo>
                  <a:pt x="32" y="28"/>
                  <a:pt x="32" y="28"/>
                  <a:pt x="32" y="28"/>
                </a:cubicBezTo>
                <a:cubicBezTo>
                  <a:pt x="35" y="31"/>
                  <a:pt x="35" y="31"/>
                  <a:pt x="35" y="31"/>
                </a:cubicBezTo>
                <a:cubicBezTo>
                  <a:pt x="36" y="32"/>
                  <a:pt x="36" y="34"/>
                  <a:pt x="35" y="35"/>
                </a:cubicBezTo>
                <a:cubicBezTo>
                  <a:pt x="34" y="36"/>
                  <a:pt x="33" y="36"/>
                  <a:pt x="32" y="36"/>
                </a:cubicBezTo>
                <a:close/>
                <a:moveTo>
                  <a:pt x="32" y="50"/>
                </a:moveTo>
                <a:cubicBezTo>
                  <a:pt x="30" y="54"/>
                  <a:pt x="29" y="60"/>
                  <a:pt x="29" y="65"/>
                </a:cubicBezTo>
                <a:cubicBezTo>
                  <a:pt x="29" y="71"/>
                  <a:pt x="30" y="76"/>
                  <a:pt x="32" y="81"/>
                </a:cubicBezTo>
                <a:cubicBezTo>
                  <a:pt x="32" y="50"/>
                  <a:pt x="32" y="50"/>
                  <a:pt x="32" y="50"/>
                </a:cubicBezTo>
                <a:close/>
                <a:moveTo>
                  <a:pt x="32" y="28"/>
                </a:moveTo>
                <a:cubicBezTo>
                  <a:pt x="32" y="36"/>
                  <a:pt x="32" y="36"/>
                  <a:pt x="32" y="36"/>
                </a:cubicBezTo>
                <a:cubicBezTo>
                  <a:pt x="32" y="36"/>
                  <a:pt x="31" y="36"/>
                  <a:pt x="30" y="35"/>
                </a:cubicBezTo>
                <a:cubicBezTo>
                  <a:pt x="30" y="35"/>
                  <a:pt x="30" y="35"/>
                  <a:pt x="30" y="35"/>
                </a:cubicBezTo>
                <a:cubicBezTo>
                  <a:pt x="19" y="24"/>
                  <a:pt x="19" y="24"/>
                  <a:pt x="19" y="24"/>
                </a:cubicBezTo>
                <a:cubicBezTo>
                  <a:pt x="17" y="23"/>
                  <a:pt x="17" y="20"/>
                  <a:pt x="19" y="19"/>
                </a:cubicBezTo>
                <a:cubicBezTo>
                  <a:pt x="20" y="18"/>
                  <a:pt x="22" y="18"/>
                  <a:pt x="24" y="19"/>
                </a:cubicBezTo>
                <a:cubicBezTo>
                  <a:pt x="32" y="28"/>
                  <a:pt x="32" y="28"/>
                  <a:pt x="32" y="28"/>
                </a:cubicBezTo>
                <a:close/>
                <a:moveTo>
                  <a:pt x="32" y="94"/>
                </a:moveTo>
                <a:cubicBezTo>
                  <a:pt x="32" y="103"/>
                  <a:pt x="32" y="103"/>
                  <a:pt x="32" y="103"/>
                </a:cubicBezTo>
                <a:cubicBezTo>
                  <a:pt x="24" y="112"/>
                  <a:pt x="24" y="112"/>
                  <a:pt x="24" y="112"/>
                </a:cubicBezTo>
                <a:cubicBezTo>
                  <a:pt x="22" y="113"/>
                  <a:pt x="20" y="113"/>
                  <a:pt x="19" y="112"/>
                </a:cubicBezTo>
                <a:cubicBezTo>
                  <a:pt x="17" y="110"/>
                  <a:pt x="17" y="108"/>
                  <a:pt x="19" y="107"/>
                </a:cubicBezTo>
                <a:cubicBezTo>
                  <a:pt x="30" y="95"/>
                  <a:pt x="30" y="95"/>
                  <a:pt x="30" y="95"/>
                </a:cubicBezTo>
                <a:cubicBezTo>
                  <a:pt x="30" y="95"/>
                  <a:pt x="30" y="95"/>
                  <a:pt x="30" y="95"/>
                </a:cubicBezTo>
                <a:cubicBezTo>
                  <a:pt x="31" y="95"/>
                  <a:pt x="32" y="95"/>
                  <a:pt x="32" y="94"/>
                </a:cubicBezTo>
                <a:close/>
                <a:moveTo>
                  <a:pt x="22" y="65"/>
                </a:moveTo>
                <a:cubicBezTo>
                  <a:pt x="22" y="65"/>
                  <a:pt x="22" y="65"/>
                  <a:pt x="22" y="65"/>
                </a:cubicBezTo>
                <a:cubicBezTo>
                  <a:pt x="22" y="64"/>
                  <a:pt x="21" y="62"/>
                  <a:pt x="19" y="62"/>
                </a:cubicBezTo>
                <a:cubicBezTo>
                  <a:pt x="3" y="62"/>
                  <a:pt x="3" y="62"/>
                  <a:pt x="3" y="62"/>
                </a:cubicBezTo>
                <a:cubicBezTo>
                  <a:pt x="1" y="62"/>
                  <a:pt x="0" y="64"/>
                  <a:pt x="0" y="65"/>
                </a:cubicBezTo>
                <a:cubicBezTo>
                  <a:pt x="0" y="67"/>
                  <a:pt x="1" y="69"/>
                  <a:pt x="3" y="69"/>
                </a:cubicBezTo>
                <a:cubicBezTo>
                  <a:pt x="19" y="69"/>
                  <a:pt x="19" y="69"/>
                  <a:pt x="19" y="69"/>
                </a:cubicBezTo>
                <a:cubicBezTo>
                  <a:pt x="21" y="69"/>
                  <a:pt x="22" y="67"/>
                  <a:pt x="22" y="65"/>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176" name="Freeform 81">
            <a:extLst>
              <a:ext uri="{FF2B5EF4-FFF2-40B4-BE49-F238E27FC236}">
                <a16:creationId xmlns:a16="http://schemas.microsoft.com/office/drawing/2014/main" xmlns="" id="{CC3D8A5C-A25D-4315-8152-9D44F9DBF260}"/>
              </a:ext>
            </a:extLst>
          </p:cNvPr>
          <p:cNvSpPr>
            <a:spLocks noEditPoints="1"/>
          </p:cNvSpPr>
          <p:nvPr/>
        </p:nvSpPr>
        <p:spPr bwMode="auto">
          <a:xfrm>
            <a:off x="5665538" y="1646163"/>
            <a:ext cx="320195" cy="460652"/>
          </a:xfrm>
          <a:custGeom>
            <a:avLst/>
            <a:gdLst>
              <a:gd name="T0" fmla="*/ 98 w 196"/>
              <a:gd name="T1" fmla="*/ 5 h 282"/>
              <a:gd name="T2" fmla="*/ 113 w 196"/>
              <a:gd name="T3" fmla="*/ 0 h 282"/>
              <a:gd name="T4" fmla="*/ 155 w 196"/>
              <a:gd name="T5" fmla="*/ 128 h 282"/>
              <a:gd name="T6" fmla="*/ 108 w 196"/>
              <a:gd name="T7" fmla="*/ 143 h 282"/>
              <a:gd name="T8" fmla="*/ 98 w 196"/>
              <a:gd name="T9" fmla="*/ 111 h 282"/>
              <a:gd name="T10" fmla="*/ 98 w 196"/>
              <a:gd name="T11" fmla="*/ 5 h 282"/>
              <a:gd name="T12" fmla="*/ 98 w 196"/>
              <a:gd name="T13" fmla="*/ 222 h 282"/>
              <a:gd name="T14" fmla="*/ 136 w 196"/>
              <a:gd name="T15" fmla="*/ 209 h 282"/>
              <a:gd name="T16" fmla="*/ 107 w 196"/>
              <a:gd name="T17" fmla="*/ 209 h 282"/>
              <a:gd name="T18" fmla="*/ 107 w 196"/>
              <a:gd name="T19" fmla="*/ 192 h 282"/>
              <a:gd name="T20" fmla="*/ 152 w 196"/>
              <a:gd name="T21" fmla="*/ 192 h 282"/>
              <a:gd name="T22" fmla="*/ 189 w 196"/>
              <a:gd name="T23" fmla="*/ 192 h 282"/>
              <a:gd name="T24" fmla="*/ 196 w 196"/>
              <a:gd name="T25" fmla="*/ 192 h 282"/>
              <a:gd name="T26" fmla="*/ 196 w 196"/>
              <a:gd name="T27" fmla="*/ 209 h 282"/>
              <a:gd name="T28" fmla="*/ 180 w 196"/>
              <a:gd name="T29" fmla="*/ 209 h 282"/>
              <a:gd name="T30" fmla="*/ 134 w 196"/>
              <a:gd name="T31" fmla="*/ 247 h 282"/>
              <a:gd name="T32" fmla="*/ 169 w 196"/>
              <a:gd name="T33" fmla="*/ 267 h 282"/>
              <a:gd name="T34" fmla="*/ 169 w 196"/>
              <a:gd name="T35" fmla="*/ 282 h 282"/>
              <a:gd name="T36" fmla="*/ 98 w 196"/>
              <a:gd name="T37" fmla="*/ 282 h 282"/>
              <a:gd name="T38" fmla="*/ 98 w 196"/>
              <a:gd name="T39" fmla="*/ 268 h 282"/>
              <a:gd name="T40" fmla="*/ 111 w 196"/>
              <a:gd name="T41" fmla="*/ 255 h 282"/>
              <a:gd name="T42" fmla="*/ 98 w 196"/>
              <a:gd name="T43" fmla="*/ 242 h 282"/>
              <a:gd name="T44" fmla="*/ 98 w 196"/>
              <a:gd name="T45" fmla="*/ 222 h 282"/>
              <a:gd name="T46" fmla="*/ 67 w 196"/>
              <a:gd name="T47" fmla="*/ 15 h 282"/>
              <a:gd name="T48" fmla="*/ 98 w 196"/>
              <a:gd name="T49" fmla="*/ 5 h 282"/>
              <a:gd name="T50" fmla="*/ 98 w 196"/>
              <a:gd name="T51" fmla="*/ 111 h 282"/>
              <a:gd name="T52" fmla="*/ 92 w 196"/>
              <a:gd name="T53" fmla="*/ 92 h 282"/>
              <a:gd name="T54" fmla="*/ 33 w 196"/>
              <a:gd name="T55" fmla="*/ 157 h 282"/>
              <a:gd name="T56" fmla="*/ 98 w 196"/>
              <a:gd name="T57" fmla="*/ 222 h 282"/>
              <a:gd name="T58" fmla="*/ 98 w 196"/>
              <a:gd name="T59" fmla="*/ 222 h 282"/>
              <a:gd name="T60" fmla="*/ 98 w 196"/>
              <a:gd name="T61" fmla="*/ 242 h 282"/>
              <a:gd name="T62" fmla="*/ 85 w 196"/>
              <a:gd name="T63" fmla="*/ 255 h 282"/>
              <a:gd name="T64" fmla="*/ 98 w 196"/>
              <a:gd name="T65" fmla="*/ 268 h 282"/>
              <a:gd name="T66" fmla="*/ 98 w 196"/>
              <a:gd name="T67" fmla="*/ 282 h 282"/>
              <a:gd name="T68" fmla="*/ 27 w 196"/>
              <a:gd name="T69" fmla="*/ 282 h 282"/>
              <a:gd name="T70" fmla="*/ 27 w 196"/>
              <a:gd name="T71" fmla="*/ 267 h 282"/>
              <a:gd name="T72" fmla="*/ 61 w 196"/>
              <a:gd name="T73" fmla="*/ 247 h 282"/>
              <a:gd name="T74" fmla="*/ 0 w 196"/>
              <a:gd name="T75" fmla="*/ 157 h 282"/>
              <a:gd name="T76" fmla="*/ 82 w 196"/>
              <a:gd name="T77" fmla="*/ 61 h 282"/>
              <a:gd name="T78" fmla="*/ 67 w 196"/>
              <a:gd name="T79" fmla="*/ 1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282">
                <a:moveTo>
                  <a:pt x="98" y="5"/>
                </a:moveTo>
                <a:cubicBezTo>
                  <a:pt x="113" y="0"/>
                  <a:pt x="113" y="0"/>
                  <a:pt x="113" y="0"/>
                </a:cubicBezTo>
                <a:cubicBezTo>
                  <a:pt x="155" y="128"/>
                  <a:pt x="155" y="128"/>
                  <a:pt x="155" y="128"/>
                </a:cubicBezTo>
                <a:cubicBezTo>
                  <a:pt x="108" y="143"/>
                  <a:pt x="108" y="143"/>
                  <a:pt x="108" y="143"/>
                </a:cubicBezTo>
                <a:cubicBezTo>
                  <a:pt x="98" y="111"/>
                  <a:pt x="98" y="111"/>
                  <a:pt x="98" y="111"/>
                </a:cubicBezTo>
                <a:cubicBezTo>
                  <a:pt x="98" y="5"/>
                  <a:pt x="98" y="5"/>
                  <a:pt x="98" y="5"/>
                </a:cubicBezTo>
                <a:close/>
                <a:moveTo>
                  <a:pt x="98" y="222"/>
                </a:moveTo>
                <a:cubicBezTo>
                  <a:pt x="112" y="222"/>
                  <a:pt x="125" y="217"/>
                  <a:pt x="136" y="209"/>
                </a:cubicBezTo>
                <a:cubicBezTo>
                  <a:pt x="107" y="209"/>
                  <a:pt x="107" y="209"/>
                  <a:pt x="107" y="209"/>
                </a:cubicBezTo>
                <a:cubicBezTo>
                  <a:pt x="107" y="192"/>
                  <a:pt x="107" y="192"/>
                  <a:pt x="107" y="192"/>
                </a:cubicBezTo>
                <a:cubicBezTo>
                  <a:pt x="152" y="192"/>
                  <a:pt x="152" y="192"/>
                  <a:pt x="152" y="192"/>
                </a:cubicBezTo>
                <a:cubicBezTo>
                  <a:pt x="189" y="192"/>
                  <a:pt x="189" y="192"/>
                  <a:pt x="189" y="192"/>
                </a:cubicBezTo>
                <a:cubicBezTo>
                  <a:pt x="196" y="192"/>
                  <a:pt x="196" y="192"/>
                  <a:pt x="196" y="192"/>
                </a:cubicBezTo>
                <a:cubicBezTo>
                  <a:pt x="196" y="209"/>
                  <a:pt x="196" y="209"/>
                  <a:pt x="196" y="209"/>
                </a:cubicBezTo>
                <a:cubicBezTo>
                  <a:pt x="180" y="209"/>
                  <a:pt x="180" y="209"/>
                  <a:pt x="180" y="209"/>
                </a:cubicBezTo>
                <a:cubicBezTo>
                  <a:pt x="169" y="226"/>
                  <a:pt x="153" y="239"/>
                  <a:pt x="134" y="247"/>
                </a:cubicBezTo>
                <a:cubicBezTo>
                  <a:pt x="154" y="251"/>
                  <a:pt x="169" y="257"/>
                  <a:pt x="169" y="267"/>
                </a:cubicBezTo>
                <a:cubicBezTo>
                  <a:pt x="169" y="282"/>
                  <a:pt x="169" y="282"/>
                  <a:pt x="169" y="282"/>
                </a:cubicBezTo>
                <a:cubicBezTo>
                  <a:pt x="98" y="282"/>
                  <a:pt x="98" y="282"/>
                  <a:pt x="98" y="282"/>
                </a:cubicBezTo>
                <a:cubicBezTo>
                  <a:pt x="98" y="268"/>
                  <a:pt x="98" y="268"/>
                  <a:pt x="98" y="268"/>
                </a:cubicBezTo>
                <a:cubicBezTo>
                  <a:pt x="105" y="268"/>
                  <a:pt x="111" y="262"/>
                  <a:pt x="111" y="255"/>
                </a:cubicBezTo>
                <a:cubicBezTo>
                  <a:pt x="111" y="248"/>
                  <a:pt x="105" y="242"/>
                  <a:pt x="98" y="242"/>
                </a:cubicBezTo>
                <a:lnTo>
                  <a:pt x="98" y="222"/>
                </a:lnTo>
                <a:close/>
                <a:moveTo>
                  <a:pt x="67" y="15"/>
                </a:moveTo>
                <a:cubicBezTo>
                  <a:pt x="98" y="5"/>
                  <a:pt x="98" y="5"/>
                  <a:pt x="98" y="5"/>
                </a:cubicBezTo>
                <a:cubicBezTo>
                  <a:pt x="98" y="111"/>
                  <a:pt x="98" y="111"/>
                  <a:pt x="98" y="111"/>
                </a:cubicBezTo>
                <a:cubicBezTo>
                  <a:pt x="92" y="92"/>
                  <a:pt x="92" y="92"/>
                  <a:pt x="92" y="92"/>
                </a:cubicBezTo>
                <a:cubicBezTo>
                  <a:pt x="59" y="95"/>
                  <a:pt x="33" y="123"/>
                  <a:pt x="33" y="157"/>
                </a:cubicBezTo>
                <a:cubicBezTo>
                  <a:pt x="33" y="193"/>
                  <a:pt x="62" y="222"/>
                  <a:pt x="98" y="222"/>
                </a:cubicBezTo>
                <a:cubicBezTo>
                  <a:pt x="98" y="222"/>
                  <a:pt x="98" y="222"/>
                  <a:pt x="98" y="222"/>
                </a:cubicBezTo>
                <a:cubicBezTo>
                  <a:pt x="98" y="242"/>
                  <a:pt x="98" y="242"/>
                  <a:pt x="98" y="242"/>
                </a:cubicBezTo>
                <a:cubicBezTo>
                  <a:pt x="91" y="242"/>
                  <a:pt x="85" y="248"/>
                  <a:pt x="85" y="255"/>
                </a:cubicBezTo>
                <a:cubicBezTo>
                  <a:pt x="85" y="262"/>
                  <a:pt x="91" y="268"/>
                  <a:pt x="98" y="268"/>
                </a:cubicBezTo>
                <a:cubicBezTo>
                  <a:pt x="98" y="282"/>
                  <a:pt x="98" y="282"/>
                  <a:pt x="98" y="282"/>
                </a:cubicBezTo>
                <a:cubicBezTo>
                  <a:pt x="27" y="282"/>
                  <a:pt x="27" y="282"/>
                  <a:pt x="27" y="282"/>
                </a:cubicBezTo>
                <a:cubicBezTo>
                  <a:pt x="27" y="267"/>
                  <a:pt x="27" y="267"/>
                  <a:pt x="27" y="267"/>
                </a:cubicBezTo>
                <a:cubicBezTo>
                  <a:pt x="27" y="257"/>
                  <a:pt x="41" y="251"/>
                  <a:pt x="61" y="247"/>
                </a:cubicBezTo>
                <a:cubicBezTo>
                  <a:pt x="26" y="233"/>
                  <a:pt x="0" y="198"/>
                  <a:pt x="0" y="157"/>
                </a:cubicBezTo>
                <a:cubicBezTo>
                  <a:pt x="0" y="108"/>
                  <a:pt x="36" y="68"/>
                  <a:pt x="82" y="61"/>
                </a:cubicBezTo>
                <a:lnTo>
                  <a:pt x="67" y="15"/>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177" name="Freeform 82">
            <a:extLst>
              <a:ext uri="{FF2B5EF4-FFF2-40B4-BE49-F238E27FC236}">
                <a16:creationId xmlns:a16="http://schemas.microsoft.com/office/drawing/2014/main" xmlns="" id="{5640B435-FC6D-4F4B-9F43-9CCF8AEF1913}"/>
              </a:ext>
            </a:extLst>
          </p:cNvPr>
          <p:cNvSpPr>
            <a:spLocks noEditPoints="1"/>
          </p:cNvSpPr>
          <p:nvPr/>
        </p:nvSpPr>
        <p:spPr bwMode="auto">
          <a:xfrm>
            <a:off x="5551268" y="1580696"/>
            <a:ext cx="184499" cy="163074"/>
          </a:xfrm>
          <a:custGeom>
            <a:avLst/>
            <a:gdLst>
              <a:gd name="T0" fmla="*/ 103 w 113"/>
              <a:gd name="T1" fmla="*/ 31 h 100"/>
              <a:gd name="T2" fmla="*/ 57 w 113"/>
              <a:gd name="T3" fmla="*/ 0 h 100"/>
              <a:gd name="T4" fmla="*/ 57 w 113"/>
              <a:gd name="T5" fmla="*/ 9 h 100"/>
              <a:gd name="T6" fmla="*/ 95 w 113"/>
              <a:gd name="T7" fmla="*/ 35 h 100"/>
              <a:gd name="T8" fmla="*/ 72 w 113"/>
              <a:gd name="T9" fmla="*/ 88 h 100"/>
              <a:gd name="T10" fmla="*/ 57 w 113"/>
              <a:gd name="T11" fmla="*/ 91 h 100"/>
              <a:gd name="T12" fmla="*/ 57 w 113"/>
              <a:gd name="T13" fmla="*/ 100 h 100"/>
              <a:gd name="T14" fmla="*/ 75 w 113"/>
              <a:gd name="T15" fmla="*/ 96 h 100"/>
              <a:gd name="T16" fmla="*/ 103 w 113"/>
              <a:gd name="T17" fmla="*/ 31 h 100"/>
              <a:gd name="T18" fmla="*/ 57 w 113"/>
              <a:gd name="T19" fmla="*/ 0 h 100"/>
              <a:gd name="T20" fmla="*/ 38 w 113"/>
              <a:gd name="T21" fmla="*/ 4 h 100"/>
              <a:gd name="T22" fmla="*/ 11 w 113"/>
              <a:gd name="T23" fmla="*/ 68 h 100"/>
              <a:gd name="T24" fmla="*/ 57 w 113"/>
              <a:gd name="T25" fmla="*/ 100 h 100"/>
              <a:gd name="T26" fmla="*/ 57 w 113"/>
              <a:gd name="T27" fmla="*/ 91 h 100"/>
              <a:gd name="T28" fmla="*/ 19 w 113"/>
              <a:gd name="T29" fmla="*/ 65 h 100"/>
              <a:gd name="T30" fmla="*/ 19 w 113"/>
              <a:gd name="T31" fmla="*/ 65 h 100"/>
              <a:gd name="T32" fmla="*/ 42 w 113"/>
              <a:gd name="T33" fmla="*/ 12 h 100"/>
              <a:gd name="T34" fmla="*/ 57 w 113"/>
              <a:gd name="T35" fmla="*/ 9 h 100"/>
              <a:gd name="T36" fmla="*/ 57 w 113"/>
              <a:gd name="T3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00">
                <a:moveTo>
                  <a:pt x="103" y="31"/>
                </a:moveTo>
                <a:cubicBezTo>
                  <a:pt x="95" y="12"/>
                  <a:pt x="77" y="0"/>
                  <a:pt x="57" y="0"/>
                </a:cubicBezTo>
                <a:cubicBezTo>
                  <a:pt x="57" y="9"/>
                  <a:pt x="57" y="9"/>
                  <a:pt x="57" y="9"/>
                </a:cubicBezTo>
                <a:cubicBezTo>
                  <a:pt x="73" y="9"/>
                  <a:pt x="88" y="19"/>
                  <a:pt x="95" y="35"/>
                </a:cubicBezTo>
                <a:cubicBezTo>
                  <a:pt x="103" y="56"/>
                  <a:pt x="93" y="79"/>
                  <a:pt x="72" y="88"/>
                </a:cubicBezTo>
                <a:cubicBezTo>
                  <a:pt x="67" y="90"/>
                  <a:pt x="62" y="91"/>
                  <a:pt x="57" y="91"/>
                </a:cubicBezTo>
                <a:cubicBezTo>
                  <a:pt x="57" y="100"/>
                  <a:pt x="57" y="100"/>
                  <a:pt x="57" y="100"/>
                </a:cubicBezTo>
                <a:cubicBezTo>
                  <a:pt x="63" y="100"/>
                  <a:pt x="69" y="99"/>
                  <a:pt x="75" y="96"/>
                </a:cubicBezTo>
                <a:cubicBezTo>
                  <a:pt x="101" y="86"/>
                  <a:pt x="113" y="57"/>
                  <a:pt x="103" y="31"/>
                </a:cubicBezTo>
                <a:close/>
                <a:moveTo>
                  <a:pt x="57" y="0"/>
                </a:moveTo>
                <a:cubicBezTo>
                  <a:pt x="51" y="0"/>
                  <a:pt x="44" y="1"/>
                  <a:pt x="38" y="4"/>
                </a:cubicBezTo>
                <a:cubicBezTo>
                  <a:pt x="13" y="14"/>
                  <a:pt x="0" y="43"/>
                  <a:pt x="11" y="68"/>
                </a:cubicBezTo>
                <a:cubicBezTo>
                  <a:pt x="18" y="88"/>
                  <a:pt x="37" y="100"/>
                  <a:pt x="57" y="100"/>
                </a:cubicBezTo>
                <a:cubicBezTo>
                  <a:pt x="57" y="91"/>
                  <a:pt x="57" y="91"/>
                  <a:pt x="57" y="91"/>
                </a:cubicBezTo>
                <a:cubicBezTo>
                  <a:pt x="41" y="90"/>
                  <a:pt x="26" y="81"/>
                  <a:pt x="19" y="65"/>
                </a:cubicBezTo>
                <a:cubicBezTo>
                  <a:pt x="19" y="65"/>
                  <a:pt x="19" y="65"/>
                  <a:pt x="19" y="65"/>
                </a:cubicBezTo>
                <a:cubicBezTo>
                  <a:pt x="11" y="44"/>
                  <a:pt x="21" y="21"/>
                  <a:pt x="42" y="12"/>
                </a:cubicBezTo>
                <a:cubicBezTo>
                  <a:pt x="47" y="10"/>
                  <a:pt x="52" y="9"/>
                  <a:pt x="57" y="9"/>
                </a:cubicBezTo>
                <a:lnTo>
                  <a:pt x="57" y="0"/>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178" name="Freeform 83">
            <a:extLst>
              <a:ext uri="{FF2B5EF4-FFF2-40B4-BE49-F238E27FC236}">
                <a16:creationId xmlns:a16="http://schemas.microsoft.com/office/drawing/2014/main" xmlns="" id="{FF18C606-EB29-4BD4-B4D6-4DDCA724DDF9}"/>
              </a:ext>
            </a:extLst>
          </p:cNvPr>
          <p:cNvSpPr>
            <a:spLocks/>
          </p:cNvSpPr>
          <p:nvPr/>
        </p:nvSpPr>
        <p:spPr bwMode="auto">
          <a:xfrm>
            <a:off x="5498894" y="1678302"/>
            <a:ext cx="80941" cy="51184"/>
          </a:xfrm>
          <a:custGeom>
            <a:avLst/>
            <a:gdLst>
              <a:gd name="T0" fmla="*/ 7 w 68"/>
              <a:gd name="T1" fmla="*/ 43 h 43"/>
              <a:gd name="T2" fmla="*/ 0 w 68"/>
              <a:gd name="T3" fmla="*/ 25 h 43"/>
              <a:gd name="T4" fmla="*/ 62 w 68"/>
              <a:gd name="T5" fmla="*/ 0 h 43"/>
              <a:gd name="T6" fmla="*/ 68 w 68"/>
              <a:gd name="T7" fmla="*/ 18 h 43"/>
              <a:gd name="T8" fmla="*/ 7 w 68"/>
              <a:gd name="T9" fmla="*/ 43 h 43"/>
            </a:gdLst>
            <a:ahLst/>
            <a:cxnLst>
              <a:cxn ang="0">
                <a:pos x="T0" y="T1"/>
              </a:cxn>
              <a:cxn ang="0">
                <a:pos x="T2" y="T3"/>
              </a:cxn>
              <a:cxn ang="0">
                <a:pos x="T4" y="T5"/>
              </a:cxn>
              <a:cxn ang="0">
                <a:pos x="T6" y="T7"/>
              </a:cxn>
              <a:cxn ang="0">
                <a:pos x="T8" y="T9"/>
              </a:cxn>
            </a:cxnLst>
            <a:rect l="0" t="0" r="r" b="b"/>
            <a:pathLst>
              <a:path w="68" h="43">
                <a:moveTo>
                  <a:pt x="7" y="43"/>
                </a:moveTo>
                <a:lnTo>
                  <a:pt x="0" y="25"/>
                </a:lnTo>
                <a:lnTo>
                  <a:pt x="62" y="0"/>
                </a:lnTo>
                <a:lnTo>
                  <a:pt x="68" y="18"/>
                </a:lnTo>
                <a:lnTo>
                  <a:pt x="7" y="43"/>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179" name="Freeform 84">
            <a:extLst>
              <a:ext uri="{FF2B5EF4-FFF2-40B4-BE49-F238E27FC236}">
                <a16:creationId xmlns:a16="http://schemas.microsoft.com/office/drawing/2014/main" xmlns="" id="{9EBA473E-CBBD-44E8-B0E0-AD57B2637E07}"/>
              </a:ext>
            </a:extLst>
          </p:cNvPr>
          <p:cNvSpPr>
            <a:spLocks/>
          </p:cNvSpPr>
          <p:nvPr/>
        </p:nvSpPr>
        <p:spPr bwMode="auto">
          <a:xfrm>
            <a:off x="5447711" y="1685444"/>
            <a:ext cx="109509" cy="66658"/>
          </a:xfrm>
          <a:custGeom>
            <a:avLst/>
            <a:gdLst>
              <a:gd name="T0" fmla="*/ 16 w 67"/>
              <a:gd name="T1" fmla="*/ 39 h 41"/>
              <a:gd name="T2" fmla="*/ 2 w 67"/>
              <a:gd name="T3" fmla="*/ 33 h 41"/>
              <a:gd name="T4" fmla="*/ 8 w 67"/>
              <a:gd name="T5" fmla="*/ 19 h 41"/>
              <a:gd name="T6" fmla="*/ 50 w 67"/>
              <a:gd name="T7" fmla="*/ 2 h 41"/>
              <a:gd name="T8" fmla="*/ 64 w 67"/>
              <a:gd name="T9" fmla="*/ 8 h 41"/>
              <a:gd name="T10" fmla="*/ 58 w 67"/>
              <a:gd name="T11" fmla="*/ 22 h 41"/>
              <a:gd name="T12" fmla="*/ 16 w 67"/>
              <a:gd name="T13" fmla="*/ 39 h 41"/>
            </a:gdLst>
            <a:ahLst/>
            <a:cxnLst>
              <a:cxn ang="0">
                <a:pos x="T0" y="T1"/>
              </a:cxn>
              <a:cxn ang="0">
                <a:pos x="T2" y="T3"/>
              </a:cxn>
              <a:cxn ang="0">
                <a:pos x="T4" y="T5"/>
              </a:cxn>
              <a:cxn ang="0">
                <a:pos x="T6" y="T7"/>
              </a:cxn>
              <a:cxn ang="0">
                <a:pos x="T8" y="T9"/>
              </a:cxn>
              <a:cxn ang="0">
                <a:pos x="T10" y="T11"/>
              </a:cxn>
              <a:cxn ang="0">
                <a:pos x="T12" y="T13"/>
              </a:cxn>
            </a:cxnLst>
            <a:rect l="0" t="0" r="r" b="b"/>
            <a:pathLst>
              <a:path w="67" h="41">
                <a:moveTo>
                  <a:pt x="16" y="39"/>
                </a:moveTo>
                <a:cubicBezTo>
                  <a:pt x="10" y="41"/>
                  <a:pt x="4" y="39"/>
                  <a:pt x="2" y="33"/>
                </a:cubicBezTo>
                <a:cubicBezTo>
                  <a:pt x="0" y="28"/>
                  <a:pt x="2" y="21"/>
                  <a:pt x="8" y="19"/>
                </a:cubicBezTo>
                <a:cubicBezTo>
                  <a:pt x="50" y="2"/>
                  <a:pt x="50" y="2"/>
                  <a:pt x="50" y="2"/>
                </a:cubicBezTo>
                <a:cubicBezTo>
                  <a:pt x="56" y="0"/>
                  <a:pt x="62" y="3"/>
                  <a:pt x="64" y="8"/>
                </a:cubicBezTo>
                <a:cubicBezTo>
                  <a:pt x="67" y="14"/>
                  <a:pt x="64" y="20"/>
                  <a:pt x="58" y="22"/>
                </a:cubicBezTo>
                <a:lnTo>
                  <a:pt x="16" y="39"/>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180" name="Freeform 85">
            <a:extLst>
              <a:ext uri="{FF2B5EF4-FFF2-40B4-BE49-F238E27FC236}">
                <a16:creationId xmlns:a16="http://schemas.microsoft.com/office/drawing/2014/main" xmlns="" id="{C56DEB0B-8EE0-4841-BE38-F8FE5BC9A6BF}"/>
              </a:ext>
            </a:extLst>
          </p:cNvPr>
          <p:cNvSpPr>
            <a:spLocks noEditPoints="1"/>
          </p:cNvSpPr>
          <p:nvPr/>
        </p:nvSpPr>
        <p:spPr bwMode="auto">
          <a:xfrm>
            <a:off x="5384624" y="2554373"/>
            <a:ext cx="334479" cy="119032"/>
          </a:xfrm>
          <a:custGeom>
            <a:avLst/>
            <a:gdLst>
              <a:gd name="T0" fmla="*/ 142 w 205"/>
              <a:gd name="T1" fmla="*/ 5 h 73"/>
              <a:gd name="T2" fmla="*/ 157 w 205"/>
              <a:gd name="T3" fmla="*/ 2 h 73"/>
              <a:gd name="T4" fmla="*/ 164 w 205"/>
              <a:gd name="T5" fmla="*/ 5 h 73"/>
              <a:gd name="T6" fmla="*/ 179 w 205"/>
              <a:gd name="T7" fmla="*/ 2 h 73"/>
              <a:gd name="T8" fmla="*/ 202 w 205"/>
              <a:gd name="T9" fmla="*/ 18 h 73"/>
              <a:gd name="T10" fmla="*/ 187 w 205"/>
              <a:gd name="T11" fmla="*/ 42 h 73"/>
              <a:gd name="T12" fmla="*/ 177 w 205"/>
              <a:gd name="T13" fmla="*/ 43 h 73"/>
              <a:gd name="T14" fmla="*/ 166 w 205"/>
              <a:gd name="T15" fmla="*/ 18 h 73"/>
              <a:gd name="T16" fmla="*/ 172 w 205"/>
              <a:gd name="T17" fmla="*/ 45 h 73"/>
              <a:gd name="T18" fmla="*/ 167 w 205"/>
              <a:gd name="T19" fmla="*/ 50 h 73"/>
              <a:gd name="T20" fmla="*/ 142 w 205"/>
              <a:gd name="T21" fmla="*/ 55 h 73"/>
              <a:gd name="T22" fmla="*/ 142 w 205"/>
              <a:gd name="T23" fmla="*/ 20 h 73"/>
              <a:gd name="T24" fmla="*/ 158 w 205"/>
              <a:gd name="T25" fmla="*/ 17 h 73"/>
              <a:gd name="T26" fmla="*/ 163 w 205"/>
              <a:gd name="T27" fmla="*/ 19 h 73"/>
              <a:gd name="T28" fmla="*/ 161 w 205"/>
              <a:gd name="T29" fmla="*/ 9 h 73"/>
              <a:gd name="T30" fmla="*/ 155 w 205"/>
              <a:gd name="T31" fmla="*/ 5 h 73"/>
              <a:gd name="T32" fmla="*/ 142 w 205"/>
              <a:gd name="T33" fmla="*/ 8 h 73"/>
              <a:gd name="T34" fmla="*/ 142 w 205"/>
              <a:gd name="T35" fmla="*/ 5 h 73"/>
              <a:gd name="T36" fmla="*/ 28 w 205"/>
              <a:gd name="T37" fmla="*/ 30 h 73"/>
              <a:gd name="T38" fmla="*/ 116 w 205"/>
              <a:gd name="T39" fmla="*/ 13 h 73"/>
              <a:gd name="T40" fmla="*/ 121 w 205"/>
              <a:gd name="T41" fmla="*/ 9 h 73"/>
              <a:gd name="T42" fmla="*/ 142 w 205"/>
              <a:gd name="T43" fmla="*/ 5 h 73"/>
              <a:gd name="T44" fmla="*/ 142 w 205"/>
              <a:gd name="T45" fmla="*/ 8 h 73"/>
              <a:gd name="T46" fmla="*/ 124 w 205"/>
              <a:gd name="T47" fmla="*/ 11 h 73"/>
              <a:gd name="T48" fmla="*/ 120 w 205"/>
              <a:gd name="T49" fmla="*/ 17 h 73"/>
              <a:gd name="T50" fmla="*/ 122 w 205"/>
              <a:gd name="T51" fmla="*/ 28 h 73"/>
              <a:gd name="T52" fmla="*/ 122 w 205"/>
              <a:gd name="T53" fmla="*/ 28 h 73"/>
              <a:gd name="T54" fmla="*/ 126 w 205"/>
              <a:gd name="T55" fmla="*/ 24 h 73"/>
              <a:gd name="T56" fmla="*/ 142 w 205"/>
              <a:gd name="T57" fmla="*/ 20 h 73"/>
              <a:gd name="T58" fmla="*/ 142 w 205"/>
              <a:gd name="T59" fmla="*/ 55 h 73"/>
              <a:gd name="T60" fmla="*/ 130 w 205"/>
              <a:gd name="T61" fmla="*/ 57 h 73"/>
              <a:gd name="T62" fmla="*/ 125 w 205"/>
              <a:gd name="T63" fmla="*/ 56 h 73"/>
              <a:gd name="T64" fmla="*/ 35 w 205"/>
              <a:gd name="T65" fmla="*/ 73 h 73"/>
              <a:gd name="T66" fmla="*/ 28 w 205"/>
              <a:gd name="T67" fmla="*/ 70 h 73"/>
              <a:gd name="T68" fmla="*/ 28 w 205"/>
              <a:gd name="T69" fmla="*/ 67 h 73"/>
              <a:gd name="T70" fmla="*/ 35 w 205"/>
              <a:gd name="T71" fmla="*/ 70 h 73"/>
              <a:gd name="T72" fmla="*/ 35 w 205"/>
              <a:gd name="T73" fmla="*/ 70 h 73"/>
              <a:gd name="T74" fmla="*/ 37 w 205"/>
              <a:gd name="T75" fmla="*/ 70 h 73"/>
              <a:gd name="T76" fmla="*/ 42 w 205"/>
              <a:gd name="T77" fmla="*/ 62 h 73"/>
              <a:gd name="T78" fmla="*/ 36 w 205"/>
              <a:gd name="T79" fmla="*/ 57 h 73"/>
              <a:gd name="T80" fmla="*/ 40 w 205"/>
              <a:gd name="T81" fmla="*/ 50 h 73"/>
              <a:gd name="T82" fmla="*/ 34 w 205"/>
              <a:gd name="T83" fmla="*/ 45 h 73"/>
              <a:gd name="T84" fmla="*/ 37 w 205"/>
              <a:gd name="T85" fmla="*/ 38 h 73"/>
              <a:gd name="T86" fmla="*/ 30 w 205"/>
              <a:gd name="T87" fmla="*/ 33 h 73"/>
              <a:gd name="T88" fmla="*/ 28 w 205"/>
              <a:gd name="T89" fmla="*/ 33 h 73"/>
              <a:gd name="T90" fmla="*/ 28 w 205"/>
              <a:gd name="T91" fmla="*/ 34 h 73"/>
              <a:gd name="T92" fmla="*/ 28 w 205"/>
              <a:gd name="T93" fmla="*/ 30 h 73"/>
              <a:gd name="T94" fmla="*/ 26 w 205"/>
              <a:gd name="T95" fmla="*/ 31 h 73"/>
              <a:gd name="T96" fmla="*/ 28 w 205"/>
              <a:gd name="T97" fmla="*/ 30 h 73"/>
              <a:gd name="T98" fmla="*/ 28 w 205"/>
              <a:gd name="T99" fmla="*/ 34 h 73"/>
              <a:gd name="T100" fmla="*/ 13 w 205"/>
              <a:gd name="T101" fmla="*/ 49 h 73"/>
              <a:gd name="T102" fmla="*/ 15 w 205"/>
              <a:gd name="T103" fmla="*/ 62 h 73"/>
              <a:gd name="T104" fmla="*/ 28 w 205"/>
              <a:gd name="T105" fmla="*/ 67 h 73"/>
              <a:gd name="T106" fmla="*/ 28 w 205"/>
              <a:gd name="T107" fmla="*/ 70 h 73"/>
              <a:gd name="T108" fmla="*/ 0 w 205"/>
              <a:gd name="T109" fmla="*/ 58 h 73"/>
              <a:gd name="T110" fmla="*/ 26 w 205"/>
              <a:gd name="T111" fmla="*/ 3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5" h="73">
                <a:moveTo>
                  <a:pt x="142" y="5"/>
                </a:moveTo>
                <a:cubicBezTo>
                  <a:pt x="157" y="2"/>
                  <a:pt x="157" y="2"/>
                  <a:pt x="157" y="2"/>
                </a:cubicBezTo>
                <a:cubicBezTo>
                  <a:pt x="160" y="1"/>
                  <a:pt x="163" y="3"/>
                  <a:pt x="164" y="5"/>
                </a:cubicBezTo>
                <a:cubicBezTo>
                  <a:pt x="179" y="2"/>
                  <a:pt x="179" y="2"/>
                  <a:pt x="179" y="2"/>
                </a:cubicBezTo>
                <a:cubicBezTo>
                  <a:pt x="190" y="0"/>
                  <a:pt x="200" y="7"/>
                  <a:pt x="202" y="18"/>
                </a:cubicBezTo>
                <a:cubicBezTo>
                  <a:pt x="205" y="29"/>
                  <a:pt x="197" y="39"/>
                  <a:pt x="187" y="42"/>
                </a:cubicBezTo>
                <a:cubicBezTo>
                  <a:pt x="177" y="43"/>
                  <a:pt x="177" y="43"/>
                  <a:pt x="177" y="43"/>
                </a:cubicBezTo>
                <a:cubicBezTo>
                  <a:pt x="166" y="18"/>
                  <a:pt x="166" y="18"/>
                  <a:pt x="166" y="18"/>
                </a:cubicBezTo>
                <a:cubicBezTo>
                  <a:pt x="172" y="45"/>
                  <a:pt x="172" y="45"/>
                  <a:pt x="172" y="45"/>
                </a:cubicBezTo>
                <a:cubicBezTo>
                  <a:pt x="172" y="47"/>
                  <a:pt x="170" y="50"/>
                  <a:pt x="167" y="50"/>
                </a:cubicBezTo>
                <a:cubicBezTo>
                  <a:pt x="142" y="55"/>
                  <a:pt x="142" y="55"/>
                  <a:pt x="142" y="55"/>
                </a:cubicBezTo>
                <a:cubicBezTo>
                  <a:pt x="142" y="20"/>
                  <a:pt x="142" y="20"/>
                  <a:pt x="142" y="20"/>
                </a:cubicBezTo>
                <a:cubicBezTo>
                  <a:pt x="158" y="17"/>
                  <a:pt x="158" y="17"/>
                  <a:pt x="158" y="17"/>
                </a:cubicBezTo>
                <a:cubicBezTo>
                  <a:pt x="160" y="17"/>
                  <a:pt x="162" y="18"/>
                  <a:pt x="163" y="19"/>
                </a:cubicBezTo>
                <a:cubicBezTo>
                  <a:pt x="161" y="9"/>
                  <a:pt x="161" y="9"/>
                  <a:pt x="161" y="9"/>
                </a:cubicBezTo>
                <a:cubicBezTo>
                  <a:pt x="161" y="6"/>
                  <a:pt x="158" y="5"/>
                  <a:pt x="155" y="5"/>
                </a:cubicBezTo>
                <a:cubicBezTo>
                  <a:pt x="142" y="8"/>
                  <a:pt x="142" y="8"/>
                  <a:pt x="142" y="8"/>
                </a:cubicBezTo>
                <a:lnTo>
                  <a:pt x="142" y="5"/>
                </a:lnTo>
                <a:close/>
                <a:moveTo>
                  <a:pt x="28" y="30"/>
                </a:moveTo>
                <a:cubicBezTo>
                  <a:pt x="116" y="13"/>
                  <a:pt x="116" y="13"/>
                  <a:pt x="116" y="13"/>
                </a:cubicBezTo>
                <a:cubicBezTo>
                  <a:pt x="117" y="11"/>
                  <a:pt x="119" y="9"/>
                  <a:pt x="121" y="9"/>
                </a:cubicBezTo>
                <a:cubicBezTo>
                  <a:pt x="142" y="5"/>
                  <a:pt x="142" y="5"/>
                  <a:pt x="142" y="5"/>
                </a:cubicBezTo>
                <a:cubicBezTo>
                  <a:pt x="142" y="8"/>
                  <a:pt x="142" y="8"/>
                  <a:pt x="142" y="8"/>
                </a:cubicBezTo>
                <a:cubicBezTo>
                  <a:pt x="124" y="11"/>
                  <a:pt x="124" y="11"/>
                  <a:pt x="124" y="11"/>
                </a:cubicBezTo>
                <a:cubicBezTo>
                  <a:pt x="121" y="12"/>
                  <a:pt x="119" y="15"/>
                  <a:pt x="120" y="17"/>
                </a:cubicBezTo>
                <a:cubicBezTo>
                  <a:pt x="122" y="28"/>
                  <a:pt x="122" y="28"/>
                  <a:pt x="122" y="28"/>
                </a:cubicBezTo>
                <a:cubicBezTo>
                  <a:pt x="122" y="28"/>
                  <a:pt x="122" y="28"/>
                  <a:pt x="122" y="28"/>
                </a:cubicBezTo>
                <a:cubicBezTo>
                  <a:pt x="122" y="26"/>
                  <a:pt x="124" y="24"/>
                  <a:pt x="126" y="24"/>
                </a:cubicBezTo>
                <a:cubicBezTo>
                  <a:pt x="142" y="20"/>
                  <a:pt x="142" y="20"/>
                  <a:pt x="142" y="20"/>
                </a:cubicBezTo>
                <a:cubicBezTo>
                  <a:pt x="142" y="55"/>
                  <a:pt x="142" y="55"/>
                  <a:pt x="142" y="55"/>
                </a:cubicBezTo>
                <a:cubicBezTo>
                  <a:pt x="130" y="57"/>
                  <a:pt x="130" y="57"/>
                  <a:pt x="130" y="57"/>
                </a:cubicBezTo>
                <a:cubicBezTo>
                  <a:pt x="128" y="58"/>
                  <a:pt x="126" y="57"/>
                  <a:pt x="125" y="56"/>
                </a:cubicBezTo>
                <a:cubicBezTo>
                  <a:pt x="35" y="73"/>
                  <a:pt x="35" y="73"/>
                  <a:pt x="35" y="73"/>
                </a:cubicBezTo>
                <a:cubicBezTo>
                  <a:pt x="28" y="70"/>
                  <a:pt x="28" y="70"/>
                  <a:pt x="28" y="70"/>
                </a:cubicBezTo>
                <a:cubicBezTo>
                  <a:pt x="28" y="67"/>
                  <a:pt x="28" y="67"/>
                  <a:pt x="28" y="67"/>
                </a:cubicBezTo>
                <a:cubicBezTo>
                  <a:pt x="35" y="70"/>
                  <a:pt x="35" y="70"/>
                  <a:pt x="35" y="70"/>
                </a:cubicBezTo>
                <a:cubicBezTo>
                  <a:pt x="35" y="70"/>
                  <a:pt x="35" y="70"/>
                  <a:pt x="35" y="70"/>
                </a:cubicBezTo>
                <a:cubicBezTo>
                  <a:pt x="37" y="70"/>
                  <a:pt x="37" y="70"/>
                  <a:pt x="37" y="70"/>
                </a:cubicBezTo>
                <a:cubicBezTo>
                  <a:pt x="41" y="69"/>
                  <a:pt x="43" y="66"/>
                  <a:pt x="42" y="62"/>
                </a:cubicBezTo>
                <a:cubicBezTo>
                  <a:pt x="42" y="59"/>
                  <a:pt x="39" y="57"/>
                  <a:pt x="36" y="57"/>
                </a:cubicBezTo>
                <a:cubicBezTo>
                  <a:pt x="39" y="56"/>
                  <a:pt x="40" y="53"/>
                  <a:pt x="40" y="50"/>
                </a:cubicBezTo>
                <a:cubicBezTo>
                  <a:pt x="39" y="47"/>
                  <a:pt x="37" y="45"/>
                  <a:pt x="34" y="45"/>
                </a:cubicBezTo>
                <a:cubicBezTo>
                  <a:pt x="36" y="44"/>
                  <a:pt x="38" y="41"/>
                  <a:pt x="37" y="38"/>
                </a:cubicBezTo>
                <a:cubicBezTo>
                  <a:pt x="37" y="34"/>
                  <a:pt x="33" y="32"/>
                  <a:pt x="30" y="33"/>
                </a:cubicBezTo>
                <a:cubicBezTo>
                  <a:pt x="28" y="33"/>
                  <a:pt x="28" y="33"/>
                  <a:pt x="28" y="33"/>
                </a:cubicBezTo>
                <a:cubicBezTo>
                  <a:pt x="28" y="34"/>
                  <a:pt x="28" y="34"/>
                  <a:pt x="28" y="34"/>
                </a:cubicBezTo>
                <a:lnTo>
                  <a:pt x="28" y="30"/>
                </a:lnTo>
                <a:close/>
                <a:moveTo>
                  <a:pt x="26" y="31"/>
                </a:moveTo>
                <a:cubicBezTo>
                  <a:pt x="28" y="30"/>
                  <a:pt x="28" y="30"/>
                  <a:pt x="28" y="30"/>
                </a:cubicBezTo>
                <a:cubicBezTo>
                  <a:pt x="28" y="34"/>
                  <a:pt x="28" y="34"/>
                  <a:pt x="28" y="34"/>
                </a:cubicBezTo>
                <a:cubicBezTo>
                  <a:pt x="13" y="49"/>
                  <a:pt x="13" y="49"/>
                  <a:pt x="13" y="49"/>
                </a:cubicBezTo>
                <a:cubicBezTo>
                  <a:pt x="15" y="62"/>
                  <a:pt x="15" y="62"/>
                  <a:pt x="15" y="62"/>
                </a:cubicBezTo>
                <a:cubicBezTo>
                  <a:pt x="28" y="67"/>
                  <a:pt x="28" y="67"/>
                  <a:pt x="28" y="67"/>
                </a:cubicBezTo>
                <a:cubicBezTo>
                  <a:pt x="28" y="70"/>
                  <a:pt x="28" y="70"/>
                  <a:pt x="28" y="70"/>
                </a:cubicBezTo>
                <a:cubicBezTo>
                  <a:pt x="0" y="58"/>
                  <a:pt x="0" y="58"/>
                  <a:pt x="0" y="58"/>
                </a:cubicBezTo>
                <a:lnTo>
                  <a:pt x="26" y="31"/>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181" name="Freeform 86">
            <a:extLst>
              <a:ext uri="{FF2B5EF4-FFF2-40B4-BE49-F238E27FC236}">
                <a16:creationId xmlns:a16="http://schemas.microsoft.com/office/drawing/2014/main" xmlns="" id="{001E78A5-3A55-4AD7-BE5C-05E564DED610}"/>
              </a:ext>
            </a:extLst>
          </p:cNvPr>
          <p:cNvSpPr>
            <a:spLocks/>
          </p:cNvSpPr>
          <p:nvPr/>
        </p:nvSpPr>
        <p:spPr bwMode="auto">
          <a:xfrm>
            <a:off x="6770151" y="2861475"/>
            <a:ext cx="184499" cy="236873"/>
          </a:xfrm>
          <a:custGeom>
            <a:avLst/>
            <a:gdLst>
              <a:gd name="T0" fmla="*/ 113 w 113"/>
              <a:gd name="T1" fmla="*/ 25 h 145"/>
              <a:gd name="T2" fmla="*/ 108 w 113"/>
              <a:gd name="T3" fmla="*/ 22 h 145"/>
              <a:gd name="T4" fmla="*/ 42 w 113"/>
              <a:gd name="T5" fmla="*/ 128 h 145"/>
              <a:gd name="T6" fmla="*/ 19 w 113"/>
              <a:gd name="T7" fmla="*/ 132 h 145"/>
              <a:gd name="T8" fmla="*/ 12 w 113"/>
              <a:gd name="T9" fmla="*/ 109 h 145"/>
              <a:gd name="T10" fmla="*/ 78 w 113"/>
              <a:gd name="T11" fmla="*/ 3 h 145"/>
              <a:gd name="T12" fmla="*/ 73 w 113"/>
              <a:gd name="T13" fmla="*/ 0 h 145"/>
              <a:gd name="T14" fmla="*/ 6 w 113"/>
              <a:gd name="T15" fmla="*/ 107 h 145"/>
              <a:gd name="T16" fmla="*/ 15 w 113"/>
              <a:gd name="T17" fmla="*/ 138 h 145"/>
              <a:gd name="T18" fmla="*/ 47 w 113"/>
              <a:gd name="T19" fmla="*/ 132 h 145"/>
              <a:gd name="T20" fmla="*/ 113 w 113"/>
              <a:gd name="T21"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45">
                <a:moveTo>
                  <a:pt x="113" y="25"/>
                </a:moveTo>
                <a:cubicBezTo>
                  <a:pt x="108" y="22"/>
                  <a:pt x="108" y="22"/>
                  <a:pt x="108" y="22"/>
                </a:cubicBezTo>
                <a:cubicBezTo>
                  <a:pt x="42" y="128"/>
                  <a:pt x="42" y="128"/>
                  <a:pt x="42" y="128"/>
                </a:cubicBezTo>
                <a:cubicBezTo>
                  <a:pt x="38" y="135"/>
                  <a:pt x="27" y="137"/>
                  <a:pt x="19" y="132"/>
                </a:cubicBezTo>
                <a:cubicBezTo>
                  <a:pt x="11" y="127"/>
                  <a:pt x="8" y="117"/>
                  <a:pt x="12" y="109"/>
                </a:cubicBezTo>
                <a:cubicBezTo>
                  <a:pt x="78" y="3"/>
                  <a:pt x="78" y="3"/>
                  <a:pt x="78" y="3"/>
                </a:cubicBezTo>
                <a:cubicBezTo>
                  <a:pt x="73" y="0"/>
                  <a:pt x="73" y="0"/>
                  <a:pt x="73" y="0"/>
                </a:cubicBezTo>
                <a:cubicBezTo>
                  <a:pt x="6" y="107"/>
                  <a:pt x="6" y="107"/>
                  <a:pt x="6" y="107"/>
                </a:cubicBezTo>
                <a:cubicBezTo>
                  <a:pt x="0" y="117"/>
                  <a:pt x="4" y="131"/>
                  <a:pt x="15" y="138"/>
                </a:cubicBezTo>
                <a:cubicBezTo>
                  <a:pt x="26" y="145"/>
                  <a:pt x="40" y="142"/>
                  <a:pt x="47" y="132"/>
                </a:cubicBezTo>
                <a:lnTo>
                  <a:pt x="113" y="25"/>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182" name="Freeform 87">
            <a:extLst>
              <a:ext uri="{FF2B5EF4-FFF2-40B4-BE49-F238E27FC236}">
                <a16:creationId xmlns:a16="http://schemas.microsoft.com/office/drawing/2014/main" xmlns="" id="{32BAC382-2A6B-4178-BB70-CB62E8088761}"/>
              </a:ext>
            </a:extLst>
          </p:cNvPr>
          <p:cNvSpPr>
            <a:spLocks/>
          </p:cNvSpPr>
          <p:nvPr/>
        </p:nvSpPr>
        <p:spPr bwMode="auto">
          <a:xfrm>
            <a:off x="6874899" y="2853143"/>
            <a:ext cx="89274" cy="61896"/>
          </a:xfrm>
          <a:custGeom>
            <a:avLst/>
            <a:gdLst>
              <a:gd name="T0" fmla="*/ 54 w 55"/>
              <a:gd name="T1" fmla="*/ 35 h 38"/>
              <a:gd name="T2" fmla="*/ 48 w 55"/>
              <a:gd name="T3" fmla="*/ 37 h 38"/>
              <a:gd name="T4" fmla="*/ 3 w 55"/>
              <a:gd name="T5" fmla="*/ 9 h 38"/>
              <a:gd name="T6" fmla="*/ 2 w 55"/>
              <a:gd name="T7" fmla="*/ 3 h 38"/>
              <a:gd name="T8" fmla="*/ 8 w 55"/>
              <a:gd name="T9" fmla="*/ 1 h 38"/>
              <a:gd name="T10" fmla="*/ 53 w 55"/>
              <a:gd name="T11" fmla="*/ 29 h 38"/>
              <a:gd name="T12" fmla="*/ 54 w 55"/>
              <a:gd name="T13" fmla="*/ 35 h 38"/>
            </a:gdLst>
            <a:ahLst/>
            <a:cxnLst>
              <a:cxn ang="0">
                <a:pos x="T0" y="T1"/>
              </a:cxn>
              <a:cxn ang="0">
                <a:pos x="T2" y="T3"/>
              </a:cxn>
              <a:cxn ang="0">
                <a:pos x="T4" y="T5"/>
              </a:cxn>
              <a:cxn ang="0">
                <a:pos x="T6" y="T7"/>
              </a:cxn>
              <a:cxn ang="0">
                <a:pos x="T8" y="T9"/>
              </a:cxn>
              <a:cxn ang="0">
                <a:pos x="T10" y="T11"/>
              </a:cxn>
              <a:cxn ang="0">
                <a:pos x="T12" y="T13"/>
              </a:cxn>
            </a:cxnLst>
            <a:rect l="0" t="0" r="r" b="b"/>
            <a:pathLst>
              <a:path w="55" h="38">
                <a:moveTo>
                  <a:pt x="54" y="35"/>
                </a:moveTo>
                <a:cubicBezTo>
                  <a:pt x="53" y="37"/>
                  <a:pt x="50" y="38"/>
                  <a:pt x="48" y="37"/>
                </a:cubicBezTo>
                <a:cubicBezTo>
                  <a:pt x="3" y="9"/>
                  <a:pt x="3" y="9"/>
                  <a:pt x="3" y="9"/>
                </a:cubicBezTo>
                <a:cubicBezTo>
                  <a:pt x="1" y="7"/>
                  <a:pt x="0" y="5"/>
                  <a:pt x="2" y="3"/>
                </a:cubicBezTo>
                <a:cubicBezTo>
                  <a:pt x="3" y="1"/>
                  <a:pt x="6" y="0"/>
                  <a:pt x="8" y="1"/>
                </a:cubicBezTo>
                <a:cubicBezTo>
                  <a:pt x="53" y="29"/>
                  <a:pt x="53" y="29"/>
                  <a:pt x="53" y="29"/>
                </a:cubicBezTo>
                <a:cubicBezTo>
                  <a:pt x="55" y="31"/>
                  <a:pt x="55" y="33"/>
                  <a:pt x="54" y="35"/>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183" name="Freeform 88">
            <a:extLst>
              <a:ext uri="{FF2B5EF4-FFF2-40B4-BE49-F238E27FC236}">
                <a16:creationId xmlns:a16="http://schemas.microsoft.com/office/drawing/2014/main" xmlns="" id="{A7D60503-5211-412D-940D-89753486736C}"/>
              </a:ext>
            </a:extLst>
          </p:cNvPr>
          <p:cNvSpPr>
            <a:spLocks/>
          </p:cNvSpPr>
          <p:nvPr/>
        </p:nvSpPr>
        <p:spPr bwMode="auto">
          <a:xfrm>
            <a:off x="6805860" y="2901946"/>
            <a:ext cx="122603" cy="170215"/>
          </a:xfrm>
          <a:custGeom>
            <a:avLst/>
            <a:gdLst>
              <a:gd name="T0" fmla="*/ 75 w 75"/>
              <a:gd name="T1" fmla="*/ 4 h 104"/>
              <a:gd name="T2" fmla="*/ 69 w 75"/>
              <a:gd name="T3" fmla="*/ 0 h 104"/>
              <a:gd name="T4" fmla="*/ 10 w 75"/>
              <a:gd name="T5" fmla="*/ 95 h 104"/>
              <a:gd name="T6" fmla="*/ 0 w 75"/>
              <a:gd name="T7" fmla="*/ 100 h 104"/>
              <a:gd name="T8" fmla="*/ 1 w 75"/>
              <a:gd name="T9" fmla="*/ 101 h 104"/>
              <a:gd name="T10" fmla="*/ 17 w 75"/>
              <a:gd name="T11" fmla="*/ 98 h 104"/>
              <a:gd name="T12" fmla="*/ 75 w 75"/>
              <a:gd name="T13" fmla="*/ 4 h 104"/>
            </a:gdLst>
            <a:ahLst/>
            <a:cxnLst>
              <a:cxn ang="0">
                <a:pos x="T0" y="T1"/>
              </a:cxn>
              <a:cxn ang="0">
                <a:pos x="T2" y="T3"/>
              </a:cxn>
              <a:cxn ang="0">
                <a:pos x="T4" y="T5"/>
              </a:cxn>
              <a:cxn ang="0">
                <a:pos x="T6" y="T7"/>
              </a:cxn>
              <a:cxn ang="0">
                <a:pos x="T8" y="T9"/>
              </a:cxn>
              <a:cxn ang="0">
                <a:pos x="T10" y="T11"/>
              </a:cxn>
              <a:cxn ang="0">
                <a:pos x="T12" y="T13"/>
              </a:cxn>
            </a:cxnLst>
            <a:rect l="0" t="0" r="r" b="b"/>
            <a:pathLst>
              <a:path w="75" h="104">
                <a:moveTo>
                  <a:pt x="75" y="4"/>
                </a:moveTo>
                <a:cubicBezTo>
                  <a:pt x="69" y="0"/>
                  <a:pt x="69" y="0"/>
                  <a:pt x="69" y="0"/>
                </a:cubicBezTo>
                <a:cubicBezTo>
                  <a:pt x="10" y="95"/>
                  <a:pt x="10" y="95"/>
                  <a:pt x="10" y="95"/>
                </a:cubicBezTo>
                <a:cubicBezTo>
                  <a:pt x="8" y="98"/>
                  <a:pt x="4" y="100"/>
                  <a:pt x="0" y="100"/>
                </a:cubicBezTo>
                <a:cubicBezTo>
                  <a:pt x="0" y="100"/>
                  <a:pt x="1" y="100"/>
                  <a:pt x="1" y="101"/>
                </a:cubicBezTo>
                <a:cubicBezTo>
                  <a:pt x="7" y="104"/>
                  <a:pt x="14" y="103"/>
                  <a:pt x="17" y="98"/>
                </a:cubicBezTo>
                <a:lnTo>
                  <a:pt x="75" y="4"/>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184" name="Freeform 89">
            <a:extLst>
              <a:ext uri="{FF2B5EF4-FFF2-40B4-BE49-F238E27FC236}">
                <a16:creationId xmlns:a16="http://schemas.microsoft.com/office/drawing/2014/main" xmlns="" id="{F31A39C0-DA33-445F-919E-A46C034F39BF}"/>
              </a:ext>
            </a:extLst>
          </p:cNvPr>
          <p:cNvSpPr>
            <a:spLocks noEditPoints="1"/>
          </p:cNvSpPr>
          <p:nvPr/>
        </p:nvSpPr>
        <p:spPr bwMode="auto">
          <a:xfrm>
            <a:off x="6520184" y="1933030"/>
            <a:ext cx="166644" cy="121412"/>
          </a:xfrm>
          <a:custGeom>
            <a:avLst/>
            <a:gdLst>
              <a:gd name="T0" fmla="*/ 84 w 102"/>
              <a:gd name="T1" fmla="*/ 71 h 74"/>
              <a:gd name="T2" fmla="*/ 79 w 102"/>
              <a:gd name="T3" fmla="*/ 69 h 74"/>
              <a:gd name="T4" fmla="*/ 79 w 102"/>
              <a:gd name="T5" fmla="*/ 69 h 74"/>
              <a:gd name="T6" fmla="*/ 79 w 102"/>
              <a:gd name="T7" fmla="*/ 52 h 74"/>
              <a:gd name="T8" fmla="*/ 86 w 102"/>
              <a:gd name="T9" fmla="*/ 49 h 74"/>
              <a:gd name="T10" fmla="*/ 90 w 102"/>
              <a:gd name="T11" fmla="*/ 38 h 74"/>
              <a:gd name="T12" fmla="*/ 79 w 102"/>
              <a:gd name="T13" fmla="*/ 31 h 74"/>
              <a:gd name="T14" fmla="*/ 85 w 102"/>
              <a:gd name="T15" fmla="*/ 20 h 74"/>
              <a:gd name="T16" fmla="*/ 79 w 102"/>
              <a:gd name="T17" fmla="*/ 16 h 74"/>
              <a:gd name="T18" fmla="*/ 72 w 102"/>
              <a:gd name="T19" fmla="*/ 3 h 74"/>
              <a:gd name="T20" fmla="*/ 79 w 102"/>
              <a:gd name="T21" fmla="*/ 16 h 74"/>
              <a:gd name="T22" fmla="*/ 72 w 102"/>
              <a:gd name="T23" fmla="*/ 21 h 74"/>
              <a:gd name="T24" fmla="*/ 72 w 102"/>
              <a:gd name="T25" fmla="*/ 9 h 74"/>
              <a:gd name="T26" fmla="*/ 79 w 102"/>
              <a:gd name="T27" fmla="*/ 73 h 74"/>
              <a:gd name="T28" fmla="*/ 72 w 102"/>
              <a:gd name="T29" fmla="*/ 69 h 74"/>
              <a:gd name="T30" fmla="*/ 79 w 102"/>
              <a:gd name="T31" fmla="*/ 73 h 74"/>
              <a:gd name="T32" fmla="*/ 79 w 102"/>
              <a:gd name="T33" fmla="*/ 34 h 74"/>
              <a:gd name="T34" fmla="*/ 75 w 102"/>
              <a:gd name="T35" fmla="*/ 45 h 74"/>
              <a:gd name="T36" fmla="*/ 79 w 102"/>
              <a:gd name="T37" fmla="*/ 52 h 74"/>
              <a:gd name="T38" fmla="*/ 72 w 102"/>
              <a:gd name="T39" fmla="*/ 25 h 74"/>
              <a:gd name="T40" fmla="*/ 79 w 102"/>
              <a:gd name="T41" fmla="*/ 31 h 74"/>
              <a:gd name="T42" fmla="*/ 72 w 102"/>
              <a:gd name="T43" fmla="*/ 3 h 74"/>
              <a:gd name="T44" fmla="*/ 71 w 102"/>
              <a:gd name="T45" fmla="*/ 8 h 74"/>
              <a:gd name="T46" fmla="*/ 66 w 102"/>
              <a:gd name="T47" fmla="*/ 2 h 74"/>
              <a:gd name="T48" fmla="*/ 66 w 102"/>
              <a:gd name="T49" fmla="*/ 73 h 74"/>
              <a:gd name="T50" fmla="*/ 67 w 102"/>
              <a:gd name="T51" fmla="*/ 65 h 74"/>
              <a:gd name="T52" fmla="*/ 72 w 102"/>
              <a:gd name="T53" fmla="*/ 74 h 74"/>
              <a:gd name="T54" fmla="*/ 72 w 102"/>
              <a:gd name="T55" fmla="*/ 21 h 74"/>
              <a:gd name="T56" fmla="*/ 72 w 102"/>
              <a:gd name="T57" fmla="*/ 52 h 74"/>
              <a:gd name="T58" fmla="*/ 66 w 102"/>
              <a:gd name="T59" fmla="*/ 57 h 74"/>
              <a:gd name="T60" fmla="*/ 69 w 102"/>
              <a:gd name="T61" fmla="*/ 16 h 74"/>
              <a:gd name="T62" fmla="*/ 22 w 102"/>
              <a:gd name="T63" fmla="*/ 10 h 74"/>
              <a:gd name="T64" fmla="*/ 66 w 102"/>
              <a:gd name="T65" fmla="*/ 5 h 74"/>
              <a:gd name="T66" fmla="*/ 64 w 102"/>
              <a:gd name="T67" fmla="*/ 6 h 74"/>
              <a:gd name="T68" fmla="*/ 66 w 102"/>
              <a:gd name="T69" fmla="*/ 16 h 74"/>
              <a:gd name="T70" fmla="*/ 66 w 102"/>
              <a:gd name="T71" fmla="*/ 64 h 74"/>
              <a:gd name="T72" fmla="*/ 37 w 102"/>
              <a:gd name="T73" fmla="*/ 57 h 74"/>
              <a:gd name="T74" fmla="*/ 22 w 102"/>
              <a:gd name="T75" fmla="*/ 49 h 74"/>
              <a:gd name="T76" fmla="*/ 27 w 102"/>
              <a:gd name="T77" fmla="*/ 48 h 74"/>
              <a:gd name="T78" fmla="*/ 22 w 102"/>
              <a:gd name="T79" fmla="*/ 27 h 74"/>
              <a:gd name="T80" fmla="*/ 2 w 102"/>
              <a:gd name="T81" fmla="*/ 41 h 74"/>
              <a:gd name="T82" fmla="*/ 22 w 102"/>
              <a:gd name="T83" fmla="*/ 10 h 74"/>
              <a:gd name="T84" fmla="*/ 17 w 102"/>
              <a:gd name="T85" fmla="*/ 28 h 74"/>
              <a:gd name="T86" fmla="*/ 22 w 102"/>
              <a:gd name="T87" fmla="*/ 49 h 74"/>
              <a:gd name="T88" fmla="*/ 2 w 102"/>
              <a:gd name="T89" fmla="*/ 4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74">
                <a:moveTo>
                  <a:pt x="79" y="7"/>
                </a:moveTo>
                <a:cubicBezTo>
                  <a:pt x="102" y="22"/>
                  <a:pt x="98" y="62"/>
                  <a:pt x="84" y="71"/>
                </a:cubicBezTo>
                <a:cubicBezTo>
                  <a:pt x="82" y="72"/>
                  <a:pt x="80" y="73"/>
                  <a:pt x="79" y="73"/>
                </a:cubicBezTo>
                <a:cubicBezTo>
                  <a:pt x="79" y="69"/>
                  <a:pt x="79" y="69"/>
                  <a:pt x="79" y="69"/>
                </a:cubicBezTo>
                <a:cubicBezTo>
                  <a:pt x="79" y="69"/>
                  <a:pt x="79" y="69"/>
                  <a:pt x="79" y="69"/>
                </a:cubicBezTo>
                <a:cubicBezTo>
                  <a:pt x="79" y="69"/>
                  <a:pt x="79" y="69"/>
                  <a:pt x="79" y="69"/>
                </a:cubicBezTo>
                <a:cubicBezTo>
                  <a:pt x="83" y="67"/>
                  <a:pt x="85" y="61"/>
                  <a:pt x="83" y="57"/>
                </a:cubicBezTo>
                <a:cubicBezTo>
                  <a:pt x="82" y="55"/>
                  <a:pt x="80" y="53"/>
                  <a:pt x="79" y="52"/>
                </a:cubicBezTo>
                <a:cubicBezTo>
                  <a:pt x="79" y="49"/>
                  <a:pt x="79" y="49"/>
                  <a:pt x="79" y="49"/>
                </a:cubicBezTo>
                <a:cubicBezTo>
                  <a:pt x="81" y="50"/>
                  <a:pt x="84" y="50"/>
                  <a:pt x="86" y="49"/>
                </a:cubicBezTo>
                <a:cubicBezTo>
                  <a:pt x="86" y="49"/>
                  <a:pt x="86" y="49"/>
                  <a:pt x="86" y="49"/>
                </a:cubicBezTo>
                <a:cubicBezTo>
                  <a:pt x="90" y="47"/>
                  <a:pt x="92" y="42"/>
                  <a:pt x="90" y="38"/>
                </a:cubicBezTo>
                <a:cubicBezTo>
                  <a:pt x="88" y="34"/>
                  <a:pt x="83" y="32"/>
                  <a:pt x="79" y="34"/>
                </a:cubicBezTo>
                <a:cubicBezTo>
                  <a:pt x="79" y="31"/>
                  <a:pt x="79" y="31"/>
                  <a:pt x="79" y="31"/>
                </a:cubicBezTo>
                <a:cubicBezTo>
                  <a:pt x="80" y="31"/>
                  <a:pt x="81" y="30"/>
                  <a:pt x="82" y="30"/>
                </a:cubicBezTo>
                <a:cubicBezTo>
                  <a:pt x="86" y="28"/>
                  <a:pt x="87" y="24"/>
                  <a:pt x="85" y="20"/>
                </a:cubicBezTo>
                <a:cubicBezTo>
                  <a:pt x="85" y="20"/>
                  <a:pt x="85" y="20"/>
                  <a:pt x="85" y="20"/>
                </a:cubicBezTo>
                <a:cubicBezTo>
                  <a:pt x="84" y="17"/>
                  <a:pt x="81" y="16"/>
                  <a:pt x="79" y="16"/>
                </a:cubicBezTo>
                <a:lnTo>
                  <a:pt x="79" y="7"/>
                </a:lnTo>
                <a:close/>
                <a:moveTo>
                  <a:pt x="72" y="3"/>
                </a:moveTo>
                <a:cubicBezTo>
                  <a:pt x="74" y="4"/>
                  <a:pt x="76" y="5"/>
                  <a:pt x="79" y="7"/>
                </a:cubicBezTo>
                <a:cubicBezTo>
                  <a:pt x="79" y="16"/>
                  <a:pt x="79" y="16"/>
                  <a:pt x="79" y="16"/>
                </a:cubicBezTo>
                <a:cubicBezTo>
                  <a:pt x="77" y="16"/>
                  <a:pt x="76" y="16"/>
                  <a:pt x="75" y="17"/>
                </a:cubicBezTo>
                <a:cubicBezTo>
                  <a:pt x="73" y="17"/>
                  <a:pt x="72" y="19"/>
                  <a:pt x="72" y="21"/>
                </a:cubicBezTo>
                <a:cubicBezTo>
                  <a:pt x="72" y="13"/>
                  <a:pt x="72" y="13"/>
                  <a:pt x="72" y="13"/>
                </a:cubicBezTo>
                <a:cubicBezTo>
                  <a:pt x="72" y="12"/>
                  <a:pt x="72" y="10"/>
                  <a:pt x="72" y="9"/>
                </a:cubicBezTo>
                <a:cubicBezTo>
                  <a:pt x="72" y="3"/>
                  <a:pt x="72" y="3"/>
                  <a:pt x="72" y="3"/>
                </a:cubicBezTo>
                <a:close/>
                <a:moveTo>
                  <a:pt x="79" y="73"/>
                </a:moveTo>
                <a:cubicBezTo>
                  <a:pt x="76" y="74"/>
                  <a:pt x="74" y="74"/>
                  <a:pt x="72" y="74"/>
                </a:cubicBezTo>
                <a:cubicBezTo>
                  <a:pt x="72" y="69"/>
                  <a:pt x="72" y="69"/>
                  <a:pt x="72" y="69"/>
                </a:cubicBezTo>
                <a:cubicBezTo>
                  <a:pt x="74" y="70"/>
                  <a:pt x="76" y="70"/>
                  <a:pt x="79" y="69"/>
                </a:cubicBezTo>
                <a:cubicBezTo>
                  <a:pt x="79" y="73"/>
                  <a:pt x="79" y="73"/>
                  <a:pt x="79" y="73"/>
                </a:cubicBezTo>
                <a:close/>
                <a:moveTo>
                  <a:pt x="79" y="31"/>
                </a:moveTo>
                <a:cubicBezTo>
                  <a:pt x="79" y="34"/>
                  <a:pt x="79" y="34"/>
                  <a:pt x="79" y="34"/>
                </a:cubicBezTo>
                <a:cubicBezTo>
                  <a:pt x="78" y="34"/>
                  <a:pt x="78" y="34"/>
                  <a:pt x="78" y="34"/>
                </a:cubicBezTo>
                <a:cubicBezTo>
                  <a:pt x="74" y="36"/>
                  <a:pt x="73" y="41"/>
                  <a:pt x="75" y="45"/>
                </a:cubicBezTo>
                <a:cubicBezTo>
                  <a:pt x="76" y="47"/>
                  <a:pt x="77" y="48"/>
                  <a:pt x="79" y="49"/>
                </a:cubicBezTo>
                <a:cubicBezTo>
                  <a:pt x="79" y="52"/>
                  <a:pt x="79" y="52"/>
                  <a:pt x="79" y="52"/>
                </a:cubicBezTo>
                <a:cubicBezTo>
                  <a:pt x="76" y="51"/>
                  <a:pt x="74" y="51"/>
                  <a:pt x="72" y="52"/>
                </a:cubicBezTo>
                <a:cubicBezTo>
                  <a:pt x="72" y="25"/>
                  <a:pt x="72" y="25"/>
                  <a:pt x="72" y="25"/>
                </a:cubicBezTo>
                <a:cubicBezTo>
                  <a:pt x="72" y="26"/>
                  <a:pt x="72" y="26"/>
                  <a:pt x="72" y="26"/>
                </a:cubicBezTo>
                <a:cubicBezTo>
                  <a:pt x="73" y="29"/>
                  <a:pt x="76" y="31"/>
                  <a:pt x="79" y="31"/>
                </a:cubicBezTo>
                <a:close/>
                <a:moveTo>
                  <a:pt x="66" y="2"/>
                </a:moveTo>
                <a:cubicBezTo>
                  <a:pt x="68" y="2"/>
                  <a:pt x="70" y="3"/>
                  <a:pt x="72" y="3"/>
                </a:cubicBezTo>
                <a:cubicBezTo>
                  <a:pt x="72" y="9"/>
                  <a:pt x="72" y="9"/>
                  <a:pt x="72" y="9"/>
                </a:cubicBezTo>
                <a:cubicBezTo>
                  <a:pt x="71" y="9"/>
                  <a:pt x="71" y="9"/>
                  <a:pt x="71" y="8"/>
                </a:cubicBezTo>
                <a:cubicBezTo>
                  <a:pt x="70" y="7"/>
                  <a:pt x="68" y="5"/>
                  <a:pt x="66" y="5"/>
                </a:cubicBezTo>
                <a:cubicBezTo>
                  <a:pt x="66" y="2"/>
                  <a:pt x="66" y="2"/>
                  <a:pt x="66" y="2"/>
                </a:cubicBezTo>
                <a:close/>
                <a:moveTo>
                  <a:pt x="72" y="74"/>
                </a:moveTo>
                <a:cubicBezTo>
                  <a:pt x="70" y="74"/>
                  <a:pt x="68" y="73"/>
                  <a:pt x="66" y="73"/>
                </a:cubicBezTo>
                <a:cubicBezTo>
                  <a:pt x="66" y="64"/>
                  <a:pt x="66" y="64"/>
                  <a:pt x="66" y="64"/>
                </a:cubicBezTo>
                <a:cubicBezTo>
                  <a:pt x="66" y="64"/>
                  <a:pt x="67" y="64"/>
                  <a:pt x="67" y="65"/>
                </a:cubicBezTo>
                <a:cubicBezTo>
                  <a:pt x="68" y="67"/>
                  <a:pt x="70" y="68"/>
                  <a:pt x="72" y="69"/>
                </a:cubicBezTo>
                <a:cubicBezTo>
                  <a:pt x="72" y="74"/>
                  <a:pt x="72" y="74"/>
                  <a:pt x="72" y="74"/>
                </a:cubicBezTo>
                <a:close/>
                <a:moveTo>
                  <a:pt x="72" y="13"/>
                </a:moveTo>
                <a:cubicBezTo>
                  <a:pt x="72" y="21"/>
                  <a:pt x="72" y="21"/>
                  <a:pt x="72" y="21"/>
                </a:cubicBezTo>
                <a:cubicBezTo>
                  <a:pt x="71" y="22"/>
                  <a:pt x="71" y="24"/>
                  <a:pt x="72" y="25"/>
                </a:cubicBezTo>
                <a:cubicBezTo>
                  <a:pt x="72" y="52"/>
                  <a:pt x="72" y="52"/>
                  <a:pt x="72" y="52"/>
                </a:cubicBezTo>
                <a:cubicBezTo>
                  <a:pt x="71" y="52"/>
                  <a:pt x="71" y="52"/>
                  <a:pt x="71" y="52"/>
                </a:cubicBezTo>
                <a:cubicBezTo>
                  <a:pt x="69" y="54"/>
                  <a:pt x="67" y="55"/>
                  <a:pt x="66" y="57"/>
                </a:cubicBezTo>
                <a:cubicBezTo>
                  <a:pt x="66" y="16"/>
                  <a:pt x="66" y="16"/>
                  <a:pt x="66" y="16"/>
                </a:cubicBezTo>
                <a:cubicBezTo>
                  <a:pt x="67" y="16"/>
                  <a:pt x="68" y="16"/>
                  <a:pt x="69" y="16"/>
                </a:cubicBezTo>
                <a:cubicBezTo>
                  <a:pt x="70" y="15"/>
                  <a:pt x="71" y="14"/>
                  <a:pt x="72" y="13"/>
                </a:cubicBezTo>
                <a:close/>
                <a:moveTo>
                  <a:pt x="22" y="10"/>
                </a:moveTo>
                <a:cubicBezTo>
                  <a:pt x="41" y="2"/>
                  <a:pt x="55" y="0"/>
                  <a:pt x="66" y="2"/>
                </a:cubicBezTo>
                <a:cubicBezTo>
                  <a:pt x="66" y="5"/>
                  <a:pt x="66" y="5"/>
                  <a:pt x="66" y="5"/>
                </a:cubicBezTo>
                <a:cubicBezTo>
                  <a:pt x="65" y="5"/>
                  <a:pt x="65" y="6"/>
                  <a:pt x="64" y="6"/>
                </a:cubicBezTo>
                <a:cubicBezTo>
                  <a:pt x="64" y="6"/>
                  <a:pt x="64" y="6"/>
                  <a:pt x="64" y="6"/>
                </a:cubicBezTo>
                <a:cubicBezTo>
                  <a:pt x="61" y="7"/>
                  <a:pt x="60" y="11"/>
                  <a:pt x="61" y="13"/>
                </a:cubicBezTo>
                <a:cubicBezTo>
                  <a:pt x="62" y="15"/>
                  <a:pt x="64" y="16"/>
                  <a:pt x="66" y="16"/>
                </a:cubicBezTo>
                <a:cubicBezTo>
                  <a:pt x="66" y="57"/>
                  <a:pt x="66" y="57"/>
                  <a:pt x="66" y="57"/>
                </a:cubicBezTo>
                <a:cubicBezTo>
                  <a:pt x="66" y="59"/>
                  <a:pt x="66" y="62"/>
                  <a:pt x="66" y="64"/>
                </a:cubicBezTo>
                <a:cubicBezTo>
                  <a:pt x="66" y="73"/>
                  <a:pt x="66" y="73"/>
                  <a:pt x="66" y="73"/>
                </a:cubicBezTo>
                <a:cubicBezTo>
                  <a:pt x="56" y="68"/>
                  <a:pt x="48" y="56"/>
                  <a:pt x="37" y="57"/>
                </a:cubicBezTo>
                <a:cubicBezTo>
                  <a:pt x="32" y="57"/>
                  <a:pt x="27" y="58"/>
                  <a:pt x="22" y="57"/>
                </a:cubicBezTo>
                <a:cubicBezTo>
                  <a:pt x="22" y="49"/>
                  <a:pt x="22" y="49"/>
                  <a:pt x="22" y="49"/>
                </a:cubicBezTo>
                <a:cubicBezTo>
                  <a:pt x="24" y="49"/>
                  <a:pt x="25" y="48"/>
                  <a:pt x="27" y="48"/>
                </a:cubicBezTo>
                <a:cubicBezTo>
                  <a:pt x="27" y="48"/>
                  <a:pt x="27" y="48"/>
                  <a:pt x="27" y="48"/>
                </a:cubicBezTo>
                <a:cubicBezTo>
                  <a:pt x="32" y="45"/>
                  <a:pt x="34" y="38"/>
                  <a:pt x="32" y="33"/>
                </a:cubicBezTo>
                <a:cubicBezTo>
                  <a:pt x="30" y="29"/>
                  <a:pt x="26" y="27"/>
                  <a:pt x="22" y="27"/>
                </a:cubicBezTo>
                <a:lnTo>
                  <a:pt x="22" y="10"/>
                </a:lnTo>
                <a:close/>
                <a:moveTo>
                  <a:pt x="2" y="41"/>
                </a:moveTo>
                <a:cubicBezTo>
                  <a:pt x="0" y="23"/>
                  <a:pt x="18" y="12"/>
                  <a:pt x="18" y="12"/>
                </a:cubicBezTo>
                <a:cubicBezTo>
                  <a:pt x="20" y="12"/>
                  <a:pt x="21" y="11"/>
                  <a:pt x="22" y="10"/>
                </a:cubicBezTo>
                <a:cubicBezTo>
                  <a:pt x="22" y="27"/>
                  <a:pt x="22" y="27"/>
                  <a:pt x="22" y="27"/>
                </a:cubicBezTo>
                <a:cubicBezTo>
                  <a:pt x="20" y="27"/>
                  <a:pt x="19" y="27"/>
                  <a:pt x="17" y="28"/>
                </a:cubicBezTo>
                <a:cubicBezTo>
                  <a:pt x="12" y="31"/>
                  <a:pt x="9" y="37"/>
                  <a:pt x="12" y="43"/>
                </a:cubicBezTo>
                <a:cubicBezTo>
                  <a:pt x="14" y="47"/>
                  <a:pt x="18" y="49"/>
                  <a:pt x="22" y="49"/>
                </a:cubicBezTo>
                <a:cubicBezTo>
                  <a:pt x="22" y="57"/>
                  <a:pt x="22" y="57"/>
                  <a:pt x="22" y="57"/>
                </a:cubicBezTo>
                <a:cubicBezTo>
                  <a:pt x="12" y="57"/>
                  <a:pt x="4" y="53"/>
                  <a:pt x="2" y="41"/>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185" name="Freeform 90">
            <a:extLst>
              <a:ext uri="{FF2B5EF4-FFF2-40B4-BE49-F238E27FC236}">
                <a16:creationId xmlns:a16="http://schemas.microsoft.com/office/drawing/2014/main" xmlns="" id="{085DFD50-847E-41E0-B988-5643B252CBF1}"/>
              </a:ext>
            </a:extLst>
          </p:cNvPr>
          <p:cNvSpPr>
            <a:spLocks/>
          </p:cNvSpPr>
          <p:nvPr/>
        </p:nvSpPr>
        <p:spPr bwMode="auto">
          <a:xfrm>
            <a:off x="5131087" y="2728160"/>
            <a:ext cx="154741" cy="199973"/>
          </a:xfrm>
          <a:custGeom>
            <a:avLst/>
            <a:gdLst>
              <a:gd name="T0" fmla="*/ 0 w 95"/>
              <a:gd name="T1" fmla="*/ 21 h 123"/>
              <a:gd name="T2" fmla="*/ 4 w 95"/>
              <a:gd name="T3" fmla="*/ 19 h 123"/>
              <a:gd name="T4" fmla="*/ 59 w 95"/>
              <a:gd name="T5" fmla="*/ 109 h 123"/>
              <a:gd name="T6" fmla="*/ 79 w 95"/>
              <a:gd name="T7" fmla="*/ 112 h 123"/>
              <a:gd name="T8" fmla="*/ 85 w 95"/>
              <a:gd name="T9" fmla="*/ 93 h 123"/>
              <a:gd name="T10" fmla="*/ 29 w 95"/>
              <a:gd name="T11" fmla="*/ 3 h 123"/>
              <a:gd name="T12" fmla="*/ 34 w 95"/>
              <a:gd name="T13" fmla="*/ 0 h 123"/>
              <a:gd name="T14" fmla="*/ 90 w 95"/>
              <a:gd name="T15" fmla="*/ 91 h 123"/>
              <a:gd name="T16" fmla="*/ 82 w 95"/>
              <a:gd name="T17" fmla="*/ 117 h 123"/>
              <a:gd name="T18" fmla="*/ 56 w 95"/>
              <a:gd name="T19" fmla="*/ 112 h 123"/>
              <a:gd name="T20" fmla="*/ 0 w 95"/>
              <a:gd name="T21" fmla="*/ 2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123">
                <a:moveTo>
                  <a:pt x="0" y="21"/>
                </a:moveTo>
                <a:cubicBezTo>
                  <a:pt x="4" y="19"/>
                  <a:pt x="4" y="19"/>
                  <a:pt x="4" y="19"/>
                </a:cubicBezTo>
                <a:cubicBezTo>
                  <a:pt x="59" y="109"/>
                  <a:pt x="59" y="109"/>
                  <a:pt x="59" y="109"/>
                </a:cubicBezTo>
                <a:cubicBezTo>
                  <a:pt x="63" y="115"/>
                  <a:pt x="72" y="117"/>
                  <a:pt x="79" y="112"/>
                </a:cubicBezTo>
                <a:cubicBezTo>
                  <a:pt x="87" y="108"/>
                  <a:pt x="89" y="99"/>
                  <a:pt x="85" y="93"/>
                </a:cubicBezTo>
                <a:cubicBezTo>
                  <a:pt x="29" y="3"/>
                  <a:pt x="29" y="3"/>
                  <a:pt x="29" y="3"/>
                </a:cubicBezTo>
                <a:cubicBezTo>
                  <a:pt x="34" y="0"/>
                  <a:pt x="34" y="0"/>
                  <a:pt x="34" y="0"/>
                </a:cubicBezTo>
                <a:cubicBezTo>
                  <a:pt x="90" y="91"/>
                  <a:pt x="90" y="91"/>
                  <a:pt x="90" y="91"/>
                </a:cubicBezTo>
                <a:cubicBezTo>
                  <a:pt x="95" y="100"/>
                  <a:pt x="92" y="111"/>
                  <a:pt x="82" y="117"/>
                </a:cubicBezTo>
                <a:cubicBezTo>
                  <a:pt x="73" y="123"/>
                  <a:pt x="61" y="121"/>
                  <a:pt x="56" y="112"/>
                </a:cubicBezTo>
                <a:lnTo>
                  <a:pt x="0" y="21"/>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186" name="Freeform 91">
            <a:extLst>
              <a:ext uri="{FF2B5EF4-FFF2-40B4-BE49-F238E27FC236}">
                <a16:creationId xmlns:a16="http://schemas.microsoft.com/office/drawing/2014/main" xmlns="" id="{FE0FFFC4-013B-44E8-B384-608CA254AA5E}"/>
              </a:ext>
            </a:extLst>
          </p:cNvPr>
          <p:cNvSpPr>
            <a:spLocks/>
          </p:cNvSpPr>
          <p:nvPr/>
        </p:nvSpPr>
        <p:spPr bwMode="auto">
          <a:xfrm>
            <a:off x="5121565" y="2721018"/>
            <a:ext cx="76180" cy="52374"/>
          </a:xfrm>
          <a:custGeom>
            <a:avLst/>
            <a:gdLst>
              <a:gd name="T0" fmla="*/ 1 w 47"/>
              <a:gd name="T1" fmla="*/ 30 h 32"/>
              <a:gd name="T2" fmla="*/ 6 w 47"/>
              <a:gd name="T3" fmla="*/ 31 h 32"/>
              <a:gd name="T4" fmla="*/ 44 w 47"/>
              <a:gd name="T5" fmla="*/ 7 h 32"/>
              <a:gd name="T6" fmla="*/ 46 w 47"/>
              <a:gd name="T7" fmla="*/ 2 h 32"/>
              <a:gd name="T8" fmla="*/ 41 w 47"/>
              <a:gd name="T9" fmla="*/ 1 h 32"/>
              <a:gd name="T10" fmla="*/ 2 w 47"/>
              <a:gd name="T11" fmla="*/ 25 h 32"/>
              <a:gd name="T12" fmla="*/ 1 w 47"/>
              <a:gd name="T13" fmla="*/ 30 h 32"/>
            </a:gdLst>
            <a:ahLst/>
            <a:cxnLst>
              <a:cxn ang="0">
                <a:pos x="T0" y="T1"/>
              </a:cxn>
              <a:cxn ang="0">
                <a:pos x="T2" y="T3"/>
              </a:cxn>
              <a:cxn ang="0">
                <a:pos x="T4" y="T5"/>
              </a:cxn>
              <a:cxn ang="0">
                <a:pos x="T6" y="T7"/>
              </a:cxn>
              <a:cxn ang="0">
                <a:pos x="T8" y="T9"/>
              </a:cxn>
              <a:cxn ang="0">
                <a:pos x="T10" y="T11"/>
              </a:cxn>
              <a:cxn ang="0">
                <a:pos x="T12" y="T13"/>
              </a:cxn>
            </a:cxnLst>
            <a:rect l="0" t="0" r="r" b="b"/>
            <a:pathLst>
              <a:path w="47" h="32">
                <a:moveTo>
                  <a:pt x="1" y="30"/>
                </a:moveTo>
                <a:cubicBezTo>
                  <a:pt x="2" y="32"/>
                  <a:pt x="4" y="32"/>
                  <a:pt x="6" y="31"/>
                </a:cubicBezTo>
                <a:cubicBezTo>
                  <a:pt x="44" y="7"/>
                  <a:pt x="44" y="7"/>
                  <a:pt x="44" y="7"/>
                </a:cubicBezTo>
                <a:cubicBezTo>
                  <a:pt x="46" y="6"/>
                  <a:pt x="47" y="4"/>
                  <a:pt x="46" y="2"/>
                </a:cubicBezTo>
                <a:cubicBezTo>
                  <a:pt x="45" y="1"/>
                  <a:pt x="42" y="0"/>
                  <a:pt x="41" y="1"/>
                </a:cubicBezTo>
                <a:cubicBezTo>
                  <a:pt x="2" y="25"/>
                  <a:pt x="2" y="25"/>
                  <a:pt x="2" y="25"/>
                </a:cubicBezTo>
                <a:cubicBezTo>
                  <a:pt x="1" y="26"/>
                  <a:pt x="0" y="28"/>
                  <a:pt x="1" y="30"/>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187" name="Freeform 92">
            <a:extLst>
              <a:ext uri="{FF2B5EF4-FFF2-40B4-BE49-F238E27FC236}">
                <a16:creationId xmlns:a16="http://schemas.microsoft.com/office/drawing/2014/main" xmlns="" id="{B9A7021B-1BEF-45EB-BB2A-9AD8844F21E2}"/>
              </a:ext>
            </a:extLst>
          </p:cNvPr>
          <p:cNvSpPr>
            <a:spLocks/>
          </p:cNvSpPr>
          <p:nvPr/>
        </p:nvSpPr>
        <p:spPr bwMode="auto">
          <a:xfrm>
            <a:off x="5152513" y="2763869"/>
            <a:ext cx="104748" cy="144028"/>
          </a:xfrm>
          <a:custGeom>
            <a:avLst/>
            <a:gdLst>
              <a:gd name="T0" fmla="*/ 0 w 64"/>
              <a:gd name="T1" fmla="*/ 3 h 88"/>
              <a:gd name="T2" fmla="*/ 5 w 64"/>
              <a:gd name="T3" fmla="*/ 0 h 88"/>
              <a:gd name="T4" fmla="*/ 55 w 64"/>
              <a:gd name="T5" fmla="*/ 80 h 88"/>
              <a:gd name="T6" fmla="*/ 64 w 64"/>
              <a:gd name="T7" fmla="*/ 85 h 88"/>
              <a:gd name="T8" fmla="*/ 63 w 64"/>
              <a:gd name="T9" fmla="*/ 85 h 88"/>
              <a:gd name="T10" fmla="*/ 49 w 64"/>
              <a:gd name="T11" fmla="*/ 82 h 88"/>
              <a:gd name="T12" fmla="*/ 0 w 64"/>
              <a:gd name="T13" fmla="*/ 3 h 88"/>
            </a:gdLst>
            <a:ahLst/>
            <a:cxnLst>
              <a:cxn ang="0">
                <a:pos x="T0" y="T1"/>
              </a:cxn>
              <a:cxn ang="0">
                <a:pos x="T2" y="T3"/>
              </a:cxn>
              <a:cxn ang="0">
                <a:pos x="T4" y="T5"/>
              </a:cxn>
              <a:cxn ang="0">
                <a:pos x="T6" y="T7"/>
              </a:cxn>
              <a:cxn ang="0">
                <a:pos x="T8" y="T9"/>
              </a:cxn>
              <a:cxn ang="0">
                <a:pos x="T10" y="T11"/>
              </a:cxn>
              <a:cxn ang="0">
                <a:pos x="T12" y="T13"/>
              </a:cxn>
            </a:cxnLst>
            <a:rect l="0" t="0" r="r" b="b"/>
            <a:pathLst>
              <a:path w="64" h="88">
                <a:moveTo>
                  <a:pt x="0" y="3"/>
                </a:moveTo>
                <a:cubicBezTo>
                  <a:pt x="5" y="0"/>
                  <a:pt x="5" y="0"/>
                  <a:pt x="5" y="0"/>
                </a:cubicBezTo>
                <a:cubicBezTo>
                  <a:pt x="55" y="80"/>
                  <a:pt x="55" y="80"/>
                  <a:pt x="55" y="80"/>
                </a:cubicBezTo>
                <a:cubicBezTo>
                  <a:pt x="57" y="83"/>
                  <a:pt x="60" y="85"/>
                  <a:pt x="64" y="85"/>
                </a:cubicBezTo>
                <a:cubicBezTo>
                  <a:pt x="63" y="85"/>
                  <a:pt x="63" y="85"/>
                  <a:pt x="63" y="85"/>
                </a:cubicBezTo>
                <a:cubicBezTo>
                  <a:pt x="58" y="88"/>
                  <a:pt x="52" y="87"/>
                  <a:pt x="49" y="82"/>
                </a:cubicBezTo>
                <a:lnTo>
                  <a:pt x="0" y="3"/>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188" name="Freeform 93">
            <a:extLst>
              <a:ext uri="{FF2B5EF4-FFF2-40B4-BE49-F238E27FC236}">
                <a16:creationId xmlns:a16="http://schemas.microsoft.com/office/drawing/2014/main" xmlns="" id="{2AF01866-B365-437C-AF54-8CA6ED73326C}"/>
              </a:ext>
            </a:extLst>
          </p:cNvPr>
          <p:cNvSpPr>
            <a:spLocks noEditPoints="1"/>
          </p:cNvSpPr>
          <p:nvPr/>
        </p:nvSpPr>
        <p:spPr bwMode="auto">
          <a:xfrm>
            <a:off x="6151187" y="3966088"/>
            <a:ext cx="164263" cy="179738"/>
          </a:xfrm>
          <a:custGeom>
            <a:avLst/>
            <a:gdLst>
              <a:gd name="T0" fmla="*/ 78 w 101"/>
              <a:gd name="T1" fmla="*/ 51 h 110"/>
              <a:gd name="T2" fmla="*/ 75 w 101"/>
              <a:gd name="T3" fmla="*/ 63 h 110"/>
              <a:gd name="T4" fmla="*/ 75 w 101"/>
              <a:gd name="T5" fmla="*/ 73 h 110"/>
              <a:gd name="T6" fmla="*/ 77 w 101"/>
              <a:gd name="T7" fmla="*/ 74 h 110"/>
              <a:gd name="T8" fmla="*/ 86 w 101"/>
              <a:gd name="T9" fmla="*/ 86 h 110"/>
              <a:gd name="T10" fmla="*/ 75 w 101"/>
              <a:gd name="T11" fmla="*/ 80 h 110"/>
              <a:gd name="T12" fmla="*/ 75 w 101"/>
              <a:gd name="T13" fmla="*/ 22 h 110"/>
              <a:gd name="T14" fmla="*/ 86 w 101"/>
              <a:gd name="T15" fmla="*/ 15 h 110"/>
              <a:gd name="T16" fmla="*/ 77 w 101"/>
              <a:gd name="T17" fmla="*/ 28 h 110"/>
              <a:gd name="T18" fmla="*/ 75 w 101"/>
              <a:gd name="T19" fmla="*/ 28 h 110"/>
              <a:gd name="T20" fmla="*/ 98 w 101"/>
              <a:gd name="T21" fmla="*/ 48 h 110"/>
              <a:gd name="T22" fmla="*/ 83 w 101"/>
              <a:gd name="T23" fmla="*/ 51 h 110"/>
              <a:gd name="T24" fmla="*/ 98 w 101"/>
              <a:gd name="T25" fmla="*/ 53 h 110"/>
              <a:gd name="T26" fmla="*/ 98 w 101"/>
              <a:gd name="T27" fmla="*/ 48 h 110"/>
              <a:gd name="T28" fmla="*/ 52 w 101"/>
              <a:gd name="T29" fmla="*/ 110 h 110"/>
              <a:gd name="T30" fmla="*/ 66 w 101"/>
              <a:gd name="T31" fmla="*/ 74 h 110"/>
              <a:gd name="T32" fmla="*/ 75 w 101"/>
              <a:gd name="T33" fmla="*/ 39 h 110"/>
              <a:gd name="T34" fmla="*/ 50 w 101"/>
              <a:gd name="T35" fmla="*/ 29 h 110"/>
              <a:gd name="T36" fmla="*/ 72 w 101"/>
              <a:gd name="T37" fmla="*/ 51 h 110"/>
              <a:gd name="T38" fmla="*/ 62 w 101"/>
              <a:gd name="T39" fmla="*/ 70 h 110"/>
              <a:gd name="T40" fmla="*/ 60 w 101"/>
              <a:gd name="T41" fmla="*/ 85 h 110"/>
              <a:gd name="T42" fmla="*/ 50 w 101"/>
              <a:gd name="T43" fmla="*/ 110 h 110"/>
              <a:gd name="T44" fmla="*/ 75 w 101"/>
              <a:gd name="T45" fmla="*/ 28 h 110"/>
              <a:gd name="T46" fmla="*/ 74 w 101"/>
              <a:gd name="T47" fmla="*/ 24 h 110"/>
              <a:gd name="T48" fmla="*/ 75 w 101"/>
              <a:gd name="T49" fmla="*/ 73 h 110"/>
              <a:gd name="T50" fmla="*/ 74 w 101"/>
              <a:gd name="T51" fmla="*/ 78 h 110"/>
              <a:gd name="T52" fmla="*/ 75 w 101"/>
              <a:gd name="T53" fmla="*/ 73 h 110"/>
              <a:gd name="T54" fmla="*/ 50 w 101"/>
              <a:gd name="T55" fmla="*/ 0 h 110"/>
              <a:gd name="T56" fmla="*/ 53 w 101"/>
              <a:gd name="T57" fmla="*/ 3 h 110"/>
              <a:gd name="T58" fmla="*/ 50 w 101"/>
              <a:gd name="T59" fmla="*/ 18 h 110"/>
              <a:gd name="T60" fmla="*/ 50 w 101"/>
              <a:gd name="T61" fmla="*/ 23 h 110"/>
              <a:gd name="T62" fmla="*/ 25 w 101"/>
              <a:gd name="T63" fmla="*/ 63 h 110"/>
              <a:gd name="T64" fmla="*/ 35 w 101"/>
              <a:gd name="T65" fmla="*/ 96 h 110"/>
              <a:gd name="T66" fmla="*/ 50 w 101"/>
              <a:gd name="T67" fmla="*/ 110 h 110"/>
              <a:gd name="T68" fmla="*/ 41 w 101"/>
              <a:gd name="T69" fmla="*/ 85 h 110"/>
              <a:gd name="T70" fmla="*/ 39 w 101"/>
              <a:gd name="T71" fmla="*/ 70 h 110"/>
              <a:gd name="T72" fmla="*/ 34 w 101"/>
              <a:gd name="T73" fmla="*/ 35 h 110"/>
              <a:gd name="T74" fmla="*/ 50 w 101"/>
              <a:gd name="T75" fmla="*/ 23 h 110"/>
              <a:gd name="T76" fmla="*/ 50 w 101"/>
              <a:gd name="T77" fmla="*/ 18 h 110"/>
              <a:gd name="T78" fmla="*/ 48 w 101"/>
              <a:gd name="T79" fmla="*/ 3 h 110"/>
              <a:gd name="T80" fmla="*/ 25 w 101"/>
              <a:gd name="T81" fmla="*/ 80 h 110"/>
              <a:gd name="T82" fmla="*/ 27 w 101"/>
              <a:gd name="T83" fmla="*/ 74 h 110"/>
              <a:gd name="T84" fmla="*/ 25 w 101"/>
              <a:gd name="T85" fmla="*/ 80 h 110"/>
              <a:gd name="T86" fmla="*/ 25 w 101"/>
              <a:gd name="T87" fmla="*/ 22 h 110"/>
              <a:gd name="T88" fmla="*/ 27 w 101"/>
              <a:gd name="T89" fmla="*/ 28 h 110"/>
              <a:gd name="T90" fmla="*/ 25 w 101"/>
              <a:gd name="T91" fmla="*/ 39 h 110"/>
              <a:gd name="T92" fmla="*/ 25 w 101"/>
              <a:gd name="T93" fmla="*/ 63 h 110"/>
              <a:gd name="T94" fmla="*/ 25 w 101"/>
              <a:gd name="T95" fmla="*/ 22 h 110"/>
              <a:gd name="T96" fmla="*/ 23 w 101"/>
              <a:gd name="T97" fmla="*/ 28 h 110"/>
              <a:gd name="T98" fmla="*/ 15 w 101"/>
              <a:gd name="T99" fmla="*/ 19 h 110"/>
              <a:gd name="T100" fmla="*/ 18 w 101"/>
              <a:gd name="T101" fmla="*/ 15 h 110"/>
              <a:gd name="T102" fmla="*/ 25 w 101"/>
              <a:gd name="T103" fmla="*/ 73 h 110"/>
              <a:gd name="T104" fmla="*/ 18 w 101"/>
              <a:gd name="T105" fmla="*/ 86 h 110"/>
              <a:gd name="T106" fmla="*/ 15 w 101"/>
              <a:gd name="T107" fmla="*/ 83 h 110"/>
              <a:gd name="T108" fmla="*/ 23 w 101"/>
              <a:gd name="T109" fmla="*/ 74 h 110"/>
              <a:gd name="T110" fmla="*/ 18 w 101"/>
              <a:gd name="T111" fmla="*/ 51 h 110"/>
              <a:gd name="T112" fmla="*/ 15 w 101"/>
              <a:gd name="T113" fmla="*/ 48 h 110"/>
              <a:gd name="T114" fmla="*/ 0 w 101"/>
              <a:gd name="T115" fmla="*/ 51 h 110"/>
              <a:gd name="T116" fmla="*/ 15 w 101"/>
              <a:gd name="T117" fmla="*/ 5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10">
                <a:moveTo>
                  <a:pt x="75" y="63"/>
                </a:moveTo>
                <a:cubicBezTo>
                  <a:pt x="77" y="59"/>
                  <a:pt x="78" y="55"/>
                  <a:pt x="78" y="51"/>
                </a:cubicBezTo>
                <a:cubicBezTo>
                  <a:pt x="78" y="47"/>
                  <a:pt x="77" y="43"/>
                  <a:pt x="75" y="39"/>
                </a:cubicBezTo>
                <a:cubicBezTo>
                  <a:pt x="75" y="63"/>
                  <a:pt x="75" y="63"/>
                  <a:pt x="75" y="63"/>
                </a:cubicBezTo>
                <a:close/>
                <a:moveTo>
                  <a:pt x="75" y="80"/>
                </a:moveTo>
                <a:cubicBezTo>
                  <a:pt x="75" y="73"/>
                  <a:pt x="75" y="73"/>
                  <a:pt x="75" y="73"/>
                </a:cubicBezTo>
                <a:cubicBezTo>
                  <a:pt x="76" y="73"/>
                  <a:pt x="77" y="73"/>
                  <a:pt x="77" y="74"/>
                </a:cubicBezTo>
                <a:cubicBezTo>
                  <a:pt x="77" y="74"/>
                  <a:pt x="77" y="74"/>
                  <a:pt x="77" y="74"/>
                </a:cubicBezTo>
                <a:cubicBezTo>
                  <a:pt x="86" y="83"/>
                  <a:pt x="86" y="83"/>
                  <a:pt x="86" y="83"/>
                </a:cubicBezTo>
                <a:cubicBezTo>
                  <a:pt x="87" y="84"/>
                  <a:pt x="87" y="85"/>
                  <a:pt x="86" y="86"/>
                </a:cubicBezTo>
                <a:cubicBezTo>
                  <a:pt x="85" y="87"/>
                  <a:pt x="83" y="87"/>
                  <a:pt x="82" y="86"/>
                </a:cubicBezTo>
                <a:cubicBezTo>
                  <a:pt x="75" y="80"/>
                  <a:pt x="75" y="80"/>
                  <a:pt x="75" y="80"/>
                </a:cubicBezTo>
                <a:close/>
                <a:moveTo>
                  <a:pt x="75" y="28"/>
                </a:moveTo>
                <a:cubicBezTo>
                  <a:pt x="75" y="22"/>
                  <a:pt x="75" y="22"/>
                  <a:pt x="75" y="22"/>
                </a:cubicBezTo>
                <a:cubicBezTo>
                  <a:pt x="82" y="15"/>
                  <a:pt x="82" y="15"/>
                  <a:pt x="82" y="15"/>
                </a:cubicBezTo>
                <a:cubicBezTo>
                  <a:pt x="83" y="14"/>
                  <a:pt x="85" y="14"/>
                  <a:pt x="86" y="15"/>
                </a:cubicBezTo>
                <a:cubicBezTo>
                  <a:pt x="87" y="16"/>
                  <a:pt x="87" y="18"/>
                  <a:pt x="86" y="19"/>
                </a:cubicBezTo>
                <a:cubicBezTo>
                  <a:pt x="77" y="28"/>
                  <a:pt x="77" y="28"/>
                  <a:pt x="77" y="28"/>
                </a:cubicBezTo>
                <a:cubicBezTo>
                  <a:pt x="77" y="28"/>
                  <a:pt x="77" y="28"/>
                  <a:pt x="77" y="28"/>
                </a:cubicBezTo>
                <a:cubicBezTo>
                  <a:pt x="77" y="28"/>
                  <a:pt x="76" y="28"/>
                  <a:pt x="75" y="28"/>
                </a:cubicBezTo>
                <a:close/>
                <a:moveTo>
                  <a:pt x="98" y="48"/>
                </a:moveTo>
                <a:cubicBezTo>
                  <a:pt x="98" y="48"/>
                  <a:pt x="98" y="48"/>
                  <a:pt x="98" y="48"/>
                </a:cubicBezTo>
                <a:cubicBezTo>
                  <a:pt x="86" y="48"/>
                  <a:pt x="86" y="48"/>
                  <a:pt x="86" y="48"/>
                </a:cubicBezTo>
                <a:cubicBezTo>
                  <a:pt x="84" y="48"/>
                  <a:pt x="83" y="49"/>
                  <a:pt x="83" y="51"/>
                </a:cubicBezTo>
                <a:cubicBezTo>
                  <a:pt x="83" y="52"/>
                  <a:pt x="84" y="53"/>
                  <a:pt x="86" y="53"/>
                </a:cubicBezTo>
                <a:cubicBezTo>
                  <a:pt x="98" y="53"/>
                  <a:pt x="98" y="53"/>
                  <a:pt x="98" y="53"/>
                </a:cubicBezTo>
                <a:cubicBezTo>
                  <a:pt x="100" y="53"/>
                  <a:pt x="101" y="52"/>
                  <a:pt x="101" y="51"/>
                </a:cubicBezTo>
                <a:cubicBezTo>
                  <a:pt x="101" y="49"/>
                  <a:pt x="100" y="48"/>
                  <a:pt x="98" y="48"/>
                </a:cubicBezTo>
                <a:close/>
                <a:moveTo>
                  <a:pt x="50" y="110"/>
                </a:moveTo>
                <a:cubicBezTo>
                  <a:pt x="52" y="110"/>
                  <a:pt x="52" y="110"/>
                  <a:pt x="52" y="110"/>
                </a:cubicBezTo>
                <a:cubicBezTo>
                  <a:pt x="60" y="110"/>
                  <a:pt x="66" y="104"/>
                  <a:pt x="66" y="96"/>
                </a:cubicBezTo>
                <a:cubicBezTo>
                  <a:pt x="66" y="74"/>
                  <a:pt x="66" y="74"/>
                  <a:pt x="66" y="74"/>
                </a:cubicBezTo>
                <a:cubicBezTo>
                  <a:pt x="70" y="71"/>
                  <a:pt x="73" y="67"/>
                  <a:pt x="75" y="63"/>
                </a:cubicBezTo>
                <a:cubicBezTo>
                  <a:pt x="75" y="39"/>
                  <a:pt x="75" y="39"/>
                  <a:pt x="75" y="39"/>
                </a:cubicBezTo>
                <a:cubicBezTo>
                  <a:pt x="71" y="29"/>
                  <a:pt x="61" y="23"/>
                  <a:pt x="50" y="23"/>
                </a:cubicBezTo>
                <a:cubicBezTo>
                  <a:pt x="50" y="29"/>
                  <a:pt x="50" y="29"/>
                  <a:pt x="50" y="29"/>
                </a:cubicBezTo>
                <a:cubicBezTo>
                  <a:pt x="56" y="29"/>
                  <a:pt x="62" y="31"/>
                  <a:pt x="66" y="35"/>
                </a:cubicBezTo>
                <a:cubicBezTo>
                  <a:pt x="70" y="39"/>
                  <a:pt x="72" y="45"/>
                  <a:pt x="72" y="51"/>
                </a:cubicBezTo>
                <a:cubicBezTo>
                  <a:pt x="72" y="59"/>
                  <a:pt x="68" y="66"/>
                  <a:pt x="62" y="70"/>
                </a:cubicBezTo>
                <a:cubicBezTo>
                  <a:pt x="62" y="70"/>
                  <a:pt x="62" y="70"/>
                  <a:pt x="62" y="70"/>
                </a:cubicBezTo>
                <a:cubicBezTo>
                  <a:pt x="61" y="70"/>
                  <a:pt x="60" y="71"/>
                  <a:pt x="60" y="72"/>
                </a:cubicBezTo>
                <a:cubicBezTo>
                  <a:pt x="60" y="85"/>
                  <a:pt x="60" y="85"/>
                  <a:pt x="60" y="85"/>
                </a:cubicBezTo>
                <a:cubicBezTo>
                  <a:pt x="50" y="85"/>
                  <a:pt x="50" y="85"/>
                  <a:pt x="50" y="85"/>
                </a:cubicBezTo>
                <a:cubicBezTo>
                  <a:pt x="50" y="110"/>
                  <a:pt x="50" y="110"/>
                  <a:pt x="50" y="110"/>
                </a:cubicBezTo>
                <a:close/>
                <a:moveTo>
                  <a:pt x="75" y="22"/>
                </a:moveTo>
                <a:cubicBezTo>
                  <a:pt x="75" y="28"/>
                  <a:pt x="75" y="28"/>
                  <a:pt x="75" y="28"/>
                </a:cubicBezTo>
                <a:cubicBezTo>
                  <a:pt x="75" y="28"/>
                  <a:pt x="74" y="28"/>
                  <a:pt x="74" y="28"/>
                </a:cubicBezTo>
                <a:cubicBezTo>
                  <a:pt x="72" y="27"/>
                  <a:pt x="72" y="25"/>
                  <a:pt x="74" y="24"/>
                </a:cubicBezTo>
                <a:cubicBezTo>
                  <a:pt x="75" y="22"/>
                  <a:pt x="75" y="22"/>
                  <a:pt x="75" y="22"/>
                </a:cubicBezTo>
                <a:close/>
                <a:moveTo>
                  <a:pt x="75" y="73"/>
                </a:moveTo>
                <a:cubicBezTo>
                  <a:pt x="75" y="80"/>
                  <a:pt x="75" y="80"/>
                  <a:pt x="75" y="80"/>
                </a:cubicBezTo>
                <a:cubicBezTo>
                  <a:pt x="74" y="78"/>
                  <a:pt x="74" y="78"/>
                  <a:pt x="74" y="78"/>
                </a:cubicBezTo>
                <a:cubicBezTo>
                  <a:pt x="72" y="77"/>
                  <a:pt x="72" y="75"/>
                  <a:pt x="74" y="74"/>
                </a:cubicBezTo>
                <a:cubicBezTo>
                  <a:pt x="74" y="73"/>
                  <a:pt x="75" y="73"/>
                  <a:pt x="75" y="73"/>
                </a:cubicBezTo>
                <a:close/>
                <a:moveTo>
                  <a:pt x="50" y="18"/>
                </a:moveTo>
                <a:cubicBezTo>
                  <a:pt x="50" y="0"/>
                  <a:pt x="50" y="0"/>
                  <a:pt x="50" y="0"/>
                </a:cubicBezTo>
                <a:cubicBezTo>
                  <a:pt x="50" y="0"/>
                  <a:pt x="50" y="0"/>
                  <a:pt x="50" y="0"/>
                </a:cubicBezTo>
                <a:cubicBezTo>
                  <a:pt x="52" y="0"/>
                  <a:pt x="53" y="2"/>
                  <a:pt x="53" y="3"/>
                </a:cubicBezTo>
                <a:cubicBezTo>
                  <a:pt x="53" y="15"/>
                  <a:pt x="53" y="15"/>
                  <a:pt x="53" y="15"/>
                </a:cubicBezTo>
                <a:cubicBezTo>
                  <a:pt x="53" y="17"/>
                  <a:pt x="52" y="18"/>
                  <a:pt x="50" y="18"/>
                </a:cubicBezTo>
                <a:cubicBezTo>
                  <a:pt x="50" y="18"/>
                  <a:pt x="50" y="18"/>
                  <a:pt x="50" y="18"/>
                </a:cubicBezTo>
                <a:close/>
                <a:moveTo>
                  <a:pt x="50" y="23"/>
                </a:moveTo>
                <a:cubicBezTo>
                  <a:pt x="39" y="23"/>
                  <a:pt x="30" y="29"/>
                  <a:pt x="25" y="39"/>
                </a:cubicBezTo>
                <a:cubicBezTo>
                  <a:pt x="25" y="63"/>
                  <a:pt x="25" y="63"/>
                  <a:pt x="25" y="63"/>
                </a:cubicBezTo>
                <a:cubicBezTo>
                  <a:pt x="27" y="68"/>
                  <a:pt x="31" y="71"/>
                  <a:pt x="35" y="74"/>
                </a:cubicBezTo>
                <a:cubicBezTo>
                  <a:pt x="35" y="96"/>
                  <a:pt x="35" y="96"/>
                  <a:pt x="35" y="96"/>
                </a:cubicBezTo>
                <a:cubicBezTo>
                  <a:pt x="35" y="104"/>
                  <a:pt x="41" y="110"/>
                  <a:pt x="49" y="110"/>
                </a:cubicBezTo>
                <a:cubicBezTo>
                  <a:pt x="50" y="110"/>
                  <a:pt x="50" y="110"/>
                  <a:pt x="50" y="110"/>
                </a:cubicBezTo>
                <a:cubicBezTo>
                  <a:pt x="50" y="85"/>
                  <a:pt x="50" y="85"/>
                  <a:pt x="50" y="85"/>
                </a:cubicBezTo>
                <a:cubicBezTo>
                  <a:pt x="41" y="85"/>
                  <a:pt x="41" y="85"/>
                  <a:pt x="41" y="85"/>
                </a:cubicBezTo>
                <a:cubicBezTo>
                  <a:pt x="41" y="72"/>
                  <a:pt x="41" y="72"/>
                  <a:pt x="41" y="72"/>
                </a:cubicBezTo>
                <a:cubicBezTo>
                  <a:pt x="41" y="71"/>
                  <a:pt x="40" y="71"/>
                  <a:pt x="39" y="70"/>
                </a:cubicBezTo>
                <a:cubicBezTo>
                  <a:pt x="33" y="66"/>
                  <a:pt x="28" y="59"/>
                  <a:pt x="28" y="51"/>
                </a:cubicBezTo>
                <a:cubicBezTo>
                  <a:pt x="28" y="45"/>
                  <a:pt x="30" y="39"/>
                  <a:pt x="34" y="35"/>
                </a:cubicBezTo>
                <a:cubicBezTo>
                  <a:pt x="39" y="31"/>
                  <a:pt x="44" y="29"/>
                  <a:pt x="50" y="29"/>
                </a:cubicBezTo>
                <a:cubicBezTo>
                  <a:pt x="50" y="23"/>
                  <a:pt x="50" y="23"/>
                  <a:pt x="50" y="23"/>
                </a:cubicBezTo>
                <a:close/>
                <a:moveTo>
                  <a:pt x="50" y="0"/>
                </a:moveTo>
                <a:cubicBezTo>
                  <a:pt x="50" y="18"/>
                  <a:pt x="50" y="18"/>
                  <a:pt x="50" y="18"/>
                </a:cubicBezTo>
                <a:cubicBezTo>
                  <a:pt x="49" y="18"/>
                  <a:pt x="48" y="17"/>
                  <a:pt x="48" y="15"/>
                </a:cubicBezTo>
                <a:cubicBezTo>
                  <a:pt x="48" y="3"/>
                  <a:pt x="48" y="3"/>
                  <a:pt x="48" y="3"/>
                </a:cubicBezTo>
                <a:cubicBezTo>
                  <a:pt x="48" y="2"/>
                  <a:pt x="49" y="1"/>
                  <a:pt x="50" y="0"/>
                </a:cubicBezTo>
                <a:close/>
                <a:moveTo>
                  <a:pt x="25" y="80"/>
                </a:moveTo>
                <a:cubicBezTo>
                  <a:pt x="25" y="73"/>
                  <a:pt x="25" y="73"/>
                  <a:pt x="25" y="73"/>
                </a:cubicBezTo>
                <a:cubicBezTo>
                  <a:pt x="26" y="73"/>
                  <a:pt x="27" y="73"/>
                  <a:pt x="27" y="74"/>
                </a:cubicBezTo>
                <a:cubicBezTo>
                  <a:pt x="28" y="75"/>
                  <a:pt x="28" y="77"/>
                  <a:pt x="27" y="78"/>
                </a:cubicBezTo>
                <a:cubicBezTo>
                  <a:pt x="25" y="80"/>
                  <a:pt x="25" y="80"/>
                  <a:pt x="25" y="80"/>
                </a:cubicBezTo>
                <a:close/>
                <a:moveTo>
                  <a:pt x="25" y="28"/>
                </a:moveTo>
                <a:cubicBezTo>
                  <a:pt x="25" y="22"/>
                  <a:pt x="25" y="22"/>
                  <a:pt x="25" y="22"/>
                </a:cubicBezTo>
                <a:cubicBezTo>
                  <a:pt x="27" y="24"/>
                  <a:pt x="27" y="24"/>
                  <a:pt x="27" y="24"/>
                </a:cubicBezTo>
                <a:cubicBezTo>
                  <a:pt x="28" y="25"/>
                  <a:pt x="28" y="27"/>
                  <a:pt x="27" y="28"/>
                </a:cubicBezTo>
                <a:cubicBezTo>
                  <a:pt x="27" y="28"/>
                  <a:pt x="26" y="28"/>
                  <a:pt x="25" y="28"/>
                </a:cubicBezTo>
                <a:close/>
                <a:moveTo>
                  <a:pt x="25" y="39"/>
                </a:moveTo>
                <a:cubicBezTo>
                  <a:pt x="23" y="42"/>
                  <a:pt x="22" y="46"/>
                  <a:pt x="22" y="51"/>
                </a:cubicBezTo>
                <a:cubicBezTo>
                  <a:pt x="22" y="55"/>
                  <a:pt x="23" y="59"/>
                  <a:pt x="25" y="63"/>
                </a:cubicBezTo>
                <a:cubicBezTo>
                  <a:pt x="25" y="39"/>
                  <a:pt x="25" y="39"/>
                  <a:pt x="25" y="39"/>
                </a:cubicBezTo>
                <a:close/>
                <a:moveTo>
                  <a:pt x="25" y="22"/>
                </a:moveTo>
                <a:cubicBezTo>
                  <a:pt x="25" y="28"/>
                  <a:pt x="25" y="28"/>
                  <a:pt x="25" y="28"/>
                </a:cubicBezTo>
                <a:cubicBezTo>
                  <a:pt x="25" y="28"/>
                  <a:pt x="24" y="28"/>
                  <a:pt x="23" y="28"/>
                </a:cubicBezTo>
                <a:cubicBezTo>
                  <a:pt x="23" y="28"/>
                  <a:pt x="23" y="28"/>
                  <a:pt x="23" y="28"/>
                </a:cubicBezTo>
                <a:cubicBezTo>
                  <a:pt x="15" y="19"/>
                  <a:pt x="15" y="19"/>
                  <a:pt x="15" y="19"/>
                </a:cubicBezTo>
                <a:cubicBezTo>
                  <a:pt x="14" y="18"/>
                  <a:pt x="14" y="16"/>
                  <a:pt x="15" y="15"/>
                </a:cubicBezTo>
                <a:cubicBezTo>
                  <a:pt x="16" y="14"/>
                  <a:pt x="17" y="14"/>
                  <a:pt x="18" y="15"/>
                </a:cubicBezTo>
                <a:cubicBezTo>
                  <a:pt x="25" y="22"/>
                  <a:pt x="25" y="22"/>
                  <a:pt x="25" y="22"/>
                </a:cubicBezTo>
                <a:close/>
                <a:moveTo>
                  <a:pt x="25" y="73"/>
                </a:moveTo>
                <a:cubicBezTo>
                  <a:pt x="25" y="80"/>
                  <a:pt x="25" y="80"/>
                  <a:pt x="25" y="80"/>
                </a:cubicBezTo>
                <a:cubicBezTo>
                  <a:pt x="18" y="86"/>
                  <a:pt x="18" y="86"/>
                  <a:pt x="18" y="86"/>
                </a:cubicBezTo>
                <a:cubicBezTo>
                  <a:pt x="17" y="87"/>
                  <a:pt x="16" y="87"/>
                  <a:pt x="15" y="86"/>
                </a:cubicBezTo>
                <a:cubicBezTo>
                  <a:pt x="14" y="85"/>
                  <a:pt x="14" y="84"/>
                  <a:pt x="15" y="83"/>
                </a:cubicBezTo>
                <a:cubicBezTo>
                  <a:pt x="23" y="74"/>
                  <a:pt x="23" y="74"/>
                  <a:pt x="23" y="74"/>
                </a:cubicBezTo>
                <a:cubicBezTo>
                  <a:pt x="23" y="74"/>
                  <a:pt x="23" y="74"/>
                  <a:pt x="23" y="74"/>
                </a:cubicBezTo>
                <a:cubicBezTo>
                  <a:pt x="24" y="74"/>
                  <a:pt x="25" y="73"/>
                  <a:pt x="25" y="73"/>
                </a:cubicBezTo>
                <a:close/>
                <a:moveTo>
                  <a:pt x="18" y="51"/>
                </a:moveTo>
                <a:cubicBezTo>
                  <a:pt x="18" y="51"/>
                  <a:pt x="18" y="51"/>
                  <a:pt x="18" y="51"/>
                </a:cubicBezTo>
                <a:cubicBezTo>
                  <a:pt x="18" y="49"/>
                  <a:pt x="16" y="48"/>
                  <a:pt x="15" y="48"/>
                </a:cubicBezTo>
                <a:cubicBezTo>
                  <a:pt x="3" y="48"/>
                  <a:pt x="3" y="48"/>
                  <a:pt x="3" y="48"/>
                </a:cubicBezTo>
                <a:cubicBezTo>
                  <a:pt x="1" y="48"/>
                  <a:pt x="0" y="49"/>
                  <a:pt x="0" y="51"/>
                </a:cubicBezTo>
                <a:cubicBezTo>
                  <a:pt x="0" y="52"/>
                  <a:pt x="1" y="53"/>
                  <a:pt x="3" y="53"/>
                </a:cubicBezTo>
                <a:cubicBezTo>
                  <a:pt x="15" y="53"/>
                  <a:pt x="15" y="53"/>
                  <a:pt x="15" y="53"/>
                </a:cubicBezTo>
                <a:cubicBezTo>
                  <a:pt x="16" y="53"/>
                  <a:pt x="18" y="52"/>
                  <a:pt x="18" y="51"/>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189" name="Freeform 94">
            <a:extLst>
              <a:ext uri="{FF2B5EF4-FFF2-40B4-BE49-F238E27FC236}">
                <a16:creationId xmlns:a16="http://schemas.microsoft.com/office/drawing/2014/main" xmlns="" id="{31B9353D-C882-432C-9257-19EE1985492C}"/>
              </a:ext>
            </a:extLst>
          </p:cNvPr>
          <p:cNvSpPr>
            <a:spLocks/>
          </p:cNvSpPr>
          <p:nvPr/>
        </p:nvSpPr>
        <p:spPr bwMode="auto">
          <a:xfrm>
            <a:off x="5952404" y="2781724"/>
            <a:ext cx="47613" cy="45232"/>
          </a:xfrm>
          <a:custGeom>
            <a:avLst/>
            <a:gdLst>
              <a:gd name="T0" fmla="*/ 28 w 29"/>
              <a:gd name="T1" fmla="*/ 16 h 28"/>
              <a:gd name="T2" fmla="*/ 12 w 29"/>
              <a:gd name="T3" fmla="*/ 27 h 28"/>
              <a:gd name="T4" fmla="*/ 1 w 29"/>
              <a:gd name="T5" fmla="*/ 12 h 28"/>
              <a:gd name="T6" fmla="*/ 17 w 29"/>
              <a:gd name="T7" fmla="*/ 1 h 28"/>
              <a:gd name="T8" fmla="*/ 28 w 29"/>
              <a:gd name="T9" fmla="*/ 16 h 28"/>
            </a:gdLst>
            <a:ahLst/>
            <a:cxnLst>
              <a:cxn ang="0">
                <a:pos x="T0" y="T1"/>
              </a:cxn>
              <a:cxn ang="0">
                <a:pos x="T2" y="T3"/>
              </a:cxn>
              <a:cxn ang="0">
                <a:pos x="T4" y="T5"/>
              </a:cxn>
              <a:cxn ang="0">
                <a:pos x="T6" y="T7"/>
              </a:cxn>
              <a:cxn ang="0">
                <a:pos x="T8" y="T9"/>
              </a:cxn>
            </a:cxnLst>
            <a:rect l="0" t="0" r="r" b="b"/>
            <a:pathLst>
              <a:path w="29" h="28">
                <a:moveTo>
                  <a:pt x="28" y="16"/>
                </a:moveTo>
                <a:cubicBezTo>
                  <a:pt x="26" y="23"/>
                  <a:pt x="19" y="28"/>
                  <a:pt x="12" y="27"/>
                </a:cubicBezTo>
                <a:cubicBezTo>
                  <a:pt x="5" y="26"/>
                  <a:pt x="0" y="19"/>
                  <a:pt x="1" y="12"/>
                </a:cubicBezTo>
                <a:cubicBezTo>
                  <a:pt x="3" y="4"/>
                  <a:pt x="10" y="0"/>
                  <a:pt x="17" y="1"/>
                </a:cubicBezTo>
                <a:cubicBezTo>
                  <a:pt x="24" y="2"/>
                  <a:pt x="29" y="9"/>
                  <a:pt x="28" y="16"/>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190" name="Freeform 95">
            <a:extLst>
              <a:ext uri="{FF2B5EF4-FFF2-40B4-BE49-F238E27FC236}">
                <a16:creationId xmlns:a16="http://schemas.microsoft.com/office/drawing/2014/main" xmlns="" id="{4C557D47-3E3C-4D6F-AE95-647504CA5E80}"/>
              </a:ext>
            </a:extLst>
          </p:cNvPr>
          <p:cNvSpPr>
            <a:spLocks/>
          </p:cNvSpPr>
          <p:nvPr/>
        </p:nvSpPr>
        <p:spPr bwMode="auto">
          <a:xfrm>
            <a:off x="5941691" y="2644838"/>
            <a:ext cx="44042" cy="147599"/>
          </a:xfrm>
          <a:custGeom>
            <a:avLst/>
            <a:gdLst>
              <a:gd name="T0" fmla="*/ 27 w 27"/>
              <a:gd name="T1" fmla="*/ 90 h 91"/>
              <a:gd name="T2" fmla="*/ 12 w 27"/>
              <a:gd name="T3" fmla="*/ 14 h 91"/>
              <a:gd name="T4" fmla="*/ 1 w 27"/>
              <a:gd name="T5" fmla="*/ 0 h 91"/>
              <a:gd name="T6" fmla="*/ 17 w 27"/>
              <a:gd name="T7" fmla="*/ 91 h 91"/>
              <a:gd name="T8" fmla="*/ 27 w 27"/>
              <a:gd name="T9" fmla="*/ 90 h 91"/>
            </a:gdLst>
            <a:ahLst/>
            <a:cxnLst>
              <a:cxn ang="0">
                <a:pos x="T0" y="T1"/>
              </a:cxn>
              <a:cxn ang="0">
                <a:pos x="T2" y="T3"/>
              </a:cxn>
              <a:cxn ang="0">
                <a:pos x="T4" y="T5"/>
              </a:cxn>
              <a:cxn ang="0">
                <a:pos x="T6" y="T7"/>
              </a:cxn>
              <a:cxn ang="0">
                <a:pos x="T8" y="T9"/>
              </a:cxn>
            </a:cxnLst>
            <a:rect l="0" t="0" r="r" b="b"/>
            <a:pathLst>
              <a:path w="27" h="91">
                <a:moveTo>
                  <a:pt x="27" y="90"/>
                </a:moveTo>
                <a:cubicBezTo>
                  <a:pt x="27" y="90"/>
                  <a:pt x="12" y="14"/>
                  <a:pt x="12" y="14"/>
                </a:cubicBezTo>
                <a:cubicBezTo>
                  <a:pt x="12" y="14"/>
                  <a:pt x="3" y="0"/>
                  <a:pt x="1" y="0"/>
                </a:cubicBezTo>
                <a:cubicBezTo>
                  <a:pt x="0" y="0"/>
                  <a:pt x="17" y="91"/>
                  <a:pt x="17" y="91"/>
                </a:cubicBezTo>
                <a:lnTo>
                  <a:pt x="27" y="90"/>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191" name="Freeform 96">
            <a:extLst>
              <a:ext uri="{FF2B5EF4-FFF2-40B4-BE49-F238E27FC236}">
                <a16:creationId xmlns:a16="http://schemas.microsoft.com/office/drawing/2014/main" xmlns="" id="{22F179AB-3938-4461-96FA-46164E9D9DBF}"/>
              </a:ext>
            </a:extLst>
          </p:cNvPr>
          <p:cNvSpPr>
            <a:spLocks/>
          </p:cNvSpPr>
          <p:nvPr/>
        </p:nvSpPr>
        <p:spPr bwMode="auto">
          <a:xfrm>
            <a:off x="5972640" y="2668644"/>
            <a:ext cx="95225" cy="127364"/>
          </a:xfrm>
          <a:custGeom>
            <a:avLst/>
            <a:gdLst>
              <a:gd name="T0" fmla="*/ 1 w 80"/>
              <a:gd name="T1" fmla="*/ 99 h 107"/>
              <a:gd name="T2" fmla="*/ 60 w 80"/>
              <a:gd name="T3" fmla="*/ 13 h 107"/>
              <a:gd name="T4" fmla="*/ 80 w 80"/>
              <a:gd name="T5" fmla="*/ 0 h 107"/>
              <a:gd name="T6" fmla="*/ 71 w 80"/>
              <a:gd name="T7" fmla="*/ 21 h 107"/>
              <a:gd name="T8" fmla="*/ 12 w 80"/>
              <a:gd name="T9" fmla="*/ 107 h 107"/>
              <a:gd name="T10" fmla="*/ 0 w 80"/>
              <a:gd name="T11" fmla="*/ 100 h 107"/>
              <a:gd name="T12" fmla="*/ 1 w 80"/>
              <a:gd name="T13" fmla="*/ 99 h 107"/>
            </a:gdLst>
            <a:ahLst/>
            <a:cxnLst>
              <a:cxn ang="0">
                <a:pos x="T0" y="T1"/>
              </a:cxn>
              <a:cxn ang="0">
                <a:pos x="T2" y="T3"/>
              </a:cxn>
              <a:cxn ang="0">
                <a:pos x="T4" y="T5"/>
              </a:cxn>
              <a:cxn ang="0">
                <a:pos x="T6" y="T7"/>
              </a:cxn>
              <a:cxn ang="0">
                <a:pos x="T8" y="T9"/>
              </a:cxn>
              <a:cxn ang="0">
                <a:pos x="T10" y="T11"/>
              </a:cxn>
              <a:cxn ang="0">
                <a:pos x="T12" y="T13"/>
              </a:cxn>
            </a:cxnLst>
            <a:rect l="0" t="0" r="r" b="b"/>
            <a:pathLst>
              <a:path w="80" h="107">
                <a:moveTo>
                  <a:pt x="1" y="99"/>
                </a:moveTo>
                <a:lnTo>
                  <a:pt x="60" y="13"/>
                </a:lnTo>
                <a:lnTo>
                  <a:pt x="80" y="0"/>
                </a:lnTo>
                <a:lnTo>
                  <a:pt x="71" y="21"/>
                </a:lnTo>
                <a:lnTo>
                  <a:pt x="12" y="107"/>
                </a:lnTo>
                <a:lnTo>
                  <a:pt x="0" y="100"/>
                </a:lnTo>
                <a:lnTo>
                  <a:pt x="1" y="99"/>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192" name="Freeform 97">
            <a:extLst>
              <a:ext uri="{FF2B5EF4-FFF2-40B4-BE49-F238E27FC236}">
                <a16:creationId xmlns:a16="http://schemas.microsoft.com/office/drawing/2014/main" xmlns="" id="{E4CA3777-6686-41BB-A6A7-A5D1547B9B34}"/>
              </a:ext>
            </a:extLst>
          </p:cNvPr>
          <p:cNvSpPr>
            <a:spLocks/>
          </p:cNvSpPr>
          <p:nvPr/>
        </p:nvSpPr>
        <p:spPr bwMode="auto">
          <a:xfrm>
            <a:off x="5964308" y="2816243"/>
            <a:ext cx="11903" cy="23806"/>
          </a:xfrm>
          <a:custGeom>
            <a:avLst/>
            <a:gdLst>
              <a:gd name="T0" fmla="*/ 2 w 7"/>
              <a:gd name="T1" fmla="*/ 3 h 15"/>
              <a:gd name="T2" fmla="*/ 5 w 7"/>
              <a:gd name="T3" fmla="*/ 1 h 15"/>
              <a:gd name="T4" fmla="*/ 7 w 7"/>
              <a:gd name="T5" fmla="*/ 3 h 15"/>
              <a:gd name="T6" fmla="*/ 5 w 7"/>
              <a:gd name="T7" fmla="*/ 13 h 15"/>
              <a:gd name="T8" fmla="*/ 3 w 7"/>
              <a:gd name="T9" fmla="*/ 15 h 15"/>
              <a:gd name="T10" fmla="*/ 1 w 7"/>
              <a:gd name="T11" fmla="*/ 12 h 15"/>
              <a:gd name="T12" fmla="*/ 2 w 7"/>
              <a:gd name="T13" fmla="*/ 3 h 15"/>
            </a:gdLst>
            <a:ahLst/>
            <a:cxnLst>
              <a:cxn ang="0">
                <a:pos x="T0" y="T1"/>
              </a:cxn>
              <a:cxn ang="0">
                <a:pos x="T2" y="T3"/>
              </a:cxn>
              <a:cxn ang="0">
                <a:pos x="T4" y="T5"/>
              </a:cxn>
              <a:cxn ang="0">
                <a:pos x="T6" y="T7"/>
              </a:cxn>
              <a:cxn ang="0">
                <a:pos x="T8" y="T9"/>
              </a:cxn>
              <a:cxn ang="0">
                <a:pos x="T10" y="T11"/>
              </a:cxn>
              <a:cxn ang="0">
                <a:pos x="T12" y="T13"/>
              </a:cxn>
            </a:cxnLst>
            <a:rect l="0" t="0" r="r" b="b"/>
            <a:pathLst>
              <a:path w="7" h="15">
                <a:moveTo>
                  <a:pt x="2" y="3"/>
                </a:moveTo>
                <a:cubicBezTo>
                  <a:pt x="3" y="1"/>
                  <a:pt x="4" y="0"/>
                  <a:pt x="5" y="1"/>
                </a:cubicBezTo>
                <a:cubicBezTo>
                  <a:pt x="6" y="1"/>
                  <a:pt x="7" y="2"/>
                  <a:pt x="7" y="3"/>
                </a:cubicBezTo>
                <a:cubicBezTo>
                  <a:pt x="5" y="13"/>
                  <a:pt x="5" y="13"/>
                  <a:pt x="5" y="13"/>
                </a:cubicBezTo>
                <a:cubicBezTo>
                  <a:pt x="5" y="14"/>
                  <a:pt x="4" y="15"/>
                  <a:pt x="3" y="15"/>
                </a:cubicBezTo>
                <a:cubicBezTo>
                  <a:pt x="1" y="15"/>
                  <a:pt x="0" y="13"/>
                  <a:pt x="1" y="12"/>
                </a:cubicBezTo>
                <a:lnTo>
                  <a:pt x="2" y="3"/>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193" name="Freeform 98">
            <a:extLst>
              <a:ext uri="{FF2B5EF4-FFF2-40B4-BE49-F238E27FC236}">
                <a16:creationId xmlns:a16="http://schemas.microsoft.com/office/drawing/2014/main" xmlns="" id="{B7079D09-D35F-48A1-8706-D251F2590C8C}"/>
              </a:ext>
            </a:extLst>
          </p:cNvPr>
          <p:cNvSpPr>
            <a:spLocks noEditPoints="1"/>
          </p:cNvSpPr>
          <p:nvPr/>
        </p:nvSpPr>
        <p:spPr bwMode="auto">
          <a:xfrm>
            <a:off x="5926218" y="1610454"/>
            <a:ext cx="165454" cy="177357"/>
          </a:xfrm>
          <a:custGeom>
            <a:avLst/>
            <a:gdLst>
              <a:gd name="T0" fmla="*/ 78 w 101"/>
              <a:gd name="T1" fmla="*/ 50 h 109"/>
              <a:gd name="T2" fmla="*/ 76 w 101"/>
              <a:gd name="T3" fmla="*/ 62 h 109"/>
              <a:gd name="T4" fmla="*/ 76 w 101"/>
              <a:gd name="T5" fmla="*/ 73 h 109"/>
              <a:gd name="T6" fmla="*/ 78 w 101"/>
              <a:gd name="T7" fmla="*/ 73 h 109"/>
              <a:gd name="T8" fmla="*/ 86 w 101"/>
              <a:gd name="T9" fmla="*/ 86 h 109"/>
              <a:gd name="T10" fmla="*/ 76 w 101"/>
              <a:gd name="T11" fmla="*/ 79 h 109"/>
              <a:gd name="T12" fmla="*/ 76 w 101"/>
              <a:gd name="T13" fmla="*/ 22 h 109"/>
              <a:gd name="T14" fmla="*/ 86 w 101"/>
              <a:gd name="T15" fmla="*/ 15 h 109"/>
              <a:gd name="T16" fmla="*/ 78 w 101"/>
              <a:gd name="T17" fmla="*/ 27 h 109"/>
              <a:gd name="T18" fmla="*/ 76 w 101"/>
              <a:gd name="T19" fmla="*/ 28 h 109"/>
              <a:gd name="T20" fmla="*/ 99 w 101"/>
              <a:gd name="T21" fmla="*/ 48 h 109"/>
              <a:gd name="T22" fmla="*/ 84 w 101"/>
              <a:gd name="T23" fmla="*/ 50 h 109"/>
              <a:gd name="T24" fmla="*/ 99 w 101"/>
              <a:gd name="T25" fmla="*/ 53 h 109"/>
              <a:gd name="T26" fmla="*/ 99 w 101"/>
              <a:gd name="T27" fmla="*/ 48 h 109"/>
              <a:gd name="T28" fmla="*/ 53 w 101"/>
              <a:gd name="T29" fmla="*/ 109 h 109"/>
              <a:gd name="T30" fmla="*/ 66 w 101"/>
              <a:gd name="T31" fmla="*/ 73 h 109"/>
              <a:gd name="T32" fmla="*/ 76 w 101"/>
              <a:gd name="T33" fmla="*/ 38 h 109"/>
              <a:gd name="T34" fmla="*/ 51 w 101"/>
              <a:gd name="T35" fmla="*/ 28 h 109"/>
              <a:gd name="T36" fmla="*/ 73 w 101"/>
              <a:gd name="T37" fmla="*/ 50 h 109"/>
              <a:gd name="T38" fmla="*/ 62 w 101"/>
              <a:gd name="T39" fmla="*/ 69 h 109"/>
              <a:gd name="T40" fmla="*/ 61 w 101"/>
              <a:gd name="T41" fmla="*/ 84 h 109"/>
              <a:gd name="T42" fmla="*/ 51 w 101"/>
              <a:gd name="T43" fmla="*/ 109 h 109"/>
              <a:gd name="T44" fmla="*/ 76 w 101"/>
              <a:gd name="T45" fmla="*/ 28 h 109"/>
              <a:gd name="T46" fmla="*/ 74 w 101"/>
              <a:gd name="T47" fmla="*/ 23 h 109"/>
              <a:gd name="T48" fmla="*/ 76 w 101"/>
              <a:gd name="T49" fmla="*/ 73 h 109"/>
              <a:gd name="T50" fmla="*/ 74 w 101"/>
              <a:gd name="T51" fmla="*/ 77 h 109"/>
              <a:gd name="T52" fmla="*/ 76 w 101"/>
              <a:gd name="T53" fmla="*/ 73 h 109"/>
              <a:gd name="T54" fmla="*/ 51 w 101"/>
              <a:gd name="T55" fmla="*/ 0 h 109"/>
              <a:gd name="T56" fmla="*/ 53 w 101"/>
              <a:gd name="T57" fmla="*/ 2 h 109"/>
              <a:gd name="T58" fmla="*/ 51 w 101"/>
              <a:gd name="T59" fmla="*/ 17 h 109"/>
              <a:gd name="T60" fmla="*/ 51 w 101"/>
              <a:gd name="T61" fmla="*/ 22 h 109"/>
              <a:gd name="T62" fmla="*/ 26 w 101"/>
              <a:gd name="T63" fmla="*/ 62 h 109"/>
              <a:gd name="T64" fmla="*/ 35 w 101"/>
              <a:gd name="T65" fmla="*/ 95 h 109"/>
              <a:gd name="T66" fmla="*/ 51 w 101"/>
              <a:gd name="T67" fmla="*/ 109 h 109"/>
              <a:gd name="T68" fmla="*/ 41 w 101"/>
              <a:gd name="T69" fmla="*/ 84 h 109"/>
              <a:gd name="T70" fmla="*/ 40 w 101"/>
              <a:gd name="T71" fmla="*/ 69 h 109"/>
              <a:gd name="T72" fmla="*/ 35 w 101"/>
              <a:gd name="T73" fmla="*/ 35 h 109"/>
              <a:gd name="T74" fmla="*/ 51 w 101"/>
              <a:gd name="T75" fmla="*/ 22 h 109"/>
              <a:gd name="T76" fmla="*/ 51 w 101"/>
              <a:gd name="T77" fmla="*/ 17 h 109"/>
              <a:gd name="T78" fmla="*/ 48 w 101"/>
              <a:gd name="T79" fmla="*/ 2 h 109"/>
              <a:gd name="T80" fmla="*/ 26 w 101"/>
              <a:gd name="T81" fmla="*/ 79 h 109"/>
              <a:gd name="T82" fmla="*/ 28 w 101"/>
              <a:gd name="T83" fmla="*/ 73 h 109"/>
              <a:gd name="T84" fmla="*/ 26 w 101"/>
              <a:gd name="T85" fmla="*/ 79 h 109"/>
              <a:gd name="T86" fmla="*/ 26 w 101"/>
              <a:gd name="T87" fmla="*/ 21 h 109"/>
              <a:gd name="T88" fmla="*/ 28 w 101"/>
              <a:gd name="T89" fmla="*/ 27 h 109"/>
              <a:gd name="T90" fmla="*/ 26 w 101"/>
              <a:gd name="T91" fmla="*/ 38 h 109"/>
              <a:gd name="T92" fmla="*/ 26 w 101"/>
              <a:gd name="T93" fmla="*/ 62 h 109"/>
              <a:gd name="T94" fmla="*/ 26 w 101"/>
              <a:gd name="T95" fmla="*/ 21 h 109"/>
              <a:gd name="T96" fmla="*/ 24 w 101"/>
              <a:gd name="T97" fmla="*/ 27 h 109"/>
              <a:gd name="T98" fmla="*/ 15 w 101"/>
              <a:gd name="T99" fmla="*/ 18 h 109"/>
              <a:gd name="T100" fmla="*/ 19 w 101"/>
              <a:gd name="T101" fmla="*/ 15 h 109"/>
              <a:gd name="T102" fmla="*/ 26 w 101"/>
              <a:gd name="T103" fmla="*/ 73 h 109"/>
              <a:gd name="T104" fmla="*/ 19 w 101"/>
              <a:gd name="T105" fmla="*/ 86 h 109"/>
              <a:gd name="T106" fmla="*/ 15 w 101"/>
              <a:gd name="T107" fmla="*/ 82 h 109"/>
              <a:gd name="T108" fmla="*/ 24 w 101"/>
              <a:gd name="T109" fmla="*/ 73 h 109"/>
              <a:gd name="T110" fmla="*/ 18 w 101"/>
              <a:gd name="T111" fmla="*/ 50 h 109"/>
              <a:gd name="T112" fmla="*/ 15 w 101"/>
              <a:gd name="T113" fmla="*/ 48 h 109"/>
              <a:gd name="T114" fmla="*/ 0 w 101"/>
              <a:gd name="T115" fmla="*/ 50 h 109"/>
              <a:gd name="T116" fmla="*/ 15 w 101"/>
              <a:gd name="T117"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09">
                <a:moveTo>
                  <a:pt x="76" y="62"/>
                </a:moveTo>
                <a:cubicBezTo>
                  <a:pt x="78" y="58"/>
                  <a:pt x="78" y="54"/>
                  <a:pt x="78" y="50"/>
                </a:cubicBezTo>
                <a:cubicBezTo>
                  <a:pt x="78" y="46"/>
                  <a:pt x="78" y="42"/>
                  <a:pt x="76" y="38"/>
                </a:cubicBezTo>
                <a:cubicBezTo>
                  <a:pt x="76" y="62"/>
                  <a:pt x="76" y="62"/>
                  <a:pt x="76" y="62"/>
                </a:cubicBezTo>
                <a:close/>
                <a:moveTo>
                  <a:pt x="76" y="79"/>
                </a:moveTo>
                <a:cubicBezTo>
                  <a:pt x="76" y="73"/>
                  <a:pt x="76" y="73"/>
                  <a:pt x="76" y="73"/>
                </a:cubicBezTo>
                <a:cubicBezTo>
                  <a:pt x="77" y="73"/>
                  <a:pt x="77" y="73"/>
                  <a:pt x="78" y="73"/>
                </a:cubicBezTo>
                <a:cubicBezTo>
                  <a:pt x="78" y="73"/>
                  <a:pt x="78" y="73"/>
                  <a:pt x="78" y="73"/>
                </a:cubicBezTo>
                <a:cubicBezTo>
                  <a:pt x="86" y="82"/>
                  <a:pt x="86" y="82"/>
                  <a:pt x="86" y="82"/>
                </a:cubicBezTo>
                <a:cubicBezTo>
                  <a:pt x="87" y="83"/>
                  <a:pt x="87" y="85"/>
                  <a:pt x="86" y="86"/>
                </a:cubicBezTo>
                <a:cubicBezTo>
                  <a:pt x="85" y="87"/>
                  <a:pt x="84" y="87"/>
                  <a:pt x="83" y="86"/>
                </a:cubicBezTo>
                <a:cubicBezTo>
                  <a:pt x="76" y="79"/>
                  <a:pt x="76" y="79"/>
                  <a:pt x="76" y="79"/>
                </a:cubicBezTo>
                <a:close/>
                <a:moveTo>
                  <a:pt x="76" y="28"/>
                </a:moveTo>
                <a:cubicBezTo>
                  <a:pt x="76" y="22"/>
                  <a:pt x="76" y="22"/>
                  <a:pt x="76" y="22"/>
                </a:cubicBezTo>
                <a:cubicBezTo>
                  <a:pt x="83" y="15"/>
                  <a:pt x="83" y="15"/>
                  <a:pt x="83" y="15"/>
                </a:cubicBezTo>
                <a:cubicBezTo>
                  <a:pt x="84" y="14"/>
                  <a:pt x="85" y="14"/>
                  <a:pt x="86" y="15"/>
                </a:cubicBezTo>
                <a:cubicBezTo>
                  <a:pt x="87" y="16"/>
                  <a:pt x="87" y="17"/>
                  <a:pt x="86" y="18"/>
                </a:cubicBezTo>
                <a:cubicBezTo>
                  <a:pt x="78" y="27"/>
                  <a:pt x="78" y="27"/>
                  <a:pt x="78" y="27"/>
                </a:cubicBezTo>
                <a:cubicBezTo>
                  <a:pt x="78" y="27"/>
                  <a:pt x="78" y="27"/>
                  <a:pt x="78" y="27"/>
                </a:cubicBezTo>
                <a:cubicBezTo>
                  <a:pt x="77" y="28"/>
                  <a:pt x="77" y="28"/>
                  <a:pt x="76" y="28"/>
                </a:cubicBezTo>
                <a:close/>
                <a:moveTo>
                  <a:pt x="99" y="48"/>
                </a:moveTo>
                <a:cubicBezTo>
                  <a:pt x="99" y="48"/>
                  <a:pt x="99" y="48"/>
                  <a:pt x="99" y="48"/>
                </a:cubicBezTo>
                <a:cubicBezTo>
                  <a:pt x="86" y="48"/>
                  <a:pt x="86" y="48"/>
                  <a:pt x="86" y="48"/>
                </a:cubicBezTo>
                <a:cubicBezTo>
                  <a:pt x="85" y="48"/>
                  <a:pt x="84" y="49"/>
                  <a:pt x="84" y="50"/>
                </a:cubicBezTo>
                <a:cubicBezTo>
                  <a:pt x="84" y="52"/>
                  <a:pt x="85" y="53"/>
                  <a:pt x="86" y="53"/>
                </a:cubicBezTo>
                <a:cubicBezTo>
                  <a:pt x="99" y="53"/>
                  <a:pt x="99" y="53"/>
                  <a:pt x="99" y="53"/>
                </a:cubicBezTo>
                <a:cubicBezTo>
                  <a:pt x="100" y="53"/>
                  <a:pt x="101" y="52"/>
                  <a:pt x="101" y="50"/>
                </a:cubicBezTo>
                <a:cubicBezTo>
                  <a:pt x="101" y="49"/>
                  <a:pt x="100" y="48"/>
                  <a:pt x="99" y="48"/>
                </a:cubicBezTo>
                <a:close/>
                <a:moveTo>
                  <a:pt x="51" y="109"/>
                </a:moveTo>
                <a:cubicBezTo>
                  <a:pt x="53" y="109"/>
                  <a:pt x="53" y="109"/>
                  <a:pt x="53" y="109"/>
                </a:cubicBezTo>
                <a:cubicBezTo>
                  <a:pt x="60" y="109"/>
                  <a:pt x="66" y="103"/>
                  <a:pt x="66" y="95"/>
                </a:cubicBezTo>
                <a:cubicBezTo>
                  <a:pt x="66" y="73"/>
                  <a:pt x="66" y="73"/>
                  <a:pt x="66" y="73"/>
                </a:cubicBezTo>
                <a:cubicBezTo>
                  <a:pt x="70" y="70"/>
                  <a:pt x="74" y="67"/>
                  <a:pt x="76" y="62"/>
                </a:cubicBezTo>
                <a:cubicBezTo>
                  <a:pt x="76" y="38"/>
                  <a:pt x="76" y="38"/>
                  <a:pt x="76" y="38"/>
                </a:cubicBezTo>
                <a:cubicBezTo>
                  <a:pt x="71" y="29"/>
                  <a:pt x="62" y="22"/>
                  <a:pt x="51" y="22"/>
                </a:cubicBezTo>
                <a:cubicBezTo>
                  <a:pt x="51" y="28"/>
                  <a:pt x="51" y="28"/>
                  <a:pt x="51" y="28"/>
                </a:cubicBezTo>
                <a:cubicBezTo>
                  <a:pt x="57" y="28"/>
                  <a:pt x="62" y="31"/>
                  <a:pt x="66" y="35"/>
                </a:cubicBezTo>
                <a:cubicBezTo>
                  <a:pt x="70" y="39"/>
                  <a:pt x="73" y="44"/>
                  <a:pt x="73" y="50"/>
                </a:cubicBezTo>
                <a:cubicBezTo>
                  <a:pt x="73" y="58"/>
                  <a:pt x="68" y="65"/>
                  <a:pt x="62" y="69"/>
                </a:cubicBezTo>
                <a:cubicBezTo>
                  <a:pt x="62" y="69"/>
                  <a:pt x="62" y="69"/>
                  <a:pt x="62" y="69"/>
                </a:cubicBezTo>
                <a:cubicBezTo>
                  <a:pt x="61" y="70"/>
                  <a:pt x="61" y="71"/>
                  <a:pt x="61" y="72"/>
                </a:cubicBezTo>
                <a:cubicBezTo>
                  <a:pt x="61" y="84"/>
                  <a:pt x="61" y="84"/>
                  <a:pt x="61" y="84"/>
                </a:cubicBezTo>
                <a:cubicBezTo>
                  <a:pt x="51" y="84"/>
                  <a:pt x="51" y="84"/>
                  <a:pt x="51" y="84"/>
                </a:cubicBezTo>
                <a:cubicBezTo>
                  <a:pt x="51" y="109"/>
                  <a:pt x="51" y="109"/>
                  <a:pt x="51" y="109"/>
                </a:cubicBezTo>
                <a:close/>
                <a:moveTo>
                  <a:pt x="76" y="22"/>
                </a:moveTo>
                <a:cubicBezTo>
                  <a:pt x="76" y="28"/>
                  <a:pt x="76" y="28"/>
                  <a:pt x="76" y="28"/>
                </a:cubicBezTo>
                <a:cubicBezTo>
                  <a:pt x="75" y="28"/>
                  <a:pt x="75" y="28"/>
                  <a:pt x="74" y="27"/>
                </a:cubicBezTo>
                <a:cubicBezTo>
                  <a:pt x="73" y="26"/>
                  <a:pt x="73" y="24"/>
                  <a:pt x="74" y="23"/>
                </a:cubicBezTo>
                <a:cubicBezTo>
                  <a:pt x="76" y="22"/>
                  <a:pt x="76" y="22"/>
                  <a:pt x="76" y="22"/>
                </a:cubicBezTo>
                <a:close/>
                <a:moveTo>
                  <a:pt x="76" y="73"/>
                </a:moveTo>
                <a:cubicBezTo>
                  <a:pt x="76" y="79"/>
                  <a:pt x="76" y="79"/>
                  <a:pt x="76" y="79"/>
                </a:cubicBezTo>
                <a:cubicBezTo>
                  <a:pt x="74" y="77"/>
                  <a:pt x="74" y="77"/>
                  <a:pt x="74" y="77"/>
                </a:cubicBezTo>
                <a:cubicBezTo>
                  <a:pt x="73" y="76"/>
                  <a:pt x="73" y="74"/>
                  <a:pt x="74" y="73"/>
                </a:cubicBezTo>
                <a:cubicBezTo>
                  <a:pt x="75" y="73"/>
                  <a:pt x="75" y="73"/>
                  <a:pt x="76" y="73"/>
                </a:cubicBezTo>
                <a:close/>
                <a:moveTo>
                  <a:pt x="51" y="17"/>
                </a:moveTo>
                <a:cubicBezTo>
                  <a:pt x="51" y="0"/>
                  <a:pt x="51" y="0"/>
                  <a:pt x="51" y="0"/>
                </a:cubicBezTo>
                <a:cubicBezTo>
                  <a:pt x="51" y="0"/>
                  <a:pt x="51" y="0"/>
                  <a:pt x="51" y="0"/>
                </a:cubicBezTo>
                <a:cubicBezTo>
                  <a:pt x="52" y="0"/>
                  <a:pt x="53" y="1"/>
                  <a:pt x="53" y="2"/>
                </a:cubicBezTo>
                <a:cubicBezTo>
                  <a:pt x="53" y="15"/>
                  <a:pt x="53" y="15"/>
                  <a:pt x="53" y="15"/>
                </a:cubicBezTo>
                <a:cubicBezTo>
                  <a:pt x="53" y="16"/>
                  <a:pt x="52" y="17"/>
                  <a:pt x="51" y="17"/>
                </a:cubicBezTo>
                <a:cubicBezTo>
                  <a:pt x="51" y="17"/>
                  <a:pt x="51" y="17"/>
                  <a:pt x="51" y="17"/>
                </a:cubicBezTo>
                <a:close/>
                <a:moveTo>
                  <a:pt x="51" y="22"/>
                </a:moveTo>
                <a:cubicBezTo>
                  <a:pt x="40" y="22"/>
                  <a:pt x="30" y="29"/>
                  <a:pt x="26" y="38"/>
                </a:cubicBezTo>
                <a:cubicBezTo>
                  <a:pt x="26" y="62"/>
                  <a:pt x="26" y="62"/>
                  <a:pt x="26" y="62"/>
                </a:cubicBezTo>
                <a:cubicBezTo>
                  <a:pt x="28" y="67"/>
                  <a:pt x="31" y="71"/>
                  <a:pt x="35" y="74"/>
                </a:cubicBezTo>
                <a:cubicBezTo>
                  <a:pt x="35" y="95"/>
                  <a:pt x="35" y="95"/>
                  <a:pt x="35" y="95"/>
                </a:cubicBezTo>
                <a:cubicBezTo>
                  <a:pt x="35" y="103"/>
                  <a:pt x="42" y="109"/>
                  <a:pt x="49" y="109"/>
                </a:cubicBezTo>
                <a:cubicBezTo>
                  <a:pt x="51" y="109"/>
                  <a:pt x="51" y="109"/>
                  <a:pt x="51" y="109"/>
                </a:cubicBezTo>
                <a:cubicBezTo>
                  <a:pt x="51" y="84"/>
                  <a:pt x="51" y="84"/>
                  <a:pt x="51" y="84"/>
                </a:cubicBezTo>
                <a:cubicBezTo>
                  <a:pt x="41" y="84"/>
                  <a:pt x="41" y="84"/>
                  <a:pt x="41" y="84"/>
                </a:cubicBezTo>
                <a:cubicBezTo>
                  <a:pt x="41" y="72"/>
                  <a:pt x="41" y="72"/>
                  <a:pt x="41" y="72"/>
                </a:cubicBezTo>
                <a:cubicBezTo>
                  <a:pt x="41" y="71"/>
                  <a:pt x="41" y="70"/>
                  <a:pt x="40" y="69"/>
                </a:cubicBezTo>
                <a:cubicBezTo>
                  <a:pt x="33" y="66"/>
                  <a:pt x="28" y="58"/>
                  <a:pt x="28" y="50"/>
                </a:cubicBezTo>
                <a:cubicBezTo>
                  <a:pt x="28" y="44"/>
                  <a:pt x="31" y="39"/>
                  <a:pt x="35" y="35"/>
                </a:cubicBezTo>
                <a:cubicBezTo>
                  <a:pt x="39" y="31"/>
                  <a:pt x="44" y="28"/>
                  <a:pt x="51" y="28"/>
                </a:cubicBezTo>
                <a:cubicBezTo>
                  <a:pt x="51" y="22"/>
                  <a:pt x="51" y="22"/>
                  <a:pt x="51" y="22"/>
                </a:cubicBezTo>
                <a:close/>
                <a:moveTo>
                  <a:pt x="51" y="0"/>
                </a:moveTo>
                <a:cubicBezTo>
                  <a:pt x="51" y="17"/>
                  <a:pt x="51" y="17"/>
                  <a:pt x="51" y="17"/>
                </a:cubicBezTo>
                <a:cubicBezTo>
                  <a:pt x="49" y="17"/>
                  <a:pt x="48" y="16"/>
                  <a:pt x="48" y="15"/>
                </a:cubicBezTo>
                <a:cubicBezTo>
                  <a:pt x="48" y="2"/>
                  <a:pt x="48" y="2"/>
                  <a:pt x="48" y="2"/>
                </a:cubicBezTo>
                <a:cubicBezTo>
                  <a:pt x="48" y="1"/>
                  <a:pt x="49" y="0"/>
                  <a:pt x="51" y="0"/>
                </a:cubicBezTo>
                <a:close/>
                <a:moveTo>
                  <a:pt x="26" y="79"/>
                </a:moveTo>
                <a:cubicBezTo>
                  <a:pt x="26" y="73"/>
                  <a:pt x="26" y="73"/>
                  <a:pt x="26" y="73"/>
                </a:cubicBezTo>
                <a:cubicBezTo>
                  <a:pt x="26" y="73"/>
                  <a:pt x="27" y="73"/>
                  <a:pt x="28" y="73"/>
                </a:cubicBezTo>
                <a:cubicBezTo>
                  <a:pt x="29" y="74"/>
                  <a:pt x="29" y="76"/>
                  <a:pt x="28" y="77"/>
                </a:cubicBezTo>
                <a:cubicBezTo>
                  <a:pt x="26" y="79"/>
                  <a:pt x="26" y="79"/>
                  <a:pt x="26" y="79"/>
                </a:cubicBezTo>
                <a:close/>
                <a:moveTo>
                  <a:pt x="26" y="28"/>
                </a:moveTo>
                <a:cubicBezTo>
                  <a:pt x="26" y="21"/>
                  <a:pt x="26" y="21"/>
                  <a:pt x="26" y="21"/>
                </a:cubicBezTo>
                <a:cubicBezTo>
                  <a:pt x="28" y="23"/>
                  <a:pt x="28" y="23"/>
                  <a:pt x="28" y="23"/>
                </a:cubicBezTo>
                <a:cubicBezTo>
                  <a:pt x="29" y="24"/>
                  <a:pt x="29" y="26"/>
                  <a:pt x="28" y="27"/>
                </a:cubicBezTo>
                <a:cubicBezTo>
                  <a:pt x="27" y="28"/>
                  <a:pt x="26" y="28"/>
                  <a:pt x="26" y="28"/>
                </a:cubicBezTo>
                <a:close/>
                <a:moveTo>
                  <a:pt x="26" y="38"/>
                </a:moveTo>
                <a:cubicBezTo>
                  <a:pt x="24" y="42"/>
                  <a:pt x="23" y="46"/>
                  <a:pt x="23" y="50"/>
                </a:cubicBezTo>
                <a:cubicBezTo>
                  <a:pt x="23" y="55"/>
                  <a:pt x="24" y="59"/>
                  <a:pt x="26" y="62"/>
                </a:cubicBezTo>
                <a:cubicBezTo>
                  <a:pt x="26" y="38"/>
                  <a:pt x="26" y="38"/>
                  <a:pt x="26" y="38"/>
                </a:cubicBezTo>
                <a:close/>
                <a:moveTo>
                  <a:pt x="26" y="21"/>
                </a:moveTo>
                <a:cubicBezTo>
                  <a:pt x="26" y="28"/>
                  <a:pt x="26" y="28"/>
                  <a:pt x="26" y="28"/>
                </a:cubicBezTo>
                <a:cubicBezTo>
                  <a:pt x="25" y="28"/>
                  <a:pt x="24" y="27"/>
                  <a:pt x="24" y="27"/>
                </a:cubicBezTo>
                <a:cubicBezTo>
                  <a:pt x="24" y="27"/>
                  <a:pt x="24" y="27"/>
                  <a:pt x="24" y="27"/>
                </a:cubicBezTo>
                <a:cubicBezTo>
                  <a:pt x="15" y="18"/>
                  <a:pt x="15" y="18"/>
                  <a:pt x="15" y="18"/>
                </a:cubicBezTo>
                <a:cubicBezTo>
                  <a:pt x="14" y="17"/>
                  <a:pt x="14" y="16"/>
                  <a:pt x="15" y="15"/>
                </a:cubicBezTo>
                <a:cubicBezTo>
                  <a:pt x="16" y="14"/>
                  <a:pt x="18" y="14"/>
                  <a:pt x="19" y="15"/>
                </a:cubicBezTo>
                <a:cubicBezTo>
                  <a:pt x="26" y="21"/>
                  <a:pt x="26" y="21"/>
                  <a:pt x="26" y="21"/>
                </a:cubicBezTo>
                <a:close/>
                <a:moveTo>
                  <a:pt x="26" y="73"/>
                </a:moveTo>
                <a:cubicBezTo>
                  <a:pt x="26" y="79"/>
                  <a:pt x="26" y="79"/>
                  <a:pt x="26" y="79"/>
                </a:cubicBezTo>
                <a:cubicBezTo>
                  <a:pt x="19" y="86"/>
                  <a:pt x="19" y="86"/>
                  <a:pt x="19" y="86"/>
                </a:cubicBezTo>
                <a:cubicBezTo>
                  <a:pt x="18" y="87"/>
                  <a:pt x="16" y="87"/>
                  <a:pt x="15" y="86"/>
                </a:cubicBezTo>
                <a:cubicBezTo>
                  <a:pt x="14" y="85"/>
                  <a:pt x="14" y="83"/>
                  <a:pt x="15" y="82"/>
                </a:cubicBezTo>
                <a:cubicBezTo>
                  <a:pt x="24" y="73"/>
                  <a:pt x="24" y="73"/>
                  <a:pt x="24" y="73"/>
                </a:cubicBezTo>
                <a:cubicBezTo>
                  <a:pt x="24" y="73"/>
                  <a:pt x="24" y="73"/>
                  <a:pt x="24" y="73"/>
                </a:cubicBezTo>
                <a:cubicBezTo>
                  <a:pt x="24" y="73"/>
                  <a:pt x="25" y="73"/>
                  <a:pt x="26" y="73"/>
                </a:cubicBezTo>
                <a:close/>
                <a:moveTo>
                  <a:pt x="18" y="50"/>
                </a:moveTo>
                <a:cubicBezTo>
                  <a:pt x="18" y="50"/>
                  <a:pt x="18" y="50"/>
                  <a:pt x="18" y="50"/>
                </a:cubicBezTo>
                <a:cubicBezTo>
                  <a:pt x="18" y="49"/>
                  <a:pt x="17" y="48"/>
                  <a:pt x="15" y="48"/>
                </a:cubicBezTo>
                <a:cubicBezTo>
                  <a:pt x="3" y="48"/>
                  <a:pt x="3" y="48"/>
                  <a:pt x="3" y="48"/>
                </a:cubicBezTo>
                <a:cubicBezTo>
                  <a:pt x="2" y="48"/>
                  <a:pt x="0" y="49"/>
                  <a:pt x="0" y="50"/>
                </a:cubicBezTo>
                <a:cubicBezTo>
                  <a:pt x="0" y="52"/>
                  <a:pt x="2" y="53"/>
                  <a:pt x="3" y="53"/>
                </a:cubicBezTo>
                <a:cubicBezTo>
                  <a:pt x="15" y="53"/>
                  <a:pt x="15" y="53"/>
                  <a:pt x="15" y="53"/>
                </a:cubicBezTo>
                <a:cubicBezTo>
                  <a:pt x="17" y="53"/>
                  <a:pt x="18" y="52"/>
                  <a:pt x="18" y="50"/>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id-ID" sz="1012"/>
          </a:p>
        </p:txBody>
      </p:sp>
      <p:sp>
        <p:nvSpPr>
          <p:cNvPr id="194" name="燕尾形 103">
            <a:extLst>
              <a:ext uri="{FF2B5EF4-FFF2-40B4-BE49-F238E27FC236}">
                <a16:creationId xmlns:a16="http://schemas.microsoft.com/office/drawing/2014/main" xmlns="" id="{808116FA-74E0-4921-A94F-7F3D39BFAAD9}"/>
              </a:ext>
            </a:extLst>
          </p:cNvPr>
          <p:cNvSpPr/>
          <p:nvPr/>
        </p:nvSpPr>
        <p:spPr>
          <a:xfrm rot="5400000">
            <a:off x="1375058" y="1978298"/>
            <a:ext cx="269960" cy="431936"/>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solidFill>
                <a:schemeClr val="tx1"/>
              </a:solidFill>
            </a:endParaRPr>
          </a:p>
        </p:txBody>
      </p:sp>
      <p:cxnSp>
        <p:nvCxnSpPr>
          <p:cNvPr id="195" name="直接连接符 194">
            <a:extLst>
              <a:ext uri="{FF2B5EF4-FFF2-40B4-BE49-F238E27FC236}">
                <a16:creationId xmlns:a16="http://schemas.microsoft.com/office/drawing/2014/main" xmlns="" id="{A03A6D9B-42AD-4A73-88F9-C5DAC0105BDC}"/>
              </a:ext>
            </a:extLst>
          </p:cNvPr>
          <p:cNvCxnSpPr/>
          <p:nvPr/>
        </p:nvCxnSpPr>
        <p:spPr>
          <a:xfrm>
            <a:off x="1510038" y="2410233"/>
            <a:ext cx="2726593"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96" name="矩形 47">
            <a:extLst>
              <a:ext uri="{FF2B5EF4-FFF2-40B4-BE49-F238E27FC236}">
                <a16:creationId xmlns:a16="http://schemas.microsoft.com/office/drawing/2014/main" xmlns="" id="{6C001FAD-DB8F-4DA6-9346-AA547BE7D708}"/>
              </a:ext>
            </a:extLst>
          </p:cNvPr>
          <p:cNvSpPr>
            <a:spLocks noChangeArrowheads="1"/>
          </p:cNvSpPr>
          <p:nvPr/>
        </p:nvSpPr>
        <p:spPr bwMode="auto">
          <a:xfrm>
            <a:off x="1742351" y="1242389"/>
            <a:ext cx="2483629" cy="115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200" dirty="0">
                <a:solidFill>
                  <a:schemeClr val="tx1">
                    <a:lumMod val="75000"/>
                    <a:lumOff val="25000"/>
                  </a:schemeClr>
                </a:solidFill>
                <a:sym typeface="微软雅黑" pitchFamily="34" charset="-122"/>
              </a:rPr>
              <a:t>逃生的线路要根据自己的位置和疏散标志来确定，可以向楼下或楼顶露台撤离，但不能乘坐电梯，必须走楼梯。如果楼梯烟雾多，可用湿毛巾、湿衣物等捂住鼻子上下楼。</a:t>
            </a:r>
          </a:p>
        </p:txBody>
      </p:sp>
      <p:sp>
        <p:nvSpPr>
          <p:cNvPr id="197" name="燕尾形 107">
            <a:extLst>
              <a:ext uri="{FF2B5EF4-FFF2-40B4-BE49-F238E27FC236}">
                <a16:creationId xmlns:a16="http://schemas.microsoft.com/office/drawing/2014/main" xmlns="" id="{758A4B6A-70D6-416E-8C7B-0DE762EDDD0F}"/>
              </a:ext>
            </a:extLst>
          </p:cNvPr>
          <p:cNvSpPr/>
          <p:nvPr/>
        </p:nvSpPr>
        <p:spPr>
          <a:xfrm rot="5400000">
            <a:off x="1375058" y="3004145"/>
            <a:ext cx="269960" cy="431936"/>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solidFill>
                <a:schemeClr val="tx1"/>
              </a:solidFill>
            </a:endParaRPr>
          </a:p>
        </p:txBody>
      </p:sp>
      <p:cxnSp>
        <p:nvCxnSpPr>
          <p:cNvPr id="198" name="直接连接符 197">
            <a:extLst>
              <a:ext uri="{FF2B5EF4-FFF2-40B4-BE49-F238E27FC236}">
                <a16:creationId xmlns:a16="http://schemas.microsoft.com/office/drawing/2014/main" xmlns="" id="{141A88D6-E572-45B3-A659-3EA3368EE1CF}"/>
              </a:ext>
            </a:extLst>
          </p:cNvPr>
          <p:cNvCxnSpPr/>
          <p:nvPr/>
        </p:nvCxnSpPr>
        <p:spPr>
          <a:xfrm>
            <a:off x="1510038" y="3436080"/>
            <a:ext cx="2726593"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99" name="矩形 47">
            <a:extLst>
              <a:ext uri="{FF2B5EF4-FFF2-40B4-BE49-F238E27FC236}">
                <a16:creationId xmlns:a16="http://schemas.microsoft.com/office/drawing/2014/main" xmlns="" id="{BBE281AD-4CF7-4DD1-9EFF-4BBA7AD698CF}"/>
              </a:ext>
            </a:extLst>
          </p:cNvPr>
          <p:cNvSpPr>
            <a:spLocks noChangeArrowheads="1"/>
          </p:cNvSpPr>
          <p:nvPr/>
        </p:nvSpPr>
        <p:spPr bwMode="auto">
          <a:xfrm>
            <a:off x="1753002" y="2925165"/>
            <a:ext cx="2483629" cy="512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200" dirty="0">
                <a:solidFill>
                  <a:schemeClr val="tx1">
                    <a:lumMod val="75000"/>
                    <a:lumOff val="25000"/>
                  </a:schemeClr>
                </a:solidFill>
                <a:sym typeface="微软雅黑" pitchFamily="34" charset="-122"/>
              </a:rPr>
              <a:t>火灾的烟雾比重轻，因此通过烟雾区时要尽量弯腰或爬行。</a:t>
            </a:r>
          </a:p>
        </p:txBody>
      </p:sp>
      <p:sp>
        <p:nvSpPr>
          <p:cNvPr id="200" name="燕尾形 111">
            <a:extLst>
              <a:ext uri="{FF2B5EF4-FFF2-40B4-BE49-F238E27FC236}">
                <a16:creationId xmlns:a16="http://schemas.microsoft.com/office/drawing/2014/main" xmlns="" id="{C413525F-7D69-4D25-9E1C-7B2DE406448F}"/>
              </a:ext>
            </a:extLst>
          </p:cNvPr>
          <p:cNvSpPr/>
          <p:nvPr/>
        </p:nvSpPr>
        <p:spPr>
          <a:xfrm rot="5400000">
            <a:off x="1375058" y="4083983"/>
            <a:ext cx="269960" cy="431936"/>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a:solidFill>
                <a:schemeClr val="tx1"/>
              </a:solidFill>
            </a:endParaRPr>
          </a:p>
        </p:txBody>
      </p:sp>
      <p:cxnSp>
        <p:nvCxnSpPr>
          <p:cNvPr id="201" name="直接连接符 200">
            <a:extLst>
              <a:ext uri="{FF2B5EF4-FFF2-40B4-BE49-F238E27FC236}">
                <a16:creationId xmlns:a16="http://schemas.microsoft.com/office/drawing/2014/main" xmlns="" id="{F574ACCB-AB37-40C9-9A65-AAB086AE48F7}"/>
              </a:ext>
            </a:extLst>
          </p:cNvPr>
          <p:cNvCxnSpPr/>
          <p:nvPr/>
        </p:nvCxnSpPr>
        <p:spPr>
          <a:xfrm>
            <a:off x="1510038" y="4515919"/>
            <a:ext cx="2726593"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02" name="矩形 47">
            <a:extLst>
              <a:ext uri="{FF2B5EF4-FFF2-40B4-BE49-F238E27FC236}">
                <a16:creationId xmlns:a16="http://schemas.microsoft.com/office/drawing/2014/main" xmlns="" id="{7989942C-4EAC-46ED-8642-6AA4A08BB964}"/>
              </a:ext>
            </a:extLst>
          </p:cNvPr>
          <p:cNvSpPr>
            <a:spLocks noChangeArrowheads="1"/>
          </p:cNvSpPr>
          <p:nvPr/>
        </p:nvSpPr>
        <p:spPr bwMode="auto">
          <a:xfrm>
            <a:off x="1763204" y="3789029"/>
            <a:ext cx="2483629" cy="715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200" dirty="0">
                <a:solidFill>
                  <a:schemeClr val="tx1">
                    <a:lumMod val="75000"/>
                    <a:lumOff val="25000"/>
                  </a:schemeClr>
                </a:solidFill>
                <a:sym typeface="微软雅黑" pitchFamily="34" charset="-122"/>
              </a:rPr>
              <a:t>烟雾区距离比较短时，也可以憋气快速通过。有条件也可通过房顶平台、走廊等逃到相邻的疏散通道。</a:t>
            </a:r>
          </a:p>
        </p:txBody>
      </p:sp>
    </p:spTree>
    <p:extLst>
      <p:ext uri="{BB962C8B-B14F-4D97-AF65-F5344CB8AC3E}">
        <p14:creationId xmlns:p14="http://schemas.microsoft.com/office/powerpoint/2010/main" val="499739150"/>
      </p:ext>
    </p:extLst>
  </p:cSld>
  <p:clrMapOvr>
    <a:masterClrMapping/>
  </p:clrMapOvr>
  <mc:AlternateContent xmlns:mc="http://schemas.openxmlformats.org/markup-compatibility/2006" xmlns:p14="http://schemas.microsoft.com/office/powerpoint/2010/main">
    <mc:Choice Requires="p14">
      <p:transition spd="slow" p14:dur="1500" advTm="8386">
        <p:split orient="vert"/>
      </p:transition>
    </mc:Choice>
    <mc:Fallback xmlns="">
      <p:transition spd="slow" advTm="8386">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09"/>
                                        </p:tgtEl>
                                        <p:attrNameLst>
                                          <p:attrName>style.visibility</p:attrName>
                                        </p:attrNameLst>
                                      </p:cBhvr>
                                      <p:to>
                                        <p:strVal val="visible"/>
                                      </p:to>
                                    </p:set>
                                    <p:animEffect transition="in" filter="wipe(left)">
                                      <p:cBhvr>
                                        <p:cTn id="14" dur="500"/>
                                        <p:tgtEl>
                                          <p:spTgt spid="109"/>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0"/>
                                        </p:tgtEl>
                                        <p:attrNameLst>
                                          <p:attrName>style.visibility</p:attrName>
                                        </p:attrNameLst>
                                      </p:cBhvr>
                                      <p:to>
                                        <p:strVal val="visible"/>
                                      </p:to>
                                    </p:set>
                                    <p:anim calcmode="lin" valueType="num">
                                      <p:cBhvr>
                                        <p:cTn id="18" dur="500" fill="hold"/>
                                        <p:tgtEl>
                                          <p:spTgt spid="110"/>
                                        </p:tgtEl>
                                        <p:attrNameLst>
                                          <p:attrName>ppt_w</p:attrName>
                                        </p:attrNameLst>
                                      </p:cBhvr>
                                      <p:tavLst>
                                        <p:tav tm="0">
                                          <p:val>
                                            <p:fltVal val="0"/>
                                          </p:val>
                                        </p:tav>
                                        <p:tav tm="100000">
                                          <p:val>
                                            <p:strVal val="#ppt_w"/>
                                          </p:val>
                                        </p:tav>
                                      </p:tavLst>
                                    </p:anim>
                                    <p:anim calcmode="lin" valueType="num">
                                      <p:cBhvr>
                                        <p:cTn id="19" dur="500" fill="hold"/>
                                        <p:tgtEl>
                                          <p:spTgt spid="110"/>
                                        </p:tgtEl>
                                        <p:attrNameLst>
                                          <p:attrName>ppt_h</p:attrName>
                                        </p:attrNameLst>
                                      </p:cBhvr>
                                      <p:tavLst>
                                        <p:tav tm="0">
                                          <p:val>
                                            <p:fltVal val="0"/>
                                          </p:val>
                                        </p:tav>
                                        <p:tav tm="100000">
                                          <p:val>
                                            <p:strVal val="#ppt_h"/>
                                          </p:val>
                                        </p:tav>
                                      </p:tavLst>
                                    </p:anim>
                                    <p:animEffect transition="in" filter="fade">
                                      <p:cBhvr>
                                        <p:cTn id="20" dur="500"/>
                                        <p:tgtEl>
                                          <p:spTgt spid="110"/>
                                        </p:tgtEl>
                                      </p:cBhvr>
                                    </p:animEffect>
                                  </p:childTnLst>
                                </p:cTn>
                              </p:par>
                            </p:childTnLst>
                          </p:cTn>
                        </p:par>
                        <p:par>
                          <p:cTn id="21" fill="hold">
                            <p:stCondLst>
                              <p:cond delay="1500"/>
                            </p:stCondLst>
                            <p:childTnLst>
                              <p:par>
                                <p:cTn id="22" presetID="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 calcmode="lin" valueType="num">
                                      <p:cBhvr additive="base">
                                        <p:cTn id="24" dur="500" fill="hold"/>
                                        <p:tgtEl>
                                          <p:spTgt spid="51"/>
                                        </p:tgtEl>
                                        <p:attrNameLst>
                                          <p:attrName>ppt_x</p:attrName>
                                        </p:attrNameLst>
                                      </p:cBhvr>
                                      <p:tavLst>
                                        <p:tav tm="0">
                                          <p:val>
                                            <p:strVal val="#ppt_x"/>
                                          </p:val>
                                        </p:tav>
                                        <p:tav tm="100000">
                                          <p:val>
                                            <p:strVal val="#ppt_x"/>
                                          </p:val>
                                        </p:tav>
                                      </p:tavLst>
                                    </p:anim>
                                    <p:anim calcmode="lin" valueType="num">
                                      <p:cBhvr additive="base">
                                        <p:cTn id="25" dur="500" fill="hold"/>
                                        <p:tgtEl>
                                          <p:spTgt spid="51"/>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 calcmode="lin" valueType="num">
                                      <p:cBhvr additive="base">
                                        <p:cTn id="29" dur="500" fill="hold"/>
                                        <p:tgtEl>
                                          <p:spTgt spid="49"/>
                                        </p:tgtEl>
                                        <p:attrNameLst>
                                          <p:attrName>ppt_x</p:attrName>
                                        </p:attrNameLst>
                                      </p:cBhvr>
                                      <p:tavLst>
                                        <p:tav tm="0">
                                          <p:val>
                                            <p:strVal val="#ppt_x"/>
                                          </p:val>
                                        </p:tav>
                                        <p:tav tm="100000">
                                          <p:val>
                                            <p:strVal val="#ppt_x"/>
                                          </p:val>
                                        </p:tav>
                                      </p:tavLst>
                                    </p:anim>
                                    <p:anim calcmode="lin" valueType="num">
                                      <p:cBhvr additive="base">
                                        <p:cTn id="30" dur="500" fill="hold"/>
                                        <p:tgtEl>
                                          <p:spTgt spid="49"/>
                                        </p:tgtEl>
                                        <p:attrNameLst>
                                          <p:attrName>ppt_y</p:attrName>
                                        </p:attrNameLst>
                                      </p:cBhvr>
                                      <p:tavLst>
                                        <p:tav tm="0">
                                          <p:val>
                                            <p:strVal val="1+#ppt_h/2"/>
                                          </p:val>
                                        </p:tav>
                                        <p:tav tm="100000">
                                          <p:val>
                                            <p:strVal val="#ppt_y"/>
                                          </p:val>
                                        </p:tav>
                                      </p:tavLst>
                                    </p:anim>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50"/>
                                        </p:tgtEl>
                                        <p:attrNameLst>
                                          <p:attrName>style.visibility</p:attrName>
                                        </p:attrNameLst>
                                      </p:cBhvr>
                                      <p:to>
                                        <p:strVal val="visible"/>
                                      </p:to>
                                    </p:set>
                                    <p:anim calcmode="lin" valueType="num">
                                      <p:cBhvr additive="base">
                                        <p:cTn id="34" dur="500" fill="hold"/>
                                        <p:tgtEl>
                                          <p:spTgt spid="50"/>
                                        </p:tgtEl>
                                        <p:attrNameLst>
                                          <p:attrName>ppt_x</p:attrName>
                                        </p:attrNameLst>
                                      </p:cBhvr>
                                      <p:tavLst>
                                        <p:tav tm="0">
                                          <p:val>
                                            <p:strVal val="#ppt_x"/>
                                          </p:val>
                                        </p:tav>
                                        <p:tav tm="100000">
                                          <p:val>
                                            <p:strVal val="#ppt_x"/>
                                          </p:val>
                                        </p:tav>
                                      </p:tavLst>
                                    </p:anim>
                                    <p:anim calcmode="lin" valueType="num">
                                      <p:cBhvr additive="base">
                                        <p:cTn id="35" dur="500" fill="hold"/>
                                        <p:tgtEl>
                                          <p:spTgt spid="50"/>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 presetClass="entr" presetSubtype="2" fill="hold" grpId="0" nodeType="afterEffect">
                                  <p:stCondLst>
                                    <p:cond delay="0"/>
                                  </p:stCondLst>
                                  <p:childTnLst>
                                    <p:set>
                                      <p:cBhvr>
                                        <p:cTn id="38" dur="1" fill="hold">
                                          <p:stCondLst>
                                            <p:cond delay="0"/>
                                          </p:stCondLst>
                                        </p:cTn>
                                        <p:tgtEl>
                                          <p:spTgt spid="95"/>
                                        </p:tgtEl>
                                        <p:attrNameLst>
                                          <p:attrName>style.visibility</p:attrName>
                                        </p:attrNameLst>
                                      </p:cBhvr>
                                      <p:to>
                                        <p:strVal val="visible"/>
                                      </p:to>
                                    </p:set>
                                    <p:anim calcmode="lin" valueType="num">
                                      <p:cBhvr additive="base">
                                        <p:cTn id="39" dur="500" fill="hold"/>
                                        <p:tgtEl>
                                          <p:spTgt spid="95"/>
                                        </p:tgtEl>
                                        <p:attrNameLst>
                                          <p:attrName>ppt_x</p:attrName>
                                        </p:attrNameLst>
                                      </p:cBhvr>
                                      <p:tavLst>
                                        <p:tav tm="0">
                                          <p:val>
                                            <p:strVal val="1+#ppt_w/2"/>
                                          </p:val>
                                        </p:tav>
                                        <p:tav tm="100000">
                                          <p:val>
                                            <p:strVal val="#ppt_x"/>
                                          </p:val>
                                        </p:tav>
                                      </p:tavLst>
                                    </p:anim>
                                    <p:anim calcmode="lin" valueType="num">
                                      <p:cBhvr additive="base">
                                        <p:cTn id="40" dur="500" fill="hold"/>
                                        <p:tgtEl>
                                          <p:spTgt spid="95"/>
                                        </p:tgtEl>
                                        <p:attrNameLst>
                                          <p:attrName>ppt_y</p:attrName>
                                        </p:attrNameLst>
                                      </p:cBhvr>
                                      <p:tavLst>
                                        <p:tav tm="0">
                                          <p:val>
                                            <p:strVal val="#ppt_y"/>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additive="base">
                                        <p:cTn id="43" dur="500" fill="hold"/>
                                        <p:tgtEl>
                                          <p:spTgt spid="96"/>
                                        </p:tgtEl>
                                        <p:attrNameLst>
                                          <p:attrName>ppt_x</p:attrName>
                                        </p:attrNameLst>
                                      </p:cBhvr>
                                      <p:tavLst>
                                        <p:tav tm="0">
                                          <p:val>
                                            <p:strVal val="#ppt_x"/>
                                          </p:val>
                                        </p:tav>
                                        <p:tav tm="100000">
                                          <p:val>
                                            <p:strVal val="#ppt_x"/>
                                          </p:val>
                                        </p:tav>
                                      </p:tavLst>
                                    </p:anim>
                                    <p:anim calcmode="lin" valueType="num">
                                      <p:cBhvr additive="base">
                                        <p:cTn id="44" dur="500" fill="hold"/>
                                        <p:tgtEl>
                                          <p:spTgt spid="9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97"/>
                                        </p:tgtEl>
                                        <p:attrNameLst>
                                          <p:attrName>style.visibility</p:attrName>
                                        </p:attrNameLst>
                                      </p:cBhvr>
                                      <p:to>
                                        <p:strVal val="visible"/>
                                      </p:to>
                                    </p:set>
                                    <p:anim calcmode="lin" valueType="num">
                                      <p:cBhvr additive="base">
                                        <p:cTn id="47" dur="500" fill="hold"/>
                                        <p:tgtEl>
                                          <p:spTgt spid="97"/>
                                        </p:tgtEl>
                                        <p:attrNameLst>
                                          <p:attrName>ppt_x</p:attrName>
                                        </p:attrNameLst>
                                      </p:cBhvr>
                                      <p:tavLst>
                                        <p:tav tm="0">
                                          <p:val>
                                            <p:strVal val="#ppt_x"/>
                                          </p:val>
                                        </p:tav>
                                        <p:tav tm="100000">
                                          <p:val>
                                            <p:strVal val="#ppt_x"/>
                                          </p:val>
                                        </p:tav>
                                      </p:tavLst>
                                    </p:anim>
                                    <p:anim calcmode="lin" valueType="num">
                                      <p:cBhvr additive="base">
                                        <p:cTn id="48" dur="500" fill="hold"/>
                                        <p:tgtEl>
                                          <p:spTgt spid="9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98"/>
                                        </p:tgtEl>
                                        <p:attrNameLst>
                                          <p:attrName>style.visibility</p:attrName>
                                        </p:attrNameLst>
                                      </p:cBhvr>
                                      <p:to>
                                        <p:strVal val="visible"/>
                                      </p:to>
                                    </p:set>
                                    <p:anim calcmode="lin" valueType="num">
                                      <p:cBhvr additive="base">
                                        <p:cTn id="51" dur="500" fill="hold"/>
                                        <p:tgtEl>
                                          <p:spTgt spid="98"/>
                                        </p:tgtEl>
                                        <p:attrNameLst>
                                          <p:attrName>ppt_x</p:attrName>
                                        </p:attrNameLst>
                                      </p:cBhvr>
                                      <p:tavLst>
                                        <p:tav tm="0">
                                          <p:val>
                                            <p:strVal val="#ppt_x"/>
                                          </p:val>
                                        </p:tav>
                                        <p:tav tm="100000">
                                          <p:val>
                                            <p:strVal val="#ppt_x"/>
                                          </p:val>
                                        </p:tav>
                                      </p:tavLst>
                                    </p:anim>
                                    <p:anim calcmode="lin" valueType="num">
                                      <p:cBhvr additive="base">
                                        <p:cTn id="52" dur="500" fill="hold"/>
                                        <p:tgtEl>
                                          <p:spTgt spid="98"/>
                                        </p:tgtEl>
                                        <p:attrNameLst>
                                          <p:attrName>ppt_y</p:attrName>
                                        </p:attrNameLst>
                                      </p:cBhvr>
                                      <p:tavLst>
                                        <p:tav tm="0">
                                          <p:val>
                                            <p:strVal val="1+#ppt_h/2"/>
                                          </p:val>
                                        </p:tav>
                                        <p:tav tm="100000">
                                          <p:val>
                                            <p:strVal val="#ppt_y"/>
                                          </p:val>
                                        </p:tav>
                                      </p:tavLst>
                                    </p:anim>
                                  </p:childTnLst>
                                </p:cTn>
                              </p:par>
                              <p:par>
                                <p:cTn id="53" presetID="2" presetClass="entr" presetSubtype="3" fill="hold" grpId="0" nodeType="withEffect">
                                  <p:stCondLst>
                                    <p:cond delay="0"/>
                                  </p:stCondLst>
                                  <p:childTnLst>
                                    <p:set>
                                      <p:cBhvr>
                                        <p:cTn id="54" dur="1" fill="hold">
                                          <p:stCondLst>
                                            <p:cond delay="0"/>
                                          </p:stCondLst>
                                        </p:cTn>
                                        <p:tgtEl>
                                          <p:spTgt spid="99"/>
                                        </p:tgtEl>
                                        <p:attrNameLst>
                                          <p:attrName>style.visibility</p:attrName>
                                        </p:attrNameLst>
                                      </p:cBhvr>
                                      <p:to>
                                        <p:strVal val="visible"/>
                                      </p:to>
                                    </p:set>
                                    <p:anim calcmode="lin" valueType="num">
                                      <p:cBhvr additive="base">
                                        <p:cTn id="55" dur="500" fill="hold"/>
                                        <p:tgtEl>
                                          <p:spTgt spid="99"/>
                                        </p:tgtEl>
                                        <p:attrNameLst>
                                          <p:attrName>ppt_x</p:attrName>
                                        </p:attrNameLst>
                                      </p:cBhvr>
                                      <p:tavLst>
                                        <p:tav tm="0">
                                          <p:val>
                                            <p:strVal val="1+#ppt_w/2"/>
                                          </p:val>
                                        </p:tav>
                                        <p:tav tm="100000">
                                          <p:val>
                                            <p:strVal val="#ppt_x"/>
                                          </p:val>
                                        </p:tav>
                                      </p:tavLst>
                                    </p:anim>
                                    <p:anim calcmode="lin" valueType="num">
                                      <p:cBhvr additive="base">
                                        <p:cTn id="56" dur="500" fill="hold"/>
                                        <p:tgtEl>
                                          <p:spTgt spid="99"/>
                                        </p:tgtEl>
                                        <p:attrNameLst>
                                          <p:attrName>ppt_y</p:attrName>
                                        </p:attrNameLst>
                                      </p:cBhvr>
                                      <p:tavLst>
                                        <p:tav tm="0">
                                          <p:val>
                                            <p:strVal val="0-#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00"/>
                                        </p:tgtEl>
                                        <p:attrNameLst>
                                          <p:attrName>style.visibility</p:attrName>
                                        </p:attrNameLst>
                                      </p:cBhvr>
                                      <p:to>
                                        <p:strVal val="visible"/>
                                      </p:to>
                                    </p:set>
                                    <p:anim calcmode="lin" valueType="num">
                                      <p:cBhvr additive="base">
                                        <p:cTn id="59" dur="500" fill="hold"/>
                                        <p:tgtEl>
                                          <p:spTgt spid="100"/>
                                        </p:tgtEl>
                                        <p:attrNameLst>
                                          <p:attrName>ppt_x</p:attrName>
                                        </p:attrNameLst>
                                      </p:cBhvr>
                                      <p:tavLst>
                                        <p:tav tm="0">
                                          <p:val>
                                            <p:strVal val="#ppt_x"/>
                                          </p:val>
                                        </p:tav>
                                        <p:tav tm="100000">
                                          <p:val>
                                            <p:strVal val="#ppt_x"/>
                                          </p:val>
                                        </p:tav>
                                      </p:tavLst>
                                    </p:anim>
                                    <p:anim calcmode="lin" valueType="num">
                                      <p:cBhvr additive="base">
                                        <p:cTn id="60" dur="500" fill="hold"/>
                                        <p:tgtEl>
                                          <p:spTgt spid="10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01"/>
                                        </p:tgtEl>
                                        <p:attrNameLst>
                                          <p:attrName>style.visibility</p:attrName>
                                        </p:attrNameLst>
                                      </p:cBhvr>
                                      <p:to>
                                        <p:strVal val="visible"/>
                                      </p:to>
                                    </p:set>
                                    <p:anim calcmode="lin" valueType="num">
                                      <p:cBhvr additive="base">
                                        <p:cTn id="63" dur="500" fill="hold"/>
                                        <p:tgtEl>
                                          <p:spTgt spid="101"/>
                                        </p:tgtEl>
                                        <p:attrNameLst>
                                          <p:attrName>ppt_x</p:attrName>
                                        </p:attrNameLst>
                                      </p:cBhvr>
                                      <p:tavLst>
                                        <p:tav tm="0">
                                          <p:val>
                                            <p:strVal val="#ppt_x"/>
                                          </p:val>
                                        </p:tav>
                                        <p:tav tm="100000">
                                          <p:val>
                                            <p:strVal val="#ppt_x"/>
                                          </p:val>
                                        </p:tav>
                                      </p:tavLst>
                                    </p:anim>
                                    <p:anim calcmode="lin" valueType="num">
                                      <p:cBhvr additive="base">
                                        <p:cTn id="64" dur="500" fill="hold"/>
                                        <p:tgtEl>
                                          <p:spTgt spid="10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02"/>
                                        </p:tgtEl>
                                        <p:attrNameLst>
                                          <p:attrName>style.visibility</p:attrName>
                                        </p:attrNameLst>
                                      </p:cBhvr>
                                      <p:to>
                                        <p:strVal val="visible"/>
                                      </p:to>
                                    </p:set>
                                    <p:anim calcmode="lin" valueType="num">
                                      <p:cBhvr additive="base">
                                        <p:cTn id="67" dur="500" fill="hold"/>
                                        <p:tgtEl>
                                          <p:spTgt spid="102"/>
                                        </p:tgtEl>
                                        <p:attrNameLst>
                                          <p:attrName>ppt_x</p:attrName>
                                        </p:attrNameLst>
                                      </p:cBhvr>
                                      <p:tavLst>
                                        <p:tav tm="0">
                                          <p:val>
                                            <p:strVal val="#ppt_x"/>
                                          </p:val>
                                        </p:tav>
                                        <p:tav tm="100000">
                                          <p:val>
                                            <p:strVal val="#ppt_x"/>
                                          </p:val>
                                        </p:tav>
                                      </p:tavLst>
                                    </p:anim>
                                    <p:anim calcmode="lin" valueType="num">
                                      <p:cBhvr additive="base">
                                        <p:cTn id="68" dur="500" fill="hold"/>
                                        <p:tgtEl>
                                          <p:spTgt spid="10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03"/>
                                        </p:tgtEl>
                                        <p:attrNameLst>
                                          <p:attrName>style.visibility</p:attrName>
                                        </p:attrNameLst>
                                      </p:cBhvr>
                                      <p:to>
                                        <p:strVal val="visible"/>
                                      </p:to>
                                    </p:set>
                                    <p:anim calcmode="lin" valueType="num">
                                      <p:cBhvr additive="base">
                                        <p:cTn id="71" dur="500" fill="hold"/>
                                        <p:tgtEl>
                                          <p:spTgt spid="103"/>
                                        </p:tgtEl>
                                        <p:attrNameLst>
                                          <p:attrName>ppt_x</p:attrName>
                                        </p:attrNameLst>
                                      </p:cBhvr>
                                      <p:tavLst>
                                        <p:tav tm="0">
                                          <p:val>
                                            <p:strVal val="#ppt_x"/>
                                          </p:val>
                                        </p:tav>
                                        <p:tav tm="100000">
                                          <p:val>
                                            <p:strVal val="#ppt_x"/>
                                          </p:val>
                                        </p:tav>
                                      </p:tavLst>
                                    </p:anim>
                                    <p:anim calcmode="lin" valueType="num">
                                      <p:cBhvr additive="base">
                                        <p:cTn id="72" dur="500" fill="hold"/>
                                        <p:tgtEl>
                                          <p:spTgt spid="103"/>
                                        </p:tgtEl>
                                        <p:attrNameLst>
                                          <p:attrName>ppt_y</p:attrName>
                                        </p:attrNameLst>
                                      </p:cBhvr>
                                      <p:tavLst>
                                        <p:tav tm="0">
                                          <p:val>
                                            <p:strVal val="1+#ppt_h/2"/>
                                          </p:val>
                                        </p:tav>
                                        <p:tav tm="100000">
                                          <p:val>
                                            <p:strVal val="#ppt_y"/>
                                          </p:val>
                                        </p:tav>
                                      </p:tavLst>
                                    </p:anim>
                                  </p:childTnLst>
                                </p:cTn>
                              </p:par>
                              <p:par>
                                <p:cTn id="73" presetID="2" presetClass="entr" presetSubtype="6" fill="hold" nodeType="withEffect">
                                  <p:stCondLst>
                                    <p:cond delay="0"/>
                                  </p:stCondLst>
                                  <p:childTnLst>
                                    <p:set>
                                      <p:cBhvr>
                                        <p:cTn id="74" dur="1" fill="hold">
                                          <p:stCondLst>
                                            <p:cond delay="0"/>
                                          </p:stCondLst>
                                        </p:cTn>
                                        <p:tgtEl>
                                          <p:spTgt spid="104"/>
                                        </p:tgtEl>
                                        <p:attrNameLst>
                                          <p:attrName>style.visibility</p:attrName>
                                        </p:attrNameLst>
                                      </p:cBhvr>
                                      <p:to>
                                        <p:strVal val="visible"/>
                                      </p:to>
                                    </p:set>
                                    <p:anim calcmode="lin" valueType="num">
                                      <p:cBhvr additive="base">
                                        <p:cTn id="75" dur="500" fill="hold"/>
                                        <p:tgtEl>
                                          <p:spTgt spid="104"/>
                                        </p:tgtEl>
                                        <p:attrNameLst>
                                          <p:attrName>ppt_x</p:attrName>
                                        </p:attrNameLst>
                                      </p:cBhvr>
                                      <p:tavLst>
                                        <p:tav tm="0">
                                          <p:val>
                                            <p:strVal val="1+#ppt_w/2"/>
                                          </p:val>
                                        </p:tav>
                                        <p:tav tm="100000">
                                          <p:val>
                                            <p:strVal val="#ppt_x"/>
                                          </p:val>
                                        </p:tav>
                                      </p:tavLst>
                                    </p:anim>
                                    <p:anim calcmode="lin" valueType="num">
                                      <p:cBhvr additive="base">
                                        <p:cTn id="76" dur="500" fill="hold"/>
                                        <p:tgtEl>
                                          <p:spTgt spid="104"/>
                                        </p:tgtEl>
                                        <p:attrNameLst>
                                          <p:attrName>ppt_y</p:attrName>
                                        </p:attrNameLst>
                                      </p:cBhvr>
                                      <p:tavLst>
                                        <p:tav tm="0">
                                          <p:val>
                                            <p:strVal val="1+#ppt_h/2"/>
                                          </p:val>
                                        </p:tav>
                                        <p:tav tm="100000">
                                          <p:val>
                                            <p:strVal val="#ppt_y"/>
                                          </p:val>
                                        </p:tav>
                                      </p:tavLst>
                                    </p:anim>
                                  </p:childTnLst>
                                </p:cTn>
                              </p:par>
                              <p:par>
                                <p:cTn id="77" presetID="2" presetClass="entr" presetSubtype="6" fill="hold" grpId="0" nodeType="withEffect">
                                  <p:stCondLst>
                                    <p:cond delay="0"/>
                                  </p:stCondLst>
                                  <p:childTnLst>
                                    <p:set>
                                      <p:cBhvr>
                                        <p:cTn id="78" dur="1" fill="hold">
                                          <p:stCondLst>
                                            <p:cond delay="0"/>
                                          </p:stCondLst>
                                        </p:cTn>
                                        <p:tgtEl>
                                          <p:spTgt spid="113"/>
                                        </p:tgtEl>
                                        <p:attrNameLst>
                                          <p:attrName>style.visibility</p:attrName>
                                        </p:attrNameLst>
                                      </p:cBhvr>
                                      <p:to>
                                        <p:strVal val="visible"/>
                                      </p:to>
                                    </p:set>
                                    <p:anim calcmode="lin" valueType="num">
                                      <p:cBhvr additive="base">
                                        <p:cTn id="79" dur="500" fill="hold"/>
                                        <p:tgtEl>
                                          <p:spTgt spid="113"/>
                                        </p:tgtEl>
                                        <p:attrNameLst>
                                          <p:attrName>ppt_x</p:attrName>
                                        </p:attrNameLst>
                                      </p:cBhvr>
                                      <p:tavLst>
                                        <p:tav tm="0">
                                          <p:val>
                                            <p:strVal val="1+#ppt_w/2"/>
                                          </p:val>
                                        </p:tav>
                                        <p:tav tm="100000">
                                          <p:val>
                                            <p:strVal val="#ppt_x"/>
                                          </p:val>
                                        </p:tav>
                                      </p:tavLst>
                                    </p:anim>
                                    <p:anim calcmode="lin" valueType="num">
                                      <p:cBhvr additive="base">
                                        <p:cTn id="80" dur="500" fill="hold"/>
                                        <p:tgtEl>
                                          <p:spTgt spid="11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14"/>
                                        </p:tgtEl>
                                        <p:attrNameLst>
                                          <p:attrName>style.visibility</p:attrName>
                                        </p:attrNameLst>
                                      </p:cBhvr>
                                      <p:to>
                                        <p:strVal val="visible"/>
                                      </p:to>
                                    </p:set>
                                    <p:anim calcmode="lin" valueType="num">
                                      <p:cBhvr additive="base">
                                        <p:cTn id="83" dur="500" fill="hold"/>
                                        <p:tgtEl>
                                          <p:spTgt spid="114"/>
                                        </p:tgtEl>
                                        <p:attrNameLst>
                                          <p:attrName>ppt_x</p:attrName>
                                        </p:attrNameLst>
                                      </p:cBhvr>
                                      <p:tavLst>
                                        <p:tav tm="0">
                                          <p:val>
                                            <p:strVal val="#ppt_x"/>
                                          </p:val>
                                        </p:tav>
                                        <p:tav tm="100000">
                                          <p:val>
                                            <p:strVal val="#ppt_x"/>
                                          </p:val>
                                        </p:tav>
                                      </p:tavLst>
                                    </p:anim>
                                    <p:anim calcmode="lin" valueType="num">
                                      <p:cBhvr additive="base">
                                        <p:cTn id="84" dur="500" fill="hold"/>
                                        <p:tgtEl>
                                          <p:spTgt spid="11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15"/>
                                        </p:tgtEl>
                                        <p:attrNameLst>
                                          <p:attrName>style.visibility</p:attrName>
                                        </p:attrNameLst>
                                      </p:cBhvr>
                                      <p:to>
                                        <p:strVal val="visible"/>
                                      </p:to>
                                    </p:set>
                                    <p:anim calcmode="lin" valueType="num">
                                      <p:cBhvr additive="base">
                                        <p:cTn id="87" dur="500" fill="hold"/>
                                        <p:tgtEl>
                                          <p:spTgt spid="115"/>
                                        </p:tgtEl>
                                        <p:attrNameLst>
                                          <p:attrName>ppt_x</p:attrName>
                                        </p:attrNameLst>
                                      </p:cBhvr>
                                      <p:tavLst>
                                        <p:tav tm="0">
                                          <p:val>
                                            <p:strVal val="#ppt_x"/>
                                          </p:val>
                                        </p:tav>
                                        <p:tav tm="100000">
                                          <p:val>
                                            <p:strVal val="#ppt_x"/>
                                          </p:val>
                                        </p:tav>
                                      </p:tavLst>
                                    </p:anim>
                                    <p:anim calcmode="lin" valueType="num">
                                      <p:cBhvr additive="base">
                                        <p:cTn id="88" dur="500" fill="hold"/>
                                        <p:tgtEl>
                                          <p:spTgt spid="11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16"/>
                                        </p:tgtEl>
                                        <p:attrNameLst>
                                          <p:attrName>style.visibility</p:attrName>
                                        </p:attrNameLst>
                                      </p:cBhvr>
                                      <p:to>
                                        <p:strVal val="visible"/>
                                      </p:to>
                                    </p:set>
                                    <p:anim calcmode="lin" valueType="num">
                                      <p:cBhvr additive="base">
                                        <p:cTn id="91" dur="500" fill="hold"/>
                                        <p:tgtEl>
                                          <p:spTgt spid="116"/>
                                        </p:tgtEl>
                                        <p:attrNameLst>
                                          <p:attrName>ppt_x</p:attrName>
                                        </p:attrNameLst>
                                      </p:cBhvr>
                                      <p:tavLst>
                                        <p:tav tm="0">
                                          <p:val>
                                            <p:strVal val="#ppt_x"/>
                                          </p:val>
                                        </p:tav>
                                        <p:tav tm="100000">
                                          <p:val>
                                            <p:strVal val="#ppt_x"/>
                                          </p:val>
                                        </p:tav>
                                      </p:tavLst>
                                    </p:anim>
                                    <p:anim calcmode="lin" valueType="num">
                                      <p:cBhvr additive="base">
                                        <p:cTn id="92" dur="500" fill="hold"/>
                                        <p:tgtEl>
                                          <p:spTgt spid="11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17"/>
                                        </p:tgtEl>
                                        <p:attrNameLst>
                                          <p:attrName>style.visibility</p:attrName>
                                        </p:attrNameLst>
                                      </p:cBhvr>
                                      <p:to>
                                        <p:strVal val="visible"/>
                                      </p:to>
                                    </p:set>
                                    <p:anim calcmode="lin" valueType="num">
                                      <p:cBhvr additive="base">
                                        <p:cTn id="95" dur="500" fill="hold"/>
                                        <p:tgtEl>
                                          <p:spTgt spid="117"/>
                                        </p:tgtEl>
                                        <p:attrNameLst>
                                          <p:attrName>ppt_x</p:attrName>
                                        </p:attrNameLst>
                                      </p:cBhvr>
                                      <p:tavLst>
                                        <p:tav tm="0">
                                          <p:val>
                                            <p:strVal val="#ppt_x"/>
                                          </p:val>
                                        </p:tav>
                                        <p:tav tm="100000">
                                          <p:val>
                                            <p:strVal val="#ppt_x"/>
                                          </p:val>
                                        </p:tav>
                                      </p:tavLst>
                                    </p:anim>
                                    <p:anim calcmode="lin" valueType="num">
                                      <p:cBhvr additive="base">
                                        <p:cTn id="96" dur="500" fill="hold"/>
                                        <p:tgtEl>
                                          <p:spTgt spid="11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18"/>
                                        </p:tgtEl>
                                        <p:attrNameLst>
                                          <p:attrName>style.visibility</p:attrName>
                                        </p:attrNameLst>
                                      </p:cBhvr>
                                      <p:to>
                                        <p:strVal val="visible"/>
                                      </p:to>
                                    </p:set>
                                    <p:anim calcmode="lin" valueType="num">
                                      <p:cBhvr additive="base">
                                        <p:cTn id="99" dur="500" fill="hold"/>
                                        <p:tgtEl>
                                          <p:spTgt spid="118"/>
                                        </p:tgtEl>
                                        <p:attrNameLst>
                                          <p:attrName>ppt_x</p:attrName>
                                        </p:attrNameLst>
                                      </p:cBhvr>
                                      <p:tavLst>
                                        <p:tav tm="0">
                                          <p:val>
                                            <p:strVal val="#ppt_x"/>
                                          </p:val>
                                        </p:tav>
                                        <p:tav tm="100000">
                                          <p:val>
                                            <p:strVal val="#ppt_x"/>
                                          </p:val>
                                        </p:tav>
                                      </p:tavLst>
                                    </p:anim>
                                    <p:anim calcmode="lin" valueType="num">
                                      <p:cBhvr additive="base">
                                        <p:cTn id="100" dur="500" fill="hold"/>
                                        <p:tgtEl>
                                          <p:spTgt spid="11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19"/>
                                        </p:tgtEl>
                                        <p:attrNameLst>
                                          <p:attrName>style.visibility</p:attrName>
                                        </p:attrNameLst>
                                      </p:cBhvr>
                                      <p:to>
                                        <p:strVal val="visible"/>
                                      </p:to>
                                    </p:set>
                                    <p:anim calcmode="lin" valueType="num">
                                      <p:cBhvr additive="base">
                                        <p:cTn id="103" dur="500" fill="hold"/>
                                        <p:tgtEl>
                                          <p:spTgt spid="119"/>
                                        </p:tgtEl>
                                        <p:attrNameLst>
                                          <p:attrName>ppt_x</p:attrName>
                                        </p:attrNameLst>
                                      </p:cBhvr>
                                      <p:tavLst>
                                        <p:tav tm="0">
                                          <p:val>
                                            <p:strVal val="#ppt_x"/>
                                          </p:val>
                                        </p:tav>
                                        <p:tav tm="100000">
                                          <p:val>
                                            <p:strVal val="#ppt_x"/>
                                          </p:val>
                                        </p:tav>
                                      </p:tavLst>
                                    </p:anim>
                                    <p:anim calcmode="lin" valueType="num">
                                      <p:cBhvr additive="base">
                                        <p:cTn id="104" dur="500" fill="hold"/>
                                        <p:tgtEl>
                                          <p:spTgt spid="11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20"/>
                                        </p:tgtEl>
                                        <p:attrNameLst>
                                          <p:attrName>style.visibility</p:attrName>
                                        </p:attrNameLst>
                                      </p:cBhvr>
                                      <p:to>
                                        <p:strVal val="visible"/>
                                      </p:to>
                                    </p:set>
                                    <p:anim calcmode="lin" valueType="num">
                                      <p:cBhvr additive="base">
                                        <p:cTn id="107" dur="500" fill="hold"/>
                                        <p:tgtEl>
                                          <p:spTgt spid="120"/>
                                        </p:tgtEl>
                                        <p:attrNameLst>
                                          <p:attrName>ppt_x</p:attrName>
                                        </p:attrNameLst>
                                      </p:cBhvr>
                                      <p:tavLst>
                                        <p:tav tm="0">
                                          <p:val>
                                            <p:strVal val="#ppt_x"/>
                                          </p:val>
                                        </p:tav>
                                        <p:tav tm="100000">
                                          <p:val>
                                            <p:strVal val="#ppt_x"/>
                                          </p:val>
                                        </p:tav>
                                      </p:tavLst>
                                    </p:anim>
                                    <p:anim calcmode="lin" valueType="num">
                                      <p:cBhvr additive="base">
                                        <p:cTn id="108" dur="500" fill="hold"/>
                                        <p:tgtEl>
                                          <p:spTgt spid="120"/>
                                        </p:tgtEl>
                                        <p:attrNameLst>
                                          <p:attrName>ppt_y</p:attrName>
                                        </p:attrNameLst>
                                      </p:cBhvr>
                                      <p:tavLst>
                                        <p:tav tm="0">
                                          <p:val>
                                            <p:strVal val="1+#ppt_h/2"/>
                                          </p:val>
                                        </p:tav>
                                        <p:tav tm="100000">
                                          <p:val>
                                            <p:strVal val="#ppt_y"/>
                                          </p:val>
                                        </p:tav>
                                      </p:tavLst>
                                    </p:anim>
                                  </p:childTnLst>
                                </p:cTn>
                              </p:par>
                              <p:par>
                                <p:cTn id="109" presetID="2" presetClass="entr" presetSubtype="1" fill="hold" grpId="0" nodeType="withEffect">
                                  <p:stCondLst>
                                    <p:cond delay="0"/>
                                  </p:stCondLst>
                                  <p:childTnLst>
                                    <p:set>
                                      <p:cBhvr>
                                        <p:cTn id="110" dur="1" fill="hold">
                                          <p:stCondLst>
                                            <p:cond delay="0"/>
                                          </p:stCondLst>
                                        </p:cTn>
                                        <p:tgtEl>
                                          <p:spTgt spid="121"/>
                                        </p:tgtEl>
                                        <p:attrNameLst>
                                          <p:attrName>style.visibility</p:attrName>
                                        </p:attrNameLst>
                                      </p:cBhvr>
                                      <p:to>
                                        <p:strVal val="visible"/>
                                      </p:to>
                                    </p:set>
                                    <p:anim calcmode="lin" valueType="num">
                                      <p:cBhvr additive="base">
                                        <p:cTn id="111" dur="500" fill="hold"/>
                                        <p:tgtEl>
                                          <p:spTgt spid="121"/>
                                        </p:tgtEl>
                                        <p:attrNameLst>
                                          <p:attrName>ppt_x</p:attrName>
                                        </p:attrNameLst>
                                      </p:cBhvr>
                                      <p:tavLst>
                                        <p:tav tm="0">
                                          <p:val>
                                            <p:strVal val="#ppt_x"/>
                                          </p:val>
                                        </p:tav>
                                        <p:tav tm="100000">
                                          <p:val>
                                            <p:strVal val="#ppt_x"/>
                                          </p:val>
                                        </p:tav>
                                      </p:tavLst>
                                    </p:anim>
                                    <p:anim calcmode="lin" valueType="num">
                                      <p:cBhvr additive="base">
                                        <p:cTn id="112" dur="500" fill="hold"/>
                                        <p:tgtEl>
                                          <p:spTgt spid="121"/>
                                        </p:tgtEl>
                                        <p:attrNameLst>
                                          <p:attrName>ppt_y</p:attrName>
                                        </p:attrNameLst>
                                      </p:cBhvr>
                                      <p:tavLst>
                                        <p:tav tm="0">
                                          <p:val>
                                            <p:strVal val="0-#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22"/>
                                        </p:tgtEl>
                                        <p:attrNameLst>
                                          <p:attrName>style.visibility</p:attrName>
                                        </p:attrNameLst>
                                      </p:cBhvr>
                                      <p:to>
                                        <p:strVal val="visible"/>
                                      </p:to>
                                    </p:set>
                                    <p:anim calcmode="lin" valueType="num">
                                      <p:cBhvr additive="base">
                                        <p:cTn id="115" dur="500" fill="hold"/>
                                        <p:tgtEl>
                                          <p:spTgt spid="122"/>
                                        </p:tgtEl>
                                        <p:attrNameLst>
                                          <p:attrName>ppt_x</p:attrName>
                                        </p:attrNameLst>
                                      </p:cBhvr>
                                      <p:tavLst>
                                        <p:tav tm="0">
                                          <p:val>
                                            <p:strVal val="#ppt_x"/>
                                          </p:val>
                                        </p:tav>
                                        <p:tav tm="100000">
                                          <p:val>
                                            <p:strVal val="#ppt_x"/>
                                          </p:val>
                                        </p:tav>
                                      </p:tavLst>
                                    </p:anim>
                                    <p:anim calcmode="lin" valueType="num">
                                      <p:cBhvr additive="base">
                                        <p:cTn id="116" dur="500" fill="hold"/>
                                        <p:tgtEl>
                                          <p:spTgt spid="122"/>
                                        </p:tgtEl>
                                        <p:attrNameLst>
                                          <p:attrName>ppt_y</p:attrName>
                                        </p:attrNameLst>
                                      </p:cBhvr>
                                      <p:tavLst>
                                        <p:tav tm="0">
                                          <p:val>
                                            <p:strVal val="1+#ppt_h/2"/>
                                          </p:val>
                                        </p:tav>
                                        <p:tav tm="100000">
                                          <p:val>
                                            <p:strVal val="#ppt_y"/>
                                          </p:val>
                                        </p:tav>
                                      </p:tavLst>
                                    </p:anim>
                                  </p:childTnLst>
                                </p:cTn>
                              </p:par>
                              <p:par>
                                <p:cTn id="117" presetID="2" presetClass="entr" presetSubtype="9" fill="hold" grpId="0" nodeType="withEffect">
                                  <p:stCondLst>
                                    <p:cond delay="0"/>
                                  </p:stCondLst>
                                  <p:childTnLst>
                                    <p:set>
                                      <p:cBhvr>
                                        <p:cTn id="118" dur="1" fill="hold">
                                          <p:stCondLst>
                                            <p:cond delay="0"/>
                                          </p:stCondLst>
                                        </p:cTn>
                                        <p:tgtEl>
                                          <p:spTgt spid="123"/>
                                        </p:tgtEl>
                                        <p:attrNameLst>
                                          <p:attrName>style.visibility</p:attrName>
                                        </p:attrNameLst>
                                      </p:cBhvr>
                                      <p:to>
                                        <p:strVal val="visible"/>
                                      </p:to>
                                    </p:set>
                                    <p:anim calcmode="lin" valueType="num">
                                      <p:cBhvr additive="base">
                                        <p:cTn id="119" dur="500" fill="hold"/>
                                        <p:tgtEl>
                                          <p:spTgt spid="123"/>
                                        </p:tgtEl>
                                        <p:attrNameLst>
                                          <p:attrName>ppt_x</p:attrName>
                                        </p:attrNameLst>
                                      </p:cBhvr>
                                      <p:tavLst>
                                        <p:tav tm="0">
                                          <p:val>
                                            <p:strVal val="0-#ppt_w/2"/>
                                          </p:val>
                                        </p:tav>
                                        <p:tav tm="100000">
                                          <p:val>
                                            <p:strVal val="#ppt_x"/>
                                          </p:val>
                                        </p:tav>
                                      </p:tavLst>
                                    </p:anim>
                                    <p:anim calcmode="lin" valueType="num">
                                      <p:cBhvr additive="base">
                                        <p:cTn id="120" dur="500" fill="hold"/>
                                        <p:tgtEl>
                                          <p:spTgt spid="123"/>
                                        </p:tgtEl>
                                        <p:attrNameLst>
                                          <p:attrName>ppt_y</p:attrName>
                                        </p:attrNameLst>
                                      </p:cBhvr>
                                      <p:tavLst>
                                        <p:tav tm="0">
                                          <p:val>
                                            <p:strVal val="0-#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24"/>
                                        </p:tgtEl>
                                        <p:attrNameLst>
                                          <p:attrName>style.visibility</p:attrName>
                                        </p:attrNameLst>
                                      </p:cBhvr>
                                      <p:to>
                                        <p:strVal val="visible"/>
                                      </p:to>
                                    </p:set>
                                    <p:anim calcmode="lin" valueType="num">
                                      <p:cBhvr additive="base">
                                        <p:cTn id="123" dur="500" fill="hold"/>
                                        <p:tgtEl>
                                          <p:spTgt spid="124"/>
                                        </p:tgtEl>
                                        <p:attrNameLst>
                                          <p:attrName>ppt_x</p:attrName>
                                        </p:attrNameLst>
                                      </p:cBhvr>
                                      <p:tavLst>
                                        <p:tav tm="0">
                                          <p:val>
                                            <p:strVal val="#ppt_x"/>
                                          </p:val>
                                        </p:tav>
                                        <p:tav tm="100000">
                                          <p:val>
                                            <p:strVal val="#ppt_x"/>
                                          </p:val>
                                        </p:tav>
                                      </p:tavLst>
                                    </p:anim>
                                    <p:anim calcmode="lin" valueType="num">
                                      <p:cBhvr additive="base">
                                        <p:cTn id="124" dur="500" fill="hold"/>
                                        <p:tgtEl>
                                          <p:spTgt spid="124"/>
                                        </p:tgtEl>
                                        <p:attrNameLst>
                                          <p:attrName>ppt_y</p:attrName>
                                        </p:attrNameLst>
                                      </p:cBhvr>
                                      <p:tavLst>
                                        <p:tav tm="0">
                                          <p:val>
                                            <p:strVal val="1+#ppt_h/2"/>
                                          </p:val>
                                        </p:tav>
                                        <p:tav tm="100000">
                                          <p:val>
                                            <p:strVal val="#ppt_y"/>
                                          </p:val>
                                        </p:tav>
                                      </p:tavLst>
                                    </p:anim>
                                  </p:childTnLst>
                                </p:cTn>
                              </p:par>
                              <p:par>
                                <p:cTn id="125" presetID="2" presetClass="entr" presetSubtype="9" fill="hold" grpId="0" nodeType="withEffect">
                                  <p:stCondLst>
                                    <p:cond delay="0"/>
                                  </p:stCondLst>
                                  <p:childTnLst>
                                    <p:set>
                                      <p:cBhvr>
                                        <p:cTn id="126" dur="1" fill="hold">
                                          <p:stCondLst>
                                            <p:cond delay="0"/>
                                          </p:stCondLst>
                                        </p:cTn>
                                        <p:tgtEl>
                                          <p:spTgt spid="125"/>
                                        </p:tgtEl>
                                        <p:attrNameLst>
                                          <p:attrName>style.visibility</p:attrName>
                                        </p:attrNameLst>
                                      </p:cBhvr>
                                      <p:to>
                                        <p:strVal val="visible"/>
                                      </p:to>
                                    </p:set>
                                    <p:anim calcmode="lin" valueType="num">
                                      <p:cBhvr additive="base">
                                        <p:cTn id="127" dur="500" fill="hold"/>
                                        <p:tgtEl>
                                          <p:spTgt spid="125"/>
                                        </p:tgtEl>
                                        <p:attrNameLst>
                                          <p:attrName>ppt_x</p:attrName>
                                        </p:attrNameLst>
                                      </p:cBhvr>
                                      <p:tavLst>
                                        <p:tav tm="0">
                                          <p:val>
                                            <p:strVal val="0-#ppt_w/2"/>
                                          </p:val>
                                        </p:tav>
                                        <p:tav tm="100000">
                                          <p:val>
                                            <p:strVal val="#ppt_x"/>
                                          </p:val>
                                        </p:tav>
                                      </p:tavLst>
                                    </p:anim>
                                    <p:anim calcmode="lin" valueType="num">
                                      <p:cBhvr additive="base">
                                        <p:cTn id="128" dur="500" fill="hold"/>
                                        <p:tgtEl>
                                          <p:spTgt spid="125"/>
                                        </p:tgtEl>
                                        <p:attrNameLst>
                                          <p:attrName>ppt_y</p:attrName>
                                        </p:attrNameLst>
                                      </p:cBhvr>
                                      <p:tavLst>
                                        <p:tav tm="0">
                                          <p:val>
                                            <p:strVal val="0-#ppt_h/2"/>
                                          </p:val>
                                        </p:tav>
                                        <p:tav tm="100000">
                                          <p:val>
                                            <p:strVal val="#ppt_y"/>
                                          </p:val>
                                        </p:tav>
                                      </p:tavLst>
                                    </p:anim>
                                  </p:childTnLst>
                                </p:cTn>
                              </p:par>
                              <p:par>
                                <p:cTn id="129" presetID="2" presetClass="entr" presetSubtype="12" fill="hold" nodeType="withEffect">
                                  <p:stCondLst>
                                    <p:cond delay="0"/>
                                  </p:stCondLst>
                                  <p:childTnLst>
                                    <p:set>
                                      <p:cBhvr>
                                        <p:cTn id="130" dur="1" fill="hold">
                                          <p:stCondLst>
                                            <p:cond delay="0"/>
                                          </p:stCondLst>
                                        </p:cTn>
                                        <p:tgtEl>
                                          <p:spTgt spid="126"/>
                                        </p:tgtEl>
                                        <p:attrNameLst>
                                          <p:attrName>style.visibility</p:attrName>
                                        </p:attrNameLst>
                                      </p:cBhvr>
                                      <p:to>
                                        <p:strVal val="visible"/>
                                      </p:to>
                                    </p:set>
                                    <p:anim calcmode="lin" valueType="num">
                                      <p:cBhvr additive="base">
                                        <p:cTn id="131" dur="500" fill="hold"/>
                                        <p:tgtEl>
                                          <p:spTgt spid="126"/>
                                        </p:tgtEl>
                                        <p:attrNameLst>
                                          <p:attrName>ppt_x</p:attrName>
                                        </p:attrNameLst>
                                      </p:cBhvr>
                                      <p:tavLst>
                                        <p:tav tm="0">
                                          <p:val>
                                            <p:strVal val="0-#ppt_w/2"/>
                                          </p:val>
                                        </p:tav>
                                        <p:tav tm="100000">
                                          <p:val>
                                            <p:strVal val="#ppt_x"/>
                                          </p:val>
                                        </p:tav>
                                      </p:tavLst>
                                    </p:anim>
                                    <p:anim calcmode="lin" valueType="num">
                                      <p:cBhvr additive="base">
                                        <p:cTn id="132" dur="500" fill="hold"/>
                                        <p:tgtEl>
                                          <p:spTgt spid="12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35"/>
                                        </p:tgtEl>
                                        <p:attrNameLst>
                                          <p:attrName>style.visibility</p:attrName>
                                        </p:attrNameLst>
                                      </p:cBhvr>
                                      <p:to>
                                        <p:strVal val="visible"/>
                                      </p:to>
                                    </p:set>
                                    <p:anim calcmode="lin" valueType="num">
                                      <p:cBhvr additive="base">
                                        <p:cTn id="135" dur="500" fill="hold"/>
                                        <p:tgtEl>
                                          <p:spTgt spid="135"/>
                                        </p:tgtEl>
                                        <p:attrNameLst>
                                          <p:attrName>ppt_x</p:attrName>
                                        </p:attrNameLst>
                                      </p:cBhvr>
                                      <p:tavLst>
                                        <p:tav tm="0">
                                          <p:val>
                                            <p:strVal val="#ppt_x"/>
                                          </p:val>
                                        </p:tav>
                                        <p:tav tm="100000">
                                          <p:val>
                                            <p:strVal val="#ppt_x"/>
                                          </p:val>
                                        </p:tav>
                                      </p:tavLst>
                                    </p:anim>
                                    <p:anim calcmode="lin" valueType="num">
                                      <p:cBhvr additive="base">
                                        <p:cTn id="136" dur="500" fill="hold"/>
                                        <p:tgtEl>
                                          <p:spTgt spid="135"/>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36"/>
                                        </p:tgtEl>
                                        <p:attrNameLst>
                                          <p:attrName>style.visibility</p:attrName>
                                        </p:attrNameLst>
                                      </p:cBhvr>
                                      <p:to>
                                        <p:strVal val="visible"/>
                                      </p:to>
                                    </p:set>
                                    <p:anim calcmode="lin" valueType="num">
                                      <p:cBhvr additive="base">
                                        <p:cTn id="139" dur="500" fill="hold"/>
                                        <p:tgtEl>
                                          <p:spTgt spid="136"/>
                                        </p:tgtEl>
                                        <p:attrNameLst>
                                          <p:attrName>ppt_x</p:attrName>
                                        </p:attrNameLst>
                                      </p:cBhvr>
                                      <p:tavLst>
                                        <p:tav tm="0">
                                          <p:val>
                                            <p:strVal val="#ppt_x"/>
                                          </p:val>
                                        </p:tav>
                                        <p:tav tm="100000">
                                          <p:val>
                                            <p:strVal val="#ppt_x"/>
                                          </p:val>
                                        </p:tav>
                                      </p:tavLst>
                                    </p:anim>
                                    <p:anim calcmode="lin" valueType="num">
                                      <p:cBhvr additive="base">
                                        <p:cTn id="140" dur="500" fill="hold"/>
                                        <p:tgtEl>
                                          <p:spTgt spid="136"/>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additive="base">
                                        <p:cTn id="143" dur="500" fill="hold"/>
                                        <p:tgtEl>
                                          <p:spTgt spid="137"/>
                                        </p:tgtEl>
                                        <p:attrNameLst>
                                          <p:attrName>ppt_x</p:attrName>
                                        </p:attrNameLst>
                                      </p:cBhvr>
                                      <p:tavLst>
                                        <p:tav tm="0">
                                          <p:val>
                                            <p:strVal val="#ppt_x"/>
                                          </p:val>
                                        </p:tav>
                                        <p:tav tm="100000">
                                          <p:val>
                                            <p:strVal val="#ppt_x"/>
                                          </p:val>
                                        </p:tav>
                                      </p:tavLst>
                                    </p:anim>
                                    <p:anim calcmode="lin" valueType="num">
                                      <p:cBhvr additive="base">
                                        <p:cTn id="144" dur="500" fill="hold"/>
                                        <p:tgtEl>
                                          <p:spTgt spid="137"/>
                                        </p:tgtEl>
                                        <p:attrNameLst>
                                          <p:attrName>ppt_y</p:attrName>
                                        </p:attrNameLst>
                                      </p:cBhvr>
                                      <p:tavLst>
                                        <p:tav tm="0">
                                          <p:val>
                                            <p:strVal val="1+#ppt_h/2"/>
                                          </p:val>
                                        </p:tav>
                                        <p:tav tm="100000">
                                          <p:val>
                                            <p:strVal val="#ppt_y"/>
                                          </p:val>
                                        </p:tav>
                                      </p:tavLst>
                                    </p:anim>
                                  </p:childTnLst>
                                </p:cTn>
                              </p:par>
                              <p:par>
                                <p:cTn id="145" presetID="2" presetClass="entr" presetSubtype="12" fill="hold" grpId="0" nodeType="withEffect">
                                  <p:stCondLst>
                                    <p:cond delay="0"/>
                                  </p:stCondLst>
                                  <p:childTnLst>
                                    <p:set>
                                      <p:cBhvr>
                                        <p:cTn id="146" dur="1" fill="hold">
                                          <p:stCondLst>
                                            <p:cond delay="0"/>
                                          </p:stCondLst>
                                        </p:cTn>
                                        <p:tgtEl>
                                          <p:spTgt spid="138"/>
                                        </p:tgtEl>
                                        <p:attrNameLst>
                                          <p:attrName>style.visibility</p:attrName>
                                        </p:attrNameLst>
                                      </p:cBhvr>
                                      <p:to>
                                        <p:strVal val="visible"/>
                                      </p:to>
                                    </p:set>
                                    <p:anim calcmode="lin" valueType="num">
                                      <p:cBhvr additive="base">
                                        <p:cTn id="147" dur="500" fill="hold"/>
                                        <p:tgtEl>
                                          <p:spTgt spid="138"/>
                                        </p:tgtEl>
                                        <p:attrNameLst>
                                          <p:attrName>ppt_x</p:attrName>
                                        </p:attrNameLst>
                                      </p:cBhvr>
                                      <p:tavLst>
                                        <p:tav tm="0">
                                          <p:val>
                                            <p:strVal val="0-#ppt_w/2"/>
                                          </p:val>
                                        </p:tav>
                                        <p:tav tm="100000">
                                          <p:val>
                                            <p:strVal val="#ppt_x"/>
                                          </p:val>
                                        </p:tav>
                                      </p:tavLst>
                                    </p:anim>
                                    <p:anim calcmode="lin" valueType="num">
                                      <p:cBhvr additive="base">
                                        <p:cTn id="148" dur="500" fill="hold"/>
                                        <p:tgtEl>
                                          <p:spTgt spid="138"/>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39"/>
                                        </p:tgtEl>
                                        <p:attrNameLst>
                                          <p:attrName>style.visibility</p:attrName>
                                        </p:attrNameLst>
                                      </p:cBhvr>
                                      <p:to>
                                        <p:strVal val="visible"/>
                                      </p:to>
                                    </p:set>
                                    <p:anim calcmode="lin" valueType="num">
                                      <p:cBhvr additive="base">
                                        <p:cTn id="151" dur="500" fill="hold"/>
                                        <p:tgtEl>
                                          <p:spTgt spid="139"/>
                                        </p:tgtEl>
                                        <p:attrNameLst>
                                          <p:attrName>ppt_x</p:attrName>
                                        </p:attrNameLst>
                                      </p:cBhvr>
                                      <p:tavLst>
                                        <p:tav tm="0">
                                          <p:val>
                                            <p:strVal val="#ppt_x"/>
                                          </p:val>
                                        </p:tav>
                                        <p:tav tm="100000">
                                          <p:val>
                                            <p:strVal val="#ppt_x"/>
                                          </p:val>
                                        </p:tav>
                                      </p:tavLst>
                                    </p:anim>
                                    <p:anim calcmode="lin" valueType="num">
                                      <p:cBhvr additive="base">
                                        <p:cTn id="152" dur="500" fill="hold"/>
                                        <p:tgtEl>
                                          <p:spTgt spid="139"/>
                                        </p:tgtEl>
                                        <p:attrNameLst>
                                          <p:attrName>ppt_y</p:attrName>
                                        </p:attrNameLst>
                                      </p:cBhvr>
                                      <p:tavLst>
                                        <p:tav tm="0">
                                          <p:val>
                                            <p:strVal val="1+#ppt_h/2"/>
                                          </p:val>
                                        </p:tav>
                                        <p:tav tm="100000">
                                          <p:val>
                                            <p:strVal val="#ppt_y"/>
                                          </p:val>
                                        </p:tav>
                                      </p:tavLst>
                                    </p:anim>
                                  </p:childTnLst>
                                </p:cTn>
                              </p:par>
                              <p:par>
                                <p:cTn id="153" presetID="2" presetClass="entr" presetSubtype="12" fill="hold" grpId="0" nodeType="withEffect">
                                  <p:stCondLst>
                                    <p:cond delay="0"/>
                                  </p:stCondLst>
                                  <p:childTnLst>
                                    <p:set>
                                      <p:cBhvr>
                                        <p:cTn id="154" dur="1" fill="hold">
                                          <p:stCondLst>
                                            <p:cond delay="0"/>
                                          </p:stCondLst>
                                        </p:cTn>
                                        <p:tgtEl>
                                          <p:spTgt spid="140"/>
                                        </p:tgtEl>
                                        <p:attrNameLst>
                                          <p:attrName>style.visibility</p:attrName>
                                        </p:attrNameLst>
                                      </p:cBhvr>
                                      <p:to>
                                        <p:strVal val="visible"/>
                                      </p:to>
                                    </p:set>
                                    <p:anim calcmode="lin" valueType="num">
                                      <p:cBhvr additive="base">
                                        <p:cTn id="155" dur="500" fill="hold"/>
                                        <p:tgtEl>
                                          <p:spTgt spid="140"/>
                                        </p:tgtEl>
                                        <p:attrNameLst>
                                          <p:attrName>ppt_x</p:attrName>
                                        </p:attrNameLst>
                                      </p:cBhvr>
                                      <p:tavLst>
                                        <p:tav tm="0">
                                          <p:val>
                                            <p:strVal val="0-#ppt_w/2"/>
                                          </p:val>
                                        </p:tav>
                                        <p:tav tm="100000">
                                          <p:val>
                                            <p:strVal val="#ppt_x"/>
                                          </p:val>
                                        </p:tav>
                                      </p:tavLst>
                                    </p:anim>
                                    <p:anim calcmode="lin" valueType="num">
                                      <p:cBhvr additive="base">
                                        <p:cTn id="156" dur="500" fill="hold"/>
                                        <p:tgtEl>
                                          <p:spTgt spid="140"/>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41"/>
                                        </p:tgtEl>
                                        <p:attrNameLst>
                                          <p:attrName>style.visibility</p:attrName>
                                        </p:attrNameLst>
                                      </p:cBhvr>
                                      <p:to>
                                        <p:strVal val="visible"/>
                                      </p:to>
                                    </p:set>
                                    <p:anim calcmode="lin" valueType="num">
                                      <p:cBhvr additive="base">
                                        <p:cTn id="159" dur="500" fill="hold"/>
                                        <p:tgtEl>
                                          <p:spTgt spid="141"/>
                                        </p:tgtEl>
                                        <p:attrNameLst>
                                          <p:attrName>ppt_x</p:attrName>
                                        </p:attrNameLst>
                                      </p:cBhvr>
                                      <p:tavLst>
                                        <p:tav tm="0">
                                          <p:val>
                                            <p:strVal val="#ppt_x"/>
                                          </p:val>
                                        </p:tav>
                                        <p:tav tm="100000">
                                          <p:val>
                                            <p:strVal val="#ppt_x"/>
                                          </p:val>
                                        </p:tav>
                                      </p:tavLst>
                                    </p:anim>
                                    <p:anim calcmode="lin" valueType="num">
                                      <p:cBhvr additive="base">
                                        <p:cTn id="160" dur="500" fill="hold"/>
                                        <p:tgtEl>
                                          <p:spTgt spid="141"/>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42"/>
                                        </p:tgtEl>
                                        <p:attrNameLst>
                                          <p:attrName>style.visibility</p:attrName>
                                        </p:attrNameLst>
                                      </p:cBhvr>
                                      <p:to>
                                        <p:strVal val="visible"/>
                                      </p:to>
                                    </p:set>
                                    <p:anim calcmode="lin" valueType="num">
                                      <p:cBhvr additive="base">
                                        <p:cTn id="163" dur="500" fill="hold"/>
                                        <p:tgtEl>
                                          <p:spTgt spid="142"/>
                                        </p:tgtEl>
                                        <p:attrNameLst>
                                          <p:attrName>ppt_x</p:attrName>
                                        </p:attrNameLst>
                                      </p:cBhvr>
                                      <p:tavLst>
                                        <p:tav tm="0">
                                          <p:val>
                                            <p:strVal val="#ppt_x"/>
                                          </p:val>
                                        </p:tav>
                                        <p:tav tm="100000">
                                          <p:val>
                                            <p:strVal val="#ppt_x"/>
                                          </p:val>
                                        </p:tav>
                                      </p:tavLst>
                                    </p:anim>
                                    <p:anim calcmode="lin" valueType="num">
                                      <p:cBhvr additive="base">
                                        <p:cTn id="164" dur="500" fill="hold"/>
                                        <p:tgtEl>
                                          <p:spTgt spid="142"/>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143"/>
                                        </p:tgtEl>
                                        <p:attrNameLst>
                                          <p:attrName>style.visibility</p:attrName>
                                        </p:attrNameLst>
                                      </p:cBhvr>
                                      <p:to>
                                        <p:strVal val="visible"/>
                                      </p:to>
                                    </p:set>
                                    <p:anim calcmode="lin" valueType="num">
                                      <p:cBhvr additive="base">
                                        <p:cTn id="167" dur="500" fill="hold"/>
                                        <p:tgtEl>
                                          <p:spTgt spid="143"/>
                                        </p:tgtEl>
                                        <p:attrNameLst>
                                          <p:attrName>ppt_x</p:attrName>
                                        </p:attrNameLst>
                                      </p:cBhvr>
                                      <p:tavLst>
                                        <p:tav tm="0">
                                          <p:val>
                                            <p:strVal val="#ppt_x"/>
                                          </p:val>
                                        </p:tav>
                                        <p:tav tm="100000">
                                          <p:val>
                                            <p:strVal val="#ppt_x"/>
                                          </p:val>
                                        </p:tav>
                                      </p:tavLst>
                                    </p:anim>
                                    <p:anim calcmode="lin" valueType="num">
                                      <p:cBhvr additive="base">
                                        <p:cTn id="168" dur="500" fill="hold"/>
                                        <p:tgtEl>
                                          <p:spTgt spid="143"/>
                                        </p:tgtEl>
                                        <p:attrNameLst>
                                          <p:attrName>ppt_y</p:attrName>
                                        </p:attrNameLst>
                                      </p:cBhvr>
                                      <p:tavLst>
                                        <p:tav tm="0">
                                          <p:val>
                                            <p:strVal val="1+#ppt_h/2"/>
                                          </p:val>
                                        </p:tav>
                                        <p:tav tm="100000">
                                          <p:val>
                                            <p:strVal val="#ppt_y"/>
                                          </p:val>
                                        </p:tav>
                                      </p:tavLst>
                                    </p:anim>
                                  </p:childTnLst>
                                </p:cTn>
                              </p:par>
                              <p:par>
                                <p:cTn id="169" presetID="2" presetClass="entr" presetSubtype="8" fill="hold" nodeType="withEffect">
                                  <p:stCondLst>
                                    <p:cond delay="0"/>
                                  </p:stCondLst>
                                  <p:childTnLst>
                                    <p:set>
                                      <p:cBhvr>
                                        <p:cTn id="170" dur="1" fill="hold">
                                          <p:stCondLst>
                                            <p:cond delay="0"/>
                                          </p:stCondLst>
                                        </p:cTn>
                                        <p:tgtEl>
                                          <p:spTgt spid="144"/>
                                        </p:tgtEl>
                                        <p:attrNameLst>
                                          <p:attrName>style.visibility</p:attrName>
                                        </p:attrNameLst>
                                      </p:cBhvr>
                                      <p:to>
                                        <p:strVal val="visible"/>
                                      </p:to>
                                    </p:set>
                                    <p:anim calcmode="lin" valueType="num">
                                      <p:cBhvr additive="base">
                                        <p:cTn id="171" dur="500" fill="hold"/>
                                        <p:tgtEl>
                                          <p:spTgt spid="144"/>
                                        </p:tgtEl>
                                        <p:attrNameLst>
                                          <p:attrName>ppt_x</p:attrName>
                                        </p:attrNameLst>
                                      </p:cBhvr>
                                      <p:tavLst>
                                        <p:tav tm="0">
                                          <p:val>
                                            <p:strVal val="0-#ppt_w/2"/>
                                          </p:val>
                                        </p:tav>
                                        <p:tav tm="100000">
                                          <p:val>
                                            <p:strVal val="#ppt_x"/>
                                          </p:val>
                                        </p:tav>
                                      </p:tavLst>
                                    </p:anim>
                                    <p:anim calcmode="lin" valueType="num">
                                      <p:cBhvr additive="base">
                                        <p:cTn id="172" dur="500" fill="hold"/>
                                        <p:tgtEl>
                                          <p:spTgt spid="144"/>
                                        </p:tgtEl>
                                        <p:attrNameLst>
                                          <p:attrName>ppt_y</p:attrName>
                                        </p:attrNameLst>
                                      </p:cBhvr>
                                      <p:tavLst>
                                        <p:tav tm="0">
                                          <p:val>
                                            <p:strVal val="#ppt_y"/>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147"/>
                                        </p:tgtEl>
                                        <p:attrNameLst>
                                          <p:attrName>style.visibility</p:attrName>
                                        </p:attrNameLst>
                                      </p:cBhvr>
                                      <p:to>
                                        <p:strVal val="visible"/>
                                      </p:to>
                                    </p:set>
                                    <p:anim calcmode="lin" valueType="num">
                                      <p:cBhvr additive="base">
                                        <p:cTn id="175" dur="500" fill="hold"/>
                                        <p:tgtEl>
                                          <p:spTgt spid="147"/>
                                        </p:tgtEl>
                                        <p:attrNameLst>
                                          <p:attrName>ppt_x</p:attrName>
                                        </p:attrNameLst>
                                      </p:cBhvr>
                                      <p:tavLst>
                                        <p:tav tm="0">
                                          <p:val>
                                            <p:strVal val="#ppt_x"/>
                                          </p:val>
                                        </p:tav>
                                        <p:tav tm="100000">
                                          <p:val>
                                            <p:strVal val="#ppt_x"/>
                                          </p:val>
                                        </p:tav>
                                      </p:tavLst>
                                    </p:anim>
                                    <p:anim calcmode="lin" valueType="num">
                                      <p:cBhvr additive="base">
                                        <p:cTn id="176" dur="500" fill="hold"/>
                                        <p:tgtEl>
                                          <p:spTgt spid="14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148"/>
                                        </p:tgtEl>
                                        <p:attrNameLst>
                                          <p:attrName>style.visibility</p:attrName>
                                        </p:attrNameLst>
                                      </p:cBhvr>
                                      <p:to>
                                        <p:strVal val="visible"/>
                                      </p:to>
                                    </p:set>
                                    <p:anim calcmode="lin" valueType="num">
                                      <p:cBhvr additive="base">
                                        <p:cTn id="179" dur="500" fill="hold"/>
                                        <p:tgtEl>
                                          <p:spTgt spid="148"/>
                                        </p:tgtEl>
                                        <p:attrNameLst>
                                          <p:attrName>ppt_x</p:attrName>
                                        </p:attrNameLst>
                                      </p:cBhvr>
                                      <p:tavLst>
                                        <p:tav tm="0">
                                          <p:val>
                                            <p:strVal val="#ppt_x"/>
                                          </p:val>
                                        </p:tav>
                                        <p:tav tm="100000">
                                          <p:val>
                                            <p:strVal val="#ppt_x"/>
                                          </p:val>
                                        </p:tav>
                                      </p:tavLst>
                                    </p:anim>
                                    <p:anim calcmode="lin" valueType="num">
                                      <p:cBhvr additive="base">
                                        <p:cTn id="180" dur="500" fill="hold"/>
                                        <p:tgtEl>
                                          <p:spTgt spid="14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149"/>
                                        </p:tgtEl>
                                        <p:attrNameLst>
                                          <p:attrName>style.visibility</p:attrName>
                                        </p:attrNameLst>
                                      </p:cBhvr>
                                      <p:to>
                                        <p:strVal val="visible"/>
                                      </p:to>
                                    </p:set>
                                    <p:anim calcmode="lin" valueType="num">
                                      <p:cBhvr additive="base">
                                        <p:cTn id="183" dur="500" fill="hold"/>
                                        <p:tgtEl>
                                          <p:spTgt spid="149"/>
                                        </p:tgtEl>
                                        <p:attrNameLst>
                                          <p:attrName>ppt_x</p:attrName>
                                        </p:attrNameLst>
                                      </p:cBhvr>
                                      <p:tavLst>
                                        <p:tav tm="0">
                                          <p:val>
                                            <p:strVal val="#ppt_x"/>
                                          </p:val>
                                        </p:tav>
                                        <p:tav tm="100000">
                                          <p:val>
                                            <p:strVal val="#ppt_x"/>
                                          </p:val>
                                        </p:tav>
                                      </p:tavLst>
                                    </p:anim>
                                    <p:anim calcmode="lin" valueType="num">
                                      <p:cBhvr additive="base">
                                        <p:cTn id="184" dur="500" fill="hold"/>
                                        <p:tgtEl>
                                          <p:spTgt spid="14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150"/>
                                        </p:tgtEl>
                                        <p:attrNameLst>
                                          <p:attrName>style.visibility</p:attrName>
                                        </p:attrNameLst>
                                      </p:cBhvr>
                                      <p:to>
                                        <p:strVal val="visible"/>
                                      </p:to>
                                    </p:set>
                                    <p:anim calcmode="lin" valueType="num">
                                      <p:cBhvr additive="base">
                                        <p:cTn id="187" dur="500" fill="hold"/>
                                        <p:tgtEl>
                                          <p:spTgt spid="150"/>
                                        </p:tgtEl>
                                        <p:attrNameLst>
                                          <p:attrName>ppt_x</p:attrName>
                                        </p:attrNameLst>
                                      </p:cBhvr>
                                      <p:tavLst>
                                        <p:tav tm="0">
                                          <p:val>
                                            <p:strVal val="#ppt_x"/>
                                          </p:val>
                                        </p:tav>
                                        <p:tav tm="100000">
                                          <p:val>
                                            <p:strVal val="#ppt_x"/>
                                          </p:val>
                                        </p:tav>
                                      </p:tavLst>
                                    </p:anim>
                                    <p:anim calcmode="lin" valueType="num">
                                      <p:cBhvr additive="base">
                                        <p:cTn id="188" dur="500" fill="hold"/>
                                        <p:tgtEl>
                                          <p:spTgt spid="15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151"/>
                                        </p:tgtEl>
                                        <p:attrNameLst>
                                          <p:attrName>style.visibility</p:attrName>
                                        </p:attrNameLst>
                                      </p:cBhvr>
                                      <p:to>
                                        <p:strVal val="visible"/>
                                      </p:to>
                                    </p:set>
                                    <p:anim calcmode="lin" valueType="num">
                                      <p:cBhvr additive="base">
                                        <p:cTn id="191" dur="500" fill="hold"/>
                                        <p:tgtEl>
                                          <p:spTgt spid="151"/>
                                        </p:tgtEl>
                                        <p:attrNameLst>
                                          <p:attrName>ppt_x</p:attrName>
                                        </p:attrNameLst>
                                      </p:cBhvr>
                                      <p:tavLst>
                                        <p:tav tm="0">
                                          <p:val>
                                            <p:strVal val="#ppt_x"/>
                                          </p:val>
                                        </p:tav>
                                        <p:tav tm="100000">
                                          <p:val>
                                            <p:strVal val="#ppt_x"/>
                                          </p:val>
                                        </p:tav>
                                      </p:tavLst>
                                    </p:anim>
                                    <p:anim calcmode="lin" valueType="num">
                                      <p:cBhvr additive="base">
                                        <p:cTn id="192" dur="500" fill="hold"/>
                                        <p:tgtEl>
                                          <p:spTgt spid="151"/>
                                        </p:tgtEl>
                                        <p:attrNameLst>
                                          <p:attrName>ppt_y</p:attrName>
                                        </p:attrNameLst>
                                      </p:cBhvr>
                                      <p:tavLst>
                                        <p:tav tm="0">
                                          <p:val>
                                            <p:strVal val="1+#ppt_h/2"/>
                                          </p:val>
                                        </p:tav>
                                        <p:tav tm="100000">
                                          <p:val>
                                            <p:strVal val="#ppt_y"/>
                                          </p:val>
                                        </p:tav>
                                      </p:tavLst>
                                    </p:anim>
                                  </p:childTnLst>
                                </p:cTn>
                              </p:par>
                              <p:par>
                                <p:cTn id="193" presetID="2" presetClass="entr" presetSubtype="8" fill="hold" grpId="0" nodeType="withEffect">
                                  <p:stCondLst>
                                    <p:cond delay="0"/>
                                  </p:stCondLst>
                                  <p:childTnLst>
                                    <p:set>
                                      <p:cBhvr>
                                        <p:cTn id="194" dur="1" fill="hold">
                                          <p:stCondLst>
                                            <p:cond delay="0"/>
                                          </p:stCondLst>
                                        </p:cTn>
                                        <p:tgtEl>
                                          <p:spTgt spid="152"/>
                                        </p:tgtEl>
                                        <p:attrNameLst>
                                          <p:attrName>style.visibility</p:attrName>
                                        </p:attrNameLst>
                                      </p:cBhvr>
                                      <p:to>
                                        <p:strVal val="visible"/>
                                      </p:to>
                                    </p:set>
                                    <p:anim calcmode="lin" valueType="num">
                                      <p:cBhvr additive="base">
                                        <p:cTn id="195" dur="500" fill="hold"/>
                                        <p:tgtEl>
                                          <p:spTgt spid="152"/>
                                        </p:tgtEl>
                                        <p:attrNameLst>
                                          <p:attrName>ppt_x</p:attrName>
                                        </p:attrNameLst>
                                      </p:cBhvr>
                                      <p:tavLst>
                                        <p:tav tm="0">
                                          <p:val>
                                            <p:strVal val="0-#ppt_w/2"/>
                                          </p:val>
                                        </p:tav>
                                        <p:tav tm="100000">
                                          <p:val>
                                            <p:strVal val="#ppt_x"/>
                                          </p:val>
                                        </p:tav>
                                      </p:tavLst>
                                    </p:anim>
                                    <p:anim calcmode="lin" valueType="num">
                                      <p:cBhvr additive="base">
                                        <p:cTn id="196" dur="500" fill="hold"/>
                                        <p:tgtEl>
                                          <p:spTgt spid="152"/>
                                        </p:tgtEl>
                                        <p:attrNameLst>
                                          <p:attrName>ppt_y</p:attrName>
                                        </p:attrNameLst>
                                      </p:cBhvr>
                                      <p:tavLst>
                                        <p:tav tm="0">
                                          <p:val>
                                            <p:strVal val="#ppt_y"/>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153"/>
                                        </p:tgtEl>
                                        <p:attrNameLst>
                                          <p:attrName>style.visibility</p:attrName>
                                        </p:attrNameLst>
                                      </p:cBhvr>
                                      <p:to>
                                        <p:strVal val="visible"/>
                                      </p:to>
                                    </p:set>
                                    <p:anim calcmode="lin" valueType="num">
                                      <p:cBhvr additive="base">
                                        <p:cTn id="199" dur="500" fill="hold"/>
                                        <p:tgtEl>
                                          <p:spTgt spid="153"/>
                                        </p:tgtEl>
                                        <p:attrNameLst>
                                          <p:attrName>ppt_x</p:attrName>
                                        </p:attrNameLst>
                                      </p:cBhvr>
                                      <p:tavLst>
                                        <p:tav tm="0">
                                          <p:val>
                                            <p:strVal val="#ppt_x"/>
                                          </p:val>
                                        </p:tav>
                                        <p:tav tm="100000">
                                          <p:val>
                                            <p:strVal val="#ppt_x"/>
                                          </p:val>
                                        </p:tav>
                                      </p:tavLst>
                                    </p:anim>
                                    <p:anim calcmode="lin" valueType="num">
                                      <p:cBhvr additive="base">
                                        <p:cTn id="200" dur="500" fill="hold"/>
                                        <p:tgtEl>
                                          <p:spTgt spid="15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154"/>
                                        </p:tgtEl>
                                        <p:attrNameLst>
                                          <p:attrName>style.visibility</p:attrName>
                                        </p:attrNameLst>
                                      </p:cBhvr>
                                      <p:to>
                                        <p:strVal val="visible"/>
                                      </p:to>
                                    </p:set>
                                    <p:anim calcmode="lin" valueType="num">
                                      <p:cBhvr additive="base">
                                        <p:cTn id="203" dur="500" fill="hold"/>
                                        <p:tgtEl>
                                          <p:spTgt spid="154"/>
                                        </p:tgtEl>
                                        <p:attrNameLst>
                                          <p:attrName>ppt_x</p:attrName>
                                        </p:attrNameLst>
                                      </p:cBhvr>
                                      <p:tavLst>
                                        <p:tav tm="0">
                                          <p:val>
                                            <p:strVal val="#ppt_x"/>
                                          </p:val>
                                        </p:tav>
                                        <p:tav tm="100000">
                                          <p:val>
                                            <p:strVal val="#ppt_x"/>
                                          </p:val>
                                        </p:tav>
                                      </p:tavLst>
                                    </p:anim>
                                    <p:anim calcmode="lin" valueType="num">
                                      <p:cBhvr additive="base">
                                        <p:cTn id="204" dur="500" fill="hold"/>
                                        <p:tgtEl>
                                          <p:spTgt spid="15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155"/>
                                        </p:tgtEl>
                                        <p:attrNameLst>
                                          <p:attrName>style.visibility</p:attrName>
                                        </p:attrNameLst>
                                      </p:cBhvr>
                                      <p:to>
                                        <p:strVal val="visible"/>
                                      </p:to>
                                    </p:set>
                                    <p:anim calcmode="lin" valueType="num">
                                      <p:cBhvr additive="base">
                                        <p:cTn id="207" dur="500" fill="hold"/>
                                        <p:tgtEl>
                                          <p:spTgt spid="155"/>
                                        </p:tgtEl>
                                        <p:attrNameLst>
                                          <p:attrName>ppt_x</p:attrName>
                                        </p:attrNameLst>
                                      </p:cBhvr>
                                      <p:tavLst>
                                        <p:tav tm="0">
                                          <p:val>
                                            <p:strVal val="#ppt_x"/>
                                          </p:val>
                                        </p:tav>
                                        <p:tav tm="100000">
                                          <p:val>
                                            <p:strVal val="#ppt_x"/>
                                          </p:val>
                                        </p:tav>
                                      </p:tavLst>
                                    </p:anim>
                                    <p:anim calcmode="lin" valueType="num">
                                      <p:cBhvr additive="base">
                                        <p:cTn id="208" dur="500" fill="hold"/>
                                        <p:tgtEl>
                                          <p:spTgt spid="15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156"/>
                                        </p:tgtEl>
                                        <p:attrNameLst>
                                          <p:attrName>style.visibility</p:attrName>
                                        </p:attrNameLst>
                                      </p:cBhvr>
                                      <p:to>
                                        <p:strVal val="visible"/>
                                      </p:to>
                                    </p:set>
                                    <p:anim calcmode="lin" valueType="num">
                                      <p:cBhvr additive="base">
                                        <p:cTn id="211" dur="500" fill="hold"/>
                                        <p:tgtEl>
                                          <p:spTgt spid="156"/>
                                        </p:tgtEl>
                                        <p:attrNameLst>
                                          <p:attrName>ppt_x</p:attrName>
                                        </p:attrNameLst>
                                      </p:cBhvr>
                                      <p:tavLst>
                                        <p:tav tm="0">
                                          <p:val>
                                            <p:strVal val="#ppt_x"/>
                                          </p:val>
                                        </p:tav>
                                        <p:tav tm="100000">
                                          <p:val>
                                            <p:strVal val="#ppt_x"/>
                                          </p:val>
                                        </p:tav>
                                      </p:tavLst>
                                    </p:anim>
                                    <p:anim calcmode="lin" valueType="num">
                                      <p:cBhvr additive="base">
                                        <p:cTn id="212" dur="500" fill="hold"/>
                                        <p:tgtEl>
                                          <p:spTgt spid="15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157"/>
                                        </p:tgtEl>
                                        <p:attrNameLst>
                                          <p:attrName>style.visibility</p:attrName>
                                        </p:attrNameLst>
                                      </p:cBhvr>
                                      <p:to>
                                        <p:strVal val="visible"/>
                                      </p:to>
                                    </p:set>
                                    <p:anim calcmode="lin" valueType="num">
                                      <p:cBhvr additive="base">
                                        <p:cTn id="215" dur="500" fill="hold"/>
                                        <p:tgtEl>
                                          <p:spTgt spid="157"/>
                                        </p:tgtEl>
                                        <p:attrNameLst>
                                          <p:attrName>ppt_x</p:attrName>
                                        </p:attrNameLst>
                                      </p:cBhvr>
                                      <p:tavLst>
                                        <p:tav tm="0">
                                          <p:val>
                                            <p:strVal val="#ppt_x"/>
                                          </p:val>
                                        </p:tav>
                                        <p:tav tm="100000">
                                          <p:val>
                                            <p:strVal val="#ppt_x"/>
                                          </p:val>
                                        </p:tav>
                                      </p:tavLst>
                                    </p:anim>
                                    <p:anim calcmode="lin" valueType="num">
                                      <p:cBhvr additive="base">
                                        <p:cTn id="216" dur="500" fill="hold"/>
                                        <p:tgtEl>
                                          <p:spTgt spid="15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158"/>
                                        </p:tgtEl>
                                        <p:attrNameLst>
                                          <p:attrName>style.visibility</p:attrName>
                                        </p:attrNameLst>
                                      </p:cBhvr>
                                      <p:to>
                                        <p:strVal val="visible"/>
                                      </p:to>
                                    </p:set>
                                    <p:anim calcmode="lin" valueType="num">
                                      <p:cBhvr additive="base">
                                        <p:cTn id="219" dur="500" fill="hold"/>
                                        <p:tgtEl>
                                          <p:spTgt spid="158"/>
                                        </p:tgtEl>
                                        <p:attrNameLst>
                                          <p:attrName>ppt_x</p:attrName>
                                        </p:attrNameLst>
                                      </p:cBhvr>
                                      <p:tavLst>
                                        <p:tav tm="0">
                                          <p:val>
                                            <p:strVal val="#ppt_x"/>
                                          </p:val>
                                        </p:tav>
                                        <p:tav tm="100000">
                                          <p:val>
                                            <p:strVal val="#ppt_x"/>
                                          </p:val>
                                        </p:tav>
                                      </p:tavLst>
                                    </p:anim>
                                    <p:anim calcmode="lin" valueType="num">
                                      <p:cBhvr additive="base">
                                        <p:cTn id="220" dur="500" fill="hold"/>
                                        <p:tgtEl>
                                          <p:spTgt spid="15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159"/>
                                        </p:tgtEl>
                                        <p:attrNameLst>
                                          <p:attrName>style.visibility</p:attrName>
                                        </p:attrNameLst>
                                      </p:cBhvr>
                                      <p:to>
                                        <p:strVal val="visible"/>
                                      </p:to>
                                    </p:set>
                                    <p:anim calcmode="lin" valueType="num">
                                      <p:cBhvr additive="base">
                                        <p:cTn id="223" dur="500" fill="hold"/>
                                        <p:tgtEl>
                                          <p:spTgt spid="159"/>
                                        </p:tgtEl>
                                        <p:attrNameLst>
                                          <p:attrName>ppt_x</p:attrName>
                                        </p:attrNameLst>
                                      </p:cBhvr>
                                      <p:tavLst>
                                        <p:tav tm="0">
                                          <p:val>
                                            <p:strVal val="#ppt_x"/>
                                          </p:val>
                                        </p:tav>
                                        <p:tav tm="100000">
                                          <p:val>
                                            <p:strVal val="#ppt_x"/>
                                          </p:val>
                                        </p:tav>
                                      </p:tavLst>
                                    </p:anim>
                                    <p:anim calcmode="lin" valueType="num">
                                      <p:cBhvr additive="base">
                                        <p:cTn id="224" dur="500" fill="hold"/>
                                        <p:tgtEl>
                                          <p:spTgt spid="15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160"/>
                                        </p:tgtEl>
                                        <p:attrNameLst>
                                          <p:attrName>style.visibility</p:attrName>
                                        </p:attrNameLst>
                                      </p:cBhvr>
                                      <p:to>
                                        <p:strVal val="visible"/>
                                      </p:to>
                                    </p:set>
                                    <p:anim calcmode="lin" valueType="num">
                                      <p:cBhvr additive="base">
                                        <p:cTn id="227" dur="500" fill="hold"/>
                                        <p:tgtEl>
                                          <p:spTgt spid="160"/>
                                        </p:tgtEl>
                                        <p:attrNameLst>
                                          <p:attrName>ppt_x</p:attrName>
                                        </p:attrNameLst>
                                      </p:cBhvr>
                                      <p:tavLst>
                                        <p:tav tm="0">
                                          <p:val>
                                            <p:strVal val="#ppt_x"/>
                                          </p:val>
                                        </p:tav>
                                        <p:tav tm="100000">
                                          <p:val>
                                            <p:strVal val="#ppt_x"/>
                                          </p:val>
                                        </p:tav>
                                      </p:tavLst>
                                    </p:anim>
                                    <p:anim calcmode="lin" valueType="num">
                                      <p:cBhvr additive="base">
                                        <p:cTn id="228" dur="500" fill="hold"/>
                                        <p:tgtEl>
                                          <p:spTgt spid="16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161"/>
                                        </p:tgtEl>
                                        <p:attrNameLst>
                                          <p:attrName>style.visibility</p:attrName>
                                        </p:attrNameLst>
                                      </p:cBhvr>
                                      <p:to>
                                        <p:strVal val="visible"/>
                                      </p:to>
                                    </p:set>
                                    <p:anim calcmode="lin" valueType="num">
                                      <p:cBhvr additive="base">
                                        <p:cTn id="231" dur="500" fill="hold"/>
                                        <p:tgtEl>
                                          <p:spTgt spid="161"/>
                                        </p:tgtEl>
                                        <p:attrNameLst>
                                          <p:attrName>ppt_x</p:attrName>
                                        </p:attrNameLst>
                                      </p:cBhvr>
                                      <p:tavLst>
                                        <p:tav tm="0">
                                          <p:val>
                                            <p:strVal val="#ppt_x"/>
                                          </p:val>
                                        </p:tav>
                                        <p:tav tm="100000">
                                          <p:val>
                                            <p:strVal val="#ppt_x"/>
                                          </p:val>
                                        </p:tav>
                                      </p:tavLst>
                                    </p:anim>
                                    <p:anim calcmode="lin" valueType="num">
                                      <p:cBhvr additive="base">
                                        <p:cTn id="232" dur="500" fill="hold"/>
                                        <p:tgtEl>
                                          <p:spTgt spid="16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162"/>
                                        </p:tgtEl>
                                        <p:attrNameLst>
                                          <p:attrName>style.visibility</p:attrName>
                                        </p:attrNameLst>
                                      </p:cBhvr>
                                      <p:to>
                                        <p:strVal val="visible"/>
                                      </p:to>
                                    </p:set>
                                    <p:anim calcmode="lin" valueType="num">
                                      <p:cBhvr additive="base">
                                        <p:cTn id="235" dur="500" fill="hold"/>
                                        <p:tgtEl>
                                          <p:spTgt spid="162"/>
                                        </p:tgtEl>
                                        <p:attrNameLst>
                                          <p:attrName>ppt_x</p:attrName>
                                        </p:attrNameLst>
                                      </p:cBhvr>
                                      <p:tavLst>
                                        <p:tav tm="0">
                                          <p:val>
                                            <p:strVal val="#ppt_x"/>
                                          </p:val>
                                        </p:tav>
                                        <p:tav tm="100000">
                                          <p:val>
                                            <p:strVal val="#ppt_x"/>
                                          </p:val>
                                        </p:tav>
                                      </p:tavLst>
                                    </p:anim>
                                    <p:anim calcmode="lin" valueType="num">
                                      <p:cBhvr additive="base">
                                        <p:cTn id="236" dur="500" fill="hold"/>
                                        <p:tgtEl>
                                          <p:spTgt spid="16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163"/>
                                        </p:tgtEl>
                                        <p:attrNameLst>
                                          <p:attrName>style.visibility</p:attrName>
                                        </p:attrNameLst>
                                      </p:cBhvr>
                                      <p:to>
                                        <p:strVal val="visible"/>
                                      </p:to>
                                    </p:set>
                                    <p:anim calcmode="lin" valueType="num">
                                      <p:cBhvr additive="base">
                                        <p:cTn id="239" dur="500" fill="hold"/>
                                        <p:tgtEl>
                                          <p:spTgt spid="163"/>
                                        </p:tgtEl>
                                        <p:attrNameLst>
                                          <p:attrName>ppt_x</p:attrName>
                                        </p:attrNameLst>
                                      </p:cBhvr>
                                      <p:tavLst>
                                        <p:tav tm="0">
                                          <p:val>
                                            <p:strVal val="#ppt_x"/>
                                          </p:val>
                                        </p:tav>
                                        <p:tav tm="100000">
                                          <p:val>
                                            <p:strVal val="#ppt_x"/>
                                          </p:val>
                                        </p:tav>
                                      </p:tavLst>
                                    </p:anim>
                                    <p:anim calcmode="lin" valueType="num">
                                      <p:cBhvr additive="base">
                                        <p:cTn id="240" dur="500" fill="hold"/>
                                        <p:tgtEl>
                                          <p:spTgt spid="16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164"/>
                                        </p:tgtEl>
                                        <p:attrNameLst>
                                          <p:attrName>style.visibility</p:attrName>
                                        </p:attrNameLst>
                                      </p:cBhvr>
                                      <p:to>
                                        <p:strVal val="visible"/>
                                      </p:to>
                                    </p:set>
                                    <p:anim calcmode="lin" valueType="num">
                                      <p:cBhvr additive="base">
                                        <p:cTn id="243" dur="500" fill="hold"/>
                                        <p:tgtEl>
                                          <p:spTgt spid="164"/>
                                        </p:tgtEl>
                                        <p:attrNameLst>
                                          <p:attrName>ppt_x</p:attrName>
                                        </p:attrNameLst>
                                      </p:cBhvr>
                                      <p:tavLst>
                                        <p:tav tm="0">
                                          <p:val>
                                            <p:strVal val="#ppt_x"/>
                                          </p:val>
                                        </p:tav>
                                        <p:tav tm="100000">
                                          <p:val>
                                            <p:strVal val="#ppt_x"/>
                                          </p:val>
                                        </p:tav>
                                      </p:tavLst>
                                    </p:anim>
                                    <p:anim calcmode="lin" valueType="num">
                                      <p:cBhvr additive="base">
                                        <p:cTn id="244" dur="500" fill="hold"/>
                                        <p:tgtEl>
                                          <p:spTgt spid="16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165"/>
                                        </p:tgtEl>
                                        <p:attrNameLst>
                                          <p:attrName>style.visibility</p:attrName>
                                        </p:attrNameLst>
                                      </p:cBhvr>
                                      <p:to>
                                        <p:strVal val="visible"/>
                                      </p:to>
                                    </p:set>
                                    <p:anim calcmode="lin" valueType="num">
                                      <p:cBhvr additive="base">
                                        <p:cTn id="247" dur="500" fill="hold"/>
                                        <p:tgtEl>
                                          <p:spTgt spid="165"/>
                                        </p:tgtEl>
                                        <p:attrNameLst>
                                          <p:attrName>ppt_x</p:attrName>
                                        </p:attrNameLst>
                                      </p:cBhvr>
                                      <p:tavLst>
                                        <p:tav tm="0">
                                          <p:val>
                                            <p:strVal val="#ppt_x"/>
                                          </p:val>
                                        </p:tav>
                                        <p:tav tm="100000">
                                          <p:val>
                                            <p:strVal val="#ppt_x"/>
                                          </p:val>
                                        </p:tav>
                                      </p:tavLst>
                                    </p:anim>
                                    <p:anim calcmode="lin" valueType="num">
                                      <p:cBhvr additive="base">
                                        <p:cTn id="248" dur="500" fill="hold"/>
                                        <p:tgtEl>
                                          <p:spTgt spid="16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166"/>
                                        </p:tgtEl>
                                        <p:attrNameLst>
                                          <p:attrName>style.visibility</p:attrName>
                                        </p:attrNameLst>
                                      </p:cBhvr>
                                      <p:to>
                                        <p:strVal val="visible"/>
                                      </p:to>
                                    </p:set>
                                    <p:anim calcmode="lin" valueType="num">
                                      <p:cBhvr additive="base">
                                        <p:cTn id="251" dur="500" fill="hold"/>
                                        <p:tgtEl>
                                          <p:spTgt spid="166"/>
                                        </p:tgtEl>
                                        <p:attrNameLst>
                                          <p:attrName>ppt_x</p:attrName>
                                        </p:attrNameLst>
                                      </p:cBhvr>
                                      <p:tavLst>
                                        <p:tav tm="0">
                                          <p:val>
                                            <p:strVal val="#ppt_x"/>
                                          </p:val>
                                        </p:tav>
                                        <p:tav tm="100000">
                                          <p:val>
                                            <p:strVal val="#ppt_x"/>
                                          </p:val>
                                        </p:tav>
                                      </p:tavLst>
                                    </p:anim>
                                    <p:anim calcmode="lin" valueType="num">
                                      <p:cBhvr additive="base">
                                        <p:cTn id="252" dur="500" fill="hold"/>
                                        <p:tgtEl>
                                          <p:spTgt spid="166"/>
                                        </p:tgtEl>
                                        <p:attrNameLst>
                                          <p:attrName>ppt_y</p:attrName>
                                        </p:attrNameLst>
                                      </p:cBhvr>
                                      <p:tavLst>
                                        <p:tav tm="0">
                                          <p:val>
                                            <p:strVal val="1+#ppt_h/2"/>
                                          </p:val>
                                        </p:tav>
                                        <p:tav tm="100000">
                                          <p:val>
                                            <p:strVal val="#ppt_y"/>
                                          </p:val>
                                        </p:tav>
                                      </p:tavLst>
                                    </p:anim>
                                  </p:childTnLst>
                                </p:cTn>
                              </p:par>
                              <p:par>
                                <p:cTn id="253" presetID="2" presetClass="entr" presetSubtype="1" fill="hold" grpId="0" nodeType="withEffect">
                                  <p:stCondLst>
                                    <p:cond delay="0"/>
                                  </p:stCondLst>
                                  <p:childTnLst>
                                    <p:set>
                                      <p:cBhvr>
                                        <p:cTn id="254" dur="1" fill="hold">
                                          <p:stCondLst>
                                            <p:cond delay="0"/>
                                          </p:stCondLst>
                                        </p:cTn>
                                        <p:tgtEl>
                                          <p:spTgt spid="167"/>
                                        </p:tgtEl>
                                        <p:attrNameLst>
                                          <p:attrName>style.visibility</p:attrName>
                                        </p:attrNameLst>
                                      </p:cBhvr>
                                      <p:to>
                                        <p:strVal val="visible"/>
                                      </p:to>
                                    </p:set>
                                    <p:anim calcmode="lin" valueType="num">
                                      <p:cBhvr additive="base">
                                        <p:cTn id="255" dur="500" fill="hold"/>
                                        <p:tgtEl>
                                          <p:spTgt spid="167"/>
                                        </p:tgtEl>
                                        <p:attrNameLst>
                                          <p:attrName>ppt_x</p:attrName>
                                        </p:attrNameLst>
                                      </p:cBhvr>
                                      <p:tavLst>
                                        <p:tav tm="0">
                                          <p:val>
                                            <p:strVal val="#ppt_x"/>
                                          </p:val>
                                        </p:tav>
                                        <p:tav tm="100000">
                                          <p:val>
                                            <p:strVal val="#ppt_x"/>
                                          </p:val>
                                        </p:tav>
                                      </p:tavLst>
                                    </p:anim>
                                    <p:anim calcmode="lin" valueType="num">
                                      <p:cBhvr additive="base">
                                        <p:cTn id="256" dur="500" fill="hold"/>
                                        <p:tgtEl>
                                          <p:spTgt spid="167"/>
                                        </p:tgtEl>
                                        <p:attrNameLst>
                                          <p:attrName>ppt_y</p:attrName>
                                        </p:attrNameLst>
                                      </p:cBhvr>
                                      <p:tavLst>
                                        <p:tav tm="0">
                                          <p:val>
                                            <p:strVal val="0-#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168"/>
                                        </p:tgtEl>
                                        <p:attrNameLst>
                                          <p:attrName>style.visibility</p:attrName>
                                        </p:attrNameLst>
                                      </p:cBhvr>
                                      <p:to>
                                        <p:strVal val="visible"/>
                                      </p:to>
                                    </p:set>
                                    <p:anim calcmode="lin" valueType="num">
                                      <p:cBhvr additive="base">
                                        <p:cTn id="259" dur="500" fill="hold"/>
                                        <p:tgtEl>
                                          <p:spTgt spid="168"/>
                                        </p:tgtEl>
                                        <p:attrNameLst>
                                          <p:attrName>ppt_x</p:attrName>
                                        </p:attrNameLst>
                                      </p:cBhvr>
                                      <p:tavLst>
                                        <p:tav tm="0">
                                          <p:val>
                                            <p:strVal val="#ppt_x"/>
                                          </p:val>
                                        </p:tav>
                                        <p:tav tm="100000">
                                          <p:val>
                                            <p:strVal val="#ppt_x"/>
                                          </p:val>
                                        </p:tav>
                                      </p:tavLst>
                                    </p:anim>
                                    <p:anim calcmode="lin" valueType="num">
                                      <p:cBhvr additive="base">
                                        <p:cTn id="260" dur="500" fill="hold"/>
                                        <p:tgtEl>
                                          <p:spTgt spid="16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169"/>
                                        </p:tgtEl>
                                        <p:attrNameLst>
                                          <p:attrName>style.visibility</p:attrName>
                                        </p:attrNameLst>
                                      </p:cBhvr>
                                      <p:to>
                                        <p:strVal val="visible"/>
                                      </p:to>
                                    </p:set>
                                    <p:anim calcmode="lin" valueType="num">
                                      <p:cBhvr additive="base">
                                        <p:cTn id="263" dur="500" fill="hold"/>
                                        <p:tgtEl>
                                          <p:spTgt spid="169"/>
                                        </p:tgtEl>
                                        <p:attrNameLst>
                                          <p:attrName>ppt_x</p:attrName>
                                        </p:attrNameLst>
                                      </p:cBhvr>
                                      <p:tavLst>
                                        <p:tav tm="0">
                                          <p:val>
                                            <p:strVal val="#ppt_x"/>
                                          </p:val>
                                        </p:tav>
                                        <p:tav tm="100000">
                                          <p:val>
                                            <p:strVal val="#ppt_x"/>
                                          </p:val>
                                        </p:tav>
                                      </p:tavLst>
                                    </p:anim>
                                    <p:anim calcmode="lin" valueType="num">
                                      <p:cBhvr additive="base">
                                        <p:cTn id="264" dur="500" fill="hold"/>
                                        <p:tgtEl>
                                          <p:spTgt spid="169"/>
                                        </p:tgtEl>
                                        <p:attrNameLst>
                                          <p:attrName>ppt_y</p:attrName>
                                        </p:attrNameLst>
                                      </p:cBhvr>
                                      <p:tavLst>
                                        <p:tav tm="0">
                                          <p:val>
                                            <p:strVal val="1+#ppt_h/2"/>
                                          </p:val>
                                        </p:tav>
                                        <p:tav tm="100000">
                                          <p:val>
                                            <p:strVal val="#ppt_y"/>
                                          </p:val>
                                        </p:tav>
                                      </p:tavLst>
                                    </p:anim>
                                  </p:childTnLst>
                                </p:cTn>
                              </p:par>
                              <p:par>
                                <p:cTn id="265" presetID="2" presetClass="entr" presetSubtype="3" fill="hold" grpId="0" nodeType="withEffect">
                                  <p:stCondLst>
                                    <p:cond delay="0"/>
                                  </p:stCondLst>
                                  <p:childTnLst>
                                    <p:set>
                                      <p:cBhvr>
                                        <p:cTn id="266" dur="1" fill="hold">
                                          <p:stCondLst>
                                            <p:cond delay="0"/>
                                          </p:stCondLst>
                                        </p:cTn>
                                        <p:tgtEl>
                                          <p:spTgt spid="170"/>
                                        </p:tgtEl>
                                        <p:attrNameLst>
                                          <p:attrName>style.visibility</p:attrName>
                                        </p:attrNameLst>
                                      </p:cBhvr>
                                      <p:to>
                                        <p:strVal val="visible"/>
                                      </p:to>
                                    </p:set>
                                    <p:anim calcmode="lin" valueType="num">
                                      <p:cBhvr additive="base">
                                        <p:cTn id="267" dur="500" fill="hold"/>
                                        <p:tgtEl>
                                          <p:spTgt spid="170"/>
                                        </p:tgtEl>
                                        <p:attrNameLst>
                                          <p:attrName>ppt_x</p:attrName>
                                        </p:attrNameLst>
                                      </p:cBhvr>
                                      <p:tavLst>
                                        <p:tav tm="0">
                                          <p:val>
                                            <p:strVal val="1+#ppt_w/2"/>
                                          </p:val>
                                        </p:tav>
                                        <p:tav tm="100000">
                                          <p:val>
                                            <p:strVal val="#ppt_x"/>
                                          </p:val>
                                        </p:tav>
                                      </p:tavLst>
                                    </p:anim>
                                    <p:anim calcmode="lin" valueType="num">
                                      <p:cBhvr additive="base">
                                        <p:cTn id="268" dur="500" fill="hold"/>
                                        <p:tgtEl>
                                          <p:spTgt spid="170"/>
                                        </p:tgtEl>
                                        <p:attrNameLst>
                                          <p:attrName>ppt_y</p:attrName>
                                        </p:attrNameLst>
                                      </p:cBhvr>
                                      <p:tavLst>
                                        <p:tav tm="0">
                                          <p:val>
                                            <p:strVal val="0-#ppt_h/2"/>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171"/>
                                        </p:tgtEl>
                                        <p:attrNameLst>
                                          <p:attrName>style.visibility</p:attrName>
                                        </p:attrNameLst>
                                      </p:cBhvr>
                                      <p:to>
                                        <p:strVal val="visible"/>
                                      </p:to>
                                    </p:set>
                                    <p:anim calcmode="lin" valueType="num">
                                      <p:cBhvr additive="base">
                                        <p:cTn id="271" dur="500" fill="hold"/>
                                        <p:tgtEl>
                                          <p:spTgt spid="171"/>
                                        </p:tgtEl>
                                        <p:attrNameLst>
                                          <p:attrName>ppt_x</p:attrName>
                                        </p:attrNameLst>
                                      </p:cBhvr>
                                      <p:tavLst>
                                        <p:tav tm="0">
                                          <p:val>
                                            <p:strVal val="1+#ppt_w/2"/>
                                          </p:val>
                                        </p:tav>
                                        <p:tav tm="100000">
                                          <p:val>
                                            <p:strVal val="#ppt_x"/>
                                          </p:val>
                                        </p:tav>
                                      </p:tavLst>
                                    </p:anim>
                                    <p:anim calcmode="lin" valueType="num">
                                      <p:cBhvr additive="base">
                                        <p:cTn id="272" dur="500" fill="hold"/>
                                        <p:tgtEl>
                                          <p:spTgt spid="171"/>
                                        </p:tgtEl>
                                        <p:attrNameLst>
                                          <p:attrName>ppt_y</p:attrName>
                                        </p:attrNameLst>
                                      </p:cBhvr>
                                      <p:tavLst>
                                        <p:tav tm="0">
                                          <p:val>
                                            <p:strVal val="#ppt_y"/>
                                          </p:val>
                                        </p:tav>
                                        <p:tav tm="100000">
                                          <p:val>
                                            <p:strVal val="#ppt_y"/>
                                          </p:val>
                                        </p:tav>
                                      </p:tavLst>
                                    </p:anim>
                                  </p:childTnLst>
                                </p:cTn>
                              </p:par>
                              <p:par>
                                <p:cTn id="273" presetID="2" presetClass="entr" presetSubtype="12" fill="hold" grpId="0" nodeType="withEffect">
                                  <p:stCondLst>
                                    <p:cond delay="0"/>
                                  </p:stCondLst>
                                  <p:childTnLst>
                                    <p:set>
                                      <p:cBhvr>
                                        <p:cTn id="274" dur="1" fill="hold">
                                          <p:stCondLst>
                                            <p:cond delay="0"/>
                                          </p:stCondLst>
                                        </p:cTn>
                                        <p:tgtEl>
                                          <p:spTgt spid="172"/>
                                        </p:tgtEl>
                                        <p:attrNameLst>
                                          <p:attrName>style.visibility</p:attrName>
                                        </p:attrNameLst>
                                      </p:cBhvr>
                                      <p:to>
                                        <p:strVal val="visible"/>
                                      </p:to>
                                    </p:set>
                                    <p:anim calcmode="lin" valueType="num">
                                      <p:cBhvr additive="base">
                                        <p:cTn id="275" dur="500" fill="hold"/>
                                        <p:tgtEl>
                                          <p:spTgt spid="172"/>
                                        </p:tgtEl>
                                        <p:attrNameLst>
                                          <p:attrName>ppt_x</p:attrName>
                                        </p:attrNameLst>
                                      </p:cBhvr>
                                      <p:tavLst>
                                        <p:tav tm="0">
                                          <p:val>
                                            <p:strVal val="0-#ppt_w/2"/>
                                          </p:val>
                                        </p:tav>
                                        <p:tav tm="100000">
                                          <p:val>
                                            <p:strVal val="#ppt_x"/>
                                          </p:val>
                                        </p:tav>
                                      </p:tavLst>
                                    </p:anim>
                                    <p:anim calcmode="lin" valueType="num">
                                      <p:cBhvr additive="base">
                                        <p:cTn id="276" dur="500" fill="hold"/>
                                        <p:tgtEl>
                                          <p:spTgt spid="17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173"/>
                                        </p:tgtEl>
                                        <p:attrNameLst>
                                          <p:attrName>style.visibility</p:attrName>
                                        </p:attrNameLst>
                                      </p:cBhvr>
                                      <p:to>
                                        <p:strVal val="visible"/>
                                      </p:to>
                                    </p:set>
                                    <p:anim calcmode="lin" valueType="num">
                                      <p:cBhvr additive="base">
                                        <p:cTn id="279" dur="500" fill="hold"/>
                                        <p:tgtEl>
                                          <p:spTgt spid="173"/>
                                        </p:tgtEl>
                                        <p:attrNameLst>
                                          <p:attrName>ppt_x</p:attrName>
                                        </p:attrNameLst>
                                      </p:cBhvr>
                                      <p:tavLst>
                                        <p:tav tm="0">
                                          <p:val>
                                            <p:strVal val="#ppt_x"/>
                                          </p:val>
                                        </p:tav>
                                        <p:tav tm="100000">
                                          <p:val>
                                            <p:strVal val="#ppt_x"/>
                                          </p:val>
                                        </p:tav>
                                      </p:tavLst>
                                    </p:anim>
                                    <p:anim calcmode="lin" valueType="num">
                                      <p:cBhvr additive="base">
                                        <p:cTn id="280" dur="500" fill="hold"/>
                                        <p:tgtEl>
                                          <p:spTgt spid="17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174"/>
                                        </p:tgtEl>
                                        <p:attrNameLst>
                                          <p:attrName>style.visibility</p:attrName>
                                        </p:attrNameLst>
                                      </p:cBhvr>
                                      <p:to>
                                        <p:strVal val="visible"/>
                                      </p:to>
                                    </p:set>
                                    <p:anim calcmode="lin" valueType="num">
                                      <p:cBhvr additive="base">
                                        <p:cTn id="283" dur="500" fill="hold"/>
                                        <p:tgtEl>
                                          <p:spTgt spid="174"/>
                                        </p:tgtEl>
                                        <p:attrNameLst>
                                          <p:attrName>ppt_x</p:attrName>
                                        </p:attrNameLst>
                                      </p:cBhvr>
                                      <p:tavLst>
                                        <p:tav tm="0">
                                          <p:val>
                                            <p:strVal val="#ppt_x"/>
                                          </p:val>
                                        </p:tav>
                                        <p:tav tm="100000">
                                          <p:val>
                                            <p:strVal val="#ppt_x"/>
                                          </p:val>
                                        </p:tav>
                                      </p:tavLst>
                                    </p:anim>
                                    <p:anim calcmode="lin" valueType="num">
                                      <p:cBhvr additive="base">
                                        <p:cTn id="284" dur="500" fill="hold"/>
                                        <p:tgtEl>
                                          <p:spTgt spid="17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175"/>
                                        </p:tgtEl>
                                        <p:attrNameLst>
                                          <p:attrName>style.visibility</p:attrName>
                                        </p:attrNameLst>
                                      </p:cBhvr>
                                      <p:to>
                                        <p:strVal val="visible"/>
                                      </p:to>
                                    </p:set>
                                    <p:anim calcmode="lin" valueType="num">
                                      <p:cBhvr additive="base">
                                        <p:cTn id="287" dur="500" fill="hold"/>
                                        <p:tgtEl>
                                          <p:spTgt spid="175"/>
                                        </p:tgtEl>
                                        <p:attrNameLst>
                                          <p:attrName>ppt_x</p:attrName>
                                        </p:attrNameLst>
                                      </p:cBhvr>
                                      <p:tavLst>
                                        <p:tav tm="0">
                                          <p:val>
                                            <p:strVal val="#ppt_x"/>
                                          </p:val>
                                        </p:tav>
                                        <p:tav tm="100000">
                                          <p:val>
                                            <p:strVal val="#ppt_x"/>
                                          </p:val>
                                        </p:tav>
                                      </p:tavLst>
                                    </p:anim>
                                    <p:anim calcmode="lin" valueType="num">
                                      <p:cBhvr additive="base">
                                        <p:cTn id="288" dur="500" fill="hold"/>
                                        <p:tgtEl>
                                          <p:spTgt spid="175"/>
                                        </p:tgtEl>
                                        <p:attrNameLst>
                                          <p:attrName>ppt_y</p:attrName>
                                        </p:attrNameLst>
                                      </p:cBhvr>
                                      <p:tavLst>
                                        <p:tav tm="0">
                                          <p:val>
                                            <p:strVal val="1+#ppt_h/2"/>
                                          </p:val>
                                        </p:tav>
                                        <p:tav tm="100000">
                                          <p:val>
                                            <p:strVal val="#ppt_y"/>
                                          </p:val>
                                        </p:tav>
                                      </p:tavLst>
                                    </p:anim>
                                  </p:childTnLst>
                                </p:cTn>
                              </p:par>
                              <p:par>
                                <p:cTn id="289" presetID="2" presetClass="entr" presetSubtype="8" fill="hold" grpId="0" nodeType="withEffect">
                                  <p:stCondLst>
                                    <p:cond delay="0"/>
                                  </p:stCondLst>
                                  <p:childTnLst>
                                    <p:set>
                                      <p:cBhvr>
                                        <p:cTn id="290" dur="1" fill="hold">
                                          <p:stCondLst>
                                            <p:cond delay="0"/>
                                          </p:stCondLst>
                                        </p:cTn>
                                        <p:tgtEl>
                                          <p:spTgt spid="176"/>
                                        </p:tgtEl>
                                        <p:attrNameLst>
                                          <p:attrName>style.visibility</p:attrName>
                                        </p:attrNameLst>
                                      </p:cBhvr>
                                      <p:to>
                                        <p:strVal val="visible"/>
                                      </p:to>
                                    </p:set>
                                    <p:anim calcmode="lin" valueType="num">
                                      <p:cBhvr additive="base">
                                        <p:cTn id="291" dur="500" fill="hold"/>
                                        <p:tgtEl>
                                          <p:spTgt spid="176"/>
                                        </p:tgtEl>
                                        <p:attrNameLst>
                                          <p:attrName>ppt_x</p:attrName>
                                        </p:attrNameLst>
                                      </p:cBhvr>
                                      <p:tavLst>
                                        <p:tav tm="0">
                                          <p:val>
                                            <p:strVal val="0-#ppt_w/2"/>
                                          </p:val>
                                        </p:tav>
                                        <p:tav tm="100000">
                                          <p:val>
                                            <p:strVal val="#ppt_x"/>
                                          </p:val>
                                        </p:tav>
                                      </p:tavLst>
                                    </p:anim>
                                    <p:anim calcmode="lin" valueType="num">
                                      <p:cBhvr additive="base">
                                        <p:cTn id="292" dur="500" fill="hold"/>
                                        <p:tgtEl>
                                          <p:spTgt spid="176"/>
                                        </p:tgtEl>
                                        <p:attrNameLst>
                                          <p:attrName>ppt_y</p:attrName>
                                        </p:attrNameLst>
                                      </p:cBhvr>
                                      <p:tavLst>
                                        <p:tav tm="0">
                                          <p:val>
                                            <p:strVal val="#ppt_y"/>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177"/>
                                        </p:tgtEl>
                                        <p:attrNameLst>
                                          <p:attrName>style.visibility</p:attrName>
                                        </p:attrNameLst>
                                      </p:cBhvr>
                                      <p:to>
                                        <p:strVal val="visible"/>
                                      </p:to>
                                    </p:set>
                                    <p:anim calcmode="lin" valueType="num">
                                      <p:cBhvr additive="base">
                                        <p:cTn id="295" dur="500" fill="hold"/>
                                        <p:tgtEl>
                                          <p:spTgt spid="177"/>
                                        </p:tgtEl>
                                        <p:attrNameLst>
                                          <p:attrName>ppt_x</p:attrName>
                                        </p:attrNameLst>
                                      </p:cBhvr>
                                      <p:tavLst>
                                        <p:tav tm="0">
                                          <p:val>
                                            <p:strVal val="#ppt_x"/>
                                          </p:val>
                                        </p:tav>
                                        <p:tav tm="100000">
                                          <p:val>
                                            <p:strVal val="#ppt_x"/>
                                          </p:val>
                                        </p:tav>
                                      </p:tavLst>
                                    </p:anim>
                                    <p:anim calcmode="lin" valueType="num">
                                      <p:cBhvr additive="base">
                                        <p:cTn id="296" dur="500" fill="hold"/>
                                        <p:tgtEl>
                                          <p:spTgt spid="17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178"/>
                                        </p:tgtEl>
                                        <p:attrNameLst>
                                          <p:attrName>style.visibility</p:attrName>
                                        </p:attrNameLst>
                                      </p:cBhvr>
                                      <p:to>
                                        <p:strVal val="visible"/>
                                      </p:to>
                                    </p:set>
                                    <p:anim calcmode="lin" valueType="num">
                                      <p:cBhvr additive="base">
                                        <p:cTn id="299" dur="500" fill="hold"/>
                                        <p:tgtEl>
                                          <p:spTgt spid="178"/>
                                        </p:tgtEl>
                                        <p:attrNameLst>
                                          <p:attrName>ppt_x</p:attrName>
                                        </p:attrNameLst>
                                      </p:cBhvr>
                                      <p:tavLst>
                                        <p:tav tm="0">
                                          <p:val>
                                            <p:strVal val="#ppt_x"/>
                                          </p:val>
                                        </p:tav>
                                        <p:tav tm="100000">
                                          <p:val>
                                            <p:strVal val="#ppt_x"/>
                                          </p:val>
                                        </p:tav>
                                      </p:tavLst>
                                    </p:anim>
                                    <p:anim calcmode="lin" valueType="num">
                                      <p:cBhvr additive="base">
                                        <p:cTn id="300" dur="500" fill="hold"/>
                                        <p:tgtEl>
                                          <p:spTgt spid="17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179"/>
                                        </p:tgtEl>
                                        <p:attrNameLst>
                                          <p:attrName>style.visibility</p:attrName>
                                        </p:attrNameLst>
                                      </p:cBhvr>
                                      <p:to>
                                        <p:strVal val="visible"/>
                                      </p:to>
                                    </p:set>
                                    <p:anim calcmode="lin" valueType="num">
                                      <p:cBhvr additive="base">
                                        <p:cTn id="303" dur="500" fill="hold"/>
                                        <p:tgtEl>
                                          <p:spTgt spid="179"/>
                                        </p:tgtEl>
                                        <p:attrNameLst>
                                          <p:attrName>ppt_x</p:attrName>
                                        </p:attrNameLst>
                                      </p:cBhvr>
                                      <p:tavLst>
                                        <p:tav tm="0">
                                          <p:val>
                                            <p:strVal val="#ppt_x"/>
                                          </p:val>
                                        </p:tav>
                                        <p:tav tm="100000">
                                          <p:val>
                                            <p:strVal val="#ppt_x"/>
                                          </p:val>
                                        </p:tav>
                                      </p:tavLst>
                                    </p:anim>
                                    <p:anim calcmode="lin" valueType="num">
                                      <p:cBhvr additive="base">
                                        <p:cTn id="304" dur="500" fill="hold"/>
                                        <p:tgtEl>
                                          <p:spTgt spid="17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180"/>
                                        </p:tgtEl>
                                        <p:attrNameLst>
                                          <p:attrName>style.visibility</p:attrName>
                                        </p:attrNameLst>
                                      </p:cBhvr>
                                      <p:to>
                                        <p:strVal val="visible"/>
                                      </p:to>
                                    </p:set>
                                    <p:anim calcmode="lin" valueType="num">
                                      <p:cBhvr additive="base">
                                        <p:cTn id="307" dur="500" fill="hold"/>
                                        <p:tgtEl>
                                          <p:spTgt spid="180"/>
                                        </p:tgtEl>
                                        <p:attrNameLst>
                                          <p:attrName>ppt_x</p:attrName>
                                        </p:attrNameLst>
                                      </p:cBhvr>
                                      <p:tavLst>
                                        <p:tav tm="0">
                                          <p:val>
                                            <p:strVal val="#ppt_x"/>
                                          </p:val>
                                        </p:tav>
                                        <p:tav tm="100000">
                                          <p:val>
                                            <p:strVal val="#ppt_x"/>
                                          </p:val>
                                        </p:tav>
                                      </p:tavLst>
                                    </p:anim>
                                    <p:anim calcmode="lin" valueType="num">
                                      <p:cBhvr additive="base">
                                        <p:cTn id="308" dur="500" fill="hold"/>
                                        <p:tgtEl>
                                          <p:spTgt spid="18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181"/>
                                        </p:tgtEl>
                                        <p:attrNameLst>
                                          <p:attrName>style.visibility</p:attrName>
                                        </p:attrNameLst>
                                      </p:cBhvr>
                                      <p:to>
                                        <p:strVal val="visible"/>
                                      </p:to>
                                    </p:set>
                                    <p:anim calcmode="lin" valueType="num">
                                      <p:cBhvr additive="base">
                                        <p:cTn id="311" dur="500" fill="hold"/>
                                        <p:tgtEl>
                                          <p:spTgt spid="181"/>
                                        </p:tgtEl>
                                        <p:attrNameLst>
                                          <p:attrName>ppt_x</p:attrName>
                                        </p:attrNameLst>
                                      </p:cBhvr>
                                      <p:tavLst>
                                        <p:tav tm="0">
                                          <p:val>
                                            <p:strVal val="#ppt_x"/>
                                          </p:val>
                                        </p:tav>
                                        <p:tav tm="100000">
                                          <p:val>
                                            <p:strVal val="#ppt_x"/>
                                          </p:val>
                                        </p:tav>
                                      </p:tavLst>
                                    </p:anim>
                                    <p:anim calcmode="lin" valueType="num">
                                      <p:cBhvr additive="base">
                                        <p:cTn id="312" dur="500" fill="hold"/>
                                        <p:tgtEl>
                                          <p:spTgt spid="18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182"/>
                                        </p:tgtEl>
                                        <p:attrNameLst>
                                          <p:attrName>style.visibility</p:attrName>
                                        </p:attrNameLst>
                                      </p:cBhvr>
                                      <p:to>
                                        <p:strVal val="visible"/>
                                      </p:to>
                                    </p:set>
                                    <p:anim calcmode="lin" valueType="num">
                                      <p:cBhvr additive="base">
                                        <p:cTn id="315" dur="500" fill="hold"/>
                                        <p:tgtEl>
                                          <p:spTgt spid="182"/>
                                        </p:tgtEl>
                                        <p:attrNameLst>
                                          <p:attrName>ppt_x</p:attrName>
                                        </p:attrNameLst>
                                      </p:cBhvr>
                                      <p:tavLst>
                                        <p:tav tm="0">
                                          <p:val>
                                            <p:strVal val="#ppt_x"/>
                                          </p:val>
                                        </p:tav>
                                        <p:tav tm="100000">
                                          <p:val>
                                            <p:strVal val="#ppt_x"/>
                                          </p:val>
                                        </p:tav>
                                      </p:tavLst>
                                    </p:anim>
                                    <p:anim calcmode="lin" valueType="num">
                                      <p:cBhvr additive="base">
                                        <p:cTn id="316" dur="500" fill="hold"/>
                                        <p:tgtEl>
                                          <p:spTgt spid="182"/>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183"/>
                                        </p:tgtEl>
                                        <p:attrNameLst>
                                          <p:attrName>style.visibility</p:attrName>
                                        </p:attrNameLst>
                                      </p:cBhvr>
                                      <p:to>
                                        <p:strVal val="visible"/>
                                      </p:to>
                                    </p:set>
                                    <p:anim calcmode="lin" valueType="num">
                                      <p:cBhvr additive="base">
                                        <p:cTn id="319" dur="500" fill="hold"/>
                                        <p:tgtEl>
                                          <p:spTgt spid="183"/>
                                        </p:tgtEl>
                                        <p:attrNameLst>
                                          <p:attrName>ppt_x</p:attrName>
                                        </p:attrNameLst>
                                      </p:cBhvr>
                                      <p:tavLst>
                                        <p:tav tm="0">
                                          <p:val>
                                            <p:strVal val="#ppt_x"/>
                                          </p:val>
                                        </p:tav>
                                        <p:tav tm="100000">
                                          <p:val>
                                            <p:strVal val="#ppt_x"/>
                                          </p:val>
                                        </p:tav>
                                      </p:tavLst>
                                    </p:anim>
                                    <p:anim calcmode="lin" valueType="num">
                                      <p:cBhvr additive="base">
                                        <p:cTn id="320" dur="500" fill="hold"/>
                                        <p:tgtEl>
                                          <p:spTgt spid="183"/>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184"/>
                                        </p:tgtEl>
                                        <p:attrNameLst>
                                          <p:attrName>style.visibility</p:attrName>
                                        </p:attrNameLst>
                                      </p:cBhvr>
                                      <p:to>
                                        <p:strVal val="visible"/>
                                      </p:to>
                                    </p:set>
                                    <p:anim calcmode="lin" valueType="num">
                                      <p:cBhvr additive="base">
                                        <p:cTn id="323" dur="500" fill="hold"/>
                                        <p:tgtEl>
                                          <p:spTgt spid="184"/>
                                        </p:tgtEl>
                                        <p:attrNameLst>
                                          <p:attrName>ppt_x</p:attrName>
                                        </p:attrNameLst>
                                      </p:cBhvr>
                                      <p:tavLst>
                                        <p:tav tm="0">
                                          <p:val>
                                            <p:strVal val="#ppt_x"/>
                                          </p:val>
                                        </p:tav>
                                        <p:tav tm="100000">
                                          <p:val>
                                            <p:strVal val="#ppt_x"/>
                                          </p:val>
                                        </p:tav>
                                      </p:tavLst>
                                    </p:anim>
                                    <p:anim calcmode="lin" valueType="num">
                                      <p:cBhvr additive="base">
                                        <p:cTn id="324" dur="500" fill="hold"/>
                                        <p:tgtEl>
                                          <p:spTgt spid="184"/>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85"/>
                                        </p:tgtEl>
                                        <p:attrNameLst>
                                          <p:attrName>style.visibility</p:attrName>
                                        </p:attrNameLst>
                                      </p:cBhvr>
                                      <p:to>
                                        <p:strVal val="visible"/>
                                      </p:to>
                                    </p:set>
                                    <p:anim calcmode="lin" valueType="num">
                                      <p:cBhvr additive="base">
                                        <p:cTn id="327" dur="500" fill="hold"/>
                                        <p:tgtEl>
                                          <p:spTgt spid="185"/>
                                        </p:tgtEl>
                                        <p:attrNameLst>
                                          <p:attrName>ppt_x</p:attrName>
                                        </p:attrNameLst>
                                      </p:cBhvr>
                                      <p:tavLst>
                                        <p:tav tm="0">
                                          <p:val>
                                            <p:strVal val="#ppt_x"/>
                                          </p:val>
                                        </p:tav>
                                        <p:tav tm="100000">
                                          <p:val>
                                            <p:strVal val="#ppt_x"/>
                                          </p:val>
                                        </p:tav>
                                      </p:tavLst>
                                    </p:anim>
                                    <p:anim calcmode="lin" valueType="num">
                                      <p:cBhvr additive="base">
                                        <p:cTn id="328" dur="500" fill="hold"/>
                                        <p:tgtEl>
                                          <p:spTgt spid="185"/>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86"/>
                                        </p:tgtEl>
                                        <p:attrNameLst>
                                          <p:attrName>style.visibility</p:attrName>
                                        </p:attrNameLst>
                                      </p:cBhvr>
                                      <p:to>
                                        <p:strVal val="visible"/>
                                      </p:to>
                                    </p:set>
                                    <p:anim calcmode="lin" valueType="num">
                                      <p:cBhvr additive="base">
                                        <p:cTn id="331" dur="500" fill="hold"/>
                                        <p:tgtEl>
                                          <p:spTgt spid="186"/>
                                        </p:tgtEl>
                                        <p:attrNameLst>
                                          <p:attrName>ppt_x</p:attrName>
                                        </p:attrNameLst>
                                      </p:cBhvr>
                                      <p:tavLst>
                                        <p:tav tm="0">
                                          <p:val>
                                            <p:strVal val="#ppt_x"/>
                                          </p:val>
                                        </p:tav>
                                        <p:tav tm="100000">
                                          <p:val>
                                            <p:strVal val="#ppt_x"/>
                                          </p:val>
                                        </p:tav>
                                      </p:tavLst>
                                    </p:anim>
                                    <p:anim calcmode="lin" valueType="num">
                                      <p:cBhvr additive="base">
                                        <p:cTn id="332" dur="500" fill="hold"/>
                                        <p:tgtEl>
                                          <p:spTgt spid="186"/>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87"/>
                                        </p:tgtEl>
                                        <p:attrNameLst>
                                          <p:attrName>style.visibility</p:attrName>
                                        </p:attrNameLst>
                                      </p:cBhvr>
                                      <p:to>
                                        <p:strVal val="visible"/>
                                      </p:to>
                                    </p:set>
                                    <p:anim calcmode="lin" valueType="num">
                                      <p:cBhvr additive="base">
                                        <p:cTn id="335" dur="500" fill="hold"/>
                                        <p:tgtEl>
                                          <p:spTgt spid="187"/>
                                        </p:tgtEl>
                                        <p:attrNameLst>
                                          <p:attrName>ppt_x</p:attrName>
                                        </p:attrNameLst>
                                      </p:cBhvr>
                                      <p:tavLst>
                                        <p:tav tm="0">
                                          <p:val>
                                            <p:strVal val="#ppt_x"/>
                                          </p:val>
                                        </p:tav>
                                        <p:tav tm="100000">
                                          <p:val>
                                            <p:strVal val="#ppt_x"/>
                                          </p:val>
                                        </p:tav>
                                      </p:tavLst>
                                    </p:anim>
                                    <p:anim calcmode="lin" valueType="num">
                                      <p:cBhvr additive="base">
                                        <p:cTn id="336" dur="500" fill="hold"/>
                                        <p:tgtEl>
                                          <p:spTgt spid="187"/>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88"/>
                                        </p:tgtEl>
                                        <p:attrNameLst>
                                          <p:attrName>style.visibility</p:attrName>
                                        </p:attrNameLst>
                                      </p:cBhvr>
                                      <p:to>
                                        <p:strVal val="visible"/>
                                      </p:to>
                                    </p:set>
                                    <p:anim calcmode="lin" valueType="num">
                                      <p:cBhvr additive="base">
                                        <p:cTn id="339" dur="500" fill="hold"/>
                                        <p:tgtEl>
                                          <p:spTgt spid="188"/>
                                        </p:tgtEl>
                                        <p:attrNameLst>
                                          <p:attrName>ppt_x</p:attrName>
                                        </p:attrNameLst>
                                      </p:cBhvr>
                                      <p:tavLst>
                                        <p:tav tm="0">
                                          <p:val>
                                            <p:strVal val="#ppt_x"/>
                                          </p:val>
                                        </p:tav>
                                        <p:tav tm="100000">
                                          <p:val>
                                            <p:strVal val="#ppt_x"/>
                                          </p:val>
                                        </p:tav>
                                      </p:tavLst>
                                    </p:anim>
                                    <p:anim calcmode="lin" valueType="num">
                                      <p:cBhvr additive="base">
                                        <p:cTn id="340" dur="500" fill="hold"/>
                                        <p:tgtEl>
                                          <p:spTgt spid="188"/>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89"/>
                                        </p:tgtEl>
                                        <p:attrNameLst>
                                          <p:attrName>style.visibility</p:attrName>
                                        </p:attrNameLst>
                                      </p:cBhvr>
                                      <p:to>
                                        <p:strVal val="visible"/>
                                      </p:to>
                                    </p:set>
                                    <p:anim calcmode="lin" valueType="num">
                                      <p:cBhvr additive="base">
                                        <p:cTn id="343" dur="500" fill="hold"/>
                                        <p:tgtEl>
                                          <p:spTgt spid="189"/>
                                        </p:tgtEl>
                                        <p:attrNameLst>
                                          <p:attrName>ppt_x</p:attrName>
                                        </p:attrNameLst>
                                      </p:cBhvr>
                                      <p:tavLst>
                                        <p:tav tm="0">
                                          <p:val>
                                            <p:strVal val="#ppt_x"/>
                                          </p:val>
                                        </p:tav>
                                        <p:tav tm="100000">
                                          <p:val>
                                            <p:strVal val="#ppt_x"/>
                                          </p:val>
                                        </p:tav>
                                      </p:tavLst>
                                    </p:anim>
                                    <p:anim calcmode="lin" valueType="num">
                                      <p:cBhvr additive="base">
                                        <p:cTn id="344" dur="500" fill="hold"/>
                                        <p:tgtEl>
                                          <p:spTgt spid="189"/>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90"/>
                                        </p:tgtEl>
                                        <p:attrNameLst>
                                          <p:attrName>style.visibility</p:attrName>
                                        </p:attrNameLst>
                                      </p:cBhvr>
                                      <p:to>
                                        <p:strVal val="visible"/>
                                      </p:to>
                                    </p:set>
                                    <p:anim calcmode="lin" valueType="num">
                                      <p:cBhvr additive="base">
                                        <p:cTn id="347" dur="500" fill="hold"/>
                                        <p:tgtEl>
                                          <p:spTgt spid="190"/>
                                        </p:tgtEl>
                                        <p:attrNameLst>
                                          <p:attrName>ppt_x</p:attrName>
                                        </p:attrNameLst>
                                      </p:cBhvr>
                                      <p:tavLst>
                                        <p:tav tm="0">
                                          <p:val>
                                            <p:strVal val="#ppt_x"/>
                                          </p:val>
                                        </p:tav>
                                        <p:tav tm="100000">
                                          <p:val>
                                            <p:strVal val="#ppt_x"/>
                                          </p:val>
                                        </p:tav>
                                      </p:tavLst>
                                    </p:anim>
                                    <p:anim calcmode="lin" valueType="num">
                                      <p:cBhvr additive="base">
                                        <p:cTn id="348" dur="500" fill="hold"/>
                                        <p:tgtEl>
                                          <p:spTgt spid="190"/>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91"/>
                                        </p:tgtEl>
                                        <p:attrNameLst>
                                          <p:attrName>style.visibility</p:attrName>
                                        </p:attrNameLst>
                                      </p:cBhvr>
                                      <p:to>
                                        <p:strVal val="visible"/>
                                      </p:to>
                                    </p:set>
                                    <p:anim calcmode="lin" valueType="num">
                                      <p:cBhvr additive="base">
                                        <p:cTn id="351" dur="500" fill="hold"/>
                                        <p:tgtEl>
                                          <p:spTgt spid="191"/>
                                        </p:tgtEl>
                                        <p:attrNameLst>
                                          <p:attrName>ppt_x</p:attrName>
                                        </p:attrNameLst>
                                      </p:cBhvr>
                                      <p:tavLst>
                                        <p:tav tm="0">
                                          <p:val>
                                            <p:strVal val="#ppt_x"/>
                                          </p:val>
                                        </p:tav>
                                        <p:tav tm="100000">
                                          <p:val>
                                            <p:strVal val="#ppt_x"/>
                                          </p:val>
                                        </p:tav>
                                      </p:tavLst>
                                    </p:anim>
                                    <p:anim calcmode="lin" valueType="num">
                                      <p:cBhvr additive="base">
                                        <p:cTn id="352" dur="500" fill="hold"/>
                                        <p:tgtEl>
                                          <p:spTgt spid="191"/>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92"/>
                                        </p:tgtEl>
                                        <p:attrNameLst>
                                          <p:attrName>style.visibility</p:attrName>
                                        </p:attrNameLst>
                                      </p:cBhvr>
                                      <p:to>
                                        <p:strVal val="visible"/>
                                      </p:to>
                                    </p:set>
                                    <p:anim calcmode="lin" valueType="num">
                                      <p:cBhvr additive="base">
                                        <p:cTn id="355" dur="500" fill="hold"/>
                                        <p:tgtEl>
                                          <p:spTgt spid="192"/>
                                        </p:tgtEl>
                                        <p:attrNameLst>
                                          <p:attrName>ppt_x</p:attrName>
                                        </p:attrNameLst>
                                      </p:cBhvr>
                                      <p:tavLst>
                                        <p:tav tm="0">
                                          <p:val>
                                            <p:strVal val="#ppt_x"/>
                                          </p:val>
                                        </p:tav>
                                        <p:tav tm="100000">
                                          <p:val>
                                            <p:strVal val="#ppt_x"/>
                                          </p:val>
                                        </p:tav>
                                      </p:tavLst>
                                    </p:anim>
                                    <p:anim calcmode="lin" valueType="num">
                                      <p:cBhvr additive="base">
                                        <p:cTn id="356" dur="500" fill="hold"/>
                                        <p:tgtEl>
                                          <p:spTgt spid="192"/>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93"/>
                                        </p:tgtEl>
                                        <p:attrNameLst>
                                          <p:attrName>style.visibility</p:attrName>
                                        </p:attrNameLst>
                                      </p:cBhvr>
                                      <p:to>
                                        <p:strVal val="visible"/>
                                      </p:to>
                                    </p:set>
                                    <p:anim calcmode="lin" valueType="num">
                                      <p:cBhvr additive="base">
                                        <p:cTn id="359" dur="500" fill="hold"/>
                                        <p:tgtEl>
                                          <p:spTgt spid="193"/>
                                        </p:tgtEl>
                                        <p:attrNameLst>
                                          <p:attrName>ppt_x</p:attrName>
                                        </p:attrNameLst>
                                      </p:cBhvr>
                                      <p:tavLst>
                                        <p:tav tm="0">
                                          <p:val>
                                            <p:strVal val="#ppt_x"/>
                                          </p:val>
                                        </p:tav>
                                        <p:tav tm="100000">
                                          <p:val>
                                            <p:strVal val="#ppt_x"/>
                                          </p:val>
                                        </p:tav>
                                      </p:tavLst>
                                    </p:anim>
                                    <p:anim calcmode="lin" valueType="num">
                                      <p:cBhvr additive="base">
                                        <p:cTn id="360" dur="500" fill="hold"/>
                                        <p:tgtEl>
                                          <p:spTgt spid="193"/>
                                        </p:tgtEl>
                                        <p:attrNameLst>
                                          <p:attrName>ppt_y</p:attrName>
                                        </p:attrNameLst>
                                      </p:cBhvr>
                                      <p:tavLst>
                                        <p:tav tm="0">
                                          <p:val>
                                            <p:strVal val="1+#ppt_h/2"/>
                                          </p:val>
                                        </p:tav>
                                        <p:tav tm="100000">
                                          <p:val>
                                            <p:strVal val="#ppt_y"/>
                                          </p:val>
                                        </p:tav>
                                      </p:tavLst>
                                    </p:anim>
                                  </p:childTnLst>
                                </p:cTn>
                              </p:par>
                            </p:childTnLst>
                          </p:cTn>
                        </p:par>
                        <p:par>
                          <p:cTn id="361" fill="hold">
                            <p:stCondLst>
                              <p:cond delay="3500"/>
                            </p:stCondLst>
                            <p:childTnLst>
                              <p:par>
                                <p:cTn id="362" presetID="47" presetClass="entr" presetSubtype="0" fill="hold" grpId="0" nodeType="afterEffect">
                                  <p:stCondLst>
                                    <p:cond delay="0"/>
                                  </p:stCondLst>
                                  <p:childTnLst>
                                    <p:set>
                                      <p:cBhvr>
                                        <p:cTn id="363" dur="1" fill="hold">
                                          <p:stCondLst>
                                            <p:cond delay="0"/>
                                          </p:stCondLst>
                                        </p:cTn>
                                        <p:tgtEl>
                                          <p:spTgt spid="194"/>
                                        </p:tgtEl>
                                        <p:attrNameLst>
                                          <p:attrName>style.visibility</p:attrName>
                                        </p:attrNameLst>
                                      </p:cBhvr>
                                      <p:to>
                                        <p:strVal val="visible"/>
                                      </p:to>
                                    </p:set>
                                    <p:animEffect transition="in" filter="fade">
                                      <p:cBhvr>
                                        <p:cTn id="364" dur="1000"/>
                                        <p:tgtEl>
                                          <p:spTgt spid="194"/>
                                        </p:tgtEl>
                                      </p:cBhvr>
                                    </p:animEffect>
                                    <p:anim calcmode="lin" valueType="num">
                                      <p:cBhvr>
                                        <p:cTn id="365" dur="1000" fill="hold"/>
                                        <p:tgtEl>
                                          <p:spTgt spid="194"/>
                                        </p:tgtEl>
                                        <p:attrNameLst>
                                          <p:attrName>ppt_x</p:attrName>
                                        </p:attrNameLst>
                                      </p:cBhvr>
                                      <p:tavLst>
                                        <p:tav tm="0">
                                          <p:val>
                                            <p:strVal val="#ppt_x"/>
                                          </p:val>
                                        </p:tav>
                                        <p:tav tm="100000">
                                          <p:val>
                                            <p:strVal val="#ppt_x"/>
                                          </p:val>
                                        </p:tav>
                                      </p:tavLst>
                                    </p:anim>
                                    <p:anim calcmode="lin" valueType="num">
                                      <p:cBhvr>
                                        <p:cTn id="366" dur="1000" fill="hold"/>
                                        <p:tgtEl>
                                          <p:spTgt spid="194"/>
                                        </p:tgtEl>
                                        <p:attrNameLst>
                                          <p:attrName>ppt_y</p:attrName>
                                        </p:attrNameLst>
                                      </p:cBhvr>
                                      <p:tavLst>
                                        <p:tav tm="0">
                                          <p:val>
                                            <p:strVal val="#ppt_y-.1"/>
                                          </p:val>
                                        </p:tav>
                                        <p:tav tm="100000">
                                          <p:val>
                                            <p:strVal val="#ppt_y"/>
                                          </p:val>
                                        </p:tav>
                                      </p:tavLst>
                                    </p:anim>
                                  </p:childTnLst>
                                </p:cTn>
                              </p:par>
                            </p:childTnLst>
                          </p:cTn>
                        </p:par>
                        <p:par>
                          <p:cTn id="367" fill="hold">
                            <p:stCondLst>
                              <p:cond delay="4500"/>
                            </p:stCondLst>
                            <p:childTnLst>
                              <p:par>
                                <p:cTn id="368" presetID="22" presetClass="entr" presetSubtype="8" fill="hold" nodeType="afterEffect">
                                  <p:stCondLst>
                                    <p:cond delay="0"/>
                                  </p:stCondLst>
                                  <p:childTnLst>
                                    <p:set>
                                      <p:cBhvr>
                                        <p:cTn id="369" dur="1" fill="hold">
                                          <p:stCondLst>
                                            <p:cond delay="0"/>
                                          </p:stCondLst>
                                        </p:cTn>
                                        <p:tgtEl>
                                          <p:spTgt spid="195"/>
                                        </p:tgtEl>
                                        <p:attrNameLst>
                                          <p:attrName>style.visibility</p:attrName>
                                        </p:attrNameLst>
                                      </p:cBhvr>
                                      <p:to>
                                        <p:strVal val="visible"/>
                                      </p:to>
                                    </p:set>
                                    <p:animEffect transition="in" filter="wipe(left)">
                                      <p:cBhvr>
                                        <p:cTn id="370" dur="500"/>
                                        <p:tgtEl>
                                          <p:spTgt spid="195"/>
                                        </p:tgtEl>
                                      </p:cBhvr>
                                    </p:animEffect>
                                  </p:childTnLst>
                                </p:cTn>
                              </p:par>
                              <p:par>
                                <p:cTn id="371" presetID="22" presetClass="entr" presetSubtype="8" fill="hold" grpId="0" nodeType="withEffect">
                                  <p:stCondLst>
                                    <p:cond delay="0"/>
                                  </p:stCondLst>
                                  <p:childTnLst>
                                    <p:set>
                                      <p:cBhvr>
                                        <p:cTn id="372" dur="1" fill="hold">
                                          <p:stCondLst>
                                            <p:cond delay="0"/>
                                          </p:stCondLst>
                                        </p:cTn>
                                        <p:tgtEl>
                                          <p:spTgt spid="196"/>
                                        </p:tgtEl>
                                        <p:attrNameLst>
                                          <p:attrName>style.visibility</p:attrName>
                                        </p:attrNameLst>
                                      </p:cBhvr>
                                      <p:to>
                                        <p:strVal val="visible"/>
                                      </p:to>
                                    </p:set>
                                    <p:animEffect transition="in" filter="wipe(left)">
                                      <p:cBhvr>
                                        <p:cTn id="373" dur="500"/>
                                        <p:tgtEl>
                                          <p:spTgt spid="196"/>
                                        </p:tgtEl>
                                      </p:cBhvr>
                                    </p:animEffect>
                                  </p:childTnLst>
                                </p:cTn>
                              </p:par>
                            </p:childTnLst>
                          </p:cTn>
                        </p:par>
                        <p:par>
                          <p:cTn id="374" fill="hold">
                            <p:stCondLst>
                              <p:cond delay="5000"/>
                            </p:stCondLst>
                            <p:childTnLst>
                              <p:par>
                                <p:cTn id="375" presetID="47" presetClass="entr" presetSubtype="0" fill="hold" grpId="0" nodeType="afterEffect">
                                  <p:stCondLst>
                                    <p:cond delay="0"/>
                                  </p:stCondLst>
                                  <p:childTnLst>
                                    <p:set>
                                      <p:cBhvr>
                                        <p:cTn id="376" dur="1" fill="hold">
                                          <p:stCondLst>
                                            <p:cond delay="0"/>
                                          </p:stCondLst>
                                        </p:cTn>
                                        <p:tgtEl>
                                          <p:spTgt spid="197"/>
                                        </p:tgtEl>
                                        <p:attrNameLst>
                                          <p:attrName>style.visibility</p:attrName>
                                        </p:attrNameLst>
                                      </p:cBhvr>
                                      <p:to>
                                        <p:strVal val="visible"/>
                                      </p:to>
                                    </p:set>
                                    <p:animEffect transition="in" filter="fade">
                                      <p:cBhvr>
                                        <p:cTn id="377" dur="1000"/>
                                        <p:tgtEl>
                                          <p:spTgt spid="197"/>
                                        </p:tgtEl>
                                      </p:cBhvr>
                                    </p:animEffect>
                                    <p:anim calcmode="lin" valueType="num">
                                      <p:cBhvr>
                                        <p:cTn id="378" dur="1000" fill="hold"/>
                                        <p:tgtEl>
                                          <p:spTgt spid="197"/>
                                        </p:tgtEl>
                                        <p:attrNameLst>
                                          <p:attrName>ppt_x</p:attrName>
                                        </p:attrNameLst>
                                      </p:cBhvr>
                                      <p:tavLst>
                                        <p:tav tm="0">
                                          <p:val>
                                            <p:strVal val="#ppt_x"/>
                                          </p:val>
                                        </p:tav>
                                        <p:tav tm="100000">
                                          <p:val>
                                            <p:strVal val="#ppt_x"/>
                                          </p:val>
                                        </p:tav>
                                      </p:tavLst>
                                    </p:anim>
                                    <p:anim calcmode="lin" valueType="num">
                                      <p:cBhvr>
                                        <p:cTn id="379" dur="1000" fill="hold"/>
                                        <p:tgtEl>
                                          <p:spTgt spid="197"/>
                                        </p:tgtEl>
                                        <p:attrNameLst>
                                          <p:attrName>ppt_y</p:attrName>
                                        </p:attrNameLst>
                                      </p:cBhvr>
                                      <p:tavLst>
                                        <p:tav tm="0">
                                          <p:val>
                                            <p:strVal val="#ppt_y-.1"/>
                                          </p:val>
                                        </p:tav>
                                        <p:tav tm="100000">
                                          <p:val>
                                            <p:strVal val="#ppt_y"/>
                                          </p:val>
                                        </p:tav>
                                      </p:tavLst>
                                    </p:anim>
                                  </p:childTnLst>
                                </p:cTn>
                              </p:par>
                            </p:childTnLst>
                          </p:cTn>
                        </p:par>
                        <p:par>
                          <p:cTn id="380" fill="hold">
                            <p:stCondLst>
                              <p:cond delay="6000"/>
                            </p:stCondLst>
                            <p:childTnLst>
                              <p:par>
                                <p:cTn id="381" presetID="22" presetClass="entr" presetSubtype="8" fill="hold" nodeType="afterEffect">
                                  <p:stCondLst>
                                    <p:cond delay="0"/>
                                  </p:stCondLst>
                                  <p:childTnLst>
                                    <p:set>
                                      <p:cBhvr>
                                        <p:cTn id="382" dur="1" fill="hold">
                                          <p:stCondLst>
                                            <p:cond delay="0"/>
                                          </p:stCondLst>
                                        </p:cTn>
                                        <p:tgtEl>
                                          <p:spTgt spid="198"/>
                                        </p:tgtEl>
                                        <p:attrNameLst>
                                          <p:attrName>style.visibility</p:attrName>
                                        </p:attrNameLst>
                                      </p:cBhvr>
                                      <p:to>
                                        <p:strVal val="visible"/>
                                      </p:to>
                                    </p:set>
                                    <p:animEffect transition="in" filter="wipe(left)">
                                      <p:cBhvr>
                                        <p:cTn id="383" dur="500"/>
                                        <p:tgtEl>
                                          <p:spTgt spid="198"/>
                                        </p:tgtEl>
                                      </p:cBhvr>
                                    </p:animEffect>
                                  </p:childTnLst>
                                </p:cTn>
                              </p:par>
                              <p:par>
                                <p:cTn id="384" presetID="22" presetClass="entr" presetSubtype="8" fill="hold" grpId="0" nodeType="withEffect">
                                  <p:stCondLst>
                                    <p:cond delay="0"/>
                                  </p:stCondLst>
                                  <p:childTnLst>
                                    <p:set>
                                      <p:cBhvr>
                                        <p:cTn id="385" dur="1" fill="hold">
                                          <p:stCondLst>
                                            <p:cond delay="0"/>
                                          </p:stCondLst>
                                        </p:cTn>
                                        <p:tgtEl>
                                          <p:spTgt spid="199"/>
                                        </p:tgtEl>
                                        <p:attrNameLst>
                                          <p:attrName>style.visibility</p:attrName>
                                        </p:attrNameLst>
                                      </p:cBhvr>
                                      <p:to>
                                        <p:strVal val="visible"/>
                                      </p:to>
                                    </p:set>
                                    <p:animEffect transition="in" filter="wipe(left)">
                                      <p:cBhvr>
                                        <p:cTn id="386" dur="500"/>
                                        <p:tgtEl>
                                          <p:spTgt spid="199"/>
                                        </p:tgtEl>
                                      </p:cBhvr>
                                    </p:animEffect>
                                  </p:childTnLst>
                                </p:cTn>
                              </p:par>
                            </p:childTnLst>
                          </p:cTn>
                        </p:par>
                        <p:par>
                          <p:cTn id="387" fill="hold">
                            <p:stCondLst>
                              <p:cond delay="6500"/>
                            </p:stCondLst>
                            <p:childTnLst>
                              <p:par>
                                <p:cTn id="388" presetID="47" presetClass="entr" presetSubtype="0" fill="hold" grpId="0" nodeType="afterEffect">
                                  <p:stCondLst>
                                    <p:cond delay="0"/>
                                  </p:stCondLst>
                                  <p:childTnLst>
                                    <p:set>
                                      <p:cBhvr>
                                        <p:cTn id="389" dur="1" fill="hold">
                                          <p:stCondLst>
                                            <p:cond delay="0"/>
                                          </p:stCondLst>
                                        </p:cTn>
                                        <p:tgtEl>
                                          <p:spTgt spid="200"/>
                                        </p:tgtEl>
                                        <p:attrNameLst>
                                          <p:attrName>style.visibility</p:attrName>
                                        </p:attrNameLst>
                                      </p:cBhvr>
                                      <p:to>
                                        <p:strVal val="visible"/>
                                      </p:to>
                                    </p:set>
                                    <p:animEffect transition="in" filter="fade">
                                      <p:cBhvr>
                                        <p:cTn id="390" dur="1000"/>
                                        <p:tgtEl>
                                          <p:spTgt spid="200"/>
                                        </p:tgtEl>
                                      </p:cBhvr>
                                    </p:animEffect>
                                    <p:anim calcmode="lin" valueType="num">
                                      <p:cBhvr>
                                        <p:cTn id="391" dur="1000" fill="hold"/>
                                        <p:tgtEl>
                                          <p:spTgt spid="200"/>
                                        </p:tgtEl>
                                        <p:attrNameLst>
                                          <p:attrName>ppt_x</p:attrName>
                                        </p:attrNameLst>
                                      </p:cBhvr>
                                      <p:tavLst>
                                        <p:tav tm="0">
                                          <p:val>
                                            <p:strVal val="#ppt_x"/>
                                          </p:val>
                                        </p:tav>
                                        <p:tav tm="100000">
                                          <p:val>
                                            <p:strVal val="#ppt_x"/>
                                          </p:val>
                                        </p:tav>
                                      </p:tavLst>
                                    </p:anim>
                                    <p:anim calcmode="lin" valueType="num">
                                      <p:cBhvr>
                                        <p:cTn id="392" dur="1000" fill="hold"/>
                                        <p:tgtEl>
                                          <p:spTgt spid="200"/>
                                        </p:tgtEl>
                                        <p:attrNameLst>
                                          <p:attrName>ppt_y</p:attrName>
                                        </p:attrNameLst>
                                      </p:cBhvr>
                                      <p:tavLst>
                                        <p:tav tm="0">
                                          <p:val>
                                            <p:strVal val="#ppt_y-.1"/>
                                          </p:val>
                                        </p:tav>
                                        <p:tav tm="100000">
                                          <p:val>
                                            <p:strVal val="#ppt_y"/>
                                          </p:val>
                                        </p:tav>
                                      </p:tavLst>
                                    </p:anim>
                                  </p:childTnLst>
                                </p:cTn>
                              </p:par>
                            </p:childTnLst>
                          </p:cTn>
                        </p:par>
                        <p:par>
                          <p:cTn id="393" fill="hold">
                            <p:stCondLst>
                              <p:cond delay="7500"/>
                            </p:stCondLst>
                            <p:childTnLst>
                              <p:par>
                                <p:cTn id="394" presetID="22" presetClass="entr" presetSubtype="8" fill="hold" nodeType="afterEffect">
                                  <p:stCondLst>
                                    <p:cond delay="0"/>
                                  </p:stCondLst>
                                  <p:childTnLst>
                                    <p:set>
                                      <p:cBhvr>
                                        <p:cTn id="395" dur="1" fill="hold">
                                          <p:stCondLst>
                                            <p:cond delay="0"/>
                                          </p:stCondLst>
                                        </p:cTn>
                                        <p:tgtEl>
                                          <p:spTgt spid="201"/>
                                        </p:tgtEl>
                                        <p:attrNameLst>
                                          <p:attrName>style.visibility</p:attrName>
                                        </p:attrNameLst>
                                      </p:cBhvr>
                                      <p:to>
                                        <p:strVal val="visible"/>
                                      </p:to>
                                    </p:set>
                                    <p:animEffect transition="in" filter="wipe(left)">
                                      <p:cBhvr>
                                        <p:cTn id="396" dur="500"/>
                                        <p:tgtEl>
                                          <p:spTgt spid="201"/>
                                        </p:tgtEl>
                                      </p:cBhvr>
                                    </p:animEffect>
                                  </p:childTnLst>
                                </p:cTn>
                              </p:par>
                              <p:par>
                                <p:cTn id="397" presetID="22" presetClass="entr" presetSubtype="8" fill="hold" grpId="0" nodeType="withEffect">
                                  <p:stCondLst>
                                    <p:cond delay="0"/>
                                  </p:stCondLst>
                                  <p:childTnLst>
                                    <p:set>
                                      <p:cBhvr>
                                        <p:cTn id="398" dur="1" fill="hold">
                                          <p:stCondLst>
                                            <p:cond delay="0"/>
                                          </p:stCondLst>
                                        </p:cTn>
                                        <p:tgtEl>
                                          <p:spTgt spid="202"/>
                                        </p:tgtEl>
                                        <p:attrNameLst>
                                          <p:attrName>style.visibility</p:attrName>
                                        </p:attrNameLst>
                                      </p:cBhvr>
                                      <p:to>
                                        <p:strVal val="visible"/>
                                      </p:to>
                                    </p:set>
                                    <p:animEffect transition="in" filter="wipe(left)">
                                      <p:cBhvr>
                                        <p:cTn id="399" dur="5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09" grpId="0" bldLvl="0" animBg="1"/>
      <p:bldP spid="110" grpId="0" bldLvl="0" animBg="1"/>
      <p:bldP spid="49" grpId="0" animBg="1"/>
      <p:bldP spid="50" grpId="0" animBg="1"/>
      <p:bldP spid="51"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6" grpId="0"/>
      <p:bldP spid="197" grpId="0" animBg="1"/>
      <p:bldP spid="199" grpId="0"/>
      <p:bldP spid="200" grpId="0" animBg="1"/>
      <p:bldP spid="20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Shape 117"/>
          <p:cNvSpPr/>
          <p:nvPr/>
        </p:nvSpPr>
        <p:spPr>
          <a:xfrm>
            <a:off x="971599" y="2081347"/>
            <a:ext cx="140081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gn="ctr" defTabSz="1219200">
              <a:defRPr sz="4800" b="1">
                <a:solidFill>
                  <a:srgbClr val="C00000"/>
                </a:solidFill>
                <a:latin typeface="微软雅黑"/>
                <a:ea typeface="微软雅黑"/>
                <a:cs typeface="微软雅黑"/>
                <a:sym typeface="微软雅黑"/>
              </a:defRPr>
            </a:lvl1pPr>
          </a:lstStyle>
          <a:p>
            <a:endParaRPr sz="3600" dirty="0"/>
          </a:p>
        </p:txBody>
      </p:sp>
      <p:sp>
        <p:nvSpPr>
          <p:cNvPr id="118" name="Shape 118"/>
          <p:cNvSpPr/>
          <p:nvPr/>
        </p:nvSpPr>
        <p:spPr>
          <a:xfrm>
            <a:off x="3826799" y="863185"/>
            <a:ext cx="4074770" cy="597584"/>
          </a:xfrm>
          <a:prstGeom prst="roundRect">
            <a:avLst>
              <a:gd name="adj" fmla="val 50000"/>
            </a:avLst>
          </a:prstGeom>
          <a:gradFill flip="none" rotWithShape="1">
            <a:gsLst>
              <a:gs pos="0">
                <a:srgbClr val="FFFFFF"/>
              </a:gs>
              <a:gs pos="62000">
                <a:srgbClr val="F2F2F2"/>
              </a:gs>
              <a:gs pos="100000">
                <a:srgbClr val="D9D9D9"/>
              </a:gs>
            </a:gsLst>
            <a:lin ang="8100000" scaled="0"/>
          </a:gradFill>
          <a:ln w="12700" cap="flat">
            <a:noFill/>
            <a:miter lim="400000"/>
          </a:ln>
          <a:effectLst/>
        </p:spPr>
        <p:txBody>
          <a:bodyPr wrap="square" lIns="45719" tIns="45719" rIns="45719" bIns="45719" numCol="1" anchor="ctr">
            <a:noAutofit/>
          </a:bodyPr>
          <a:lstStyle/>
          <a:p>
            <a:pPr algn="ctr" defTabSz="914400">
              <a:defRPr sz="2400">
                <a:solidFill>
                  <a:srgbClr val="FFFFFF"/>
                </a:solidFill>
                <a:latin typeface="Calibri"/>
                <a:ea typeface="Calibri"/>
                <a:cs typeface="Calibri"/>
                <a:sym typeface="Calibri"/>
              </a:defRPr>
            </a:pPr>
            <a:endParaRPr/>
          </a:p>
        </p:txBody>
      </p:sp>
      <p:sp>
        <p:nvSpPr>
          <p:cNvPr id="121" name="Shape 121"/>
          <p:cNvSpPr/>
          <p:nvPr/>
        </p:nvSpPr>
        <p:spPr>
          <a:xfrm>
            <a:off x="4585161" y="1028220"/>
            <a:ext cx="2999418" cy="24622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defTabSz="1219200">
              <a:defRPr sz="1600" b="1">
                <a:solidFill>
                  <a:srgbClr val="595959"/>
                </a:solidFill>
                <a:latin typeface="微软雅黑"/>
                <a:ea typeface="微软雅黑"/>
                <a:cs typeface="微软雅黑"/>
                <a:sym typeface="微软雅黑"/>
              </a:defRPr>
            </a:lvl1pPr>
          </a:lstStyle>
          <a:p>
            <a:pPr algn="l"/>
            <a:r>
              <a:rPr lang="zh-CN" altLang="en-US" dirty="0">
                <a:solidFill>
                  <a:schemeClr val="tx1">
                    <a:lumMod val="75000"/>
                    <a:lumOff val="25000"/>
                  </a:schemeClr>
                </a:solidFill>
              </a:rPr>
              <a:t>安全管理基础知识</a:t>
            </a:r>
          </a:p>
        </p:txBody>
      </p:sp>
      <p:sp>
        <p:nvSpPr>
          <p:cNvPr id="125" name="Shape 125"/>
          <p:cNvSpPr/>
          <p:nvPr/>
        </p:nvSpPr>
        <p:spPr>
          <a:xfrm>
            <a:off x="3692107" y="874960"/>
            <a:ext cx="576065" cy="576065"/>
          </a:xfrm>
          <a:prstGeom prst="ellipse">
            <a:avLst/>
          </a:prstGeom>
          <a:solidFill>
            <a:srgbClr val="C00000"/>
          </a:solidFill>
          <a:ln w="76200" cap="flat">
            <a:solidFill>
              <a:schemeClr val="bg1">
                <a:lumMod val="95000"/>
              </a:schemeClr>
            </a:solidFill>
            <a:miter lim="400000"/>
          </a:ln>
          <a:effectLst/>
        </p:spPr>
        <p:txBody>
          <a:bodyPr wrap="square" lIns="45719" tIns="45719" rIns="45719" bIns="45719" numCol="1" anchor="ctr">
            <a:noAutofit/>
          </a:bodyPr>
          <a:lstStyle/>
          <a:p>
            <a:pPr algn="ctr" defTabSz="914400">
              <a:defRPr sz="2400">
                <a:solidFill>
                  <a:srgbClr val="FFFFFF"/>
                </a:solidFill>
                <a:latin typeface="Calibri"/>
                <a:ea typeface="Calibri"/>
                <a:cs typeface="Calibri"/>
                <a:sym typeface="Calibri"/>
              </a:defRPr>
            </a:pPr>
            <a:endParaRPr/>
          </a:p>
        </p:txBody>
      </p:sp>
      <p:sp>
        <p:nvSpPr>
          <p:cNvPr id="126" name="Shape 126"/>
          <p:cNvSpPr/>
          <p:nvPr/>
        </p:nvSpPr>
        <p:spPr>
          <a:xfrm>
            <a:off x="3712543" y="1050798"/>
            <a:ext cx="547066" cy="24622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p>
            <a:pPr algn="ctr" defTabSz="914400">
              <a:defRPr sz="1600" b="1">
                <a:solidFill>
                  <a:srgbClr val="FFFFFF"/>
                </a:solidFill>
                <a:latin typeface="微软雅黑"/>
                <a:ea typeface="微软雅黑"/>
                <a:cs typeface="微软雅黑"/>
                <a:sym typeface="微软雅黑"/>
              </a:defRPr>
            </a:pPr>
            <a:r>
              <a:rPr lang="en-US" altLang="zh-CN" dirty="0"/>
              <a:t>01</a:t>
            </a:r>
            <a:endParaRPr dirty="0"/>
          </a:p>
        </p:txBody>
      </p:sp>
      <p:sp>
        <p:nvSpPr>
          <p:cNvPr id="54" name="Shape 118">
            <a:extLst>
              <a:ext uri="{FF2B5EF4-FFF2-40B4-BE49-F238E27FC236}">
                <a16:creationId xmlns:a16="http://schemas.microsoft.com/office/drawing/2014/main" xmlns="" id="{3FB9307C-D620-4914-BD50-6C12E70976F6}"/>
              </a:ext>
            </a:extLst>
          </p:cNvPr>
          <p:cNvSpPr/>
          <p:nvPr/>
        </p:nvSpPr>
        <p:spPr>
          <a:xfrm>
            <a:off x="3835946" y="1636250"/>
            <a:ext cx="4074770" cy="597584"/>
          </a:xfrm>
          <a:prstGeom prst="roundRect">
            <a:avLst>
              <a:gd name="adj" fmla="val 50000"/>
            </a:avLst>
          </a:prstGeom>
          <a:gradFill flip="none" rotWithShape="1">
            <a:gsLst>
              <a:gs pos="0">
                <a:srgbClr val="FFFFFF"/>
              </a:gs>
              <a:gs pos="62000">
                <a:srgbClr val="F2F2F2"/>
              </a:gs>
              <a:gs pos="100000">
                <a:srgbClr val="D9D9D9"/>
              </a:gs>
            </a:gsLst>
            <a:lin ang="8100000" scaled="0"/>
          </a:gradFill>
          <a:ln w="12700" cap="flat">
            <a:noFill/>
            <a:miter lim="400000"/>
          </a:ln>
          <a:effectLst/>
        </p:spPr>
        <p:txBody>
          <a:bodyPr wrap="square" lIns="45719" tIns="45719" rIns="45719" bIns="45719" numCol="1" anchor="ctr">
            <a:noAutofit/>
          </a:bodyPr>
          <a:lstStyle/>
          <a:p>
            <a:pPr algn="ctr" defTabSz="914400">
              <a:defRPr sz="2400">
                <a:solidFill>
                  <a:srgbClr val="FFFFFF"/>
                </a:solidFill>
                <a:latin typeface="Calibri"/>
                <a:ea typeface="Calibri"/>
                <a:cs typeface="Calibri"/>
                <a:sym typeface="Calibri"/>
              </a:defRPr>
            </a:pPr>
            <a:endParaRPr/>
          </a:p>
        </p:txBody>
      </p:sp>
      <p:sp>
        <p:nvSpPr>
          <p:cNvPr id="55" name="Shape 121">
            <a:extLst>
              <a:ext uri="{FF2B5EF4-FFF2-40B4-BE49-F238E27FC236}">
                <a16:creationId xmlns:a16="http://schemas.microsoft.com/office/drawing/2014/main" xmlns="" id="{6A2BFB88-A71A-439E-B509-7326185F80A0}"/>
              </a:ext>
            </a:extLst>
          </p:cNvPr>
          <p:cNvSpPr/>
          <p:nvPr/>
        </p:nvSpPr>
        <p:spPr>
          <a:xfrm>
            <a:off x="4594308" y="1801285"/>
            <a:ext cx="2999418" cy="24622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defTabSz="1219200">
              <a:defRPr sz="1600" b="1">
                <a:solidFill>
                  <a:srgbClr val="595959"/>
                </a:solidFill>
                <a:latin typeface="微软雅黑"/>
                <a:ea typeface="微软雅黑"/>
                <a:cs typeface="微软雅黑"/>
                <a:sym typeface="微软雅黑"/>
              </a:defRPr>
            </a:lvl1pPr>
          </a:lstStyle>
          <a:p>
            <a:pPr algn="l"/>
            <a:r>
              <a:rPr lang="zh-CN" altLang="en-US" dirty="0">
                <a:solidFill>
                  <a:schemeClr val="tx1">
                    <a:lumMod val="75000"/>
                    <a:lumOff val="25000"/>
                  </a:schemeClr>
                </a:solidFill>
              </a:rPr>
              <a:t>安全生产法律法规基础知识</a:t>
            </a:r>
          </a:p>
        </p:txBody>
      </p:sp>
      <p:sp>
        <p:nvSpPr>
          <p:cNvPr id="56" name="Shape 125">
            <a:extLst>
              <a:ext uri="{FF2B5EF4-FFF2-40B4-BE49-F238E27FC236}">
                <a16:creationId xmlns:a16="http://schemas.microsoft.com/office/drawing/2014/main" xmlns="" id="{93D4A7EA-2C5B-4D43-9422-77ED7BEFB7FF}"/>
              </a:ext>
            </a:extLst>
          </p:cNvPr>
          <p:cNvSpPr/>
          <p:nvPr/>
        </p:nvSpPr>
        <p:spPr>
          <a:xfrm>
            <a:off x="3701253" y="1648025"/>
            <a:ext cx="576065" cy="576065"/>
          </a:xfrm>
          <a:prstGeom prst="ellipse">
            <a:avLst/>
          </a:prstGeom>
          <a:solidFill>
            <a:srgbClr val="C00000"/>
          </a:solidFill>
          <a:ln w="76200" cap="flat">
            <a:solidFill>
              <a:schemeClr val="bg1">
                <a:lumMod val="95000"/>
              </a:schemeClr>
            </a:solidFill>
            <a:miter lim="400000"/>
          </a:ln>
          <a:effectLst/>
        </p:spPr>
        <p:txBody>
          <a:bodyPr wrap="square" lIns="45719" tIns="45719" rIns="45719" bIns="45719" numCol="1" anchor="ctr">
            <a:noAutofit/>
          </a:bodyPr>
          <a:lstStyle/>
          <a:p>
            <a:pPr algn="ctr" defTabSz="914400">
              <a:defRPr sz="2400">
                <a:solidFill>
                  <a:srgbClr val="FFFFFF"/>
                </a:solidFill>
                <a:latin typeface="Calibri"/>
                <a:ea typeface="Calibri"/>
                <a:cs typeface="Calibri"/>
                <a:sym typeface="Calibri"/>
              </a:defRPr>
            </a:pPr>
            <a:endParaRPr/>
          </a:p>
        </p:txBody>
      </p:sp>
      <p:sp>
        <p:nvSpPr>
          <p:cNvPr id="57" name="Shape 126">
            <a:extLst>
              <a:ext uri="{FF2B5EF4-FFF2-40B4-BE49-F238E27FC236}">
                <a16:creationId xmlns:a16="http://schemas.microsoft.com/office/drawing/2014/main" xmlns="" id="{9E1F1C6C-5999-4577-84D4-41132770EBD1}"/>
              </a:ext>
            </a:extLst>
          </p:cNvPr>
          <p:cNvSpPr/>
          <p:nvPr/>
        </p:nvSpPr>
        <p:spPr>
          <a:xfrm>
            <a:off x="3721689" y="1823863"/>
            <a:ext cx="547066" cy="24622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p>
            <a:pPr algn="ctr" defTabSz="914400">
              <a:defRPr sz="1600" b="1">
                <a:solidFill>
                  <a:srgbClr val="FFFFFF"/>
                </a:solidFill>
                <a:latin typeface="微软雅黑"/>
                <a:ea typeface="微软雅黑"/>
                <a:cs typeface="微软雅黑"/>
                <a:sym typeface="微软雅黑"/>
              </a:defRPr>
            </a:pPr>
            <a:r>
              <a:rPr lang="en-US" altLang="zh-CN" dirty="0"/>
              <a:t>02</a:t>
            </a:r>
            <a:endParaRPr dirty="0"/>
          </a:p>
        </p:txBody>
      </p:sp>
      <p:sp>
        <p:nvSpPr>
          <p:cNvPr id="58" name="Shape 118">
            <a:extLst>
              <a:ext uri="{FF2B5EF4-FFF2-40B4-BE49-F238E27FC236}">
                <a16:creationId xmlns:a16="http://schemas.microsoft.com/office/drawing/2014/main" xmlns="" id="{6CDF4CD7-D519-4260-8306-18B6981D9F43}"/>
              </a:ext>
            </a:extLst>
          </p:cNvPr>
          <p:cNvSpPr/>
          <p:nvPr/>
        </p:nvSpPr>
        <p:spPr>
          <a:xfrm>
            <a:off x="3835946" y="2430833"/>
            <a:ext cx="4074770" cy="597584"/>
          </a:xfrm>
          <a:prstGeom prst="roundRect">
            <a:avLst>
              <a:gd name="adj" fmla="val 50000"/>
            </a:avLst>
          </a:prstGeom>
          <a:gradFill flip="none" rotWithShape="1">
            <a:gsLst>
              <a:gs pos="0">
                <a:srgbClr val="FFFFFF"/>
              </a:gs>
              <a:gs pos="62000">
                <a:srgbClr val="F2F2F2"/>
              </a:gs>
              <a:gs pos="100000">
                <a:srgbClr val="D9D9D9"/>
              </a:gs>
            </a:gsLst>
            <a:lin ang="8100000" scaled="0"/>
          </a:gradFill>
          <a:ln w="12700" cap="flat">
            <a:noFill/>
            <a:miter lim="400000"/>
          </a:ln>
          <a:effectLst/>
        </p:spPr>
        <p:txBody>
          <a:bodyPr wrap="square" lIns="45719" tIns="45719" rIns="45719" bIns="45719" numCol="1" anchor="ctr">
            <a:noAutofit/>
          </a:bodyPr>
          <a:lstStyle/>
          <a:p>
            <a:pPr algn="ctr" defTabSz="914400">
              <a:defRPr sz="2400">
                <a:solidFill>
                  <a:srgbClr val="FFFFFF"/>
                </a:solidFill>
                <a:latin typeface="Calibri"/>
                <a:ea typeface="Calibri"/>
                <a:cs typeface="Calibri"/>
                <a:sym typeface="Calibri"/>
              </a:defRPr>
            </a:pPr>
            <a:endParaRPr/>
          </a:p>
        </p:txBody>
      </p:sp>
      <p:sp>
        <p:nvSpPr>
          <p:cNvPr id="59" name="Shape 121">
            <a:extLst>
              <a:ext uri="{FF2B5EF4-FFF2-40B4-BE49-F238E27FC236}">
                <a16:creationId xmlns:a16="http://schemas.microsoft.com/office/drawing/2014/main" xmlns="" id="{D780E082-9CDC-4381-819F-C47031BB8BFF}"/>
              </a:ext>
            </a:extLst>
          </p:cNvPr>
          <p:cNvSpPr/>
          <p:nvPr/>
        </p:nvSpPr>
        <p:spPr>
          <a:xfrm>
            <a:off x="4594308" y="2595869"/>
            <a:ext cx="2999418" cy="24622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defTabSz="1219200">
              <a:defRPr sz="1600" b="1">
                <a:solidFill>
                  <a:srgbClr val="595959"/>
                </a:solidFill>
                <a:latin typeface="微软雅黑"/>
                <a:ea typeface="微软雅黑"/>
                <a:cs typeface="微软雅黑"/>
                <a:sym typeface="微软雅黑"/>
              </a:defRPr>
            </a:lvl1pPr>
          </a:lstStyle>
          <a:p>
            <a:pPr algn="l"/>
            <a:r>
              <a:rPr lang="zh-CN" altLang="en-US" dirty="0">
                <a:solidFill>
                  <a:schemeClr val="tx1">
                    <a:lumMod val="75000"/>
                    <a:lumOff val="25000"/>
                  </a:schemeClr>
                </a:solidFill>
              </a:rPr>
              <a:t>安全生产基础知识</a:t>
            </a:r>
          </a:p>
        </p:txBody>
      </p:sp>
      <p:sp>
        <p:nvSpPr>
          <p:cNvPr id="60" name="Shape 125">
            <a:extLst>
              <a:ext uri="{FF2B5EF4-FFF2-40B4-BE49-F238E27FC236}">
                <a16:creationId xmlns:a16="http://schemas.microsoft.com/office/drawing/2014/main" xmlns="" id="{F2B54296-B2CA-4981-A203-BCD19F95F70F}"/>
              </a:ext>
            </a:extLst>
          </p:cNvPr>
          <p:cNvSpPr/>
          <p:nvPr/>
        </p:nvSpPr>
        <p:spPr>
          <a:xfrm>
            <a:off x="3701253" y="2442608"/>
            <a:ext cx="576065" cy="576065"/>
          </a:xfrm>
          <a:prstGeom prst="ellipse">
            <a:avLst/>
          </a:prstGeom>
          <a:solidFill>
            <a:srgbClr val="C00000"/>
          </a:solidFill>
          <a:ln w="76200" cap="flat">
            <a:solidFill>
              <a:schemeClr val="bg1">
                <a:lumMod val="95000"/>
              </a:schemeClr>
            </a:solidFill>
            <a:miter lim="400000"/>
          </a:ln>
          <a:effectLst/>
        </p:spPr>
        <p:txBody>
          <a:bodyPr wrap="square" lIns="45719" tIns="45719" rIns="45719" bIns="45719" numCol="1" anchor="ctr">
            <a:noAutofit/>
          </a:bodyPr>
          <a:lstStyle/>
          <a:p>
            <a:pPr algn="ctr" defTabSz="914400">
              <a:defRPr sz="2400">
                <a:solidFill>
                  <a:srgbClr val="FFFFFF"/>
                </a:solidFill>
                <a:latin typeface="Calibri"/>
                <a:ea typeface="Calibri"/>
                <a:cs typeface="Calibri"/>
                <a:sym typeface="Calibri"/>
              </a:defRPr>
            </a:pPr>
            <a:endParaRPr/>
          </a:p>
        </p:txBody>
      </p:sp>
      <p:sp>
        <p:nvSpPr>
          <p:cNvPr id="61" name="Shape 126">
            <a:extLst>
              <a:ext uri="{FF2B5EF4-FFF2-40B4-BE49-F238E27FC236}">
                <a16:creationId xmlns:a16="http://schemas.microsoft.com/office/drawing/2014/main" xmlns="" id="{07BE149F-EBB9-4F10-A3E4-C4453F87A6AC}"/>
              </a:ext>
            </a:extLst>
          </p:cNvPr>
          <p:cNvSpPr/>
          <p:nvPr/>
        </p:nvSpPr>
        <p:spPr>
          <a:xfrm>
            <a:off x="3721689" y="2618446"/>
            <a:ext cx="547066" cy="24622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p>
            <a:pPr algn="ctr" defTabSz="914400">
              <a:defRPr sz="1600" b="1">
                <a:solidFill>
                  <a:srgbClr val="FFFFFF"/>
                </a:solidFill>
                <a:latin typeface="微软雅黑"/>
                <a:ea typeface="微软雅黑"/>
                <a:cs typeface="微软雅黑"/>
                <a:sym typeface="微软雅黑"/>
              </a:defRPr>
            </a:pPr>
            <a:r>
              <a:rPr lang="en-US" altLang="zh-CN" dirty="0"/>
              <a:t>03</a:t>
            </a:r>
            <a:endParaRPr dirty="0"/>
          </a:p>
        </p:txBody>
      </p:sp>
      <p:sp>
        <p:nvSpPr>
          <p:cNvPr id="62" name="Shape 118">
            <a:extLst>
              <a:ext uri="{FF2B5EF4-FFF2-40B4-BE49-F238E27FC236}">
                <a16:creationId xmlns:a16="http://schemas.microsoft.com/office/drawing/2014/main" xmlns="" id="{1B13D714-CA81-46A4-87BB-11DBC1A7C0C4}"/>
              </a:ext>
            </a:extLst>
          </p:cNvPr>
          <p:cNvSpPr/>
          <p:nvPr/>
        </p:nvSpPr>
        <p:spPr>
          <a:xfrm>
            <a:off x="3845092" y="3219283"/>
            <a:ext cx="4074770" cy="597584"/>
          </a:xfrm>
          <a:prstGeom prst="roundRect">
            <a:avLst>
              <a:gd name="adj" fmla="val 50000"/>
            </a:avLst>
          </a:prstGeom>
          <a:gradFill flip="none" rotWithShape="1">
            <a:gsLst>
              <a:gs pos="0">
                <a:srgbClr val="FFFFFF"/>
              </a:gs>
              <a:gs pos="62000">
                <a:srgbClr val="F2F2F2"/>
              </a:gs>
              <a:gs pos="100000">
                <a:srgbClr val="D9D9D9"/>
              </a:gs>
            </a:gsLst>
            <a:lin ang="8100000" scaled="0"/>
          </a:gradFill>
          <a:ln w="12700" cap="flat">
            <a:noFill/>
            <a:miter lim="400000"/>
          </a:ln>
          <a:effectLst/>
        </p:spPr>
        <p:txBody>
          <a:bodyPr wrap="square" lIns="45719" tIns="45719" rIns="45719" bIns="45719" numCol="1" anchor="ctr">
            <a:noAutofit/>
          </a:bodyPr>
          <a:lstStyle/>
          <a:p>
            <a:pPr algn="ctr" defTabSz="914400">
              <a:defRPr sz="2400">
                <a:solidFill>
                  <a:srgbClr val="FFFFFF"/>
                </a:solidFill>
                <a:latin typeface="Calibri"/>
                <a:ea typeface="Calibri"/>
                <a:cs typeface="Calibri"/>
                <a:sym typeface="Calibri"/>
              </a:defRPr>
            </a:pPr>
            <a:endParaRPr/>
          </a:p>
        </p:txBody>
      </p:sp>
      <p:sp>
        <p:nvSpPr>
          <p:cNvPr id="63" name="Shape 121">
            <a:extLst>
              <a:ext uri="{FF2B5EF4-FFF2-40B4-BE49-F238E27FC236}">
                <a16:creationId xmlns:a16="http://schemas.microsoft.com/office/drawing/2014/main" xmlns="" id="{2165836A-7183-457A-B64A-F9EBD193D666}"/>
              </a:ext>
            </a:extLst>
          </p:cNvPr>
          <p:cNvSpPr/>
          <p:nvPr/>
        </p:nvSpPr>
        <p:spPr>
          <a:xfrm>
            <a:off x="4603454" y="3384318"/>
            <a:ext cx="2999418" cy="24622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defTabSz="1219200">
              <a:defRPr sz="1600" b="1">
                <a:solidFill>
                  <a:srgbClr val="595959"/>
                </a:solidFill>
                <a:latin typeface="微软雅黑"/>
                <a:ea typeface="微软雅黑"/>
                <a:cs typeface="微软雅黑"/>
                <a:sym typeface="微软雅黑"/>
              </a:defRPr>
            </a:lvl1pPr>
          </a:lstStyle>
          <a:p>
            <a:pPr algn="l"/>
            <a:r>
              <a:rPr lang="zh-CN" altLang="en-US" dirty="0">
                <a:solidFill>
                  <a:schemeClr val="tx1">
                    <a:lumMod val="75000"/>
                    <a:lumOff val="25000"/>
                  </a:schemeClr>
                </a:solidFill>
              </a:rPr>
              <a:t>企业基础应知应会</a:t>
            </a:r>
          </a:p>
        </p:txBody>
      </p:sp>
      <p:sp>
        <p:nvSpPr>
          <p:cNvPr id="64" name="Shape 125">
            <a:extLst>
              <a:ext uri="{FF2B5EF4-FFF2-40B4-BE49-F238E27FC236}">
                <a16:creationId xmlns:a16="http://schemas.microsoft.com/office/drawing/2014/main" xmlns="" id="{82DC0F0C-38F4-4349-8FE8-A358C03349C3}"/>
              </a:ext>
            </a:extLst>
          </p:cNvPr>
          <p:cNvSpPr/>
          <p:nvPr/>
        </p:nvSpPr>
        <p:spPr>
          <a:xfrm>
            <a:off x="3710399" y="3231058"/>
            <a:ext cx="576065" cy="576065"/>
          </a:xfrm>
          <a:prstGeom prst="ellipse">
            <a:avLst/>
          </a:prstGeom>
          <a:solidFill>
            <a:srgbClr val="C00000"/>
          </a:solidFill>
          <a:ln w="76200" cap="flat">
            <a:solidFill>
              <a:schemeClr val="bg1">
                <a:lumMod val="95000"/>
              </a:schemeClr>
            </a:solidFill>
            <a:miter lim="400000"/>
          </a:ln>
          <a:effectLst/>
        </p:spPr>
        <p:txBody>
          <a:bodyPr wrap="square" lIns="45719" tIns="45719" rIns="45719" bIns="45719" numCol="1" anchor="ctr">
            <a:noAutofit/>
          </a:bodyPr>
          <a:lstStyle/>
          <a:p>
            <a:pPr algn="ctr" defTabSz="914400">
              <a:defRPr sz="2400">
                <a:solidFill>
                  <a:srgbClr val="FFFFFF"/>
                </a:solidFill>
                <a:latin typeface="Calibri"/>
                <a:ea typeface="Calibri"/>
                <a:cs typeface="Calibri"/>
                <a:sym typeface="Calibri"/>
              </a:defRPr>
            </a:pPr>
            <a:endParaRPr/>
          </a:p>
        </p:txBody>
      </p:sp>
      <p:sp>
        <p:nvSpPr>
          <p:cNvPr id="65" name="Shape 126">
            <a:extLst>
              <a:ext uri="{FF2B5EF4-FFF2-40B4-BE49-F238E27FC236}">
                <a16:creationId xmlns:a16="http://schemas.microsoft.com/office/drawing/2014/main" xmlns="" id="{6BE8C1AB-3E65-45F7-854E-7E71A8985BA4}"/>
              </a:ext>
            </a:extLst>
          </p:cNvPr>
          <p:cNvSpPr/>
          <p:nvPr/>
        </p:nvSpPr>
        <p:spPr>
          <a:xfrm>
            <a:off x="3730835" y="3406896"/>
            <a:ext cx="547066" cy="24622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p>
            <a:pPr algn="ctr" defTabSz="914400">
              <a:defRPr sz="1600" b="1">
                <a:solidFill>
                  <a:srgbClr val="FFFFFF"/>
                </a:solidFill>
                <a:latin typeface="微软雅黑"/>
                <a:ea typeface="微软雅黑"/>
                <a:cs typeface="微软雅黑"/>
                <a:sym typeface="微软雅黑"/>
              </a:defRPr>
            </a:pPr>
            <a:r>
              <a:rPr lang="en-US" altLang="zh-CN" dirty="0"/>
              <a:t>04</a:t>
            </a:r>
            <a:endParaRPr dirty="0"/>
          </a:p>
        </p:txBody>
      </p:sp>
      <p:sp>
        <p:nvSpPr>
          <p:cNvPr id="66" name="Shape 118">
            <a:extLst>
              <a:ext uri="{FF2B5EF4-FFF2-40B4-BE49-F238E27FC236}">
                <a16:creationId xmlns:a16="http://schemas.microsoft.com/office/drawing/2014/main" xmlns="" id="{37C18798-7416-4AB8-BC3A-52DA86190152}"/>
              </a:ext>
            </a:extLst>
          </p:cNvPr>
          <p:cNvSpPr/>
          <p:nvPr/>
        </p:nvSpPr>
        <p:spPr>
          <a:xfrm>
            <a:off x="3854238" y="3981902"/>
            <a:ext cx="4074770" cy="597584"/>
          </a:xfrm>
          <a:prstGeom prst="roundRect">
            <a:avLst>
              <a:gd name="adj" fmla="val 50000"/>
            </a:avLst>
          </a:prstGeom>
          <a:gradFill flip="none" rotWithShape="1">
            <a:gsLst>
              <a:gs pos="0">
                <a:srgbClr val="FFFFFF"/>
              </a:gs>
              <a:gs pos="62000">
                <a:srgbClr val="F2F2F2"/>
              </a:gs>
              <a:gs pos="100000">
                <a:srgbClr val="D9D9D9"/>
              </a:gs>
            </a:gsLst>
            <a:lin ang="8100000" scaled="0"/>
          </a:gradFill>
          <a:ln w="12700" cap="flat">
            <a:noFill/>
            <a:miter lim="400000"/>
          </a:ln>
          <a:effectLst/>
        </p:spPr>
        <p:txBody>
          <a:bodyPr wrap="square" lIns="45719" tIns="45719" rIns="45719" bIns="45719" numCol="1" anchor="ctr">
            <a:noAutofit/>
          </a:bodyPr>
          <a:lstStyle/>
          <a:p>
            <a:pPr algn="ctr" defTabSz="914400">
              <a:defRPr sz="2400">
                <a:solidFill>
                  <a:srgbClr val="FFFFFF"/>
                </a:solidFill>
                <a:latin typeface="Calibri"/>
                <a:ea typeface="Calibri"/>
                <a:cs typeface="Calibri"/>
                <a:sym typeface="Calibri"/>
              </a:defRPr>
            </a:pPr>
            <a:endParaRPr/>
          </a:p>
        </p:txBody>
      </p:sp>
      <p:sp>
        <p:nvSpPr>
          <p:cNvPr id="67" name="Shape 121">
            <a:extLst>
              <a:ext uri="{FF2B5EF4-FFF2-40B4-BE49-F238E27FC236}">
                <a16:creationId xmlns:a16="http://schemas.microsoft.com/office/drawing/2014/main" xmlns="" id="{A8D3E6BC-8F7A-4021-86D5-999F15E01A8C}"/>
              </a:ext>
            </a:extLst>
          </p:cNvPr>
          <p:cNvSpPr/>
          <p:nvPr/>
        </p:nvSpPr>
        <p:spPr>
          <a:xfrm>
            <a:off x="4612600" y="4146938"/>
            <a:ext cx="2999418" cy="24622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ctr" defTabSz="1219200">
              <a:defRPr sz="1600" b="1">
                <a:solidFill>
                  <a:srgbClr val="595959"/>
                </a:solidFill>
                <a:latin typeface="微软雅黑"/>
                <a:ea typeface="微软雅黑"/>
                <a:cs typeface="微软雅黑"/>
                <a:sym typeface="微软雅黑"/>
              </a:defRPr>
            </a:lvl1pPr>
          </a:lstStyle>
          <a:p>
            <a:pPr algn="l"/>
            <a:r>
              <a:rPr lang="zh-CN" altLang="en-US" dirty="0">
                <a:solidFill>
                  <a:schemeClr val="tx1">
                    <a:lumMod val="75000"/>
                    <a:lumOff val="25000"/>
                  </a:schemeClr>
                </a:solidFill>
              </a:rPr>
              <a:t>事故的预防报警和应急措施</a:t>
            </a:r>
          </a:p>
        </p:txBody>
      </p:sp>
      <p:sp>
        <p:nvSpPr>
          <p:cNvPr id="68" name="Shape 125">
            <a:extLst>
              <a:ext uri="{FF2B5EF4-FFF2-40B4-BE49-F238E27FC236}">
                <a16:creationId xmlns:a16="http://schemas.microsoft.com/office/drawing/2014/main" xmlns="" id="{831B969B-9BA7-4C29-A837-2015426AEDD4}"/>
              </a:ext>
            </a:extLst>
          </p:cNvPr>
          <p:cNvSpPr/>
          <p:nvPr/>
        </p:nvSpPr>
        <p:spPr>
          <a:xfrm>
            <a:off x="3719546" y="3993677"/>
            <a:ext cx="576065" cy="576065"/>
          </a:xfrm>
          <a:prstGeom prst="ellipse">
            <a:avLst/>
          </a:prstGeom>
          <a:solidFill>
            <a:srgbClr val="C00000"/>
          </a:solidFill>
          <a:ln w="76200" cap="flat">
            <a:solidFill>
              <a:schemeClr val="bg1">
                <a:lumMod val="95000"/>
              </a:schemeClr>
            </a:solidFill>
            <a:miter lim="400000"/>
          </a:ln>
          <a:effectLst/>
        </p:spPr>
        <p:txBody>
          <a:bodyPr wrap="square" lIns="45719" tIns="45719" rIns="45719" bIns="45719" numCol="1" anchor="ctr">
            <a:noAutofit/>
          </a:bodyPr>
          <a:lstStyle/>
          <a:p>
            <a:pPr algn="ctr" defTabSz="914400">
              <a:defRPr sz="2400">
                <a:solidFill>
                  <a:srgbClr val="FFFFFF"/>
                </a:solidFill>
                <a:latin typeface="Calibri"/>
                <a:ea typeface="Calibri"/>
                <a:cs typeface="Calibri"/>
                <a:sym typeface="Calibri"/>
              </a:defRPr>
            </a:pPr>
            <a:endParaRPr/>
          </a:p>
        </p:txBody>
      </p:sp>
      <p:sp>
        <p:nvSpPr>
          <p:cNvPr id="69" name="Shape 126">
            <a:extLst>
              <a:ext uri="{FF2B5EF4-FFF2-40B4-BE49-F238E27FC236}">
                <a16:creationId xmlns:a16="http://schemas.microsoft.com/office/drawing/2014/main" xmlns="" id="{8B497472-1069-443E-BA67-F01C668AE1B4}"/>
              </a:ext>
            </a:extLst>
          </p:cNvPr>
          <p:cNvSpPr/>
          <p:nvPr/>
        </p:nvSpPr>
        <p:spPr>
          <a:xfrm>
            <a:off x="3739981" y="4169515"/>
            <a:ext cx="547066" cy="24622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p>
            <a:pPr algn="ctr" defTabSz="914400">
              <a:defRPr sz="1600" b="1">
                <a:solidFill>
                  <a:srgbClr val="FFFFFF"/>
                </a:solidFill>
                <a:latin typeface="微软雅黑"/>
                <a:ea typeface="微软雅黑"/>
                <a:cs typeface="微软雅黑"/>
                <a:sym typeface="微软雅黑"/>
              </a:defRPr>
            </a:pPr>
            <a:r>
              <a:rPr lang="en-US" altLang="zh-CN" dirty="0"/>
              <a:t>05</a:t>
            </a:r>
            <a:endParaRPr dirty="0"/>
          </a:p>
        </p:txBody>
      </p:sp>
      <p:grpSp>
        <p:nvGrpSpPr>
          <p:cNvPr id="25" name="组合 24">
            <a:extLst>
              <a:ext uri="{FF2B5EF4-FFF2-40B4-BE49-F238E27FC236}">
                <a16:creationId xmlns:a16="http://schemas.microsoft.com/office/drawing/2014/main" xmlns="" id="{9DF74E26-924D-4846-A7EC-F267BC7FA75D}"/>
              </a:ext>
            </a:extLst>
          </p:cNvPr>
          <p:cNvGrpSpPr/>
          <p:nvPr/>
        </p:nvGrpSpPr>
        <p:grpSpPr>
          <a:xfrm>
            <a:off x="1221844" y="1837972"/>
            <a:ext cx="1467555" cy="1467555"/>
            <a:chOff x="2974621" y="1684865"/>
            <a:chExt cx="1467555" cy="1467555"/>
          </a:xfrm>
        </p:grpSpPr>
        <p:sp>
          <p:nvSpPr>
            <p:cNvPr id="26" name="椭圆 25">
              <a:extLst>
                <a:ext uri="{FF2B5EF4-FFF2-40B4-BE49-F238E27FC236}">
                  <a16:creationId xmlns:a16="http://schemas.microsoft.com/office/drawing/2014/main" xmlns="" id="{05438254-DA82-49FC-9913-775BF0AC340D}"/>
                </a:ext>
              </a:extLst>
            </p:cNvPr>
            <p:cNvSpPr/>
            <p:nvPr/>
          </p:nvSpPr>
          <p:spPr>
            <a:xfrm>
              <a:off x="2974621" y="1684865"/>
              <a:ext cx="1467555" cy="146755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7" name="椭圆 26">
              <a:extLst>
                <a:ext uri="{FF2B5EF4-FFF2-40B4-BE49-F238E27FC236}">
                  <a16:creationId xmlns:a16="http://schemas.microsoft.com/office/drawing/2014/main" xmlns="" id="{6054CB1F-1D96-49D9-A102-C90AC3D4822A}"/>
                </a:ext>
              </a:extLst>
            </p:cNvPr>
            <p:cNvSpPr/>
            <p:nvPr/>
          </p:nvSpPr>
          <p:spPr>
            <a:xfrm>
              <a:off x="3040943" y="1751187"/>
              <a:ext cx="1312332" cy="1312332"/>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ndParaRPr>
            </a:p>
          </p:txBody>
        </p:sp>
        <p:sp>
          <p:nvSpPr>
            <p:cNvPr id="28" name="文本框 27">
              <a:extLst>
                <a:ext uri="{FF2B5EF4-FFF2-40B4-BE49-F238E27FC236}">
                  <a16:creationId xmlns:a16="http://schemas.microsoft.com/office/drawing/2014/main" xmlns="" id="{F744D355-9CCB-4DFC-B185-5F4C6924E00B}"/>
                </a:ext>
              </a:extLst>
            </p:cNvPr>
            <p:cNvSpPr txBox="1"/>
            <p:nvPr/>
          </p:nvSpPr>
          <p:spPr>
            <a:xfrm>
              <a:off x="3134042" y="2017110"/>
              <a:ext cx="1148712" cy="800219"/>
            </a:xfrm>
            <a:prstGeom prst="rect">
              <a:avLst/>
            </a:prstGeom>
            <a:noFill/>
          </p:spPr>
          <p:txBody>
            <a:bodyPr wrap="none" rtlCol="0">
              <a:spAutoFit/>
            </a:bodyPr>
            <a:lstStyle/>
            <a:p>
              <a:r>
                <a:rPr lang="zh-CN" altLang="en-US" sz="3200" dirty="0">
                  <a:solidFill>
                    <a:schemeClr val="bg1"/>
                  </a:solidFill>
                  <a:latin typeface="微软雅黑" panose="020B0503020204020204" pitchFamily="34" charset="-122"/>
                  <a:ea typeface="微软雅黑" panose="020B0503020204020204" pitchFamily="34" charset="-122"/>
                </a:rPr>
                <a:t>目 录</a:t>
              </a:r>
              <a:endParaRPr lang="en-US" altLang="zh-CN" sz="3200" dirty="0">
                <a:solidFill>
                  <a:schemeClr val="bg1"/>
                </a:solidFill>
                <a:latin typeface="微软雅黑" panose="020B0503020204020204" pitchFamily="34" charset="-122"/>
                <a:ea typeface="微软雅黑" panose="020B0503020204020204" pitchFamily="34" charset="-122"/>
              </a:endParaRPr>
            </a:p>
            <a:p>
              <a:pPr algn="ctr"/>
              <a:r>
                <a:rPr lang="en-US" altLang="zh-CN" sz="1400" dirty="0">
                  <a:solidFill>
                    <a:schemeClr val="bg1"/>
                  </a:solidFill>
                  <a:latin typeface="微软雅黑" panose="020B0503020204020204" pitchFamily="34" charset="-122"/>
                  <a:ea typeface="微软雅黑" panose="020B0503020204020204" pitchFamily="34" charset="-122"/>
                </a:rPr>
                <a:t>CONTENTS</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spTree>
    <p:custDataLst>
      <p:tags r:id="rId1"/>
    </p:custDataLst>
    <p:extLst>
      <p:ext uri="{BB962C8B-B14F-4D97-AF65-F5344CB8AC3E}">
        <p14:creationId xmlns:p14="http://schemas.microsoft.com/office/powerpoint/2010/main" val="237193050"/>
      </p:ext>
    </p:extLst>
  </p:cSld>
  <p:clrMapOvr>
    <a:masterClrMapping/>
  </p:clrMapOvr>
  <mc:AlternateContent xmlns:mc="http://schemas.openxmlformats.org/markup-compatibility/2006" xmlns:p14="http://schemas.microsoft.com/office/powerpoint/2010/main">
    <mc:Choice Requires="p14">
      <p:transition spd="slow" p14:dur="1500" advTm="5994">
        <p:split orient="vert"/>
      </p:transition>
    </mc:Choice>
    <mc:Fallback xmlns="">
      <p:transition spd="slow" advTm="5994">
        <p:split orient="vert"/>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wheel(1)">
                                      <p:cBhvr>
                                        <p:cTn id="7" dur="2000"/>
                                        <p:tgtEl>
                                          <p:spTgt spid="117"/>
                                        </p:tgtEl>
                                      </p:cBhvr>
                                    </p:animEffect>
                                  </p:childTnLst>
                                </p:cTn>
                              </p:par>
                              <p:par>
                                <p:cTn id="8" presetID="21" presetClass="entr" presetSubtype="1"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heel(1)">
                                      <p:cBhvr>
                                        <p:cTn id="10" dur="20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25"/>
                                        </p:tgtEl>
                                        <p:attrNameLst>
                                          <p:attrName>style.visibility</p:attrName>
                                        </p:attrNameLst>
                                      </p:cBhvr>
                                      <p:to>
                                        <p:strVal val="visible"/>
                                      </p:to>
                                    </p:set>
                                    <p:animEffect transition="in" filter="wheel(1)">
                                      <p:cBhvr>
                                        <p:cTn id="15" dur="2000"/>
                                        <p:tgtEl>
                                          <p:spTgt spid="125"/>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wheel(1)">
                                      <p:cBhvr>
                                        <p:cTn id="18" dur="2000"/>
                                        <p:tgtEl>
                                          <p:spTgt spid="56"/>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wheel(1)">
                                      <p:cBhvr>
                                        <p:cTn id="21" dur="2000"/>
                                        <p:tgtEl>
                                          <p:spTgt spid="60"/>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heel(1)">
                                      <p:cBhvr>
                                        <p:cTn id="24" dur="2000"/>
                                        <p:tgtEl>
                                          <p:spTgt spid="64"/>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wheel(1)">
                                      <p:cBhvr>
                                        <p:cTn id="27" dur="2000"/>
                                        <p:tgtEl>
                                          <p:spTgt spid="6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6"/>
                                        </p:tgtEl>
                                        <p:attrNameLst>
                                          <p:attrName>style.visibility</p:attrName>
                                        </p:attrNameLst>
                                      </p:cBhvr>
                                      <p:to>
                                        <p:strVal val="visible"/>
                                      </p:to>
                                    </p:set>
                                    <p:animEffect transition="in" filter="fade">
                                      <p:cBhvr>
                                        <p:cTn id="32" dur="500"/>
                                        <p:tgtEl>
                                          <p:spTgt spid="12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fade">
                                      <p:cBhvr>
                                        <p:cTn id="35" dur="500"/>
                                        <p:tgtEl>
                                          <p:spTgt spid="5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1"/>
                                        </p:tgtEl>
                                        <p:attrNameLst>
                                          <p:attrName>style.visibility</p:attrName>
                                        </p:attrNameLst>
                                      </p:cBhvr>
                                      <p:to>
                                        <p:strVal val="visible"/>
                                      </p:to>
                                    </p:set>
                                    <p:animEffect transition="in" filter="fade">
                                      <p:cBhvr>
                                        <p:cTn id="38" dur="500"/>
                                        <p:tgtEl>
                                          <p:spTgt spid="6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fade">
                                      <p:cBhvr>
                                        <p:cTn id="41" dur="500"/>
                                        <p:tgtEl>
                                          <p:spTgt spid="6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9"/>
                                        </p:tgtEl>
                                        <p:attrNameLst>
                                          <p:attrName>style.visibility</p:attrName>
                                        </p:attrNameLst>
                                      </p:cBhvr>
                                      <p:to>
                                        <p:strVal val="visible"/>
                                      </p:to>
                                    </p:set>
                                    <p:animEffect transition="in" filter="fade">
                                      <p:cBhvr>
                                        <p:cTn id="44" dur="500"/>
                                        <p:tgtEl>
                                          <p:spTgt spid="6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18"/>
                                        </p:tgtEl>
                                        <p:attrNameLst>
                                          <p:attrName>style.visibility</p:attrName>
                                        </p:attrNameLst>
                                      </p:cBhvr>
                                      <p:to>
                                        <p:strVal val="visible"/>
                                      </p:to>
                                    </p:set>
                                    <p:animEffect transition="in" filter="fade">
                                      <p:cBhvr>
                                        <p:cTn id="49" dur="500"/>
                                        <p:tgtEl>
                                          <p:spTgt spid="11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500"/>
                                        <p:tgtEl>
                                          <p:spTgt spid="5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500"/>
                                        <p:tgtEl>
                                          <p:spTgt spid="5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fade">
                                      <p:cBhvr>
                                        <p:cTn id="58" dur="500"/>
                                        <p:tgtEl>
                                          <p:spTgt spid="6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500"/>
                                        <p:tgtEl>
                                          <p:spTgt spid="66"/>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21"/>
                                        </p:tgtEl>
                                        <p:attrNameLst>
                                          <p:attrName>style.visibility</p:attrName>
                                        </p:attrNameLst>
                                      </p:cBhvr>
                                      <p:to>
                                        <p:strVal val="visible"/>
                                      </p:to>
                                    </p:set>
                                    <p:animEffect transition="in" filter="fade">
                                      <p:cBhvr>
                                        <p:cTn id="66" dur="500"/>
                                        <p:tgtEl>
                                          <p:spTgt spid="121"/>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500"/>
                                        <p:tgtEl>
                                          <p:spTgt spid="55"/>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500"/>
                                        <p:tgtEl>
                                          <p:spTgt spid="59"/>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63"/>
                                        </p:tgtEl>
                                        <p:attrNameLst>
                                          <p:attrName>style.visibility</p:attrName>
                                        </p:attrNameLst>
                                      </p:cBhvr>
                                      <p:to>
                                        <p:strVal val="visible"/>
                                      </p:to>
                                    </p:set>
                                    <p:animEffect transition="in" filter="fade">
                                      <p:cBhvr>
                                        <p:cTn id="75" dur="500"/>
                                        <p:tgtEl>
                                          <p:spTgt spid="6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18" grpId="0" animBg="1"/>
      <p:bldP spid="121" grpId="0"/>
      <p:bldP spid="125" grpId="0" animBg="1"/>
      <p:bldP spid="126" grpId="0"/>
      <p:bldP spid="54" grpId="0" animBg="1"/>
      <p:bldP spid="55" grpId="0"/>
      <p:bldP spid="56" grpId="0" animBg="1"/>
      <p:bldP spid="57" grpId="0"/>
      <p:bldP spid="58" grpId="0" animBg="1"/>
      <p:bldP spid="59" grpId="0"/>
      <p:bldP spid="60" grpId="0" animBg="1"/>
      <p:bldP spid="61" grpId="0"/>
      <p:bldP spid="62" grpId="0" animBg="1"/>
      <p:bldP spid="63" grpId="0"/>
      <p:bldP spid="64" grpId="0" animBg="1"/>
      <p:bldP spid="65" grpId="0"/>
      <p:bldP spid="66" grpId="0" animBg="1"/>
      <p:bldP spid="67" grpId="0"/>
      <p:bldP spid="68" grpId="0" animBg="1"/>
      <p:bldP spid="6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239" y="5084446"/>
            <a:ext cx="2446020" cy="65246"/>
          </a:xfrm>
          <a:prstGeom prst="rect">
            <a:avLst/>
          </a:prstGeom>
          <a:solidFill>
            <a:srgbClr val="C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矩形 9"/>
          <p:cNvSpPr/>
          <p:nvPr/>
        </p:nvSpPr>
        <p:spPr>
          <a:xfrm>
            <a:off x="8503444" y="-2381"/>
            <a:ext cx="641509" cy="57150"/>
          </a:xfrm>
          <a:prstGeom prst="rect">
            <a:avLst/>
          </a:prstGeom>
          <a:solidFill>
            <a:srgbClr val="0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9" name="矩形 108">
            <a:extLst>
              <a:ext uri="{FF2B5EF4-FFF2-40B4-BE49-F238E27FC236}">
                <a16:creationId xmlns:a16="http://schemas.microsoft.com/office/drawing/2014/main" xmlns="" id="{8070883F-6A51-4585-8290-A1C9F368FD81}"/>
              </a:ext>
            </a:extLst>
          </p:cNvPr>
          <p:cNvSpPr/>
          <p:nvPr/>
        </p:nvSpPr>
        <p:spPr>
          <a:xfrm>
            <a:off x="-5238" y="283369"/>
            <a:ext cx="110966" cy="33289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0" name="矩形 109">
            <a:extLst>
              <a:ext uri="{FF2B5EF4-FFF2-40B4-BE49-F238E27FC236}">
                <a16:creationId xmlns:a16="http://schemas.microsoft.com/office/drawing/2014/main" xmlns="" id="{E54C9A7B-014D-4F10-B5B1-2DE8F86900E2}"/>
              </a:ext>
            </a:extLst>
          </p:cNvPr>
          <p:cNvSpPr/>
          <p:nvPr/>
        </p:nvSpPr>
        <p:spPr>
          <a:xfrm>
            <a:off x="255747" y="283369"/>
            <a:ext cx="2362172" cy="33289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b="1" dirty="0">
                <a:latin typeface="微软雅黑" panose="020B0503020204020204" charset="-122"/>
                <a:ea typeface="微软雅黑" panose="020B0503020204020204" charset="-122"/>
              </a:rPr>
              <a:t>掌握技巧，从容逃生</a:t>
            </a:r>
          </a:p>
        </p:txBody>
      </p:sp>
      <p:sp>
        <p:nvSpPr>
          <p:cNvPr id="203" name="Freeform 6">
            <a:extLst>
              <a:ext uri="{FF2B5EF4-FFF2-40B4-BE49-F238E27FC236}">
                <a16:creationId xmlns:a16="http://schemas.microsoft.com/office/drawing/2014/main" xmlns="" id="{80E935F2-DFA8-446F-8ACD-0E20A6168D9D}"/>
              </a:ext>
            </a:extLst>
          </p:cNvPr>
          <p:cNvSpPr>
            <a:spLocks/>
          </p:cNvSpPr>
          <p:nvPr/>
        </p:nvSpPr>
        <p:spPr bwMode="auto">
          <a:xfrm>
            <a:off x="1061650" y="1394218"/>
            <a:ext cx="2335567" cy="2788370"/>
          </a:xfrm>
          <a:custGeom>
            <a:avLst/>
            <a:gdLst>
              <a:gd name="T0" fmla="*/ 2932 w 5863"/>
              <a:gd name="T1" fmla="*/ 0 h 6999"/>
              <a:gd name="T2" fmla="*/ 5863 w 5863"/>
              <a:gd name="T3" fmla="*/ 2932 h 6999"/>
              <a:gd name="T4" fmla="*/ 5450 w 5863"/>
              <a:gd name="T5" fmla="*/ 4434 h 6999"/>
              <a:gd name="T6" fmla="*/ 2932 w 5863"/>
              <a:gd name="T7" fmla="*/ 6999 h 6999"/>
              <a:gd name="T8" fmla="*/ 414 w 5863"/>
              <a:gd name="T9" fmla="*/ 4434 h 6999"/>
              <a:gd name="T10" fmla="*/ 0 w 5863"/>
              <a:gd name="T11" fmla="*/ 2932 h 6999"/>
              <a:gd name="T12" fmla="*/ 2932 w 5863"/>
              <a:gd name="T13" fmla="*/ 0 h 6999"/>
            </a:gdLst>
            <a:ahLst/>
            <a:cxnLst>
              <a:cxn ang="0">
                <a:pos x="T0" y="T1"/>
              </a:cxn>
              <a:cxn ang="0">
                <a:pos x="T2" y="T3"/>
              </a:cxn>
              <a:cxn ang="0">
                <a:pos x="T4" y="T5"/>
              </a:cxn>
              <a:cxn ang="0">
                <a:pos x="T6" y="T7"/>
              </a:cxn>
              <a:cxn ang="0">
                <a:pos x="T8" y="T9"/>
              </a:cxn>
              <a:cxn ang="0">
                <a:pos x="T10" y="T11"/>
              </a:cxn>
              <a:cxn ang="0">
                <a:pos x="T12" y="T13"/>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rgbClr val="C00000"/>
          </a:solidFill>
          <a:ln>
            <a:noFill/>
          </a:ln>
        </p:spPr>
        <p:txBody>
          <a:bodyPr vert="horz" wrap="square" lIns="68585" tIns="34292" rIns="68585" bIns="34292" numCol="1" anchor="t" anchorCtr="0" compatLnSpc="1">
            <a:prstTxWarp prst="textNoShape">
              <a:avLst/>
            </a:prstTxWarp>
          </a:bodyPr>
          <a:lstStyle/>
          <a:p>
            <a:endParaRPr lang="zh-CN" altLang="en-US"/>
          </a:p>
        </p:txBody>
      </p:sp>
      <p:sp>
        <p:nvSpPr>
          <p:cNvPr id="204" name="Freeform 6">
            <a:extLst>
              <a:ext uri="{FF2B5EF4-FFF2-40B4-BE49-F238E27FC236}">
                <a16:creationId xmlns:a16="http://schemas.microsoft.com/office/drawing/2014/main" xmlns="" id="{45E0C302-8BCE-44DF-9262-8D6E9463C2DD}"/>
              </a:ext>
            </a:extLst>
          </p:cNvPr>
          <p:cNvSpPr>
            <a:spLocks/>
          </p:cNvSpPr>
          <p:nvPr/>
        </p:nvSpPr>
        <p:spPr bwMode="auto">
          <a:xfrm>
            <a:off x="2728157" y="2571750"/>
            <a:ext cx="1546173" cy="1845934"/>
          </a:xfrm>
          <a:custGeom>
            <a:avLst/>
            <a:gdLst>
              <a:gd name="T0" fmla="*/ 2932 w 5863"/>
              <a:gd name="T1" fmla="*/ 0 h 6999"/>
              <a:gd name="T2" fmla="*/ 5863 w 5863"/>
              <a:gd name="T3" fmla="*/ 2932 h 6999"/>
              <a:gd name="T4" fmla="*/ 5450 w 5863"/>
              <a:gd name="T5" fmla="*/ 4434 h 6999"/>
              <a:gd name="T6" fmla="*/ 2932 w 5863"/>
              <a:gd name="T7" fmla="*/ 6999 h 6999"/>
              <a:gd name="T8" fmla="*/ 414 w 5863"/>
              <a:gd name="T9" fmla="*/ 4434 h 6999"/>
              <a:gd name="T10" fmla="*/ 0 w 5863"/>
              <a:gd name="T11" fmla="*/ 2932 h 6999"/>
              <a:gd name="T12" fmla="*/ 2932 w 5863"/>
              <a:gd name="T13" fmla="*/ 0 h 6999"/>
            </a:gdLst>
            <a:ahLst/>
            <a:cxnLst>
              <a:cxn ang="0">
                <a:pos x="T0" y="T1"/>
              </a:cxn>
              <a:cxn ang="0">
                <a:pos x="T2" y="T3"/>
              </a:cxn>
              <a:cxn ang="0">
                <a:pos x="T4" y="T5"/>
              </a:cxn>
              <a:cxn ang="0">
                <a:pos x="T6" y="T7"/>
              </a:cxn>
              <a:cxn ang="0">
                <a:pos x="T8" y="T9"/>
              </a:cxn>
              <a:cxn ang="0">
                <a:pos x="T10" y="T11"/>
              </a:cxn>
              <a:cxn ang="0">
                <a:pos x="T12" y="T13"/>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rgbClr val="A5A5A5"/>
          </a:solidFill>
          <a:ln>
            <a:noFill/>
          </a:ln>
        </p:spPr>
        <p:txBody>
          <a:bodyPr vert="horz" wrap="square" lIns="68585" tIns="34292" rIns="68585" bIns="34292" numCol="1" anchor="t" anchorCtr="0" compatLnSpc="1">
            <a:prstTxWarp prst="textNoShape">
              <a:avLst/>
            </a:prstTxWarp>
          </a:bodyPr>
          <a:lstStyle/>
          <a:p>
            <a:endParaRPr lang="zh-CN" altLang="en-US"/>
          </a:p>
        </p:txBody>
      </p:sp>
      <p:sp>
        <p:nvSpPr>
          <p:cNvPr id="205" name="椭圆 204">
            <a:extLst>
              <a:ext uri="{FF2B5EF4-FFF2-40B4-BE49-F238E27FC236}">
                <a16:creationId xmlns:a16="http://schemas.microsoft.com/office/drawing/2014/main" xmlns="" id="{0BC06771-975F-4AA0-8A82-7999DF02632D}"/>
              </a:ext>
            </a:extLst>
          </p:cNvPr>
          <p:cNvSpPr/>
          <p:nvPr/>
        </p:nvSpPr>
        <p:spPr bwMode="auto">
          <a:xfrm>
            <a:off x="2810539" y="1368328"/>
            <a:ext cx="702048" cy="702512"/>
          </a:xfrm>
          <a:prstGeom prst="ellipse">
            <a:avLst/>
          </a:prstGeom>
          <a:solidFill>
            <a:srgbClr val="A5A5A5"/>
          </a:solidFill>
          <a:ln w="9525" cap="flat" cmpd="sng" algn="ctr">
            <a:noFill/>
            <a:prstDash val="solid"/>
            <a:round/>
            <a:headEnd type="none" w="med" len="med"/>
            <a:tailEnd type="none" w="med" len="med"/>
          </a:ln>
          <a:effectLst/>
          <a:extLst/>
        </p:spPr>
        <p:txBody>
          <a:bodyPr vert="horz" wrap="square" lIns="68585" tIns="34292" rIns="68585" bIns="34292" numCol="1" rtlCol="0" anchor="t" anchorCtr="0" compatLnSpc="1">
            <a:prstTxWarp prst="textNoShape">
              <a:avLst/>
            </a:prstTxWarp>
          </a:bodyPr>
          <a:lstStyle/>
          <a:p>
            <a:pPr defTabSz="685846"/>
            <a:endParaRPr lang="zh-CN" altLang="en-US" sz="1300"/>
          </a:p>
        </p:txBody>
      </p:sp>
      <p:sp>
        <p:nvSpPr>
          <p:cNvPr id="206" name="椭圆 205">
            <a:extLst>
              <a:ext uri="{FF2B5EF4-FFF2-40B4-BE49-F238E27FC236}">
                <a16:creationId xmlns:a16="http://schemas.microsoft.com/office/drawing/2014/main" xmlns="" id="{0BFF414C-688A-4434-8BCD-9F3BC2AF152E}"/>
              </a:ext>
            </a:extLst>
          </p:cNvPr>
          <p:cNvSpPr/>
          <p:nvPr/>
        </p:nvSpPr>
        <p:spPr bwMode="auto">
          <a:xfrm>
            <a:off x="4083259" y="2816058"/>
            <a:ext cx="587009" cy="587396"/>
          </a:xfrm>
          <a:prstGeom prst="ellipse">
            <a:avLst/>
          </a:prstGeom>
          <a:solidFill>
            <a:srgbClr val="C00000"/>
          </a:solidFill>
          <a:ln w="9525" cap="flat" cmpd="sng" algn="ctr">
            <a:noFill/>
            <a:prstDash val="solid"/>
            <a:round/>
            <a:headEnd type="none" w="med" len="med"/>
            <a:tailEnd type="none" w="med" len="med"/>
          </a:ln>
          <a:effectLst/>
          <a:extLst/>
        </p:spPr>
        <p:txBody>
          <a:bodyPr vert="horz" wrap="square" lIns="68585" tIns="34292" rIns="68585" bIns="34292" numCol="1" rtlCol="0" anchor="t" anchorCtr="0" compatLnSpc="1">
            <a:prstTxWarp prst="textNoShape">
              <a:avLst/>
            </a:prstTxWarp>
          </a:bodyPr>
          <a:lstStyle/>
          <a:p>
            <a:pPr defTabSz="685846"/>
            <a:endParaRPr lang="zh-CN" altLang="en-US" sz="1300"/>
          </a:p>
        </p:txBody>
      </p:sp>
      <p:sp>
        <p:nvSpPr>
          <p:cNvPr id="207" name="TextBox 11">
            <a:extLst>
              <a:ext uri="{FF2B5EF4-FFF2-40B4-BE49-F238E27FC236}">
                <a16:creationId xmlns:a16="http://schemas.microsoft.com/office/drawing/2014/main" xmlns="" id="{DBA39779-06AC-4EBC-B0CB-D6337FB00E8F}"/>
              </a:ext>
            </a:extLst>
          </p:cNvPr>
          <p:cNvSpPr txBox="1"/>
          <p:nvPr/>
        </p:nvSpPr>
        <p:spPr>
          <a:xfrm>
            <a:off x="2962202" y="1515680"/>
            <a:ext cx="423844" cy="407808"/>
          </a:xfrm>
          <a:prstGeom prst="rect">
            <a:avLst/>
          </a:prstGeom>
          <a:noFill/>
        </p:spPr>
        <p:txBody>
          <a:bodyPr wrap="none" lIns="68585" tIns="34292" rIns="68585" bIns="34292" rtlCol="0">
            <a:spAutoFit/>
          </a:bodyPr>
          <a:lstStyle/>
          <a:p>
            <a:r>
              <a:rPr lang="en-US" altLang="zh-CN" sz="2200" dirty="0">
                <a:solidFill>
                  <a:srgbClr val="F8F8F8"/>
                </a:solidFill>
              </a:rPr>
              <a:t>01</a:t>
            </a:r>
            <a:endParaRPr lang="zh-CN" altLang="en-US" sz="2200" dirty="0">
              <a:solidFill>
                <a:srgbClr val="F8F8F8"/>
              </a:solidFill>
            </a:endParaRPr>
          </a:p>
        </p:txBody>
      </p:sp>
      <p:sp>
        <p:nvSpPr>
          <p:cNvPr id="208" name="TextBox 12">
            <a:extLst>
              <a:ext uri="{FF2B5EF4-FFF2-40B4-BE49-F238E27FC236}">
                <a16:creationId xmlns:a16="http://schemas.microsoft.com/office/drawing/2014/main" xmlns="" id="{2A8E2A9F-81B7-4576-B260-0BCBC1EBB32C}"/>
              </a:ext>
            </a:extLst>
          </p:cNvPr>
          <p:cNvSpPr txBox="1"/>
          <p:nvPr/>
        </p:nvSpPr>
        <p:spPr>
          <a:xfrm>
            <a:off x="4205021" y="2936629"/>
            <a:ext cx="372548" cy="346253"/>
          </a:xfrm>
          <a:prstGeom prst="rect">
            <a:avLst/>
          </a:prstGeom>
          <a:noFill/>
        </p:spPr>
        <p:txBody>
          <a:bodyPr wrap="none" lIns="68585" tIns="34292" rIns="68585" bIns="34292" rtlCol="0">
            <a:spAutoFit/>
          </a:bodyPr>
          <a:lstStyle/>
          <a:p>
            <a:r>
              <a:rPr lang="en-US" altLang="zh-CN" dirty="0">
                <a:solidFill>
                  <a:srgbClr val="F8F8F8"/>
                </a:solidFill>
              </a:rPr>
              <a:t>02</a:t>
            </a:r>
            <a:endParaRPr lang="zh-CN" altLang="en-US" dirty="0">
              <a:solidFill>
                <a:srgbClr val="F8F8F8"/>
              </a:solidFill>
            </a:endParaRPr>
          </a:p>
        </p:txBody>
      </p:sp>
      <p:sp>
        <p:nvSpPr>
          <p:cNvPr id="209" name="TextBox 14">
            <a:extLst>
              <a:ext uri="{FF2B5EF4-FFF2-40B4-BE49-F238E27FC236}">
                <a16:creationId xmlns:a16="http://schemas.microsoft.com/office/drawing/2014/main" xmlns="" id="{D1F7E194-1D66-4B23-BBEB-0FDD4DDE1F61}"/>
              </a:ext>
            </a:extLst>
          </p:cNvPr>
          <p:cNvSpPr txBox="1"/>
          <p:nvPr/>
        </p:nvSpPr>
        <p:spPr>
          <a:xfrm>
            <a:off x="1560379" y="2096730"/>
            <a:ext cx="1284744" cy="1177249"/>
          </a:xfrm>
          <a:prstGeom prst="rect">
            <a:avLst/>
          </a:prstGeom>
          <a:noFill/>
        </p:spPr>
        <p:txBody>
          <a:bodyPr wrap="square" lIns="68585" tIns="34292" rIns="68585" bIns="34292" rtlCol="0">
            <a:spAutoFit/>
          </a:bodyPr>
          <a:lstStyle/>
          <a:p>
            <a:pPr algn="ctr"/>
            <a:r>
              <a:rPr lang="zh-CN" altLang="en-US" sz="1200" dirty="0">
                <a:solidFill>
                  <a:srgbClr val="F8F8F8"/>
                </a:solidFill>
                <a:latin typeface="微软雅黑" panose="020B0503020204020204" pitchFamily="34" charset="-122"/>
                <a:ea typeface="微软雅黑" panose="020B0503020204020204" pitchFamily="34" charset="-122"/>
              </a:rPr>
              <a:t>如果周围到处是火，人被困在火场中无法通过疏散通道逃生时，有两种方法可以自救：</a:t>
            </a:r>
          </a:p>
        </p:txBody>
      </p:sp>
      <p:sp>
        <p:nvSpPr>
          <p:cNvPr id="210" name="TextBox 16">
            <a:extLst>
              <a:ext uri="{FF2B5EF4-FFF2-40B4-BE49-F238E27FC236}">
                <a16:creationId xmlns:a16="http://schemas.microsoft.com/office/drawing/2014/main" xmlns="" id="{B65C6B62-0D52-4257-B6E9-C200F5AF7AB4}"/>
              </a:ext>
            </a:extLst>
          </p:cNvPr>
          <p:cNvSpPr txBox="1"/>
          <p:nvPr/>
        </p:nvSpPr>
        <p:spPr>
          <a:xfrm>
            <a:off x="2962088" y="3076465"/>
            <a:ext cx="1090924" cy="623252"/>
          </a:xfrm>
          <a:prstGeom prst="rect">
            <a:avLst/>
          </a:prstGeom>
          <a:noFill/>
        </p:spPr>
        <p:txBody>
          <a:bodyPr wrap="square" lIns="68585" tIns="34292" rIns="68585" bIns="34292" rtlCol="0">
            <a:spAutoFit/>
          </a:bodyPr>
          <a:lstStyle/>
          <a:p>
            <a:pPr algn="ctr"/>
            <a:r>
              <a:rPr lang="zh-CN" altLang="en-US" sz="1200" dirty="0">
                <a:solidFill>
                  <a:srgbClr val="F8F8F8"/>
                </a:solidFill>
                <a:latin typeface="微软雅黑" panose="020B0503020204020204" pitchFamily="34" charset="-122"/>
                <a:ea typeface="微软雅黑" panose="020B0503020204020204" pitchFamily="34" charset="-122"/>
              </a:rPr>
              <a:t>请输入您的文字对实际情况进行说明</a:t>
            </a:r>
          </a:p>
        </p:txBody>
      </p:sp>
      <p:sp>
        <p:nvSpPr>
          <p:cNvPr id="211" name="TextBox 17">
            <a:extLst>
              <a:ext uri="{FF2B5EF4-FFF2-40B4-BE49-F238E27FC236}">
                <a16:creationId xmlns:a16="http://schemas.microsoft.com/office/drawing/2014/main" xmlns="" id="{CB27D944-3A82-4E01-B420-7899BBE577ED}"/>
              </a:ext>
            </a:extLst>
          </p:cNvPr>
          <p:cNvSpPr txBox="1"/>
          <p:nvPr/>
        </p:nvSpPr>
        <p:spPr>
          <a:xfrm>
            <a:off x="4103992" y="1473478"/>
            <a:ext cx="2293086" cy="623252"/>
          </a:xfrm>
          <a:prstGeom prst="rect">
            <a:avLst/>
          </a:prstGeom>
          <a:noFill/>
        </p:spPr>
        <p:txBody>
          <a:bodyPr wrap="square" lIns="68585" tIns="34292" rIns="68585" bIns="34292" rtlCol="0">
            <a:spAutoFit/>
          </a:bodyPr>
          <a:lstStyle/>
          <a:p>
            <a:r>
              <a:rPr lang="zh-CN" altLang="en-US" sz="1200" dirty="0">
                <a:solidFill>
                  <a:schemeClr val="tx1">
                    <a:lumMod val="75000"/>
                    <a:lumOff val="25000"/>
                  </a:schemeClr>
                </a:solidFill>
                <a:latin typeface="微软雅黑" pitchFamily="34" charset="-122"/>
                <a:ea typeface="微软雅黑" pitchFamily="34" charset="-122"/>
                <a:sym typeface="Calibri" pitchFamily="34" charset="0"/>
              </a:rPr>
              <a:t>采取适当防护措施强行穿过火场，如用浸湿的毛毯或棉被（大衣）裹在身上</a:t>
            </a:r>
          </a:p>
        </p:txBody>
      </p:sp>
      <p:sp>
        <p:nvSpPr>
          <p:cNvPr id="212" name="TextBox 18">
            <a:extLst>
              <a:ext uri="{FF2B5EF4-FFF2-40B4-BE49-F238E27FC236}">
                <a16:creationId xmlns:a16="http://schemas.microsoft.com/office/drawing/2014/main" xmlns="" id="{CBAC4B45-0795-420E-A5C6-91B01B230BF3}"/>
              </a:ext>
            </a:extLst>
          </p:cNvPr>
          <p:cNvSpPr txBox="1"/>
          <p:nvPr/>
        </p:nvSpPr>
        <p:spPr>
          <a:xfrm>
            <a:off x="5087759" y="3142220"/>
            <a:ext cx="2495862" cy="807918"/>
          </a:xfrm>
          <a:prstGeom prst="rect">
            <a:avLst/>
          </a:prstGeom>
          <a:noFill/>
        </p:spPr>
        <p:txBody>
          <a:bodyPr wrap="square" lIns="68585" tIns="34292" rIns="68585" bIns="34292" rtlCol="0">
            <a:spAutoFit/>
          </a:bodyPr>
          <a:lstStyle/>
          <a:p>
            <a:r>
              <a:rPr lang="zh-CN" altLang="en-US" sz="1200" dirty="0">
                <a:solidFill>
                  <a:schemeClr val="tx1">
                    <a:lumMod val="75000"/>
                    <a:lumOff val="25000"/>
                  </a:schemeClr>
                </a:solidFill>
                <a:latin typeface="微软雅黑" pitchFamily="34" charset="-122"/>
                <a:ea typeface="微软雅黑" pitchFamily="34" charset="-122"/>
              </a:rPr>
              <a:t>栓上绳索，沿绳索滑到楼下，如果没有绳索也可以将窗帘、被单等撕成布条相连接。此外，也可以通过水管等下滑到楼下</a:t>
            </a:r>
          </a:p>
        </p:txBody>
      </p:sp>
    </p:spTree>
    <p:extLst>
      <p:ext uri="{BB962C8B-B14F-4D97-AF65-F5344CB8AC3E}">
        <p14:creationId xmlns:p14="http://schemas.microsoft.com/office/powerpoint/2010/main" val="4286625779"/>
      </p:ext>
    </p:extLst>
  </p:cSld>
  <p:clrMapOvr>
    <a:masterClrMapping/>
  </p:clrMapOvr>
  <mc:AlternateContent xmlns:mc="http://schemas.openxmlformats.org/markup-compatibility/2006" xmlns:p14="http://schemas.microsoft.com/office/powerpoint/2010/main">
    <mc:Choice Requires="p14">
      <p:transition spd="slow" p14:dur="1500" advTm="7037">
        <p:split orient="vert"/>
      </p:transition>
    </mc:Choice>
    <mc:Fallback xmlns="">
      <p:transition spd="slow" advTm="7037">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09"/>
                                        </p:tgtEl>
                                        <p:attrNameLst>
                                          <p:attrName>style.visibility</p:attrName>
                                        </p:attrNameLst>
                                      </p:cBhvr>
                                      <p:to>
                                        <p:strVal val="visible"/>
                                      </p:to>
                                    </p:set>
                                    <p:animEffect transition="in" filter="wipe(left)">
                                      <p:cBhvr>
                                        <p:cTn id="14" dur="500"/>
                                        <p:tgtEl>
                                          <p:spTgt spid="109"/>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0"/>
                                        </p:tgtEl>
                                        <p:attrNameLst>
                                          <p:attrName>style.visibility</p:attrName>
                                        </p:attrNameLst>
                                      </p:cBhvr>
                                      <p:to>
                                        <p:strVal val="visible"/>
                                      </p:to>
                                    </p:set>
                                    <p:anim calcmode="lin" valueType="num">
                                      <p:cBhvr>
                                        <p:cTn id="18" dur="500" fill="hold"/>
                                        <p:tgtEl>
                                          <p:spTgt spid="110"/>
                                        </p:tgtEl>
                                        <p:attrNameLst>
                                          <p:attrName>ppt_w</p:attrName>
                                        </p:attrNameLst>
                                      </p:cBhvr>
                                      <p:tavLst>
                                        <p:tav tm="0">
                                          <p:val>
                                            <p:fltVal val="0"/>
                                          </p:val>
                                        </p:tav>
                                        <p:tav tm="100000">
                                          <p:val>
                                            <p:strVal val="#ppt_w"/>
                                          </p:val>
                                        </p:tav>
                                      </p:tavLst>
                                    </p:anim>
                                    <p:anim calcmode="lin" valueType="num">
                                      <p:cBhvr>
                                        <p:cTn id="19" dur="500" fill="hold"/>
                                        <p:tgtEl>
                                          <p:spTgt spid="110"/>
                                        </p:tgtEl>
                                        <p:attrNameLst>
                                          <p:attrName>ppt_h</p:attrName>
                                        </p:attrNameLst>
                                      </p:cBhvr>
                                      <p:tavLst>
                                        <p:tav tm="0">
                                          <p:val>
                                            <p:fltVal val="0"/>
                                          </p:val>
                                        </p:tav>
                                        <p:tav tm="100000">
                                          <p:val>
                                            <p:strVal val="#ppt_h"/>
                                          </p:val>
                                        </p:tav>
                                      </p:tavLst>
                                    </p:anim>
                                    <p:animEffect transition="in" filter="fade">
                                      <p:cBhvr>
                                        <p:cTn id="20" dur="500"/>
                                        <p:tgtEl>
                                          <p:spTgt spid="110"/>
                                        </p:tgtEl>
                                      </p:cBhvr>
                                    </p:animEffect>
                                  </p:childTnLst>
                                </p:cTn>
                              </p:par>
                            </p:childTnLst>
                          </p:cTn>
                        </p:par>
                        <p:par>
                          <p:cTn id="21" fill="hold">
                            <p:stCondLst>
                              <p:cond delay="1500"/>
                            </p:stCondLst>
                            <p:childTnLst>
                              <p:par>
                                <p:cTn id="22" presetID="26" presetClass="entr" presetSubtype="0" fill="hold" grpId="0" nodeType="afterEffect">
                                  <p:stCondLst>
                                    <p:cond delay="0"/>
                                  </p:stCondLst>
                                  <p:childTnLst>
                                    <p:set>
                                      <p:cBhvr>
                                        <p:cTn id="23" dur="1" fill="hold">
                                          <p:stCondLst>
                                            <p:cond delay="0"/>
                                          </p:stCondLst>
                                        </p:cTn>
                                        <p:tgtEl>
                                          <p:spTgt spid="203"/>
                                        </p:tgtEl>
                                        <p:attrNameLst>
                                          <p:attrName>style.visibility</p:attrName>
                                        </p:attrNameLst>
                                      </p:cBhvr>
                                      <p:to>
                                        <p:strVal val="visible"/>
                                      </p:to>
                                    </p:set>
                                    <p:animEffect transition="in" filter="wipe(down)">
                                      <p:cBhvr>
                                        <p:cTn id="24" dur="435">
                                          <p:stCondLst>
                                            <p:cond delay="0"/>
                                          </p:stCondLst>
                                        </p:cTn>
                                        <p:tgtEl>
                                          <p:spTgt spid="203"/>
                                        </p:tgtEl>
                                      </p:cBhvr>
                                    </p:animEffect>
                                    <p:anim calcmode="lin" valueType="num">
                                      <p:cBhvr>
                                        <p:cTn id="25" dur="1367" tmFilter="0,0; 0.14,0.36; 0.43,0.73; 0.71,0.91; 1.0,1.0">
                                          <p:stCondLst>
                                            <p:cond delay="0"/>
                                          </p:stCondLst>
                                        </p:cTn>
                                        <p:tgtEl>
                                          <p:spTgt spid="203"/>
                                        </p:tgtEl>
                                        <p:attrNameLst>
                                          <p:attrName>ppt_x</p:attrName>
                                        </p:attrNameLst>
                                      </p:cBhvr>
                                      <p:tavLst>
                                        <p:tav tm="0">
                                          <p:val>
                                            <p:strVal val="#ppt_x-0.25"/>
                                          </p:val>
                                        </p:tav>
                                        <p:tav tm="100000">
                                          <p:val>
                                            <p:strVal val="#ppt_x"/>
                                          </p:val>
                                        </p:tav>
                                      </p:tavLst>
                                    </p:anim>
                                    <p:anim calcmode="lin" valueType="num">
                                      <p:cBhvr>
                                        <p:cTn id="26" dur="498" tmFilter="0.0,0.0; 0.25,0.07; 0.50,0.2; 0.75,0.467; 1.0,1.0">
                                          <p:stCondLst>
                                            <p:cond delay="0"/>
                                          </p:stCondLst>
                                        </p:cTn>
                                        <p:tgtEl>
                                          <p:spTgt spid="203"/>
                                        </p:tgtEl>
                                        <p:attrNameLst>
                                          <p:attrName>ppt_y</p:attrName>
                                        </p:attrNameLst>
                                      </p:cBhvr>
                                      <p:tavLst>
                                        <p:tav tm="0" fmla="#ppt_y-sin(pi*$)/3">
                                          <p:val>
                                            <p:fltVal val="0.5"/>
                                          </p:val>
                                        </p:tav>
                                        <p:tav tm="100000">
                                          <p:val>
                                            <p:fltVal val="1"/>
                                          </p:val>
                                        </p:tav>
                                      </p:tavLst>
                                    </p:anim>
                                    <p:anim calcmode="lin" valueType="num">
                                      <p:cBhvr>
                                        <p:cTn id="27" dur="498" tmFilter="0, 0; 0.125,0.2665; 0.25,0.4; 0.375,0.465; 0.5,0.5;  0.625,0.535; 0.75,0.6; 0.875,0.7335; 1,1">
                                          <p:stCondLst>
                                            <p:cond delay="498"/>
                                          </p:stCondLst>
                                        </p:cTn>
                                        <p:tgtEl>
                                          <p:spTgt spid="203"/>
                                        </p:tgtEl>
                                        <p:attrNameLst>
                                          <p:attrName>ppt_y</p:attrName>
                                        </p:attrNameLst>
                                      </p:cBhvr>
                                      <p:tavLst>
                                        <p:tav tm="0" fmla="#ppt_y-sin(pi*$)/9">
                                          <p:val>
                                            <p:fltVal val="0"/>
                                          </p:val>
                                        </p:tav>
                                        <p:tav tm="100000">
                                          <p:val>
                                            <p:fltVal val="1"/>
                                          </p:val>
                                        </p:tav>
                                      </p:tavLst>
                                    </p:anim>
                                    <p:anim calcmode="lin" valueType="num">
                                      <p:cBhvr>
                                        <p:cTn id="28" dur="249" tmFilter="0, 0; 0.125,0.2665; 0.25,0.4; 0.375,0.465; 0.5,0.5;  0.625,0.535; 0.75,0.6; 0.875,0.7335; 1,1">
                                          <p:stCondLst>
                                            <p:cond delay="993"/>
                                          </p:stCondLst>
                                        </p:cTn>
                                        <p:tgtEl>
                                          <p:spTgt spid="203"/>
                                        </p:tgtEl>
                                        <p:attrNameLst>
                                          <p:attrName>ppt_y</p:attrName>
                                        </p:attrNameLst>
                                      </p:cBhvr>
                                      <p:tavLst>
                                        <p:tav tm="0" fmla="#ppt_y-sin(pi*$)/27">
                                          <p:val>
                                            <p:fltVal val="0"/>
                                          </p:val>
                                        </p:tav>
                                        <p:tav tm="100000">
                                          <p:val>
                                            <p:fltVal val="1"/>
                                          </p:val>
                                        </p:tav>
                                      </p:tavLst>
                                    </p:anim>
                                    <p:anim calcmode="lin" valueType="num">
                                      <p:cBhvr>
                                        <p:cTn id="29" dur="123" tmFilter="0, 0; 0.125,0.2665; 0.25,0.4; 0.375,0.465; 0.5,0.5;  0.625,0.535; 0.75,0.6; 0.875,0.7335; 1,1">
                                          <p:stCondLst>
                                            <p:cond delay="1242"/>
                                          </p:stCondLst>
                                        </p:cTn>
                                        <p:tgtEl>
                                          <p:spTgt spid="203"/>
                                        </p:tgtEl>
                                        <p:attrNameLst>
                                          <p:attrName>ppt_y</p:attrName>
                                        </p:attrNameLst>
                                      </p:cBhvr>
                                      <p:tavLst>
                                        <p:tav tm="0" fmla="#ppt_y-sin(pi*$)/81">
                                          <p:val>
                                            <p:fltVal val="0"/>
                                          </p:val>
                                        </p:tav>
                                        <p:tav tm="100000">
                                          <p:val>
                                            <p:fltVal val="1"/>
                                          </p:val>
                                        </p:tav>
                                      </p:tavLst>
                                    </p:anim>
                                    <p:animScale>
                                      <p:cBhvr>
                                        <p:cTn id="30" dur="20">
                                          <p:stCondLst>
                                            <p:cond delay="487"/>
                                          </p:stCondLst>
                                        </p:cTn>
                                        <p:tgtEl>
                                          <p:spTgt spid="203"/>
                                        </p:tgtEl>
                                      </p:cBhvr>
                                      <p:to x="100000" y="60000"/>
                                    </p:animScale>
                                    <p:animScale>
                                      <p:cBhvr>
                                        <p:cTn id="31" dur="124" decel="50000">
                                          <p:stCondLst>
                                            <p:cond delay="507"/>
                                          </p:stCondLst>
                                        </p:cTn>
                                        <p:tgtEl>
                                          <p:spTgt spid="203"/>
                                        </p:tgtEl>
                                      </p:cBhvr>
                                      <p:to x="100000" y="100000"/>
                                    </p:animScale>
                                    <p:animScale>
                                      <p:cBhvr>
                                        <p:cTn id="32" dur="20">
                                          <p:stCondLst>
                                            <p:cond delay="984"/>
                                          </p:stCondLst>
                                        </p:cTn>
                                        <p:tgtEl>
                                          <p:spTgt spid="203"/>
                                        </p:tgtEl>
                                      </p:cBhvr>
                                      <p:to x="100000" y="80000"/>
                                    </p:animScale>
                                    <p:animScale>
                                      <p:cBhvr>
                                        <p:cTn id="33" dur="124" decel="50000">
                                          <p:stCondLst>
                                            <p:cond delay="1004"/>
                                          </p:stCondLst>
                                        </p:cTn>
                                        <p:tgtEl>
                                          <p:spTgt spid="203"/>
                                        </p:tgtEl>
                                      </p:cBhvr>
                                      <p:to x="100000" y="100000"/>
                                    </p:animScale>
                                    <p:animScale>
                                      <p:cBhvr>
                                        <p:cTn id="34" dur="20">
                                          <p:stCondLst>
                                            <p:cond delay="1231"/>
                                          </p:stCondLst>
                                        </p:cTn>
                                        <p:tgtEl>
                                          <p:spTgt spid="203"/>
                                        </p:tgtEl>
                                      </p:cBhvr>
                                      <p:to x="100000" y="90000"/>
                                    </p:animScale>
                                    <p:animScale>
                                      <p:cBhvr>
                                        <p:cTn id="35" dur="124" decel="50000">
                                          <p:stCondLst>
                                            <p:cond delay="1251"/>
                                          </p:stCondLst>
                                        </p:cTn>
                                        <p:tgtEl>
                                          <p:spTgt spid="203"/>
                                        </p:tgtEl>
                                      </p:cBhvr>
                                      <p:to x="100000" y="100000"/>
                                    </p:animScale>
                                    <p:animScale>
                                      <p:cBhvr>
                                        <p:cTn id="36" dur="20">
                                          <p:stCondLst>
                                            <p:cond delay="1356"/>
                                          </p:stCondLst>
                                        </p:cTn>
                                        <p:tgtEl>
                                          <p:spTgt spid="203"/>
                                        </p:tgtEl>
                                      </p:cBhvr>
                                      <p:to x="100000" y="95000"/>
                                    </p:animScale>
                                    <p:animScale>
                                      <p:cBhvr>
                                        <p:cTn id="37" dur="124" decel="50000">
                                          <p:stCondLst>
                                            <p:cond delay="1376"/>
                                          </p:stCondLst>
                                        </p:cTn>
                                        <p:tgtEl>
                                          <p:spTgt spid="203"/>
                                        </p:tgtEl>
                                      </p:cBhvr>
                                      <p:to x="100000" y="100000"/>
                                    </p:animScale>
                                  </p:childTnLst>
                                </p:cTn>
                              </p:par>
                              <p:par>
                                <p:cTn id="38" presetID="26" presetClass="entr" presetSubtype="0" fill="hold" grpId="0" nodeType="withEffect">
                                  <p:stCondLst>
                                    <p:cond delay="500"/>
                                  </p:stCondLst>
                                  <p:childTnLst>
                                    <p:set>
                                      <p:cBhvr>
                                        <p:cTn id="39" dur="1" fill="hold">
                                          <p:stCondLst>
                                            <p:cond delay="0"/>
                                          </p:stCondLst>
                                        </p:cTn>
                                        <p:tgtEl>
                                          <p:spTgt spid="204"/>
                                        </p:tgtEl>
                                        <p:attrNameLst>
                                          <p:attrName>style.visibility</p:attrName>
                                        </p:attrNameLst>
                                      </p:cBhvr>
                                      <p:to>
                                        <p:strVal val="visible"/>
                                      </p:to>
                                    </p:set>
                                    <p:animEffect transition="in" filter="wipe(down)">
                                      <p:cBhvr>
                                        <p:cTn id="40" dur="435">
                                          <p:stCondLst>
                                            <p:cond delay="0"/>
                                          </p:stCondLst>
                                        </p:cTn>
                                        <p:tgtEl>
                                          <p:spTgt spid="204"/>
                                        </p:tgtEl>
                                      </p:cBhvr>
                                    </p:animEffect>
                                    <p:anim calcmode="lin" valueType="num">
                                      <p:cBhvr>
                                        <p:cTn id="41" dur="1367" tmFilter="0,0; 0.14,0.36; 0.43,0.73; 0.71,0.91; 1.0,1.0">
                                          <p:stCondLst>
                                            <p:cond delay="0"/>
                                          </p:stCondLst>
                                        </p:cTn>
                                        <p:tgtEl>
                                          <p:spTgt spid="204"/>
                                        </p:tgtEl>
                                        <p:attrNameLst>
                                          <p:attrName>ppt_x</p:attrName>
                                        </p:attrNameLst>
                                      </p:cBhvr>
                                      <p:tavLst>
                                        <p:tav tm="0">
                                          <p:val>
                                            <p:strVal val="#ppt_x-0.25"/>
                                          </p:val>
                                        </p:tav>
                                        <p:tav tm="100000">
                                          <p:val>
                                            <p:strVal val="#ppt_x"/>
                                          </p:val>
                                        </p:tav>
                                      </p:tavLst>
                                    </p:anim>
                                    <p:anim calcmode="lin" valueType="num">
                                      <p:cBhvr>
                                        <p:cTn id="42" dur="498" tmFilter="0.0,0.0; 0.25,0.07; 0.50,0.2; 0.75,0.467; 1.0,1.0">
                                          <p:stCondLst>
                                            <p:cond delay="0"/>
                                          </p:stCondLst>
                                        </p:cTn>
                                        <p:tgtEl>
                                          <p:spTgt spid="204"/>
                                        </p:tgtEl>
                                        <p:attrNameLst>
                                          <p:attrName>ppt_y</p:attrName>
                                        </p:attrNameLst>
                                      </p:cBhvr>
                                      <p:tavLst>
                                        <p:tav tm="0" fmla="#ppt_y-sin(pi*$)/3">
                                          <p:val>
                                            <p:fltVal val="0.5"/>
                                          </p:val>
                                        </p:tav>
                                        <p:tav tm="100000">
                                          <p:val>
                                            <p:fltVal val="1"/>
                                          </p:val>
                                        </p:tav>
                                      </p:tavLst>
                                    </p:anim>
                                    <p:anim calcmode="lin" valueType="num">
                                      <p:cBhvr>
                                        <p:cTn id="43" dur="498" tmFilter="0, 0; 0.125,0.2665; 0.25,0.4; 0.375,0.465; 0.5,0.5;  0.625,0.535; 0.75,0.6; 0.875,0.7335; 1,1">
                                          <p:stCondLst>
                                            <p:cond delay="498"/>
                                          </p:stCondLst>
                                        </p:cTn>
                                        <p:tgtEl>
                                          <p:spTgt spid="204"/>
                                        </p:tgtEl>
                                        <p:attrNameLst>
                                          <p:attrName>ppt_y</p:attrName>
                                        </p:attrNameLst>
                                      </p:cBhvr>
                                      <p:tavLst>
                                        <p:tav tm="0" fmla="#ppt_y-sin(pi*$)/9">
                                          <p:val>
                                            <p:fltVal val="0"/>
                                          </p:val>
                                        </p:tav>
                                        <p:tav tm="100000">
                                          <p:val>
                                            <p:fltVal val="1"/>
                                          </p:val>
                                        </p:tav>
                                      </p:tavLst>
                                    </p:anim>
                                    <p:anim calcmode="lin" valueType="num">
                                      <p:cBhvr>
                                        <p:cTn id="44" dur="249" tmFilter="0, 0; 0.125,0.2665; 0.25,0.4; 0.375,0.465; 0.5,0.5;  0.625,0.535; 0.75,0.6; 0.875,0.7335; 1,1">
                                          <p:stCondLst>
                                            <p:cond delay="993"/>
                                          </p:stCondLst>
                                        </p:cTn>
                                        <p:tgtEl>
                                          <p:spTgt spid="204"/>
                                        </p:tgtEl>
                                        <p:attrNameLst>
                                          <p:attrName>ppt_y</p:attrName>
                                        </p:attrNameLst>
                                      </p:cBhvr>
                                      <p:tavLst>
                                        <p:tav tm="0" fmla="#ppt_y-sin(pi*$)/27">
                                          <p:val>
                                            <p:fltVal val="0"/>
                                          </p:val>
                                        </p:tav>
                                        <p:tav tm="100000">
                                          <p:val>
                                            <p:fltVal val="1"/>
                                          </p:val>
                                        </p:tav>
                                      </p:tavLst>
                                    </p:anim>
                                    <p:anim calcmode="lin" valueType="num">
                                      <p:cBhvr>
                                        <p:cTn id="45" dur="123" tmFilter="0, 0; 0.125,0.2665; 0.25,0.4; 0.375,0.465; 0.5,0.5;  0.625,0.535; 0.75,0.6; 0.875,0.7335; 1,1">
                                          <p:stCondLst>
                                            <p:cond delay="1242"/>
                                          </p:stCondLst>
                                        </p:cTn>
                                        <p:tgtEl>
                                          <p:spTgt spid="204"/>
                                        </p:tgtEl>
                                        <p:attrNameLst>
                                          <p:attrName>ppt_y</p:attrName>
                                        </p:attrNameLst>
                                      </p:cBhvr>
                                      <p:tavLst>
                                        <p:tav tm="0" fmla="#ppt_y-sin(pi*$)/81">
                                          <p:val>
                                            <p:fltVal val="0"/>
                                          </p:val>
                                        </p:tav>
                                        <p:tav tm="100000">
                                          <p:val>
                                            <p:fltVal val="1"/>
                                          </p:val>
                                        </p:tav>
                                      </p:tavLst>
                                    </p:anim>
                                    <p:animScale>
                                      <p:cBhvr>
                                        <p:cTn id="46" dur="20">
                                          <p:stCondLst>
                                            <p:cond delay="487"/>
                                          </p:stCondLst>
                                        </p:cTn>
                                        <p:tgtEl>
                                          <p:spTgt spid="204"/>
                                        </p:tgtEl>
                                      </p:cBhvr>
                                      <p:to x="100000" y="60000"/>
                                    </p:animScale>
                                    <p:animScale>
                                      <p:cBhvr>
                                        <p:cTn id="47" dur="124" decel="50000">
                                          <p:stCondLst>
                                            <p:cond delay="507"/>
                                          </p:stCondLst>
                                        </p:cTn>
                                        <p:tgtEl>
                                          <p:spTgt spid="204"/>
                                        </p:tgtEl>
                                      </p:cBhvr>
                                      <p:to x="100000" y="100000"/>
                                    </p:animScale>
                                    <p:animScale>
                                      <p:cBhvr>
                                        <p:cTn id="48" dur="20">
                                          <p:stCondLst>
                                            <p:cond delay="984"/>
                                          </p:stCondLst>
                                        </p:cTn>
                                        <p:tgtEl>
                                          <p:spTgt spid="204"/>
                                        </p:tgtEl>
                                      </p:cBhvr>
                                      <p:to x="100000" y="80000"/>
                                    </p:animScale>
                                    <p:animScale>
                                      <p:cBhvr>
                                        <p:cTn id="49" dur="124" decel="50000">
                                          <p:stCondLst>
                                            <p:cond delay="1004"/>
                                          </p:stCondLst>
                                        </p:cTn>
                                        <p:tgtEl>
                                          <p:spTgt spid="204"/>
                                        </p:tgtEl>
                                      </p:cBhvr>
                                      <p:to x="100000" y="100000"/>
                                    </p:animScale>
                                    <p:animScale>
                                      <p:cBhvr>
                                        <p:cTn id="50" dur="20">
                                          <p:stCondLst>
                                            <p:cond delay="1231"/>
                                          </p:stCondLst>
                                        </p:cTn>
                                        <p:tgtEl>
                                          <p:spTgt spid="204"/>
                                        </p:tgtEl>
                                      </p:cBhvr>
                                      <p:to x="100000" y="90000"/>
                                    </p:animScale>
                                    <p:animScale>
                                      <p:cBhvr>
                                        <p:cTn id="51" dur="124" decel="50000">
                                          <p:stCondLst>
                                            <p:cond delay="1251"/>
                                          </p:stCondLst>
                                        </p:cTn>
                                        <p:tgtEl>
                                          <p:spTgt spid="204"/>
                                        </p:tgtEl>
                                      </p:cBhvr>
                                      <p:to x="100000" y="100000"/>
                                    </p:animScale>
                                    <p:animScale>
                                      <p:cBhvr>
                                        <p:cTn id="52" dur="20">
                                          <p:stCondLst>
                                            <p:cond delay="1356"/>
                                          </p:stCondLst>
                                        </p:cTn>
                                        <p:tgtEl>
                                          <p:spTgt spid="204"/>
                                        </p:tgtEl>
                                      </p:cBhvr>
                                      <p:to x="100000" y="95000"/>
                                    </p:animScale>
                                    <p:animScale>
                                      <p:cBhvr>
                                        <p:cTn id="53" dur="124" decel="50000">
                                          <p:stCondLst>
                                            <p:cond delay="1376"/>
                                          </p:stCondLst>
                                        </p:cTn>
                                        <p:tgtEl>
                                          <p:spTgt spid="204"/>
                                        </p:tgtEl>
                                      </p:cBhvr>
                                      <p:to x="100000" y="100000"/>
                                    </p:animScale>
                                  </p:childTnLst>
                                </p:cTn>
                              </p:par>
                              <p:par>
                                <p:cTn id="54" presetID="31" presetClass="entr" presetSubtype="0" fill="hold" grpId="0" nodeType="withEffect">
                                  <p:stCondLst>
                                    <p:cond delay="0"/>
                                  </p:stCondLst>
                                  <p:childTnLst>
                                    <p:set>
                                      <p:cBhvr>
                                        <p:cTn id="55" dur="1" fill="hold">
                                          <p:stCondLst>
                                            <p:cond delay="0"/>
                                          </p:stCondLst>
                                        </p:cTn>
                                        <p:tgtEl>
                                          <p:spTgt spid="209"/>
                                        </p:tgtEl>
                                        <p:attrNameLst>
                                          <p:attrName>style.visibility</p:attrName>
                                        </p:attrNameLst>
                                      </p:cBhvr>
                                      <p:to>
                                        <p:strVal val="visible"/>
                                      </p:to>
                                    </p:set>
                                    <p:anim calcmode="lin" valueType="num">
                                      <p:cBhvr>
                                        <p:cTn id="56" dur="500" fill="hold"/>
                                        <p:tgtEl>
                                          <p:spTgt spid="209"/>
                                        </p:tgtEl>
                                        <p:attrNameLst>
                                          <p:attrName>ppt_w</p:attrName>
                                        </p:attrNameLst>
                                      </p:cBhvr>
                                      <p:tavLst>
                                        <p:tav tm="0">
                                          <p:val>
                                            <p:fltVal val="0"/>
                                          </p:val>
                                        </p:tav>
                                        <p:tav tm="100000">
                                          <p:val>
                                            <p:strVal val="#ppt_w"/>
                                          </p:val>
                                        </p:tav>
                                      </p:tavLst>
                                    </p:anim>
                                    <p:anim calcmode="lin" valueType="num">
                                      <p:cBhvr>
                                        <p:cTn id="57" dur="500" fill="hold"/>
                                        <p:tgtEl>
                                          <p:spTgt spid="209"/>
                                        </p:tgtEl>
                                        <p:attrNameLst>
                                          <p:attrName>ppt_h</p:attrName>
                                        </p:attrNameLst>
                                      </p:cBhvr>
                                      <p:tavLst>
                                        <p:tav tm="0">
                                          <p:val>
                                            <p:fltVal val="0"/>
                                          </p:val>
                                        </p:tav>
                                        <p:tav tm="100000">
                                          <p:val>
                                            <p:strVal val="#ppt_h"/>
                                          </p:val>
                                        </p:tav>
                                      </p:tavLst>
                                    </p:anim>
                                    <p:anim calcmode="lin" valueType="num">
                                      <p:cBhvr>
                                        <p:cTn id="58" dur="500" fill="hold"/>
                                        <p:tgtEl>
                                          <p:spTgt spid="209"/>
                                        </p:tgtEl>
                                        <p:attrNameLst>
                                          <p:attrName>style.rotation</p:attrName>
                                        </p:attrNameLst>
                                      </p:cBhvr>
                                      <p:tavLst>
                                        <p:tav tm="0">
                                          <p:val>
                                            <p:fltVal val="90"/>
                                          </p:val>
                                        </p:tav>
                                        <p:tav tm="100000">
                                          <p:val>
                                            <p:fltVal val="0"/>
                                          </p:val>
                                        </p:tav>
                                      </p:tavLst>
                                    </p:anim>
                                    <p:animEffect transition="in" filter="fade">
                                      <p:cBhvr>
                                        <p:cTn id="59" dur="500"/>
                                        <p:tgtEl>
                                          <p:spTgt spid="209"/>
                                        </p:tgtEl>
                                      </p:cBhvr>
                                    </p:animEffect>
                                  </p:childTnLst>
                                </p:cTn>
                              </p:par>
                            </p:childTnLst>
                          </p:cTn>
                        </p:par>
                        <p:par>
                          <p:cTn id="60" fill="hold">
                            <p:stCondLst>
                              <p:cond delay="3500"/>
                            </p:stCondLst>
                            <p:childTnLst>
                              <p:par>
                                <p:cTn id="61" presetID="52" presetClass="entr" presetSubtype="0" fill="hold" grpId="0" nodeType="afterEffect">
                                  <p:stCondLst>
                                    <p:cond delay="0"/>
                                  </p:stCondLst>
                                  <p:childTnLst>
                                    <p:set>
                                      <p:cBhvr>
                                        <p:cTn id="62" dur="1" fill="hold">
                                          <p:stCondLst>
                                            <p:cond delay="0"/>
                                          </p:stCondLst>
                                        </p:cTn>
                                        <p:tgtEl>
                                          <p:spTgt spid="205"/>
                                        </p:tgtEl>
                                        <p:attrNameLst>
                                          <p:attrName>style.visibility</p:attrName>
                                        </p:attrNameLst>
                                      </p:cBhvr>
                                      <p:to>
                                        <p:strVal val="visible"/>
                                      </p:to>
                                    </p:set>
                                    <p:animScale>
                                      <p:cBhvr>
                                        <p:cTn id="63" dur="1000" decel="50000" fill="hold">
                                          <p:stCondLst>
                                            <p:cond delay="0"/>
                                          </p:stCondLst>
                                        </p:cTn>
                                        <p:tgtEl>
                                          <p:spTgt spid="20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205"/>
                                        </p:tgtEl>
                                        <p:attrNameLst>
                                          <p:attrName>ppt_x</p:attrName>
                                          <p:attrName>ppt_y</p:attrName>
                                        </p:attrNameLst>
                                      </p:cBhvr>
                                    </p:animMotion>
                                    <p:animEffect transition="in" filter="fade">
                                      <p:cBhvr>
                                        <p:cTn id="65" dur="1000"/>
                                        <p:tgtEl>
                                          <p:spTgt spid="205"/>
                                        </p:tgtEl>
                                      </p:cBhvr>
                                    </p:animEffect>
                                  </p:childTnLst>
                                </p:cTn>
                              </p:par>
                              <p:par>
                                <p:cTn id="66" presetID="52" presetClass="entr" presetSubtype="0" fill="hold" grpId="0" nodeType="withEffect">
                                  <p:stCondLst>
                                    <p:cond delay="0"/>
                                  </p:stCondLst>
                                  <p:childTnLst>
                                    <p:set>
                                      <p:cBhvr>
                                        <p:cTn id="67" dur="1" fill="hold">
                                          <p:stCondLst>
                                            <p:cond delay="0"/>
                                          </p:stCondLst>
                                        </p:cTn>
                                        <p:tgtEl>
                                          <p:spTgt spid="207"/>
                                        </p:tgtEl>
                                        <p:attrNameLst>
                                          <p:attrName>style.visibility</p:attrName>
                                        </p:attrNameLst>
                                      </p:cBhvr>
                                      <p:to>
                                        <p:strVal val="visible"/>
                                      </p:to>
                                    </p:set>
                                    <p:animScale>
                                      <p:cBhvr>
                                        <p:cTn id="68" dur="1000" decel="50000" fill="hold">
                                          <p:stCondLst>
                                            <p:cond delay="0"/>
                                          </p:stCondLst>
                                        </p:cTn>
                                        <p:tgtEl>
                                          <p:spTgt spid="20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207"/>
                                        </p:tgtEl>
                                        <p:attrNameLst>
                                          <p:attrName>ppt_x</p:attrName>
                                          <p:attrName>ppt_y</p:attrName>
                                        </p:attrNameLst>
                                      </p:cBhvr>
                                    </p:animMotion>
                                    <p:animEffect transition="in" filter="fade">
                                      <p:cBhvr>
                                        <p:cTn id="70" dur="1000"/>
                                        <p:tgtEl>
                                          <p:spTgt spid="207"/>
                                        </p:tgtEl>
                                      </p:cBhvr>
                                    </p:animEffect>
                                  </p:childTnLst>
                                </p:cTn>
                              </p:par>
                            </p:childTnLst>
                          </p:cTn>
                        </p:par>
                        <p:par>
                          <p:cTn id="71" fill="hold">
                            <p:stCondLst>
                              <p:cond delay="4500"/>
                            </p:stCondLst>
                            <p:childTnLst>
                              <p:par>
                                <p:cTn id="72" presetID="22" presetClass="entr" presetSubtype="2" fill="hold" grpId="0" nodeType="afterEffect">
                                  <p:stCondLst>
                                    <p:cond delay="0"/>
                                  </p:stCondLst>
                                  <p:childTnLst>
                                    <p:set>
                                      <p:cBhvr>
                                        <p:cTn id="73" dur="1" fill="hold">
                                          <p:stCondLst>
                                            <p:cond delay="0"/>
                                          </p:stCondLst>
                                        </p:cTn>
                                        <p:tgtEl>
                                          <p:spTgt spid="211"/>
                                        </p:tgtEl>
                                        <p:attrNameLst>
                                          <p:attrName>style.visibility</p:attrName>
                                        </p:attrNameLst>
                                      </p:cBhvr>
                                      <p:to>
                                        <p:strVal val="visible"/>
                                      </p:to>
                                    </p:set>
                                    <p:animEffect transition="in" filter="wipe(right)">
                                      <p:cBhvr>
                                        <p:cTn id="74" dur="500"/>
                                        <p:tgtEl>
                                          <p:spTgt spid="211"/>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210"/>
                                        </p:tgtEl>
                                        <p:attrNameLst>
                                          <p:attrName>style.visibility</p:attrName>
                                        </p:attrNameLst>
                                      </p:cBhvr>
                                      <p:to>
                                        <p:strVal val="visible"/>
                                      </p:to>
                                    </p:set>
                                    <p:anim calcmode="lin" valueType="num">
                                      <p:cBhvr>
                                        <p:cTn id="77" dur="500" fill="hold"/>
                                        <p:tgtEl>
                                          <p:spTgt spid="210"/>
                                        </p:tgtEl>
                                        <p:attrNameLst>
                                          <p:attrName>ppt_w</p:attrName>
                                        </p:attrNameLst>
                                      </p:cBhvr>
                                      <p:tavLst>
                                        <p:tav tm="0">
                                          <p:val>
                                            <p:fltVal val="0"/>
                                          </p:val>
                                        </p:tav>
                                        <p:tav tm="100000">
                                          <p:val>
                                            <p:strVal val="#ppt_w"/>
                                          </p:val>
                                        </p:tav>
                                      </p:tavLst>
                                    </p:anim>
                                    <p:anim calcmode="lin" valueType="num">
                                      <p:cBhvr>
                                        <p:cTn id="78" dur="500" fill="hold"/>
                                        <p:tgtEl>
                                          <p:spTgt spid="210"/>
                                        </p:tgtEl>
                                        <p:attrNameLst>
                                          <p:attrName>ppt_h</p:attrName>
                                        </p:attrNameLst>
                                      </p:cBhvr>
                                      <p:tavLst>
                                        <p:tav tm="0">
                                          <p:val>
                                            <p:fltVal val="0"/>
                                          </p:val>
                                        </p:tav>
                                        <p:tav tm="100000">
                                          <p:val>
                                            <p:strVal val="#ppt_h"/>
                                          </p:val>
                                        </p:tav>
                                      </p:tavLst>
                                    </p:anim>
                                    <p:anim calcmode="lin" valueType="num">
                                      <p:cBhvr>
                                        <p:cTn id="79" dur="500" fill="hold"/>
                                        <p:tgtEl>
                                          <p:spTgt spid="210"/>
                                        </p:tgtEl>
                                        <p:attrNameLst>
                                          <p:attrName>style.rotation</p:attrName>
                                        </p:attrNameLst>
                                      </p:cBhvr>
                                      <p:tavLst>
                                        <p:tav tm="0">
                                          <p:val>
                                            <p:fltVal val="90"/>
                                          </p:val>
                                        </p:tav>
                                        <p:tav tm="100000">
                                          <p:val>
                                            <p:fltVal val="0"/>
                                          </p:val>
                                        </p:tav>
                                      </p:tavLst>
                                    </p:anim>
                                    <p:animEffect transition="in" filter="fade">
                                      <p:cBhvr>
                                        <p:cTn id="80" dur="500"/>
                                        <p:tgtEl>
                                          <p:spTgt spid="210"/>
                                        </p:tgtEl>
                                      </p:cBhvr>
                                    </p:animEffect>
                                  </p:childTnLst>
                                </p:cTn>
                              </p:par>
                            </p:childTnLst>
                          </p:cTn>
                        </p:par>
                        <p:par>
                          <p:cTn id="81" fill="hold">
                            <p:stCondLst>
                              <p:cond delay="5000"/>
                            </p:stCondLst>
                            <p:childTnLst>
                              <p:par>
                                <p:cTn id="82" presetID="52" presetClass="entr" presetSubtype="0" fill="hold" grpId="0" nodeType="afterEffect">
                                  <p:stCondLst>
                                    <p:cond delay="0"/>
                                  </p:stCondLst>
                                  <p:childTnLst>
                                    <p:set>
                                      <p:cBhvr>
                                        <p:cTn id="83" dur="1" fill="hold">
                                          <p:stCondLst>
                                            <p:cond delay="0"/>
                                          </p:stCondLst>
                                        </p:cTn>
                                        <p:tgtEl>
                                          <p:spTgt spid="206"/>
                                        </p:tgtEl>
                                        <p:attrNameLst>
                                          <p:attrName>style.visibility</p:attrName>
                                        </p:attrNameLst>
                                      </p:cBhvr>
                                      <p:to>
                                        <p:strVal val="visible"/>
                                      </p:to>
                                    </p:set>
                                    <p:animScale>
                                      <p:cBhvr>
                                        <p:cTn id="84" dur="1000" decel="50000" fill="hold">
                                          <p:stCondLst>
                                            <p:cond delay="0"/>
                                          </p:stCondLst>
                                        </p:cTn>
                                        <p:tgtEl>
                                          <p:spTgt spid="20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5" dur="1000" decel="50000" fill="hold">
                                          <p:stCondLst>
                                            <p:cond delay="0"/>
                                          </p:stCondLst>
                                        </p:cTn>
                                        <p:tgtEl>
                                          <p:spTgt spid="206"/>
                                        </p:tgtEl>
                                        <p:attrNameLst>
                                          <p:attrName>ppt_x</p:attrName>
                                          <p:attrName>ppt_y</p:attrName>
                                        </p:attrNameLst>
                                      </p:cBhvr>
                                    </p:animMotion>
                                    <p:animEffect transition="in" filter="fade">
                                      <p:cBhvr>
                                        <p:cTn id="86" dur="1000"/>
                                        <p:tgtEl>
                                          <p:spTgt spid="206"/>
                                        </p:tgtEl>
                                      </p:cBhvr>
                                    </p:animEffect>
                                  </p:childTnLst>
                                </p:cTn>
                              </p:par>
                              <p:par>
                                <p:cTn id="87" presetID="52" presetClass="entr" presetSubtype="0" fill="hold" grpId="0" nodeType="withEffect">
                                  <p:stCondLst>
                                    <p:cond delay="0"/>
                                  </p:stCondLst>
                                  <p:childTnLst>
                                    <p:set>
                                      <p:cBhvr>
                                        <p:cTn id="88" dur="1" fill="hold">
                                          <p:stCondLst>
                                            <p:cond delay="0"/>
                                          </p:stCondLst>
                                        </p:cTn>
                                        <p:tgtEl>
                                          <p:spTgt spid="208"/>
                                        </p:tgtEl>
                                        <p:attrNameLst>
                                          <p:attrName>style.visibility</p:attrName>
                                        </p:attrNameLst>
                                      </p:cBhvr>
                                      <p:to>
                                        <p:strVal val="visible"/>
                                      </p:to>
                                    </p:set>
                                    <p:animScale>
                                      <p:cBhvr>
                                        <p:cTn id="89" dur="1000" decel="50000" fill="hold">
                                          <p:stCondLst>
                                            <p:cond delay="0"/>
                                          </p:stCondLst>
                                        </p:cTn>
                                        <p:tgtEl>
                                          <p:spTgt spid="20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0" dur="1000" decel="50000" fill="hold">
                                          <p:stCondLst>
                                            <p:cond delay="0"/>
                                          </p:stCondLst>
                                        </p:cTn>
                                        <p:tgtEl>
                                          <p:spTgt spid="208"/>
                                        </p:tgtEl>
                                        <p:attrNameLst>
                                          <p:attrName>ppt_x</p:attrName>
                                          <p:attrName>ppt_y</p:attrName>
                                        </p:attrNameLst>
                                      </p:cBhvr>
                                    </p:animMotion>
                                    <p:animEffect transition="in" filter="fade">
                                      <p:cBhvr>
                                        <p:cTn id="91" dur="1000"/>
                                        <p:tgtEl>
                                          <p:spTgt spid="208"/>
                                        </p:tgtEl>
                                      </p:cBhvr>
                                    </p:animEffect>
                                  </p:childTnLst>
                                </p:cTn>
                              </p:par>
                            </p:childTnLst>
                          </p:cTn>
                        </p:par>
                        <p:par>
                          <p:cTn id="92" fill="hold">
                            <p:stCondLst>
                              <p:cond delay="6000"/>
                            </p:stCondLst>
                            <p:childTnLst>
                              <p:par>
                                <p:cTn id="93" presetID="22" presetClass="entr" presetSubtype="2" fill="hold" grpId="0" nodeType="afterEffect">
                                  <p:stCondLst>
                                    <p:cond delay="0"/>
                                  </p:stCondLst>
                                  <p:childTnLst>
                                    <p:set>
                                      <p:cBhvr>
                                        <p:cTn id="94" dur="1" fill="hold">
                                          <p:stCondLst>
                                            <p:cond delay="0"/>
                                          </p:stCondLst>
                                        </p:cTn>
                                        <p:tgtEl>
                                          <p:spTgt spid="212"/>
                                        </p:tgtEl>
                                        <p:attrNameLst>
                                          <p:attrName>style.visibility</p:attrName>
                                        </p:attrNameLst>
                                      </p:cBhvr>
                                      <p:to>
                                        <p:strVal val="visible"/>
                                      </p:to>
                                    </p:set>
                                    <p:animEffect transition="in" filter="wipe(right)">
                                      <p:cBhvr>
                                        <p:cTn id="95" dur="500"/>
                                        <p:tgtEl>
                                          <p:spTgt spid="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09" grpId="0" bldLvl="0" animBg="1"/>
      <p:bldP spid="110" grpId="0" bldLvl="0" animBg="1"/>
      <p:bldP spid="203" grpId="0" animBg="1"/>
      <p:bldP spid="204" grpId="0" animBg="1"/>
      <p:bldP spid="205" grpId="0" animBg="1"/>
      <p:bldP spid="206" grpId="0" animBg="1"/>
      <p:bldP spid="207" grpId="0"/>
      <p:bldP spid="208" grpId="0"/>
      <p:bldP spid="209" grpId="0"/>
      <p:bldP spid="210" grpId="0"/>
      <p:bldP spid="211" grpId="0"/>
      <p:bldP spid="2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239" y="5084446"/>
            <a:ext cx="2446020" cy="65246"/>
          </a:xfrm>
          <a:prstGeom prst="rect">
            <a:avLst/>
          </a:prstGeom>
          <a:solidFill>
            <a:srgbClr val="C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矩形 9"/>
          <p:cNvSpPr/>
          <p:nvPr/>
        </p:nvSpPr>
        <p:spPr>
          <a:xfrm>
            <a:off x="8503444" y="-2381"/>
            <a:ext cx="641509" cy="57150"/>
          </a:xfrm>
          <a:prstGeom prst="rect">
            <a:avLst/>
          </a:prstGeom>
          <a:solidFill>
            <a:srgbClr val="0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9" name="矩形 108">
            <a:extLst>
              <a:ext uri="{FF2B5EF4-FFF2-40B4-BE49-F238E27FC236}">
                <a16:creationId xmlns:a16="http://schemas.microsoft.com/office/drawing/2014/main" xmlns="" id="{8070883F-6A51-4585-8290-A1C9F368FD81}"/>
              </a:ext>
            </a:extLst>
          </p:cNvPr>
          <p:cNvSpPr/>
          <p:nvPr/>
        </p:nvSpPr>
        <p:spPr>
          <a:xfrm>
            <a:off x="-5238" y="283369"/>
            <a:ext cx="110966" cy="33289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0" name="矩形 109">
            <a:extLst>
              <a:ext uri="{FF2B5EF4-FFF2-40B4-BE49-F238E27FC236}">
                <a16:creationId xmlns:a16="http://schemas.microsoft.com/office/drawing/2014/main" xmlns="" id="{E54C9A7B-014D-4F10-B5B1-2DE8F86900E2}"/>
              </a:ext>
            </a:extLst>
          </p:cNvPr>
          <p:cNvSpPr/>
          <p:nvPr/>
        </p:nvSpPr>
        <p:spPr>
          <a:xfrm>
            <a:off x="255747" y="283369"/>
            <a:ext cx="2362172" cy="33289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b="1" dirty="0">
                <a:latin typeface="微软雅黑" panose="020B0503020204020204" charset="-122"/>
                <a:ea typeface="微软雅黑" panose="020B0503020204020204" charset="-122"/>
              </a:rPr>
              <a:t>伤员现场急救方法</a:t>
            </a:r>
          </a:p>
        </p:txBody>
      </p:sp>
      <p:sp>
        <p:nvSpPr>
          <p:cNvPr id="16" name="椭圆 15">
            <a:extLst>
              <a:ext uri="{FF2B5EF4-FFF2-40B4-BE49-F238E27FC236}">
                <a16:creationId xmlns:a16="http://schemas.microsoft.com/office/drawing/2014/main" xmlns="" id="{42A7A7A3-86F6-411D-9D56-23807DC7D3F3}"/>
              </a:ext>
            </a:extLst>
          </p:cNvPr>
          <p:cNvSpPr/>
          <p:nvPr/>
        </p:nvSpPr>
        <p:spPr>
          <a:xfrm>
            <a:off x="971600" y="2050687"/>
            <a:ext cx="1423450" cy="1423450"/>
          </a:xfrm>
          <a:prstGeom prst="ellipse">
            <a:avLst/>
          </a:pr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椭圆 16">
            <a:extLst>
              <a:ext uri="{FF2B5EF4-FFF2-40B4-BE49-F238E27FC236}">
                <a16:creationId xmlns:a16="http://schemas.microsoft.com/office/drawing/2014/main" xmlns="" id="{3A677623-EB5B-491B-8C45-0549DF72FF00}"/>
              </a:ext>
            </a:extLst>
          </p:cNvPr>
          <p:cNvSpPr/>
          <p:nvPr/>
        </p:nvSpPr>
        <p:spPr>
          <a:xfrm>
            <a:off x="3066928" y="1443699"/>
            <a:ext cx="2722112" cy="2722112"/>
          </a:xfrm>
          <a:prstGeom prst="ellipse">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grpSp>
        <p:nvGrpSpPr>
          <p:cNvPr id="18" name="组合 17">
            <a:extLst>
              <a:ext uri="{FF2B5EF4-FFF2-40B4-BE49-F238E27FC236}">
                <a16:creationId xmlns:a16="http://schemas.microsoft.com/office/drawing/2014/main" xmlns="" id="{A695D175-3B57-4F87-BD2F-0D152FFB470D}"/>
              </a:ext>
            </a:extLst>
          </p:cNvPr>
          <p:cNvGrpSpPr/>
          <p:nvPr/>
        </p:nvGrpSpPr>
        <p:grpSpPr>
          <a:xfrm>
            <a:off x="4932040" y="1410570"/>
            <a:ext cx="623903" cy="623903"/>
            <a:chOff x="304800" y="673100"/>
            <a:chExt cx="4000500" cy="4000500"/>
          </a:xfrm>
          <a:solidFill>
            <a:srgbClr val="C00000"/>
          </a:solidFill>
          <a:effectLst>
            <a:outerShdw blurRad="317500" dist="190500" dir="8100000" algn="tr" rotWithShape="0">
              <a:prstClr val="black">
                <a:alpha val="50000"/>
              </a:prstClr>
            </a:outerShdw>
          </a:effectLst>
        </p:grpSpPr>
        <p:sp>
          <p:nvSpPr>
            <p:cNvPr id="19" name="同心圆 7">
              <a:extLst>
                <a:ext uri="{FF2B5EF4-FFF2-40B4-BE49-F238E27FC236}">
                  <a16:creationId xmlns:a16="http://schemas.microsoft.com/office/drawing/2014/main" xmlns="" id="{48925C60-CFC0-465A-8A5E-0B68B04D542F}"/>
                </a:ext>
              </a:extLst>
            </p:cNvPr>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chemeClr val="bg1"/>
                </a:solidFill>
                <a:latin typeface="微软雅黑" pitchFamily="34" charset="-122"/>
                <a:ea typeface="微软雅黑" pitchFamily="34" charset="-122"/>
              </a:endParaRPr>
            </a:p>
          </p:txBody>
        </p:sp>
        <p:sp>
          <p:nvSpPr>
            <p:cNvPr id="20" name="椭圆 19">
              <a:extLst>
                <a:ext uri="{FF2B5EF4-FFF2-40B4-BE49-F238E27FC236}">
                  <a16:creationId xmlns:a16="http://schemas.microsoft.com/office/drawing/2014/main" xmlns="" id="{BF744AC1-E173-4969-A5D8-424305FFC36A}"/>
                </a:ext>
              </a:extLst>
            </p:cNvPr>
            <p:cNvSpPr/>
            <p:nvPr/>
          </p:nvSpPr>
          <p:spPr>
            <a:xfrm>
              <a:off x="392113" y="760413"/>
              <a:ext cx="3825874" cy="3825874"/>
            </a:xfrm>
            <a:prstGeom prst="ellipse">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zh-CN" sz="2500" b="1" dirty="0">
                  <a:solidFill>
                    <a:schemeClr val="bg1"/>
                  </a:solidFill>
                  <a:latin typeface="微软雅黑" pitchFamily="34" charset="-122"/>
                  <a:ea typeface="微软雅黑" pitchFamily="34" charset="-122"/>
                </a:rPr>
                <a:t>1</a:t>
              </a:r>
              <a:endParaRPr lang="zh-CN" altLang="en-US" sz="2500" b="1" dirty="0">
                <a:solidFill>
                  <a:schemeClr val="bg1"/>
                </a:solidFill>
                <a:latin typeface="微软雅黑" pitchFamily="34" charset="-122"/>
                <a:ea typeface="微软雅黑" pitchFamily="34" charset="-122"/>
              </a:endParaRPr>
            </a:p>
          </p:txBody>
        </p:sp>
      </p:grpSp>
      <p:grpSp>
        <p:nvGrpSpPr>
          <p:cNvPr id="21" name="组合 20">
            <a:extLst>
              <a:ext uri="{FF2B5EF4-FFF2-40B4-BE49-F238E27FC236}">
                <a16:creationId xmlns:a16="http://schemas.microsoft.com/office/drawing/2014/main" xmlns="" id="{924736C3-FE86-431E-A8B2-3109EB4D5C4A}"/>
              </a:ext>
            </a:extLst>
          </p:cNvPr>
          <p:cNvGrpSpPr/>
          <p:nvPr/>
        </p:nvGrpSpPr>
        <p:grpSpPr>
          <a:xfrm>
            <a:off x="5477088" y="2450460"/>
            <a:ext cx="623903" cy="623903"/>
            <a:chOff x="304800" y="673100"/>
            <a:chExt cx="4000500" cy="4000500"/>
          </a:xfrm>
          <a:solidFill>
            <a:srgbClr val="C00000"/>
          </a:solidFill>
          <a:effectLst>
            <a:outerShdw blurRad="317500" dist="190500" dir="8100000" algn="tr" rotWithShape="0">
              <a:prstClr val="black">
                <a:alpha val="50000"/>
              </a:prstClr>
            </a:outerShdw>
          </a:effectLst>
        </p:grpSpPr>
        <p:sp>
          <p:nvSpPr>
            <p:cNvPr id="22" name="同心圆 10">
              <a:extLst>
                <a:ext uri="{FF2B5EF4-FFF2-40B4-BE49-F238E27FC236}">
                  <a16:creationId xmlns:a16="http://schemas.microsoft.com/office/drawing/2014/main" xmlns="" id="{D9D52447-A41C-4B13-905B-338CD30A5AD5}"/>
                </a:ext>
              </a:extLst>
            </p:cNvPr>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chemeClr val="bg1"/>
                </a:solidFill>
                <a:latin typeface="微软雅黑" pitchFamily="34" charset="-122"/>
                <a:ea typeface="微软雅黑" pitchFamily="34" charset="-122"/>
              </a:endParaRPr>
            </a:p>
          </p:txBody>
        </p:sp>
        <p:sp>
          <p:nvSpPr>
            <p:cNvPr id="23" name="椭圆 22">
              <a:extLst>
                <a:ext uri="{FF2B5EF4-FFF2-40B4-BE49-F238E27FC236}">
                  <a16:creationId xmlns:a16="http://schemas.microsoft.com/office/drawing/2014/main" xmlns="" id="{1AD4AF63-C786-4A7B-931E-86CAF2E8A7C7}"/>
                </a:ext>
              </a:extLst>
            </p:cNvPr>
            <p:cNvSpPr/>
            <p:nvPr/>
          </p:nvSpPr>
          <p:spPr>
            <a:xfrm>
              <a:off x="392113" y="760413"/>
              <a:ext cx="3825874" cy="3825874"/>
            </a:xfrm>
            <a:prstGeom prst="ellipse">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zh-CN" sz="2500" b="1" dirty="0">
                  <a:solidFill>
                    <a:schemeClr val="bg1"/>
                  </a:solidFill>
                  <a:latin typeface="微软雅黑" pitchFamily="34" charset="-122"/>
                  <a:ea typeface="微软雅黑" pitchFamily="34" charset="-122"/>
                </a:rPr>
                <a:t>2</a:t>
              </a:r>
              <a:endParaRPr lang="zh-CN" altLang="en-US" sz="2500" b="1" dirty="0">
                <a:solidFill>
                  <a:schemeClr val="bg1"/>
                </a:solidFill>
                <a:latin typeface="微软雅黑" pitchFamily="34" charset="-122"/>
                <a:ea typeface="微软雅黑" pitchFamily="34" charset="-122"/>
              </a:endParaRPr>
            </a:p>
          </p:txBody>
        </p:sp>
      </p:grpSp>
      <p:grpSp>
        <p:nvGrpSpPr>
          <p:cNvPr id="24" name="组合 23">
            <a:extLst>
              <a:ext uri="{FF2B5EF4-FFF2-40B4-BE49-F238E27FC236}">
                <a16:creationId xmlns:a16="http://schemas.microsoft.com/office/drawing/2014/main" xmlns="" id="{69EA6539-3C50-49CD-AC7E-C3E0EA12FCAE}"/>
              </a:ext>
            </a:extLst>
          </p:cNvPr>
          <p:cNvGrpSpPr/>
          <p:nvPr/>
        </p:nvGrpSpPr>
        <p:grpSpPr>
          <a:xfrm>
            <a:off x="4932040" y="3541908"/>
            <a:ext cx="623903" cy="623903"/>
            <a:chOff x="304800" y="673100"/>
            <a:chExt cx="4000500" cy="4000500"/>
          </a:xfrm>
          <a:solidFill>
            <a:srgbClr val="C00000"/>
          </a:solidFill>
          <a:effectLst>
            <a:outerShdw blurRad="317500" dist="190500" dir="8100000" algn="tr" rotWithShape="0">
              <a:prstClr val="black">
                <a:alpha val="50000"/>
              </a:prstClr>
            </a:outerShdw>
          </a:effectLst>
        </p:grpSpPr>
        <p:sp>
          <p:nvSpPr>
            <p:cNvPr id="25" name="同心圆 13">
              <a:extLst>
                <a:ext uri="{FF2B5EF4-FFF2-40B4-BE49-F238E27FC236}">
                  <a16:creationId xmlns:a16="http://schemas.microsoft.com/office/drawing/2014/main" xmlns="" id="{3AD0174F-F55B-4E54-932D-7CFE87BDC658}"/>
                </a:ext>
              </a:extLst>
            </p:cNvPr>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chemeClr val="bg1"/>
                </a:solidFill>
                <a:latin typeface="微软雅黑" pitchFamily="34" charset="-122"/>
                <a:ea typeface="微软雅黑" pitchFamily="34" charset="-122"/>
              </a:endParaRPr>
            </a:p>
          </p:txBody>
        </p:sp>
        <p:sp>
          <p:nvSpPr>
            <p:cNvPr id="26" name="椭圆 25">
              <a:extLst>
                <a:ext uri="{FF2B5EF4-FFF2-40B4-BE49-F238E27FC236}">
                  <a16:creationId xmlns:a16="http://schemas.microsoft.com/office/drawing/2014/main" xmlns="" id="{42250E33-4791-4774-A8D9-CBCD013CC1F2}"/>
                </a:ext>
              </a:extLst>
            </p:cNvPr>
            <p:cNvSpPr/>
            <p:nvPr/>
          </p:nvSpPr>
          <p:spPr>
            <a:xfrm>
              <a:off x="392113" y="760413"/>
              <a:ext cx="3825874" cy="3825874"/>
            </a:xfrm>
            <a:prstGeom prst="ellipse">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zh-CN" sz="2500" b="1" dirty="0">
                  <a:solidFill>
                    <a:schemeClr val="bg1"/>
                  </a:solidFill>
                  <a:latin typeface="微软雅黑" pitchFamily="34" charset="-122"/>
                  <a:ea typeface="微软雅黑" pitchFamily="34" charset="-122"/>
                </a:rPr>
                <a:t>3</a:t>
              </a:r>
              <a:endParaRPr lang="zh-CN" altLang="en-US" sz="2500" b="1" dirty="0">
                <a:solidFill>
                  <a:schemeClr val="bg1"/>
                </a:solidFill>
                <a:latin typeface="微软雅黑" pitchFamily="34" charset="-122"/>
                <a:ea typeface="微软雅黑" pitchFamily="34" charset="-122"/>
              </a:endParaRPr>
            </a:p>
          </p:txBody>
        </p:sp>
      </p:grpSp>
      <p:sp>
        <p:nvSpPr>
          <p:cNvPr id="27" name="TextBox 15">
            <a:extLst>
              <a:ext uri="{FF2B5EF4-FFF2-40B4-BE49-F238E27FC236}">
                <a16:creationId xmlns:a16="http://schemas.microsoft.com/office/drawing/2014/main" xmlns="" id="{7E0A2C05-3112-4BA9-B959-3591772762E7}"/>
              </a:ext>
            </a:extLst>
          </p:cNvPr>
          <p:cNvSpPr txBox="1"/>
          <p:nvPr/>
        </p:nvSpPr>
        <p:spPr>
          <a:xfrm>
            <a:off x="1452491" y="2460253"/>
            <a:ext cx="461665" cy="553998"/>
          </a:xfrm>
          <a:prstGeom prst="rect">
            <a:avLst/>
          </a:prstGeom>
          <a:noFill/>
        </p:spPr>
        <p:txBody>
          <a:bodyPr wrap="none" lIns="0" tIns="0" rIns="0" bIns="0" rtlCol="0">
            <a:spAutoFit/>
          </a:bodyPr>
          <a:lstStyle/>
          <a:p>
            <a:pPr algn="ctr"/>
            <a:r>
              <a:rPr lang="zh-CN" altLang="en-US" b="1" dirty="0">
                <a:solidFill>
                  <a:schemeClr val="bg1"/>
                </a:solidFill>
                <a:latin typeface="微软雅黑" pitchFamily="34" charset="-122"/>
                <a:ea typeface="微软雅黑" pitchFamily="34" charset="-122"/>
              </a:rPr>
              <a:t>急救</a:t>
            </a:r>
            <a:endParaRPr lang="en-US" altLang="zh-CN" b="1" dirty="0">
              <a:solidFill>
                <a:schemeClr val="bg1"/>
              </a:solidFill>
              <a:latin typeface="微软雅黑" pitchFamily="34" charset="-122"/>
              <a:ea typeface="微软雅黑" pitchFamily="34" charset="-122"/>
            </a:endParaRPr>
          </a:p>
          <a:p>
            <a:pPr algn="ctr"/>
            <a:r>
              <a:rPr lang="zh-CN" altLang="en-US" b="1" dirty="0">
                <a:solidFill>
                  <a:schemeClr val="bg1"/>
                </a:solidFill>
                <a:latin typeface="微软雅黑" pitchFamily="34" charset="-122"/>
                <a:ea typeface="微软雅黑" pitchFamily="34" charset="-122"/>
              </a:rPr>
              <a:t>原则</a:t>
            </a:r>
          </a:p>
        </p:txBody>
      </p:sp>
      <p:sp>
        <p:nvSpPr>
          <p:cNvPr id="28" name="TextBox 16">
            <a:extLst>
              <a:ext uri="{FF2B5EF4-FFF2-40B4-BE49-F238E27FC236}">
                <a16:creationId xmlns:a16="http://schemas.microsoft.com/office/drawing/2014/main" xmlns="" id="{A611B48D-1A50-42ED-9C98-B9BD54024AEA}"/>
              </a:ext>
            </a:extLst>
          </p:cNvPr>
          <p:cNvSpPr txBox="1"/>
          <p:nvPr/>
        </p:nvSpPr>
        <p:spPr>
          <a:xfrm>
            <a:off x="6051090" y="1642017"/>
            <a:ext cx="2200588" cy="215444"/>
          </a:xfrm>
          <a:prstGeom prst="rect">
            <a:avLst/>
          </a:prstGeom>
          <a:noFill/>
        </p:spPr>
        <p:txBody>
          <a:bodyPr wrap="square" lIns="0" tIns="0" rIns="0" bIns="0" rtlCol="0">
            <a:spAutoFit/>
          </a:bodyPr>
          <a:lstStyle/>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人工呼吸法</a:t>
            </a:r>
            <a:endParaRPr lang="id-ID"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TextBox 17">
            <a:extLst>
              <a:ext uri="{FF2B5EF4-FFF2-40B4-BE49-F238E27FC236}">
                <a16:creationId xmlns:a16="http://schemas.microsoft.com/office/drawing/2014/main" xmlns="" id="{43F4ADC4-4A5A-4E0C-AD06-45BE9E2B32D9}"/>
              </a:ext>
            </a:extLst>
          </p:cNvPr>
          <p:cNvSpPr txBox="1"/>
          <p:nvPr/>
        </p:nvSpPr>
        <p:spPr>
          <a:xfrm>
            <a:off x="6483138" y="2682085"/>
            <a:ext cx="2200588" cy="215444"/>
          </a:xfrm>
          <a:prstGeom prst="rect">
            <a:avLst/>
          </a:prstGeom>
          <a:noFill/>
        </p:spPr>
        <p:txBody>
          <a:bodyPr wrap="square" lIns="0" tIns="0" rIns="0" bIns="0" rtlCol="0">
            <a:spAutoFit/>
          </a:bodyPr>
          <a:lstStyle/>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胸外心脏挤压法</a:t>
            </a:r>
            <a:endParaRPr lang="id-ID"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TextBox 18">
            <a:extLst>
              <a:ext uri="{FF2B5EF4-FFF2-40B4-BE49-F238E27FC236}">
                <a16:creationId xmlns:a16="http://schemas.microsoft.com/office/drawing/2014/main" xmlns="" id="{549CA70C-4E94-4888-B1B0-217DD434CD83}"/>
              </a:ext>
            </a:extLst>
          </p:cNvPr>
          <p:cNvSpPr txBox="1"/>
          <p:nvPr/>
        </p:nvSpPr>
        <p:spPr>
          <a:xfrm>
            <a:off x="5997734" y="3796399"/>
            <a:ext cx="2200588" cy="215444"/>
          </a:xfrm>
          <a:prstGeom prst="rect">
            <a:avLst/>
          </a:prstGeom>
          <a:noFill/>
        </p:spPr>
        <p:txBody>
          <a:bodyPr wrap="square" lIns="0" tIns="0" rIns="0" bIns="0" rtlCol="0">
            <a:spAutoFit/>
          </a:bodyPr>
          <a:lstStyle/>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触电时的救护</a:t>
            </a:r>
            <a:endParaRPr lang="id-ID"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TextBox 19">
            <a:extLst>
              <a:ext uri="{FF2B5EF4-FFF2-40B4-BE49-F238E27FC236}">
                <a16:creationId xmlns:a16="http://schemas.microsoft.com/office/drawing/2014/main" xmlns="" id="{F17A78C1-C819-411C-ACC3-9801354627DB}"/>
              </a:ext>
            </a:extLst>
          </p:cNvPr>
          <p:cNvSpPr txBox="1"/>
          <p:nvPr/>
        </p:nvSpPr>
        <p:spPr>
          <a:xfrm>
            <a:off x="3527199" y="2074078"/>
            <a:ext cx="1884079" cy="1680460"/>
          </a:xfrm>
          <a:prstGeom prst="rect">
            <a:avLst/>
          </a:prstGeom>
          <a:noFill/>
        </p:spPr>
        <p:txBody>
          <a:bodyPr wrap="square" lIns="0" tIns="0" rIns="0" bIns="0" rtlCol="0">
            <a:spAutoFit/>
          </a:bodyPr>
          <a:lstStyle/>
          <a:p>
            <a:pPr algn="just">
              <a:lnSpc>
                <a:spcPct val="130000"/>
              </a:lnSpc>
            </a:pPr>
            <a:r>
              <a:rPr lang="zh-CN" altLang="en-US" sz="1200" dirty="0">
                <a:solidFill>
                  <a:schemeClr val="tx1">
                    <a:lumMod val="75000"/>
                    <a:lumOff val="25000"/>
                  </a:schemeClr>
                </a:solidFill>
                <a:latin typeface="微软雅黑" pitchFamily="34" charset="-122"/>
                <a:ea typeface="微软雅黑" pitchFamily="34" charset="-122"/>
              </a:rPr>
              <a:t>必须遵循先“救”后“送”的原则，即对伤员先进行现场急救，采取必要的救护措施，然后通过各种通讯工具向医疗机构求救，或直接送医院进行抢救。现场急救有如下几种基本方法：</a:t>
            </a:r>
          </a:p>
        </p:txBody>
      </p:sp>
      <p:sp>
        <p:nvSpPr>
          <p:cNvPr id="32" name="Half Frame 12">
            <a:extLst>
              <a:ext uri="{FF2B5EF4-FFF2-40B4-BE49-F238E27FC236}">
                <a16:creationId xmlns:a16="http://schemas.microsoft.com/office/drawing/2014/main" xmlns="" id="{BA0CF089-87AF-4BE7-A4A3-6245DFC0918F}"/>
              </a:ext>
            </a:extLst>
          </p:cNvPr>
          <p:cNvSpPr/>
          <p:nvPr/>
        </p:nvSpPr>
        <p:spPr>
          <a:xfrm rot="8097294">
            <a:off x="2428709" y="2569527"/>
            <a:ext cx="360168" cy="395798"/>
          </a:xfrm>
          <a:prstGeom prst="halfFrame">
            <a:avLst/>
          </a:prstGeom>
          <a:solidFill>
            <a:srgbClr val="C00000"/>
          </a:solidFill>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Tree>
    <p:custDataLst>
      <p:tags r:id="rId1"/>
    </p:custDataLst>
    <p:extLst>
      <p:ext uri="{BB962C8B-B14F-4D97-AF65-F5344CB8AC3E}">
        <p14:creationId xmlns:p14="http://schemas.microsoft.com/office/powerpoint/2010/main" val="3924552330"/>
      </p:ext>
    </p:extLst>
  </p:cSld>
  <p:clrMapOvr>
    <a:masterClrMapping/>
  </p:clrMapOvr>
  <mc:AlternateContent xmlns:mc="http://schemas.openxmlformats.org/markup-compatibility/2006" xmlns:p14="http://schemas.microsoft.com/office/powerpoint/2010/main">
    <mc:Choice Requires="p14">
      <p:transition spd="slow" p14:dur="1500" advTm="7896">
        <p:split orient="vert"/>
      </p:transition>
    </mc:Choice>
    <mc:Fallback xmlns="">
      <p:transition spd="slow" advTm="7896">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09"/>
                                            </p:tgtEl>
                                            <p:attrNameLst>
                                              <p:attrName>style.visibility</p:attrName>
                                            </p:attrNameLst>
                                          </p:cBhvr>
                                          <p:to>
                                            <p:strVal val="visible"/>
                                          </p:to>
                                        </p:set>
                                        <p:animEffect transition="in" filter="wipe(left)">
                                          <p:cBhvr>
                                            <p:cTn id="14" dur="500"/>
                                            <p:tgtEl>
                                              <p:spTgt spid="109"/>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0"/>
                                            </p:tgtEl>
                                            <p:attrNameLst>
                                              <p:attrName>style.visibility</p:attrName>
                                            </p:attrNameLst>
                                          </p:cBhvr>
                                          <p:to>
                                            <p:strVal val="visible"/>
                                          </p:to>
                                        </p:set>
                                        <p:anim calcmode="lin" valueType="num">
                                          <p:cBhvr>
                                            <p:cTn id="18" dur="500" fill="hold"/>
                                            <p:tgtEl>
                                              <p:spTgt spid="110"/>
                                            </p:tgtEl>
                                            <p:attrNameLst>
                                              <p:attrName>ppt_w</p:attrName>
                                            </p:attrNameLst>
                                          </p:cBhvr>
                                          <p:tavLst>
                                            <p:tav tm="0">
                                              <p:val>
                                                <p:fltVal val="0"/>
                                              </p:val>
                                            </p:tav>
                                            <p:tav tm="100000">
                                              <p:val>
                                                <p:strVal val="#ppt_w"/>
                                              </p:val>
                                            </p:tav>
                                          </p:tavLst>
                                        </p:anim>
                                        <p:anim calcmode="lin" valueType="num">
                                          <p:cBhvr>
                                            <p:cTn id="19" dur="500" fill="hold"/>
                                            <p:tgtEl>
                                              <p:spTgt spid="110"/>
                                            </p:tgtEl>
                                            <p:attrNameLst>
                                              <p:attrName>ppt_h</p:attrName>
                                            </p:attrNameLst>
                                          </p:cBhvr>
                                          <p:tavLst>
                                            <p:tav tm="0">
                                              <p:val>
                                                <p:fltVal val="0"/>
                                              </p:val>
                                            </p:tav>
                                            <p:tav tm="100000">
                                              <p:val>
                                                <p:strVal val="#ppt_h"/>
                                              </p:val>
                                            </p:tav>
                                          </p:tavLst>
                                        </p:anim>
                                        <p:animEffect transition="in" filter="fade">
                                          <p:cBhvr>
                                            <p:cTn id="20" dur="500"/>
                                            <p:tgtEl>
                                              <p:spTgt spid="110"/>
                                            </p:tgtEl>
                                          </p:cBhvr>
                                        </p:animEffect>
                                      </p:childTnLst>
                                    </p:cTn>
                                  </p:par>
                                </p:childTnLst>
                              </p:cTn>
                            </p:par>
                            <p:par>
                              <p:cTn id="21" fill="hold">
                                <p:stCondLst>
                                  <p:cond delay="1500"/>
                                </p:stCondLst>
                                <p:childTnLst>
                                  <p:par>
                                    <p:cTn id="22" presetID="2" presetClass="entr" presetSubtype="8" accel="42000" fill="hold" grpId="0" nodeType="afterEffect" p14:presetBounceEnd="44000">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14:bounceEnd="44000">
                                          <p:cBhvr additive="base">
                                            <p:cTn id="24" dur="1000" fill="hold"/>
                                            <p:tgtEl>
                                              <p:spTgt spid="16"/>
                                            </p:tgtEl>
                                            <p:attrNameLst>
                                              <p:attrName>ppt_x</p:attrName>
                                            </p:attrNameLst>
                                          </p:cBhvr>
                                          <p:tavLst>
                                            <p:tav tm="0">
                                              <p:val>
                                                <p:strVal val="0-#ppt_w/2"/>
                                              </p:val>
                                            </p:tav>
                                            <p:tav tm="100000">
                                              <p:val>
                                                <p:strVal val="#ppt_x"/>
                                              </p:val>
                                            </p:tav>
                                          </p:tavLst>
                                        </p:anim>
                                        <p:anim calcmode="lin" valueType="num" p14:bounceEnd="44000">
                                          <p:cBhvr additive="base">
                                            <p:cTn id="25" dur="1000" fill="hold"/>
                                            <p:tgtEl>
                                              <p:spTgt spid="16"/>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left)">
                                          <p:cBhvr>
                                            <p:cTn id="40" dur="500"/>
                                            <p:tgtEl>
                                              <p:spTgt spid="17"/>
                                            </p:tgtEl>
                                          </p:cBhvr>
                                        </p:animEffect>
                                      </p:childTnLst>
                                    </p:cTn>
                                  </p:par>
                                </p:childTnLst>
                              </p:cTn>
                            </p:par>
                            <p:par>
                              <p:cTn id="41" fill="hold">
                                <p:stCondLst>
                                  <p:cond delay="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1000"/>
                                </p:stCondLst>
                                <p:childTnLst>
                                  <p:par>
                                    <p:cTn id="46" presetID="2" presetClass="entr" presetSubtype="3" accel="52000" fill="hold" nodeType="afterEffect" p14:presetBounceEnd="55000">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14:bounceEnd="55000">
                                          <p:cBhvr additive="base">
                                            <p:cTn id="48" dur="1600" fill="hold"/>
                                            <p:tgtEl>
                                              <p:spTgt spid="18"/>
                                            </p:tgtEl>
                                            <p:attrNameLst>
                                              <p:attrName>ppt_x</p:attrName>
                                            </p:attrNameLst>
                                          </p:cBhvr>
                                          <p:tavLst>
                                            <p:tav tm="0">
                                              <p:val>
                                                <p:strVal val="1+#ppt_w/2"/>
                                              </p:val>
                                            </p:tav>
                                            <p:tav tm="100000">
                                              <p:val>
                                                <p:strVal val="#ppt_x"/>
                                              </p:val>
                                            </p:tav>
                                          </p:tavLst>
                                        </p:anim>
                                        <p:anim calcmode="lin" valueType="num" p14:bounceEnd="55000">
                                          <p:cBhvr additive="base">
                                            <p:cTn id="49" dur="1600" fill="hold"/>
                                            <p:tgtEl>
                                              <p:spTgt spid="18"/>
                                            </p:tgtEl>
                                            <p:attrNameLst>
                                              <p:attrName>ppt_y</p:attrName>
                                            </p:attrNameLst>
                                          </p:cBhvr>
                                          <p:tavLst>
                                            <p:tav tm="0">
                                              <p:val>
                                                <p:strVal val="0-#ppt_h/2"/>
                                              </p:val>
                                            </p:tav>
                                            <p:tav tm="100000">
                                              <p:val>
                                                <p:strVal val="#ppt_y"/>
                                              </p:val>
                                            </p:tav>
                                          </p:tavLst>
                                        </p:anim>
                                      </p:childTnLst>
                                    </p:cTn>
                                  </p:par>
                                  <p:par>
                                    <p:cTn id="50" presetID="2" presetClass="entr" presetSubtype="2" accel="52000" fill="hold" nodeType="withEffect" p14:presetBounceEnd="55000">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14:bounceEnd="55000">
                                          <p:cBhvr additive="base">
                                            <p:cTn id="52" dur="1600" fill="hold"/>
                                            <p:tgtEl>
                                              <p:spTgt spid="21"/>
                                            </p:tgtEl>
                                            <p:attrNameLst>
                                              <p:attrName>ppt_x</p:attrName>
                                            </p:attrNameLst>
                                          </p:cBhvr>
                                          <p:tavLst>
                                            <p:tav tm="0">
                                              <p:val>
                                                <p:strVal val="1+#ppt_w/2"/>
                                              </p:val>
                                            </p:tav>
                                            <p:tav tm="100000">
                                              <p:val>
                                                <p:strVal val="#ppt_x"/>
                                              </p:val>
                                            </p:tav>
                                          </p:tavLst>
                                        </p:anim>
                                        <p:anim calcmode="lin" valueType="num" p14:bounceEnd="55000">
                                          <p:cBhvr additive="base">
                                            <p:cTn id="53" dur="1600" fill="hold"/>
                                            <p:tgtEl>
                                              <p:spTgt spid="21"/>
                                            </p:tgtEl>
                                            <p:attrNameLst>
                                              <p:attrName>ppt_y</p:attrName>
                                            </p:attrNameLst>
                                          </p:cBhvr>
                                          <p:tavLst>
                                            <p:tav tm="0">
                                              <p:val>
                                                <p:strVal val="#ppt_y"/>
                                              </p:val>
                                            </p:tav>
                                            <p:tav tm="100000">
                                              <p:val>
                                                <p:strVal val="#ppt_y"/>
                                              </p:val>
                                            </p:tav>
                                          </p:tavLst>
                                        </p:anim>
                                      </p:childTnLst>
                                    </p:cTn>
                                  </p:par>
                                  <p:par>
                                    <p:cTn id="54" presetID="2" presetClass="entr" presetSubtype="6" accel="52000" fill="hold" nodeType="withEffect" p14:presetBounceEnd="55000">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14:bounceEnd="55000">
                                          <p:cBhvr additive="base">
                                            <p:cTn id="56" dur="1600" fill="hold"/>
                                            <p:tgtEl>
                                              <p:spTgt spid="24"/>
                                            </p:tgtEl>
                                            <p:attrNameLst>
                                              <p:attrName>ppt_x</p:attrName>
                                            </p:attrNameLst>
                                          </p:cBhvr>
                                          <p:tavLst>
                                            <p:tav tm="0">
                                              <p:val>
                                                <p:strVal val="1+#ppt_w/2"/>
                                              </p:val>
                                            </p:tav>
                                            <p:tav tm="100000">
                                              <p:val>
                                                <p:strVal val="#ppt_x"/>
                                              </p:val>
                                            </p:tav>
                                          </p:tavLst>
                                        </p:anim>
                                        <p:anim calcmode="lin" valueType="num" p14:bounceEnd="55000">
                                          <p:cBhvr additive="base">
                                            <p:cTn id="57" dur="1600" fill="hold"/>
                                            <p:tgtEl>
                                              <p:spTgt spid="24"/>
                                            </p:tgtEl>
                                            <p:attrNameLst>
                                              <p:attrName>ppt_y</p:attrName>
                                            </p:attrNameLst>
                                          </p:cBhvr>
                                          <p:tavLst>
                                            <p:tav tm="0">
                                              <p:val>
                                                <p:strVal val="1+#ppt_h/2"/>
                                              </p:val>
                                            </p:tav>
                                            <p:tav tm="100000">
                                              <p:val>
                                                <p:strVal val="#ppt_y"/>
                                              </p:val>
                                            </p:tav>
                                          </p:tavLst>
                                        </p:anim>
                                      </p:childTnLst>
                                    </p:cTn>
                                  </p:par>
                                </p:childTnLst>
                              </p:cTn>
                            </p:par>
                            <p:par>
                              <p:cTn id="58" fill="hold">
                                <p:stCondLst>
                                  <p:cond delay="2600"/>
                                </p:stCondLst>
                                <p:childTnLst>
                                  <p:par>
                                    <p:cTn id="59" presetID="22" presetClass="entr" presetSubtype="8"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wipe(left)">
                                          <p:cBhvr>
                                            <p:cTn id="61" dur="500"/>
                                            <p:tgtEl>
                                              <p:spTgt spid="28"/>
                                            </p:tgtEl>
                                          </p:cBhvr>
                                        </p:animEffect>
                                      </p:childTnLst>
                                    </p:cTn>
                                  </p:par>
                                  <p:par>
                                    <p:cTn id="62" presetID="22" presetClass="entr" presetSubtype="8" fill="hold" grpId="0" nodeType="withEffect">
                                      <p:stCondLst>
                                        <p:cond delay="20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par>
                                    <p:cTn id="65" presetID="22" presetClass="entr" presetSubtype="8" fill="hold" grpId="0" nodeType="withEffect">
                                      <p:stCondLst>
                                        <p:cond delay="400"/>
                                      </p:stCondLst>
                                      <p:childTnLst>
                                        <p:set>
                                          <p:cBhvr>
                                            <p:cTn id="66" dur="1" fill="hold">
                                              <p:stCondLst>
                                                <p:cond delay="0"/>
                                              </p:stCondLst>
                                            </p:cTn>
                                            <p:tgtEl>
                                              <p:spTgt spid="30"/>
                                            </p:tgtEl>
                                            <p:attrNameLst>
                                              <p:attrName>style.visibility</p:attrName>
                                            </p:attrNameLst>
                                          </p:cBhvr>
                                          <p:to>
                                            <p:strVal val="visible"/>
                                          </p:to>
                                        </p:set>
                                        <p:animEffect transition="in" filter="wipe(left)">
                                          <p:cBhvr>
                                            <p:cTn id="6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09" grpId="0" bldLvl="0" animBg="1"/>
          <p:bldP spid="110" grpId="0" bldLvl="0" animBg="1"/>
          <p:bldP spid="16" grpId="0" animBg="1"/>
          <p:bldP spid="17" grpId="0" animBg="1"/>
          <p:bldP spid="27" grpId="0"/>
          <p:bldP spid="28" grpId="0"/>
          <p:bldP spid="29" grpId="0"/>
          <p:bldP spid="30" grpId="0"/>
          <p:bldP spid="3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09"/>
                                            </p:tgtEl>
                                            <p:attrNameLst>
                                              <p:attrName>style.visibility</p:attrName>
                                            </p:attrNameLst>
                                          </p:cBhvr>
                                          <p:to>
                                            <p:strVal val="visible"/>
                                          </p:to>
                                        </p:set>
                                        <p:animEffect transition="in" filter="wipe(left)">
                                          <p:cBhvr>
                                            <p:cTn id="14" dur="500"/>
                                            <p:tgtEl>
                                              <p:spTgt spid="109"/>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0"/>
                                            </p:tgtEl>
                                            <p:attrNameLst>
                                              <p:attrName>style.visibility</p:attrName>
                                            </p:attrNameLst>
                                          </p:cBhvr>
                                          <p:to>
                                            <p:strVal val="visible"/>
                                          </p:to>
                                        </p:set>
                                        <p:anim calcmode="lin" valueType="num">
                                          <p:cBhvr>
                                            <p:cTn id="18" dur="500" fill="hold"/>
                                            <p:tgtEl>
                                              <p:spTgt spid="110"/>
                                            </p:tgtEl>
                                            <p:attrNameLst>
                                              <p:attrName>ppt_w</p:attrName>
                                            </p:attrNameLst>
                                          </p:cBhvr>
                                          <p:tavLst>
                                            <p:tav tm="0">
                                              <p:val>
                                                <p:fltVal val="0"/>
                                              </p:val>
                                            </p:tav>
                                            <p:tav tm="100000">
                                              <p:val>
                                                <p:strVal val="#ppt_w"/>
                                              </p:val>
                                            </p:tav>
                                          </p:tavLst>
                                        </p:anim>
                                        <p:anim calcmode="lin" valueType="num">
                                          <p:cBhvr>
                                            <p:cTn id="19" dur="500" fill="hold"/>
                                            <p:tgtEl>
                                              <p:spTgt spid="110"/>
                                            </p:tgtEl>
                                            <p:attrNameLst>
                                              <p:attrName>ppt_h</p:attrName>
                                            </p:attrNameLst>
                                          </p:cBhvr>
                                          <p:tavLst>
                                            <p:tav tm="0">
                                              <p:val>
                                                <p:fltVal val="0"/>
                                              </p:val>
                                            </p:tav>
                                            <p:tav tm="100000">
                                              <p:val>
                                                <p:strVal val="#ppt_h"/>
                                              </p:val>
                                            </p:tav>
                                          </p:tavLst>
                                        </p:anim>
                                        <p:animEffect transition="in" filter="fade">
                                          <p:cBhvr>
                                            <p:cTn id="20" dur="500"/>
                                            <p:tgtEl>
                                              <p:spTgt spid="110"/>
                                            </p:tgtEl>
                                          </p:cBhvr>
                                        </p:animEffect>
                                      </p:childTnLst>
                                    </p:cTn>
                                  </p:par>
                                </p:childTnLst>
                              </p:cTn>
                            </p:par>
                            <p:par>
                              <p:cTn id="21" fill="hold">
                                <p:stCondLst>
                                  <p:cond delay="1500"/>
                                </p:stCondLst>
                                <p:childTnLst>
                                  <p:par>
                                    <p:cTn id="22" presetID="2" presetClass="entr" presetSubtype="8" accel="4200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1000" fill="hold"/>
                                            <p:tgtEl>
                                              <p:spTgt spid="16"/>
                                            </p:tgtEl>
                                            <p:attrNameLst>
                                              <p:attrName>ppt_x</p:attrName>
                                            </p:attrNameLst>
                                          </p:cBhvr>
                                          <p:tavLst>
                                            <p:tav tm="0">
                                              <p:val>
                                                <p:strVal val="0-#ppt_w/2"/>
                                              </p:val>
                                            </p:tav>
                                            <p:tav tm="100000">
                                              <p:val>
                                                <p:strVal val="#ppt_x"/>
                                              </p:val>
                                            </p:tav>
                                          </p:tavLst>
                                        </p:anim>
                                        <p:anim calcmode="lin" valueType="num">
                                          <p:cBhvr additive="base">
                                            <p:cTn id="25" dur="1000" fill="hold"/>
                                            <p:tgtEl>
                                              <p:spTgt spid="16"/>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left)">
                                          <p:cBhvr>
                                            <p:cTn id="40" dur="500"/>
                                            <p:tgtEl>
                                              <p:spTgt spid="17"/>
                                            </p:tgtEl>
                                          </p:cBhvr>
                                        </p:animEffect>
                                      </p:childTnLst>
                                    </p:cTn>
                                  </p:par>
                                </p:childTnLst>
                              </p:cTn>
                            </p:par>
                            <p:par>
                              <p:cTn id="41" fill="hold">
                                <p:stCondLst>
                                  <p:cond delay="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1000"/>
                                </p:stCondLst>
                                <p:childTnLst>
                                  <p:par>
                                    <p:cTn id="46" presetID="2" presetClass="entr" presetSubtype="3" accel="5200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1600" fill="hold"/>
                                            <p:tgtEl>
                                              <p:spTgt spid="18"/>
                                            </p:tgtEl>
                                            <p:attrNameLst>
                                              <p:attrName>ppt_x</p:attrName>
                                            </p:attrNameLst>
                                          </p:cBhvr>
                                          <p:tavLst>
                                            <p:tav tm="0">
                                              <p:val>
                                                <p:strVal val="1+#ppt_w/2"/>
                                              </p:val>
                                            </p:tav>
                                            <p:tav tm="100000">
                                              <p:val>
                                                <p:strVal val="#ppt_x"/>
                                              </p:val>
                                            </p:tav>
                                          </p:tavLst>
                                        </p:anim>
                                        <p:anim calcmode="lin" valueType="num">
                                          <p:cBhvr additive="base">
                                            <p:cTn id="49" dur="1600" fill="hold"/>
                                            <p:tgtEl>
                                              <p:spTgt spid="18"/>
                                            </p:tgtEl>
                                            <p:attrNameLst>
                                              <p:attrName>ppt_y</p:attrName>
                                            </p:attrNameLst>
                                          </p:cBhvr>
                                          <p:tavLst>
                                            <p:tav tm="0">
                                              <p:val>
                                                <p:strVal val="0-#ppt_h/2"/>
                                              </p:val>
                                            </p:tav>
                                            <p:tav tm="100000">
                                              <p:val>
                                                <p:strVal val="#ppt_y"/>
                                              </p:val>
                                            </p:tav>
                                          </p:tavLst>
                                        </p:anim>
                                      </p:childTnLst>
                                    </p:cTn>
                                  </p:par>
                                  <p:par>
                                    <p:cTn id="50" presetID="2" presetClass="entr" presetSubtype="2" accel="52000"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additive="base">
                                            <p:cTn id="52" dur="1600" fill="hold"/>
                                            <p:tgtEl>
                                              <p:spTgt spid="21"/>
                                            </p:tgtEl>
                                            <p:attrNameLst>
                                              <p:attrName>ppt_x</p:attrName>
                                            </p:attrNameLst>
                                          </p:cBhvr>
                                          <p:tavLst>
                                            <p:tav tm="0">
                                              <p:val>
                                                <p:strVal val="1+#ppt_w/2"/>
                                              </p:val>
                                            </p:tav>
                                            <p:tav tm="100000">
                                              <p:val>
                                                <p:strVal val="#ppt_x"/>
                                              </p:val>
                                            </p:tav>
                                          </p:tavLst>
                                        </p:anim>
                                        <p:anim calcmode="lin" valueType="num">
                                          <p:cBhvr additive="base">
                                            <p:cTn id="53" dur="1600" fill="hold"/>
                                            <p:tgtEl>
                                              <p:spTgt spid="21"/>
                                            </p:tgtEl>
                                            <p:attrNameLst>
                                              <p:attrName>ppt_y</p:attrName>
                                            </p:attrNameLst>
                                          </p:cBhvr>
                                          <p:tavLst>
                                            <p:tav tm="0">
                                              <p:val>
                                                <p:strVal val="#ppt_y"/>
                                              </p:val>
                                            </p:tav>
                                            <p:tav tm="100000">
                                              <p:val>
                                                <p:strVal val="#ppt_y"/>
                                              </p:val>
                                            </p:tav>
                                          </p:tavLst>
                                        </p:anim>
                                      </p:childTnLst>
                                    </p:cTn>
                                  </p:par>
                                  <p:par>
                                    <p:cTn id="54" presetID="2" presetClass="entr" presetSubtype="6" accel="52000" fill="hold" nodeType="withEffect">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cBhvr additive="base">
                                            <p:cTn id="56" dur="1600" fill="hold"/>
                                            <p:tgtEl>
                                              <p:spTgt spid="24"/>
                                            </p:tgtEl>
                                            <p:attrNameLst>
                                              <p:attrName>ppt_x</p:attrName>
                                            </p:attrNameLst>
                                          </p:cBhvr>
                                          <p:tavLst>
                                            <p:tav tm="0">
                                              <p:val>
                                                <p:strVal val="1+#ppt_w/2"/>
                                              </p:val>
                                            </p:tav>
                                            <p:tav tm="100000">
                                              <p:val>
                                                <p:strVal val="#ppt_x"/>
                                              </p:val>
                                            </p:tav>
                                          </p:tavLst>
                                        </p:anim>
                                        <p:anim calcmode="lin" valueType="num">
                                          <p:cBhvr additive="base">
                                            <p:cTn id="57" dur="1600" fill="hold"/>
                                            <p:tgtEl>
                                              <p:spTgt spid="24"/>
                                            </p:tgtEl>
                                            <p:attrNameLst>
                                              <p:attrName>ppt_y</p:attrName>
                                            </p:attrNameLst>
                                          </p:cBhvr>
                                          <p:tavLst>
                                            <p:tav tm="0">
                                              <p:val>
                                                <p:strVal val="1+#ppt_h/2"/>
                                              </p:val>
                                            </p:tav>
                                            <p:tav tm="100000">
                                              <p:val>
                                                <p:strVal val="#ppt_y"/>
                                              </p:val>
                                            </p:tav>
                                          </p:tavLst>
                                        </p:anim>
                                      </p:childTnLst>
                                    </p:cTn>
                                  </p:par>
                                </p:childTnLst>
                              </p:cTn>
                            </p:par>
                            <p:par>
                              <p:cTn id="58" fill="hold">
                                <p:stCondLst>
                                  <p:cond delay="2600"/>
                                </p:stCondLst>
                                <p:childTnLst>
                                  <p:par>
                                    <p:cTn id="59" presetID="22" presetClass="entr" presetSubtype="8"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wipe(left)">
                                          <p:cBhvr>
                                            <p:cTn id="61" dur="500"/>
                                            <p:tgtEl>
                                              <p:spTgt spid="28"/>
                                            </p:tgtEl>
                                          </p:cBhvr>
                                        </p:animEffect>
                                      </p:childTnLst>
                                    </p:cTn>
                                  </p:par>
                                  <p:par>
                                    <p:cTn id="62" presetID="22" presetClass="entr" presetSubtype="8" fill="hold" grpId="0" nodeType="withEffect">
                                      <p:stCondLst>
                                        <p:cond delay="20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par>
                                    <p:cTn id="65" presetID="22" presetClass="entr" presetSubtype="8" fill="hold" grpId="0" nodeType="withEffect">
                                      <p:stCondLst>
                                        <p:cond delay="400"/>
                                      </p:stCondLst>
                                      <p:childTnLst>
                                        <p:set>
                                          <p:cBhvr>
                                            <p:cTn id="66" dur="1" fill="hold">
                                              <p:stCondLst>
                                                <p:cond delay="0"/>
                                              </p:stCondLst>
                                            </p:cTn>
                                            <p:tgtEl>
                                              <p:spTgt spid="30"/>
                                            </p:tgtEl>
                                            <p:attrNameLst>
                                              <p:attrName>style.visibility</p:attrName>
                                            </p:attrNameLst>
                                          </p:cBhvr>
                                          <p:to>
                                            <p:strVal val="visible"/>
                                          </p:to>
                                        </p:set>
                                        <p:animEffect transition="in" filter="wipe(left)">
                                          <p:cBhvr>
                                            <p:cTn id="6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09" grpId="0" bldLvl="0" animBg="1"/>
          <p:bldP spid="110" grpId="0" bldLvl="0" animBg="1"/>
          <p:bldP spid="16" grpId="0" animBg="1"/>
          <p:bldP spid="17" grpId="0" animBg="1"/>
          <p:bldP spid="27" grpId="0"/>
          <p:bldP spid="28" grpId="0"/>
          <p:bldP spid="29" grpId="0"/>
          <p:bldP spid="30" grpId="0"/>
          <p:bldP spid="31" grpId="0"/>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239" y="5084446"/>
            <a:ext cx="2446020" cy="65246"/>
          </a:xfrm>
          <a:prstGeom prst="rect">
            <a:avLst/>
          </a:prstGeom>
          <a:solidFill>
            <a:srgbClr val="C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矩形 9"/>
          <p:cNvSpPr/>
          <p:nvPr/>
        </p:nvSpPr>
        <p:spPr>
          <a:xfrm>
            <a:off x="8503444" y="-2381"/>
            <a:ext cx="641509" cy="57150"/>
          </a:xfrm>
          <a:prstGeom prst="rect">
            <a:avLst/>
          </a:prstGeom>
          <a:solidFill>
            <a:srgbClr val="0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9" name="矩形 108">
            <a:extLst>
              <a:ext uri="{FF2B5EF4-FFF2-40B4-BE49-F238E27FC236}">
                <a16:creationId xmlns:a16="http://schemas.microsoft.com/office/drawing/2014/main" xmlns="" id="{8070883F-6A51-4585-8290-A1C9F368FD81}"/>
              </a:ext>
            </a:extLst>
          </p:cNvPr>
          <p:cNvSpPr/>
          <p:nvPr/>
        </p:nvSpPr>
        <p:spPr>
          <a:xfrm>
            <a:off x="-5238" y="283369"/>
            <a:ext cx="110966" cy="33289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0" name="矩形 109">
            <a:extLst>
              <a:ext uri="{FF2B5EF4-FFF2-40B4-BE49-F238E27FC236}">
                <a16:creationId xmlns:a16="http://schemas.microsoft.com/office/drawing/2014/main" xmlns="" id="{E54C9A7B-014D-4F10-B5B1-2DE8F86900E2}"/>
              </a:ext>
            </a:extLst>
          </p:cNvPr>
          <p:cNvSpPr/>
          <p:nvPr/>
        </p:nvSpPr>
        <p:spPr>
          <a:xfrm>
            <a:off x="255747" y="283369"/>
            <a:ext cx="2446020" cy="33289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b="1" dirty="0">
                <a:latin typeface="微软雅黑" panose="020B0503020204020204" charset="-122"/>
                <a:ea typeface="微软雅黑" panose="020B0503020204020204" charset="-122"/>
              </a:rPr>
              <a:t>使触电者脱离电源的方法如下</a:t>
            </a:r>
          </a:p>
        </p:txBody>
      </p:sp>
      <p:sp>
        <p:nvSpPr>
          <p:cNvPr id="33" name="燕尾形 2">
            <a:extLst>
              <a:ext uri="{FF2B5EF4-FFF2-40B4-BE49-F238E27FC236}">
                <a16:creationId xmlns:a16="http://schemas.microsoft.com/office/drawing/2014/main" xmlns="" id="{84C84D24-5CD2-4E52-AF8C-A581DC60B49C}"/>
              </a:ext>
            </a:extLst>
          </p:cNvPr>
          <p:cNvSpPr/>
          <p:nvPr/>
        </p:nvSpPr>
        <p:spPr>
          <a:xfrm>
            <a:off x="1296478" y="2548233"/>
            <a:ext cx="816998" cy="887723"/>
          </a:xfrm>
          <a:prstGeom prst="chevron">
            <a:avLst>
              <a:gd name="adj" fmla="val 5442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332" fontAlgn="auto">
              <a:spcBef>
                <a:spcPts val="0"/>
              </a:spcBef>
              <a:spcAft>
                <a:spcPts val="0"/>
              </a:spcAft>
              <a:defRPr/>
            </a:pPr>
            <a:endParaRPr lang="zh-CN" altLang="en-US" sz="2489"/>
          </a:p>
        </p:txBody>
      </p:sp>
      <p:sp>
        <p:nvSpPr>
          <p:cNvPr id="34" name="燕尾形 3">
            <a:extLst>
              <a:ext uri="{FF2B5EF4-FFF2-40B4-BE49-F238E27FC236}">
                <a16:creationId xmlns:a16="http://schemas.microsoft.com/office/drawing/2014/main" xmlns="" id="{139FEDC1-7187-46E0-9E87-5D7E46B8C7DB}"/>
              </a:ext>
            </a:extLst>
          </p:cNvPr>
          <p:cNvSpPr/>
          <p:nvPr/>
        </p:nvSpPr>
        <p:spPr>
          <a:xfrm>
            <a:off x="2016558" y="2548233"/>
            <a:ext cx="818217" cy="887723"/>
          </a:xfrm>
          <a:prstGeom prst="chevron">
            <a:avLst>
              <a:gd name="adj" fmla="val 5442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332" fontAlgn="auto">
              <a:spcBef>
                <a:spcPts val="0"/>
              </a:spcBef>
              <a:spcAft>
                <a:spcPts val="0"/>
              </a:spcAft>
              <a:defRPr/>
            </a:pPr>
            <a:endParaRPr lang="zh-CN" altLang="en-US" sz="2489"/>
          </a:p>
        </p:txBody>
      </p:sp>
      <p:sp>
        <p:nvSpPr>
          <p:cNvPr id="35" name="燕尾形 4">
            <a:extLst>
              <a:ext uri="{FF2B5EF4-FFF2-40B4-BE49-F238E27FC236}">
                <a16:creationId xmlns:a16="http://schemas.microsoft.com/office/drawing/2014/main" xmlns="" id="{46993370-525F-4185-BC5D-282FF1E1E2CD}"/>
              </a:ext>
            </a:extLst>
          </p:cNvPr>
          <p:cNvSpPr/>
          <p:nvPr/>
        </p:nvSpPr>
        <p:spPr>
          <a:xfrm>
            <a:off x="2736638" y="2548233"/>
            <a:ext cx="818217" cy="887723"/>
          </a:xfrm>
          <a:prstGeom prst="chevron">
            <a:avLst>
              <a:gd name="adj" fmla="val 5442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332" fontAlgn="auto">
              <a:spcBef>
                <a:spcPts val="0"/>
              </a:spcBef>
              <a:spcAft>
                <a:spcPts val="0"/>
              </a:spcAft>
              <a:defRPr/>
            </a:pPr>
            <a:endParaRPr lang="zh-CN" altLang="en-US" sz="2489"/>
          </a:p>
        </p:txBody>
      </p:sp>
      <p:sp>
        <p:nvSpPr>
          <p:cNvPr id="36" name="燕尾形 5">
            <a:extLst>
              <a:ext uri="{FF2B5EF4-FFF2-40B4-BE49-F238E27FC236}">
                <a16:creationId xmlns:a16="http://schemas.microsoft.com/office/drawing/2014/main" xmlns="" id="{CBC6FA63-0EEF-4403-9778-7EA1F0C07447}"/>
              </a:ext>
            </a:extLst>
          </p:cNvPr>
          <p:cNvSpPr/>
          <p:nvPr/>
        </p:nvSpPr>
        <p:spPr>
          <a:xfrm>
            <a:off x="3430589" y="2548233"/>
            <a:ext cx="818217" cy="887723"/>
          </a:xfrm>
          <a:prstGeom prst="chevron">
            <a:avLst>
              <a:gd name="adj" fmla="val 54429"/>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332" fontAlgn="auto">
              <a:spcBef>
                <a:spcPts val="0"/>
              </a:spcBef>
              <a:spcAft>
                <a:spcPts val="0"/>
              </a:spcAft>
              <a:defRPr/>
            </a:pPr>
            <a:endParaRPr lang="zh-CN" altLang="en-US" sz="2489"/>
          </a:p>
        </p:txBody>
      </p:sp>
      <p:cxnSp>
        <p:nvCxnSpPr>
          <p:cNvPr id="37" name="直接连接符 36">
            <a:extLst>
              <a:ext uri="{FF2B5EF4-FFF2-40B4-BE49-F238E27FC236}">
                <a16:creationId xmlns:a16="http://schemas.microsoft.com/office/drawing/2014/main" xmlns="" id="{13A1A301-06CA-419E-BECF-7ACCE1853E5F}"/>
              </a:ext>
            </a:extLst>
          </p:cNvPr>
          <p:cNvCxnSpPr/>
          <p:nvPr/>
        </p:nvCxnSpPr>
        <p:spPr>
          <a:xfrm>
            <a:off x="2990762" y="2125462"/>
            <a:ext cx="0" cy="413246"/>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xmlns="" id="{19A9EE4B-E2F0-4ED5-AD8E-75379D6753F5}"/>
              </a:ext>
            </a:extLst>
          </p:cNvPr>
          <p:cNvCxnSpPr/>
          <p:nvPr/>
        </p:nvCxnSpPr>
        <p:spPr>
          <a:xfrm>
            <a:off x="1550602" y="1631372"/>
            <a:ext cx="0" cy="910511"/>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xmlns="" id="{64B84431-8786-44EC-A1F2-A253C3343DE7}"/>
              </a:ext>
            </a:extLst>
          </p:cNvPr>
          <p:cNvCxnSpPr/>
          <p:nvPr/>
        </p:nvCxnSpPr>
        <p:spPr>
          <a:xfrm flipH="1" flipV="1">
            <a:off x="3672742" y="3421608"/>
            <a:ext cx="29068" cy="946068"/>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xmlns="" id="{ED338894-A6A3-4BA6-869E-9308CDF9752A}"/>
              </a:ext>
            </a:extLst>
          </p:cNvPr>
          <p:cNvCxnSpPr/>
          <p:nvPr/>
        </p:nvCxnSpPr>
        <p:spPr>
          <a:xfrm flipV="1">
            <a:off x="2160574" y="3421606"/>
            <a:ext cx="0" cy="370006"/>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sp>
        <p:nvSpPr>
          <p:cNvPr id="41" name="五边形 11">
            <a:extLst>
              <a:ext uri="{FF2B5EF4-FFF2-40B4-BE49-F238E27FC236}">
                <a16:creationId xmlns:a16="http://schemas.microsoft.com/office/drawing/2014/main" xmlns="" id="{86C22B45-1FBB-4D33-BABE-F882DF62CDFD}"/>
              </a:ext>
            </a:extLst>
          </p:cNvPr>
          <p:cNvSpPr/>
          <p:nvPr/>
        </p:nvSpPr>
        <p:spPr>
          <a:xfrm>
            <a:off x="1187624" y="2540817"/>
            <a:ext cx="5077405" cy="892732"/>
          </a:xfrm>
          <a:prstGeom prst="homePlate">
            <a:avLst>
              <a:gd name="adj" fmla="val 47961"/>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lIns="91431" tIns="45716" rIns="91431" bIns="45716" anchor="ctr"/>
          <a:lstStyle/>
          <a:p>
            <a:pPr algn="ctr" defTabSz="914332" fontAlgn="auto">
              <a:spcBef>
                <a:spcPts val="0"/>
              </a:spcBef>
              <a:spcAft>
                <a:spcPts val="0"/>
              </a:spcAft>
              <a:defRPr/>
            </a:pPr>
            <a:endParaRPr lang="zh-CN" altLang="en-US" sz="2489"/>
          </a:p>
        </p:txBody>
      </p:sp>
      <p:sp>
        <p:nvSpPr>
          <p:cNvPr id="42" name="TextBox 30">
            <a:extLst>
              <a:ext uri="{FF2B5EF4-FFF2-40B4-BE49-F238E27FC236}">
                <a16:creationId xmlns:a16="http://schemas.microsoft.com/office/drawing/2014/main" xmlns="" id="{E0C7FE8B-7269-4787-8F0A-4CDC617D047E}"/>
              </a:ext>
            </a:extLst>
          </p:cNvPr>
          <p:cNvSpPr txBox="1"/>
          <p:nvPr/>
        </p:nvSpPr>
        <p:spPr>
          <a:xfrm>
            <a:off x="6574200" y="1277706"/>
            <a:ext cx="2261975" cy="3231654"/>
          </a:xfrm>
          <a:prstGeom prst="rect">
            <a:avLst/>
          </a:prstGeom>
          <a:noFill/>
        </p:spPr>
        <p:txBody>
          <a:bodyPr wrap="square" rtlCol="0">
            <a:spAutoFit/>
          </a:bodyPr>
          <a:lstStyle/>
          <a:p>
            <a:pPr lvl="0"/>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迅速拉下闸刀或拨出电源插头</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lvl="0"/>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若电闸一时找不到，应使用干燥木棒将电线拨离触电者</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若电线被触电者抓在手里，可设法将干木板塞到其身下，使其与地面隔离。弄不清电源方向时，电线两端都要砍</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若触电者的衣服是干的，且施救者穿着干燥或绝缘性好的鞋子，则可找干燥的衣物包住施救者的一只手，拉住触电者的衣服，使其脱离电源。但施救者必须注意避免触及导电物体或触电者的身体，防止意外</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43" name="组合 42">
            <a:extLst>
              <a:ext uri="{FF2B5EF4-FFF2-40B4-BE49-F238E27FC236}">
                <a16:creationId xmlns:a16="http://schemas.microsoft.com/office/drawing/2014/main" xmlns="" id="{B5AF9061-1A2C-4856-AE2B-45B1B7111576}"/>
              </a:ext>
            </a:extLst>
          </p:cNvPr>
          <p:cNvGrpSpPr/>
          <p:nvPr/>
        </p:nvGrpSpPr>
        <p:grpSpPr>
          <a:xfrm>
            <a:off x="1390358" y="1189014"/>
            <a:ext cx="2295170" cy="416266"/>
            <a:chOff x="814328" y="3221864"/>
            <a:chExt cx="2234964" cy="405348"/>
          </a:xfrm>
        </p:grpSpPr>
        <p:grpSp>
          <p:nvGrpSpPr>
            <p:cNvPr id="44" name="组合 43">
              <a:extLst>
                <a:ext uri="{FF2B5EF4-FFF2-40B4-BE49-F238E27FC236}">
                  <a16:creationId xmlns:a16="http://schemas.microsoft.com/office/drawing/2014/main" xmlns="" id="{2738D57B-F731-49B1-8698-694267B13CF0}"/>
                </a:ext>
              </a:extLst>
            </p:cNvPr>
            <p:cNvGrpSpPr/>
            <p:nvPr/>
          </p:nvGrpSpPr>
          <p:grpSpPr>
            <a:xfrm>
              <a:off x="814328" y="3221864"/>
              <a:ext cx="2234964" cy="405348"/>
              <a:chOff x="2173927" y="3288730"/>
              <a:chExt cx="2835963" cy="514349"/>
            </a:xfrm>
          </p:grpSpPr>
          <p:sp>
            <p:nvSpPr>
              <p:cNvPr id="46" name="圆角矩形 19">
                <a:extLst>
                  <a:ext uri="{FF2B5EF4-FFF2-40B4-BE49-F238E27FC236}">
                    <a16:creationId xmlns:a16="http://schemas.microsoft.com/office/drawing/2014/main" xmlns="" id="{50877EEF-57B5-4F3B-A699-C2540E2FF3C3}"/>
                  </a:ext>
                </a:extLst>
              </p:cNvPr>
              <p:cNvSpPr/>
              <p:nvPr/>
            </p:nvSpPr>
            <p:spPr>
              <a:xfrm>
                <a:off x="2173927" y="3288730"/>
                <a:ext cx="2835963" cy="514349"/>
              </a:xfrm>
              <a:prstGeom prst="roundRect">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solidFill>
                    <a:srgbClr val="C00000"/>
                  </a:solidFill>
                </a:endParaRPr>
              </a:p>
            </p:txBody>
          </p:sp>
          <p:sp>
            <p:nvSpPr>
              <p:cNvPr id="47" name="椭圆 46">
                <a:extLst>
                  <a:ext uri="{FF2B5EF4-FFF2-40B4-BE49-F238E27FC236}">
                    <a16:creationId xmlns:a16="http://schemas.microsoft.com/office/drawing/2014/main" xmlns="" id="{6E777388-C392-4886-9BE1-A4612E71B19C}"/>
                  </a:ext>
                </a:extLst>
              </p:cNvPr>
              <p:cNvSpPr/>
              <p:nvPr/>
            </p:nvSpPr>
            <p:spPr>
              <a:xfrm>
                <a:off x="2270357" y="3351544"/>
                <a:ext cx="394740" cy="394741"/>
              </a:xfrm>
              <a:prstGeom prst="ellipse">
                <a:avLst/>
              </a:prstGeom>
              <a:solidFill>
                <a:schemeClr val="bg1">
                  <a:lumMod val="6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C00000"/>
                    </a:solidFill>
                  </a:rPr>
                  <a:t>1</a:t>
                </a:r>
                <a:endParaRPr lang="zh-CN" altLang="en-US" dirty="0">
                  <a:solidFill>
                    <a:srgbClr val="C00000"/>
                  </a:solidFill>
                </a:endParaRPr>
              </a:p>
            </p:txBody>
          </p:sp>
        </p:grpSp>
        <p:sp>
          <p:nvSpPr>
            <p:cNvPr id="45" name="TextBox 33">
              <a:extLst>
                <a:ext uri="{FF2B5EF4-FFF2-40B4-BE49-F238E27FC236}">
                  <a16:creationId xmlns:a16="http://schemas.microsoft.com/office/drawing/2014/main" xmlns="" id="{F01963B8-1EBC-4E3D-87B0-1912D5180741}"/>
                </a:ext>
              </a:extLst>
            </p:cNvPr>
            <p:cNvSpPr txBox="1"/>
            <p:nvPr/>
          </p:nvSpPr>
          <p:spPr>
            <a:xfrm>
              <a:off x="995375" y="3332093"/>
              <a:ext cx="1926672" cy="19480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r>
                <a:rPr lang="zh-CN" altLang="en-US" sz="1300" dirty="0">
                  <a:solidFill>
                    <a:srgbClr val="C00000"/>
                  </a:solidFill>
                  <a:latin typeface="+mn-ea"/>
                </a:rPr>
                <a:t>拉闸</a:t>
              </a:r>
            </a:p>
          </p:txBody>
        </p:sp>
      </p:grpSp>
      <p:sp>
        <p:nvSpPr>
          <p:cNvPr id="48" name="圆角矩形 26">
            <a:extLst>
              <a:ext uri="{FF2B5EF4-FFF2-40B4-BE49-F238E27FC236}">
                <a16:creationId xmlns:a16="http://schemas.microsoft.com/office/drawing/2014/main" xmlns="" id="{5B4F6E2B-6453-4572-9E85-1AA3453ABAC6}"/>
              </a:ext>
            </a:extLst>
          </p:cNvPr>
          <p:cNvSpPr/>
          <p:nvPr/>
        </p:nvSpPr>
        <p:spPr>
          <a:xfrm>
            <a:off x="1704977" y="3907099"/>
            <a:ext cx="2295170" cy="416267"/>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9" name="椭圆 48">
            <a:extLst>
              <a:ext uri="{FF2B5EF4-FFF2-40B4-BE49-F238E27FC236}">
                <a16:creationId xmlns:a16="http://schemas.microsoft.com/office/drawing/2014/main" xmlns="" id="{4764A6FA-D302-42B4-AB01-EF435E9936EB}"/>
              </a:ext>
            </a:extLst>
          </p:cNvPr>
          <p:cNvSpPr/>
          <p:nvPr/>
        </p:nvSpPr>
        <p:spPr>
          <a:xfrm>
            <a:off x="1765578" y="3964829"/>
            <a:ext cx="317864" cy="317865"/>
          </a:xfrm>
          <a:prstGeom prst="ellipse">
            <a:avLst/>
          </a:prstGeom>
          <a:solidFill>
            <a:schemeClr val="bg1">
              <a:lumMod val="6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C00000"/>
                </a:solidFill>
              </a:rPr>
              <a:t>2</a:t>
            </a:r>
            <a:endParaRPr lang="zh-CN" altLang="en-US" dirty="0">
              <a:solidFill>
                <a:srgbClr val="C00000"/>
              </a:solidFill>
            </a:endParaRPr>
          </a:p>
        </p:txBody>
      </p:sp>
      <p:sp>
        <p:nvSpPr>
          <p:cNvPr id="50" name="TextBox 42">
            <a:extLst>
              <a:ext uri="{FF2B5EF4-FFF2-40B4-BE49-F238E27FC236}">
                <a16:creationId xmlns:a16="http://schemas.microsoft.com/office/drawing/2014/main" xmlns="" id="{95FD4BB1-03BC-4105-BD46-1C944E206E76}"/>
              </a:ext>
            </a:extLst>
          </p:cNvPr>
          <p:cNvSpPr txBox="1"/>
          <p:nvPr/>
        </p:nvSpPr>
        <p:spPr>
          <a:xfrm>
            <a:off x="2062563" y="4005722"/>
            <a:ext cx="1857237" cy="200055"/>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r>
              <a:rPr lang="zh-CN" altLang="en-US" sz="1300" dirty="0">
                <a:solidFill>
                  <a:srgbClr val="C00000"/>
                </a:solidFill>
                <a:latin typeface="+mn-ea"/>
              </a:rPr>
              <a:t>拨线</a:t>
            </a:r>
          </a:p>
        </p:txBody>
      </p:sp>
      <p:grpSp>
        <p:nvGrpSpPr>
          <p:cNvPr id="51" name="组合 50">
            <a:extLst>
              <a:ext uri="{FF2B5EF4-FFF2-40B4-BE49-F238E27FC236}">
                <a16:creationId xmlns:a16="http://schemas.microsoft.com/office/drawing/2014/main" xmlns="" id="{6182E35B-BE96-4ACA-8052-7E05DDED238F}"/>
              </a:ext>
            </a:extLst>
          </p:cNvPr>
          <p:cNvGrpSpPr/>
          <p:nvPr/>
        </p:nvGrpSpPr>
        <p:grpSpPr>
          <a:xfrm>
            <a:off x="2772215" y="1729070"/>
            <a:ext cx="2295171" cy="416266"/>
            <a:chOff x="2138119" y="3540374"/>
            <a:chExt cx="2835966" cy="514349"/>
          </a:xfrm>
        </p:grpSpPr>
        <p:sp>
          <p:nvSpPr>
            <p:cNvPr id="52" name="圆角矩形 33">
              <a:extLst>
                <a:ext uri="{FF2B5EF4-FFF2-40B4-BE49-F238E27FC236}">
                  <a16:creationId xmlns:a16="http://schemas.microsoft.com/office/drawing/2014/main" xmlns="" id="{1711C0A8-7EE9-49CE-8420-1D1BC20E756B}"/>
                </a:ext>
              </a:extLst>
            </p:cNvPr>
            <p:cNvSpPr/>
            <p:nvPr/>
          </p:nvSpPr>
          <p:spPr>
            <a:xfrm>
              <a:off x="2138119" y="3540374"/>
              <a:ext cx="2835966" cy="514349"/>
            </a:xfrm>
            <a:prstGeom prst="roundRect">
              <a:avLst/>
            </a:prstGeom>
            <a:solidFill>
              <a:schemeClr val="bg1">
                <a:lumMod val="8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dirty="0">
                <a:solidFill>
                  <a:srgbClr val="C00000"/>
                </a:solidFill>
              </a:endParaRPr>
            </a:p>
          </p:txBody>
        </p:sp>
        <p:sp>
          <p:nvSpPr>
            <p:cNvPr id="53" name="椭圆 52">
              <a:extLst>
                <a:ext uri="{FF2B5EF4-FFF2-40B4-BE49-F238E27FC236}">
                  <a16:creationId xmlns:a16="http://schemas.microsoft.com/office/drawing/2014/main" xmlns="" id="{39BA71F6-2E7B-49F5-85DB-FDD6E3960FA3}"/>
                </a:ext>
              </a:extLst>
            </p:cNvPr>
            <p:cNvSpPr>
              <a:spLocks/>
            </p:cNvSpPr>
            <p:nvPr/>
          </p:nvSpPr>
          <p:spPr>
            <a:xfrm>
              <a:off x="2222901" y="3601169"/>
              <a:ext cx="392761" cy="392760"/>
            </a:xfrm>
            <a:prstGeom prst="ellipse">
              <a:avLst/>
            </a:prstGeom>
            <a:solidFill>
              <a:schemeClr val="bg1">
                <a:lumMod val="6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C00000"/>
                  </a:solidFill>
                </a:rPr>
                <a:t>3</a:t>
              </a:r>
              <a:endParaRPr lang="zh-CN" altLang="en-US" dirty="0">
                <a:solidFill>
                  <a:srgbClr val="C00000"/>
                </a:solidFill>
              </a:endParaRPr>
            </a:p>
          </p:txBody>
        </p:sp>
      </p:grpSp>
      <p:sp>
        <p:nvSpPr>
          <p:cNvPr id="54" name="TextBox 49">
            <a:extLst>
              <a:ext uri="{FF2B5EF4-FFF2-40B4-BE49-F238E27FC236}">
                <a16:creationId xmlns:a16="http://schemas.microsoft.com/office/drawing/2014/main" xmlns="" id="{8FA9AC8E-785B-48F0-8A09-3A74A1A0A485}"/>
              </a:ext>
            </a:extLst>
          </p:cNvPr>
          <p:cNvSpPr txBox="1"/>
          <p:nvPr/>
        </p:nvSpPr>
        <p:spPr>
          <a:xfrm>
            <a:off x="3087233" y="1859933"/>
            <a:ext cx="1897464" cy="200055"/>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r>
              <a:rPr lang="zh-CN" altLang="en-US" sz="1300" dirty="0">
                <a:solidFill>
                  <a:srgbClr val="C00000"/>
                </a:solidFill>
                <a:latin typeface="+mn-ea"/>
              </a:rPr>
              <a:t>砍线</a:t>
            </a:r>
          </a:p>
        </p:txBody>
      </p:sp>
      <p:sp>
        <p:nvSpPr>
          <p:cNvPr id="55" name="圆角矩形 39">
            <a:extLst>
              <a:ext uri="{FF2B5EF4-FFF2-40B4-BE49-F238E27FC236}">
                <a16:creationId xmlns:a16="http://schemas.microsoft.com/office/drawing/2014/main" xmlns="" id="{A8306B4E-B860-47CD-B470-395B8ED2C5F7}"/>
              </a:ext>
            </a:extLst>
          </p:cNvPr>
          <p:cNvSpPr/>
          <p:nvPr/>
        </p:nvSpPr>
        <p:spPr>
          <a:xfrm>
            <a:off x="3456718" y="4367676"/>
            <a:ext cx="2327891" cy="444187"/>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56" name="圆角矩形 40">
            <a:extLst>
              <a:ext uri="{FF2B5EF4-FFF2-40B4-BE49-F238E27FC236}">
                <a16:creationId xmlns:a16="http://schemas.microsoft.com/office/drawing/2014/main" xmlns="" id="{A8F81EAC-F312-4B3F-9113-3E2F36AE7F05}"/>
              </a:ext>
            </a:extLst>
          </p:cNvPr>
          <p:cNvSpPr/>
          <p:nvPr/>
        </p:nvSpPr>
        <p:spPr>
          <a:xfrm>
            <a:off x="3474095" y="4381636"/>
            <a:ext cx="2295170" cy="416267"/>
          </a:xfrm>
          <a:prstGeom prst="roundRect">
            <a:avLst/>
          </a:prstGeom>
          <a:solidFill>
            <a:schemeClr val="bg1">
              <a:lumMod val="8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solidFill>
                <a:srgbClr val="C00000"/>
              </a:solidFill>
            </a:endParaRPr>
          </a:p>
        </p:txBody>
      </p:sp>
      <p:sp>
        <p:nvSpPr>
          <p:cNvPr id="57" name="椭圆 56">
            <a:extLst>
              <a:ext uri="{FF2B5EF4-FFF2-40B4-BE49-F238E27FC236}">
                <a16:creationId xmlns:a16="http://schemas.microsoft.com/office/drawing/2014/main" xmlns="" id="{4162B4A0-D159-43B8-9EEB-C33E8F7F0129}"/>
              </a:ext>
            </a:extLst>
          </p:cNvPr>
          <p:cNvSpPr/>
          <p:nvPr/>
        </p:nvSpPr>
        <p:spPr>
          <a:xfrm>
            <a:off x="3542878" y="4451724"/>
            <a:ext cx="317865" cy="317865"/>
          </a:xfrm>
          <a:prstGeom prst="ellipse">
            <a:avLst/>
          </a:prstGeom>
          <a:solidFill>
            <a:schemeClr val="bg1">
              <a:lumMod val="6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C00000"/>
                </a:solidFill>
              </a:rPr>
              <a:t>4</a:t>
            </a:r>
            <a:endParaRPr lang="zh-CN" altLang="en-US" dirty="0">
              <a:solidFill>
                <a:srgbClr val="C00000"/>
              </a:solidFill>
            </a:endParaRPr>
          </a:p>
        </p:txBody>
      </p:sp>
      <p:sp>
        <p:nvSpPr>
          <p:cNvPr id="58" name="TextBox 57">
            <a:extLst>
              <a:ext uri="{FF2B5EF4-FFF2-40B4-BE49-F238E27FC236}">
                <a16:creationId xmlns:a16="http://schemas.microsoft.com/office/drawing/2014/main" xmlns="" id="{DE99D1B1-468A-4064-9455-4D61F314CAE1}"/>
              </a:ext>
            </a:extLst>
          </p:cNvPr>
          <p:cNvSpPr txBox="1"/>
          <p:nvPr/>
        </p:nvSpPr>
        <p:spPr>
          <a:xfrm>
            <a:off x="3735043" y="4497716"/>
            <a:ext cx="1978571" cy="200055"/>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r>
              <a:rPr lang="zh-CN" altLang="en-US" sz="1300" dirty="0">
                <a:solidFill>
                  <a:srgbClr val="C00000"/>
                </a:solidFill>
                <a:latin typeface="+mn-ea"/>
              </a:rPr>
              <a:t>拽衣</a:t>
            </a:r>
          </a:p>
        </p:txBody>
      </p:sp>
      <p:grpSp>
        <p:nvGrpSpPr>
          <p:cNvPr id="59" name="组合 58">
            <a:extLst>
              <a:ext uri="{FF2B5EF4-FFF2-40B4-BE49-F238E27FC236}">
                <a16:creationId xmlns:a16="http://schemas.microsoft.com/office/drawing/2014/main" xmlns="" id="{022E9310-A1A2-4860-B5C9-CF7787708B84}"/>
              </a:ext>
            </a:extLst>
          </p:cNvPr>
          <p:cNvGrpSpPr>
            <a:grpSpLocks noChangeAspect="1"/>
          </p:cNvGrpSpPr>
          <p:nvPr/>
        </p:nvGrpSpPr>
        <p:grpSpPr>
          <a:xfrm>
            <a:off x="4176798" y="2125462"/>
            <a:ext cx="1698901" cy="1620807"/>
            <a:chOff x="3197225" y="3458369"/>
            <a:chExt cx="533400" cy="487363"/>
          </a:xfrm>
          <a:solidFill>
            <a:srgbClr val="C00000"/>
          </a:solidFill>
        </p:grpSpPr>
        <p:sp>
          <p:nvSpPr>
            <p:cNvPr id="60" name="Oval 312">
              <a:extLst>
                <a:ext uri="{FF2B5EF4-FFF2-40B4-BE49-F238E27FC236}">
                  <a16:creationId xmlns:a16="http://schemas.microsoft.com/office/drawing/2014/main" xmlns="" id="{A0C98B93-547D-4238-ABFF-158C5303DBC9}"/>
                </a:ext>
              </a:extLst>
            </p:cNvPr>
            <p:cNvSpPr>
              <a:spLocks noChangeArrowheads="1"/>
            </p:cNvSpPr>
            <p:nvPr/>
          </p:nvSpPr>
          <p:spPr bwMode="auto">
            <a:xfrm>
              <a:off x="3568700" y="3458369"/>
              <a:ext cx="93663" cy="88900"/>
            </a:xfrm>
            <a:prstGeom prst="ellipse">
              <a:avLst/>
            </a:pr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32" fontAlgn="auto">
                <a:spcBef>
                  <a:spcPts val="0"/>
                </a:spcBef>
                <a:spcAft>
                  <a:spcPts val="0"/>
                </a:spcAft>
                <a:defRPr/>
              </a:pPr>
              <a:endParaRPr lang="zh-CN" altLang="en-US" sz="2489"/>
            </a:p>
          </p:txBody>
        </p:sp>
        <p:sp>
          <p:nvSpPr>
            <p:cNvPr id="61" name="Freeform 313">
              <a:extLst>
                <a:ext uri="{FF2B5EF4-FFF2-40B4-BE49-F238E27FC236}">
                  <a16:creationId xmlns:a16="http://schemas.microsoft.com/office/drawing/2014/main" xmlns="" id="{E418CB74-9CA0-4979-86B8-3A942E745F84}"/>
                </a:ext>
              </a:extLst>
            </p:cNvPr>
            <p:cNvSpPr>
              <a:spLocks/>
            </p:cNvSpPr>
            <p:nvPr/>
          </p:nvSpPr>
          <p:spPr bwMode="auto">
            <a:xfrm>
              <a:off x="3197225" y="3513932"/>
              <a:ext cx="533400" cy="431800"/>
            </a:xfrm>
            <a:custGeom>
              <a:avLst/>
              <a:gdLst>
                <a:gd name="T0" fmla="*/ 7 w 142"/>
                <a:gd name="T1" fmla="*/ 60 h 115"/>
                <a:gd name="T2" fmla="*/ 9 w 142"/>
                <a:gd name="T3" fmla="*/ 60 h 115"/>
                <a:gd name="T4" fmla="*/ 36 w 142"/>
                <a:gd name="T5" fmla="*/ 60 h 115"/>
                <a:gd name="T6" fmla="*/ 77 w 142"/>
                <a:gd name="T7" fmla="*/ 12 h 115"/>
                <a:gd name="T8" fmla="*/ 67 w 142"/>
                <a:gd name="T9" fmla="*/ 12 h 115"/>
                <a:gd name="T10" fmla="*/ 48 w 142"/>
                <a:gd name="T11" fmla="*/ 34 h 115"/>
                <a:gd name="T12" fmla="*/ 43 w 142"/>
                <a:gd name="T13" fmla="*/ 36 h 115"/>
                <a:gd name="T14" fmla="*/ 37 w 142"/>
                <a:gd name="T15" fmla="*/ 30 h 115"/>
                <a:gd name="T16" fmla="*/ 39 w 142"/>
                <a:gd name="T17" fmla="*/ 25 h 115"/>
                <a:gd name="T18" fmla="*/ 59 w 142"/>
                <a:gd name="T19" fmla="*/ 2 h 115"/>
                <a:gd name="T20" fmla="*/ 64 w 142"/>
                <a:gd name="T21" fmla="*/ 0 h 115"/>
                <a:gd name="T22" fmla="*/ 93 w 142"/>
                <a:gd name="T23" fmla="*/ 0 h 115"/>
                <a:gd name="T24" fmla="*/ 114 w 142"/>
                <a:gd name="T25" fmla="*/ 15 h 115"/>
                <a:gd name="T26" fmla="*/ 114 w 142"/>
                <a:gd name="T27" fmla="*/ 32 h 115"/>
                <a:gd name="T28" fmla="*/ 135 w 142"/>
                <a:gd name="T29" fmla="*/ 32 h 115"/>
                <a:gd name="T30" fmla="*/ 139 w 142"/>
                <a:gd name="T31" fmla="*/ 34 h 115"/>
                <a:gd name="T32" fmla="*/ 139 w 142"/>
                <a:gd name="T33" fmla="*/ 43 h 115"/>
                <a:gd name="T34" fmla="*/ 135 w 142"/>
                <a:gd name="T35" fmla="*/ 45 h 115"/>
                <a:gd name="T36" fmla="*/ 109 w 142"/>
                <a:gd name="T37" fmla="*/ 45 h 115"/>
                <a:gd name="T38" fmla="*/ 101 w 142"/>
                <a:gd name="T39" fmla="*/ 38 h 115"/>
                <a:gd name="T40" fmla="*/ 101 w 142"/>
                <a:gd name="T41" fmla="*/ 27 h 115"/>
                <a:gd name="T42" fmla="*/ 86 w 142"/>
                <a:gd name="T43" fmla="*/ 45 h 115"/>
                <a:gd name="T44" fmla="*/ 100 w 142"/>
                <a:gd name="T45" fmla="*/ 59 h 115"/>
                <a:gd name="T46" fmla="*/ 101 w 142"/>
                <a:gd name="T47" fmla="*/ 69 h 115"/>
                <a:gd name="T48" fmla="*/ 92 w 142"/>
                <a:gd name="T49" fmla="*/ 109 h 115"/>
                <a:gd name="T50" fmla="*/ 85 w 142"/>
                <a:gd name="T51" fmla="*/ 115 h 115"/>
                <a:gd name="T52" fmla="*/ 77 w 142"/>
                <a:gd name="T53" fmla="*/ 108 h 115"/>
                <a:gd name="T54" fmla="*/ 77 w 142"/>
                <a:gd name="T55" fmla="*/ 106 h 115"/>
                <a:gd name="T56" fmla="*/ 85 w 142"/>
                <a:gd name="T57" fmla="*/ 72 h 115"/>
                <a:gd name="T58" fmla="*/ 66 w 142"/>
                <a:gd name="T59" fmla="*/ 54 h 115"/>
                <a:gd name="T60" fmla="*/ 50 w 142"/>
                <a:gd name="T61" fmla="*/ 72 h 115"/>
                <a:gd name="T62" fmla="*/ 41 w 142"/>
                <a:gd name="T63" fmla="*/ 75 h 115"/>
                <a:gd name="T64" fmla="*/ 8 w 142"/>
                <a:gd name="T65" fmla="*/ 75 h 115"/>
                <a:gd name="T66" fmla="*/ 1 w 142"/>
                <a:gd name="T67" fmla="*/ 69 h 115"/>
                <a:gd name="T68" fmla="*/ 7 w 142"/>
                <a:gd name="T69" fmla="*/ 6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2" h="115">
                  <a:moveTo>
                    <a:pt x="7" y="60"/>
                  </a:moveTo>
                  <a:cubicBezTo>
                    <a:pt x="7" y="60"/>
                    <a:pt x="8" y="60"/>
                    <a:pt x="9" y="60"/>
                  </a:cubicBezTo>
                  <a:cubicBezTo>
                    <a:pt x="36" y="60"/>
                    <a:pt x="36" y="60"/>
                    <a:pt x="36" y="60"/>
                  </a:cubicBezTo>
                  <a:cubicBezTo>
                    <a:pt x="77" y="12"/>
                    <a:pt x="77" y="12"/>
                    <a:pt x="77" y="12"/>
                  </a:cubicBezTo>
                  <a:cubicBezTo>
                    <a:pt x="67" y="12"/>
                    <a:pt x="67" y="12"/>
                    <a:pt x="67" y="12"/>
                  </a:cubicBezTo>
                  <a:cubicBezTo>
                    <a:pt x="48" y="34"/>
                    <a:pt x="48" y="34"/>
                    <a:pt x="48" y="34"/>
                  </a:cubicBezTo>
                  <a:cubicBezTo>
                    <a:pt x="47" y="35"/>
                    <a:pt x="45" y="36"/>
                    <a:pt x="43" y="36"/>
                  </a:cubicBezTo>
                  <a:cubicBezTo>
                    <a:pt x="40" y="36"/>
                    <a:pt x="37" y="33"/>
                    <a:pt x="37" y="30"/>
                  </a:cubicBezTo>
                  <a:cubicBezTo>
                    <a:pt x="37" y="28"/>
                    <a:pt x="38" y="26"/>
                    <a:pt x="39" y="25"/>
                  </a:cubicBezTo>
                  <a:cubicBezTo>
                    <a:pt x="59" y="2"/>
                    <a:pt x="59" y="2"/>
                    <a:pt x="59" y="2"/>
                  </a:cubicBezTo>
                  <a:cubicBezTo>
                    <a:pt x="61" y="1"/>
                    <a:pt x="62" y="0"/>
                    <a:pt x="64" y="0"/>
                  </a:cubicBezTo>
                  <a:cubicBezTo>
                    <a:pt x="93" y="0"/>
                    <a:pt x="93" y="0"/>
                    <a:pt x="93" y="0"/>
                  </a:cubicBezTo>
                  <a:cubicBezTo>
                    <a:pt x="93" y="0"/>
                    <a:pt x="112" y="14"/>
                    <a:pt x="114" y="15"/>
                  </a:cubicBezTo>
                  <a:cubicBezTo>
                    <a:pt x="114" y="32"/>
                    <a:pt x="114" y="32"/>
                    <a:pt x="114" y="32"/>
                  </a:cubicBezTo>
                  <a:cubicBezTo>
                    <a:pt x="135" y="32"/>
                    <a:pt x="135" y="32"/>
                    <a:pt x="135" y="32"/>
                  </a:cubicBezTo>
                  <a:cubicBezTo>
                    <a:pt x="137" y="32"/>
                    <a:pt x="138" y="33"/>
                    <a:pt x="139" y="34"/>
                  </a:cubicBezTo>
                  <a:cubicBezTo>
                    <a:pt x="142" y="36"/>
                    <a:pt x="142" y="40"/>
                    <a:pt x="139" y="43"/>
                  </a:cubicBezTo>
                  <a:cubicBezTo>
                    <a:pt x="138" y="44"/>
                    <a:pt x="137" y="44"/>
                    <a:pt x="135" y="45"/>
                  </a:cubicBezTo>
                  <a:cubicBezTo>
                    <a:pt x="109" y="45"/>
                    <a:pt x="109" y="45"/>
                    <a:pt x="109" y="45"/>
                  </a:cubicBezTo>
                  <a:cubicBezTo>
                    <a:pt x="101" y="44"/>
                    <a:pt x="101" y="38"/>
                    <a:pt x="101" y="38"/>
                  </a:cubicBezTo>
                  <a:cubicBezTo>
                    <a:pt x="101" y="27"/>
                    <a:pt x="101" y="27"/>
                    <a:pt x="101" y="27"/>
                  </a:cubicBezTo>
                  <a:cubicBezTo>
                    <a:pt x="86" y="45"/>
                    <a:pt x="86" y="45"/>
                    <a:pt x="86" y="45"/>
                  </a:cubicBezTo>
                  <a:cubicBezTo>
                    <a:pt x="100" y="59"/>
                    <a:pt x="100" y="59"/>
                    <a:pt x="100" y="59"/>
                  </a:cubicBezTo>
                  <a:cubicBezTo>
                    <a:pt x="100" y="59"/>
                    <a:pt x="103" y="62"/>
                    <a:pt x="101" y="69"/>
                  </a:cubicBezTo>
                  <a:cubicBezTo>
                    <a:pt x="92" y="109"/>
                    <a:pt x="92" y="109"/>
                    <a:pt x="92" y="109"/>
                  </a:cubicBezTo>
                  <a:cubicBezTo>
                    <a:pt x="92" y="113"/>
                    <a:pt x="88" y="115"/>
                    <a:pt x="85" y="115"/>
                  </a:cubicBezTo>
                  <a:cubicBezTo>
                    <a:pt x="80" y="115"/>
                    <a:pt x="77" y="112"/>
                    <a:pt x="77" y="108"/>
                  </a:cubicBezTo>
                  <a:cubicBezTo>
                    <a:pt x="77" y="107"/>
                    <a:pt x="77" y="106"/>
                    <a:pt x="77" y="106"/>
                  </a:cubicBezTo>
                  <a:cubicBezTo>
                    <a:pt x="85" y="72"/>
                    <a:pt x="85" y="72"/>
                    <a:pt x="85" y="72"/>
                  </a:cubicBezTo>
                  <a:cubicBezTo>
                    <a:pt x="66" y="54"/>
                    <a:pt x="66" y="54"/>
                    <a:pt x="66" y="54"/>
                  </a:cubicBezTo>
                  <a:cubicBezTo>
                    <a:pt x="50" y="72"/>
                    <a:pt x="50" y="72"/>
                    <a:pt x="50" y="72"/>
                  </a:cubicBezTo>
                  <a:cubicBezTo>
                    <a:pt x="50" y="72"/>
                    <a:pt x="48" y="75"/>
                    <a:pt x="41" y="75"/>
                  </a:cubicBezTo>
                  <a:cubicBezTo>
                    <a:pt x="8" y="75"/>
                    <a:pt x="8" y="75"/>
                    <a:pt x="8" y="75"/>
                  </a:cubicBezTo>
                  <a:cubicBezTo>
                    <a:pt x="5" y="75"/>
                    <a:pt x="2" y="73"/>
                    <a:pt x="1" y="69"/>
                  </a:cubicBezTo>
                  <a:cubicBezTo>
                    <a:pt x="0" y="65"/>
                    <a:pt x="2" y="61"/>
                    <a:pt x="7" y="60"/>
                  </a:cubicBez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32" fontAlgn="auto">
                <a:spcBef>
                  <a:spcPts val="0"/>
                </a:spcBef>
                <a:spcAft>
                  <a:spcPts val="0"/>
                </a:spcAft>
                <a:defRPr/>
              </a:pPr>
              <a:endParaRPr lang="zh-CN" altLang="en-US" sz="2489"/>
            </a:p>
          </p:txBody>
        </p:sp>
      </p:grpSp>
      <p:cxnSp>
        <p:nvCxnSpPr>
          <p:cNvPr id="62" name="直接连接符 61">
            <a:extLst>
              <a:ext uri="{FF2B5EF4-FFF2-40B4-BE49-F238E27FC236}">
                <a16:creationId xmlns:a16="http://schemas.microsoft.com/office/drawing/2014/main" xmlns="" id="{31323F59-88E6-44FF-B369-3B9D0EC82036}"/>
              </a:ext>
            </a:extLst>
          </p:cNvPr>
          <p:cNvCxnSpPr/>
          <p:nvPr/>
        </p:nvCxnSpPr>
        <p:spPr>
          <a:xfrm>
            <a:off x="6516216" y="843558"/>
            <a:ext cx="0" cy="4298665"/>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790029525"/>
      </p:ext>
    </p:extLst>
  </p:cSld>
  <p:clrMapOvr>
    <a:masterClrMapping/>
  </p:clrMapOvr>
  <mc:AlternateContent xmlns:mc="http://schemas.openxmlformats.org/markup-compatibility/2006" xmlns:p14="http://schemas.microsoft.com/office/powerpoint/2010/main">
    <mc:Choice Requires="p14">
      <p:transition spd="slow" p14:dur="1500" advTm="12167">
        <p:split orient="vert"/>
      </p:transition>
    </mc:Choice>
    <mc:Fallback xmlns="">
      <p:transition spd="slow" advTm="12167">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09"/>
                                        </p:tgtEl>
                                        <p:attrNameLst>
                                          <p:attrName>style.visibility</p:attrName>
                                        </p:attrNameLst>
                                      </p:cBhvr>
                                      <p:to>
                                        <p:strVal val="visible"/>
                                      </p:to>
                                    </p:set>
                                    <p:animEffect transition="in" filter="wipe(left)">
                                      <p:cBhvr>
                                        <p:cTn id="14" dur="500"/>
                                        <p:tgtEl>
                                          <p:spTgt spid="109"/>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0"/>
                                        </p:tgtEl>
                                        <p:attrNameLst>
                                          <p:attrName>style.visibility</p:attrName>
                                        </p:attrNameLst>
                                      </p:cBhvr>
                                      <p:to>
                                        <p:strVal val="visible"/>
                                      </p:to>
                                    </p:set>
                                    <p:anim calcmode="lin" valueType="num">
                                      <p:cBhvr>
                                        <p:cTn id="18" dur="500" fill="hold"/>
                                        <p:tgtEl>
                                          <p:spTgt spid="110"/>
                                        </p:tgtEl>
                                        <p:attrNameLst>
                                          <p:attrName>ppt_w</p:attrName>
                                        </p:attrNameLst>
                                      </p:cBhvr>
                                      <p:tavLst>
                                        <p:tav tm="0">
                                          <p:val>
                                            <p:fltVal val="0"/>
                                          </p:val>
                                        </p:tav>
                                        <p:tav tm="100000">
                                          <p:val>
                                            <p:strVal val="#ppt_w"/>
                                          </p:val>
                                        </p:tav>
                                      </p:tavLst>
                                    </p:anim>
                                    <p:anim calcmode="lin" valueType="num">
                                      <p:cBhvr>
                                        <p:cTn id="19" dur="500" fill="hold"/>
                                        <p:tgtEl>
                                          <p:spTgt spid="110"/>
                                        </p:tgtEl>
                                        <p:attrNameLst>
                                          <p:attrName>ppt_h</p:attrName>
                                        </p:attrNameLst>
                                      </p:cBhvr>
                                      <p:tavLst>
                                        <p:tav tm="0">
                                          <p:val>
                                            <p:fltVal val="0"/>
                                          </p:val>
                                        </p:tav>
                                        <p:tav tm="100000">
                                          <p:val>
                                            <p:strVal val="#ppt_h"/>
                                          </p:val>
                                        </p:tav>
                                      </p:tavLst>
                                    </p:anim>
                                    <p:animEffect transition="in" filter="fade">
                                      <p:cBhvr>
                                        <p:cTn id="20" dur="500"/>
                                        <p:tgtEl>
                                          <p:spTgt spid="110"/>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additive="base">
                                        <p:cTn id="24" dur="400" fill="hold"/>
                                        <p:tgtEl>
                                          <p:spTgt spid="41"/>
                                        </p:tgtEl>
                                        <p:attrNameLst>
                                          <p:attrName>ppt_x</p:attrName>
                                        </p:attrNameLst>
                                      </p:cBhvr>
                                      <p:tavLst>
                                        <p:tav tm="0">
                                          <p:val>
                                            <p:strVal val="0-#ppt_w/2"/>
                                          </p:val>
                                        </p:tav>
                                        <p:tav tm="100000">
                                          <p:val>
                                            <p:strVal val="#ppt_x"/>
                                          </p:val>
                                        </p:tav>
                                      </p:tavLst>
                                    </p:anim>
                                    <p:anim calcmode="lin" valueType="num">
                                      <p:cBhvr additive="base">
                                        <p:cTn id="25" dur="400" fill="hold"/>
                                        <p:tgtEl>
                                          <p:spTgt spid="41"/>
                                        </p:tgtEl>
                                        <p:attrNameLst>
                                          <p:attrName>ppt_y</p:attrName>
                                        </p:attrNameLst>
                                      </p:cBhvr>
                                      <p:tavLst>
                                        <p:tav tm="0">
                                          <p:val>
                                            <p:strVal val="#ppt_y"/>
                                          </p:val>
                                        </p:tav>
                                        <p:tav tm="100000">
                                          <p:val>
                                            <p:strVal val="#ppt_y"/>
                                          </p:val>
                                        </p:tav>
                                      </p:tavLst>
                                    </p:anim>
                                  </p:childTnLst>
                                </p:cTn>
                              </p:par>
                            </p:childTnLst>
                          </p:cTn>
                        </p:par>
                        <p:par>
                          <p:cTn id="26" fill="hold">
                            <p:stCondLst>
                              <p:cond delay="1900"/>
                            </p:stCondLst>
                            <p:childTnLst>
                              <p:par>
                                <p:cTn id="27" presetID="2" presetClass="entr" presetSubtype="8" fill="hold" nodeType="afterEffect">
                                  <p:stCondLst>
                                    <p:cond delay="0"/>
                                  </p:stCondLst>
                                  <p:childTnLst>
                                    <p:set>
                                      <p:cBhvr>
                                        <p:cTn id="28" dur="1" fill="hold">
                                          <p:stCondLst>
                                            <p:cond delay="0"/>
                                          </p:stCondLst>
                                        </p:cTn>
                                        <p:tgtEl>
                                          <p:spTgt spid="59"/>
                                        </p:tgtEl>
                                        <p:attrNameLst>
                                          <p:attrName>style.visibility</p:attrName>
                                        </p:attrNameLst>
                                      </p:cBhvr>
                                      <p:to>
                                        <p:strVal val="visible"/>
                                      </p:to>
                                    </p:set>
                                    <p:anim calcmode="lin" valueType="num">
                                      <p:cBhvr additive="base">
                                        <p:cTn id="29" dur="400" fill="hold"/>
                                        <p:tgtEl>
                                          <p:spTgt spid="59"/>
                                        </p:tgtEl>
                                        <p:attrNameLst>
                                          <p:attrName>ppt_x</p:attrName>
                                        </p:attrNameLst>
                                      </p:cBhvr>
                                      <p:tavLst>
                                        <p:tav tm="0">
                                          <p:val>
                                            <p:strVal val="0-#ppt_w/2"/>
                                          </p:val>
                                        </p:tav>
                                        <p:tav tm="100000">
                                          <p:val>
                                            <p:strVal val="#ppt_x"/>
                                          </p:val>
                                        </p:tav>
                                      </p:tavLst>
                                    </p:anim>
                                    <p:anim calcmode="lin" valueType="num">
                                      <p:cBhvr additive="base">
                                        <p:cTn id="30" dur="400" fill="hold"/>
                                        <p:tgtEl>
                                          <p:spTgt spid="59"/>
                                        </p:tgtEl>
                                        <p:attrNameLst>
                                          <p:attrName>ppt_y</p:attrName>
                                        </p:attrNameLst>
                                      </p:cBhvr>
                                      <p:tavLst>
                                        <p:tav tm="0">
                                          <p:val>
                                            <p:strVal val="#ppt_y"/>
                                          </p:val>
                                        </p:tav>
                                        <p:tav tm="100000">
                                          <p:val>
                                            <p:strVal val="#ppt_y"/>
                                          </p:val>
                                        </p:tav>
                                      </p:tavLst>
                                    </p:anim>
                                  </p:childTnLst>
                                </p:cTn>
                              </p:par>
                            </p:childTnLst>
                          </p:cTn>
                        </p:par>
                        <p:par>
                          <p:cTn id="31" fill="hold">
                            <p:stCondLst>
                              <p:cond delay="2300"/>
                            </p:stCondLst>
                            <p:childTnLst>
                              <p:par>
                                <p:cTn id="32" presetID="12" presetClass="entr" presetSubtype="8" fill="hold" grpId="0" nodeType="afterEffect">
                                  <p:stCondLst>
                                    <p:cond delay="0"/>
                                  </p:stCondLst>
                                  <p:childTnLst>
                                    <p:set>
                                      <p:cBhvr>
                                        <p:cTn id="33" dur="1" fill="hold">
                                          <p:stCondLst>
                                            <p:cond delay="0"/>
                                          </p:stCondLst>
                                        </p:cTn>
                                        <p:tgtEl>
                                          <p:spTgt spid="33"/>
                                        </p:tgtEl>
                                        <p:attrNameLst>
                                          <p:attrName>style.visibility</p:attrName>
                                        </p:attrNameLst>
                                      </p:cBhvr>
                                      <p:to>
                                        <p:strVal val="visible"/>
                                      </p:to>
                                    </p:set>
                                    <p:anim calcmode="lin" valueType="num">
                                      <p:cBhvr additive="base">
                                        <p:cTn id="34" dur="400"/>
                                        <p:tgtEl>
                                          <p:spTgt spid="33"/>
                                        </p:tgtEl>
                                        <p:attrNameLst>
                                          <p:attrName>ppt_x</p:attrName>
                                        </p:attrNameLst>
                                      </p:cBhvr>
                                      <p:tavLst>
                                        <p:tav tm="0">
                                          <p:val>
                                            <p:strVal val="#ppt_x-#ppt_w*1.125000"/>
                                          </p:val>
                                        </p:tav>
                                        <p:tav tm="100000">
                                          <p:val>
                                            <p:strVal val="#ppt_x"/>
                                          </p:val>
                                        </p:tav>
                                      </p:tavLst>
                                    </p:anim>
                                    <p:animEffect transition="in" filter="wipe(right)">
                                      <p:cBhvr>
                                        <p:cTn id="35" dur="400"/>
                                        <p:tgtEl>
                                          <p:spTgt spid="33"/>
                                        </p:tgtEl>
                                      </p:cBhvr>
                                    </p:animEffect>
                                  </p:childTnLst>
                                </p:cTn>
                              </p:par>
                            </p:childTnLst>
                          </p:cTn>
                        </p:par>
                        <p:par>
                          <p:cTn id="36" fill="hold">
                            <p:stCondLst>
                              <p:cond delay="2700"/>
                            </p:stCondLst>
                            <p:childTnLst>
                              <p:par>
                                <p:cTn id="37" presetID="12" presetClass="entr" presetSubtype="4"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400"/>
                                        <p:tgtEl>
                                          <p:spTgt spid="38"/>
                                        </p:tgtEl>
                                        <p:attrNameLst>
                                          <p:attrName>ppt_y</p:attrName>
                                        </p:attrNameLst>
                                      </p:cBhvr>
                                      <p:tavLst>
                                        <p:tav tm="0">
                                          <p:val>
                                            <p:strVal val="#ppt_y+#ppt_h*1.125000"/>
                                          </p:val>
                                        </p:tav>
                                        <p:tav tm="100000">
                                          <p:val>
                                            <p:strVal val="#ppt_y"/>
                                          </p:val>
                                        </p:tav>
                                      </p:tavLst>
                                    </p:anim>
                                    <p:animEffect transition="in" filter="wipe(up)">
                                      <p:cBhvr>
                                        <p:cTn id="40" dur="400"/>
                                        <p:tgtEl>
                                          <p:spTgt spid="38"/>
                                        </p:tgtEl>
                                      </p:cBhvr>
                                    </p:animEffect>
                                  </p:childTnLst>
                                </p:cTn>
                              </p:par>
                            </p:childTnLst>
                          </p:cTn>
                        </p:par>
                        <p:par>
                          <p:cTn id="41" fill="hold">
                            <p:stCondLst>
                              <p:cond delay="3100"/>
                            </p:stCondLst>
                            <p:childTnLst>
                              <p:par>
                                <p:cTn id="42" presetID="53" presetClass="entr" presetSubtype="16" fill="hold" nodeType="afterEffect">
                                  <p:stCondLst>
                                    <p:cond delay="0"/>
                                  </p:stCondLst>
                                  <p:childTnLst>
                                    <p:set>
                                      <p:cBhvr>
                                        <p:cTn id="43" dur="1" fill="hold">
                                          <p:stCondLst>
                                            <p:cond delay="0"/>
                                          </p:stCondLst>
                                        </p:cTn>
                                        <p:tgtEl>
                                          <p:spTgt spid="43"/>
                                        </p:tgtEl>
                                        <p:attrNameLst>
                                          <p:attrName>style.visibility</p:attrName>
                                        </p:attrNameLst>
                                      </p:cBhvr>
                                      <p:to>
                                        <p:strVal val="visible"/>
                                      </p:to>
                                    </p:set>
                                    <p:anim calcmode="lin" valueType="num">
                                      <p:cBhvr>
                                        <p:cTn id="44" dur="500" fill="hold"/>
                                        <p:tgtEl>
                                          <p:spTgt spid="43"/>
                                        </p:tgtEl>
                                        <p:attrNameLst>
                                          <p:attrName>ppt_w</p:attrName>
                                        </p:attrNameLst>
                                      </p:cBhvr>
                                      <p:tavLst>
                                        <p:tav tm="0">
                                          <p:val>
                                            <p:fltVal val="0"/>
                                          </p:val>
                                        </p:tav>
                                        <p:tav tm="100000">
                                          <p:val>
                                            <p:strVal val="#ppt_w"/>
                                          </p:val>
                                        </p:tav>
                                      </p:tavLst>
                                    </p:anim>
                                    <p:anim calcmode="lin" valueType="num">
                                      <p:cBhvr>
                                        <p:cTn id="45" dur="500" fill="hold"/>
                                        <p:tgtEl>
                                          <p:spTgt spid="43"/>
                                        </p:tgtEl>
                                        <p:attrNameLst>
                                          <p:attrName>ppt_h</p:attrName>
                                        </p:attrNameLst>
                                      </p:cBhvr>
                                      <p:tavLst>
                                        <p:tav tm="0">
                                          <p:val>
                                            <p:fltVal val="0"/>
                                          </p:val>
                                        </p:tav>
                                        <p:tav tm="100000">
                                          <p:val>
                                            <p:strVal val="#ppt_h"/>
                                          </p:val>
                                        </p:tav>
                                      </p:tavLst>
                                    </p:anim>
                                    <p:animEffect transition="in" filter="fade">
                                      <p:cBhvr>
                                        <p:cTn id="46" dur="500"/>
                                        <p:tgtEl>
                                          <p:spTgt spid="43"/>
                                        </p:tgtEl>
                                      </p:cBhvr>
                                    </p:animEffect>
                                  </p:childTnLst>
                                </p:cTn>
                              </p:par>
                            </p:childTnLst>
                          </p:cTn>
                        </p:par>
                        <p:par>
                          <p:cTn id="47" fill="hold">
                            <p:stCondLst>
                              <p:cond delay="3600"/>
                            </p:stCondLst>
                            <p:childTnLst>
                              <p:par>
                                <p:cTn id="48" presetID="12" presetClass="entr" presetSubtype="8"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 calcmode="lin" valueType="num">
                                      <p:cBhvr additive="base">
                                        <p:cTn id="50" dur="400"/>
                                        <p:tgtEl>
                                          <p:spTgt spid="34"/>
                                        </p:tgtEl>
                                        <p:attrNameLst>
                                          <p:attrName>ppt_x</p:attrName>
                                        </p:attrNameLst>
                                      </p:cBhvr>
                                      <p:tavLst>
                                        <p:tav tm="0">
                                          <p:val>
                                            <p:strVal val="#ppt_x-#ppt_w*1.125000"/>
                                          </p:val>
                                        </p:tav>
                                        <p:tav tm="100000">
                                          <p:val>
                                            <p:strVal val="#ppt_x"/>
                                          </p:val>
                                        </p:tav>
                                      </p:tavLst>
                                    </p:anim>
                                    <p:animEffect transition="in" filter="wipe(right)">
                                      <p:cBhvr>
                                        <p:cTn id="51" dur="400"/>
                                        <p:tgtEl>
                                          <p:spTgt spid="34"/>
                                        </p:tgtEl>
                                      </p:cBhvr>
                                    </p:animEffect>
                                  </p:childTnLst>
                                </p:cTn>
                              </p:par>
                            </p:childTnLst>
                          </p:cTn>
                        </p:par>
                        <p:par>
                          <p:cTn id="52" fill="hold">
                            <p:stCondLst>
                              <p:cond delay="4100"/>
                            </p:stCondLst>
                            <p:childTnLst>
                              <p:par>
                                <p:cTn id="53" presetID="12" presetClass="entr" presetSubtype="1"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additive="base">
                                        <p:cTn id="55" dur="400"/>
                                        <p:tgtEl>
                                          <p:spTgt spid="40"/>
                                        </p:tgtEl>
                                        <p:attrNameLst>
                                          <p:attrName>ppt_y</p:attrName>
                                        </p:attrNameLst>
                                      </p:cBhvr>
                                      <p:tavLst>
                                        <p:tav tm="0">
                                          <p:val>
                                            <p:strVal val="#ppt_y-#ppt_h*1.125000"/>
                                          </p:val>
                                        </p:tav>
                                        <p:tav tm="100000">
                                          <p:val>
                                            <p:strVal val="#ppt_y"/>
                                          </p:val>
                                        </p:tav>
                                      </p:tavLst>
                                    </p:anim>
                                    <p:animEffect transition="in" filter="wipe(down)">
                                      <p:cBhvr>
                                        <p:cTn id="56" dur="400"/>
                                        <p:tgtEl>
                                          <p:spTgt spid="4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wipe(left)">
                                      <p:cBhvr>
                                        <p:cTn id="61" dur="500"/>
                                        <p:tgtEl>
                                          <p:spTgt spid="48"/>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wipe(left)">
                                      <p:cBhvr>
                                        <p:cTn id="67" dur="500"/>
                                        <p:tgtEl>
                                          <p:spTgt spid="50"/>
                                        </p:tgtEl>
                                      </p:cBhvr>
                                    </p:animEffect>
                                  </p:childTnLst>
                                </p:cTn>
                              </p:par>
                            </p:childTnLst>
                          </p:cTn>
                        </p:par>
                        <p:par>
                          <p:cTn id="68" fill="hold">
                            <p:stCondLst>
                              <p:cond delay="500"/>
                            </p:stCondLst>
                            <p:childTnLst>
                              <p:par>
                                <p:cTn id="69" presetID="12" presetClass="entr" presetSubtype="8"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400"/>
                                        <p:tgtEl>
                                          <p:spTgt spid="35"/>
                                        </p:tgtEl>
                                        <p:attrNameLst>
                                          <p:attrName>ppt_x</p:attrName>
                                        </p:attrNameLst>
                                      </p:cBhvr>
                                      <p:tavLst>
                                        <p:tav tm="0">
                                          <p:val>
                                            <p:strVal val="#ppt_x-#ppt_w*1.125000"/>
                                          </p:val>
                                        </p:tav>
                                        <p:tav tm="100000">
                                          <p:val>
                                            <p:strVal val="#ppt_x"/>
                                          </p:val>
                                        </p:tav>
                                      </p:tavLst>
                                    </p:anim>
                                    <p:animEffect transition="in" filter="wipe(right)">
                                      <p:cBhvr>
                                        <p:cTn id="72" dur="400"/>
                                        <p:tgtEl>
                                          <p:spTgt spid="35"/>
                                        </p:tgtEl>
                                      </p:cBhvr>
                                    </p:animEffect>
                                  </p:childTnLst>
                                </p:cTn>
                              </p:par>
                            </p:childTnLst>
                          </p:cTn>
                        </p:par>
                        <p:par>
                          <p:cTn id="73" fill="hold">
                            <p:stCondLst>
                              <p:cond delay="900"/>
                            </p:stCondLst>
                            <p:childTnLst>
                              <p:par>
                                <p:cTn id="74" presetID="12" presetClass="entr" presetSubtype="4"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additive="base">
                                        <p:cTn id="76" dur="400"/>
                                        <p:tgtEl>
                                          <p:spTgt spid="37"/>
                                        </p:tgtEl>
                                        <p:attrNameLst>
                                          <p:attrName>ppt_y</p:attrName>
                                        </p:attrNameLst>
                                      </p:cBhvr>
                                      <p:tavLst>
                                        <p:tav tm="0">
                                          <p:val>
                                            <p:strVal val="#ppt_y+#ppt_h*1.125000"/>
                                          </p:val>
                                        </p:tav>
                                        <p:tav tm="100000">
                                          <p:val>
                                            <p:strVal val="#ppt_y"/>
                                          </p:val>
                                        </p:tav>
                                      </p:tavLst>
                                    </p:anim>
                                    <p:animEffect transition="in" filter="wipe(up)">
                                      <p:cBhvr>
                                        <p:cTn id="77" dur="400"/>
                                        <p:tgtEl>
                                          <p:spTgt spid="37"/>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51"/>
                                        </p:tgtEl>
                                        <p:attrNameLst>
                                          <p:attrName>style.visibility</p:attrName>
                                        </p:attrNameLst>
                                      </p:cBhvr>
                                      <p:to>
                                        <p:strVal val="visible"/>
                                      </p:to>
                                    </p:set>
                                    <p:animEffect transition="in" filter="wipe(left)">
                                      <p:cBhvr>
                                        <p:cTn id="82" dur="500"/>
                                        <p:tgtEl>
                                          <p:spTgt spid="51"/>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left)">
                                      <p:cBhvr>
                                        <p:cTn id="85" dur="500"/>
                                        <p:tgtEl>
                                          <p:spTgt spid="54"/>
                                        </p:tgtEl>
                                      </p:cBhvr>
                                    </p:animEffect>
                                  </p:childTnLst>
                                </p:cTn>
                              </p:par>
                            </p:childTnLst>
                          </p:cTn>
                        </p:par>
                        <p:par>
                          <p:cTn id="86" fill="hold">
                            <p:stCondLst>
                              <p:cond delay="500"/>
                            </p:stCondLst>
                            <p:childTnLst>
                              <p:par>
                                <p:cTn id="87" presetID="12" presetClass="entr" presetSubtype="8"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 calcmode="lin" valueType="num">
                                      <p:cBhvr additive="base">
                                        <p:cTn id="89" dur="400"/>
                                        <p:tgtEl>
                                          <p:spTgt spid="36"/>
                                        </p:tgtEl>
                                        <p:attrNameLst>
                                          <p:attrName>ppt_x</p:attrName>
                                        </p:attrNameLst>
                                      </p:cBhvr>
                                      <p:tavLst>
                                        <p:tav tm="0">
                                          <p:val>
                                            <p:strVal val="#ppt_x-#ppt_w*1.125000"/>
                                          </p:val>
                                        </p:tav>
                                        <p:tav tm="100000">
                                          <p:val>
                                            <p:strVal val="#ppt_x"/>
                                          </p:val>
                                        </p:tav>
                                      </p:tavLst>
                                    </p:anim>
                                    <p:animEffect transition="in" filter="wipe(right)">
                                      <p:cBhvr>
                                        <p:cTn id="90" dur="400"/>
                                        <p:tgtEl>
                                          <p:spTgt spid="36"/>
                                        </p:tgtEl>
                                      </p:cBhvr>
                                    </p:animEffect>
                                  </p:childTnLst>
                                </p:cTn>
                              </p:par>
                            </p:childTnLst>
                          </p:cTn>
                        </p:par>
                        <p:par>
                          <p:cTn id="91" fill="hold">
                            <p:stCondLst>
                              <p:cond delay="900"/>
                            </p:stCondLst>
                            <p:childTnLst>
                              <p:par>
                                <p:cTn id="92" presetID="12" presetClass="entr" presetSubtype="1" fill="hold" nodeType="afterEffect">
                                  <p:stCondLst>
                                    <p:cond delay="0"/>
                                  </p:stCondLst>
                                  <p:childTnLst>
                                    <p:set>
                                      <p:cBhvr>
                                        <p:cTn id="93" dur="1" fill="hold">
                                          <p:stCondLst>
                                            <p:cond delay="0"/>
                                          </p:stCondLst>
                                        </p:cTn>
                                        <p:tgtEl>
                                          <p:spTgt spid="39"/>
                                        </p:tgtEl>
                                        <p:attrNameLst>
                                          <p:attrName>style.visibility</p:attrName>
                                        </p:attrNameLst>
                                      </p:cBhvr>
                                      <p:to>
                                        <p:strVal val="visible"/>
                                      </p:to>
                                    </p:set>
                                    <p:anim calcmode="lin" valueType="num">
                                      <p:cBhvr additive="base">
                                        <p:cTn id="94" dur="400"/>
                                        <p:tgtEl>
                                          <p:spTgt spid="39"/>
                                        </p:tgtEl>
                                        <p:attrNameLst>
                                          <p:attrName>ppt_y</p:attrName>
                                        </p:attrNameLst>
                                      </p:cBhvr>
                                      <p:tavLst>
                                        <p:tav tm="0">
                                          <p:val>
                                            <p:strVal val="#ppt_y-#ppt_h*1.125000"/>
                                          </p:val>
                                        </p:tav>
                                        <p:tav tm="100000">
                                          <p:val>
                                            <p:strVal val="#ppt_y"/>
                                          </p:val>
                                        </p:tav>
                                      </p:tavLst>
                                    </p:anim>
                                    <p:animEffect transition="in" filter="wipe(down)">
                                      <p:cBhvr>
                                        <p:cTn id="95" dur="400"/>
                                        <p:tgtEl>
                                          <p:spTgt spid="39"/>
                                        </p:tgtEl>
                                      </p:cBhvr>
                                    </p:animEffect>
                                  </p:childTnLst>
                                </p:cTn>
                              </p:par>
                            </p:childTnLst>
                          </p:cTn>
                        </p:par>
                        <p:par>
                          <p:cTn id="96" fill="hold">
                            <p:stCondLst>
                              <p:cond delay="1400"/>
                            </p:stCondLst>
                            <p:childTnLst>
                              <p:par>
                                <p:cTn id="97" presetID="22" presetClass="entr" presetSubtype="8" fill="hold" grpId="0" nodeType="afterEffect">
                                  <p:stCondLst>
                                    <p:cond delay="0"/>
                                  </p:stCondLst>
                                  <p:iterate type="lt">
                                    <p:tmPct val="30000"/>
                                  </p:iterate>
                                  <p:childTnLst>
                                    <p:set>
                                      <p:cBhvr>
                                        <p:cTn id="98" dur="1" fill="hold">
                                          <p:stCondLst>
                                            <p:cond delay="0"/>
                                          </p:stCondLst>
                                        </p:cTn>
                                        <p:tgtEl>
                                          <p:spTgt spid="42"/>
                                        </p:tgtEl>
                                        <p:attrNameLst>
                                          <p:attrName>style.visibility</p:attrName>
                                        </p:attrNameLst>
                                      </p:cBhvr>
                                      <p:to>
                                        <p:strVal val="visible"/>
                                      </p:to>
                                    </p:set>
                                    <p:animEffect transition="in" filter="wipe(left)">
                                      <p:cBhvr>
                                        <p:cTn id="99" dur="50"/>
                                        <p:tgtEl>
                                          <p:spTgt spid="42"/>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left)">
                                      <p:cBhvr>
                                        <p:cTn id="104" dur="500"/>
                                        <p:tgtEl>
                                          <p:spTgt spid="55"/>
                                        </p:tgtEl>
                                      </p:cBhvr>
                                    </p:animEffect>
                                  </p:childTnLst>
                                </p:cTn>
                              </p:par>
                              <p:par>
                                <p:cTn id="105" presetID="22" presetClass="entr" presetSubtype="8" fill="hold" grpId="0" nodeType="with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left)">
                                      <p:cBhvr>
                                        <p:cTn id="107" dur="500"/>
                                        <p:tgtEl>
                                          <p:spTgt spid="56"/>
                                        </p:tgtEl>
                                      </p:cBhvr>
                                    </p:animEffect>
                                  </p:childTnLst>
                                </p:cTn>
                              </p:par>
                              <p:par>
                                <p:cTn id="108" presetID="22" presetClass="entr" presetSubtype="8" fill="hold" grpId="0" nodeType="withEffect">
                                  <p:stCondLst>
                                    <p:cond delay="0"/>
                                  </p:stCondLst>
                                  <p:childTnLst>
                                    <p:set>
                                      <p:cBhvr>
                                        <p:cTn id="109" dur="1" fill="hold">
                                          <p:stCondLst>
                                            <p:cond delay="0"/>
                                          </p:stCondLst>
                                        </p:cTn>
                                        <p:tgtEl>
                                          <p:spTgt spid="57"/>
                                        </p:tgtEl>
                                        <p:attrNameLst>
                                          <p:attrName>style.visibility</p:attrName>
                                        </p:attrNameLst>
                                      </p:cBhvr>
                                      <p:to>
                                        <p:strVal val="visible"/>
                                      </p:to>
                                    </p:set>
                                    <p:animEffect transition="in" filter="wipe(left)">
                                      <p:cBhvr>
                                        <p:cTn id="110" dur="500"/>
                                        <p:tgtEl>
                                          <p:spTgt spid="57"/>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wipe(left)">
                                      <p:cBhvr>
                                        <p:cTn id="113" dur="500"/>
                                        <p:tgtEl>
                                          <p:spTgt spid="58"/>
                                        </p:tgtEl>
                                      </p:cBhvr>
                                    </p:animEffect>
                                  </p:childTnLst>
                                </p:cTn>
                              </p:par>
                              <p:par>
                                <p:cTn id="114" presetID="36" presetClass="emph" presetSubtype="0" fill="hold" grpId="1" nodeType="withEffect">
                                  <p:stCondLst>
                                    <p:cond delay="0"/>
                                  </p:stCondLst>
                                  <p:iterate type="lt">
                                    <p:tmPct val="30000"/>
                                  </p:iterate>
                                  <p:childTnLst>
                                    <p:animScale>
                                      <p:cBhvr>
                                        <p:cTn id="115" dur="25" autoRev="1" fill="hold">
                                          <p:stCondLst>
                                            <p:cond delay="0"/>
                                          </p:stCondLst>
                                        </p:cTn>
                                        <p:tgtEl>
                                          <p:spTgt spid="42"/>
                                        </p:tgtEl>
                                      </p:cBhvr>
                                      <p:to x="80000" y="100000"/>
                                    </p:animScale>
                                    <p:anim by="(#ppt_w*0.10)" calcmode="lin" valueType="num">
                                      <p:cBhvr>
                                        <p:cTn id="116" dur="25" autoRev="1" fill="hold">
                                          <p:stCondLst>
                                            <p:cond delay="0"/>
                                          </p:stCondLst>
                                        </p:cTn>
                                        <p:tgtEl>
                                          <p:spTgt spid="42"/>
                                        </p:tgtEl>
                                        <p:attrNameLst>
                                          <p:attrName>ppt_x</p:attrName>
                                        </p:attrNameLst>
                                      </p:cBhvr>
                                    </p:anim>
                                    <p:anim by="(-#ppt_w*0.10)" calcmode="lin" valueType="num">
                                      <p:cBhvr>
                                        <p:cTn id="117" dur="25" autoRev="1" fill="hold">
                                          <p:stCondLst>
                                            <p:cond delay="0"/>
                                          </p:stCondLst>
                                        </p:cTn>
                                        <p:tgtEl>
                                          <p:spTgt spid="42"/>
                                        </p:tgtEl>
                                        <p:attrNameLst>
                                          <p:attrName>ppt_y</p:attrName>
                                        </p:attrNameLst>
                                      </p:cBhvr>
                                    </p:anim>
                                    <p:animRot by="-480000">
                                      <p:cBhvr>
                                        <p:cTn id="118" dur="25" autoRev="1" fill="hold">
                                          <p:stCondLst>
                                            <p:cond delay="0"/>
                                          </p:stCondLst>
                                        </p:cTn>
                                        <p:tgtEl>
                                          <p:spTgt spid="42"/>
                                        </p:tgtEl>
                                        <p:attrNameLst>
                                          <p:attrName>r</p:attrName>
                                        </p:attrNameLst>
                                      </p:cBhvr>
                                    </p:animRot>
                                  </p:childTnLst>
                                </p:cTn>
                              </p:par>
                            </p:childTnLst>
                          </p:cTn>
                        </p:par>
                        <p:par>
                          <p:cTn id="119" fill="hold">
                            <p:stCondLst>
                              <p:cond delay="2675"/>
                            </p:stCondLst>
                            <p:childTnLst>
                              <p:par>
                                <p:cTn id="120" presetID="16" presetClass="entr" presetSubtype="42" fill="hold"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barn(outHorizontal)">
                                      <p:cBhvr>
                                        <p:cTn id="122" dur="4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09" grpId="0" bldLvl="0" animBg="1"/>
      <p:bldP spid="110" grpId="0" bldLvl="0" animBg="1"/>
      <p:bldP spid="33" grpId="0" animBg="1"/>
      <p:bldP spid="34" grpId="0" animBg="1"/>
      <p:bldP spid="35" grpId="0" animBg="1"/>
      <p:bldP spid="36" grpId="0" animBg="1"/>
      <p:bldP spid="41" grpId="0" animBg="1"/>
      <p:bldP spid="42" grpId="0"/>
      <p:bldP spid="42" grpId="1"/>
      <p:bldP spid="48" grpId="0" animBg="1"/>
      <p:bldP spid="49" grpId="0" animBg="1"/>
      <p:bldP spid="50" grpId="0"/>
      <p:bldP spid="54" grpId="0"/>
      <p:bldP spid="55" grpId="0" animBg="1"/>
      <p:bldP spid="56" grpId="0" animBg="1"/>
      <p:bldP spid="57" grpId="0" animBg="1"/>
      <p:bldP spid="5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xmlns="" id="{EFED9298-EC7D-42FE-8F69-1A03483AB6F3}"/>
              </a:ext>
            </a:extLst>
          </p:cNvPr>
          <p:cNvGrpSpPr/>
          <p:nvPr/>
        </p:nvGrpSpPr>
        <p:grpSpPr>
          <a:xfrm>
            <a:off x="3197383" y="1662085"/>
            <a:ext cx="2628900" cy="2628900"/>
            <a:chOff x="6695179" y="2371633"/>
            <a:chExt cx="2628900" cy="2628900"/>
          </a:xfrm>
        </p:grpSpPr>
        <p:grpSp>
          <p:nvGrpSpPr>
            <p:cNvPr id="122" name="组合 70">
              <a:extLst>
                <a:ext uri="{FF2B5EF4-FFF2-40B4-BE49-F238E27FC236}">
                  <a16:creationId xmlns:a16="http://schemas.microsoft.com/office/drawing/2014/main" xmlns="" id="{407B86A8-418D-4408-BD81-83968C191E5C}"/>
                </a:ext>
              </a:extLst>
            </p:cNvPr>
            <p:cNvGrpSpPr>
              <a:grpSpLocks/>
            </p:cNvGrpSpPr>
            <p:nvPr/>
          </p:nvGrpSpPr>
          <p:grpSpPr bwMode="auto">
            <a:xfrm>
              <a:off x="6695179" y="2371633"/>
              <a:ext cx="2628900" cy="2628900"/>
              <a:chOff x="0" y="0"/>
              <a:chExt cx="2628000" cy="2628000"/>
            </a:xfrm>
          </p:grpSpPr>
          <p:sp>
            <p:nvSpPr>
              <p:cNvPr id="123" name="椭圆 68">
                <a:extLst>
                  <a:ext uri="{FF2B5EF4-FFF2-40B4-BE49-F238E27FC236}">
                    <a16:creationId xmlns:a16="http://schemas.microsoft.com/office/drawing/2014/main" xmlns="" id="{19EFE385-11F6-4EB1-92CB-E67E91EDD62D}"/>
                  </a:ext>
                </a:extLst>
              </p:cNvPr>
              <p:cNvSpPr>
                <a:spLocks noChangeArrowheads="1"/>
              </p:cNvSpPr>
              <p:nvPr/>
            </p:nvSpPr>
            <p:spPr bwMode="auto">
              <a:xfrm>
                <a:off x="0" y="0"/>
                <a:ext cx="2628000" cy="2628000"/>
              </a:xfrm>
              <a:prstGeom prst="ellipse">
                <a:avLst/>
              </a:prstGeom>
              <a:gradFill rotWithShape="1">
                <a:gsLst>
                  <a:gs pos="0">
                    <a:srgbClr val="CDCDCD"/>
                  </a:gs>
                  <a:gs pos="100000">
                    <a:srgbClr val="FFFFFF"/>
                  </a:gs>
                </a:gsLst>
                <a:lin ang="18900000" scaled="1"/>
              </a:gradFill>
              <a:ln>
                <a:noFill/>
              </a:ln>
              <a:extLst>
                <a:ext uri="{91240B29-F687-4F45-9708-019B960494DF}">
                  <a14:hiddenLine xmlns:a14="http://schemas.microsoft.com/office/drawing/2010/main" w="28575" cap="flat" cmpd="sng">
                    <a:solidFill>
                      <a:srgbClr val="395E8A"/>
                    </a:solidFill>
                    <a:bevel/>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zh-CN" sz="1800" b="0" i="0" u="none" strike="noStrike" kern="0" cap="none" spc="0" normalizeH="0" baseline="0" noProof="0">
                  <a:ln>
                    <a:noFill/>
                  </a:ln>
                  <a:solidFill>
                    <a:prstClr val="black"/>
                  </a:solidFill>
                  <a:effectLst/>
                  <a:uLnTx/>
                  <a:uFillTx/>
                  <a:ea typeface="宋体" charset="-122"/>
                </a:endParaRPr>
              </a:p>
            </p:txBody>
          </p:sp>
          <p:sp>
            <p:nvSpPr>
              <p:cNvPr id="124" name="椭圆 69">
                <a:extLst>
                  <a:ext uri="{FF2B5EF4-FFF2-40B4-BE49-F238E27FC236}">
                    <a16:creationId xmlns:a16="http://schemas.microsoft.com/office/drawing/2014/main" xmlns="" id="{35117F84-506F-4A9E-9781-7495C95D24A4}"/>
                  </a:ext>
                </a:extLst>
              </p:cNvPr>
              <p:cNvSpPr>
                <a:spLocks noChangeArrowheads="1"/>
              </p:cNvSpPr>
              <p:nvPr/>
            </p:nvSpPr>
            <p:spPr bwMode="auto">
              <a:xfrm>
                <a:off x="21713" y="20887"/>
                <a:ext cx="2584574" cy="2584574"/>
              </a:xfrm>
              <a:prstGeom prst="ellipse">
                <a:avLst/>
              </a:prstGeom>
              <a:gradFill>
                <a:gsLst>
                  <a:gs pos="0">
                    <a:srgbClr val="FFF200"/>
                  </a:gs>
                  <a:gs pos="0">
                    <a:srgbClr val="7F7F7F">
                      <a:lumMod val="60000"/>
                      <a:lumOff val="40000"/>
                    </a:srgbClr>
                  </a:gs>
                  <a:gs pos="36000">
                    <a:srgbClr val="C00000"/>
                  </a:gs>
                  <a:gs pos="100000">
                    <a:srgbClr val="7F7F7F">
                      <a:lumMod val="60000"/>
                      <a:lumOff val="40000"/>
                    </a:srgbClr>
                  </a:gs>
                </a:gsLst>
                <a:lin ang="0" scaled="0"/>
              </a:gradFill>
              <a:ln>
                <a:noFill/>
              </a:ln>
              <a:extLst>
                <a:ext uri="{91240B29-F687-4F45-9708-019B960494DF}">
                  <a14:hiddenLine xmlns:a14="http://schemas.microsoft.com/office/drawing/2010/main" w="28575" cap="flat" cmpd="sng">
                    <a:solidFill>
                      <a:srgbClr val="395E8A"/>
                    </a:solidFill>
                    <a:bevel/>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zh-CN" sz="1800" b="0" i="0" u="none" strike="noStrike" kern="0" cap="none" spc="0" normalizeH="0" baseline="0" noProof="0">
                  <a:ln>
                    <a:noFill/>
                  </a:ln>
                  <a:solidFill>
                    <a:prstClr val="black"/>
                  </a:solidFill>
                  <a:effectLst/>
                  <a:uLnTx/>
                  <a:uFillTx/>
                  <a:ea typeface="宋体" charset="-122"/>
                </a:endParaRPr>
              </a:p>
            </p:txBody>
          </p:sp>
        </p:grpSp>
        <p:grpSp>
          <p:nvGrpSpPr>
            <p:cNvPr id="6" name="组合 5">
              <a:extLst>
                <a:ext uri="{FF2B5EF4-FFF2-40B4-BE49-F238E27FC236}">
                  <a16:creationId xmlns:a16="http://schemas.microsoft.com/office/drawing/2014/main" xmlns="" id="{9B7DFBEA-C91A-4585-B69E-D4264D2DF11D}"/>
                </a:ext>
              </a:extLst>
            </p:cNvPr>
            <p:cNvGrpSpPr/>
            <p:nvPr/>
          </p:nvGrpSpPr>
          <p:grpSpPr>
            <a:xfrm>
              <a:off x="6930128" y="2656068"/>
              <a:ext cx="2159000" cy="2155825"/>
              <a:chOff x="6930128" y="2656068"/>
              <a:chExt cx="2159000" cy="2155825"/>
            </a:xfrm>
          </p:grpSpPr>
          <p:grpSp>
            <p:nvGrpSpPr>
              <p:cNvPr id="132" name="组合 72">
                <a:extLst>
                  <a:ext uri="{FF2B5EF4-FFF2-40B4-BE49-F238E27FC236}">
                    <a16:creationId xmlns:a16="http://schemas.microsoft.com/office/drawing/2014/main" xmlns="" id="{F3C97BC4-2631-4395-8168-4E0B91673C02}"/>
                  </a:ext>
                </a:extLst>
              </p:cNvPr>
              <p:cNvGrpSpPr>
                <a:grpSpLocks/>
              </p:cNvGrpSpPr>
              <p:nvPr/>
            </p:nvGrpSpPr>
            <p:grpSpPr bwMode="auto">
              <a:xfrm>
                <a:off x="7659250" y="3379280"/>
                <a:ext cx="700088" cy="700087"/>
                <a:chOff x="0" y="0"/>
                <a:chExt cx="1296000" cy="1296000"/>
              </a:xfrm>
            </p:grpSpPr>
            <p:sp>
              <p:nvSpPr>
                <p:cNvPr id="133" name="椭圆 73">
                  <a:extLst>
                    <a:ext uri="{FF2B5EF4-FFF2-40B4-BE49-F238E27FC236}">
                      <a16:creationId xmlns:a16="http://schemas.microsoft.com/office/drawing/2014/main" xmlns="" id="{D1F57DEC-7F06-435B-9CC7-F4763F71D89E}"/>
                    </a:ext>
                  </a:extLst>
                </p:cNvPr>
                <p:cNvSpPr>
                  <a:spLocks noChangeArrowheads="1"/>
                </p:cNvSpPr>
                <p:nvPr/>
              </p:nvSpPr>
              <p:spPr bwMode="auto">
                <a:xfrm>
                  <a:off x="0" y="0"/>
                  <a:ext cx="1296000" cy="1296000"/>
                </a:xfrm>
                <a:prstGeom prst="ellipse">
                  <a:avLst/>
                </a:prstGeom>
                <a:gradFill rotWithShape="1">
                  <a:gsLst>
                    <a:gs pos="0">
                      <a:srgbClr val="CDCDCD"/>
                    </a:gs>
                    <a:gs pos="100000">
                      <a:srgbClr val="FFFFFF"/>
                    </a:gs>
                  </a:gsLst>
                  <a:lin ang="18900000" scaled="1"/>
                </a:gradFill>
                <a:ln>
                  <a:noFill/>
                </a:ln>
                <a:extLst>
                  <a:ext uri="{91240B29-F687-4F45-9708-019B960494DF}">
                    <a14:hiddenLine xmlns:a14="http://schemas.microsoft.com/office/drawing/2010/main" w="28575" cap="flat" cmpd="sng">
                      <a:solidFill>
                        <a:srgbClr val="395E8A"/>
                      </a:solidFill>
                      <a:bevel/>
                      <a:headEnd/>
                      <a:tailEnd/>
                    </a14:hiddenLine>
                  </a:ext>
                </a:extLst>
              </p:spPr>
              <p:txBody>
                <a:bodyPr anchor="ctr"/>
                <a:lstStyle/>
                <a:p>
                  <a:pPr algn="ctr" defTabSz="914400" fontAlgn="base">
                    <a:spcBef>
                      <a:spcPct val="0"/>
                    </a:spcBef>
                    <a:spcAft>
                      <a:spcPct val="0"/>
                    </a:spcAft>
                  </a:pPr>
                  <a:endParaRPr lang="zh-CN" altLang="zh-CN">
                    <a:solidFill>
                      <a:prstClr val="black"/>
                    </a:solidFill>
                    <a:ea typeface="宋体" charset="-122"/>
                  </a:endParaRPr>
                </a:p>
              </p:txBody>
            </p:sp>
            <p:sp>
              <p:nvSpPr>
                <p:cNvPr id="134" name="椭圆 74">
                  <a:extLst>
                    <a:ext uri="{FF2B5EF4-FFF2-40B4-BE49-F238E27FC236}">
                      <a16:creationId xmlns:a16="http://schemas.microsoft.com/office/drawing/2014/main" xmlns="" id="{9DA1C880-1B6F-46FB-8C36-6223EB3C1DDF}"/>
                    </a:ext>
                  </a:extLst>
                </p:cNvPr>
                <p:cNvSpPr>
                  <a:spLocks noChangeArrowheads="1"/>
                </p:cNvSpPr>
                <p:nvPr/>
              </p:nvSpPr>
              <p:spPr bwMode="auto">
                <a:xfrm>
                  <a:off x="35932" y="35932"/>
                  <a:ext cx="1224136" cy="1224136"/>
                </a:xfrm>
                <a:prstGeom prst="ellipse">
                  <a:avLst/>
                </a:prstGeom>
                <a:gradFill rotWithShape="1">
                  <a:gsLst>
                    <a:gs pos="0">
                      <a:srgbClr val="BFBFBF"/>
                    </a:gs>
                    <a:gs pos="100000">
                      <a:srgbClr val="FFFFFF"/>
                    </a:gs>
                  </a:gsLst>
                  <a:lin ang="8400000" scaled="1"/>
                </a:gradFill>
                <a:ln>
                  <a:noFill/>
                </a:ln>
                <a:extLst>
                  <a:ext uri="{91240B29-F687-4F45-9708-019B960494DF}">
                    <a14:hiddenLine xmlns:a14="http://schemas.microsoft.com/office/drawing/2010/main" w="28575" cap="flat" cmpd="sng">
                      <a:solidFill>
                        <a:srgbClr val="395E8A"/>
                      </a:solidFill>
                      <a:bevel/>
                      <a:headEnd/>
                      <a:tailEnd/>
                    </a14:hiddenLine>
                  </a:ext>
                </a:extLst>
              </p:spPr>
              <p:txBody>
                <a:bodyPr anchor="ctr"/>
                <a:lstStyle/>
                <a:p>
                  <a:pPr algn="ctr" defTabSz="914400" fontAlgn="base">
                    <a:spcBef>
                      <a:spcPct val="0"/>
                    </a:spcBef>
                    <a:spcAft>
                      <a:spcPct val="0"/>
                    </a:spcAft>
                  </a:pPr>
                  <a:endParaRPr lang="zh-CN" altLang="zh-CN">
                    <a:solidFill>
                      <a:prstClr val="black"/>
                    </a:solidFill>
                    <a:ea typeface="宋体" charset="-122"/>
                  </a:endParaRPr>
                </a:p>
              </p:txBody>
            </p:sp>
          </p:grpSp>
          <p:grpSp>
            <p:nvGrpSpPr>
              <p:cNvPr id="4" name="组合 3">
                <a:extLst>
                  <a:ext uri="{FF2B5EF4-FFF2-40B4-BE49-F238E27FC236}">
                    <a16:creationId xmlns:a16="http://schemas.microsoft.com/office/drawing/2014/main" xmlns="" id="{7A406675-38AD-4B2C-9118-853CBCE7B2F5}"/>
                  </a:ext>
                </a:extLst>
              </p:cNvPr>
              <p:cNvGrpSpPr/>
              <p:nvPr/>
            </p:nvGrpSpPr>
            <p:grpSpPr>
              <a:xfrm>
                <a:off x="6930128" y="2656068"/>
                <a:ext cx="2159000" cy="2155825"/>
                <a:chOff x="3436144" y="1891192"/>
                <a:chExt cx="2159000" cy="2155825"/>
              </a:xfrm>
            </p:grpSpPr>
            <p:sp>
              <p:nvSpPr>
                <p:cNvPr id="125" name="等腰三角形 101">
                  <a:extLst>
                    <a:ext uri="{FF2B5EF4-FFF2-40B4-BE49-F238E27FC236}">
                      <a16:creationId xmlns:a16="http://schemas.microsoft.com/office/drawing/2014/main" xmlns="" id="{5ADEE798-1936-4F7C-A255-C929C700110C}"/>
                    </a:ext>
                  </a:extLst>
                </p:cNvPr>
                <p:cNvSpPr>
                  <a:spLocks noChangeArrowheads="1"/>
                </p:cNvSpPr>
                <p:nvPr/>
              </p:nvSpPr>
              <p:spPr bwMode="auto">
                <a:xfrm rot="10800000" flipV="1">
                  <a:off x="4472782" y="1891192"/>
                  <a:ext cx="85725" cy="793750"/>
                </a:xfrm>
                <a:prstGeom prst="triangle">
                  <a:avLst>
                    <a:gd name="adj" fmla="val 50000"/>
                  </a:avLst>
                </a:prstGeom>
                <a:solidFill>
                  <a:sysClr val="window" lastClr="FFFFFF"/>
                </a:solidFill>
                <a:ln>
                  <a:noFill/>
                </a:ln>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zh-CN" sz="1800" b="0" i="0" u="none" strike="noStrike" kern="0" cap="none" spc="0" normalizeH="0" baseline="0" noProof="0">
                    <a:ln>
                      <a:noFill/>
                    </a:ln>
                    <a:solidFill>
                      <a:prstClr val="black"/>
                    </a:solidFill>
                    <a:effectLst/>
                    <a:uLnTx/>
                    <a:uFillTx/>
                    <a:ea typeface="宋体" charset="-122"/>
                  </a:endParaRPr>
                </a:p>
              </p:txBody>
            </p:sp>
            <p:sp>
              <p:nvSpPr>
                <p:cNvPr id="126" name="等腰三角形 71">
                  <a:extLst>
                    <a:ext uri="{FF2B5EF4-FFF2-40B4-BE49-F238E27FC236}">
                      <a16:creationId xmlns:a16="http://schemas.microsoft.com/office/drawing/2014/main" xmlns="" id="{5C0D6EEE-9A96-452D-9E83-8A9D17D1AAF7}"/>
                    </a:ext>
                  </a:extLst>
                </p:cNvPr>
                <p:cNvSpPr>
                  <a:spLocks noChangeArrowheads="1"/>
                </p:cNvSpPr>
                <p:nvPr/>
              </p:nvSpPr>
              <p:spPr bwMode="auto">
                <a:xfrm rot="5400000">
                  <a:off x="5156200" y="2541274"/>
                  <a:ext cx="85725" cy="792162"/>
                </a:xfrm>
                <a:prstGeom prst="triangle">
                  <a:avLst>
                    <a:gd name="adj" fmla="val 50000"/>
                  </a:avLst>
                </a:prstGeom>
                <a:solidFill>
                  <a:sysClr val="window" lastClr="FFFFFF"/>
                </a:solidFill>
                <a:ln>
                  <a:noFill/>
                </a:ln>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zh-CN" sz="1800" b="0" i="0" u="none" strike="noStrike" kern="0" cap="none" spc="0" normalizeH="0" baseline="0" noProof="0">
                    <a:ln>
                      <a:noFill/>
                    </a:ln>
                    <a:solidFill>
                      <a:prstClr val="black"/>
                    </a:solidFill>
                    <a:effectLst/>
                    <a:uLnTx/>
                    <a:uFillTx/>
                    <a:ea typeface="宋体" charset="-122"/>
                  </a:endParaRPr>
                </a:p>
              </p:txBody>
            </p:sp>
            <p:sp>
              <p:nvSpPr>
                <p:cNvPr id="127" name="等腰三角形 99">
                  <a:extLst>
                    <a:ext uri="{FF2B5EF4-FFF2-40B4-BE49-F238E27FC236}">
                      <a16:creationId xmlns:a16="http://schemas.microsoft.com/office/drawing/2014/main" xmlns="" id="{D48B91A4-A850-4A09-BD7A-D601B1AAE340}"/>
                    </a:ext>
                  </a:extLst>
                </p:cNvPr>
                <p:cNvSpPr>
                  <a:spLocks noChangeArrowheads="1"/>
                </p:cNvSpPr>
                <p:nvPr/>
              </p:nvSpPr>
              <p:spPr bwMode="auto">
                <a:xfrm rot="16200000" flipH="1">
                  <a:off x="3789363" y="2541273"/>
                  <a:ext cx="85725" cy="792163"/>
                </a:xfrm>
                <a:prstGeom prst="triangle">
                  <a:avLst>
                    <a:gd name="adj" fmla="val 50000"/>
                  </a:avLst>
                </a:prstGeom>
                <a:solidFill>
                  <a:sysClr val="window" lastClr="FFFFFF"/>
                </a:solidFill>
                <a:ln>
                  <a:noFill/>
                </a:ln>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zh-CN" sz="1800" b="0" i="0" u="none" strike="noStrike" kern="0" cap="none" spc="0" normalizeH="0" baseline="0" noProof="0">
                    <a:ln>
                      <a:noFill/>
                    </a:ln>
                    <a:solidFill>
                      <a:prstClr val="black"/>
                    </a:solidFill>
                    <a:effectLst/>
                    <a:uLnTx/>
                    <a:uFillTx/>
                    <a:ea typeface="宋体" charset="-122"/>
                  </a:endParaRPr>
                </a:p>
              </p:txBody>
            </p:sp>
            <p:sp>
              <p:nvSpPr>
                <p:cNvPr id="128" name="等腰三角形 100">
                  <a:extLst>
                    <a:ext uri="{FF2B5EF4-FFF2-40B4-BE49-F238E27FC236}">
                      <a16:creationId xmlns:a16="http://schemas.microsoft.com/office/drawing/2014/main" xmlns="" id="{DF91519E-7CA0-4275-B025-699CDFE1E720}"/>
                    </a:ext>
                  </a:extLst>
                </p:cNvPr>
                <p:cNvSpPr>
                  <a:spLocks noChangeArrowheads="1"/>
                </p:cNvSpPr>
                <p:nvPr/>
              </p:nvSpPr>
              <p:spPr bwMode="auto">
                <a:xfrm rot="10800000">
                  <a:off x="4472782" y="3254855"/>
                  <a:ext cx="85725" cy="792162"/>
                </a:xfrm>
                <a:prstGeom prst="triangle">
                  <a:avLst>
                    <a:gd name="adj" fmla="val 50000"/>
                  </a:avLst>
                </a:prstGeom>
                <a:solidFill>
                  <a:sysClr val="window" lastClr="FFFFFF"/>
                </a:solidFill>
                <a:ln>
                  <a:noFill/>
                </a:ln>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zh-CN" sz="1800" b="0" i="0" u="none" strike="noStrike" kern="0" cap="none" spc="0" normalizeH="0" baseline="0" noProof="0">
                    <a:ln>
                      <a:noFill/>
                    </a:ln>
                    <a:solidFill>
                      <a:prstClr val="black"/>
                    </a:solidFill>
                    <a:effectLst/>
                    <a:uLnTx/>
                    <a:uFillTx/>
                    <a:ea typeface="宋体" charset="-122"/>
                  </a:endParaRPr>
                </a:p>
              </p:txBody>
            </p:sp>
            <p:sp>
              <p:nvSpPr>
                <p:cNvPr id="129" name="等腰三角形 102">
                  <a:extLst>
                    <a:ext uri="{FF2B5EF4-FFF2-40B4-BE49-F238E27FC236}">
                      <a16:creationId xmlns:a16="http://schemas.microsoft.com/office/drawing/2014/main" xmlns="" id="{C6273AFC-4A3D-421D-8F86-A63FE59B20C6}"/>
                    </a:ext>
                  </a:extLst>
                </p:cNvPr>
                <p:cNvSpPr>
                  <a:spLocks noChangeArrowheads="1"/>
                </p:cNvSpPr>
                <p:nvPr/>
              </p:nvSpPr>
              <p:spPr bwMode="auto">
                <a:xfrm rot="18900000" flipV="1">
                  <a:off x="4934744" y="3053242"/>
                  <a:ext cx="87313" cy="792163"/>
                </a:xfrm>
                <a:prstGeom prst="triangle">
                  <a:avLst>
                    <a:gd name="adj" fmla="val 50000"/>
                  </a:avLst>
                </a:prstGeom>
                <a:solidFill>
                  <a:sysClr val="window" lastClr="FFFFFF"/>
                </a:solidFill>
                <a:ln>
                  <a:noFill/>
                </a:ln>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zh-CN" sz="1800" b="0" i="0" u="none" strike="noStrike" kern="0" cap="none" spc="0" normalizeH="0" baseline="0" noProof="0">
                    <a:ln>
                      <a:noFill/>
                    </a:ln>
                    <a:solidFill>
                      <a:prstClr val="black"/>
                    </a:solidFill>
                    <a:effectLst/>
                    <a:uLnTx/>
                    <a:uFillTx/>
                    <a:ea typeface="宋体" charset="-122"/>
                  </a:endParaRPr>
                </a:p>
              </p:txBody>
            </p:sp>
            <p:sp>
              <p:nvSpPr>
                <p:cNvPr id="130" name="等腰三角形 105">
                  <a:extLst>
                    <a:ext uri="{FF2B5EF4-FFF2-40B4-BE49-F238E27FC236}">
                      <a16:creationId xmlns:a16="http://schemas.microsoft.com/office/drawing/2014/main" xmlns="" id="{D6C0D074-FD08-4CB3-AC95-D1044B02AA4B}"/>
                    </a:ext>
                  </a:extLst>
                </p:cNvPr>
                <p:cNvSpPr>
                  <a:spLocks noChangeArrowheads="1"/>
                </p:cNvSpPr>
                <p:nvPr/>
              </p:nvSpPr>
              <p:spPr bwMode="auto">
                <a:xfrm rot="18900000">
                  <a:off x="3980657" y="2049942"/>
                  <a:ext cx="85725" cy="793750"/>
                </a:xfrm>
                <a:prstGeom prst="triangle">
                  <a:avLst>
                    <a:gd name="adj" fmla="val 50000"/>
                  </a:avLst>
                </a:prstGeom>
                <a:solidFill>
                  <a:sysClr val="window" lastClr="FFFFFF"/>
                </a:solidFill>
                <a:ln>
                  <a:noFill/>
                </a:ln>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zh-CN" sz="1800" b="0" i="0" u="none" strike="noStrike" kern="0" cap="none" spc="0" normalizeH="0" baseline="0" noProof="0">
                    <a:ln>
                      <a:noFill/>
                    </a:ln>
                    <a:solidFill>
                      <a:prstClr val="black"/>
                    </a:solidFill>
                    <a:effectLst/>
                    <a:uLnTx/>
                    <a:uFillTx/>
                    <a:ea typeface="宋体" charset="-122"/>
                  </a:endParaRPr>
                </a:p>
              </p:txBody>
            </p:sp>
            <p:sp>
              <p:nvSpPr>
                <p:cNvPr id="131" name="等腰三角形 104">
                  <a:extLst>
                    <a:ext uri="{FF2B5EF4-FFF2-40B4-BE49-F238E27FC236}">
                      <a16:creationId xmlns:a16="http://schemas.microsoft.com/office/drawing/2014/main" xmlns="" id="{A09AC0F9-9313-47BD-840C-780B0B224A73}"/>
                    </a:ext>
                  </a:extLst>
                </p:cNvPr>
                <p:cNvSpPr>
                  <a:spLocks noChangeArrowheads="1"/>
                </p:cNvSpPr>
                <p:nvPr/>
              </p:nvSpPr>
              <p:spPr bwMode="auto">
                <a:xfrm rot="2700000" flipH="1" flipV="1">
                  <a:off x="3990975" y="3069912"/>
                  <a:ext cx="85725" cy="792162"/>
                </a:xfrm>
                <a:prstGeom prst="triangle">
                  <a:avLst>
                    <a:gd name="adj" fmla="val 50000"/>
                  </a:avLst>
                </a:prstGeom>
                <a:solidFill>
                  <a:sysClr val="window" lastClr="FFFFFF"/>
                </a:solidFill>
                <a:ln>
                  <a:noFill/>
                </a:ln>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zh-CN" sz="1800" b="0" i="0" u="none" strike="noStrike" kern="0" cap="none" spc="0" normalizeH="0" baseline="0" noProof="0">
                    <a:ln>
                      <a:noFill/>
                    </a:ln>
                    <a:solidFill>
                      <a:prstClr val="black"/>
                    </a:solidFill>
                    <a:effectLst/>
                    <a:uLnTx/>
                    <a:uFillTx/>
                    <a:ea typeface="宋体" charset="-122"/>
                  </a:endParaRPr>
                </a:p>
              </p:txBody>
            </p:sp>
            <p:sp>
              <p:nvSpPr>
                <p:cNvPr id="141" name="等腰三角形 103">
                  <a:extLst>
                    <a:ext uri="{FF2B5EF4-FFF2-40B4-BE49-F238E27FC236}">
                      <a16:creationId xmlns:a16="http://schemas.microsoft.com/office/drawing/2014/main" xmlns="" id="{ED5253B3-1660-4702-8B77-4B77ECCEED1E}"/>
                    </a:ext>
                  </a:extLst>
                </p:cNvPr>
                <p:cNvSpPr>
                  <a:spLocks noChangeArrowheads="1"/>
                </p:cNvSpPr>
                <p:nvPr/>
              </p:nvSpPr>
              <p:spPr bwMode="auto">
                <a:xfrm rot="2700000">
                  <a:off x="5022850" y="2050737"/>
                  <a:ext cx="85725" cy="792162"/>
                </a:xfrm>
                <a:prstGeom prst="triangle">
                  <a:avLst>
                    <a:gd name="adj" fmla="val 50000"/>
                  </a:avLst>
                </a:prstGeom>
                <a:solidFill>
                  <a:sysClr val="window" lastClr="FFFFFF"/>
                </a:solidFill>
                <a:ln>
                  <a:noFill/>
                </a:ln>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zh-CN" sz="1800" b="0" i="0" u="none" strike="noStrike" kern="0" cap="none" spc="0" normalizeH="0" baseline="0" noProof="0">
                    <a:ln>
                      <a:noFill/>
                    </a:ln>
                    <a:solidFill>
                      <a:prstClr val="black"/>
                    </a:solidFill>
                    <a:effectLst/>
                    <a:uLnTx/>
                    <a:uFillTx/>
                    <a:ea typeface="宋体" charset="-122"/>
                  </a:endParaRPr>
                </a:p>
              </p:txBody>
            </p:sp>
            <p:grpSp>
              <p:nvGrpSpPr>
                <p:cNvPr id="196" name="Group 54">
                  <a:extLst>
                    <a:ext uri="{FF2B5EF4-FFF2-40B4-BE49-F238E27FC236}">
                      <a16:creationId xmlns:a16="http://schemas.microsoft.com/office/drawing/2014/main" xmlns="" id="{B267772A-8D4F-40EA-A96B-49FEB36410D6}"/>
                    </a:ext>
                  </a:extLst>
                </p:cNvPr>
                <p:cNvGrpSpPr/>
                <p:nvPr/>
              </p:nvGrpSpPr>
              <p:grpSpPr>
                <a:xfrm>
                  <a:off x="4277059" y="2721788"/>
                  <a:ext cx="478757" cy="478757"/>
                  <a:chOff x="3119438" y="3767138"/>
                  <a:chExt cx="552450" cy="552450"/>
                </a:xfrm>
                <a:solidFill>
                  <a:srgbClr val="C00000"/>
                </a:solidFill>
              </p:grpSpPr>
              <p:sp>
                <p:nvSpPr>
                  <p:cNvPr id="197" name="Freeform 82">
                    <a:extLst>
                      <a:ext uri="{FF2B5EF4-FFF2-40B4-BE49-F238E27FC236}">
                        <a16:creationId xmlns:a16="http://schemas.microsoft.com/office/drawing/2014/main" xmlns="" id="{A89AA814-F9AB-484F-A125-C0FC7B59350D}"/>
                      </a:ext>
                    </a:extLst>
                  </p:cNvPr>
                  <p:cNvSpPr>
                    <a:spLocks noEditPoints="1"/>
                  </p:cNvSpPr>
                  <p:nvPr/>
                </p:nvSpPr>
                <p:spPr bwMode="auto">
                  <a:xfrm>
                    <a:off x="3119438" y="3767138"/>
                    <a:ext cx="552450" cy="552450"/>
                  </a:xfrm>
                  <a:custGeom>
                    <a:avLst/>
                    <a:gdLst/>
                    <a:ahLst/>
                    <a:cxnLst>
                      <a:cxn ang="0">
                        <a:pos x="30" y="162"/>
                      </a:cxn>
                      <a:cxn ang="0">
                        <a:pos x="72" y="150"/>
                      </a:cxn>
                      <a:cxn ang="0">
                        <a:pos x="95" y="190"/>
                      </a:cxn>
                      <a:cxn ang="0">
                        <a:pos x="117" y="152"/>
                      </a:cxn>
                      <a:cxn ang="0">
                        <a:pos x="161" y="164"/>
                      </a:cxn>
                      <a:cxn ang="0">
                        <a:pos x="150" y="121"/>
                      </a:cxn>
                      <a:cxn ang="0">
                        <a:pos x="190" y="98"/>
                      </a:cxn>
                      <a:cxn ang="0">
                        <a:pos x="151" y="75"/>
                      </a:cxn>
                      <a:cxn ang="0">
                        <a:pos x="164" y="30"/>
                      </a:cxn>
                      <a:cxn ang="0">
                        <a:pos x="120" y="41"/>
                      </a:cxn>
                      <a:cxn ang="0">
                        <a:pos x="96" y="0"/>
                      </a:cxn>
                      <a:cxn ang="0">
                        <a:pos x="72" y="41"/>
                      </a:cxn>
                      <a:cxn ang="0">
                        <a:pos x="29" y="30"/>
                      </a:cxn>
                      <a:cxn ang="0">
                        <a:pos x="41" y="73"/>
                      </a:cxn>
                      <a:cxn ang="0">
                        <a:pos x="0" y="96"/>
                      </a:cxn>
                      <a:cxn ang="0">
                        <a:pos x="41" y="120"/>
                      </a:cxn>
                      <a:cxn ang="0">
                        <a:pos x="30" y="162"/>
                      </a:cxn>
                      <a:cxn ang="0">
                        <a:pos x="96" y="43"/>
                      </a:cxn>
                      <a:cxn ang="0">
                        <a:pos x="150" y="97"/>
                      </a:cxn>
                      <a:cxn ang="0">
                        <a:pos x="96" y="151"/>
                      </a:cxn>
                      <a:cxn ang="0">
                        <a:pos x="41" y="97"/>
                      </a:cxn>
                      <a:cxn ang="0">
                        <a:pos x="96" y="43"/>
                      </a:cxn>
                      <a:cxn ang="0">
                        <a:pos x="96" y="43"/>
                      </a:cxn>
                      <a:cxn ang="0">
                        <a:pos x="96" y="43"/>
                      </a:cxn>
                    </a:cxnLst>
                    <a:rect l="0" t="0" r="r" b="b"/>
                    <a:pathLst>
                      <a:path w="190" h="190">
                        <a:moveTo>
                          <a:pt x="30" y="162"/>
                        </a:moveTo>
                        <a:cubicBezTo>
                          <a:pt x="72" y="150"/>
                          <a:pt x="72" y="150"/>
                          <a:pt x="72" y="150"/>
                        </a:cubicBezTo>
                        <a:cubicBezTo>
                          <a:pt x="95" y="190"/>
                          <a:pt x="95" y="190"/>
                          <a:pt x="95" y="190"/>
                        </a:cubicBezTo>
                        <a:cubicBezTo>
                          <a:pt x="117" y="152"/>
                          <a:pt x="117" y="152"/>
                          <a:pt x="117" y="152"/>
                        </a:cubicBezTo>
                        <a:cubicBezTo>
                          <a:pt x="161" y="164"/>
                          <a:pt x="161" y="164"/>
                          <a:pt x="161" y="164"/>
                        </a:cubicBezTo>
                        <a:cubicBezTo>
                          <a:pt x="150" y="121"/>
                          <a:pt x="150" y="121"/>
                          <a:pt x="150" y="121"/>
                        </a:cubicBezTo>
                        <a:cubicBezTo>
                          <a:pt x="190" y="98"/>
                          <a:pt x="190" y="98"/>
                          <a:pt x="190" y="98"/>
                        </a:cubicBezTo>
                        <a:cubicBezTo>
                          <a:pt x="151" y="75"/>
                          <a:pt x="151" y="75"/>
                          <a:pt x="151" y="75"/>
                        </a:cubicBezTo>
                        <a:cubicBezTo>
                          <a:pt x="164" y="30"/>
                          <a:pt x="164" y="30"/>
                          <a:pt x="164" y="30"/>
                        </a:cubicBezTo>
                        <a:cubicBezTo>
                          <a:pt x="120" y="41"/>
                          <a:pt x="120" y="41"/>
                          <a:pt x="120" y="41"/>
                        </a:cubicBezTo>
                        <a:cubicBezTo>
                          <a:pt x="96" y="0"/>
                          <a:pt x="96" y="0"/>
                          <a:pt x="96" y="0"/>
                        </a:cubicBezTo>
                        <a:cubicBezTo>
                          <a:pt x="72" y="41"/>
                          <a:pt x="72" y="41"/>
                          <a:pt x="72" y="41"/>
                        </a:cubicBezTo>
                        <a:cubicBezTo>
                          <a:pt x="29" y="30"/>
                          <a:pt x="29" y="30"/>
                          <a:pt x="29" y="30"/>
                        </a:cubicBezTo>
                        <a:cubicBezTo>
                          <a:pt x="41" y="73"/>
                          <a:pt x="41" y="73"/>
                          <a:pt x="41" y="73"/>
                        </a:cubicBezTo>
                        <a:cubicBezTo>
                          <a:pt x="0" y="96"/>
                          <a:pt x="0" y="96"/>
                          <a:pt x="0" y="96"/>
                        </a:cubicBezTo>
                        <a:cubicBezTo>
                          <a:pt x="41" y="120"/>
                          <a:pt x="41" y="120"/>
                          <a:pt x="41" y="120"/>
                        </a:cubicBezTo>
                        <a:lnTo>
                          <a:pt x="30" y="162"/>
                        </a:lnTo>
                        <a:close/>
                        <a:moveTo>
                          <a:pt x="96" y="43"/>
                        </a:moveTo>
                        <a:cubicBezTo>
                          <a:pt x="125" y="43"/>
                          <a:pt x="150" y="67"/>
                          <a:pt x="150" y="97"/>
                        </a:cubicBezTo>
                        <a:cubicBezTo>
                          <a:pt x="150" y="127"/>
                          <a:pt x="125" y="151"/>
                          <a:pt x="96" y="151"/>
                        </a:cubicBezTo>
                        <a:cubicBezTo>
                          <a:pt x="66" y="151"/>
                          <a:pt x="41" y="127"/>
                          <a:pt x="41" y="97"/>
                        </a:cubicBezTo>
                        <a:cubicBezTo>
                          <a:pt x="41" y="67"/>
                          <a:pt x="66" y="43"/>
                          <a:pt x="96" y="43"/>
                        </a:cubicBezTo>
                        <a:close/>
                        <a:moveTo>
                          <a:pt x="96" y="43"/>
                        </a:moveTo>
                        <a:cubicBezTo>
                          <a:pt x="96" y="43"/>
                          <a:pt x="96" y="43"/>
                          <a:pt x="96" y="4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ea typeface="宋体" charset="-122"/>
                    </a:endParaRPr>
                  </a:p>
                </p:txBody>
              </p:sp>
              <p:sp>
                <p:nvSpPr>
                  <p:cNvPr id="198" name="Freeform 83">
                    <a:extLst>
                      <a:ext uri="{FF2B5EF4-FFF2-40B4-BE49-F238E27FC236}">
                        <a16:creationId xmlns:a16="http://schemas.microsoft.com/office/drawing/2014/main" xmlns="" id="{F2BD9929-3B41-486B-805B-EAB46160C7B3}"/>
                      </a:ext>
                    </a:extLst>
                  </p:cNvPr>
                  <p:cNvSpPr>
                    <a:spLocks noEditPoints="1"/>
                  </p:cNvSpPr>
                  <p:nvPr/>
                </p:nvSpPr>
                <p:spPr bwMode="auto">
                  <a:xfrm>
                    <a:off x="3259138" y="3910014"/>
                    <a:ext cx="276226" cy="279400"/>
                  </a:xfrm>
                  <a:custGeom>
                    <a:avLst/>
                    <a:gdLst/>
                    <a:ahLst/>
                    <a:cxnLst>
                      <a:cxn ang="0">
                        <a:pos x="48" y="96"/>
                      </a:cxn>
                      <a:cxn ang="0">
                        <a:pos x="95" y="48"/>
                      </a:cxn>
                      <a:cxn ang="0">
                        <a:pos x="48" y="0"/>
                      </a:cxn>
                      <a:cxn ang="0">
                        <a:pos x="0" y="48"/>
                      </a:cxn>
                      <a:cxn ang="0">
                        <a:pos x="48" y="96"/>
                      </a:cxn>
                      <a:cxn ang="0">
                        <a:pos x="48" y="96"/>
                      </a:cxn>
                      <a:cxn ang="0">
                        <a:pos x="48" y="96"/>
                      </a:cxn>
                    </a:cxnLst>
                    <a:rect l="0" t="0" r="r" b="b"/>
                    <a:pathLst>
                      <a:path w="95" h="96">
                        <a:moveTo>
                          <a:pt x="48" y="96"/>
                        </a:moveTo>
                        <a:cubicBezTo>
                          <a:pt x="74" y="96"/>
                          <a:pt x="95" y="74"/>
                          <a:pt x="95" y="48"/>
                        </a:cubicBezTo>
                        <a:cubicBezTo>
                          <a:pt x="95" y="22"/>
                          <a:pt x="74" y="0"/>
                          <a:pt x="48" y="0"/>
                        </a:cubicBezTo>
                        <a:cubicBezTo>
                          <a:pt x="21" y="0"/>
                          <a:pt x="0" y="22"/>
                          <a:pt x="0" y="48"/>
                        </a:cubicBezTo>
                        <a:cubicBezTo>
                          <a:pt x="0" y="74"/>
                          <a:pt x="21" y="96"/>
                          <a:pt x="48" y="96"/>
                        </a:cubicBezTo>
                        <a:close/>
                        <a:moveTo>
                          <a:pt x="48" y="96"/>
                        </a:moveTo>
                        <a:cubicBezTo>
                          <a:pt x="48" y="96"/>
                          <a:pt x="48" y="96"/>
                          <a:pt x="48" y="96"/>
                        </a:cubicBezTo>
                      </a:path>
                    </a:pathLst>
                  </a:custGeom>
                  <a:grpFill/>
                  <a:ln w="9525">
                    <a:solidFill>
                      <a:srgbClr val="C0000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ea typeface="宋体" charset="-122"/>
                    </a:endParaRPr>
                  </a:p>
                </p:txBody>
              </p:sp>
            </p:grpSp>
          </p:grpSp>
        </p:grpSp>
      </p:grpSp>
      <p:sp>
        <p:nvSpPr>
          <p:cNvPr id="9" name="矩形 8"/>
          <p:cNvSpPr/>
          <p:nvPr/>
        </p:nvSpPr>
        <p:spPr>
          <a:xfrm>
            <a:off x="-5239" y="5084446"/>
            <a:ext cx="2446020" cy="65246"/>
          </a:xfrm>
          <a:prstGeom prst="rect">
            <a:avLst/>
          </a:prstGeom>
          <a:solidFill>
            <a:srgbClr val="C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矩形 9"/>
          <p:cNvSpPr/>
          <p:nvPr/>
        </p:nvSpPr>
        <p:spPr>
          <a:xfrm>
            <a:off x="8503444" y="-2381"/>
            <a:ext cx="641509" cy="57150"/>
          </a:xfrm>
          <a:prstGeom prst="rect">
            <a:avLst/>
          </a:prstGeom>
          <a:solidFill>
            <a:srgbClr val="0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9" name="矩形 108">
            <a:extLst>
              <a:ext uri="{FF2B5EF4-FFF2-40B4-BE49-F238E27FC236}">
                <a16:creationId xmlns:a16="http://schemas.microsoft.com/office/drawing/2014/main" xmlns="" id="{8070883F-6A51-4585-8290-A1C9F368FD81}"/>
              </a:ext>
            </a:extLst>
          </p:cNvPr>
          <p:cNvSpPr/>
          <p:nvPr/>
        </p:nvSpPr>
        <p:spPr>
          <a:xfrm>
            <a:off x="-5238" y="283369"/>
            <a:ext cx="110966" cy="33289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0" name="矩形 109">
            <a:extLst>
              <a:ext uri="{FF2B5EF4-FFF2-40B4-BE49-F238E27FC236}">
                <a16:creationId xmlns:a16="http://schemas.microsoft.com/office/drawing/2014/main" xmlns="" id="{E54C9A7B-014D-4F10-B5B1-2DE8F86900E2}"/>
              </a:ext>
            </a:extLst>
          </p:cNvPr>
          <p:cNvSpPr/>
          <p:nvPr/>
        </p:nvSpPr>
        <p:spPr>
          <a:xfrm>
            <a:off x="255746" y="283369"/>
            <a:ext cx="3278183" cy="33289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b="1" dirty="0">
                <a:latin typeface="微软雅黑" panose="020B0503020204020204" charset="-122"/>
                <a:ea typeface="微软雅黑" panose="020B0503020204020204" charset="-122"/>
              </a:rPr>
              <a:t>做好现场安全“三不伤害”八个工作心态</a:t>
            </a:r>
          </a:p>
        </p:txBody>
      </p:sp>
      <p:grpSp>
        <p:nvGrpSpPr>
          <p:cNvPr id="135" name="组合 75">
            <a:extLst>
              <a:ext uri="{FF2B5EF4-FFF2-40B4-BE49-F238E27FC236}">
                <a16:creationId xmlns:a16="http://schemas.microsoft.com/office/drawing/2014/main" xmlns="" id="{21DF2441-7FCC-4E76-9A88-222562BCCBAE}"/>
              </a:ext>
            </a:extLst>
          </p:cNvPr>
          <p:cNvGrpSpPr>
            <a:grpSpLocks/>
          </p:cNvGrpSpPr>
          <p:nvPr/>
        </p:nvGrpSpPr>
        <p:grpSpPr bwMode="auto">
          <a:xfrm>
            <a:off x="3017044" y="2678592"/>
            <a:ext cx="561975" cy="561975"/>
            <a:chOff x="0" y="0"/>
            <a:chExt cx="1296000" cy="1296000"/>
          </a:xfrm>
        </p:grpSpPr>
        <p:sp>
          <p:nvSpPr>
            <p:cNvPr id="136" name="椭圆 76">
              <a:extLst>
                <a:ext uri="{FF2B5EF4-FFF2-40B4-BE49-F238E27FC236}">
                  <a16:creationId xmlns:a16="http://schemas.microsoft.com/office/drawing/2014/main" xmlns="" id="{FAE6DBF8-7B7B-4093-A92C-F776BE63C476}"/>
                </a:ext>
              </a:extLst>
            </p:cNvPr>
            <p:cNvSpPr>
              <a:spLocks noChangeArrowheads="1"/>
            </p:cNvSpPr>
            <p:nvPr/>
          </p:nvSpPr>
          <p:spPr bwMode="auto">
            <a:xfrm>
              <a:off x="0" y="0"/>
              <a:ext cx="1296000" cy="1296000"/>
            </a:xfrm>
            <a:prstGeom prst="ellipse">
              <a:avLst/>
            </a:prstGeom>
            <a:gradFill rotWithShape="1">
              <a:gsLst>
                <a:gs pos="0">
                  <a:srgbClr val="CDCDCD"/>
                </a:gs>
                <a:gs pos="100000">
                  <a:srgbClr val="FFFFFF"/>
                </a:gs>
              </a:gsLst>
              <a:lin ang="18900000" scaled="1"/>
            </a:gradFill>
            <a:ln>
              <a:noFill/>
            </a:ln>
            <a:extLst>
              <a:ext uri="{91240B29-F687-4F45-9708-019B960494DF}">
                <a14:hiddenLine xmlns:a14="http://schemas.microsoft.com/office/drawing/2010/main" w="28575" cap="flat" cmpd="sng">
                  <a:solidFill>
                    <a:srgbClr val="395E8A"/>
                  </a:solidFill>
                  <a:bevel/>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zh-CN" sz="1800" b="0" i="0" u="none" strike="noStrike" kern="0" cap="none" spc="0" normalizeH="0" baseline="0" noProof="0">
                <a:ln>
                  <a:noFill/>
                </a:ln>
                <a:solidFill>
                  <a:prstClr val="black"/>
                </a:solidFill>
                <a:effectLst/>
                <a:uLnTx/>
                <a:uFillTx/>
                <a:ea typeface="宋体" charset="-122"/>
              </a:endParaRPr>
            </a:p>
          </p:txBody>
        </p:sp>
        <p:sp>
          <p:nvSpPr>
            <p:cNvPr id="137" name="椭圆 77">
              <a:extLst>
                <a:ext uri="{FF2B5EF4-FFF2-40B4-BE49-F238E27FC236}">
                  <a16:creationId xmlns:a16="http://schemas.microsoft.com/office/drawing/2014/main" xmlns="" id="{E1EB25F4-54FD-4451-A03D-09AF81F67C3A}"/>
                </a:ext>
              </a:extLst>
            </p:cNvPr>
            <p:cNvSpPr>
              <a:spLocks noChangeArrowheads="1"/>
            </p:cNvSpPr>
            <p:nvPr/>
          </p:nvSpPr>
          <p:spPr bwMode="auto">
            <a:xfrm>
              <a:off x="35932" y="35932"/>
              <a:ext cx="1224136" cy="1224136"/>
            </a:xfrm>
            <a:prstGeom prst="ellipse">
              <a:avLst/>
            </a:prstGeom>
            <a:solidFill>
              <a:srgbClr val="C00000"/>
            </a:solidFill>
            <a:ln>
              <a:noFill/>
            </a:ln>
            <a:extLst>
              <a:ext uri="{91240B29-F687-4F45-9708-019B960494DF}">
                <a14:hiddenLine xmlns:a14="http://schemas.microsoft.com/office/drawing/2010/main" w="28575" cap="flat" cmpd="sng">
                  <a:solidFill>
                    <a:srgbClr val="395E8A"/>
                  </a:solidFill>
                  <a:bevel/>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zh-CN" sz="1800" b="0" i="0" u="none" strike="noStrike" kern="0" cap="none" spc="0" normalizeH="0" baseline="0" noProof="0">
                <a:ln>
                  <a:noFill/>
                </a:ln>
                <a:solidFill>
                  <a:prstClr val="black"/>
                </a:solidFill>
                <a:effectLst/>
                <a:uLnTx/>
                <a:uFillTx/>
                <a:ea typeface="宋体" charset="-122"/>
              </a:endParaRPr>
            </a:p>
          </p:txBody>
        </p:sp>
      </p:grpSp>
      <p:grpSp>
        <p:nvGrpSpPr>
          <p:cNvPr id="138" name="组合 78">
            <a:extLst>
              <a:ext uri="{FF2B5EF4-FFF2-40B4-BE49-F238E27FC236}">
                <a16:creationId xmlns:a16="http://schemas.microsoft.com/office/drawing/2014/main" xmlns="" id="{8F77B6F9-5F14-44DF-8201-A9115486F2A1}"/>
              </a:ext>
            </a:extLst>
          </p:cNvPr>
          <p:cNvGrpSpPr>
            <a:grpSpLocks/>
          </p:cNvGrpSpPr>
          <p:nvPr/>
        </p:nvGrpSpPr>
        <p:grpSpPr bwMode="auto">
          <a:xfrm>
            <a:off x="5452269" y="2678592"/>
            <a:ext cx="561975" cy="561975"/>
            <a:chOff x="0" y="0"/>
            <a:chExt cx="1296000" cy="1296000"/>
          </a:xfrm>
        </p:grpSpPr>
        <p:sp>
          <p:nvSpPr>
            <p:cNvPr id="139" name="椭圆 79">
              <a:extLst>
                <a:ext uri="{FF2B5EF4-FFF2-40B4-BE49-F238E27FC236}">
                  <a16:creationId xmlns:a16="http://schemas.microsoft.com/office/drawing/2014/main" xmlns="" id="{FA4705D8-083F-4938-94C9-C1850E2AE57C}"/>
                </a:ext>
              </a:extLst>
            </p:cNvPr>
            <p:cNvSpPr>
              <a:spLocks noChangeArrowheads="1"/>
            </p:cNvSpPr>
            <p:nvPr/>
          </p:nvSpPr>
          <p:spPr bwMode="auto">
            <a:xfrm>
              <a:off x="0" y="0"/>
              <a:ext cx="1296000" cy="1296000"/>
            </a:xfrm>
            <a:prstGeom prst="ellipse">
              <a:avLst/>
            </a:prstGeom>
            <a:gradFill rotWithShape="1">
              <a:gsLst>
                <a:gs pos="0">
                  <a:srgbClr val="CDCDCD"/>
                </a:gs>
                <a:gs pos="100000">
                  <a:srgbClr val="FFFFFF"/>
                </a:gs>
              </a:gsLst>
              <a:lin ang="18900000" scaled="1"/>
            </a:gradFill>
            <a:ln>
              <a:noFill/>
            </a:ln>
            <a:extLst>
              <a:ext uri="{91240B29-F687-4F45-9708-019B960494DF}">
                <a14:hiddenLine xmlns:a14="http://schemas.microsoft.com/office/drawing/2010/main" w="28575" cap="flat" cmpd="sng">
                  <a:solidFill>
                    <a:srgbClr val="395E8A"/>
                  </a:solidFill>
                  <a:bevel/>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zh-CN" sz="1800" b="0" i="0" u="none" strike="noStrike" kern="0" cap="none" spc="0" normalizeH="0" baseline="0" noProof="0">
                <a:ln>
                  <a:noFill/>
                </a:ln>
                <a:solidFill>
                  <a:prstClr val="black"/>
                </a:solidFill>
                <a:effectLst/>
                <a:uLnTx/>
                <a:uFillTx/>
                <a:ea typeface="宋体" charset="-122"/>
              </a:endParaRPr>
            </a:p>
          </p:txBody>
        </p:sp>
        <p:sp>
          <p:nvSpPr>
            <p:cNvPr id="140" name="椭圆 80">
              <a:extLst>
                <a:ext uri="{FF2B5EF4-FFF2-40B4-BE49-F238E27FC236}">
                  <a16:creationId xmlns:a16="http://schemas.microsoft.com/office/drawing/2014/main" xmlns="" id="{BA17D464-129F-4B96-937B-8FDE203D7197}"/>
                </a:ext>
              </a:extLst>
            </p:cNvPr>
            <p:cNvSpPr>
              <a:spLocks noChangeArrowheads="1"/>
            </p:cNvSpPr>
            <p:nvPr/>
          </p:nvSpPr>
          <p:spPr bwMode="auto">
            <a:xfrm>
              <a:off x="35932" y="35932"/>
              <a:ext cx="1224136" cy="1224136"/>
            </a:xfrm>
            <a:prstGeom prst="ellipse">
              <a:avLst/>
            </a:prstGeom>
            <a:solidFill>
              <a:srgbClr val="C00000"/>
            </a:solidFill>
            <a:ln>
              <a:noFill/>
            </a:ln>
            <a:extLst>
              <a:ext uri="{91240B29-F687-4F45-9708-019B960494DF}">
                <a14:hiddenLine xmlns:a14="http://schemas.microsoft.com/office/drawing/2010/main" w="28575" cap="flat" cmpd="sng">
                  <a:solidFill>
                    <a:srgbClr val="395E8A"/>
                  </a:solidFill>
                  <a:bevel/>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zh-CN" sz="1800" b="0" i="0" u="none" strike="noStrike" kern="0" cap="none" spc="0" normalizeH="0" baseline="0" noProof="0">
                <a:ln>
                  <a:noFill/>
                </a:ln>
                <a:solidFill>
                  <a:prstClr val="black"/>
                </a:solidFill>
                <a:effectLst/>
                <a:uLnTx/>
                <a:uFillTx/>
                <a:ea typeface="宋体" charset="-122"/>
              </a:endParaRPr>
            </a:p>
          </p:txBody>
        </p:sp>
      </p:grpSp>
      <p:grpSp>
        <p:nvGrpSpPr>
          <p:cNvPr id="142" name="组合 141">
            <a:extLst>
              <a:ext uri="{FF2B5EF4-FFF2-40B4-BE49-F238E27FC236}">
                <a16:creationId xmlns:a16="http://schemas.microsoft.com/office/drawing/2014/main" xmlns="" id="{879AADE7-AE3F-4621-88D8-A56217E07193}"/>
              </a:ext>
            </a:extLst>
          </p:cNvPr>
          <p:cNvGrpSpPr>
            <a:grpSpLocks/>
          </p:cNvGrpSpPr>
          <p:nvPr/>
        </p:nvGrpSpPr>
        <p:grpSpPr bwMode="auto">
          <a:xfrm>
            <a:off x="4234657" y="1462567"/>
            <a:ext cx="561975" cy="561975"/>
            <a:chOff x="0" y="0"/>
            <a:chExt cx="1296000" cy="1296000"/>
          </a:xfrm>
        </p:grpSpPr>
        <p:sp>
          <p:nvSpPr>
            <p:cNvPr id="143" name="椭圆 142">
              <a:extLst>
                <a:ext uri="{FF2B5EF4-FFF2-40B4-BE49-F238E27FC236}">
                  <a16:creationId xmlns:a16="http://schemas.microsoft.com/office/drawing/2014/main" xmlns="" id="{96D21681-1B35-41F4-9908-38581E018238}"/>
                </a:ext>
              </a:extLst>
            </p:cNvPr>
            <p:cNvSpPr>
              <a:spLocks noChangeArrowheads="1"/>
            </p:cNvSpPr>
            <p:nvPr/>
          </p:nvSpPr>
          <p:spPr bwMode="auto">
            <a:xfrm>
              <a:off x="0" y="0"/>
              <a:ext cx="1296000" cy="1296000"/>
            </a:xfrm>
            <a:prstGeom prst="ellipse">
              <a:avLst/>
            </a:prstGeom>
            <a:gradFill rotWithShape="1">
              <a:gsLst>
                <a:gs pos="0">
                  <a:srgbClr val="CDCDCD"/>
                </a:gs>
                <a:gs pos="100000">
                  <a:srgbClr val="FFFFFF"/>
                </a:gs>
              </a:gsLst>
              <a:lin ang="18900000" scaled="1"/>
            </a:gradFill>
            <a:ln>
              <a:noFill/>
            </a:ln>
            <a:extLst>
              <a:ext uri="{91240B29-F687-4F45-9708-019B960494DF}">
                <a14:hiddenLine xmlns:a14="http://schemas.microsoft.com/office/drawing/2010/main" w="28575" cap="flat" cmpd="sng">
                  <a:solidFill>
                    <a:srgbClr val="395E8A"/>
                  </a:solidFill>
                  <a:bevel/>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zh-CN" sz="1800" b="0" i="0" u="none" strike="noStrike" kern="0" cap="none" spc="0" normalizeH="0" baseline="0" noProof="0">
                <a:ln>
                  <a:noFill/>
                </a:ln>
                <a:solidFill>
                  <a:prstClr val="black"/>
                </a:solidFill>
                <a:effectLst/>
                <a:uLnTx/>
                <a:uFillTx/>
                <a:ea typeface="宋体" charset="-122"/>
              </a:endParaRPr>
            </a:p>
          </p:txBody>
        </p:sp>
        <p:sp>
          <p:nvSpPr>
            <p:cNvPr id="144" name="椭圆 143">
              <a:extLst>
                <a:ext uri="{FF2B5EF4-FFF2-40B4-BE49-F238E27FC236}">
                  <a16:creationId xmlns:a16="http://schemas.microsoft.com/office/drawing/2014/main" xmlns="" id="{0C0B2D40-4D07-4E23-A0A3-6400BA8C03ED}"/>
                </a:ext>
              </a:extLst>
            </p:cNvPr>
            <p:cNvSpPr>
              <a:spLocks noChangeArrowheads="1"/>
            </p:cNvSpPr>
            <p:nvPr/>
          </p:nvSpPr>
          <p:spPr bwMode="auto">
            <a:xfrm>
              <a:off x="35932" y="35932"/>
              <a:ext cx="1224136" cy="1224136"/>
            </a:xfrm>
            <a:prstGeom prst="ellipse">
              <a:avLst/>
            </a:prstGeom>
            <a:solidFill>
              <a:srgbClr val="C00000"/>
            </a:solidFill>
            <a:ln>
              <a:noFill/>
            </a:ln>
            <a:extLst>
              <a:ext uri="{91240B29-F687-4F45-9708-019B960494DF}">
                <a14:hiddenLine xmlns:a14="http://schemas.microsoft.com/office/drawing/2010/main" w="28575" cap="flat" cmpd="sng">
                  <a:solidFill>
                    <a:srgbClr val="395E8A"/>
                  </a:solidFill>
                  <a:bevel/>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zh-CN" sz="1800" b="0" i="0" u="none" strike="noStrike" kern="0" cap="none" spc="0" normalizeH="0" baseline="0" noProof="0">
                <a:ln>
                  <a:noFill/>
                </a:ln>
                <a:solidFill>
                  <a:prstClr val="black"/>
                </a:solidFill>
                <a:effectLst/>
                <a:uLnTx/>
                <a:uFillTx/>
                <a:ea typeface="宋体" charset="-122"/>
              </a:endParaRPr>
            </a:p>
          </p:txBody>
        </p:sp>
      </p:grpSp>
      <p:grpSp>
        <p:nvGrpSpPr>
          <p:cNvPr id="145" name="组合 144">
            <a:extLst>
              <a:ext uri="{FF2B5EF4-FFF2-40B4-BE49-F238E27FC236}">
                <a16:creationId xmlns:a16="http://schemas.microsoft.com/office/drawing/2014/main" xmlns="" id="{FF24FFA2-0ED7-4F72-912E-49328AB34984}"/>
              </a:ext>
            </a:extLst>
          </p:cNvPr>
          <p:cNvGrpSpPr>
            <a:grpSpLocks/>
          </p:cNvGrpSpPr>
          <p:nvPr/>
        </p:nvGrpSpPr>
        <p:grpSpPr bwMode="auto">
          <a:xfrm>
            <a:off x="4234657" y="3888267"/>
            <a:ext cx="561975" cy="561975"/>
            <a:chOff x="0" y="0"/>
            <a:chExt cx="1296000" cy="1296000"/>
          </a:xfrm>
        </p:grpSpPr>
        <p:sp>
          <p:nvSpPr>
            <p:cNvPr id="146" name="椭圆 145">
              <a:extLst>
                <a:ext uri="{FF2B5EF4-FFF2-40B4-BE49-F238E27FC236}">
                  <a16:creationId xmlns:a16="http://schemas.microsoft.com/office/drawing/2014/main" xmlns="" id="{028995C9-4044-4A9D-BE0F-0DA69D4C0F2C}"/>
                </a:ext>
              </a:extLst>
            </p:cNvPr>
            <p:cNvSpPr>
              <a:spLocks noChangeArrowheads="1"/>
            </p:cNvSpPr>
            <p:nvPr/>
          </p:nvSpPr>
          <p:spPr bwMode="auto">
            <a:xfrm>
              <a:off x="0" y="0"/>
              <a:ext cx="1296000" cy="1296000"/>
            </a:xfrm>
            <a:prstGeom prst="ellipse">
              <a:avLst/>
            </a:prstGeom>
            <a:gradFill rotWithShape="1">
              <a:gsLst>
                <a:gs pos="0">
                  <a:srgbClr val="CDCDCD"/>
                </a:gs>
                <a:gs pos="100000">
                  <a:srgbClr val="FFFFFF"/>
                </a:gs>
              </a:gsLst>
              <a:lin ang="18900000" scaled="1"/>
            </a:gradFill>
            <a:ln>
              <a:noFill/>
            </a:ln>
            <a:extLst>
              <a:ext uri="{91240B29-F687-4F45-9708-019B960494DF}">
                <a14:hiddenLine xmlns:a14="http://schemas.microsoft.com/office/drawing/2010/main" w="28575" cap="flat" cmpd="sng">
                  <a:solidFill>
                    <a:srgbClr val="395E8A"/>
                  </a:solidFill>
                  <a:bevel/>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zh-CN" sz="1800" b="0" i="0" u="none" strike="noStrike" kern="0" cap="none" spc="0" normalizeH="0" baseline="0" noProof="0">
                <a:ln>
                  <a:noFill/>
                </a:ln>
                <a:solidFill>
                  <a:prstClr val="black"/>
                </a:solidFill>
                <a:effectLst/>
                <a:uLnTx/>
                <a:uFillTx/>
                <a:ea typeface="宋体" charset="-122"/>
              </a:endParaRPr>
            </a:p>
          </p:txBody>
        </p:sp>
        <p:sp>
          <p:nvSpPr>
            <p:cNvPr id="147" name="椭圆 146">
              <a:extLst>
                <a:ext uri="{FF2B5EF4-FFF2-40B4-BE49-F238E27FC236}">
                  <a16:creationId xmlns:a16="http://schemas.microsoft.com/office/drawing/2014/main" xmlns="" id="{821D7689-5F0F-4763-AC8A-07F762F3F2C2}"/>
                </a:ext>
              </a:extLst>
            </p:cNvPr>
            <p:cNvSpPr>
              <a:spLocks noChangeArrowheads="1"/>
            </p:cNvSpPr>
            <p:nvPr/>
          </p:nvSpPr>
          <p:spPr bwMode="auto">
            <a:xfrm>
              <a:off x="35932" y="35932"/>
              <a:ext cx="1224136" cy="1224136"/>
            </a:xfrm>
            <a:prstGeom prst="ellipse">
              <a:avLst/>
            </a:prstGeom>
            <a:solidFill>
              <a:srgbClr val="C00000"/>
            </a:solidFill>
            <a:ln>
              <a:noFill/>
            </a:ln>
            <a:extLst>
              <a:ext uri="{91240B29-F687-4F45-9708-019B960494DF}">
                <a14:hiddenLine xmlns:a14="http://schemas.microsoft.com/office/drawing/2010/main" w="28575" cap="flat" cmpd="sng">
                  <a:solidFill>
                    <a:srgbClr val="395E8A"/>
                  </a:solidFill>
                  <a:bevel/>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zh-CN" sz="1800" b="0" i="0" u="none" strike="noStrike" kern="0" cap="none" spc="0" normalizeH="0" baseline="0" noProof="0">
                <a:ln>
                  <a:noFill/>
                </a:ln>
                <a:solidFill>
                  <a:prstClr val="black"/>
                </a:solidFill>
                <a:effectLst/>
                <a:uLnTx/>
                <a:uFillTx/>
                <a:ea typeface="宋体" charset="-122"/>
              </a:endParaRPr>
            </a:p>
          </p:txBody>
        </p:sp>
      </p:grpSp>
      <p:grpSp>
        <p:nvGrpSpPr>
          <p:cNvPr id="148" name="组合 147">
            <a:extLst>
              <a:ext uri="{FF2B5EF4-FFF2-40B4-BE49-F238E27FC236}">
                <a16:creationId xmlns:a16="http://schemas.microsoft.com/office/drawing/2014/main" xmlns="" id="{381765CD-9F2B-46E4-8BFB-28074F672058}"/>
              </a:ext>
            </a:extLst>
          </p:cNvPr>
          <p:cNvGrpSpPr>
            <a:grpSpLocks/>
          </p:cNvGrpSpPr>
          <p:nvPr/>
        </p:nvGrpSpPr>
        <p:grpSpPr bwMode="auto">
          <a:xfrm>
            <a:off x="3339307" y="1802292"/>
            <a:ext cx="561975" cy="561975"/>
            <a:chOff x="0" y="0"/>
            <a:chExt cx="1296000" cy="1296000"/>
          </a:xfrm>
        </p:grpSpPr>
        <p:sp>
          <p:nvSpPr>
            <p:cNvPr id="149" name="椭圆 148">
              <a:extLst>
                <a:ext uri="{FF2B5EF4-FFF2-40B4-BE49-F238E27FC236}">
                  <a16:creationId xmlns:a16="http://schemas.microsoft.com/office/drawing/2014/main" xmlns="" id="{0586BAF9-C943-46BE-A837-F97B4D7DE7C7}"/>
                </a:ext>
              </a:extLst>
            </p:cNvPr>
            <p:cNvSpPr>
              <a:spLocks noChangeArrowheads="1"/>
            </p:cNvSpPr>
            <p:nvPr/>
          </p:nvSpPr>
          <p:spPr bwMode="auto">
            <a:xfrm>
              <a:off x="0" y="0"/>
              <a:ext cx="1296000" cy="1296000"/>
            </a:xfrm>
            <a:prstGeom prst="ellipse">
              <a:avLst/>
            </a:prstGeom>
            <a:gradFill rotWithShape="1">
              <a:gsLst>
                <a:gs pos="0">
                  <a:srgbClr val="CDCDCD"/>
                </a:gs>
                <a:gs pos="100000">
                  <a:srgbClr val="FFFFFF"/>
                </a:gs>
              </a:gsLst>
              <a:lin ang="18900000" scaled="1"/>
            </a:gradFill>
            <a:ln>
              <a:noFill/>
            </a:ln>
            <a:extLst>
              <a:ext uri="{91240B29-F687-4F45-9708-019B960494DF}">
                <a14:hiddenLine xmlns:a14="http://schemas.microsoft.com/office/drawing/2010/main" w="28575" cap="flat" cmpd="sng">
                  <a:solidFill>
                    <a:srgbClr val="395E8A"/>
                  </a:solidFill>
                  <a:bevel/>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zh-CN" sz="1800" b="0" i="0" u="none" strike="noStrike" kern="0" cap="none" spc="0" normalizeH="0" baseline="0" noProof="0">
                <a:ln>
                  <a:noFill/>
                </a:ln>
                <a:solidFill>
                  <a:prstClr val="black"/>
                </a:solidFill>
                <a:effectLst/>
                <a:uLnTx/>
                <a:uFillTx/>
                <a:ea typeface="宋体" charset="-122"/>
              </a:endParaRPr>
            </a:p>
          </p:txBody>
        </p:sp>
        <p:sp>
          <p:nvSpPr>
            <p:cNvPr id="150" name="椭圆 149">
              <a:extLst>
                <a:ext uri="{FF2B5EF4-FFF2-40B4-BE49-F238E27FC236}">
                  <a16:creationId xmlns:a16="http://schemas.microsoft.com/office/drawing/2014/main" xmlns="" id="{256E91CE-0FA4-465E-A24D-E040C38FB5E5}"/>
                </a:ext>
              </a:extLst>
            </p:cNvPr>
            <p:cNvSpPr>
              <a:spLocks noChangeArrowheads="1"/>
            </p:cNvSpPr>
            <p:nvPr/>
          </p:nvSpPr>
          <p:spPr bwMode="auto">
            <a:xfrm>
              <a:off x="61966" y="35932"/>
              <a:ext cx="1224136" cy="1224136"/>
            </a:xfrm>
            <a:prstGeom prst="ellipse">
              <a:avLst/>
            </a:prstGeom>
            <a:solidFill>
              <a:srgbClr val="C00000"/>
            </a:solidFill>
            <a:ln>
              <a:noFill/>
            </a:ln>
            <a:extLst>
              <a:ext uri="{91240B29-F687-4F45-9708-019B960494DF}">
                <a14:hiddenLine xmlns:a14="http://schemas.microsoft.com/office/drawing/2010/main" w="28575" cap="flat" cmpd="sng">
                  <a:solidFill>
                    <a:srgbClr val="395E8A"/>
                  </a:solidFill>
                  <a:bevel/>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zh-CN" sz="1800" b="0" i="0" u="none" strike="noStrike" kern="0" cap="none" spc="0" normalizeH="0" baseline="0" noProof="0">
                <a:ln>
                  <a:noFill/>
                </a:ln>
                <a:solidFill>
                  <a:prstClr val="black"/>
                </a:solidFill>
                <a:effectLst/>
                <a:uLnTx/>
                <a:uFillTx/>
                <a:ea typeface="宋体" charset="-122"/>
              </a:endParaRPr>
            </a:p>
          </p:txBody>
        </p:sp>
      </p:grpSp>
      <p:grpSp>
        <p:nvGrpSpPr>
          <p:cNvPr id="151" name="组合 150">
            <a:extLst>
              <a:ext uri="{FF2B5EF4-FFF2-40B4-BE49-F238E27FC236}">
                <a16:creationId xmlns:a16="http://schemas.microsoft.com/office/drawing/2014/main" xmlns="" id="{8EC9C470-26CF-471E-BCA8-71C2F8E925B3}"/>
              </a:ext>
            </a:extLst>
          </p:cNvPr>
          <p:cNvGrpSpPr>
            <a:grpSpLocks/>
          </p:cNvGrpSpPr>
          <p:nvPr/>
        </p:nvGrpSpPr>
        <p:grpSpPr bwMode="auto">
          <a:xfrm>
            <a:off x="5185569" y="1802292"/>
            <a:ext cx="561975" cy="561975"/>
            <a:chOff x="0" y="0"/>
            <a:chExt cx="1296000" cy="1296000"/>
          </a:xfrm>
        </p:grpSpPr>
        <p:sp>
          <p:nvSpPr>
            <p:cNvPr id="152" name="椭圆 151">
              <a:extLst>
                <a:ext uri="{FF2B5EF4-FFF2-40B4-BE49-F238E27FC236}">
                  <a16:creationId xmlns:a16="http://schemas.microsoft.com/office/drawing/2014/main" xmlns="" id="{C4B5F841-0289-4222-A8B3-FB3F67679924}"/>
                </a:ext>
              </a:extLst>
            </p:cNvPr>
            <p:cNvSpPr>
              <a:spLocks noChangeArrowheads="1"/>
            </p:cNvSpPr>
            <p:nvPr/>
          </p:nvSpPr>
          <p:spPr bwMode="auto">
            <a:xfrm>
              <a:off x="0" y="0"/>
              <a:ext cx="1296000" cy="1296000"/>
            </a:xfrm>
            <a:prstGeom prst="ellipse">
              <a:avLst/>
            </a:prstGeom>
            <a:gradFill rotWithShape="1">
              <a:gsLst>
                <a:gs pos="0">
                  <a:srgbClr val="CDCDCD"/>
                </a:gs>
                <a:gs pos="100000">
                  <a:srgbClr val="FFFFFF"/>
                </a:gs>
              </a:gsLst>
              <a:lin ang="18900000" scaled="1"/>
            </a:gradFill>
            <a:ln>
              <a:noFill/>
            </a:ln>
            <a:extLst>
              <a:ext uri="{91240B29-F687-4F45-9708-019B960494DF}">
                <a14:hiddenLine xmlns:a14="http://schemas.microsoft.com/office/drawing/2010/main" w="28575" cap="flat" cmpd="sng">
                  <a:solidFill>
                    <a:srgbClr val="395E8A"/>
                  </a:solidFill>
                  <a:bevel/>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zh-CN" sz="1800" b="0" i="0" u="none" strike="noStrike" kern="0" cap="none" spc="0" normalizeH="0" baseline="0" noProof="0">
                <a:ln>
                  <a:noFill/>
                </a:ln>
                <a:solidFill>
                  <a:prstClr val="black"/>
                </a:solidFill>
                <a:effectLst/>
                <a:uLnTx/>
                <a:uFillTx/>
                <a:ea typeface="宋体" charset="-122"/>
              </a:endParaRPr>
            </a:p>
          </p:txBody>
        </p:sp>
        <p:sp>
          <p:nvSpPr>
            <p:cNvPr id="153" name="椭圆 152">
              <a:extLst>
                <a:ext uri="{FF2B5EF4-FFF2-40B4-BE49-F238E27FC236}">
                  <a16:creationId xmlns:a16="http://schemas.microsoft.com/office/drawing/2014/main" xmlns="" id="{2910BEE4-8F0A-4A4A-BD01-B4C4699442F5}"/>
                </a:ext>
              </a:extLst>
            </p:cNvPr>
            <p:cNvSpPr>
              <a:spLocks noChangeArrowheads="1"/>
            </p:cNvSpPr>
            <p:nvPr/>
          </p:nvSpPr>
          <p:spPr bwMode="auto">
            <a:xfrm>
              <a:off x="35932" y="35932"/>
              <a:ext cx="1224136" cy="1224136"/>
            </a:xfrm>
            <a:prstGeom prst="ellipse">
              <a:avLst/>
            </a:prstGeom>
            <a:solidFill>
              <a:srgbClr val="C00000"/>
            </a:solidFill>
            <a:ln>
              <a:noFill/>
            </a:ln>
            <a:extLst>
              <a:ext uri="{91240B29-F687-4F45-9708-019B960494DF}">
                <a14:hiddenLine xmlns:a14="http://schemas.microsoft.com/office/drawing/2010/main" w="28575" cap="flat" cmpd="sng">
                  <a:solidFill>
                    <a:srgbClr val="395E8A"/>
                  </a:solidFill>
                  <a:bevel/>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zh-CN" sz="1800" b="0" i="0" u="none" strike="noStrike" kern="0" cap="none" spc="0" normalizeH="0" baseline="0" noProof="0">
                <a:ln>
                  <a:noFill/>
                </a:ln>
                <a:solidFill>
                  <a:prstClr val="black"/>
                </a:solidFill>
                <a:effectLst/>
                <a:uLnTx/>
                <a:uFillTx/>
                <a:ea typeface="宋体" charset="-122"/>
              </a:endParaRPr>
            </a:p>
          </p:txBody>
        </p:sp>
      </p:grpSp>
      <p:grpSp>
        <p:nvGrpSpPr>
          <p:cNvPr id="154" name="组合 153">
            <a:extLst>
              <a:ext uri="{FF2B5EF4-FFF2-40B4-BE49-F238E27FC236}">
                <a16:creationId xmlns:a16="http://schemas.microsoft.com/office/drawing/2014/main" xmlns="" id="{129CA5D0-F931-4AE9-8EA3-44AC8F1F9B8A}"/>
              </a:ext>
            </a:extLst>
          </p:cNvPr>
          <p:cNvGrpSpPr>
            <a:grpSpLocks/>
          </p:cNvGrpSpPr>
          <p:nvPr/>
        </p:nvGrpSpPr>
        <p:grpSpPr bwMode="auto">
          <a:xfrm>
            <a:off x="3339307" y="3550130"/>
            <a:ext cx="561975" cy="561975"/>
            <a:chOff x="0" y="0"/>
            <a:chExt cx="1296000" cy="1296000"/>
          </a:xfrm>
        </p:grpSpPr>
        <p:sp>
          <p:nvSpPr>
            <p:cNvPr id="155" name="椭圆 154">
              <a:extLst>
                <a:ext uri="{FF2B5EF4-FFF2-40B4-BE49-F238E27FC236}">
                  <a16:creationId xmlns:a16="http://schemas.microsoft.com/office/drawing/2014/main" xmlns="" id="{E6E26534-6EE8-4D8C-8D32-F929581C0F6C}"/>
                </a:ext>
              </a:extLst>
            </p:cNvPr>
            <p:cNvSpPr>
              <a:spLocks noChangeArrowheads="1"/>
            </p:cNvSpPr>
            <p:nvPr/>
          </p:nvSpPr>
          <p:spPr bwMode="auto">
            <a:xfrm>
              <a:off x="0" y="0"/>
              <a:ext cx="1296000" cy="1296000"/>
            </a:xfrm>
            <a:prstGeom prst="ellipse">
              <a:avLst/>
            </a:prstGeom>
            <a:gradFill rotWithShape="1">
              <a:gsLst>
                <a:gs pos="0">
                  <a:srgbClr val="CDCDCD"/>
                </a:gs>
                <a:gs pos="100000">
                  <a:srgbClr val="FFFFFF"/>
                </a:gs>
              </a:gsLst>
              <a:lin ang="18900000" scaled="1"/>
            </a:gradFill>
            <a:ln>
              <a:noFill/>
            </a:ln>
            <a:extLst>
              <a:ext uri="{91240B29-F687-4F45-9708-019B960494DF}">
                <a14:hiddenLine xmlns:a14="http://schemas.microsoft.com/office/drawing/2010/main" w="28575" cap="flat" cmpd="sng">
                  <a:solidFill>
                    <a:srgbClr val="395E8A"/>
                  </a:solidFill>
                  <a:bevel/>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zh-CN" sz="1800" b="0" i="0" u="none" strike="noStrike" kern="0" cap="none" spc="0" normalizeH="0" baseline="0" noProof="0">
                <a:ln>
                  <a:noFill/>
                </a:ln>
                <a:solidFill>
                  <a:prstClr val="black"/>
                </a:solidFill>
                <a:effectLst/>
                <a:uLnTx/>
                <a:uFillTx/>
                <a:ea typeface="宋体" charset="-122"/>
              </a:endParaRPr>
            </a:p>
          </p:txBody>
        </p:sp>
        <p:sp>
          <p:nvSpPr>
            <p:cNvPr id="156" name="椭圆 155">
              <a:extLst>
                <a:ext uri="{FF2B5EF4-FFF2-40B4-BE49-F238E27FC236}">
                  <a16:creationId xmlns:a16="http://schemas.microsoft.com/office/drawing/2014/main" xmlns="" id="{577CBDFC-18E8-4605-80D4-E66B98295A59}"/>
                </a:ext>
              </a:extLst>
            </p:cNvPr>
            <p:cNvSpPr>
              <a:spLocks noChangeArrowheads="1"/>
            </p:cNvSpPr>
            <p:nvPr/>
          </p:nvSpPr>
          <p:spPr bwMode="auto">
            <a:xfrm>
              <a:off x="35932" y="35932"/>
              <a:ext cx="1224136" cy="1224136"/>
            </a:xfrm>
            <a:prstGeom prst="ellipse">
              <a:avLst/>
            </a:prstGeom>
            <a:solidFill>
              <a:srgbClr val="C00000"/>
            </a:solidFill>
            <a:ln>
              <a:noFill/>
            </a:ln>
            <a:extLst>
              <a:ext uri="{91240B29-F687-4F45-9708-019B960494DF}">
                <a14:hiddenLine xmlns:a14="http://schemas.microsoft.com/office/drawing/2010/main" w="28575" cap="flat" cmpd="sng">
                  <a:solidFill>
                    <a:srgbClr val="395E8A"/>
                  </a:solidFill>
                  <a:bevel/>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zh-CN" sz="1800" b="0" i="0" u="none" strike="noStrike" kern="0" cap="none" spc="0" normalizeH="0" baseline="0" noProof="0">
                <a:ln>
                  <a:noFill/>
                </a:ln>
                <a:solidFill>
                  <a:prstClr val="black"/>
                </a:solidFill>
                <a:effectLst/>
                <a:uLnTx/>
                <a:uFillTx/>
                <a:ea typeface="宋体" charset="-122"/>
              </a:endParaRPr>
            </a:p>
          </p:txBody>
        </p:sp>
      </p:grpSp>
      <p:grpSp>
        <p:nvGrpSpPr>
          <p:cNvPr id="157" name="组合 156">
            <a:extLst>
              <a:ext uri="{FF2B5EF4-FFF2-40B4-BE49-F238E27FC236}">
                <a16:creationId xmlns:a16="http://schemas.microsoft.com/office/drawing/2014/main" xmlns="" id="{ED8A4317-DBBB-406C-876B-485CFA045F6A}"/>
              </a:ext>
            </a:extLst>
          </p:cNvPr>
          <p:cNvGrpSpPr>
            <a:grpSpLocks/>
          </p:cNvGrpSpPr>
          <p:nvPr/>
        </p:nvGrpSpPr>
        <p:grpSpPr bwMode="auto">
          <a:xfrm>
            <a:off x="5169694" y="3543780"/>
            <a:ext cx="561975" cy="561975"/>
            <a:chOff x="0" y="0"/>
            <a:chExt cx="1296000" cy="1296000"/>
          </a:xfrm>
        </p:grpSpPr>
        <p:sp>
          <p:nvSpPr>
            <p:cNvPr id="158" name="椭圆 157">
              <a:extLst>
                <a:ext uri="{FF2B5EF4-FFF2-40B4-BE49-F238E27FC236}">
                  <a16:creationId xmlns:a16="http://schemas.microsoft.com/office/drawing/2014/main" xmlns="" id="{FF45C397-B4E2-4885-A5D5-4FF092125322}"/>
                </a:ext>
              </a:extLst>
            </p:cNvPr>
            <p:cNvSpPr>
              <a:spLocks noChangeArrowheads="1"/>
            </p:cNvSpPr>
            <p:nvPr/>
          </p:nvSpPr>
          <p:spPr bwMode="auto">
            <a:xfrm>
              <a:off x="0" y="0"/>
              <a:ext cx="1296000" cy="1296000"/>
            </a:xfrm>
            <a:prstGeom prst="ellipse">
              <a:avLst/>
            </a:prstGeom>
            <a:gradFill rotWithShape="1">
              <a:gsLst>
                <a:gs pos="0">
                  <a:srgbClr val="CDCDCD"/>
                </a:gs>
                <a:gs pos="100000">
                  <a:srgbClr val="FFFFFF"/>
                </a:gs>
              </a:gsLst>
              <a:lin ang="18900000" scaled="1"/>
            </a:gradFill>
            <a:ln>
              <a:noFill/>
            </a:ln>
            <a:extLst>
              <a:ext uri="{91240B29-F687-4F45-9708-019B960494DF}">
                <a14:hiddenLine xmlns:a14="http://schemas.microsoft.com/office/drawing/2010/main" w="28575" cap="flat" cmpd="sng">
                  <a:solidFill>
                    <a:srgbClr val="395E8A"/>
                  </a:solidFill>
                  <a:bevel/>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zh-CN" sz="1800" b="0" i="0" u="none" strike="noStrike" kern="0" cap="none" spc="0" normalizeH="0" baseline="0" noProof="0">
                <a:ln>
                  <a:noFill/>
                </a:ln>
                <a:solidFill>
                  <a:prstClr val="black"/>
                </a:solidFill>
                <a:effectLst/>
                <a:uLnTx/>
                <a:uFillTx/>
                <a:ea typeface="宋体" charset="-122"/>
              </a:endParaRPr>
            </a:p>
          </p:txBody>
        </p:sp>
        <p:sp>
          <p:nvSpPr>
            <p:cNvPr id="159" name="椭圆 158">
              <a:extLst>
                <a:ext uri="{FF2B5EF4-FFF2-40B4-BE49-F238E27FC236}">
                  <a16:creationId xmlns:a16="http://schemas.microsoft.com/office/drawing/2014/main" xmlns="" id="{66870F31-A194-46AA-BFB0-2EE3CC94458F}"/>
                </a:ext>
              </a:extLst>
            </p:cNvPr>
            <p:cNvSpPr>
              <a:spLocks noChangeArrowheads="1"/>
            </p:cNvSpPr>
            <p:nvPr/>
          </p:nvSpPr>
          <p:spPr bwMode="auto">
            <a:xfrm>
              <a:off x="35932" y="35932"/>
              <a:ext cx="1224136" cy="1224136"/>
            </a:xfrm>
            <a:prstGeom prst="ellipse">
              <a:avLst/>
            </a:prstGeom>
            <a:solidFill>
              <a:srgbClr val="C00000"/>
            </a:solidFill>
            <a:ln>
              <a:noFill/>
            </a:ln>
            <a:extLst>
              <a:ext uri="{91240B29-F687-4F45-9708-019B960494DF}">
                <a14:hiddenLine xmlns:a14="http://schemas.microsoft.com/office/drawing/2010/main" w="28575" cap="flat" cmpd="sng">
                  <a:solidFill>
                    <a:srgbClr val="395E8A"/>
                  </a:solidFill>
                  <a:bevel/>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zh-CN" sz="1800" b="0" i="0" u="none" strike="noStrike" kern="0" cap="none" spc="0" normalizeH="0" baseline="0" noProof="0">
                <a:ln>
                  <a:noFill/>
                </a:ln>
                <a:solidFill>
                  <a:prstClr val="black"/>
                </a:solidFill>
                <a:effectLst/>
                <a:uLnTx/>
                <a:uFillTx/>
                <a:ea typeface="宋体" charset="-122"/>
              </a:endParaRPr>
            </a:p>
          </p:txBody>
        </p:sp>
      </p:grpSp>
      <p:sp>
        <p:nvSpPr>
          <p:cNvPr id="160" name="Content Placeholder 2">
            <a:extLst>
              <a:ext uri="{FF2B5EF4-FFF2-40B4-BE49-F238E27FC236}">
                <a16:creationId xmlns:a16="http://schemas.microsoft.com/office/drawing/2014/main" xmlns="" id="{3743D5A3-C4DB-4823-94D1-927FFCCA3C0A}"/>
              </a:ext>
            </a:extLst>
          </p:cNvPr>
          <p:cNvSpPr txBox="1">
            <a:spLocks/>
          </p:cNvSpPr>
          <p:nvPr/>
        </p:nvSpPr>
        <p:spPr bwMode="auto">
          <a:xfrm>
            <a:off x="3201193" y="1021099"/>
            <a:ext cx="1998622" cy="719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lnSpc>
                <a:spcPct val="150000"/>
              </a:lnSpc>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总结提升的心态</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1" name="Content Placeholder 2">
            <a:extLst>
              <a:ext uri="{FF2B5EF4-FFF2-40B4-BE49-F238E27FC236}">
                <a16:creationId xmlns:a16="http://schemas.microsoft.com/office/drawing/2014/main" xmlns="" id="{C4143563-4822-4D21-A4F0-396B62FEE5A6}"/>
              </a:ext>
            </a:extLst>
          </p:cNvPr>
          <p:cNvSpPr txBox="1">
            <a:spLocks/>
          </p:cNvSpPr>
          <p:nvPr/>
        </p:nvSpPr>
        <p:spPr bwMode="auto">
          <a:xfrm>
            <a:off x="3186493" y="4469375"/>
            <a:ext cx="1998622" cy="47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lnSpc>
                <a:spcPct val="150000"/>
              </a:lnSpc>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简单服从的心态</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2" name="Content Placeholder 2">
            <a:extLst>
              <a:ext uri="{FF2B5EF4-FFF2-40B4-BE49-F238E27FC236}">
                <a16:creationId xmlns:a16="http://schemas.microsoft.com/office/drawing/2014/main" xmlns="" id="{74497725-FB42-4132-8A35-4FB6167A5569}"/>
              </a:ext>
            </a:extLst>
          </p:cNvPr>
          <p:cNvSpPr txBox="1">
            <a:spLocks/>
          </p:cNvSpPr>
          <p:nvPr/>
        </p:nvSpPr>
        <p:spPr bwMode="auto">
          <a:xfrm>
            <a:off x="5848478" y="1812670"/>
            <a:ext cx="1998622" cy="47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nSpc>
                <a:spcPct val="150000"/>
              </a:lnSpc>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调整调节的心态</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3" name="Content Placeholder 2">
            <a:extLst>
              <a:ext uri="{FF2B5EF4-FFF2-40B4-BE49-F238E27FC236}">
                <a16:creationId xmlns:a16="http://schemas.microsoft.com/office/drawing/2014/main" xmlns="" id="{52329BD3-2904-4DD6-BE6E-0D72CF983976}"/>
              </a:ext>
            </a:extLst>
          </p:cNvPr>
          <p:cNvSpPr txBox="1">
            <a:spLocks/>
          </p:cNvSpPr>
          <p:nvPr/>
        </p:nvSpPr>
        <p:spPr bwMode="auto">
          <a:xfrm>
            <a:off x="6107558" y="2757550"/>
            <a:ext cx="1998622" cy="47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nSpc>
                <a:spcPct val="150000"/>
              </a:lnSpc>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空杯感恩的心态</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4" name="Content Placeholder 2">
            <a:extLst>
              <a:ext uri="{FF2B5EF4-FFF2-40B4-BE49-F238E27FC236}">
                <a16:creationId xmlns:a16="http://schemas.microsoft.com/office/drawing/2014/main" xmlns="" id="{C53DF097-3A76-4BF9-84E7-B4BD2A6C16BA}"/>
              </a:ext>
            </a:extLst>
          </p:cNvPr>
          <p:cNvSpPr txBox="1">
            <a:spLocks/>
          </p:cNvSpPr>
          <p:nvPr/>
        </p:nvSpPr>
        <p:spPr bwMode="auto">
          <a:xfrm>
            <a:off x="5871338" y="3671950"/>
            <a:ext cx="1998622" cy="47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nSpc>
                <a:spcPct val="150000"/>
              </a:lnSpc>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吃苦专研的心态</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5" name="Content Placeholder 2">
            <a:extLst>
              <a:ext uri="{FF2B5EF4-FFF2-40B4-BE49-F238E27FC236}">
                <a16:creationId xmlns:a16="http://schemas.microsoft.com/office/drawing/2014/main" xmlns="" id="{86F88D53-AE6B-4841-B85E-219FC0E25CCA}"/>
              </a:ext>
            </a:extLst>
          </p:cNvPr>
          <p:cNvSpPr txBox="1">
            <a:spLocks/>
          </p:cNvSpPr>
          <p:nvPr/>
        </p:nvSpPr>
        <p:spPr bwMode="auto">
          <a:xfrm>
            <a:off x="1183916" y="1828981"/>
            <a:ext cx="1998622" cy="47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lnSpc>
                <a:spcPct val="150000"/>
              </a:lnSpc>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融入合作的心态</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6" name="Content Placeholder 2">
            <a:extLst>
              <a:ext uri="{FF2B5EF4-FFF2-40B4-BE49-F238E27FC236}">
                <a16:creationId xmlns:a16="http://schemas.microsoft.com/office/drawing/2014/main" xmlns="" id="{7CAF261F-1A96-4356-A644-65E7A6E1172D}"/>
              </a:ext>
            </a:extLst>
          </p:cNvPr>
          <p:cNvSpPr txBox="1">
            <a:spLocks/>
          </p:cNvSpPr>
          <p:nvPr/>
        </p:nvSpPr>
        <p:spPr bwMode="auto">
          <a:xfrm>
            <a:off x="894356" y="2781481"/>
            <a:ext cx="1998622" cy="47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lnSpc>
                <a:spcPct val="150000"/>
              </a:lnSpc>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规程制度的心态</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7" name="Content Placeholder 2">
            <a:extLst>
              <a:ext uri="{FF2B5EF4-FFF2-40B4-BE49-F238E27FC236}">
                <a16:creationId xmlns:a16="http://schemas.microsoft.com/office/drawing/2014/main" xmlns="" id="{55BA9691-DAB5-4991-A8D8-9B0E742EE1A3}"/>
              </a:ext>
            </a:extLst>
          </p:cNvPr>
          <p:cNvSpPr txBox="1">
            <a:spLocks/>
          </p:cNvSpPr>
          <p:nvPr/>
        </p:nvSpPr>
        <p:spPr bwMode="auto">
          <a:xfrm>
            <a:off x="1183916" y="3733981"/>
            <a:ext cx="1998622" cy="47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lnSpc>
                <a:spcPct val="150000"/>
              </a:lnSpc>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乐观向上的心态</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68" name="Group 58">
            <a:extLst>
              <a:ext uri="{FF2B5EF4-FFF2-40B4-BE49-F238E27FC236}">
                <a16:creationId xmlns:a16="http://schemas.microsoft.com/office/drawing/2014/main" xmlns="" id="{BE07CD50-DA26-49D0-A607-5A99FFD1DCB5}"/>
              </a:ext>
            </a:extLst>
          </p:cNvPr>
          <p:cNvGrpSpPr/>
          <p:nvPr/>
        </p:nvGrpSpPr>
        <p:grpSpPr>
          <a:xfrm>
            <a:off x="3074213" y="2827027"/>
            <a:ext cx="408128" cy="301459"/>
            <a:chOff x="2563427" y="3717902"/>
            <a:chExt cx="439257" cy="324452"/>
          </a:xfrm>
          <a:solidFill>
            <a:sysClr val="window" lastClr="FFFFFF"/>
          </a:solidFill>
        </p:grpSpPr>
        <p:sp>
          <p:nvSpPr>
            <p:cNvPr id="169" name="Freeform 92">
              <a:extLst>
                <a:ext uri="{FF2B5EF4-FFF2-40B4-BE49-F238E27FC236}">
                  <a16:creationId xmlns:a16="http://schemas.microsoft.com/office/drawing/2014/main" xmlns="" id="{62C33EAC-5286-4EFA-999B-BBBA3A3E47DE}"/>
                </a:ext>
              </a:extLst>
            </p:cNvPr>
            <p:cNvSpPr>
              <a:spLocks/>
            </p:cNvSpPr>
            <p:nvPr/>
          </p:nvSpPr>
          <p:spPr bwMode="auto">
            <a:xfrm>
              <a:off x="2720660" y="3942523"/>
              <a:ext cx="127286" cy="99831"/>
            </a:xfrm>
            <a:custGeom>
              <a:avLst/>
              <a:gdLst>
                <a:gd name="T0" fmla="*/ 37 w 38"/>
                <a:gd name="T1" fmla="*/ 10 h 30"/>
                <a:gd name="T2" fmla="*/ 1 w 38"/>
                <a:gd name="T3" fmla="*/ 11 h 30"/>
                <a:gd name="T4" fmla="*/ 1 w 38"/>
                <a:gd name="T5" fmla="*/ 13 h 30"/>
                <a:gd name="T6" fmla="*/ 19 w 38"/>
                <a:gd name="T7" fmla="*/ 30 h 30"/>
                <a:gd name="T8" fmla="*/ 36 w 38"/>
                <a:gd name="T9" fmla="*/ 13 h 30"/>
                <a:gd name="T10" fmla="*/ 37 w 38"/>
                <a:gd name="T11" fmla="*/ 10 h 30"/>
              </a:gdLst>
              <a:ahLst/>
              <a:cxnLst>
                <a:cxn ang="0">
                  <a:pos x="T0" y="T1"/>
                </a:cxn>
                <a:cxn ang="0">
                  <a:pos x="T2" y="T3"/>
                </a:cxn>
                <a:cxn ang="0">
                  <a:pos x="T4" y="T5"/>
                </a:cxn>
                <a:cxn ang="0">
                  <a:pos x="T6" y="T7"/>
                </a:cxn>
                <a:cxn ang="0">
                  <a:pos x="T8" y="T9"/>
                </a:cxn>
                <a:cxn ang="0">
                  <a:pos x="T10" y="T11"/>
                </a:cxn>
              </a:cxnLst>
              <a:rect l="0" t="0" r="r" b="b"/>
              <a:pathLst>
                <a:path w="38" h="30">
                  <a:moveTo>
                    <a:pt x="37" y="10"/>
                  </a:moveTo>
                  <a:cubicBezTo>
                    <a:pt x="26" y="1"/>
                    <a:pt x="12" y="0"/>
                    <a:pt x="1" y="11"/>
                  </a:cubicBezTo>
                  <a:cubicBezTo>
                    <a:pt x="1" y="11"/>
                    <a:pt x="0" y="12"/>
                    <a:pt x="1" y="13"/>
                  </a:cubicBezTo>
                  <a:cubicBezTo>
                    <a:pt x="19" y="30"/>
                    <a:pt x="19" y="30"/>
                    <a:pt x="19" y="30"/>
                  </a:cubicBezTo>
                  <a:cubicBezTo>
                    <a:pt x="36" y="13"/>
                    <a:pt x="36" y="13"/>
                    <a:pt x="36" y="13"/>
                  </a:cubicBezTo>
                  <a:cubicBezTo>
                    <a:pt x="38" y="11"/>
                    <a:pt x="37" y="11"/>
                    <a:pt x="37"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ea typeface="宋体" charset="-122"/>
              </a:endParaRPr>
            </a:p>
          </p:txBody>
        </p:sp>
        <p:sp>
          <p:nvSpPr>
            <p:cNvPr id="170" name="Freeform 93">
              <a:extLst>
                <a:ext uri="{FF2B5EF4-FFF2-40B4-BE49-F238E27FC236}">
                  <a16:creationId xmlns:a16="http://schemas.microsoft.com/office/drawing/2014/main" xmlns="" id="{58C269AB-14AC-4CAB-A1C9-7189ACB9674A}"/>
                </a:ext>
              </a:extLst>
            </p:cNvPr>
            <p:cNvSpPr>
              <a:spLocks/>
            </p:cNvSpPr>
            <p:nvPr/>
          </p:nvSpPr>
          <p:spPr bwMode="auto">
            <a:xfrm>
              <a:off x="2638300" y="3830213"/>
              <a:ext cx="292007" cy="129781"/>
            </a:xfrm>
            <a:custGeom>
              <a:avLst/>
              <a:gdLst>
                <a:gd name="T0" fmla="*/ 87 w 88"/>
                <a:gd name="T1" fmla="*/ 23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8 w 88"/>
                <a:gd name="T15" fmla="*/ 26 h 39"/>
                <a:gd name="T16" fmla="*/ 88 w 88"/>
                <a:gd name="T17" fmla="*/ 26 h 39"/>
                <a:gd name="T18" fmla="*/ 88 w 88"/>
                <a:gd name="T19" fmla="*/ 24 h 39"/>
                <a:gd name="T20" fmla="*/ 87 w 88"/>
                <a:gd name="T21"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39">
                  <a:moveTo>
                    <a:pt x="87" y="23"/>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4" y="39"/>
                    <a:pt x="75" y="39"/>
                    <a:pt x="75" y="38"/>
                  </a:cubicBezTo>
                  <a:cubicBezTo>
                    <a:pt x="88" y="26"/>
                    <a:pt x="88" y="26"/>
                    <a:pt x="88" y="26"/>
                  </a:cubicBezTo>
                  <a:cubicBezTo>
                    <a:pt x="88" y="26"/>
                    <a:pt x="88" y="26"/>
                    <a:pt x="88" y="26"/>
                  </a:cubicBezTo>
                  <a:cubicBezTo>
                    <a:pt x="88" y="25"/>
                    <a:pt x="88" y="24"/>
                    <a:pt x="88" y="24"/>
                  </a:cubicBezTo>
                  <a:lnTo>
                    <a:pt x="8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ea typeface="宋体" charset="-122"/>
              </a:endParaRPr>
            </a:p>
          </p:txBody>
        </p:sp>
        <p:sp>
          <p:nvSpPr>
            <p:cNvPr id="171" name="Freeform 94">
              <a:extLst>
                <a:ext uri="{FF2B5EF4-FFF2-40B4-BE49-F238E27FC236}">
                  <a16:creationId xmlns:a16="http://schemas.microsoft.com/office/drawing/2014/main" xmlns="" id="{F1BB83B2-744D-4629-A38F-9393FFD633BB}"/>
                </a:ext>
              </a:extLst>
            </p:cNvPr>
            <p:cNvSpPr>
              <a:spLocks/>
            </p:cNvSpPr>
            <p:nvPr/>
          </p:nvSpPr>
          <p:spPr bwMode="auto">
            <a:xfrm>
              <a:off x="2563427" y="3717902"/>
              <a:ext cx="439257" cy="169713"/>
            </a:xfrm>
            <a:custGeom>
              <a:avLst/>
              <a:gdLst>
                <a:gd name="T0" fmla="*/ 131 w 132"/>
                <a:gd name="T1" fmla="*/ 36 h 51"/>
                <a:gd name="T2" fmla="*/ 131 w 132"/>
                <a:gd name="T3" fmla="*/ 36 h 51"/>
                <a:gd name="T4" fmla="*/ 1 w 132"/>
                <a:gd name="T5" fmla="*/ 36 h 51"/>
                <a:gd name="T6" fmla="*/ 1 w 132"/>
                <a:gd name="T7" fmla="*/ 38 h 51"/>
                <a:gd name="T8" fmla="*/ 14 w 132"/>
                <a:gd name="T9" fmla="*/ 51 h 51"/>
                <a:gd name="T10" fmla="*/ 16 w 132"/>
                <a:gd name="T11" fmla="*/ 51 h 51"/>
                <a:gd name="T12" fmla="*/ 116 w 132"/>
                <a:gd name="T13" fmla="*/ 51 h 51"/>
                <a:gd name="T14" fmla="*/ 118 w 132"/>
                <a:gd name="T15" fmla="*/ 51 h 51"/>
                <a:gd name="T16" fmla="*/ 131 w 132"/>
                <a:gd name="T17" fmla="*/ 38 h 51"/>
                <a:gd name="T18" fmla="*/ 131 w 132"/>
                <a:gd name="T19" fmla="*/ 38 h 51"/>
                <a:gd name="T20" fmla="*/ 131 w 132"/>
                <a:gd name="T21"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1">
                  <a:moveTo>
                    <a:pt x="131" y="36"/>
                  </a:moveTo>
                  <a:cubicBezTo>
                    <a:pt x="131" y="36"/>
                    <a:pt x="131" y="36"/>
                    <a:pt x="131" y="36"/>
                  </a:cubicBezTo>
                  <a:cubicBezTo>
                    <a:pt x="95" y="0"/>
                    <a:pt x="37" y="0"/>
                    <a:pt x="1" y="36"/>
                  </a:cubicBezTo>
                  <a:cubicBezTo>
                    <a:pt x="0" y="37"/>
                    <a:pt x="0" y="37"/>
                    <a:pt x="1" y="38"/>
                  </a:cubicBezTo>
                  <a:cubicBezTo>
                    <a:pt x="14" y="51"/>
                    <a:pt x="14" y="51"/>
                    <a:pt x="14" y="51"/>
                  </a:cubicBezTo>
                  <a:cubicBezTo>
                    <a:pt x="14" y="51"/>
                    <a:pt x="15" y="51"/>
                    <a:pt x="16" y="51"/>
                  </a:cubicBezTo>
                  <a:cubicBezTo>
                    <a:pt x="43" y="23"/>
                    <a:pt x="89" y="23"/>
                    <a:pt x="116" y="51"/>
                  </a:cubicBezTo>
                  <a:cubicBezTo>
                    <a:pt x="117" y="51"/>
                    <a:pt x="118" y="51"/>
                    <a:pt x="118" y="51"/>
                  </a:cubicBezTo>
                  <a:cubicBezTo>
                    <a:pt x="131" y="38"/>
                    <a:pt x="131" y="38"/>
                    <a:pt x="131" y="38"/>
                  </a:cubicBezTo>
                  <a:cubicBezTo>
                    <a:pt x="131" y="38"/>
                    <a:pt x="131" y="38"/>
                    <a:pt x="131" y="38"/>
                  </a:cubicBezTo>
                  <a:cubicBezTo>
                    <a:pt x="132" y="37"/>
                    <a:pt x="132" y="36"/>
                    <a:pt x="13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ea typeface="宋体" charset="-122"/>
              </a:endParaRPr>
            </a:p>
          </p:txBody>
        </p:sp>
      </p:grpSp>
      <p:grpSp>
        <p:nvGrpSpPr>
          <p:cNvPr id="172" name="Group 4">
            <a:extLst>
              <a:ext uri="{FF2B5EF4-FFF2-40B4-BE49-F238E27FC236}">
                <a16:creationId xmlns:a16="http://schemas.microsoft.com/office/drawing/2014/main" xmlns="" id="{38EB2275-9E77-49BD-8037-59F9C4623A58}"/>
              </a:ext>
            </a:extLst>
          </p:cNvPr>
          <p:cNvGrpSpPr>
            <a:grpSpLocks noChangeAspect="1"/>
          </p:cNvGrpSpPr>
          <p:nvPr/>
        </p:nvGrpSpPr>
        <p:grpSpPr bwMode="auto">
          <a:xfrm>
            <a:off x="3459888" y="1916319"/>
            <a:ext cx="315094" cy="346269"/>
            <a:chOff x="2602" y="1841"/>
            <a:chExt cx="566" cy="622"/>
          </a:xfrm>
          <a:solidFill>
            <a:sysClr val="window" lastClr="FFFFFF"/>
          </a:solidFill>
        </p:grpSpPr>
        <p:sp>
          <p:nvSpPr>
            <p:cNvPr id="173" name="Freeform 5">
              <a:extLst>
                <a:ext uri="{FF2B5EF4-FFF2-40B4-BE49-F238E27FC236}">
                  <a16:creationId xmlns:a16="http://schemas.microsoft.com/office/drawing/2014/main" xmlns="" id="{5FEA9A12-8559-4266-A12E-5C7D9A0C0358}"/>
                </a:ext>
              </a:extLst>
            </p:cNvPr>
            <p:cNvSpPr>
              <a:spLocks noEditPoints="1"/>
            </p:cNvSpPr>
            <p:nvPr/>
          </p:nvSpPr>
          <p:spPr bwMode="auto">
            <a:xfrm>
              <a:off x="2602" y="2181"/>
              <a:ext cx="566" cy="229"/>
            </a:xfrm>
            <a:custGeom>
              <a:avLst/>
              <a:gdLst>
                <a:gd name="T0" fmla="*/ 2206 w 2497"/>
                <a:gd name="T1" fmla="*/ 47 h 1009"/>
                <a:gd name="T2" fmla="*/ 2073 w 2497"/>
                <a:gd name="T3" fmla="*/ 47 h 1009"/>
                <a:gd name="T4" fmla="*/ 2073 w 2497"/>
                <a:gd name="T5" fmla="*/ 21 h 1009"/>
                <a:gd name="T6" fmla="*/ 2053 w 2497"/>
                <a:gd name="T7" fmla="*/ 0 h 1009"/>
                <a:gd name="T8" fmla="*/ 21 w 2497"/>
                <a:gd name="T9" fmla="*/ 0 h 1009"/>
                <a:gd name="T10" fmla="*/ 0 w 2497"/>
                <a:gd name="T11" fmla="*/ 21 h 1009"/>
                <a:gd name="T12" fmla="*/ 695 w 2497"/>
                <a:gd name="T13" fmla="*/ 1009 h 1009"/>
                <a:gd name="T14" fmla="*/ 1378 w 2497"/>
                <a:gd name="T15" fmla="*/ 1009 h 1009"/>
                <a:gd name="T16" fmla="*/ 1890 w 2497"/>
                <a:gd name="T17" fmla="*/ 628 h 1009"/>
                <a:gd name="T18" fmla="*/ 2206 w 2497"/>
                <a:gd name="T19" fmla="*/ 628 h 1009"/>
                <a:gd name="T20" fmla="*/ 2497 w 2497"/>
                <a:gd name="T21" fmla="*/ 338 h 1009"/>
                <a:gd name="T22" fmla="*/ 2206 w 2497"/>
                <a:gd name="T23" fmla="*/ 47 h 1009"/>
                <a:gd name="T24" fmla="*/ 2206 w 2497"/>
                <a:gd name="T25" fmla="*/ 497 h 1009"/>
                <a:gd name="T26" fmla="*/ 2014 w 2497"/>
                <a:gd name="T27" fmla="*/ 497 h 1009"/>
                <a:gd name="T28" fmla="*/ 1985 w 2497"/>
                <a:gd name="T29" fmla="*/ 480 h 1009"/>
                <a:gd name="T30" fmla="*/ 1981 w 2497"/>
                <a:gd name="T31" fmla="*/ 463 h 1009"/>
                <a:gd name="T32" fmla="*/ 1983 w 2497"/>
                <a:gd name="T33" fmla="*/ 457 h 1009"/>
                <a:gd name="T34" fmla="*/ 2049 w 2497"/>
                <a:gd name="T35" fmla="*/ 252 h 1009"/>
                <a:gd name="T36" fmla="*/ 2136 w 2497"/>
                <a:gd name="T37" fmla="*/ 178 h 1009"/>
                <a:gd name="T38" fmla="*/ 2206 w 2497"/>
                <a:gd name="T39" fmla="*/ 178 h 1009"/>
                <a:gd name="T40" fmla="*/ 2365 w 2497"/>
                <a:gd name="T41" fmla="*/ 337 h 1009"/>
                <a:gd name="T42" fmla="*/ 2206 w 2497"/>
                <a:gd name="T43" fmla="*/ 497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97" h="1009">
                  <a:moveTo>
                    <a:pt x="2206" y="47"/>
                  </a:moveTo>
                  <a:lnTo>
                    <a:pt x="2073" y="47"/>
                  </a:lnTo>
                  <a:cubicBezTo>
                    <a:pt x="2073" y="39"/>
                    <a:pt x="2073" y="30"/>
                    <a:pt x="2073" y="21"/>
                  </a:cubicBezTo>
                  <a:cubicBezTo>
                    <a:pt x="2073" y="9"/>
                    <a:pt x="2064" y="0"/>
                    <a:pt x="2053" y="0"/>
                  </a:cubicBezTo>
                  <a:lnTo>
                    <a:pt x="21" y="0"/>
                  </a:lnTo>
                  <a:cubicBezTo>
                    <a:pt x="9" y="0"/>
                    <a:pt x="0" y="9"/>
                    <a:pt x="0" y="21"/>
                  </a:cubicBezTo>
                  <a:cubicBezTo>
                    <a:pt x="0" y="625"/>
                    <a:pt x="489" y="1009"/>
                    <a:pt x="695" y="1009"/>
                  </a:cubicBezTo>
                  <a:lnTo>
                    <a:pt x="1378" y="1009"/>
                  </a:lnTo>
                  <a:cubicBezTo>
                    <a:pt x="1539" y="1009"/>
                    <a:pt x="1767" y="813"/>
                    <a:pt x="1890" y="628"/>
                  </a:cubicBezTo>
                  <a:lnTo>
                    <a:pt x="2206" y="628"/>
                  </a:lnTo>
                  <a:cubicBezTo>
                    <a:pt x="2366" y="628"/>
                    <a:pt x="2497" y="498"/>
                    <a:pt x="2497" y="338"/>
                  </a:cubicBezTo>
                  <a:cubicBezTo>
                    <a:pt x="2497" y="177"/>
                    <a:pt x="2366" y="47"/>
                    <a:pt x="2206" y="47"/>
                  </a:cubicBezTo>
                  <a:close/>
                  <a:moveTo>
                    <a:pt x="2206" y="497"/>
                  </a:moveTo>
                  <a:lnTo>
                    <a:pt x="2014" y="497"/>
                  </a:lnTo>
                  <a:cubicBezTo>
                    <a:pt x="2004" y="497"/>
                    <a:pt x="1992" y="490"/>
                    <a:pt x="1985" y="480"/>
                  </a:cubicBezTo>
                  <a:cubicBezTo>
                    <a:pt x="1983" y="476"/>
                    <a:pt x="1979" y="470"/>
                    <a:pt x="1981" y="463"/>
                  </a:cubicBezTo>
                  <a:cubicBezTo>
                    <a:pt x="1982" y="461"/>
                    <a:pt x="1983" y="459"/>
                    <a:pt x="1983" y="457"/>
                  </a:cubicBezTo>
                  <a:cubicBezTo>
                    <a:pt x="2012" y="391"/>
                    <a:pt x="2034" y="322"/>
                    <a:pt x="2049" y="252"/>
                  </a:cubicBezTo>
                  <a:cubicBezTo>
                    <a:pt x="2064" y="205"/>
                    <a:pt x="2095" y="178"/>
                    <a:pt x="2136" y="178"/>
                  </a:cubicBezTo>
                  <a:lnTo>
                    <a:pt x="2206" y="178"/>
                  </a:lnTo>
                  <a:cubicBezTo>
                    <a:pt x="2294" y="178"/>
                    <a:pt x="2365" y="250"/>
                    <a:pt x="2365" y="337"/>
                  </a:cubicBezTo>
                  <a:cubicBezTo>
                    <a:pt x="2366" y="425"/>
                    <a:pt x="2294" y="497"/>
                    <a:pt x="2206" y="4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th-TH" sz="1800" b="0" i="0" u="none" strike="noStrike" kern="0" cap="none" spc="0" normalizeH="0" baseline="0" noProof="0">
                <a:ln>
                  <a:noFill/>
                </a:ln>
                <a:solidFill>
                  <a:prstClr val="black"/>
                </a:solidFill>
                <a:effectLst/>
                <a:uLnTx/>
                <a:uFillTx/>
                <a:ea typeface="宋体" charset="-122"/>
              </a:endParaRPr>
            </a:p>
          </p:txBody>
        </p:sp>
        <p:sp>
          <p:nvSpPr>
            <p:cNvPr id="174" name="Freeform 6">
              <a:extLst>
                <a:ext uri="{FF2B5EF4-FFF2-40B4-BE49-F238E27FC236}">
                  <a16:creationId xmlns:a16="http://schemas.microsoft.com/office/drawing/2014/main" xmlns="" id="{CCCB1F12-088F-4D11-90E8-66215767C7AD}"/>
                </a:ext>
              </a:extLst>
            </p:cNvPr>
            <p:cNvSpPr>
              <a:spLocks/>
            </p:cNvSpPr>
            <p:nvPr/>
          </p:nvSpPr>
          <p:spPr bwMode="auto">
            <a:xfrm>
              <a:off x="2668" y="2433"/>
              <a:ext cx="337" cy="30"/>
            </a:xfrm>
            <a:custGeom>
              <a:avLst/>
              <a:gdLst>
                <a:gd name="T0" fmla="*/ 1419 w 1486"/>
                <a:gd name="T1" fmla="*/ 0 h 134"/>
                <a:gd name="T2" fmla="*/ 67 w 1486"/>
                <a:gd name="T3" fmla="*/ 0 h 134"/>
                <a:gd name="T4" fmla="*/ 0 w 1486"/>
                <a:gd name="T5" fmla="*/ 67 h 134"/>
                <a:gd name="T6" fmla="*/ 67 w 1486"/>
                <a:gd name="T7" fmla="*/ 134 h 134"/>
                <a:gd name="T8" fmla="*/ 1419 w 1486"/>
                <a:gd name="T9" fmla="*/ 134 h 134"/>
                <a:gd name="T10" fmla="*/ 1486 w 1486"/>
                <a:gd name="T11" fmla="*/ 67 h 134"/>
                <a:gd name="T12" fmla="*/ 1419 w 1486"/>
                <a:gd name="T13" fmla="*/ 0 h 134"/>
              </a:gdLst>
              <a:ahLst/>
              <a:cxnLst>
                <a:cxn ang="0">
                  <a:pos x="T0" y="T1"/>
                </a:cxn>
                <a:cxn ang="0">
                  <a:pos x="T2" y="T3"/>
                </a:cxn>
                <a:cxn ang="0">
                  <a:pos x="T4" y="T5"/>
                </a:cxn>
                <a:cxn ang="0">
                  <a:pos x="T6" y="T7"/>
                </a:cxn>
                <a:cxn ang="0">
                  <a:pos x="T8" y="T9"/>
                </a:cxn>
                <a:cxn ang="0">
                  <a:pos x="T10" y="T11"/>
                </a:cxn>
                <a:cxn ang="0">
                  <a:pos x="T12" y="T13"/>
                </a:cxn>
              </a:cxnLst>
              <a:rect l="0" t="0" r="r" b="b"/>
              <a:pathLst>
                <a:path w="1486" h="134">
                  <a:moveTo>
                    <a:pt x="1419" y="0"/>
                  </a:moveTo>
                  <a:lnTo>
                    <a:pt x="67" y="0"/>
                  </a:lnTo>
                  <a:cubicBezTo>
                    <a:pt x="30" y="0"/>
                    <a:pt x="0" y="30"/>
                    <a:pt x="0" y="67"/>
                  </a:cubicBezTo>
                  <a:cubicBezTo>
                    <a:pt x="0" y="104"/>
                    <a:pt x="30" y="134"/>
                    <a:pt x="67" y="134"/>
                  </a:cubicBezTo>
                  <a:lnTo>
                    <a:pt x="1419" y="134"/>
                  </a:lnTo>
                  <a:cubicBezTo>
                    <a:pt x="1456" y="134"/>
                    <a:pt x="1486" y="104"/>
                    <a:pt x="1486" y="67"/>
                  </a:cubicBezTo>
                  <a:cubicBezTo>
                    <a:pt x="1486" y="30"/>
                    <a:pt x="1456" y="0"/>
                    <a:pt x="141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th-TH" sz="1800" b="0" i="0" u="none" strike="noStrike" kern="0" cap="none" spc="0" normalizeH="0" baseline="0" noProof="0">
                <a:ln>
                  <a:noFill/>
                </a:ln>
                <a:solidFill>
                  <a:prstClr val="black"/>
                </a:solidFill>
                <a:effectLst/>
                <a:uLnTx/>
                <a:uFillTx/>
                <a:ea typeface="宋体" charset="-122"/>
              </a:endParaRPr>
            </a:p>
          </p:txBody>
        </p:sp>
        <p:sp>
          <p:nvSpPr>
            <p:cNvPr id="175" name="Freeform 7">
              <a:extLst>
                <a:ext uri="{FF2B5EF4-FFF2-40B4-BE49-F238E27FC236}">
                  <a16:creationId xmlns:a16="http://schemas.microsoft.com/office/drawing/2014/main" xmlns="" id="{288F349F-AA95-4C4C-93DA-8E9610D04DA1}"/>
                </a:ext>
              </a:extLst>
            </p:cNvPr>
            <p:cNvSpPr>
              <a:spLocks/>
            </p:cNvSpPr>
            <p:nvPr/>
          </p:nvSpPr>
          <p:spPr bwMode="auto">
            <a:xfrm>
              <a:off x="2735" y="1882"/>
              <a:ext cx="101" cy="229"/>
            </a:xfrm>
            <a:custGeom>
              <a:avLst/>
              <a:gdLst>
                <a:gd name="T0" fmla="*/ 112 w 445"/>
                <a:gd name="T1" fmla="*/ 1008 h 1008"/>
                <a:gd name="T2" fmla="*/ 31 w 445"/>
                <a:gd name="T3" fmla="*/ 935 h 1008"/>
                <a:gd name="T4" fmla="*/ 190 w 445"/>
                <a:gd name="T5" fmla="*/ 284 h 1008"/>
                <a:gd name="T6" fmla="*/ 276 w 445"/>
                <a:gd name="T7" fmla="*/ 77 h 1008"/>
                <a:gd name="T8" fmla="*/ 368 w 445"/>
                <a:gd name="T9" fmla="*/ 6 h 1008"/>
                <a:gd name="T10" fmla="*/ 439 w 445"/>
                <a:gd name="T11" fmla="*/ 98 h 1008"/>
                <a:gd name="T12" fmla="*/ 335 w 445"/>
                <a:gd name="T13" fmla="*/ 361 h 1008"/>
                <a:gd name="T14" fmla="*/ 194 w 445"/>
                <a:gd name="T15" fmla="*/ 917 h 1008"/>
                <a:gd name="T16" fmla="*/ 121 w 445"/>
                <a:gd name="T17" fmla="*/ 1008 h 1008"/>
                <a:gd name="T18" fmla="*/ 112 w 445"/>
                <a:gd name="T19" fmla="*/ 1008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5" h="1008">
                  <a:moveTo>
                    <a:pt x="112" y="1008"/>
                  </a:moveTo>
                  <a:cubicBezTo>
                    <a:pt x="71" y="1008"/>
                    <a:pt x="35" y="977"/>
                    <a:pt x="31" y="935"/>
                  </a:cubicBezTo>
                  <a:cubicBezTo>
                    <a:pt x="0" y="640"/>
                    <a:pt x="105" y="442"/>
                    <a:pt x="190" y="284"/>
                  </a:cubicBezTo>
                  <a:cubicBezTo>
                    <a:pt x="232" y="205"/>
                    <a:pt x="268" y="137"/>
                    <a:pt x="276" y="77"/>
                  </a:cubicBezTo>
                  <a:cubicBezTo>
                    <a:pt x="282" y="32"/>
                    <a:pt x="323" y="0"/>
                    <a:pt x="368" y="6"/>
                  </a:cubicBezTo>
                  <a:cubicBezTo>
                    <a:pt x="413" y="12"/>
                    <a:pt x="445" y="53"/>
                    <a:pt x="439" y="98"/>
                  </a:cubicBezTo>
                  <a:cubicBezTo>
                    <a:pt x="427" y="188"/>
                    <a:pt x="383" y="272"/>
                    <a:pt x="335" y="361"/>
                  </a:cubicBezTo>
                  <a:cubicBezTo>
                    <a:pt x="257" y="507"/>
                    <a:pt x="169" y="673"/>
                    <a:pt x="194" y="917"/>
                  </a:cubicBezTo>
                  <a:cubicBezTo>
                    <a:pt x="199" y="963"/>
                    <a:pt x="166" y="1003"/>
                    <a:pt x="121" y="1008"/>
                  </a:cubicBezTo>
                  <a:cubicBezTo>
                    <a:pt x="118" y="1008"/>
                    <a:pt x="115" y="1008"/>
                    <a:pt x="112" y="100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th-TH" sz="1800" b="0" i="0" u="none" strike="noStrike" kern="0" cap="none" spc="0" normalizeH="0" baseline="0" noProof="0">
                <a:ln>
                  <a:noFill/>
                </a:ln>
                <a:solidFill>
                  <a:prstClr val="black"/>
                </a:solidFill>
                <a:effectLst/>
                <a:uLnTx/>
                <a:uFillTx/>
                <a:ea typeface="宋体" charset="-122"/>
              </a:endParaRPr>
            </a:p>
          </p:txBody>
        </p:sp>
        <p:sp>
          <p:nvSpPr>
            <p:cNvPr id="176" name="Freeform 8">
              <a:extLst>
                <a:ext uri="{FF2B5EF4-FFF2-40B4-BE49-F238E27FC236}">
                  <a16:creationId xmlns:a16="http://schemas.microsoft.com/office/drawing/2014/main" xmlns="" id="{8B164CEF-EBDB-4C37-802E-16CA2952D146}"/>
                </a:ext>
              </a:extLst>
            </p:cNvPr>
            <p:cNvSpPr>
              <a:spLocks/>
            </p:cNvSpPr>
            <p:nvPr/>
          </p:nvSpPr>
          <p:spPr bwMode="auto">
            <a:xfrm>
              <a:off x="2798" y="1841"/>
              <a:ext cx="117" cy="306"/>
            </a:xfrm>
            <a:custGeom>
              <a:avLst/>
              <a:gdLst>
                <a:gd name="T0" fmla="*/ 154 w 518"/>
                <a:gd name="T1" fmla="*/ 1350 h 1350"/>
                <a:gd name="T2" fmla="*/ 74 w 518"/>
                <a:gd name="T3" fmla="*/ 1285 h 1350"/>
                <a:gd name="T4" fmla="*/ 205 w 518"/>
                <a:gd name="T5" fmla="*/ 558 h 1350"/>
                <a:gd name="T6" fmla="*/ 331 w 518"/>
                <a:gd name="T7" fmla="*/ 95 h 1350"/>
                <a:gd name="T8" fmla="*/ 405 w 518"/>
                <a:gd name="T9" fmla="*/ 5 h 1350"/>
                <a:gd name="T10" fmla="*/ 495 w 518"/>
                <a:gd name="T11" fmla="*/ 79 h 1350"/>
                <a:gd name="T12" fmla="*/ 351 w 518"/>
                <a:gd name="T13" fmla="*/ 635 h 1350"/>
                <a:gd name="T14" fmla="*/ 235 w 518"/>
                <a:gd name="T15" fmla="*/ 1250 h 1350"/>
                <a:gd name="T16" fmla="*/ 171 w 518"/>
                <a:gd name="T17" fmla="*/ 1348 h 1350"/>
                <a:gd name="T18" fmla="*/ 154 w 518"/>
                <a:gd name="T19" fmla="*/ 1350 h 1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8" h="1350">
                  <a:moveTo>
                    <a:pt x="154" y="1350"/>
                  </a:moveTo>
                  <a:cubicBezTo>
                    <a:pt x="116" y="1350"/>
                    <a:pt x="82" y="1323"/>
                    <a:pt x="74" y="1285"/>
                  </a:cubicBezTo>
                  <a:cubicBezTo>
                    <a:pt x="0" y="946"/>
                    <a:pt x="109" y="740"/>
                    <a:pt x="205" y="558"/>
                  </a:cubicBezTo>
                  <a:cubicBezTo>
                    <a:pt x="282" y="411"/>
                    <a:pt x="349" y="284"/>
                    <a:pt x="331" y="95"/>
                  </a:cubicBezTo>
                  <a:cubicBezTo>
                    <a:pt x="326" y="49"/>
                    <a:pt x="360" y="9"/>
                    <a:pt x="405" y="5"/>
                  </a:cubicBezTo>
                  <a:cubicBezTo>
                    <a:pt x="450" y="0"/>
                    <a:pt x="490" y="34"/>
                    <a:pt x="495" y="79"/>
                  </a:cubicBezTo>
                  <a:cubicBezTo>
                    <a:pt x="518" y="318"/>
                    <a:pt x="433" y="479"/>
                    <a:pt x="351" y="635"/>
                  </a:cubicBezTo>
                  <a:cubicBezTo>
                    <a:pt x="260" y="807"/>
                    <a:pt x="174" y="970"/>
                    <a:pt x="235" y="1250"/>
                  </a:cubicBezTo>
                  <a:cubicBezTo>
                    <a:pt x="244" y="1294"/>
                    <a:pt x="216" y="1338"/>
                    <a:pt x="171" y="1348"/>
                  </a:cubicBezTo>
                  <a:cubicBezTo>
                    <a:pt x="166" y="1349"/>
                    <a:pt x="160" y="1350"/>
                    <a:pt x="154" y="135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th-TH" sz="1800" b="0" i="0" u="none" strike="noStrike" kern="0" cap="none" spc="0" normalizeH="0" baseline="0" noProof="0">
                <a:ln>
                  <a:noFill/>
                </a:ln>
                <a:solidFill>
                  <a:prstClr val="black"/>
                </a:solidFill>
                <a:effectLst/>
                <a:uLnTx/>
                <a:uFillTx/>
                <a:ea typeface="宋体" charset="-122"/>
              </a:endParaRPr>
            </a:p>
          </p:txBody>
        </p:sp>
        <p:sp>
          <p:nvSpPr>
            <p:cNvPr id="177" name="Freeform 9">
              <a:extLst>
                <a:ext uri="{FF2B5EF4-FFF2-40B4-BE49-F238E27FC236}">
                  <a16:creationId xmlns:a16="http://schemas.microsoft.com/office/drawing/2014/main" xmlns="" id="{349594BF-A0CD-4530-A73E-40FFF98F75E7}"/>
                </a:ext>
              </a:extLst>
            </p:cNvPr>
            <p:cNvSpPr>
              <a:spLocks/>
            </p:cNvSpPr>
            <p:nvPr/>
          </p:nvSpPr>
          <p:spPr bwMode="auto">
            <a:xfrm>
              <a:off x="2874" y="1894"/>
              <a:ext cx="100" cy="217"/>
            </a:xfrm>
            <a:custGeom>
              <a:avLst/>
              <a:gdLst>
                <a:gd name="T0" fmla="*/ 108 w 441"/>
                <a:gd name="T1" fmla="*/ 961 h 961"/>
                <a:gd name="T2" fmla="*/ 27 w 441"/>
                <a:gd name="T3" fmla="*/ 891 h 961"/>
                <a:gd name="T4" fmla="*/ 137 w 441"/>
                <a:gd name="T5" fmla="*/ 463 h 961"/>
                <a:gd name="T6" fmla="*/ 273 w 441"/>
                <a:gd name="T7" fmla="*/ 79 h 961"/>
                <a:gd name="T8" fmla="*/ 362 w 441"/>
                <a:gd name="T9" fmla="*/ 4 h 961"/>
                <a:gd name="T10" fmla="*/ 437 w 441"/>
                <a:gd name="T11" fmla="*/ 93 h 961"/>
                <a:gd name="T12" fmla="*/ 281 w 441"/>
                <a:gd name="T13" fmla="*/ 544 h 961"/>
                <a:gd name="T14" fmla="*/ 190 w 441"/>
                <a:gd name="T15" fmla="*/ 867 h 961"/>
                <a:gd name="T16" fmla="*/ 120 w 441"/>
                <a:gd name="T17" fmla="*/ 961 h 961"/>
                <a:gd name="T18" fmla="*/ 108 w 441"/>
                <a:gd name="T19" fmla="*/ 961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1" h="961">
                  <a:moveTo>
                    <a:pt x="108" y="961"/>
                  </a:moveTo>
                  <a:cubicBezTo>
                    <a:pt x="68" y="961"/>
                    <a:pt x="33" y="932"/>
                    <a:pt x="27" y="891"/>
                  </a:cubicBezTo>
                  <a:cubicBezTo>
                    <a:pt x="0" y="705"/>
                    <a:pt x="70" y="582"/>
                    <a:pt x="137" y="463"/>
                  </a:cubicBezTo>
                  <a:cubicBezTo>
                    <a:pt x="197" y="358"/>
                    <a:pt x="258" y="250"/>
                    <a:pt x="273" y="79"/>
                  </a:cubicBezTo>
                  <a:cubicBezTo>
                    <a:pt x="277" y="33"/>
                    <a:pt x="317" y="0"/>
                    <a:pt x="362" y="4"/>
                  </a:cubicBezTo>
                  <a:cubicBezTo>
                    <a:pt x="407" y="8"/>
                    <a:pt x="441" y="48"/>
                    <a:pt x="437" y="93"/>
                  </a:cubicBezTo>
                  <a:cubicBezTo>
                    <a:pt x="419" y="300"/>
                    <a:pt x="342" y="436"/>
                    <a:pt x="281" y="544"/>
                  </a:cubicBezTo>
                  <a:cubicBezTo>
                    <a:pt x="217" y="656"/>
                    <a:pt x="171" y="737"/>
                    <a:pt x="190" y="867"/>
                  </a:cubicBezTo>
                  <a:cubicBezTo>
                    <a:pt x="196" y="912"/>
                    <a:pt x="165" y="954"/>
                    <a:pt x="120" y="961"/>
                  </a:cubicBezTo>
                  <a:cubicBezTo>
                    <a:pt x="116" y="961"/>
                    <a:pt x="112" y="961"/>
                    <a:pt x="108" y="9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th-TH" sz="1800" b="0" i="0" u="none" strike="noStrike" kern="0" cap="none" spc="0" normalizeH="0" baseline="0" noProof="0">
                <a:ln>
                  <a:noFill/>
                </a:ln>
                <a:solidFill>
                  <a:prstClr val="black"/>
                </a:solidFill>
                <a:effectLst/>
                <a:uLnTx/>
                <a:uFillTx/>
                <a:ea typeface="宋体" charset="-122"/>
              </a:endParaRPr>
            </a:p>
          </p:txBody>
        </p:sp>
      </p:grpSp>
      <p:sp>
        <p:nvSpPr>
          <p:cNvPr id="178" name="Freeform 144">
            <a:extLst>
              <a:ext uri="{FF2B5EF4-FFF2-40B4-BE49-F238E27FC236}">
                <a16:creationId xmlns:a16="http://schemas.microsoft.com/office/drawing/2014/main" xmlns="" id="{CEDB5288-0A98-46A2-9388-F012833E0550}"/>
              </a:ext>
            </a:extLst>
          </p:cNvPr>
          <p:cNvSpPr>
            <a:spLocks noEditPoints="1"/>
          </p:cNvSpPr>
          <p:nvPr/>
        </p:nvSpPr>
        <p:spPr bwMode="auto">
          <a:xfrm>
            <a:off x="3439742" y="3690783"/>
            <a:ext cx="323653" cy="280668"/>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ysClr val="window" lastClr="FFFFFF"/>
          </a:solidFill>
          <a:ln w="9525">
            <a:noFill/>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ea typeface="宋体" charset="-122"/>
            </a:endParaRPr>
          </a:p>
        </p:txBody>
      </p:sp>
      <p:sp>
        <p:nvSpPr>
          <p:cNvPr id="179" name="Freeform 66">
            <a:extLst>
              <a:ext uri="{FF2B5EF4-FFF2-40B4-BE49-F238E27FC236}">
                <a16:creationId xmlns:a16="http://schemas.microsoft.com/office/drawing/2014/main" xmlns="" id="{425660BF-C406-446C-9926-FE4D6F1F2815}"/>
              </a:ext>
            </a:extLst>
          </p:cNvPr>
          <p:cNvSpPr>
            <a:spLocks noEditPoints="1"/>
          </p:cNvSpPr>
          <p:nvPr/>
        </p:nvSpPr>
        <p:spPr bwMode="auto">
          <a:xfrm>
            <a:off x="5345411" y="1925290"/>
            <a:ext cx="262910" cy="307097"/>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ysClr val="window" lastClr="FFFFFF"/>
          </a:solidFill>
          <a:ln w="9525">
            <a:noFill/>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ea typeface="宋体" charset="-122"/>
            </a:endParaRPr>
          </a:p>
        </p:txBody>
      </p:sp>
      <p:grpSp>
        <p:nvGrpSpPr>
          <p:cNvPr id="180" name="Group 92">
            <a:extLst>
              <a:ext uri="{FF2B5EF4-FFF2-40B4-BE49-F238E27FC236}">
                <a16:creationId xmlns:a16="http://schemas.microsoft.com/office/drawing/2014/main" xmlns="" id="{8366E3C1-BAB9-426B-B084-5D34A61A69BE}"/>
              </a:ext>
            </a:extLst>
          </p:cNvPr>
          <p:cNvGrpSpPr/>
          <p:nvPr/>
        </p:nvGrpSpPr>
        <p:grpSpPr>
          <a:xfrm>
            <a:off x="4361402" y="4047018"/>
            <a:ext cx="310071" cy="271908"/>
            <a:chOff x="6365875" y="1458913"/>
            <a:chExt cx="619125" cy="542925"/>
          </a:xfrm>
          <a:solidFill>
            <a:sysClr val="window" lastClr="FFFFFF"/>
          </a:solidFill>
        </p:grpSpPr>
        <p:sp>
          <p:nvSpPr>
            <p:cNvPr id="181" name="Freeform 43">
              <a:extLst>
                <a:ext uri="{FF2B5EF4-FFF2-40B4-BE49-F238E27FC236}">
                  <a16:creationId xmlns:a16="http://schemas.microsoft.com/office/drawing/2014/main" xmlns="" id="{BC8237A9-8EB2-4C76-BBA2-8E2053CF7B73}"/>
                </a:ext>
              </a:extLst>
            </p:cNvPr>
            <p:cNvSpPr>
              <a:spLocks noEditPoints="1"/>
            </p:cNvSpPr>
            <p:nvPr/>
          </p:nvSpPr>
          <p:spPr bwMode="auto">
            <a:xfrm>
              <a:off x="6365875" y="1846263"/>
              <a:ext cx="619125" cy="155575"/>
            </a:xfrm>
            <a:custGeom>
              <a:avLst/>
              <a:gdLst/>
              <a:ahLst/>
              <a:cxnLst>
                <a:cxn ang="0">
                  <a:pos x="0" y="0"/>
                </a:cxn>
                <a:cxn ang="0">
                  <a:pos x="195" y="48"/>
                </a:cxn>
                <a:cxn ang="0">
                  <a:pos x="390" y="0"/>
                </a:cxn>
                <a:cxn ang="0">
                  <a:pos x="390" y="48"/>
                </a:cxn>
                <a:cxn ang="0">
                  <a:pos x="195" y="98"/>
                </a:cxn>
                <a:cxn ang="0">
                  <a:pos x="0" y="48"/>
                </a:cxn>
                <a:cxn ang="0">
                  <a:pos x="0" y="0"/>
                </a:cxn>
                <a:cxn ang="0">
                  <a:pos x="0" y="0"/>
                </a:cxn>
                <a:cxn ang="0">
                  <a:pos x="0" y="0"/>
                </a:cxn>
              </a:cxnLst>
              <a:rect l="0" t="0" r="r" b="b"/>
              <a:pathLst>
                <a:path w="390" h="98">
                  <a:moveTo>
                    <a:pt x="0" y="0"/>
                  </a:moveTo>
                  <a:lnTo>
                    <a:pt x="195" y="48"/>
                  </a:lnTo>
                  <a:lnTo>
                    <a:pt x="390" y="0"/>
                  </a:lnTo>
                  <a:lnTo>
                    <a:pt x="390" y="48"/>
                  </a:lnTo>
                  <a:lnTo>
                    <a:pt x="195" y="98"/>
                  </a:lnTo>
                  <a:lnTo>
                    <a:pt x="0" y="48"/>
                  </a:lnTo>
                  <a:lnTo>
                    <a:pt x="0" y="0"/>
                  </a:lnTo>
                  <a:close/>
                  <a:moveTo>
                    <a:pt x="0" y="0"/>
                  </a:move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ea typeface="宋体" charset="-122"/>
              </a:endParaRPr>
            </a:p>
          </p:txBody>
        </p:sp>
        <p:sp>
          <p:nvSpPr>
            <p:cNvPr id="182" name="Freeform 44">
              <a:extLst>
                <a:ext uri="{FF2B5EF4-FFF2-40B4-BE49-F238E27FC236}">
                  <a16:creationId xmlns:a16="http://schemas.microsoft.com/office/drawing/2014/main" xmlns="" id="{CE09038A-A116-42E1-9FF4-D028ADEF8DC0}"/>
                </a:ext>
              </a:extLst>
            </p:cNvPr>
            <p:cNvSpPr>
              <a:spLocks noEditPoints="1"/>
            </p:cNvSpPr>
            <p:nvPr/>
          </p:nvSpPr>
          <p:spPr bwMode="auto">
            <a:xfrm>
              <a:off x="6365875" y="1846263"/>
              <a:ext cx="619125" cy="155575"/>
            </a:xfrm>
            <a:custGeom>
              <a:avLst/>
              <a:gdLst/>
              <a:ahLst/>
              <a:cxnLst>
                <a:cxn ang="0">
                  <a:pos x="0" y="0"/>
                </a:cxn>
                <a:cxn ang="0">
                  <a:pos x="195" y="48"/>
                </a:cxn>
                <a:cxn ang="0">
                  <a:pos x="390" y="0"/>
                </a:cxn>
                <a:cxn ang="0">
                  <a:pos x="390" y="48"/>
                </a:cxn>
                <a:cxn ang="0">
                  <a:pos x="195" y="98"/>
                </a:cxn>
                <a:cxn ang="0">
                  <a:pos x="0" y="48"/>
                </a:cxn>
                <a:cxn ang="0">
                  <a:pos x="0" y="0"/>
                </a:cxn>
                <a:cxn ang="0">
                  <a:pos x="0" y="0"/>
                </a:cxn>
                <a:cxn ang="0">
                  <a:pos x="0" y="0"/>
                </a:cxn>
              </a:cxnLst>
              <a:rect l="0" t="0" r="r" b="b"/>
              <a:pathLst>
                <a:path w="390" h="98">
                  <a:moveTo>
                    <a:pt x="0" y="0"/>
                  </a:moveTo>
                  <a:lnTo>
                    <a:pt x="195" y="48"/>
                  </a:lnTo>
                  <a:lnTo>
                    <a:pt x="390" y="0"/>
                  </a:lnTo>
                  <a:lnTo>
                    <a:pt x="390" y="48"/>
                  </a:lnTo>
                  <a:lnTo>
                    <a:pt x="195" y="98"/>
                  </a:lnTo>
                  <a:lnTo>
                    <a:pt x="0" y="48"/>
                  </a:lnTo>
                  <a:lnTo>
                    <a:pt x="0" y="0"/>
                  </a:lnTo>
                  <a:moveTo>
                    <a:pt x="0" y="0"/>
                  </a:moveTo>
                  <a:lnTo>
                    <a:pt x="0"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ea typeface="宋体" charset="-122"/>
              </a:endParaRPr>
            </a:p>
          </p:txBody>
        </p:sp>
        <p:sp>
          <p:nvSpPr>
            <p:cNvPr id="183" name="Freeform 45">
              <a:extLst>
                <a:ext uri="{FF2B5EF4-FFF2-40B4-BE49-F238E27FC236}">
                  <a16:creationId xmlns:a16="http://schemas.microsoft.com/office/drawing/2014/main" xmlns="" id="{13568267-05A1-4269-BE41-5B93898258CE}"/>
                </a:ext>
              </a:extLst>
            </p:cNvPr>
            <p:cNvSpPr>
              <a:spLocks noEditPoints="1"/>
            </p:cNvSpPr>
            <p:nvPr/>
          </p:nvSpPr>
          <p:spPr bwMode="auto">
            <a:xfrm>
              <a:off x="6365875" y="1692276"/>
              <a:ext cx="619125" cy="153988"/>
            </a:xfrm>
            <a:custGeom>
              <a:avLst/>
              <a:gdLst/>
              <a:ahLst/>
              <a:cxnLst>
                <a:cxn ang="0">
                  <a:pos x="0" y="0"/>
                </a:cxn>
                <a:cxn ang="0">
                  <a:pos x="195" y="48"/>
                </a:cxn>
                <a:cxn ang="0">
                  <a:pos x="390" y="0"/>
                </a:cxn>
                <a:cxn ang="0">
                  <a:pos x="390" y="48"/>
                </a:cxn>
                <a:cxn ang="0">
                  <a:pos x="195" y="97"/>
                </a:cxn>
                <a:cxn ang="0">
                  <a:pos x="0" y="48"/>
                </a:cxn>
                <a:cxn ang="0">
                  <a:pos x="0" y="0"/>
                </a:cxn>
                <a:cxn ang="0">
                  <a:pos x="0" y="0"/>
                </a:cxn>
                <a:cxn ang="0">
                  <a:pos x="0" y="0"/>
                </a:cxn>
              </a:cxnLst>
              <a:rect l="0" t="0" r="r" b="b"/>
              <a:pathLst>
                <a:path w="390" h="97">
                  <a:moveTo>
                    <a:pt x="0" y="0"/>
                  </a:moveTo>
                  <a:lnTo>
                    <a:pt x="195" y="48"/>
                  </a:lnTo>
                  <a:lnTo>
                    <a:pt x="390" y="0"/>
                  </a:lnTo>
                  <a:lnTo>
                    <a:pt x="390" y="48"/>
                  </a:lnTo>
                  <a:lnTo>
                    <a:pt x="195" y="97"/>
                  </a:lnTo>
                  <a:lnTo>
                    <a:pt x="0" y="48"/>
                  </a:lnTo>
                  <a:lnTo>
                    <a:pt x="0" y="0"/>
                  </a:lnTo>
                  <a:close/>
                  <a:moveTo>
                    <a:pt x="0" y="0"/>
                  </a:move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ea typeface="宋体" charset="-122"/>
              </a:endParaRPr>
            </a:p>
          </p:txBody>
        </p:sp>
        <p:sp>
          <p:nvSpPr>
            <p:cNvPr id="184" name="Freeform 46">
              <a:extLst>
                <a:ext uri="{FF2B5EF4-FFF2-40B4-BE49-F238E27FC236}">
                  <a16:creationId xmlns:a16="http://schemas.microsoft.com/office/drawing/2014/main" xmlns="" id="{8EF1D56B-1E26-49B9-9046-C7E40B47DE4E}"/>
                </a:ext>
              </a:extLst>
            </p:cNvPr>
            <p:cNvSpPr>
              <a:spLocks noEditPoints="1"/>
            </p:cNvSpPr>
            <p:nvPr/>
          </p:nvSpPr>
          <p:spPr bwMode="auto">
            <a:xfrm>
              <a:off x="6365875" y="1692276"/>
              <a:ext cx="619125" cy="153988"/>
            </a:xfrm>
            <a:custGeom>
              <a:avLst/>
              <a:gdLst/>
              <a:ahLst/>
              <a:cxnLst>
                <a:cxn ang="0">
                  <a:pos x="0" y="0"/>
                </a:cxn>
                <a:cxn ang="0">
                  <a:pos x="195" y="48"/>
                </a:cxn>
                <a:cxn ang="0">
                  <a:pos x="390" y="0"/>
                </a:cxn>
                <a:cxn ang="0">
                  <a:pos x="390" y="48"/>
                </a:cxn>
                <a:cxn ang="0">
                  <a:pos x="195" y="97"/>
                </a:cxn>
                <a:cxn ang="0">
                  <a:pos x="0" y="48"/>
                </a:cxn>
                <a:cxn ang="0">
                  <a:pos x="0" y="0"/>
                </a:cxn>
                <a:cxn ang="0">
                  <a:pos x="0" y="0"/>
                </a:cxn>
                <a:cxn ang="0">
                  <a:pos x="0" y="0"/>
                </a:cxn>
              </a:cxnLst>
              <a:rect l="0" t="0" r="r" b="b"/>
              <a:pathLst>
                <a:path w="390" h="97">
                  <a:moveTo>
                    <a:pt x="0" y="0"/>
                  </a:moveTo>
                  <a:lnTo>
                    <a:pt x="195" y="48"/>
                  </a:lnTo>
                  <a:lnTo>
                    <a:pt x="390" y="0"/>
                  </a:lnTo>
                  <a:lnTo>
                    <a:pt x="390" y="48"/>
                  </a:lnTo>
                  <a:lnTo>
                    <a:pt x="195" y="97"/>
                  </a:lnTo>
                  <a:lnTo>
                    <a:pt x="0" y="48"/>
                  </a:lnTo>
                  <a:lnTo>
                    <a:pt x="0" y="0"/>
                  </a:lnTo>
                  <a:moveTo>
                    <a:pt x="0" y="0"/>
                  </a:moveTo>
                  <a:lnTo>
                    <a:pt x="0"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ea typeface="宋体" charset="-122"/>
              </a:endParaRPr>
            </a:p>
          </p:txBody>
        </p:sp>
        <p:sp>
          <p:nvSpPr>
            <p:cNvPr id="185" name="Freeform 47">
              <a:extLst>
                <a:ext uri="{FF2B5EF4-FFF2-40B4-BE49-F238E27FC236}">
                  <a16:creationId xmlns:a16="http://schemas.microsoft.com/office/drawing/2014/main" xmlns="" id="{D6AF3F27-7865-4DEE-81C6-F415A506FC7B}"/>
                </a:ext>
              </a:extLst>
            </p:cNvPr>
            <p:cNvSpPr>
              <a:spLocks noEditPoints="1"/>
            </p:cNvSpPr>
            <p:nvPr/>
          </p:nvSpPr>
          <p:spPr bwMode="auto">
            <a:xfrm>
              <a:off x="6365875" y="1458913"/>
              <a:ext cx="619125" cy="233363"/>
            </a:xfrm>
            <a:custGeom>
              <a:avLst/>
              <a:gdLst/>
              <a:ahLst/>
              <a:cxnLst>
                <a:cxn ang="0">
                  <a:pos x="0" y="48"/>
                </a:cxn>
                <a:cxn ang="0">
                  <a:pos x="195" y="0"/>
                </a:cxn>
                <a:cxn ang="0">
                  <a:pos x="390" y="48"/>
                </a:cxn>
                <a:cxn ang="0">
                  <a:pos x="390" y="96"/>
                </a:cxn>
                <a:cxn ang="0">
                  <a:pos x="195" y="147"/>
                </a:cxn>
                <a:cxn ang="0">
                  <a:pos x="0" y="96"/>
                </a:cxn>
                <a:cxn ang="0">
                  <a:pos x="0" y="48"/>
                </a:cxn>
                <a:cxn ang="0">
                  <a:pos x="0" y="48"/>
                </a:cxn>
                <a:cxn ang="0">
                  <a:pos x="0" y="48"/>
                </a:cxn>
              </a:cxnLst>
              <a:rect l="0" t="0" r="r" b="b"/>
              <a:pathLst>
                <a:path w="390" h="147">
                  <a:moveTo>
                    <a:pt x="0" y="48"/>
                  </a:moveTo>
                  <a:lnTo>
                    <a:pt x="195" y="0"/>
                  </a:lnTo>
                  <a:lnTo>
                    <a:pt x="390" y="48"/>
                  </a:lnTo>
                  <a:lnTo>
                    <a:pt x="390" y="96"/>
                  </a:lnTo>
                  <a:lnTo>
                    <a:pt x="195" y="147"/>
                  </a:lnTo>
                  <a:lnTo>
                    <a:pt x="0" y="96"/>
                  </a:lnTo>
                  <a:lnTo>
                    <a:pt x="0" y="48"/>
                  </a:lnTo>
                  <a:close/>
                  <a:moveTo>
                    <a:pt x="0" y="48"/>
                  </a:moveTo>
                  <a:lnTo>
                    <a:pt x="0" y="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ea typeface="宋体" charset="-122"/>
              </a:endParaRPr>
            </a:p>
          </p:txBody>
        </p:sp>
        <p:sp>
          <p:nvSpPr>
            <p:cNvPr id="186" name="Freeform 48">
              <a:extLst>
                <a:ext uri="{FF2B5EF4-FFF2-40B4-BE49-F238E27FC236}">
                  <a16:creationId xmlns:a16="http://schemas.microsoft.com/office/drawing/2014/main" xmlns="" id="{AD3FCA23-F3E4-4C15-83C3-9F0CF8C9EAEE}"/>
                </a:ext>
              </a:extLst>
            </p:cNvPr>
            <p:cNvSpPr>
              <a:spLocks noEditPoints="1"/>
            </p:cNvSpPr>
            <p:nvPr/>
          </p:nvSpPr>
          <p:spPr bwMode="auto">
            <a:xfrm>
              <a:off x="6365875" y="1458913"/>
              <a:ext cx="619125" cy="233363"/>
            </a:xfrm>
            <a:custGeom>
              <a:avLst/>
              <a:gdLst/>
              <a:ahLst/>
              <a:cxnLst>
                <a:cxn ang="0">
                  <a:pos x="0" y="48"/>
                </a:cxn>
                <a:cxn ang="0">
                  <a:pos x="195" y="0"/>
                </a:cxn>
                <a:cxn ang="0">
                  <a:pos x="390" y="48"/>
                </a:cxn>
                <a:cxn ang="0">
                  <a:pos x="390" y="96"/>
                </a:cxn>
                <a:cxn ang="0">
                  <a:pos x="195" y="147"/>
                </a:cxn>
                <a:cxn ang="0">
                  <a:pos x="0" y="96"/>
                </a:cxn>
                <a:cxn ang="0">
                  <a:pos x="0" y="48"/>
                </a:cxn>
                <a:cxn ang="0">
                  <a:pos x="0" y="48"/>
                </a:cxn>
                <a:cxn ang="0">
                  <a:pos x="0" y="48"/>
                </a:cxn>
              </a:cxnLst>
              <a:rect l="0" t="0" r="r" b="b"/>
              <a:pathLst>
                <a:path w="390" h="147">
                  <a:moveTo>
                    <a:pt x="0" y="48"/>
                  </a:moveTo>
                  <a:lnTo>
                    <a:pt x="195" y="0"/>
                  </a:lnTo>
                  <a:lnTo>
                    <a:pt x="390" y="48"/>
                  </a:lnTo>
                  <a:lnTo>
                    <a:pt x="390" y="96"/>
                  </a:lnTo>
                  <a:lnTo>
                    <a:pt x="195" y="147"/>
                  </a:lnTo>
                  <a:lnTo>
                    <a:pt x="0" y="96"/>
                  </a:lnTo>
                  <a:lnTo>
                    <a:pt x="0" y="48"/>
                  </a:lnTo>
                  <a:moveTo>
                    <a:pt x="0" y="48"/>
                  </a:moveTo>
                  <a:lnTo>
                    <a:pt x="0" y="48"/>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ea typeface="宋体" charset="-122"/>
              </a:endParaRPr>
            </a:p>
          </p:txBody>
        </p:sp>
      </p:grpSp>
      <p:grpSp>
        <p:nvGrpSpPr>
          <p:cNvPr id="187" name="Group 65">
            <a:extLst>
              <a:ext uri="{FF2B5EF4-FFF2-40B4-BE49-F238E27FC236}">
                <a16:creationId xmlns:a16="http://schemas.microsoft.com/office/drawing/2014/main" xmlns="" id="{BA6650C2-2A47-4EC6-9364-336E9BE9C617}"/>
              </a:ext>
            </a:extLst>
          </p:cNvPr>
          <p:cNvGrpSpPr/>
          <p:nvPr/>
        </p:nvGrpSpPr>
        <p:grpSpPr>
          <a:xfrm>
            <a:off x="4285713" y="1554188"/>
            <a:ext cx="433052" cy="326176"/>
            <a:chOff x="550885" y="1190671"/>
            <a:chExt cx="3840309" cy="2892537"/>
          </a:xfrm>
          <a:solidFill>
            <a:sysClr val="window" lastClr="FFFFFF"/>
          </a:solidFill>
        </p:grpSpPr>
        <p:sp>
          <p:nvSpPr>
            <p:cNvPr id="188" name="Freeform 14">
              <a:extLst>
                <a:ext uri="{FF2B5EF4-FFF2-40B4-BE49-F238E27FC236}">
                  <a16:creationId xmlns:a16="http://schemas.microsoft.com/office/drawing/2014/main" xmlns="" id="{814B1839-80DC-4926-9FA1-3E389B120FB0}"/>
                </a:ext>
              </a:extLst>
            </p:cNvPr>
            <p:cNvSpPr>
              <a:spLocks noEditPoints="1"/>
            </p:cNvSpPr>
            <p:nvPr/>
          </p:nvSpPr>
          <p:spPr bwMode="auto">
            <a:xfrm>
              <a:off x="2425794" y="2978264"/>
              <a:ext cx="149229" cy="239723"/>
            </a:xfrm>
            <a:custGeom>
              <a:avLst/>
              <a:gdLst/>
              <a:ahLst/>
              <a:cxnLst>
                <a:cxn ang="0">
                  <a:pos x="65" y="30"/>
                </a:cxn>
                <a:cxn ang="0">
                  <a:pos x="46" y="17"/>
                </a:cxn>
                <a:cxn ang="0">
                  <a:pos x="0" y="0"/>
                </a:cxn>
                <a:cxn ang="0">
                  <a:pos x="0" y="122"/>
                </a:cxn>
                <a:cxn ang="0">
                  <a:pos x="69" y="86"/>
                </a:cxn>
                <a:cxn ang="0">
                  <a:pos x="74" y="48"/>
                </a:cxn>
                <a:cxn ang="0">
                  <a:pos x="65" y="30"/>
                </a:cxn>
                <a:cxn ang="0">
                  <a:pos x="65" y="30"/>
                </a:cxn>
                <a:cxn ang="0">
                  <a:pos x="65" y="30"/>
                </a:cxn>
              </a:cxnLst>
              <a:rect l="0" t="0" r="r" b="b"/>
              <a:pathLst>
                <a:path w="76" h="122">
                  <a:moveTo>
                    <a:pt x="65" y="30"/>
                  </a:moveTo>
                  <a:cubicBezTo>
                    <a:pt x="59" y="24"/>
                    <a:pt x="53" y="20"/>
                    <a:pt x="46" y="17"/>
                  </a:cubicBezTo>
                  <a:cubicBezTo>
                    <a:pt x="32" y="9"/>
                    <a:pt x="16" y="4"/>
                    <a:pt x="0" y="0"/>
                  </a:cubicBezTo>
                  <a:cubicBezTo>
                    <a:pt x="0" y="122"/>
                    <a:pt x="0" y="122"/>
                    <a:pt x="0" y="122"/>
                  </a:cubicBezTo>
                  <a:cubicBezTo>
                    <a:pt x="26" y="119"/>
                    <a:pt x="55" y="110"/>
                    <a:pt x="69" y="86"/>
                  </a:cubicBezTo>
                  <a:cubicBezTo>
                    <a:pt x="75" y="75"/>
                    <a:pt x="76" y="61"/>
                    <a:pt x="74" y="48"/>
                  </a:cubicBezTo>
                  <a:cubicBezTo>
                    <a:pt x="72" y="41"/>
                    <a:pt x="69" y="35"/>
                    <a:pt x="65" y="30"/>
                  </a:cubicBezTo>
                  <a:close/>
                  <a:moveTo>
                    <a:pt x="65" y="30"/>
                  </a:moveTo>
                  <a:cubicBezTo>
                    <a:pt x="65" y="30"/>
                    <a:pt x="65" y="30"/>
                    <a:pt x="65" y="3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ea typeface="宋体" charset="-122"/>
              </a:endParaRPr>
            </a:p>
          </p:txBody>
        </p:sp>
        <p:sp>
          <p:nvSpPr>
            <p:cNvPr id="189" name="Freeform 15">
              <a:extLst>
                <a:ext uri="{FF2B5EF4-FFF2-40B4-BE49-F238E27FC236}">
                  <a16:creationId xmlns:a16="http://schemas.microsoft.com/office/drawing/2014/main" xmlns="" id="{E964DC4F-0E74-42E7-9C8E-DC19B2A9CA5F}"/>
                </a:ext>
              </a:extLst>
            </p:cNvPr>
            <p:cNvSpPr>
              <a:spLocks noEditPoints="1"/>
            </p:cNvSpPr>
            <p:nvPr/>
          </p:nvSpPr>
          <p:spPr bwMode="auto">
            <a:xfrm>
              <a:off x="2559149" y="3148136"/>
              <a:ext cx="1587" cy="1587"/>
            </a:xfrm>
            <a:custGeom>
              <a:avLst/>
              <a:gdLst/>
              <a:ahLst/>
              <a:cxnLst>
                <a:cxn ang="0">
                  <a:pos x="0" y="0"/>
                </a:cxn>
                <a:cxn ang="0">
                  <a:pos x="1" y="0"/>
                </a:cxn>
                <a:cxn ang="0">
                  <a:pos x="0" y="0"/>
                </a:cxn>
                <a:cxn ang="0">
                  <a:pos x="0" y="0"/>
                </a:cxn>
                <a:cxn ang="0">
                  <a:pos x="0" y="0"/>
                </a:cxn>
              </a:cxnLst>
              <a:rect l="0" t="0" r="r" b="b"/>
              <a:pathLst>
                <a:path w="1">
                  <a:moveTo>
                    <a:pt x="0" y="0"/>
                  </a:moveTo>
                  <a:cubicBezTo>
                    <a:pt x="0" y="0"/>
                    <a:pt x="0" y="0"/>
                    <a:pt x="1" y="0"/>
                  </a:cubicBezTo>
                  <a:cubicBezTo>
                    <a:pt x="0" y="0"/>
                    <a:pt x="0" y="0"/>
                    <a:pt x="0" y="0"/>
                  </a:cubicBezTo>
                  <a:close/>
                  <a:moveTo>
                    <a:pt x="0" y="0"/>
                  </a:moveTo>
                  <a:cubicBezTo>
                    <a:pt x="0" y="0"/>
                    <a:pt x="0" y="0"/>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ea typeface="宋体" charset="-122"/>
              </a:endParaRPr>
            </a:p>
          </p:txBody>
        </p:sp>
        <p:sp>
          <p:nvSpPr>
            <p:cNvPr id="190" name="Freeform 16">
              <a:extLst>
                <a:ext uri="{FF2B5EF4-FFF2-40B4-BE49-F238E27FC236}">
                  <a16:creationId xmlns:a16="http://schemas.microsoft.com/office/drawing/2014/main" xmlns="" id="{F3000454-780A-4238-83EE-050752C50FCD}"/>
                </a:ext>
              </a:extLst>
            </p:cNvPr>
            <p:cNvSpPr>
              <a:spLocks noEditPoints="1"/>
            </p:cNvSpPr>
            <p:nvPr/>
          </p:nvSpPr>
          <p:spPr bwMode="auto">
            <a:xfrm>
              <a:off x="2174958" y="2597251"/>
              <a:ext cx="120655" cy="214319"/>
            </a:xfrm>
            <a:custGeom>
              <a:avLst/>
              <a:gdLst/>
              <a:ahLst/>
              <a:cxnLst>
                <a:cxn ang="0">
                  <a:pos x="9" y="30"/>
                </a:cxn>
                <a:cxn ang="0">
                  <a:pos x="1" y="52"/>
                </a:cxn>
                <a:cxn ang="0">
                  <a:pos x="4" y="75"/>
                </a:cxn>
                <a:cxn ang="0">
                  <a:pos x="18" y="92"/>
                </a:cxn>
                <a:cxn ang="0">
                  <a:pos x="40" y="103"/>
                </a:cxn>
                <a:cxn ang="0">
                  <a:pos x="61" y="110"/>
                </a:cxn>
                <a:cxn ang="0">
                  <a:pos x="61" y="0"/>
                </a:cxn>
                <a:cxn ang="0">
                  <a:pos x="9" y="30"/>
                </a:cxn>
                <a:cxn ang="0">
                  <a:pos x="9" y="30"/>
                </a:cxn>
                <a:cxn ang="0">
                  <a:pos x="9" y="30"/>
                </a:cxn>
              </a:cxnLst>
              <a:rect l="0" t="0" r="r" b="b"/>
              <a:pathLst>
                <a:path w="61" h="110">
                  <a:moveTo>
                    <a:pt x="9" y="30"/>
                  </a:moveTo>
                  <a:cubicBezTo>
                    <a:pt x="4" y="37"/>
                    <a:pt x="2" y="44"/>
                    <a:pt x="1" y="52"/>
                  </a:cubicBezTo>
                  <a:cubicBezTo>
                    <a:pt x="0" y="59"/>
                    <a:pt x="1" y="68"/>
                    <a:pt x="4" y="75"/>
                  </a:cubicBezTo>
                  <a:cubicBezTo>
                    <a:pt x="6" y="82"/>
                    <a:pt x="12" y="87"/>
                    <a:pt x="18" y="92"/>
                  </a:cubicBezTo>
                  <a:cubicBezTo>
                    <a:pt x="25" y="96"/>
                    <a:pt x="33" y="100"/>
                    <a:pt x="40" y="103"/>
                  </a:cubicBezTo>
                  <a:cubicBezTo>
                    <a:pt x="47" y="105"/>
                    <a:pt x="54" y="108"/>
                    <a:pt x="61" y="110"/>
                  </a:cubicBezTo>
                  <a:cubicBezTo>
                    <a:pt x="61" y="0"/>
                    <a:pt x="61" y="0"/>
                    <a:pt x="61" y="0"/>
                  </a:cubicBezTo>
                  <a:cubicBezTo>
                    <a:pt x="42" y="4"/>
                    <a:pt x="21" y="13"/>
                    <a:pt x="9" y="30"/>
                  </a:cubicBezTo>
                  <a:close/>
                  <a:moveTo>
                    <a:pt x="9" y="30"/>
                  </a:moveTo>
                  <a:cubicBezTo>
                    <a:pt x="9" y="30"/>
                    <a:pt x="9" y="30"/>
                    <a:pt x="9" y="3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ea typeface="宋体" charset="-122"/>
              </a:endParaRPr>
            </a:p>
          </p:txBody>
        </p:sp>
        <p:sp>
          <p:nvSpPr>
            <p:cNvPr id="191" name="Freeform 17">
              <a:extLst>
                <a:ext uri="{FF2B5EF4-FFF2-40B4-BE49-F238E27FC236}">
                  <a16:creationId xmlns:a16="http://schemas.microsoft.com/office/drawing/2014/main" xmlns="" id="{7EF27624-D280-4A7B-B2C7-2C2CDC75F3DF}"/>
                </a:ext>
              </a:extLst>
            </p:cNvPr>
            <p:cNvSpPr>
              <a:spLocks noEditPoints="1"/>
            </p:cNvSpPr>
            <p:nvPr/>
          </p:nvSpPr>
          <p:spPr bwMode="auto">
            <a:xfrm>
              <a:off x="2560736" y="3144958"/>
              <a:ext cx="1587" cy="3174"/>
            </a:xfrm>
            <a:custGeom>
              <a:avLst/>
              <a:gdLst/>
              <a:ahLst/>
              <a:cxnLst>
                <a:cxn ang="0">
                  <a:pos x="0" y="0"/>
                </a:cxn>
                <a:cxn ang="0">
                  <a:pos x="0" y="1"/>
                </a:cxn>
                <a:cxn ang="0">
                  <a:pos x="0" y="0"/>
                </a:cxn>
                <a:cxn ang="0">
                  <a:pos x="0" y="0"/>
                </a:cxn>
                <a:cxn ang="0">
                  <a:pos x="0" y="0"/>
                </a:cxn>
              </a:cxnLst>
              <a:rect l="0" t="0" r="r" b="b"/>
              <a:pathLst>
                <a:path h="1">
                  <a:moveTo>
                    <a:pt x="0" y="0"/>
                  </a:moveTo>
                  <a:cubicBezTo>
                    <a:pt x="0" y="0"/>
                    <a:pt x="0" y="1"/>
                    <a:pt x="0" y="1"/>
                  </a:cubicBezTo>
                  <a:cubicBezTo>
                    <a:pt x="0" y="1"/>
                    <a:pt x="0" y="0"/>
                    <a:pt x="0" y="0"/>
                  </a:cubicBezTo>
                  <a:close/>
                  <a:moveTo>
                    <a:pt x="0" y="0"/>
                  </a:moveTo>
                  <a:cubicBezTo>
                    <a:pt x="0" y="0"/>
                    <a:pt x="0" y="0"/>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ea typeface="宋体" charset="-122"/>
              </a:endParaRPr>
            </a:p>
          </p:txBody>
        </p:sp>
        <p:sp>
          <p:nvSpPr>
            <p:cNvPr id="192" name="Freeform 18">
              <a:extLst>
                <a:ext uri="{FF2B5EF4-FFF2-40B4-BE49-F238E27FC236}">
                  <a16:creationId xmlns:a16="http://schemas.microsoft.com/office/drawing/2014/main" xmlns="" id="{A3530F73-914A-42C1-9FEB-9DA3F10512AA}"/>
                </a:ext>
              </a:extLst>
            </p:cNvPr>
            <p:cNvSpPr>
              <a:spLocks noEditPoints="1"/>
            </p:cNvSpPr>
            <p:nvPr/>
          </p:nvSpPr>
          <p:spPr bwMode="auto">
            <a:xfrm>
              <a:off x="550885" y="1190671"/>
              <a:ext cx="3840309" cy="2892537"/>
            </a:xfrm>
            <a:custGeom>
              <a:avLst/>
              <a:gdLst/>
              <a:ahLst/>
              <a:cxnLst>
                <a:cxn ang="0">
                  <a:pos x="1000" y="335"/>
                </a:cxn>
                <a:cxn ang="0">
                  <a:pos x="1130" y="44"/>
                </a:cxn>
                <a:cxn ang="0">
                  <a:pos x="892" y="91"/>
                </a:cxn>
                <a:cxn ang="0">
                  <a:pos x="664" y="57"/>
                </a:cxn>
                <a:cxn ang="0">
                  <a:pos x="807" y="343"/>
                </a:cxn>
                <a:cxn ang="0">
                  <a:pos x="822" y="1394"/>
                </a:cxn>
                <a:cxn ang="0">
                  <a:pos x="1000" y="335"/>
                </a:cxn>
                <a:cxn ang="0">
                  <a:pos x="1098" y="988"/>
                </a:cxn>
                <a:cxn ang="0">
                  <a:pos x="1052" y="1069"/>
                </a:cxn>
                <a:cxn ang="0">
                  <a:pos x="957" y="1102"/>
                </a:cxn>
                <a:cxn ang="0">
                  <a:pos x="957" y="1138"/>
                </a:cxn>
                <a:cxn ang="0">
                  <a:pos x="946" y="1163"/>
                </a:cxn>
                <a:cxn ang="0">
                  <a:pos x="910" y="1168"/>
                </a:cxn>
                <a:cxn ang="0">
                  <a:pos x="890" y="1138"/>
                </a:cxn>
                <a:cxn ang="0">
                  <a:pos x="890" y="1099"/>
                </a:cxn>
                <a:cxn ang="0">
                  <a:pos x="873" y="1095"/>
                </a:cxn>
                <a:cxn ang="0">
                  <a:pos x="792" y="1045"/>
                </a:cxn>
                <a:cxn ang="0">
                  <a:pos x="766" y="1003"/>
                </a:cxn>
                <a:cxn ang="0">
                  <a:pos x="762" y="991"/>
                </a:cxn>
                <a:cxn ang="0">
                  <a:pos x="759" y="979"/>
                </a:cxn>
                <a:cxn ang="0">
                  <a:pos x="763" y="961"/>
                </a:cxn>
                <a:cxn ang="0">
                  <a:pos x="796" y="943"/>
                </a:cxn>
                <a:cxn ang="0">
                  <a:pos x="825" y="966"/>
                </a:cxn>
                <a:cxn ang="0">
                  <a:pos x="828" y="977"/>
                </a:cxn>
                <a:cxn ang="0">
                  <a:pos x="833" y="988"/>
                </a:cxn>
                <a:cxn ang="0">
                  <a:pos x="848" y="1007"/>
                </a:cxn>
                <a:cxn ang="0">
                  <a:pos x="890" y="1030"/>
                </a:cxn>
                <a:cxn ang="0">
                  <a:pos x="890" y="898"/>
                </a:cxn>
                <a:cxn ang="0">
                  <a:pos x="803" y="860"/>
                </a:cxn>
                <a:cxn ang="0">
                  <a:pos x="773" y="824"/>
                </a:cxn>
                <a:cxn ang="0">
                  <a:pos x="763" y="776"/>
                </a:cxn>
                <a:cxn ang="0">
                  <a:pos x="773" y="728"/>
                </a:cxn>
                <a:cxn ang="0">
                  <a:pos x="800" y="690"/>
                </a:cxn>
                <a:cxn ang="0">
                  <a:pos x="890" y="650"/>
                </a:cxn>
                <a:cxn ang="0">
                  <a:pos x="890" y="613"/>
                </a:cxn>
                <a:cxn ang="0">
                  <a:pos x="902" y="588"/>
                </a:cxn>
                <a:cxn ang="0">
                  <a:pos x="938" y="583"/>
                </a:cxn>
                <a:cxn ang="0">
                  <a:pos x="957" y="613"/>
                </a:cxn>
                <a:cxn ang="0">
                  <a:pos x="957" y="650"/>
                </a:cxn>
                <a:cxn ang="0">
                  <a:pos x="970" y="652"/>
                </a:cxn>
                <a:cxn ang="0">
                  <a:pos x="1058" y="694"/>
                </a:cxn>
                <a:cxn ang="0">
                  <a:pos x="1085" y="733"/>
                </a:cxn>
                <a:cxn ang="0">
                  <a:pos x="1089" y="745"/>
                </a:cxn>
                <a:cxn ang="0">
                  <a:pos x="1092" y="757"/>
                </a:cxn>
                <a:cxn ang="0">
                  <a:pos x="1090" y="776"/>
                </a:cxn>
                <a:cxn ang="0">
                  <a:pos x="1058" y="795"/>
                </a:cxn>
                <a:cxn ang="0">
                  <a:pos x="1028" y="774"/>
                </a:cxn>
                <a:cxn ang="0">
                  <a:pos x="1025" y="763"/>
                </a:cxn>
                <a:cxn ang="0">
                  <a:pos x="1019" y="752"/>
                </a:cxn>
                <a:cxn ang="0">
                  <a:pos x="1003" y="736"/>
                </a:cxn>
                <a:cxn ang="0">
                  <a:pos x="957" y="718"/>
                </a:cxn>
                <a:cxn ang="0">
                  <a:pos x="957" y="844"/>
                </a:cxn>
                <a:cxn ang="0">
                  <a:pos x="1015" y="861"/>
                </a:cxn>
                <a:cxn ang="0">
                  <a:pos x="1084" y="916"/>
                </a:cxn>
                <a:cxn ang="0">
                  <a:pos x="1084" y="916"/>
                </a:cxn>
                <a:cxn ang="0">
                  <a:pos x="1084" y="916"/>
                </a:cxn>
                <a:cxn ang="0">
                  <a:pos x="1098" y="988"/>
                </a:cxn>
                <a:cxn ang="0">
                  <a:pos x="1098" y="988"/>
                </a:cxn>
                <a:cxn ang="0">
                  <a:pos x="1098" y="988"/>
                </a:cxn>
              </a:cxnLst>
              <a:rect l="0" t="0" r="r" b="b"/>
              <a:pathLst>
                <a:path w="1960" h="1477">
                  <a:moveTo>
                    <a:pt x="1000" y="335"/>
                  </a:moveTo>
                  <a:cubicBezTo>
                    <a:pt x="1104" y="248"/>
                    <a:pt x="1173" y="53"/>
                    <a:pt x="1130" y="44"/>
                  </a:cubicBezTo>
                  <a:cubicBezTo>
                    <a:pt x="1074" y="33"/>
                    <a:pt x="951" y="83"/>
                    <a:pt x="892" y="91"/>
                  </a:cubicBezTo>
                  <a:cubicBezTo>
                    <a:pt x="808" y="102"/>
                    <a:pt x="716" y="0"/>
                    <a:pt x="664" y="57"/>
                  </a:cubicBezTo>
                  <a:cubicBezTo>
                    <a:pt x="623" y="103"/>
                    <a:pt x="694" y="270"/>
                    <a:pt x="807" y="343"/>
                  </a:cubicBezTo>
                  <a:cubicBezTo>
                    <a:pt x="472" y="507"/>
                    <a:pt x="0" y="1334"/>
                    <a:pt x="822" y="1394"/>
                  </a:cubicBezTo>
                  <a:cubicBezTo>
                    <a:pt x="1960" y="1477"/>
                    <a:pt x="1390" y="496"/>
                    <a:pt x="1000" y="335"/>
                  </a:cubicBezTo>
                  <a:close/>
                  <a:moveTo>
                    <a:pt x="1098" y="988"/>
                  </a:moveTo>
                  <a:cubicBezTo>
                    <a:pt x="1094" y="1020"/>
                    <a:pt x="1077" y="1049"/>
                    <a:pt x="1052" y="1069"/>
                  </a:cubicBezTo>
                  <a:cubicBezTo>
                    <a:pt x="1025" y="1090"/>
                    <a:pt x="991" y="1099"/>
                    <a:pt x="957" y="1102"/>
                  </a:cubicBezTo>
                  <a:cubicBezTo>
                    <a:pt x="957" y="1138"/>
                    <a:pt x="957" y="1138"/>
                    <a:pt x="957" y="1138"/>
                  </a:cubicBezTo>
                  <a:cubicBezTo>
                    <a:pt x="957" y="1147"/>
                    <a:pt x="953" y="1156"/>
                    <a:pt x="946" y="1163"/>
                  </a:cubicBezTo>
                  <a:cubicBezTo>
                    <a:pt x="936" y="1171"/>
                    <a:pt x="922" y="1174"/>
                    <a:pt x="910" y="1168"/>
                  </a:cubicBezTo>
                  <a:cubicBezTo>
                    <a:pt x="898" y="1163"/>
                    <a:pt x="890" y="1151"/>
                    <a:pt x="890" y="1138"/>
                  </a:cubicBezTo>
                  <a:cubicBezTo>
                    <a:pt x="890" y="1099"/>
                    <a:pt x="890" y="1099"/>
                    <a:pt x="890" y="1099"/>
                  </a:cubicBezTo>
                  <a:cubicBezTo>
                    <a:pt x="885" y="1098"/>
                    <a:pt x="879" y="1096"/>
                    <a:pt x="873" y="1095"/>
                  </a:cubicBezTo>
                  <a:cubicBezTo>
                    <a:pt x="842" y="1086"/>
                    <a:pt x="813" y="1069"/>
                    <a:pt x="792" y="1045"/>
                  </a:cubicBezTo>
                  <a:cubicBezTo>
                    <a:pt x="781" y="1032"/>
                    <a:pt x="772" y="1018"/>
                    <a:pt x="766" y="1003"/>
                  </a:cubicBezTo>
                  <a:cubicBezTo>
                    <a:pt x="765" y="999"/>
                    <a:pt x="763" y="995"/>
                    <a:pt x="762" y="991"/>
                  </a:cubicBezTo>
                  <a:cubicBezTo>
                    <a:pt x="761" y="987"/>
                    <a:pt x="760" y="983"/>
                    <a:pt x="759" y="979"/>
                  </a:cubicBezTo>
                  <a:cubicBezTo>
                    <a:pt x="759" y="973"/>
                    <a:pt x="760" y="966"/>
                    <a:pt x="763" y="961"/>
                  </a:cubicBezTo>
                  <a:cubicBezTo>
                    <a:pt x="769" y="949"/>
                    <a:pt x="782" y="942"/>
                    <a:pt x="796" y="943"/>
                  </a:cubicBezTo>
                  <a:cubicBezTo>
                    <a:pt x="809" y="944"/>
                    <a:pt x="820" y="953"/>
                    <a:pt x="825" y="966"/>
                  </a:cubicBezTo>
                  <a:cubicBezTo>
                    <a:pt x="826" y="969"/>
                    <a:pt x="827" y="973"/>
                    <a:pt x="828" y="977"/>
                  </a:cubicBezTo>
                  <a:cubicBezTo>
                    <a:pt x="830" y="981"/>
                    <a:pt x="831" y="985"/>
                    <a:pt x="833" y="988"/>
                  </a:cubicBezTo>
                  <a:cubicBezTo>
                    <a:pt x="837" y="995"/>
                    <a:pt x="842" y="1001"/>
                    <a:pt x="848" y="1007"/>
                  </a:cubicBezTo>
                  <a:cubicBezTo>
                    <a:pt x="860" y="1018"/>
                    <a:pt x="875" y="1026"/>
                    <a:pt x="890" y="1030"/>
                  </a:cubicBezTo>
                  <a:cubicBezTo>
                    <a:pt x="890" y="898"/>
                    <a:pt x="890" y="898"/>
                    <a:pt x="890" y="898"/>
                  </a:cubicBezTo>
                  <a:cubicBezTo>
                    <a:pt x="860" y="890"/>
                    <a:pt x="828" y="880"/>
                    <a:pt x="803" y="860"/>
                  </a:cubicBezTo>
                  <a:cubicBezTo>
                    <a:pt x="790" y="850"/>
                    <a:pt x="780" y="838"/>
                    <a:pt x="773" y="824"/>
                  </a:cubicBezTo>
                  <a:cubicBezTo>
                    <a:pt x="766" y="809"/>
                    <a:pt x="763" y="793"/>
                    <a:pt x="763" y="776"/>
                  </a:cubicBezTo>
                  <a:cubicBezTo>
                    <a:pt x="763" y="760"/>
                    <a:pt x="766" y="743"/>
                    <a:pt x="773" y="728"/>
                  </a:cubicBezTo>
                  <a:cubicBezTo>
                    <a:pt x="779" y="714"/>
                    <a:pt x="789" y="701"/>
                    <a:pt x="800" y="690"/>
                  </a:cubicBezTo>
                  <a:cubicBezTo>
                    <a:pt x="825" y="668"/>
                    <a:pt x="858" y="655"/>
                    <a:pt x="890" y="650"/>
                  </a:cubicBezTo>
                  <a:cubicBezTo>
                    <a:pt x="890" y="613"/>
                    <a:pt x="890" y="613"/>
                    <a:pt x="890" y="613"/>
                  </a:cubicBezTo>
                  <a:cubicBezTo>
                    <a:pt x="890" y="604"/>
                    <a:pt x="895" y="595"/>
                    <a:pt x="902" y="588"/>
                  </a:cubicBezTo>
                  <a:cubicBezTo>
                    <a:pt x="912" y="580"/>
                    <a:pt x="926" y="577"/>
                    <a:pt x="938" y="583"/>
                  </a:cubicBezTo>
                  <a:cubicBezTo>
                    <a:pt x="950" y="588"/>
                    <a:pt x="957" y="600"/>
                    <a:pt x="957" y="613"/>
                  </a:cubicBezTo>
                  <a:cubicBezTo>
                    <a:pt x="957" y="650"/>
                    <a:pt x="957" y="650"/>
                    <a:pt x="957" y="650"/>
                  </a:cubicBezTo>
                  <a:cubicBezTo>
                    <a:pt x="962" y="651"/>
                    <a:pt x="966" y="651"/>
                    <a:pt x="970" y="652"/>
                  </a:cubicBezTo>
                  <a:cubicBezTo>
                    <a:pt x="1003" y="658"/>
                    <a:pt x="1034" y="671"/>
                    <a:pt x="1058" y="694"/>
                  </a:cubicBezTo>
                  <a:cubicBezTo>
                    <a:pt x="1069" y="705"/>
                    <a:pt x="1078" y="719"/>
                    <a:pt x="1085" y="733"/>
                  </a:cubicBezTo>
                  <a:cubicBezTo>
                    <a:pt x="1086" y="737"/>
                    <a:pt x="1088" y="741"/>
                    <a:pt x="1089" y="745"/>
                  </a:cubicBezTo>
                  <a:cubicBezTo>
                    <a:pt x="1091" y="749"/>
                    <a:pt x="1092" y="753"/>
                    <a:pt x="1092" y="757"/>
                  </a:cubicBezTo>
                  <a:cubicBezTo>
                    <a:pt x="1093" y="763"/>
                    <a:pt x="1092" y="770"/>
                    <a:pt x="1090" y="776"/>
                  </a:cubicBezTo>
                  <a:cubicBezTo>
                    <a:pt x="1084" y="788"/>
                    <a:pt x="1071" y="796"/>
                    <a:pt x="1058" y="795"/>
                  </a:cubicBezTo>
                  <a:cubicBezTo>
                    <a:pt x="1045" y="795"/>
                    <a:pt x="1033" y="786"/>
                    <a:pt x="1028" y="774"/>
                  </a:cubicBezTo>
                  <a:cubicBezTo>
                    <a:pt x="1027" y="770"/>
                    <a:pt x="1026" y="766"/>
                    <a:pt x="1025" y="763"/>
                  </a:cubicBezTo>
                  <a:cubicBezTo>
                    <a:pt x="1023" y="759"/>
                    <a:pt x="1021" y="756"/>
                    <a:pt x="1019" y="752"/>
                  </a:cubicBezTo>
                  <a:cubicBezTo>
                    <a:pt x="1015" y="746"/>
                    <a:pt x="1010" y="740"/>
                    <a:pt x="1003" y="736"/>
                  </a:cubicBezTo>
                  <a:cubicBezTo>
                    <a:pt x="990" y="726"/>
                    <a:pt x="974" y="721"/>
                    <a:pt x="957" y="718"/>
                  </a:cubicBezTo>
                  <a:cubicBezTo>
                    <a:pt x="957" y="844"/>
                    <a:pt x="957" y="844"/>
                    <a:pt x="957" y="844"/>
                  </a:cubicBezTo>
                  <a:cubicBezTo>
                    <a:pt x="977" y="849"/>
                    <a:pt x="996" y="854"/>
                    <a:pt x="1015" y="861"/>
                  </a:cubicBezTo>
                  <a:cubicBezTo>
                    <a:pt x="1043" y="872"/>
                    <a:pt x="1069" y="889"/>
                    <a:pt x="1084" y="916"/>
                  </a:cubicBezTo>
                  <a:cubicBezTo>
                    <a:pt x="1082" y="912"/>
                    <a:pt x="1080" y="908"/>
                    <a:pt x="1084" y="916"/>
                  </a:cubicBezTo>
                  <a:cubicBezTo>
                    <a:pt x="1089" y="924"/>
                    <a:pt x="1087" y="920"/>
                    <a:pt x="1084" y="916"/>
                  </a:cubicBezTo>
                  <a:cubicBezTo>
                    <a:pt x="1097" y="938"/>
                    <a:pt x="1101" y="963"/>
                    <a:pt x="1098" y="988"/>
                  </a:cubicBezTo>
                  <a:close/>
                  <a:moveTo>
                    <a:pt x="1098" y="988"/>
                  </a:moveTo>
                  <a:cubicBezTo>
                    <a:pt x="1098" y="988"/>
                    <a:pt x="1098" y="988"/>
                    <a:pt x="1098" y="98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ea typeface="宋体" charset="-122"/>
              </a:endParaRPr>
            </a:p>
          </p:txBody>
        </p:sp>
        <p:sp>
          <p:nvSpPr>
            <p:cNvPr id="193" name="Freeform 19">
              <a:extLst>
                <a:ext uri="{FF2B5EF4-FFF2-40B4-BE49-F238E27FC236}">
                  <a16:creationId xmlns:a16="http://schemas.microsoft.com/office/drawing/2014/main" xmlns="" id="{3EDB516A-5566-46B8-859C-10E25107E00E}"/>
                </a:ext>
              </a:extLst>
            </p:cNvPr>
            <p:cNvSpPr>
              <a:spLocks noEditPoints="1"/>
            </p:cNvSpPr>
            <p:nvPr/>
          </p:nvSpPr>
          <p:spPr bwMode="auto">
            <a:xfrm>
              <a:off x="2559051" y="3149601"/>
              <a:ext cx="1587" cy="1587"/>
            </a:xfrm>
            <a:custGeom>
              <a:avLst/>
              <a:gdLst/>
              <a:ahLst/>
              <a:cxnLst>
                <a:cxn ang="0">
                  <a:pos x="0" y="0"/>
                </a:cxn>
                <a:cxn ang="0">
                  <a:pos x="0" y="1"/>
                </a:cxn>
                <a:cxn ang="0">
                  <a:pos x="0" y="0"/>
                </a:cxn>
                <a:cxn ang="0">
                  <a:pos x="0" y="0"/>
                </a:cxn>
                <a:cxn ang="0">
                  <a:pos x="0" y="0"/>
                </a:cxn>
              </a:cxnLst>
              <a:rect l="0" t="0" r="r" b="b"/>
              <a:pathLst>
                <a:path h="1">
                  <a:moveTo>
                    <a:pt x="0" y="0"/>
                  </a:moveTo>
                  <a:cubicBezTo>
                    <a:pt x="0" y="0"/>
                    <a:pt x="0" y="1"/>
                    <a:pt x="0" y="1"/>
                  </a:cubicBezTo>
                  <a:cubicBezTo>
                    <a:pt x="0" y="1"/>
                    <a:pt x="0" y="0"/>
                    <a:pt x="0" y="0"/>
                  </a:cubicBezTo>
                  <a:close/>
                  <a:moveTo>
                    <a:pt x="0" y="0"/>
                  </a:moveTo>
                  <a:cubicBezTo>
                    <a:pt x="0" y="0"/>
                    <a:pt x="0" y="0"/>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ea typeface="宋体" charset="-122"/>
              </a:endParaRPr>
            </a:p>
          </p:txBody>
        </p:sp>
      </p:grpSp>
      <p:sp>
        <p:nvSpPr>
          <p:cNvPr id="194" name="AutoShape 137">
            <a:extLst>
              <a:ext uri="{FF2B5EF4-FFF2-40B4-BE49-F238E27FC236}">
                <a16:creationId xmlns:a16="http://schemas.microsoft.com/office/drawing/2014/main" xmlns="" id="{35823B77-9644-4FD4-9554-46394A348E9C}"/>
              </a:ext>
            </a:extLst>
          </p:cNvPr>
          <p:cNvSpPr>
            <a:spLocks/>
          </p:cNvSpPr>
          <p:nvPr/>
        </p:nvSpPr>
        <p:spPr bwMode="auto">
          <a:xfrm>
            <a:off x="5619937" y="2781481"/>
            <a:ext cx="327840" cy="327840"/>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solidFill>
            <a:sysClr val="window" lastClr="FFFFFF"/>
          </a:solidFill>
          <a:ln>
            <a:noFill/>
          </a:ln>
          <a:effectLst/>
          <a:extLst/>
        </p:spPr>
        <p:txBody>
          <a:bodyPr lIns="14288" tIns="14288" rIns="14288" bIns="14288" anchor="ctr"/>
          <a:lstStyle/>
          <a:p>
            <a:pPr marL="0" marR="0" lvl="0" indent="0" algn="ctr" defTabSz="171450" eaLnBrk="1" fontAlgn="base" latinLnBrk="0" hangingPunct="0">
              <a:lnSpc>
                <a:spcPct val="100000"/>
              </a:lnSpc>
              <a:spcBef>
                <a:spcPct val="0"/>
              </a:spcBef>
              <a:spcAft>
                <a:spcPct val="0"/>
              </a:spcAft>
              <a:buClrTx/>
              <a:buSzTx/>
              <a:buFontTx/>
              <a:buNone/>
              <a:tabLst/>
              <a:defRPr/>
            </a:pPr>
            <a:endParaRPr kumimoji="0" lang="en-US" sz="1100" b="0" i="0" u="none" strike="noStrike" kern="0" cap="none" spc="0" normalizeH="0" baseline="0" noProof="0">
              <a:ln>
                <a:noFill/>
              </a:ln>
              <a:solidFill>
                <a:prstClr val="black"/>
              </a:solidFill>
              <a:effectLst>
                <a:outerShdw blurRad="38100" dist="38100" dir="2700000" algn="tl">
                  <a:srgbClr val="000000"/>
                </a:outerShdw>
              </a:effectLst>
              <a:uLnTx/>
              <a:uFillTx/>
              <a:latin typeface="Gill Sans" charset="0"/>
              <a:ea typeface="宋体" charset="-122"/>
              <a:sym typeface="Gill Sans" charset="0"/>
            </a:endParaRPr>
          </a:p>
        </p:txBody>
      </p:sp>
      <p:sp>
        <p:nvSpPr>
          <p:cNvPr id="195" name="Freeform 118">
            <a:extLst>
              <a:ext uri="{FF2B5EF4-FFF2-40B4-BE49-F238E27FC236}">
                <a16:creationId xmlns:a16="http://schemas.microsoft.com/office/drawing/2014/main" xmlns="" id="{0D2552D2-34BF-4E0D-A17A-6BE8F64FFA4A}"/>
              </a:ext>
            </a:extLst>
          </p:cNvPr>
          <p:cNvSpPr>
            <a:spLocks noEditPoints="1"/>
          </p:cNvSpPr>
          <p:nvPr/>
        </p:nvSpPr>
        <p:spPr bwMode="auto">
          <a:xfrm>
            <a:off x="5254885" y="3638771"/>
            <a:ext cx="353436" cy="343948"/>
          </a:xfrm>
          <a:custGeom>
            <a:avLst/>
            <a:gdLst/>
            <a:ahLst/>
            <a:cxnLst>
              <a:cxn ang="0">
                <a:pos x="53" y="58"/>
              </a:cxn>
              <a:cxn ang="0">
                <a:pos x="31" y="67"/>
              </a:cxn>
              <a:cxn ang="0">
                <a:pos x="0" y="36"/>
              </a:cxn>
              <a:cxn ang="0">
                <a:pos x="31" y="5"/>
              </a:cxn>
              <a:cxn ang="0">
                <a:pos x="31" y="36"/>
              </a:cxn>
              <a:cxn ang="0">
                <a:pos x="53" y="58"/>
              </a:cxn>
              <a:cxn ang="0">
                <a:pos x="36" y="31"/>
              </a:cxn>
              <a:cxn ang="0">
                <a:pos x="36" y="0"/>
              </a:cxn>
              <a:cxn ang="0">
                <a:pos x="67" y="31"/>
              </a:cxn>
              <a:cxn ang="0">
                <a:pos x="36" y="31"/>
              </a:cxn>
              <a:cxn ang="0">
                <a:pos x="69" y="36"/>
              </a:cxn>
              <a:cxn ang="0">
                <a:pos x="60" y="58"/>
              </a:cxn>
              <a:cxn ang="0">
                <a:pos x="38" y="36"/>
              </a:cxn>
              <a:cxn ang="0">
                <a:pos x="69" y="36"/>
              </a:cxn>
            </a:cxnLst>
            <a:rect l="0" t="0" r="r" b="b"/>
            <a:pathLst>
              <a:path w="69" h="67">
                <a:moveTo>
                  <a:pt x="53" y="58"/>
                </a:moveTo>
                <a:cubicBezTo>
                  <a:pt x="47" y="64"/>
                  <a:pt x="39" y="67"/>
                  <a:pt x="31" y="67"/>
                </a:cubicBezTo>
                <a:cubicBezTo>
                  <a:pt x="14" y="67"/>
                  <a:pt x="0" y="53"/>
                  <a:pt x="0" y="36"/>
                </a:cubicBezTo>
                <a:cubicBezTo>
                  <a:pt x="0" y="19"/>
                  <a:pt x="14" y="5"/>
                  <a:pt x="31" y="5"/>
                </a:cubicBezTo>
                <a:cubicBezTo>
                  <a:pt x="31" y="36"/>
                  <a:pt x="31" y="36"/>
                  <a:pt x="31" y="36"/>
                </a:cubicBezTo>
                <a:lnTo>
                  <a:pt x="53" y="58"/>
                </a:lnTo>
                <a:close/>
                <a:moveTo>
                  <a:pt x="36" y="31"/>
                </a:moveTo>
                <a:cubicBezTo>
                  <a:pt x="36" y="0"/>
                  <a:pt x="36" y="0"/>
                  <a:pt x="36" y="0"/>
                </a:cubicBezTo>
                <a:cubicBezTo>
                  <a:pt x="53" y="0"/>
                  <a:pt x="67" y="14"/>
                  <a:pt x="67" y="31"/>
                </a:cubicBezTo>
                <a:lnTo>
                  <a:pt x="36" y="31"/>
                </a:lnTo>
                <a:close/>
                <a:moveTo>
                  <a:pt x="69" y="36"/>
                </a:moveTo>
                <a:cubicBezTo>
                  <a:pt x="69" y="45"/>
                  <a:pt x="66" y="53"/>
                  <a:pt x="60" y="58"/>
                </a:cubicBezTo>
                <a:cubicBezTo>
                  <a:pt x="38" y="36"/>
                  <a:pt x="38" y="36"/>
                  <a:pt x="38" y="36"/>
                </a:cubicBezTo>
                <a:lnTo>
                  <a:pt x="69" y="36"/>
                </a:lnTo>
                <a:close/>
              </a:path>
            </a:pathLst>
          </a:custGeom>
          <a:solidFill>
            <a:sysClr val="window" lastClr="FFFFFF"/>
          </a:solidFill>
          <a:ln w="9525">
            <a:noFill/>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ea typeface="宋体" charset="-122"/>
            </a:endParaRPr>
          </a:p>
        </p:txBody>
      </p:sp>
    </p:spTree>
    <p:custDataLst>
      <p:tags r:id="rId1"/>
    </p:custDataLst>
    <p:extLst>
      <p:ext uri="{BB962C8B-B14F-4D97-AF65-F5344CB8AC3E}">
        <p14:creationId xmlns:p14="http://schemas.microsoft.com/office/powerpoint/2010/main" val="3685065756"/>
      </p:ext>
    </p:extLst>
  </p:cSld>
  <p:clrMapOvr>
    <a:masterClrMapping/>
  </p:clrMapOvr>
  <mc:AlternateContent xmlns:mc="http://schemas.openxmlformats.org/markup-compatibility/2006" xmlns:p14="http://schemas.microsoft.com/office/powerpoint/2010/main">
    <mc:Choice Requires="p14">
      <p:transition spd="slow" p14:dur="1500" advTm="10071">
        <p:split orient="vert"/>
      </p:transition>
    </mc:Choice>
    <mc:Fallback xmlns="">
      <p:transition spd="slow" advTm="10071">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09"/>
                                        </p:tgtEl>
                                        <p:attrNameLst>
                                          <p:attrName>style.visibility</p:attrName>
                                        </p:attrNameLst>
                                      </p:cBhvr>
                                      <p:to>
                                        <p:strVal val="visible"/>
                                      </p:to>
                                    </p:set>
                                    <p:animEffect transition="in" filter="wipe(left)">
                                      <p:cBhvr>
                                        <p:cTn id="14" dur="500"/>
                                        <p:tgtEl>
                                          <p:spTgt spid="109"/>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0"/>
                                        </p:tgtEl>
                                        <p:attrNameLst>
                                          <p:attrName>style.visibility</p:attrName>
                                        </p:attrNameLst>
                                      </p:cBhvr>
                                      <p:to>
                                        <p:strVal val="visible"/>
                                      </p:to>
                                    </p:set>
                                    <p:anim calcmode="lin" valueType="num">
                                      <p:cBhvr>
                                        <p:cTn id="18" dur="500" fill="hold"/>
                                        <p:tgtEl>
                                          <p:spTgt spid="110"/>
                                        </p:tgtEl>
                                        <p:attrNameLst>
                                          <p:attrName>ppt_w</p:attrName>
                                        </p:attrNameLst>
                                      </p:cBhvr>
                                      <p:tavLst>
                                        <p:tav tm="0">
                                          <p:val>
                                            <p:fltVal val="0"/>
                                          </p:val>
                                        </p:tav>
                                        <p:tav tm="100000">
                                          <p:val>
                                            <p:strVal val="#ppt_w"/>
                                          </p:val>
                                        </p:tav>
                                      </p:tavLst>
                                    </p:anim>
                                    <p:anim calcmode="lin" valueType="num">
                                      <p:cBhvr>
                                        <p:cTn id="19" dur="500" fill="hold"/>
                                        <p:tgtEl>
                                          <p:spTgt spid="110"/>
                                        </p:tgtEl>
                                        <p:attrNameLst>
                                          <p:attrName>ppt_h</p:attrName>
                                        </p:attrNameLst>
                                      </p:cBhvr>
                                      <p:tavLst>
                                        <p:tav tm="0">
                                          <p:val>
                                            <p:fltVal val="0"/>
                                          </p:val>
                                        </p:tav>
                                        <p:tav tm="100000">
                                          <p:val>
                                            <p:strVal val="#ppt_h"/>
                                          </p:val>
                                        </p:tav>
                                      </p:tavLst>
                                    </p:anim>
                                    <p:animEffect transition="in" filter="fade">
                                      <p:cBhvr>
                                        <p:cTn id="20" dur="500"/>
                                        <p:tgtEl>
                                          <p:spTgt spid="1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 presetClass="entr" presetSubtype="0" fill="hold" nodeType="withEffect">
                                  <p:stCondLst>
                                    <p:cond delay="0"/>
                                  </p:stCondLst>
                                  <p:childTnLst>
                                    <p:set>
                                      <p:cBhvr>
                                        <p:cTn id="27" dur="1" fill="hold">
                                          <p:stCondLst>
                                            <p:cond delay="0"/>
                                          </p:stCondLst>
                                        </p:cTn>
                                        <p:tgtEl>
                                          <p:spTgt spid="142"/>
                                        </p:tgtEl>
                                        <p:attrNameLst>
                                          <p:attrName>style.visibility</p:attrName>
                                        </p:attrNameLst>
                                      </p:cBhvr>
                                      <p:to>
                                        <p:strVal val="visible"/>
                                      </p:to>
                                    </p:set>
                                  </p:childTnLst>
                                </p:cTn>
                              </p:par>
                            </p:childTnLst>
                          </p:cTn>
                        </p:par>
                        <p:par>
                          <p:cTn id="28" fill="hold">
                            <p:stCondLst>
                              <p:cond delay="500"/>
                            </p:stCondLst>
                            <p:childTnLst>
                              <p:par>
                                <p:cTn id="29" presetID="23" presetClass="entr" presetSubtype="528" fill="hold" nodeType="afterEffect">
                                  <p:stCondLst>
                                    <p:cond delay="0"/>
                                  </p:stCondLst>
                                  <p:childTnLst>
                                    <p:set>
                                      <p:cBhvr>
                                        <p:cTn id="30" dur="1" fill="hold">
                                          <p:stCondLst>
                                            <p:cond delay="0"/>
                                          </p:stCondLst>
                                        </p:cTn>
                                        <p:tgtEl>
                                          <p:spTgt spid="187"/>
                                        </p:tgtEl>
                                        <p:attrNameLst>
                                          <p:attrName>style.visibility</p:attrName>
                                        </p:attrNameLst>
                                      </p:cBhvr>
                                      <p:to>
                                        <p:strVal val="visible"/>
                                      </p:to>
                                    </p:set>
                                    <p:anim calcmode="lin" valueType="num">
                                      <p:cBhvr>
                                        <p:cTn id="31" dur="250" fill="hold"/>
                                        <p:tgtEl>
                                          <p:spTgt spid="187"/>
                                        </p:tgtEl>
                                        <p:attrNameLst>
                                          <p:attrName>ppt_w</p:attrName>
                                        </p:attrNameLst>
                                      </p:cBhvr>
                                      <p:tavLst>
                                        <p:tav tm="0">
                                          <p:val>
                                            <p:fltVal val="0"/>
                                          </p:val>
                                        </p:tav>
                                        <p:tav tm="100000">
                                          <p:val>
                                            <p:strVal val="#ppt_w"/>
                                          </p:val>
                                        </p:tav>
                                      </p:tavLst>
                                    </p:anim>
                                    <p:anim calcmode="lin" valueType="num">
                                      <p:cBhvr>
                                        <p:cTn id="32" dur="250" fill="hold"/>
                                        <p:tgtEl>
                                          <p:spTgt spid="187"/>
                                        </p:tgtEl>
                                        <p:attrNameLst>
                                          <p:attrName>ppt_h</p:attrName>
                                        </p:attrNameLst>
                                      </p:cBhvr>
                                      <p:tavLst>
                                        <p:tav tm="0">
                                          <p:val>
                                            <p:fltVal val="0"/>
                                          </p:val>
                                        </p:tav>
                                        <p:tav tm="100000">
                                          <p:val>
                                            <p:strVal val="#ppt_h"/>
                                          </p:val>
                                        </p:tav>
                                      </p:tavLst>
                                    </p:anim>
                                    <p:anim calcmode="lin" valueType="num">
                                      <p:cBhvr>
                                        <p:cTn id="33" dur="250" fill="hold"/>
                                        <p:tgtEl>
                                          <p:spTgt spid="187"/>
                                        </p:tgtEl>
                                        <p:attrNameLst>
                                          <p:attrName>ppt_x</p:attrName>
                                        </p:attrNameLst>
                                      </p:cBhvr>
                                      <p:tavLst>
                                        <p:tav tm="0">
                                          <p:val>
                                            <p:fltVal val="0.5"/>
                                          </p:val>
                                        </p:tav>
                                        <p:tav tm="100000">
                                          <p:val>
                                            <p:strVal val="#ppt_x"/>
                                          </p:val>
                                        </p:tav>
                                      </p:tavLst>
                                    </p:anim>
                                    <p:anim calcmode="lin" valueType="num">
                                      <p:cBhvr>
                                        <p:cTn id="34" dur="250" fill="hold"/>
                                        <p:tgtEl>
                                          <p:spTgt spid="187"/>
                                        </p:tgtEl>
                                        <p:attrNameLst>
                                          <p:attrName>ppt_y</p:attrName>
                                        </p:attrNameLst>
                                      </p:cBhvr>
                                      <p:tavLst>
                                        <p:tav tm="0">
                                          <p:val>
                                            <p:fltVal val="0.5"/>
                                          </p:val>
                                        </p:tav>
                                        <p:tav tm="100000">
                                          <p:val>
                                            <p:strVal val="#ppt_y"/>
                                          </p:val>
                                        </p:tav>
                                      </p:tavLst>
                                    </p:anim>
                                  </p:childTnLst>
                                </p:cTn>
                              </p:par>
                            </p:childTnLst>
                          </p:cTn>
                        </p:par>
                        <p:par>
                          <p:cTn id="35" fill="hold">
                            <p:stCondLst>
                              <p:cond delay="750"/>
                            </p:stCondLst>
                            <p:childTnLst>
                              <p:par>
                                <p:cTn id="36" presetID="10" presetClass="entr" presetSubtype="0" fill="hold" grpId="0" nodeType="afterEffect">
                                  <p:stCondLst>
                                    <p:cond delay="0"/>
                                  </p:stCondLst>
                                  <p:childTnLst>
                                    <p:set>
                                      <p:cBhvr>
                                        <p:cTn id="37" dur="1" fill="hold">
                                          <p:stCondLst>
                                            <p:cond delay="0"/>
                                          </p:stCondLst>
                                        </p:cTn>
                                        <p:tgtEl>
                                          <p:spTgt spid="160"/>
                                        </p:tgtEl>
                                        <p:attrNameLst>
                                          <p:attrName>style.visibility</p:attrName>
                                        </p:attrNameLst>
                                      </p:cBhvr>
                                      <p:to>
                                        <p:strVal val="visible"/>
                                      </p:to>
                                    </p:set>
                                    <p:animEffect transition="in" filter="fade">
                                      <p:cBhvr>
                                        <p:cTn id="38" dur="500"/>
                                        <p:tgtEl>
                                          <p:spTgt spid="160"/>
                                        </p:tgtEl>
                                      </p:cBhvr>
                                    </p:animEffect>
                                  </p:childTnLst>
                                </p:cTn>
                              </p:par>
                            </p:childTnLst>
                          </p:cTn>
                        </p:par>
                        <p:par>
                          <p:cTn id="39" fill="hold">
                            <p:stCondLst>
                              <p:cond delay="1250"/>
                            </p:stCondLst>
                            <p:childTnLst>
                              <p:par>
                                <p:cTn id="40" presetID="1" presetClass="entr" presetSubtype="0" fill="hold" nodeType="afterEffect">
                                  <p:stCondLst>
                                    <p:cond delay="0"/>
                                  </p:stCondLst>
                                  <p:childTnLst>
                                    <p:set>
                                      <p:cBhvr>
                                        <p:cTn id="41" dur="1" fill="hold">
                                          <p:stCondLst>
                                            <p:cond delay="0"/>
                                          </p:stCondLst>
                                        </p:cTn>
                                        <p:tgtEl>
                                          <p:spTgt spid="151"/>
                                        </p:tgtEl>
                                        <p:attrNameLst>
                                          <p:attrName>style.visibility</p:attrName>
                                        </p:attrNameLst>
                                      </p:cBhvr>
                                      <p:to>
                                        <p:strVal val="visible"/>
                                      </p:to>
                                    </p:set>
                                  </p:childTnLst>
                                </p:cTn>
                              </p:par>
                            </p:childTnLst>
                          </p:cTn>
                        </p:par>
                        <p:par>
                          <p:cTn id="42" fill="hold">
                            <p:stCondLst>
                              <p:cond delay="1250"/>
                            </p:stCondLst>
                            <p:childTnLst>
                              <p:par>
                                <p:cTn id="43" presetID="23" presetClass="entr" presetSubtype="528" fill="hold" grpId="0" nodeType="afterEffect">
                                  <p:stCondLst>
                                    <p:cond delay="0"/>
                                  </p:stCondLst>
                                  <p:childTnLst>
                                    <p:set>
                                      <p:cBhvr>
                                        <p:cTn id="44" dur="1" fill="hold">
                                          <p:stCondLst>
                                            <p:cond delay="0"/>
                                          </p:stCondLst>
                                        </p:cTn>
                                        <p:tgtEl>
                                          <p:spTgt spid="179"/>
                                        </p:tgtEl>
                                        <p:attrNameLst>
                                          <p:attrName>style.visibility</p:attrName>
                                        </p:attrNameLst>
                                      </p:cBhvr>
                                      <p:to>
                                        <p:strVal val="visible"/>
                                      </p:to>
                                    </p:set>
                                    <p:anim calcmode="lin" valueType="num">
                                      <p:cBhvr>
                                        <p:cTn id="45" dur="250" fill="hold"/>
                                        <p:tgtEl>
                                          <p:spTgt spid="179"/>
                                        </p:tgtEl>
                                        <p:attrNameLst>
                                          <p:attrName>ppt_w</p:attrName>
                                        </p:attrNameLst>
                                      </p:cBhvr>
                                      <p:tavLst>
                                        <p:tav tm="0">
                                          <p:val>
                                            <p:fltVal val="0"/>
                                          </p:val>
                                        </p:tav>
                                        <p:tav tm="100000">
                                          <p:val>
                                            <p:strVal val="#ppt_w"/>
                                          </p:val>
                                        </p:tav>
                                      </p:tavLst>
                                    </p:anim>
                                    <p:anim calcmode="lin" valueType="num">
                                      <p:cBhvr>
                                        <p:cTn id="46" dur="250" fill="hold"/>
                                        <p:tgtEl>
                                          <p:spTgt spid="179"/>
                                        </p:tgtEl>
                                        <p:attrNameLst>
                                          <p:attrName>ppt_h</p:attrName>
                                        </p:attrNameLst>
                                      </p:cBhvr>
                                      <p:tavLst>
                                        <p:tav tm="0">
                                          <p:val>
                                            <p:fltVal val="0"/>
                                          </p:val>
                                        </p:tav>
                                        <p:tav tm="100000">
                                          <p:val>
                                            <p:strVal val="#ppt_h"/>
                                          </p:val>
                                        </p:tav>
                                      </p:tavLst>
                                    </p:anim>
                                    <p:anim calcmode="lin" valueType="num">
                                      <p:cBhvr>
                                        <p:cTn id="47" dur="250" fill="hold"/>
                                        <p:tgtEl>
                                          <p:spTgt spid="179"/>
                                        </p:tgtEl>
                                        <p:attrNameLst>
                                          <p:attrName>ppt_x</p:attrName>
                                        </p:attrNameLst>
                                      </p:cBhvr>
                                      <p:tavLst>
                                        <p:tav tm="0">
                                          <p:val>
                                            <p:fltVal val="0.5"/>
                                          </p:val>
                                        </p:tav>
                                        <p:tav tm="100000">
                                          <p:val>
                                            <p:strVal val="#ppt_x"/>
                                          </p:val>
                                        </p:tav>
                                      </p:tavLst>
                                    </p:anim>
                                    <p:anim calcmode="lin" valueType="num">
                                      <p:cBhvr>
                                        <p:cTn id="48" dur="250" fill="hold"/>
                                        <p:tgtEl>
                                          <p:spTgt spid="179"/>
                                        </p:tgtEl>
                                        <p:attrNameLst>
                                          <p:attrName>ppt_y</p:attrName>
                                        </p:attrNameLst>
                                      </p:cBhvr>
                                      <p:tavLst>
                                        <p:tav tm="0">
                                          <p:val>
                                            <p:fltVal val="0.5"/>
                                          </p:val>
                                        </p:tav>
                                        <p:tav tm="100000">
                                          <p:val>
                                            <p:strVal val="#ppt_y"/>
                                          </p:val>
                                        </p:tav>
                                      </p:tavLst>
                                    </p:anim>
                                  </p:childTnLst>
                                </p:cTn>
                              </p:par>
                            </p:childTnLst>
                          </p:cTn>
                        </p:par>
                        <p:par>
                          <p:cTn id="49" fill="hold">
                            <p:stCondLst>
                              <p:cond delay="1500"/>
                            </p:stCondLst>
                            <p:childTnLst>
                              <p:par>
                                <p:cTn id="50" presetID="10" presetClass="entr" presetSubtype="0" fill="hold" grpId="0" nodeType="afterEffect">
                                  <p:stCondLst>
                                    <p:cond delay="0"/>
                                  </p:stCondLst>
                                  <p:childTnLst>
                                    <p:set>
                                      <p:cBhvr>
                                        <p:cTn id="51" dur="1" fill="hold">
                                          <p:stCondLst>
                                            <p:cond delay="0"/>
                                          </p:stCondLst>
                                        </p:cTn>
                                        <p:tgtEl>
                                          <p:spTgt spid="162"/>
                                        </p:tgtEl>
                                        <p:attrNameLst>
                                          <p:attrName>style.visibility</p:attrName>
                                        </p:attrNameLst>
                                      </p:cBhvr>
                                      <p:to>
                                        <p:strVal val="visible"/>
                                      </p:to>
                                    </p:set>
                                    <p:animEffect transition="in" filter="fade">
                                      <p:cBhvr>
                                        <p:cTn id="52" dur="500"/>
                                        <p:tgtEl>
                                          <p:spTgt spid="162"/>
                                        </p:tgtEl>
                                      </p:cBhvr>
                                    </p:animEffect>
                                  </p:childTnLst>
                                </p:cTn>
                              </p:par>
                            </p:childTnLst>
                          </p:cTn>
                        </p:par>
                        <p:par>
                          <p:cTn id="53" fill="hold">
                            <p:stCondLst>
                              <p:cond delay="2000"/>
                            </p:stCondLst>
                            <p:childTnLst>
                              <p:par>
                                <p:cTn id="54" presetID="1" presetClass="entr" presetSubtype="0" fill="hold" nodeType="afterEffect">
                                  <p:stCondLst>
                                    <p:cond delay="0"/>
                                  </p:stCondLst>
                                  <p:childTnLst>
                                    <p:set>
                                      <p:cBhvr>
                                        <p:cTn id="55" dur="1" fill="hold">
                                          <p:stCondLst>
                                            <p:cond delay="0"/>
                                          </p:stCondLst>
                                        </p:cTn>
                                        <p:tgtEl>
                                          <p:spTgt spid="138"/>
                                        </p:tgtEl>
                                        <p:attrNameLst>
                                          <p:attrName>style.visibility</p:attrName>
                                        </p:attrNameLst>
                                      </p:cBhvr>
                                      <p:to>
                                        <p:strVal val="visible"/>
                                      </p:to>
                                    </p:set>
                                  </p:childTnLst>
                                </p:cTn>
                              </p:par>
                            </p:childTnLst>
                          </p:cTn>
                        </p:par>
                        <p:par>
                          <p:cTn id="56" fill="hold">
                            <p:stCondLst>
                              <p:cond delay="2000"/>
                            </p:stCondLst>
                            <p:childTnLst>
                              <p:par>
                                <p:cTn id="57" presetID="23" presetClass="entr" presetSubtype="528" fill="hold" grpId="0" nodeType="afterEffect">
                                  <p:stCondLst>
                                    <p:cond delay="0"/>
                                  </p:stCondLst>
                                  <p:childTnLst>
                                    <p:set>
                                      <p:cBhvr>
                                        <p:cTn id="58" dur="1" fill="hold">
                                          <p:stCondLst>
                                            <p:cond delay="0"/>
                                          </p:stCondLst>
                                        </p:cTn>
                                        <p:tgtEl>
                                          <p:spTgt spid="194"/>
                                        </p:tgtEl>
                                        <p:attrNameLst>
                                          <p:attrName>style.visibility</p:attrName>
                                        </p:attrNameLst>
                                      </p:cBhvr>
                                      <p:to>
                                        <p:strVal val="visible"/>
                                      </p:to>
                                    </p:set>
                                    <p:anim calcmode="lin" valueType="num">
                                      <p:cBhvr>
                                        <p:cTn id="59" dur="250" fill="hold"/>
                                        <p:tgtEl>
                                          <p:spTgt spid="194"/>
                                        </p:tgtEl>
                                        <p:attrNameLst>
                                          <p:attrName>ppt_w</p:attrName>
                                        </p:attrNameLst>
                                      </p:cBhvr>
                                      <p:tavLst>
                                        <p:tav tm="0">
                                          <p:val>
                                            <p:fltVal val="0"/>
                                          </p:val>
                                        </p:tav>
                                        <p:tav tm="100000">
                                          <p:val>
                                            <p:strVal val="#ppt_w"/>
                                          </p:val>
                                        </p:tav>
                                      </p:tavLst>
                                    </p:anim>
                                    <p:anim calcmode="lin" valueType="num">
                                      <p:cBhvr>
                                        <p:cTn id="60" dur="250" fill="hold"/>
                                        <p:tgtEl>
                                          <p:spTgt spid="194"/>
                                        </p:tgtEl>
                                        <p:attrNameLst>
                                          <p:attrName>ppt_h</p:attrName>
                                        </p:attrNameLst>
                                      </p:cBhvr>
                                      <p:tavLst>
                                        <p:tav tm="0">
                                          <p:val>
                                            <p:fltVal val="0"/>
                                          </p:val>
                                        </p:tav>
                                        <p:tav tm="100000">
                                          <p:val>
                                            <p:strVal val="#ppt_h"/>
                                          </p:val>
                                        </p:tav>
                                      </p:tavLst>
                                    </p:anim>
                                    <p:anim calcmode="lin" valueType="num">
                                      <p:cBhvr>
                                        <p:cTn id="61" dur="250" fill="hold"/>
                                        <p:tgtEl>
                                          <p:spTgt spid="194"/>
                                        </p:tgtEl>
                                        <p:attrNameLst>
                                          <p:attrName>ppt_x</p:attrName>
                                        </p:attrNameLst>
                                      </p:cBhvr>
                                      <p:tavLst>
                                        <p:tav tm="0">
                                          <p:val>
                                            <p:fltVal val="0.5"/>
                                          </p:val>
                                        </p:tav>
                                        <p:tav tm="100000">
                                          <p:val>
                                            <p:strVal val="#ppt_x"/>
                                          </p:val>
                                        </p:tav>
                                      </p:tavLst>
                                    </p:anim>
                                    <p:anim calcmode="lin" valueType="num">
                                      <p:cBhvr>
                                        <p:cTn id="62" dur="250" fill="hold"/>
                                        <p:tgtEl>
                                          <p:spTgt spid="194"/>
                                        </p:tgtEl>
                                        <p:attrNameLst>
                                          <p:attrName>ppt_y</p:attrName>
                                        </p:attrNameLst>
                                      </p:cBhvr>
                                      <p:tavLst>
                                        <p:tav tm="0">
                                          <p:val>
                                            <p:fltVal val="0.5"/>
                                          </p:val>
                                        </p:tav>
                                        <p:tav tm="100000">
                                          <p:val>
                                            <p:strVal val="#ppt_y"/>
                                          </p:val>
                                        </p:tav>
                                      </p:tavLst>
                                    </p:anim>
                                  </p:childTnLst>
                                </p:cTn>
                              </p:par>
                            </p:childTnLst>
                          </p:cTn>
                        </p:par>
                        <p:par>
                          <p:cTn id="63" fill="hold">
                            <p:stCondLst>
                              <p:cond delay="2250"/>
                            </p:stCondLst>
                            <p:childTnLst>
                              <p:par>
                                <p:cTn id="64" presetID="10" presetClass="entr" presetSubtype="0" fill="hold" grpId="0" nodeType="afterEffect">
                                  <p:stCondLst>
                                    <p:cond delay="0"/>
                                  </p:stCondLst>
                                  <p:childTnLst>
                                    <p:set>
                                      <p:cBhvr>
                                        <p:cTn id="65" dur="1" fill="hold">
                                          <p:stCondLst>
                                            <p:cond delay="0"/>
                                          </p:stCondLst>
                                        </p:cTn>
                                        <p:tgtEl>
                                          <p:spTgt spid="163"/>
                                        </p:tgtEl>
                                        <p:attrNameLst>
                                          <p:attrName>style.visibility</p:attrName>
                                        </p:attrNameLst>
                                      </p:cBhvr>
                                      <p:to>
                                        <p:strVal val="visible"/>
                                      </p:to>
                                    </p:set>
                                    <p:animEffect transition="in" filter="fade">
                                      <p:cBhvr>
                                        <p:cTn id="66" dur="500"/>
                                        <p:tgtEl>
                                          <p:spTgt spid="163"/>
                                        </p:tgtEl>
                                      </p:cBhvr>
                                    </p:animEffect>
                                  </p:childTnLst>
                                </p:cTn>
                              </p:par>
                            </p:childTnLst>
                          </p:cTn>
                        </p:par>
                        <p:par>
                          <p:cTn id="67" fill="hold">
                            <p:stCondLst>
                              <p:cond delay="2750"/>
                            </p:stCondLst>
                            <p:childTnLst>
                              <p:par>
                                <p:cTn id="68" presetID="1" presetClass="entr" presetSubtype="0" fill="hold" nodeType="afterEffect">
                                  <p:stCondLst>
                                    <p:cond delay="0"/>
                                  </p:stCondLst>
                                  <p:childTnLst>
                                    <p:set>
                                      <p:cBhvr>
                                        <p:cTn id="69" dur="1" fill="hold">
                                          <p:stCondLst>
                                            <p:cond delay="0"/>
                                          </p:stCondLst>
                                        </p:cTn>
                                        <p:tgtEl>
                                          <p:spTgt spid="157"/>
                                        </p:tgtEl>
                                        <p:attrNameLst>
                                          <p:attrName>style.visibility</p:attrName>
                                        </p:attrNameLst>
                                      </p:cBhvr>
                                      <p:to>
                                        <p:strVal val="visible"/>
                                      </p:to>
                                    </p:set>
                                  </p:childTnLst>
                                </p:cTn>
                              </p:par>
                            </p:childTnLst>
                          </p:cTn>
                        </p:par>
                        <p:par>
                          <p:cTn id="70" fill="hold">
                            <p:stCondLst>
                              <p:cond delay="2750"/>
                            </p:stCondLst>
                            <p:childTnLst>
                              <p:par>
                                <p:cTn id="71" presetID="23" presetClass="entr" presetSubtype="528" fill="hold" grpId="0" nodeType="afterEffect">
                                  <p:stCondLst>
                                    <p:cond delay="0"/>
                                  </p:stCondLst>
                                  <p:childTnLst>
                                    <p:set>
                                      <p:cBhvr>
                                        <p:cTn id="72" dur="1" fill="hold">
                                          <p:stCondLst>
                                            <p:cond delay="0"/>
                                          </p:stCondLst>
                                        </p:cTn>
                                        <p:tgtEl>
                                          <p:spTgt spid="195"/>
                                        </p:tgtEl>
                                        <p:attrNameLst>
                                          <p:attrName>style.visibility</p:attrName>
                                        </p:attrNameLst>
                                      </p:cBhvr>
                                      <p:to>
                                        <p:strVal val="visible"/>
                                      </p:to>
                                    </p:set>
                                    <p:anim calcmode="lin" valueType="num">
                                      <p:cBhvr>
                                        <p:cTn id="73" dur="250" fill="hold"/>
                                        <p:tgtEl>
                                          <p:spTgt spid="195"/>
                                        </p:tgtEl>
                                        <p:attrNameLst>
                                          <p:attrName>ppt_w</p:attrName>
                                        </p:attrNameLst>
                                      </p:cBhvr>
                                      <p:tavLst>
                                        <p:tav tm="0">
                                          <p:val>
                                            <p:fltVal val="0"/>
                                          </p:val>
                                        </p:tav>
                                        <p:tav tm="100000">
                                          <p:val>
                                            <p:strVal val="#ppt_w"/>
                                          </p:val>
                                        </p:tav>
                                      </p:tavLst>
                                    </p:anim>
                                    <p:anim calcmode="lin" valueType="num">
                                      <p:cBhvr>
                                        <p:cTn id="74" dur="250" fill="hold"/>
                                        <p:tgtEl>
                                          <p:spTgt spid="195"/>
                                        </p:tgtEl>
                                        <p:attrNameLst>
                                          <p:attrName>ppt_h</p:attrName>
                                        </p:attrNameLst>
                                      </p:cBhvr>
                                      <p:tavLst>
                                        <p:tav tm="0">
                                          <p:val>
                                            <p:fltVal val="0"/>
                                          </p:val>
                                        </p:tav>
                                        <p:tav tm="100000">
                                          <p:val>
                                            <p:strVal val="#ppt_h"/>
                                          </p:val>
                                        </p:tav>
                                      </p:tavLst>
                                    </p:anim>
                                    <p:anim calcmode="lin" valueType="num">
                                      <p:cBhvr>
                                        <p:cTn id="75" dur="250" fill="hold"/>
                                        <p:tgtEl>
                                          <p:spTgt spid="195"/>
                                        </p:tgtEl>
                                        <p:attrNameLst>
                                          <p:attrName>ppt_x</p:attrName>
                                        </p:attrNameLst>
                                      </p:cBhvr>
                                      <p:tavLst>
                                        <p:tav tm="0">
                                          <p:val>
                                            <p:fltVal val="0.5"/>
                                          </p:val>
                                        </p:tav>
                                        <p:tav tm="100000">
                                          <p:val>
                                            <p:strVal val="#ppt_x"/>
                                          </p:val>
                                        </p:tav>
                                      </p:tavLst>
                                    </p:anim>
                                    <p:anim calcmode="lin" valueType="num">
                                      <p:cBhvr>
                                        <p:cTn id="76" dur="250" fill="hold"/>
                                        <p:tgtEl>
                                          <p:spTgt spid="195"/>
                                        </p:tgtEl>
                                        <p:attrNameLst>
                                          <p:attrName>ppt_y</p:attrName>
                                        </p:attrNameLst>
                                      </p:cBhvr>
                                      <p:tavLst>
                                        <p:tav tm="0">
                                          <p:val>
                                            <p:fltVal val="0.5"/>
                                          </p:val>
                                        </p:tav>
                                        <p:tav tm="100000">
                                          <p:val>
                                            <p:strVal val="#ppt_y"/>
                                          </p:val>
                                        </p:tav>
                                      </p:tavLst>
                                    </p:anim>
                                  </p:childTnLst>
                                </p:cTn>
                              </p:par>
                            </p:childTnLst>
                          </p:cTn>
                        </p:par>
                        <p:par>
                          <p:cTn id="77" fill="hold">
                            <p:stCondLst>
                              <p:cond delay="3000"/>
                            </p:stCondLst>
                            <p:childTnLst>
                              <p:par>
                                <p:cTn id="78" presetID="10" presetClass="entr" presetSubtype="0" fill="hold" grpId="0" nodeType="afterEffect">
                                  <p:stCondLst>
                                    <p:cond delay="0"/>
                                  </p:stCondLst>
                                  <p:childTnLst>
                                    <p:set>
                                      <p:cBhvr>
                                        <p:cTn id="79" dur="1" fill="hold">
                                          <p:stCondLst>
                                            <p:cond delay="0"/>
                                          </p:stCondLst>
                                        </p:cTn>
                                        <p:tgtEl>
                                          <p:spTgt spid="164"/>
                                        </p:tgtEl>
                                        <p:attrNameLst>
                                          <p:attrName>style.visibility</p:attrName>
                                        </p:attrNameLst>
                                      </p:cBhvr>
                                      <p:to>
                                        <p:strVal val="visible"/>
                                      </p:to>
                                    </p:set>
                                    <p:animEffect transition="in" filter="fade">
                                      <p:cBhvr>
                                        <p:cTn id="80" dur="500"/>
                                        <p:tgtEl>
                                          <p:spTgt spid="164"/>
                                        </p:tgtEl>
                                      </p:cBhvr>
                                    </p:animEffect>
                                  </p:childTnLst>
                                </p:cTn>
                              </p:par>
                            </p:childTnLst>
                          </p:cTn>
                        </p:par>
                        <p:par>
                          <p:cTn id="81" fill="hold">
                            <p:stCondLst>
                              <p:cond delay="3500"/>
                            </p:stCondLst>
                            <p:childTnLst>
                              <p:par>
                                <p:cTn id="82" presetID="23" presetClass="entr" presetSubtype="528" fill="hold" nodeType="afterEffect">
                                  <p:stCondLst>
                                    <p:cond delay="0"/>
                                  </p:stCondLst>
                                  <p:childTnLst>
                                    <p:set>
                                      <p:cBhvr>
                                        <p:cTn id="83" dur="1" fill="hold">
                                          <p:stCondLst>
                                            <p:cond delay="0"/>
                                          </p:stCondLst>
                                        </p:cTn>
                                        <p:tgtEl>
                                          <p:spTgt spid="145"/>
                                        </p:tgtEl>
                                        <p:attrNameLst>
                                          <p:attrName>style.visibility</p:attrName>
                                        </p:attrNameLst>
                                      </p:cBhvr>
                                      <p:to>
                                        <p:strVal val="visible"/>
                                      </p:to>
                                    </p:set>
                                    <p:anim calcmode="lin" valueType="num">
                                      <p:cBhvr>
                                        <p:cTn id="84" dur="500" fill="hold"/>
                                        <p:tgtEl>
                                          <p:spTgt spid="145"/>
                                        </p:tgtEl>
                                        <p:attrNameLst>
                                          <p:attrName>ppt_w</p:attrName>
                                        </p:attrNameLst>
                                      </p:cBhvr>
                                      <p:tavLst>
                                        <p:tav tm="0">
                                          <p:val>
                                            <p:fltVal val="0"/>
                                          </p:val>
                                        </p:tav>
                                        <p:tav tm="100000">
                                          <p:val>
                                            <p:strVal val="#ppt_w"/>
                                          </p:val>
                                        </p:tav>
                                      </p:tavLst>
                                    </p:anim>
                                    <p:anim calcmode="lin" valueType="num">
                                      <p:cBhvr>
                                        <p:cTn id="85" dur="500" fill="hold"/>
                                        <p:tgtEl>
                                          <p:spTgt spid="145"/>
                                        </p:tgtEl>
                                        <p:attrNameLst>
                                          <p:attrName>ppt_h</p:attrName>
                                        </p:attrNameLst>
                                      </p:cBhvr>
                                      <p:tavLst>
                                        <p:tav tm="0">
                                          <p:val>
                                            <p:fltVal val="0"/>
                                          </p:val>
                                        </p:tav>
                                        <p:tav tm="100000">
                                          <p:val>
                                            <p:strVal val="#ppt_h"/>
                                          </p:val>
                                        </p:tav>
                                      </p:tavLst>
                                    </p:anim>
                                    <p:anim calcmode="lin" valueType="num">
                                      <p:cBhvr>
                                        <p:cTn id="86" dur="500" fill="hold"/>
                                        <p:tgtEl>
                                          <p:spTgt spid="145"/>
                                        </p:tgtEl>
                                        <p:attrNameLst>
                                          <p:attrName>ppt_x</p:attrName>
                                        </p:attrNameLst>
                                      </p:cBhvr>
                                      <p:tavLst>
                                        <p:tav tm="0">
                                          <p:val>
                                            <p:fltVal val="0.5"/>
                                          </p:val>
                                        </p:tav>
                                        <p:tav tm="100000">
                                          <p:val>
                                            <p:strVal val="#ppt_x"/>
                                          </p:val>
                                        </p:tav>
                                      </p:tavLst>
                                    </p:anim>
                                    <p:anim calcmode="lin" valueType="num">
                                      <p:cBhvr>
                                        <p:cTn id="87" dur="500" fill="hold"/>
                                        <p:tgtEl>
                                          <p:spTgt spid="145"/>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23" presetClass="entr" presetSubtype="16" fill="hold" nodeType="afterEffect">
                                  <p:stCondLst>
                                    <p:cond delay="0"/>
                                  </p:stCondLst>
                                  <p:childTnLst>
                                    <p:set>
                                      <p:cBhvr>
                                        <p:cTn id="90" dur="1" fill="hold">
                                          <p:stCondLst>
                                            <p:cond delay="0"/>
                                          </p:stCondLst>
                                        </p:cTn>
                                        <p:tgtEl>
                                          <p:spTgt spid="180"/>
                                        </p:tgtEl>
                                        <p:attrNameLst>
                                          <p:attrName>style.visibility</p:attrName>
                                        </p:attrNameLst>
                                      </p:cBhvr>
                                      <p:to>
                                        <p:strVal val="visible"/>
                                      </p:to>
                                    </p:set>
                                    <p:anim calcmode="lin" valueType="num">
                                      <p:cBhvr>
                                        <p:cTn id="91" dur="250" fill="hold"/>
                                        <p:tgtEl>
                                          <p:spTgt spid="180"/>
                                        </p:tgtEl>
                                        <p:attrNameLst>
                                          <p:attrName>ppt_w</p:attrName>
                                        </p:attrNameLst>
                                      </p:cBhvr>
                                      <p:tavLst>
                                        <p:tav tm="0">
                                          <p:val>
                                            <p:fltVal val="0"/>
                                          </p:val>
                                        </p:tav>
                                        <p:tav tm="100000">
                                          <p:val>
                                            <p:strVal val="#ppt_w"/>
                                          </p:val>
                                        </p:tav>
                                      </p:tavLst>
                                    </p:anim>
                                    <p:anim calcmode="lin" valueType="num">
                                      <p:cBhvr>
                                        <p:cTn id="92" dur="250" fill="hold"/>
                                        <p:tgtEl>
                                          <p:spTgt spid="180"/>
                                        </p:tgtEl>
                                        <p:attrNameLst>
                                          <p:attrName>ppt_h</p:attrName>
                                        </p:attrNameLst>
                                      </p:cBhvr>
                                      <p:tavLst>
                                        <p:tav tm="0">
                                          <p:val>
                                            <p:fltVal val="0"/>
                                          </p:val>
                                        </p:tav>
                                        <p:tav tm="100000">
                                          <p:val>
                                            <p:strVal val="#ppt_h"/>
                                          </p:val>
                                        </p:tav>
                                      </p:tavLst>
                                    </p:anim>
                                  </p:childTnLst>
                                </p:cTn>
                              </p:par>
                            </p:childTnLst>
                          </p:cTn>
                        </p:par>
                        <p:par>
                          <p:cTn id="93" fill="hold">
                            <p:stCondLst>
                              <p:cond delay="4250"/>
                            </p:stCondLst>
                            <p:childTnLst>
                              <p:par>
                                <p:cTn id="94" presetID="10" presetClass="entr" presetSubtype="0" fill="hold" grpId="0" nodeType="afterEffect">
                                  <p:stCondLst>
                                    <p:cond delay="0"/>
                                  </p:stCondLst>
                                  <p:childTnLst>
                                    <p:set>
                                      <p:cBhvr>
                                        <p:cTn id="95" dur="1" fill="hold">
                                          <p:stCondLst>
                                            <p:cond delay="0"/>
                                          </p:stCondLst>
                                        </p:cTn>
                                        <p:tgtEl>
                                          <p:spTgt spid="161"/>
                                        </p:tgtEl>
                                        <p:attrNameLst>
                                          <p:attrName>style.visibility</p:attrName>
                                        </p:attrNameLst>
                                      </p:cBhvr>
                                      <p:to>
                                        <p:strVal val="visible"/>
                                      </p:to>
                                    </p:set>
                                    <p:animEffect transition="in" filter="fade">
                                      <p:cBhvr>
                                        <p:cTn id="96" dur="500"/>
                                        <p:tgtEl>
                                          <p:spTgt spid="161"/>
                                        </p:tgtEl>
                                      </p:cBhvr>
                                    </p:animEffect>
                                  </p:childTnLst>
                                </p:cTn>
                              </p:par>
                            </p:childTnLst>
                          </p:cTn>
                        </p:par>
                        <p:par>
                          <p:cTn id="97" fill="hold">
                            <p:stCondLst>
                              <p:cond delay="4750"/>
                            </p:stCondLst>
                            <p:childTnLst>
                              <p:par>
                                <p:cTn id="98" presetID="1" presetClass="entr" presetSubtype="0" fill="hold" nodeType="afterEffect">
                                  <p:stCondLst>
                                    <p:cond delay="0"/>
                                  </p:stCondLst>
                                  <p:childTnLst>
                                    <p:set>
                                      <p:cBhvr>
                                        <p:cTn id="99" dur="1" fill="hold">
                                          <p:stCondLst>
                                            <p:cond delay="0"/>
                                          </p:stCondLst>
                                        </p:cTn>
                                        <p:tgtEl>
                                          <p:spTgt spid="154"/>
                                        </p:tgtEl>
                                        <p:attrNameLst>
                                          <p:attrName>style.visibility</p:attrName>
                                        </p:attrNameLst>
                                      </p:cBhvr>
                                      <p:to>
                                        <p:strVal val="visible"/>
                                      </p:to>
                                    </p:set>
                                  </p:childTnLst>
                                </p:cTn>
                              </p:par>
                            </p:childTnLst>
                          </p:cTn>
                        </p:par>
                        <p:par>
                          <p:cTn id="100" fill="hold">
                            <p:stCondLst>
                              <p:cond delay="4750"/>
                            </p:stCondLst>
                            <p:childTnLst>
                              <p:par>
                                <p:cTn id="101" presetID="23" presetClass="entr" presetSubtype="528" fill="hold" grpId="0" nodeType="afterEffect">
                                  <p:stCondLst>
                                    <p:cond delay="0"/>
                                  </p:stCondLst>
                                  <p:childTnLst>
                                    <p:set>
                                      <p:cBhvr>
                                        <p:cTn id="102" dur="1" fill="hold">
                                          <p:stCondLst>
                                            <p:cond delay="0"/>
                                          </p:stCondLst>
                                        </p:cTn>
                                        <p:tgtEl>
                                          <p:spTgt spid="178"/>
                                        </p:tgtEl>
                                        <p:attrNameLst>
                                          <p:attrName>style.visibility</p:attrName>
                                        </p:attrNameLst>
                                      </p:cBhvr>
                                      <p:to>
                                        <p:strVal val="visible"/>
                                      </p:to>
                                    </p:set>
                                    <p:anim calcmode="lin" valueType="num">
                                      <p:cBhvr>
                                        <p:cTn id="103" dur="250" fill="hold"/>
                                        <p:tgtEl>
                                          <p:spTgt spid="178"/>
                                        </p:tgtEl>
                                        <p:attrNameLst>
                                          <p:attrName>ppt_w</p:attrName>
                                        </p:attrNameLst>
                                      </p:cBhvr>
                                      <p:tavLst>
                                        <p:tav tm="0">
                                          <p:val>
                                            <p:fltVal val="0"/>
                                          </p:val>
                                        </p:tav>
                                        <p:tav tm="100000">
                                          <p:val>
                                            <p:strVal val="#ppt_w"/>
                                          </p:val>
                                        </p:tav>
                                      </p:tavLst>
                                    </p:anim>
                                    <p:anim calcmode="lin" valueType="num">
                                      <p:cBhvr>
                                        <p:cTn id="104" dur="250" fill="hold"/>
                                        <p:tgtEl>
                                          <p:spTgt spid="178"/>
                                        </p:tgtEl>
                                        <p:attrNameLst>
                                          <p:attrName>ppt_h</p:attrName>
                                        </p:attrNameLst>
                                      </p:cBhvr>
                                      <p:tavLst>
                                        <p:tav tm="0">
                                          <p:val>
                                            <p:fltVal val="0"/>
                                          </p:val>
                                        </p:tav>
                                        <p:tav tm="100000">
                                          <p:val>
                                            <p:strVal val="#ppt_h"/>
                                          </p:val>
                                        </p:tav>
                                      </p:tavLst>
                                    </p:anim>
                                    <p:anim calcmode="lin" valueType="num">
                                      <p:cBhvr>
                                        <p:cTn id="105" dur="250" fill="hold"/>
                                        <p:tgtEl>
                                          <p:spTgt spid="178"/>
                                        </p:tgtEl>
                                        <p:attrNameLst>
                                          <p:attrName>ppt_x</p:attrName>
                                        </p:attrNameLst>
                                      </p:cBhvr>
                                      <p:tavLst>
                                        <p:tav tm="0">
                                          <p:val>
                                            <p:fltVal val="0.5"/>
                                          </p:val>
                                        </p:tav>
                                        <p:tav tm="100000">
                                          <p:val>
                                            <p:strVal val="#ppt_x"/>
                                          </p:val>
                                        </p:tav>
                                      </p:tavLst>
                                    </p:anim>
                                    <p:anim calcmode="lin" valueType="num">
                                      <p:cBhvr>
                                        <p:cTn id="106" dur="250" fill="hold"/>
                                        <p:tgtEl>
                                          <p:spTgt spid="178"/>
                                        </p:tgtEl>
                                        <p:attrNameLst>
                                          <p:attrName>ppt_y</p:attrName>
                                        </p:attrNameLst>
                                      </p:cBhvr>
                                      <p:tavLst>
                                        <p:tav tm="0">
                                          <p:val>
                                            <p:fltVal val="0.5"/>
                                          </p:val>
                                        </p:tav>
                                        <p:tav tm="100000">
                                          <p:val>
                                            <p:strVal val="#ppt_y"/>
                                          </p:val>
                                        </p:tav>
                                      </p:tavLst>
                                    </p:anim>
                                  </p:childTnLst>
                                </p:cTn>
                              </p:par>
                            </p:childTnLst>
                          </p:cTn>
                        </p:par>
                        <p:par>
                          <p:cTn id="107" fill="hold">
                            <p:stCondLst>
                              <p:cond delay="5000"/>
                            </p:stCondLst>
                            <p:childTnLst>
                              <p:par>
                                <p:cTn id="108" presetID="10" presetClass="entr" presetSubtype="0" fill="hold" grpId="0" nodeType="afterEffect">
                                  <p:stCondLst>
                                    <p:cond delay="0"/>
                                  </p:stCondLst>
                                  <p:childTnLst>
                                    <p:set>
                                      <p:cBhvr>
                                        <p:cTn id="109" dur="1" fill="hold">
                                          <p:stCondLst>
                                            <p:cond delay="0"/>
                                          </p:stCondLst>
                                        </p:cTn>
                                        <p:tgtEl>
                                          <p:spTgt spid="167"/>
                                        </p:tgtEl>
                                        <p:attrNameLst>
                                          <p:attrName>style.visibility</p:attrName>
                                        </p:attrNameLst>
                                      </p:cBhvr>
                                      <p:to>
                                        <p:strVal val="visible"/>
                                      </p:to>
                                    </p:set>
                                    <p:animEffect transition="in" filter="fade">
                                      <p:cBhvr>
                                        <p:cTn id="110" dur="500"/>
                                        <p:tgtEl>
                                          <p:spTgt spid="167"/>
                                        </p:tgtEl>
                                      </p:cBhvr>
                                    </p:animEffect>
                                  </p:childTnLst>
                                </p:cTn>
                              </p:par>
                            </p:childTnLst>
                          </p:cTn>
                        </p:par>
                        <p:par>
                          <p:cTn id="111" fill="hold">
                            <p:stCondLst>
                              <p:cond delay="5500"/>
                            </p:stCondLst>
                            <p:childTnLst>
                              <p:par>
                                <p:cTn id="112" presetID="1" presetClass="entr" presetSubtype="0" fill="hold" nodeType="afterEffect">
                                  <p:stCondLst>
                                    <p:cond delay="0"/>
                                  </p:stCondLst>
                                  <p:childTnLst>
                                    <p:set>
                                      <p:cBhvr>
                                        <p:cTn id="113" dur="1" fill="hold">
                                          <p:stCondLst>
                                            <p:cond delay="0"/>
                                          </p:stCondLst>
                                        </p:cTn>
                                        <p:tgtEl>
                                          <p:spTgt spid="135"/>
                                        </p:tgtEl>
                                        <p:attrNameLst>
                                          <p:attrName>style.visibility</p:attrName>
                                        </p:attrNameLst>
                                      </p:cBhvr>
                                      <p:to>
                                        <p:strVal val="visible"/>
                                      </p:to>
                                    </p:set>
                                  </p:childTnLst>
                                </p:cTn>
                              </p:par>
                            </p:childTnLst>
                          </p:cTn>
                        </p:par>
                        <p:par>
                          <p:cTn id="114" fill="hold">
                            <p:stCondLst>
                              <p:cond delay="5500"/>
                            </p:stCondLst>
                            <p:childTnLst>
                              <p:par>
                                <p:cTn id="115" presetID="23" presetClass="entr" presetSubtype="528" fill="hold" nodeType="afterEffect">
                                  <p:stCondLst>
                                    <p:cond delay="0"/>
                                  </p:stCondLst>
                                  <p:childTnLst>
                                    <p:set>
                                      <p:cBhvr>
                                        <p:cTn id="116" dur="1" fill="hold">
                                          <p:stCondLst>
                                            <p:cond delay="0"/>
                                          </p:stCondLst>
                                        </p:cTn>
                                        <p:tgtEl>
                                          <p:spTgt spid="168"/>
                                        </p:tgtEl>
                                        <p:attrNameLst>
                                          <p:attrName>style.visibility</p:attrName>
                                        </p:attrNameLst>
                                      </p:cBhvr>
                                      <p:to>
                                        <p:strVal val="visible"/>
                                      </p:to>
                                    </p:set>
                                    <p:anim calcmode="lin" valueType="num">
                                      <p:cBhvr>
                                        <p:cTn id="117" dur="250" fill="hold"/>
                                        <p:tgtEl>
                                          <p:spTgt spid="168"/>
                                        </p:tgtEl>
                                        <p:attrNameLst>
                                          <p:attrName>ppt_w</p:attrName>
                                        </p:attrNameLst>
                                      </p:cBhvr>
                                      <p:tavLst>
                                        <p:tav tm="0">
                                          <p:val>
                                            <p:fltVal val="0"/>
                                          </p:val>
                                        </p:tav>
                                        <p:tav tm="100000">
                                          <p:val>
                                            <p:strVal val="#ppt_w"/>
                                          </p:val>
                                        </p:tav>
                                      </p:tavLst>
                                    </p:anim>
                                    <p:anim calcmode="lin" valueType="num">
                                      <p:cBhvr>
                                        <p:cTn id="118" dur="250" fill="hold"/>
                                        <p:tgtEl>
                                          <p:spTgt spid="168"/>
                                        </p:tgtEl>
                                        <p:attrNameLst>
                                          <p:attrName>ppt_h</p:attrName>
                                        </p:attrNameLst>
                                      </p:cBhvr>
                                      <p:tavLst>
                                        <p:tav tm="0">
                                          <p:val>
                                            <p:fltVal val="0"/>
                                          </p:val>
                                        </p:tav>
                                        <p:tav tm="100000">
                                          <p:val>
                                            <p:strVal val="#ppt_h"/>
                                          </p:val>
                                        </p:tav>
                                      </p:tavLst>
                                    </p:anim>
                                    <p:anim calcmode="lin" valueType="num">
                                      <p:cBhvr>
                                        <p:cTn id="119" dur="250" fill="hold"/>
                                        <p:tgtEl>
                                          <p:spTgt spid="168"/>
                                        </p:tgtEl>
                                        <p:attrNameLst>
                                          <p:attrName>ppt_x</p:attrName>
                                        </p:attrNameLst>
                                      </p:cBhvr>
                                      <p:tavLst>
                                        <p:tav tm="0">
                                          <p:val>
                                            <p:fltVal val="0.5"/>
                                          </p:val>
                                        </p:tav>
                                        <p:tav tm="100000">
                                          <p:val>
                                            <p:strVal val="#ppt_x"/>
                                          </p:val>
                                        </p:tav>
                                      </p:tavLst>
                                    </p:anim>
                                    <p:anim calcmode="lin" valueType="num">
                                      <p:cBhvr>
                                        <p:cTn id="120" dur="250" fill="hold"/>
                                        <p:tgtEl>
                                          <p:spTgt spid="168"/>
                                        </p:tgtEl>
                                        <p:attrNameLst>
                                          <p:attrName>ppt_y</p:attrName>
                                        </p:attrNameLst>
                                      </p:cBhvr>
                                      <p:tavLst>
                                        <p:tav tm="0">
                                          <p:val>
                                            <p:fltVal val="0.5"/>
                                          </p:val>
                                        </p:tav>
                                        <p:tav tm="100000">
                                          <p:val>
                                            <p:strVal val="#ppt_y"/>
                                          </p:val>
                                        </p:tav>
                                      </p:tavLst>
                                    </p:anim>
                                  </p:childTnLst>
                                </p:cTn>
                              </p:par>
                            </p:childTnLst>
                          </p:cTn>
                        </p:par>
                        <p:par>
                          <p:cTn id="121" fill="hold">
                            <p:stCondLst>
                              <p:cond delay="5750"/>
                            </p:stCondLst>
                            <p:childTnLst>
                              <p:par>
                                <p:cTn id="122" presetID="10" presetClass="entr" presetSubtype="0" fill="hold" grpId="0" nodeType="afterEffect">
                                  <p:stCondLst>
                                    <p:cond delay="0"/>
                                  </p:stCondLst>
                                  <p:childTnLst>
                                    <p:set>
                                      <p:cBhvr>
                                        <p:cTn id="123" dur="1" fill="hold">
                                          <p:stCondLst>
                                            <p:cond delay="0"/>
                                          </p:stCondLst>
                                        </p:cTn>
                                        <p:tgtEl>
                                          <p:spTgt spid="166"/>
                                        </p:tgtEl>
                                        <p:attrNameLst>
                                          <p:attrName>style.visibility</p:attrName>
                                        </p:attrNameLst>
                                      </p:cBhvr>
                                      <p:to>
                                        <p:strVal val="visible"/>
                                      </p:to>
                                    </p:set>
                                    <p:animEffect transition="in" filter="fade">
                                      <p:cBhvr>
                                        <p:cTn id="124" dur="500"/>
                                        <p:tgtEl>
                                          <p:spTgt spid="166"/>
                                        </p:tgtEl>
                                      </p:cBhvr>
                                    </p:animEffect>
                                  </p:childTnLst>
                                </p:cTn>
                              </p:par>
                            </p:childTnLst>
                          </p:cTn>
                        </p:par>
                        <p:par>
                          <p:cTn id="125" fill="hold">
                            <p:stCondLst>
                              <p:cond delay="6250"/>
                            </p:stCondLst>
                            <p:childTnLst>
                              <p:par>
                                <p:cTn id="126" presetID="1" presetClass="entr" presetSubtype="0" fill="hold" nodeType="afterEffect">
                                  <p:stCondLst>
                                    <p:cond delay="0"/>
                                  </p:stCondLst>
                                  <p:childTnLst>
                                    <p:set>
                                      <p:cBhvr>
                                        <p:cTn id="127" dur="1" fill="hold">
                                          <p:stCondLst>
                                            <p:cond delay="0"/>
                                          </p:stCondLst>
                                        </p:cTn>
                                        <p:tgtEl>
                                          <p:spTgt spid="148"/>
                                        </p:tgtEl>
                                        <p:attrNameLst>
                                          <p:attrName>style.visibility</p:attrName>
                                        </p:attrNameLst>
                                      </p:cBhvr>
                                      <p:to>
                                        <p:strVal val="visible"/>
                                      </p:to>
                                    </p:set>
                                  </p:childTnLst>
                                </p:cTn>
                              </p:par>
                            </p:childTnLst>
                          </p:cTn>
                        </p:par>
                        <p:par>
                          <p:cTn id="128" fill="hold">
                            <p:stCondLst>
                              <p:cond delay="6250"/>
                            </p:stCondLst>
                            <p:childTnLst>
                              <p:par>
                                <p:cTn id="129" presetID="23" presetClass="entr" presetSubtype="528" fill="hold" nodeType="afterEffect">
                                  <p:stCondLst>
                                    <p:cond delay="0"/>
                                  </p:stCondLst>
                                  <p:childTnLst>
                                    <p:set>
                                      <p:cBhvr>
                                        <p:cTn id="130" dur="1" fill="hold">
                                          <p:stCondLst>
                                            <p:cond delay="0"/>
                                          </p:stCondLst>
                                        </p:cTn>
                                        <p:tgtEl>
                                          <p:spTgt spid="172"/>
                                        </p:tgtEl>
                                        <p:attrNameLst>
                                          <p:attrName>style.visibility</p:attrName>
                                        </p:attrNameLst>
                                      </p:cBhvr>
                                      <p:to>
                                        <p:strVal val="visible"/>
                                      </p:to>
                                    </p:set>
                                    <p:anim calcmode="lin" valueType="num">
                                      <p:cBhvr>
                                        <p:cTn id="131" dur="250" fill="hold"/>
                                        <p:tgtEl>
                                          <p:spTgt spid="172"/>
                                        </p:tgtEl>
                                        <p:attrNameLst>
                                          <p:attrName>ppt_w</p:attrName>
                                        </p:attrNameLst>
                                      </p:cBhvr>
                                      <p:tavLst>
                                        <p:tav tm="0">
                                          <p:val>
                                            <p:fltVal val="0"/>
                                          </p:val>
                                        </p:tav>
                                        <p:tav tm="100000">
                                          <p:val>
                                            <p:strVal val="#ppt_w"/>
                                          </p:val>
                                        </p:tav>
                                      </p:tavLst>
                                    </p:anim>
                                    <p:anim calcmode="lin" valueType="num">
                                      <p:cBhvr>
                                        <p:cTn id="132" dur="250" fill="hold"/>
                                        <p:tgtEl>
                                          <p:spTgt spid="172"/>
                                        </p:tgtEl>
                                        <p:attrNameLst>
                                          <p:attrName>ppt_h</p:attrName>
                                        </p:attrNameLst>
                                      </p:cBhvr>
                                      <p:tavLst>
                                        <p:tav tm="0">
                                          <p:val>
                                            <p:fltVal val="0"/>
                                          </p:val>
                                        </p:tav>
                                        <p:tav tm="100000">
                                          <p:val>
                                            <p:strVal val="#ppt_h"/>
                                          </p:val>
                                        </p:tav>
                                      </p:tavLst>
                                    </p:anim>
                                    <p:anim calcmode="lin" valueType="num">
                                      <p:cBhvr>
                                        <p:cTn id="133" dur="250" fill="hold"/>
                                        <p:tgtEl>
                                          <p:spTgt spid="172"/>
                                        </p:tgtEl>
                                        <p:attrNameLst>
                                          <p:attrName>ppt_x</p:attrName>
                                        </p:attrNameLst>
                                      </p:cBhvr>
                                      <p:tavLst>
                                        <p:tav tm="0">
                                          <p:val>
                                            <p:fltVal val="0.5"/>
                                          </p:val>
                                        </p:tav>
                                        <p:tav tm="100000">
                                          <p:val>
                                            <p:strVal val="#ppt_x"/>
                                          </p:val>
                                        </p:tav>
                                      </p:tavLst>
                                    </p:anim>
                                    <p:anim calcmode="lin" valueType="num">
                                      <p:cBhvr>
                                        <p:cTn id="134" dur="250" fill="hold"/>
                                        <p:tgtEl>
                                          <p:spTgt spid="172"/>
                                        </p:tgtEl>
                                        <p:attrNameLst>
                                          <p:attrName>ppt_y</p:attrName>
                                        </p:attrNameLst>
                                      </p:cBhvr>
                                      <p:tavLst>
                                        <p:tav tm="0">
                                          <p:val>
                                            <p:fltVal val="0.5"/>
                                          </p:val>
                                        </p:tav>
                                        <p:tav tm="100000">
                                          <p:val>
                                            <p:strVal val="#ppt_y"/>
                                          </p:val>
                                        </p:tav>
                                      </p:tavLst>
                                    </p:anim>
                                  </p:childTnLst>
                                </p:cTn>
                              </p:par>
                            </p:childTnLst>
                          </p:cTn>
                        </p:par>
                        <p:par>
                          <p:cTn id="135" fill="hold">
                            <p:stCondLst>
                              <p:cond delay="6500"/>
                            </p:stCondLst>
                            <p:childTnLst>
                              <p:par>
                                <p:cTn id="136" presetID="10" presetClass="entr" presetSubtype="0" fill="hold" grpId="0" nodeType="afterEffect">
                                  <p:stCondLst>
                                    <p:cond delay="0"/>
                                  </p:stCondLst>
                                  <p:childTnLst>
                                    <p:set>
                                      <p:cBhvr>
                                        <p:cTn id="137" dur="1" fill="hold">
                                          <p:stCondLst>
                                            <p:cond delay="0"/>
                                          </p:stCondLst>
                                        </p:cTn>
                                        <p:tgtEl>
                                          <p:spTgt spid="165"/>
                                        </p:tgtEl>
                                        <p:attrNameLst>
                                          <p:attrName>style.visibility</p:attrName>
                                        </p:attrNameLst>
                                      </p:cBhvr>
                                      <p:to>
                                        <p:strVal val="visible"/>
                                      </p:to>
                                    </p:set>
                                    <p:animEffect transition="in" filter="fade">
                                      <p:cBhvr>
                                        <p:cTn id="138" dur="5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09" grpId="0" bldLvl="0" animBg="1"/>
      <p:bldP spid="110" grpId="0" bldLvl="0" animBg="1"/>
      <p:bldP spid="160" grpId="0"/>
      <p:bldP spid="161" grpId="0"/>
      <p:bldP spid="162" grpId="0"/>
      <p:bldP spid="163" grpId="0"/>
      <p:bldP spid="164" grpId="0"/>
      <p:bldP spid="165" grpId="0"/>
      <p:bldP spid="166" grpId="0"/>
      <p:bldP spid="167" grpId="0"/>
      <p:bldP spid="178" grpId="0" animBg="1"/>
      <p:bldP spid="179" grpId="0" animBg="1"/>
      <p:bldP spid="194" grpId="0" animBg="1"/>
      <p:bldP spid="19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椭圆 10"/>
          <p:cNvSpPr/>
          <p:nvPr/>
        </p:nvSpPr>
        <p:spPr>
          <a:xfrm>
            <a:off x="1469766" y="-383873"/>
            <a:ext cx="6383757" cy="593664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dirty="0">
              <a:cs typeface="+mn-ea"/>
              <a:sym typeface="+mn-lt"/>
            </a:endParaRPr>
          </a:p>
        </p:txBody>
      </p:sp>
      <p:sp>
        <p:nvSpPr>
          <p:cNvPr id="8" name="椭圆 7"/>
          <p:cNvSpPr/>
          <p:nvPr/>
        </p:nvSpPr>
        <p:spPr>
          <a:xfrm>
            <a:off x="1191364" y="-870570"/>
            <a:ext cx="6940562" cy="6910034"/>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grpSp>
        <p:nvGrpSpPr>
          <p:cNvPr id="14" name="组合 13"/>
          <p:cNvGrpSpPr/>
          <p:nvPr/>
        </p:nvGrpSpPr>
        <p:grpSpPr>
          <a:xfrm>
            <a:off x="1547334" y="697770"/>
            <a:ext cx="6049327" cy="4084754"/>
            <a:chOff x="2063111" y="930360"/>
            <a:chExt cx="8065769" cy="5446338"/>
          </a:xfrm>
        </p:grpSpPr>
        <p:sp>
          <p:nvSpPr>
            <p:cNvPr id="12" name="椭圆 11"/>
            <p:cNvSpPr/>
            <p:nvPr/>
          </p:nvSpPr>
          <p:spPr>
            <a:xfrm>
              <a:off x="2063111" y="930360"/>
              <a:ext cx="340938" cy="34093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sp>
          <p:nvSpPr>
            <p:cNvPr id="29" name="椭圆 28"/>
            <p:cNvSpPr/>
            <p:nvPr/>
          </p:nvSpPr>
          <p:spPr>
            <a:xfrm>
              <a:off x="9787942" y="6035760"/>
              <a:ext cx="340938" cy="34093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cs typeface="+mn-ea"/>
                <a:sym typeface="+mn-lt"/>
              </a:endParaRPr>
            </a:p>
          </p:txBody>
        </p:sp>
      </p:grpSp>
      <p:sp>
        <p:nvSpPr>
          <p:cNvPr id="35" name="自由: 形状 34"/>
          <p:cNvSpPr/>
          <p:nvPr/>
        </p:nvSpPr>
        <p:spPr>
          <a:xfrm rot="2700000">
            <a:off x="4609032" y="4407710"/>
            <a:ext cx="105225" cy="105225"/>
          </a:xfrm>
          <a:custGeom>
            <a:avLst/>
            <a:gdLst>
              <a:gd name="connsiteX0" fmla="*/ 75778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749181 h 914400"/>
              <a:gd name="connsiteX5" fmla="*/ 757780 w 914400"/>
              <a:gd name="connsiteY5" fmla="*/ 749181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 h="914400">
                <a:moveTo>
                  <a:pt x="757780" y="0"/>
                </a:moveTo>
                <a:lnTo>
                  <a:pt x="914400" y="0"/>
                </a:lnTo>
                <a:lnTo>
                  <a:pt x="914400" y="914400"/>
                </a:lnTo>
                <a:lnTo>
                  <a:pt x="0" y="914400"/>
                </a:lnTo>
                <a:lnTo>
                  <a:pt x="0" y="749181"/>
                </a:lnTo>
                <a:lnTo>
                  <a:pt x="757780" y="74918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19" name="文本框 18">
            <a:extLst>
              <a:ext uri="{FF2B5EF4-FFF2-40B4-BE49-F238E27FC236}">
                <a16:creationId xmlns:a16="http://schemas.microsoft.com/office/drawing/2014/main" xmlns="" id="{8B26E853-B7E9-45E1-A704-9838E9665646}"/>
              </a:ext>
            </a:extLst>
          </p:cNvPr>
          <p:cNvSpPr txBox="1"/>
          <p:nvPr/>
        </p:nvSpPr>
        <p:spPr>
          <a:xfrm>
            <a:off x="1949349" y="2654579"/>
            <a:ext cx="5519460" cy="584775"/>
          </a:xfrm>
          <a:prstGeom prst="rect">
            <a:avLst/>
          </a:prstGeom>
          <a:noFill/>
        </p:spPr>
        <p:txBody>
          <a:bodyPr wrap="none" rtlCol="0">
            <a:spAutoFit/>
          </a:bodyPr>
          <a:lstStyle/>
          <a:p>
            <a:r>
              <a:rPr lang="zh-CN" altLang="en-US" sz="3200" b="1" dirty="0">
                <a:solidFill>
                  <a:srgbClr val="C00000"/>
                </a:solidFill>
                <a:latin typeface="微软雅黑" panose="020B0503020204020204" pitchFamily="34" charset="-122"/>
                <a:ea typeface="微软雅黑" panose="020B0503020204020204" pitchFamily="34" charset="-122"/>
              </a:rPr>
              <a:t>希望有机会再与大家学习探讨</a:t>
            </a:r>
          </a:p>
        </p:txBody>
      </p:sp>
      <p:sp>
        <p:nvSpPr>
          <p:cNvPr id="20" name="文本框 19">
            <a:extLst>
              <a:ext uri="{FF2B5EF4-FFF2-40B4-BE49-F238E27FC236}">
                <a16:creationId xmlns:a16="http://schemas.microsoft.com/office/drawing/2014/main" xmlns="" id="{457CB731-19DB-4B55-AF1C-285E70CD3856}"/>
              </a:ext>
            </a:extLst>
          </p:cNvPr>
          <p:cNvSpPr txBox="1"/>
          <p:nvPr/>
        </p:nvSpPr>
        <p:spPr>
          <a:xfrm>
            <a:off x="2169434" y="3383726"/>
            <a:ext cx="5051383" cy="369332"/>
          </a:xfrm>
          <a:prstGeom prst="rect">
            <a:avLst/>
          </a:prstGeom>
          <a:noFill/>
        </p:spPr>
        <p:txBody>
          <a:bodyPr wrap="none" rtlCol="0">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适用于项目汇报</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工作汇报</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工作总结</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会议报告等</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21" name="直接连接符 20">
            <a:extLst>
              <a:ext uri="{FF2B5EF4-FFF2-40B4-BE49-F238E27FC236}">
                <a16:creationId xmlns:a16="http://schemas.microsoft.com/office/drawing/2014/main" xmlns="" id="{0CECD37E-63DE-43FD-91F1-5E0232DF2C70}"/>
              </a:ext>
            </a:extLst>
          </p:cNvPr>
          <p:cNvCxnSpPr/>
          <p:nvPr/>
        </p:nvCxnSpPr>
        <p:spPr>
          <a:xfrm>
            <a:off x="2074894" y="3288392"/>
            <a:ext cx="5413589"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28" name="图片 27">
            <a:extLst>
              <a:ext uri="{FF2B5EF4-FFF2-40B4-BE49-F238E27FC236}">
                <a16:creationId xmlns:a16="http://schemas.microsoft.com/office/drawing/2014/main" xmlns="" id="{E7A7B228-0BC2-40DE-98D9-6012CE2952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7275" y="1483018"/>
            <a:ext cx="2079928" cy="1062593"/>
          </a:xfrm>
          <a:prstGeom prst="rect">
            <a:avLst/>
          </a:prstGeom>
        </p:spPr>
      </p:pic>
    </p:spTree>
    <p:custDataLst>
      <p:tags r:id="rId1"/>
    </p:custDataLst>
    <p:extLst>
      <p:ext uri="{BB962C8B-B14F-4D97-AF65-F5344CB8AC3E}">
        <p14:creationId xmlns:p14="http://schemas.microsoft.com/office/powerpoint/2010/main" val="2447610505"/>
      </p:ext>
    </p:extLst>
  </p:cSld>
  <p:clrMapOvr>
    <a:masterClrMapping/>
  </p:clrMapOvr>
  <mc:AlternateContent xmlns:mc="http://schemas.openxmlformats.org/markup-compatibility/2006" xmlns:p14="http://schemas.microsoft.com/office/powerpoint/2010/main">
    <mc:Choice Requires="p14">
      <p:transition spd="med" p14:dur="700" advClick="0" advTm="7304">
        <p:fade/>
      </p:transition>
    </mc:Choice>
    <mc:Fallback xmlns="">
      <p:transition spd="med" advClick="0" advTm="730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accel="50000" decel="50000" fill="hold" nodeType="withEffect">
                                  <p:stCondLst>
                                    <p:cond delay="0"/>
                                  </p:stCondLst>
                                  <p:childTnLst>
                                    <p:animRot by="10800000">
                                      <p:cBhvr>
                                        <p:cTn id="6" dur="2000" fill="hold"/>
                                        <p:tgtEl>
                                          <p:spTgt spid="1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500" fill="hold"/>
                                        <p:tgtEl>
                                          <p:spTgt spid="19"/>
                                        </p:tgtEl>
                                        <p:attrNameLst>
                                          <p:attrName>ppt_w</p:attrName>
                                        </p:attrNameLst>
                                      </p:cBhvr>
                                      <p:tavLst>
                                        <p:tav tm="0">
                                          <p:val>
                                            <p:fltVal val="0"/>
                                          </p:val>
                                        </p:tav>
                                        <p:tav tm="100000">
                                          <p:val>
                                            <p:strVal val="#ppt_w"/>
                                          </p:val>
                                        </p:tav>
                                      </p:tavLst>
                                    </p:anim>
                                    <p:anim calcmode="lin" valueType="num">
                                      <p:cBhvr>
                                        <p:cTn id="19"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randombar(horizontal)">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Oval 5">
            <a:extLst>
              <a:ext uri="{FF2B5EF4-FFF2-40B4-BE49-F238E27FC236}">
                <a16:creationId xmlns:a16="http://schemas.microsoft.com/office/drawing/2014/main" xmlns="" id="{27A0B29E-C3A3-491F-809B-B7E2D5227A33}"/>
              </a:ext>
            </a:extLst>
          </p:cNvPr>
          <p:cNvSpPr>
            <a:spLocks noChangeArrowheads="1"/>
          </p:cNvSpPr>
          <p:nvPr/>
        </p:nvSpPr>
        <p:spPr bwMode="auto">
          <a:xfrm>
            <a:off x="3861262" y="1230158"/>
            <a:ext cx="1446125" cy="1452232"/>
          </a:xfrm>
          <a:prstGeom prst="ellipse">
            <a:avLst/>
          </a:prstGeom>
          <a:solidFill>
            <a:srgbClr val="C0000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350"/>
          </a:p>
        </p:txBody>
      </p:sp>
      <p:sp>
        <p:nvSpPr>
          <p:cNvPr id="11267" name="Freeform 8">
            <a:extLst>
              <a:ext uri="{FF2B5EF4-FFF2-40B4-BE49-F238E27FC236}">
                <a16:creationId xmlns:a16="http://schemas.microsoft.com/office/drawing/2014/main" xmlns="" id="{81DC9E17-82B1-4258-A32B-9EB0CC934711}"/>
              </a:ext>
            </a:extLst>
          </p:cNvPr>
          <p:cNvSpPr>
            <a:spLocks/>
          </p:cNvSpPr>
          <p:nvPr/>
        </p:nvSpPr>
        <p:spPr bwMode="auto">
          <a:xfrm>
            <a:off x="3782239" y="1960593"/>
            <a:ext cx="1588824" cy="804082"/>
          </a:xfrm>
          <a:custGeom>
            <a:avLst/>
            <a:gdLst>
              <a:gd name="T0" fmla="*/ 3963 w 3963"/>
              <a:gd name="T1" fmla="*/ 0 h 1997"/>
              <a:gd name="T2" fmla="*/ 3963 w 3963"/>
              <a:gd name="T3" fmla="*/ 16 h 1997"/>
              <a:gd name="T4" fmla="*/ 1982 w 3963"/>
              <a:gd name="T5" fmla="*/ 1997 h 1997"/>
              <a:gd name="T6" fmla="*/ 0 w 3963"/>
              <a:gd name="T7" fmla="*/ 16 h 1997"/>
            </a:gdLst>
            <a:ahLst/>
            <a:cxnLst>
              <a:cxn ang="0">
                <a:pos x="T0" y="T1"/>
              </a:cxn>
              <a:cxn ang="0">
                <a:pos x="T2" y="T3"/>
              </a:cxn>
              <a:cxn ang="0">
                <a:pos x="T4" y="T5"/>
              </a:cxn>
              <a:cxn ang="0">
                <a:pos x="T6" y="T7"/>
              </a:cxn>
            </a:cxnLst>
            <a:rect l="0" t="0" r="r" b="b"/>
            <a:pathLst>
              <a:path w="3963" h="1997">
                <a:moveTo>
                  <a:pt x="3963" y="0"/>
                </a:moveTo>
                <a:cubicBezTo>
                  <a:pt x="3963" y="5"/>
                  <a:pt x="3963" y="11"/>
                  <a:pt x="3963" y="16"/>
                </a:cubicBezTo>
                <a:cubicBezTo>
                  <a:pt x="3963" y="1110"/>
                  <a:pt x="3076" y="1997"/>
                  <a:pt x="1982" y="1997"/>
                </a:cubicBezTo>
                <a:cubicBezTo>
                  <a:pt x="888" y="1997"/>
                  <a:pt x="0" y="1110"/>
                  <a:pt x="0" y="16"/>
                </a:cubicBezTo>
              </a:path>
            </a:pathLst>
          </a:custGeom>
          <a:noFill/>
          <a:ln w="8" cap="flat" cmpd="sng">
            <a:solidFill>
              <a:schemeClr val="tx1">
                <a:lumMod val="65000"/>
                <a:lumOff val="35000"/>
              </a:schemeClr>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1350"/>
          </a:p>
        </p:txBody>
      </p:sp>
      <p:sp>
        <p:nvSpPr>
          <p:cNvPr id="11268" name="Oval 9">
            <a:extLst>
              <a:ext uri="{FF2B5EF4-FFF2-40B4-BE49-F238E27FC236}">
                <a16:creationId xmlns:a16="http://schemas.microsoft.com/office/drawing/2014/main" xmlns="" id="{B59C10A7-4949-46D0-A74D-E36706CA67B3}"/>
              </a:ext>
            </a:extLst>
          </p:cNvPr>
          <p:cNvSpPr>
            <a:spLocks noChangeArrowheads="1"/>
          </p:cNvSpPr>
          <p:nvPr/>
        </p:nvSpPr>
        <p:spPr bwMode="auto">
          <a:xfrm>
            <a:off x="5325907" y="1875059"/>
            <a:ext cx="104775" cy="104775"/>
          </a:xfrm>
          <a:prstGeom prst="ellipse">
            <a:avLst/>
          </a:prstGeom>
          <a:solidFill>
            <a:srgbClr val="C0000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350"/>
          </a:p>
        </p:txBody>
      </p:sp>
      <p:sp>
        <p:nvSpPr>
          <p:cNvPr id="11269" name="Oval 10">
            <a:extLst>
              <a:ext uri="{FF2B5EF4-FFF2-40B4-BE49-F238E27FC236}">
                <a16:creationId xmlns:a16="http://schemas.microsoft.com/office/drawing/2014/main" xmlns="" id="{610F98FA-9599-4976-BA43-A001842C7ABE}"/>
              </a:ext>
            </a:extLst>
          </p:cNvPr>
          <p:cNvSpPr>
            <a:spLocks noChangeArrowheads="1"/>
          </p:cNvSpPr>
          <p:nvPr/>
        </p:nvSpPr>
        <p:spPr bwMode="auto">
          <a:xfrm>
            <a:off x="3737087" y="1875059"/>
            <a:ext cx="103585" cy="104775"/>
          </a:xfrm>
          <a:prstGeom prst="ellipse">
            <a:avLst/>
          </a:prstGeom>
          <a:solidFill>
            <a:srgbClr val="C0000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350"/>
          </a:p>
        </p:txBody>
      </p:sp>
      <p:sp>
        <p:nvSpPr>
          <p:cNvPr id="11270" name="TextBox 13">
            <a:extLst>
              <a:ext uri="{FF2B5EF4-FFF2-40B4-BE49-F238E27FC236}">
                <a16:creationId xmlns:a16="http://schemas.microsoft.com/office/drawing/2014/main" xmlns="" id="{BB3F6BC5-6F6B-4E9D-ADCA-8FD7C5CDE09A}"/>
              </a:ext>
            </a:extLst>
          </p:cNvPr>
          <p:cNvSpPr txBox="1">
            <a:spLocks noChangeArrowheads="1"/>
          </p:cNvSpPr>
          <p:nvPr/>
        </p:nvSpPr>
        <p:spPr bwMode="auto">
          <a:xfrm>
            <a:off x="4088102" y="1375931"/>
            <a:ext cx="101502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6600" dirty="0">
                <a:solidFill>
                  <a:srgbClr val="F8F8F8"/>
                </a:solidFill>
                <a:latin typeface="Tw Cen MT Condensed Extra Bold" panose="020B0803020202020204" pitchFamily="34" charset="0"/>
              </a:rPr>
              <a:t>01</a:t>
            </a:r>
            <a:endParaRPr lang="zh-CN" altLang="en-US" sz="6600" dirty="0">
              <a:solidFill>
                <a:srgbClr val="F8F8F8"/>
              </a:solidFill>
              <a:latin typeface="Tw Cen MT Condensed Extra Bold" panose="020B0803020202020204" pitchFamily="34" charset="0"/>
            </a:endParaRPr>
          </a:p>
        </p:txBody>
      </p:sp>
      <p:cxnSp>
        <p:nvCxnSpPr>
          <p:cNvPr id="11271" name="直接连接符 15">
            <a:extLst>
              <a:ext uri="{FF2B5EF4-FFF2-40B4-BE49-F238E27FC236}">
                <a16:creationId xmlns:a16="http://schemas.microsoft.com/office/drawing/2014/main" xmlns="" id="{F436FEDC-39FB-4816-85B3-E41D7B95B3CD}"/>
              </a:ext>
            </a:extLst>
          </p:cNvPr>
          <p:cNvCxnSpPr>
            <a:cxnSpLocks noChangeShapeType="1"/>
          </p:cNvCxnSpPr>
          <p:nvPr/>
        </p:nvCxnSpPr>
        <p:spPr bwMode="auto">
          <a:xfrm>
            <a:off x="2358033" y="3015985"/>
            <a:ext cx="4427934" cy="0"/>
          </a:xfrm>
          <a:prstGeom prst="line">
            <a:avLst/>
          </a:prstGeom>
          <a:noFill/>
          <a:ln w="19050" cmpd="sng">
            <a:solidFill>
              <a:schemeClr val="tx1">
                <a:lumMod val="65000"/>
                <a:lumOff val="3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272" name="TextBox 17">
            <a:extLst>
              <a:ext uri="{FF2B5EF4-FFF2-40B4-BE49-F238E27FC236}">
                <a16:creationId xmlns:a16="http://schemas.microsoft.com/office/drawing/2014/main" xmlns="" id="{ECE2EC39-84AB-43DE-BAB7-7CE1C37B4607}"/>
              </a:ext>
            </a:extLst>
          </p:cNvPr>
          <p:cNvSpPr txBox="1">
            <a:spLocks noChangeArrowheads="1"/>
          </p:cNvSpPr>
          <p:nvPr/>
        </p:nvSpPr>
        <p:spPr bwMode="auto">
          <a:xfrm>
            <a:off x="3240990" y="3131774"/>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dirty="0">
                <a:solidFill>
                  <a:schemeClr val="tx1">
                    <a:lumMod val="75000"/>
                    <a:lumOff val="25000"/>
                  </a:schemeClr>
                </a:solidFill>
                <a:latin typeface="微软雅黑"/>
                <a:ea typeface="微软雅黑"/>
                <a:sym typeface="微软雅黑"/>
              </a:rPr>
              <a:t>安全管理基础知识</a:t>
            </a:r>
          </a:p>
        </p:txBody>
      </p:sp>
      <p:sp>
        <p:nvSpPr>
          <p:cNvPr id="11273" name="TextBox 49">
            <a:extLst>
              <a:ext uri="{FF2B5EF4-FFF2-40B4-BE49-F238E27FC236}">
                <a16:creationId xmlns:a16="http://schemas.microsoft.com/office/drawing/2014/main" xmlns="" id="{47C378E4-2EF5-415B-A7B5-C030A1331E46}"/>
              </a:ext>
            </a:extLst>
          </p:cNvPr>
          <p:cNvSpPr txBox="1">
            <a:spLocks noChangeArrowheads="1"/>
          </p:cNvSpPr>
          <p:nvPr/>
        </p:nvSpPr>
        <p:spPr bwMode="auto">
          <a:xfrm>
            <a:off x="2411611" y="3593439"/>
            <a:ext cx="4320779"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en-US" altLang="zh-CN" sz="135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50" dirty="0">
                <a:solidFill>
                  <a:schemeClr val="tx1">
                    <a:lumMod val="75000"/>
                    <a:lumOff val="25000"/>
                  </a:schemeClr>
                </a:solidFill>
                <a:latin typeface="微软雅黑" panose="020B0503020204020204" pitchFamily="34" charset="-122"/>
                <a:ea typeface="微软雅黑" panose="020B0503020204020204" pitchFamily="34" charset="-122"/>
              </a:rPr>
              <a:t>安全生产法律法规基础知识 </a:t>
            </a:r>
            <a:r>
              <a:rPr lang="en-US" altLang="zh-CN" sz="135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50" dirty="0">
                <a:solidFill>
                  <a:schemeClr val="tx1">
                    <a:lumMod val="75000"/>
                    <a:lumOff val="25000"/>
                  </a:schemeClr>
                </a:solidFill>
                <a:latin typeface="微软雅黑" panose="020B0503020204020204" pitchFamily="34" charset="-122"/>
                <a:ea typeface="微软雅黑" panose="020B0503020204020204" pitchFamily="34" charset="-122"/>
              </a:rPr>
              <a:t>安全生产基础知识</a:t>
            </a:r>
          </a:p>
          <a:p>
            <a:pPr algn="ctr" eaLnBrk="1" hangingPunct="1">
              <a:lnSpc>
                <a:spcPct val="150000"/>
              </a:lnSpc>
            </a:pPr>
            <a:r>
              <a:rPr lang="en-US" altLang="zh-CN" sz="135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50" dirty="0">
                <a:solidFill>
                  <a:schemeClr val="tx1">
                    <a:lumMod val="75000"/>
                    <a:lumOff val="25000"/>
                  </a:schemeClr>
                </a:solidFill>
                <a:latin typeface="微软雅黑" panose="020B0503020204020204" pitchFamily="34" charset="-122"/>
                <a:ea typeface="微软雅黑" panose="020B0503020204020204" pitchFamily="34" charset="-122"/>
              </a:rPr>
              <a:t>企业基础应知应会 </a:t>
            </a:r>
            <a:r>
              <a:rPr lang="en-US" altLang="zh-CN" sz="135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50" dirty="0">
                <a:solidFill>
                  <a:schemeClr val="tx1">
                    <a:lumMod val="75000"/>
                    <a:lumOff val="25000"/>
                  </a:schemeClr>
                </a:solidFill>
                <a:latin typeface="微软雅黑" panose="020B0503020204020204" pitchFamily="34" charset="-122"/>
                <a:ea typeface="微软雅黑" panose="020B0503020204020204" pitchFamily="34" charset="-122"/>
              </a:rPr>
              <a:t>事故的预防报警和应急措施</a:t>
            </a:r>
          </a:p>
        </p:txBody>
      </p:sp>
    </p:spTree>
    <p:extLst>
      <p:ext uri="{BB962C8B-B14F-4D97-AF65-F5344CB8AC3E}">
        <p14:creationId xmlns:p14="http://schemas.microsoft.com/office/powerpoint/2010/main" val="3742676170"/>
      </p:ext>
    </p:extLst>
  </p:cSld>
  <p:clrMapOvr>
    <a:masterClrMapping/>
  </p:clrMapOvr>
  <mc:AlternateContent xmlns:mc="http://schemas.openxmlformats.org/markup-compatibility/2006" xmlns:p14="http://schemas.microsoft.com/office/powerpoint/2010/main">
    <mc:Choice Requires="p14">
      <p:transition spd="slow" p14:dur="1500" advTm="6685">
        <p:split orient="vert"/>
      </p:transition>
    </mc:Choice>
    <mc:Fallback xmlns="">
      <p:transition spd="slow" advTm="6685">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heel(1)">
                                      <p:cBhvr>
                                        <p:cTn id="7" dur="2000"/>
                                        <p:tgtEl>
                                          <p:spTgt spid="11266"/>
                                        </p:tgtEl>
                                      </p:cBhvr>
                                    </p:animEffect>
                                  </p:childTnLst>
                                </p:cTn>
                              </p:par>
                            </p:childTnLst>
                          </p:cTn>
                        </p:par>
                        <p:par>
                          <p:cTn id="8" fill="hold" nodeType="afterGroup">
                            <p:stCondLst>
                              <p:cond delay="2000"/>
                            </p:stCondLst>
                            <p:childTnLst>
                              <p:par>
                                <p:cTn id="9" presetID="31" presetClass="entr" presetSubtype="0" fill="hold" grpId="0" nodeType="afterEffect">
                                  <p:stCondLst>
                                    <p:cond delay="0"/>
                                  </p:stCondLst>
                                  <p:childTnLst>
                                    <p:set>
                                      <p:cBhvr>
                                        <p:cTn id="10" dur="1" fill="hold">
                                          <p:stCondLst>
                                            <p:cond delay="0"/>
                                          </p:stCondLst>
                                        </p:cTn>
                                        <p:tgtEl>
                                          <p:spTgt spid="11270"/>
                                        </p:tgtEl>
                                        <p:attrNameLst>
                                          <p:attrName>style.visibility</p:attrName>
                                        </p:attrNameLst>
                                      </p:cBhvr>
                                      <p:to>
                                        <p:strVal val="visible"/>
                                      </p:to>
                                    </p:set>
                                    <p:anim calcmode="lin" valueType="num">
                                      <p:cBhvr>
                                        <p:cTn id="11" dur="500" fill="hold"/>
                                        <p:tgtEl>
                                          <p:spTgt spid="11270"/>
                                        </p:tgtEl>
                                        <p:attrNameLst>
                                          <p:attrName>ppt_w</p:attrName>
                                        </p:attrNameLst>
                                      </p:cBhvr>
                                      <p:tavLst>
                                        <p:tav tm="0">
                                          <p:val>
                                            <p:fltVal val="0"/>
                                          </p:val>
                                        </p:tav>
                                        <p:tav tm="100000">
                                          <p:val>
                                            <p:strVal val="#ppt_w"/>
                                          </p:val>
                                        </p:tav>
                                      </p:tavLst>
                                    </p:anim>
                                    <p:anim calcmode="lin" valueType="num">
                                      <p:cBhvr>
                                        <p:cTn id="12" dur="500" fill="hold"/>
                                        <p:tgtEl>
                                          <p:spTgt spid="11270"/>
                                        </p:tgtEl>
                                        <p:attrNameLst>
                                          <p:attrName>ppt_h</p:attrName>
                                        </p:attrNameLst>
                                      </p:cBhvr>
                                      <p:tavLst>
                                        <p:tav tm="0">
                                          <p:val>
                                            <p:fltVal val="0"/>
                                          </p:val>
                                        </p:tav>
                                        <p:tav tm="100000">
                                          <p:val>
                                            <p:strVal val="#ppt_h"/>
                                          </p:val>
                                        </p:tav>
                                      </p:tavLst>
                                    </p:anim>
                                    <p:anim calcmode="lin" valueType="num">
                                      <p:cBhvr>
                                        <p:cTn id="13" dur="500" fill="hold"/>
                                        <p:tgtEl>
                                          <p:spTgt spid="11270"/>
                                        </p:tgtEl>
                                        <p:attrNameLst>
                                          <p:attrName>style.rotation</p:attrName>
                                        </p:attrNameLst>
                                      </p:cBhvr>
                                      <p:tavLst>
                                        <p:tav tm="0">
                                          <p:val>
                                            <p:fltVal val="90"/>
                                          </p:val>
                                        </p:tav>
                                        <p:tav tm="100000">
                                          <p:val>
                                            <p:fltVal val="0"/>
                                          </p:val>
                                        </p:tav>
                                      </p:tavLst>
                                    </p:anim>
                                    <p:animEffect transition="in" filter="fade">
                                      <p:cBhvr>
                                        <p:cTn id="14" dur="500"/>
                                        <p:tgtEl>
                                          <p:spTgt spid="11270"/>
                                        </p:tgtEl>
                                      </p:cBhvr>
                                    </p:animEffect>
                                  </p:childTnLst>
                                </p:cTn>
                              </p:par>
                            </p:childTnLst>
                          </p:cTn>
                        </p:par>
                        <p:par>
                          <p:cTn id="15" fill="hold" nodeType="afterGroup">
                            <p:stCondLst>
                              <p:cond delay="2500"/>
                            </p:stCondLst>
                            <p:childTnLst>
                              <p:par>
                                <p:cTn id="16" presetID="1" presetClass="entr" presetSubtype="0" fill="hold" grpId="0" nodeType="afterEffect">
                                  <p:stCondLst>
                                    <p:cond delay="0"/>
                                  </p:stCondLst>
                                  <p:childTnLst>
                                    <p:set>
                                      <p:cBhvr>
                                        <p:cTn id="17" dur="1" fill="hold">
                                          <p:stCondLst>
                                            <p:cond delay="0"/>
                                          </p:stCondLst>
                                        </p:cTn>
                                        <p:tgtEl>
                                          <p:spTgt spid="11269"/>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1268"/>
                                        </p:tgtEl>
                                        <p:attrNameLst>
                                          <p:attrName>style.visibility</p:attrName>
                                        </p:attrNameLst>
                                      </p:cBhvr>
                                      <p:to>
                                        <p:strVal val="visible"/>
                                      </p:to>
                                    </p:set>
                                  </p:childTnLst>
                                </p:cTn>
                              </p:par>
                            </p:childTnLst>
                          </p:cTn>
                        </p:par>
                        <p:par>
                          <p:cTn id="20" fill="hold" nodeType="afterGroup">
                            <p:stCondLst>
                              <p:cond delay="2501"/>
                            </p:stCondLst>
                            <p:childTnLst>
                              <p:par>
                                <p:cTn id="21" presetID="37" presetClass="path" presetSubtype="0" accel="50000" decel="50000" fill="hold" grpId="1" nodeType="afterEffect">
                                  <p:stCondLst>
                                    <p:cond delay="0"/>
                                  </p:stCondLst>
                                  <p:childTnLst>
                                    <p:animMotion origin="layout" path="M -3.88889E-6 4.48659E-6 L -0.00434 0.05064 L -0.02378 0.10846 C -0.03593 0.12696 -0.05625 0.15124 -0.07465 0.16396 C -0.09305 0.17668 -0.11302 0.18524 -0.13385 0.18455 C -0.16302 0.19102 -0.18246 0.17183 -0.2 0.16003 C -0.21805 0.14824 -0.23073 0.13159 -0.24166 0.11424 L -0.26562 0.05666 L -0.26961 4.48659E-6 " pathEditMode="relative" rAng="0" ptsTypes="FAfafaFAF">
                                      <p:cBhvr>
                                        <p:cTn id="22" dur="2000" spd="-99800" fill="hold"/>
                                        <p:tgtEl>
                                          <p:spTgt spid="11268"/>
                                        </p:tgtEl>
                                        <p:attrNameLst>
                                          <p:attrName>ppt_x,ppt_y</p:attrName>
                                        </p:attrNameLst>
                                      </p:cBhvr>
                                      <p:rCtr x="-13300" y="9600"/>
                                    </p:animMotion>
                                  </p:childTnLst>
                                </p:cTn>
                              </p:par>
                              <p:par>
                                <p:cTn id="23" presetID="22" presetClass="entr" presetSubtype="8" fill="hold" nodeType="withEffect">
                                  <p:stCondLst>
                                    <p:cond delay="0"/>
                                  </p:stCondLst>
                                  <p:childTnLst>
                                    <p:set>
                                      <p:cBhvr>
                                        <p:cTn id="24" dur="1" fill="hold">
                                          <p:stCondLst>
                                            <p:cond delay="0"/>
                                          </p:stCondLst>
                                        </p:cTn>
                                        <p:tgtEl>
                                          <p:spTgt spid="11267"/>
                                        </p:tgtEl>
                                        <p:attrNameLst>
                                          <p:attrName>style.visibility</p:attrName>
                                        </p:attrNameLst>
                                      </p:cBhvr>
                                      <p:to>
                                        <p:strVal val="visible"/>
                                      </p:to>
                                    </p:set>
                                    <p:animEffect transition="in" filter="wipe(left)">
                                      <p:cBhvr>
                                        <p:cTn id="25" dur="2000"/>
                                        <p:tgtEl>
                                          <p:spTgt spid="11267"/>
                                        </p:tgtEl>
                                      </p:cBhvr>
                                    </p:animEffect>
                                  </p:childTnLst>
                                </p:cTn>
                              </p:par>
                            </p:childTnLst>
                          </p:cTn>
                        </p:par>
                        <p:par>
                          <p:cTn id="26" fill="hold" nodeType="afterGroup">
                            <p:stCondLst>
                              <p:cond delay="4501"/>
                            </p:stCondLst>
                            <p:childTnLst>
                              <p:par>
                                <p:cTn id="27" presetID="31" presetClass="entr" presetSubtype="0" fill="hold" nodeType="afterEffect">
                                  <p:stCondLst>
                                    <p:cond delay="0"/>
                                  </p:stCondLst>
                                  <p:childTnLst>
                                    <p:set>
                                      <p:cBhvr>
                                        <p:cTn id="28" dur="1" fill="hold">
                                          <p:stCondLst>
                                            <p:cond delay="0"/>
                                          </p:stCondLst>
                                        </p:cTn>
                                        <p:tgtEl>
                                          <p:spTgt spid="11271"/>
                                        </p:tgtEl>
                                        <p:attrNameLst>
                                          <p:attrName>style.visibility</p:attrName>
                                        </p:attrNameLst>
                                      </p:cBhvr>
                                      <p:to>
                                        <p:strVal val="visible"/>
                                      </p:to>
                                    </p:set>
                                    <p:anim calcmode="lin" valueType="num">
                                      <p:cBhvr>
                                        <p:cTn id="29" dur="500" fill="hold"/>
                                        <p:tgtEl>
                                          <p:spTgt spid="11271"/>
                                        </p:tgtEl>
                                        <p:attrNameLst>
                                          <p:attrName>ppt_w</p:attrName>
                                        </p:attrNameLst>
                                      </p:cBhvr>
                                      <p:tavLst>
                                        <p:tav tm="0">
                                          <p:val>
                                            <p:fltVal val="0"/>
                                          </p:val>
                                        </p:tav>
                                        <p:tav tm="100000">
                                          <p:val>
                                            <p:strVal val="#ppt_w"/>
                                          </p:val>
                                        </p:tav>
                                      </p:tavLst>
                                    </p:anim>
                                    <p:anim calcmode="lin" valueType="num">
                                      <p:cBhvr>
                                        <p:cTn id="30" dur="500" fill="hold"/>
                                        <p:tgtEl>
                                          <p:spTgt spid="11271"/>
                                        </p:tgtEl>
                                        <p:attrNameLst>
                                          <p:attrName>ppt_h</p:attrName>
                                        </p:attrNameLst>
                                      </p:cBhvr>
                                      <p:tavLst>
                                        <p:tav tm="0">
                                          <p:val>
                                            <p:fltVal val="0"/>
                                          </p:val>
                                        </p:tav>
                                        <p:tav tm="100000">
                                          <p:val>
                                            <p:strVal val="#ppt_h"/>
                                          </p:val>
                                        </p:tav>
                                      </p:tavLst>
                                    </p:anim>
                                    <p:anim calcmode="lin" valueType="num">
                                      <p:cBhvr>
                                        <p:cTn id="31" dur="500" fill="hold"/>
                                        <p:tgtEl>
                                          <p:spTgt spid="11271"/>
                                        </p:tgtEl>
                                        <p:attrNameLst>
                                          <p:attrName>style.rotation</p:attrName>
                                        </p:attrNameLst>
                                      </p:cBhvr>
                                      <p:tavLst>
                                        <p:tav tm="0">
                                          <p:val>
                                            <p:fltVal val="90"/>
                                          </p:val>
                                        </p:tav>
                                        <p:tav tm="100000">
                                          <p:val>
                                            <p:fltVal val="0"/>
                                          </p:val>
                                        </p:tav>
                                      </p:tavLst>
                                    </p:anim>
                                    <p:animEffect transition="in" filter="fade">
                                      <p:cBhvr>
                                        <p:cTn id="32" dur="500"/>
                                        <p:tgtEl>
                                          <p:spTgt spid="11271"/>
                                        </p:tgtEl>
                                      </p:cBhvr>
                                    </p:animEffect>
                                  </p:childTnLst>
                                </p:cTn>
                              </p:par>
                            </p:childTnLst>
                          </p:cTn>
                        </p:par>
                        <p:par>
                          <p:cTn id="33" fill="hold" nodeType="afterGroup">
                            <p:stCondLst>
                              <p:cond delay="5001"/>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11272"/>
                                        </p:tgtEl>
                                        <p:attrNameLst>
                                          <p:attrName>style.visibility</p:attrName>
                                        </p:attrNameLst>
                                      </p:cBhvr>
                                      <p:to>
                                        <p:strVal val="visible"/>
                                      </p:to>
                                    </p:set>
                                    <p:anim calcmode="lin" valueType="num">
                                      <p:cBhvr>
                                        <p:cTn id="36" dur="500" fill="hold"/>
                                        <p:tgtEl>
                                          <p:spTgt spid="11272"/>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1272"/>
                                        </p:tgtEl>
                                        <p:attrNameLst>
                                          <p:attrName>ppt_y</p:attrName>
                                        </p:attrNameLst>
                                      </p:cBhvr>
                                      <p:tavLst>
                                        <p:tav tm="0">
                                          <p:val>
                                            <p:strVal val="#ppt_y"/>
                                          </p:val>
                                        </p:tav>
                                        <p:tav tm="100000">
                                          <p:val>
                                            <p:strVal val="#ppt_y"/>
                                          </p:val>
                                        </p:tav>
                                      </p:tavLst>
                                    </p:anim>
                                    <p:anim calcmode="lin" valueType="num">
                                      <p:cBhvr>
                                        <p:cTn id="38" dur="500" fill="hold"/>
                                        <p:tgtEl>
                                          <p:spTgt spid="11272"/>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1272"/>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1272"/>
                                        </p:tgtEl>
                                      </p:cBhvr>
                                    </p:animEffect>
                                  </p:childTnLst>
                                </p:cTn>
                              </p:par>
                            </p:childTnLst>
                          </p:cTn>
                        </p:par>
                        <p:par>
                          <p:cTn id="41" fill="hold" nodeType="afterGroup">
                            <p:stCondLst>
                              <p:cond delay="5851"/>
                            </p:stCondLst>
                            <p:childTnLst>
                              <p:par>
                                <p:cTn id="42" presetID="22" presetClass="entr" presetSubtype="1" fill="hold" grpId="0" nodeType="afterEffect">
                                  <p:stCondLst>
                                    <p:cond delay="0"/>
                                  </p:stCondLst>
                                  <p:childTnLst>
                                    <p:set>
                                      <p:cBhvr>
                                        <p:cTn id="43" dur="1" fill="hold">
                                          <p:stCondLst>
                                            <p:cond delay="0"/>
                                          </p:stCondLst>
                                        </p:cTn>
                                        <p:tgtEl>
                                          <p:spTgt spid="11273"/>
                                        </p:tgtEl>
                                        <p:attrNameLst>
                                          <p:attrName>style.visibility</p:attrName>
                                        </p:attrNameLst>
                                      </p:cBhvr>
                                      <p:to>
                                        <p:strVal val="visible"/>
                                      </p:to>
                                    </p:set>
                                    <p:animEffect transition="in" filter="wipe(up)">
                                      <p:cBhvr>
                                        <p:cTn id="44" dur="500"/>
                                        <p:tgtEl>
                                          <p:spTgt spid="11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autoUpdateAnimBg="0"/>
      <p:bldP spid="11268" grpId="0" animBg="1" autoUpdateAnimBg="0"/>
      <p:bldP spid="11268" grpId="1" animBg="1" autoUpdateAnimBg="0"/>
      <p:bldP spid="11269" grpId="0" animBg="1" autoUpdateAnimBg="0"/>
      <p:bldP spid="11270" grpId="0" autoUpdateAnimBg="0"/>
      <p:bldP spid="11272" grpId="0" autoUpdateAnimBg="0"/>
      <p:bldP spid="11273"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238" y="283369"/>
            <a:ext cx="130308" cy="33289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矩形 5"/>
          <p:cNvSpPr/>
          <p:nvPr/>
        </p:nvSpPr>
        <p:spPr>
          <a:xfrm>
            <a:off x="255747" y="283369"/>
            <a:ext cx="2185034" cy="33289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b="1" dirty="0">
                <a:latin typeface="微软雅黑" panose="020B0503020204020204" charset="-122"/>
                <a:ea typeface="微软雅黑" panose="020B0503020204020204" charset="-122"/>
              </a:rPr>
              <a:t>安全管理基础知识</a:t>
            </a:r>
          </a:p>
        </p:txBody>
      </p:sp>
      <p:sp>
        <p:nvSpPr>
          <p:cNvPr id="9" name="矩形 8"/>
          <p:cNvSpPr/>
          <p:nvPr/>
        </p:nvSpPr>
        <p:spPr>
          <a:xfrm>
            <a:off x="-5239" y="5084446"/>
            <a:ext cx="2446020" cy="6524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矩形 9"/>
          <p:cNvSpPr/>
          <p:nvPr/>
        </p:nvSpPr>
        <p:spPr>
          <a:xfrm>
            <a:off x="8503444" y="-2381"/>
            <a:ext cx="641509" cy="57150"/>
          </a:xfrm>
          <a:prstGeom prst="rect">
            <a:avLst/>
          </a:prstGeom>
          <a:solidFill>
            <a:srgbClr val="0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23" name="组合 22"/>
          <p:cNvGrpSpPr/>
          <p:nvPr/>
        </p:nvGrpSpPr>
        <p:grpSpPr>
          <a:xfrm>
            <a:off x="4906804" y="2261235"/>
            <a:ext cx="3104198" cy="1677829"/>
            <a:chOff x="10375" y="4988"/>
            <a:chExt cx="6518" cy="3523"/>
          </a:xfrm>
        </p:grpSpPr>
        <p:sp>
          <p:nvSpPr>
            <p:cNvPr id="7" name="弧形 6"/>
            <p:cNvSpPr/>
            <p:nvPr/>
          </p:nvSpPr>
          <p:spPr>
            <a:xfrm rot="4727359">
              <a:off x="13625" y="5243"/>
              <a:ext cx="3268" cy="3268"/>
            </a:xfrm>
            <a:prstGeom prst="arc">
              <a:avLst>
                <a:gd name="adj1" fmla="val 6817764"/>
                <a:gd name="adj2" fmla="val 0"/>
              </a:avLst>
            </a:prstGeom>
            <a:ln w="57150">
              <a:solidFill>
                <a:srgbClr val="C90000"/>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defTabSz="685800">
                <a:defRPr/>
              </a:pPr>
              <a:endParaRPr lang="zh-CN" altLang="en-US" sz="1350">
                <a:solidFill>
                  <a:schemeClr val="tx1">
                    <a:lumMod val="65000"/>
                    <a:lumOff val="35000"/>
                  </a:schemeClr>
                </a:solidFill>
              </a:endParaRPr>
            </a:p>
          </p:txBody>
        </p:sp>
        <p:sp>
          <p:nvSpPr>
            <p:cNvPr id="8" name="弧形 7"/>
            <p:cNvSpPr/>
            <p:nvPr/>
          </p:nvSpPr>
          <p:spPr>
            <a:xfrm rot="14755400">
              <a:off x="10375" y="4988"/>
              <a:ext cx="3268" cy="3268"/>
            </a:xfrm>
            <a:prstGeom prst="arc">
              <a:avLst>
                <a:gd name="adj1" fmla="val 6817764"/>
                <a:gd name="adj2" fmla="val 0"/>
              </a:avLst>
            </a:prstGeom>
            <a:ln w="57150">
              <a:solidFill>
                <a:srgbClr val="C90000"/>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defTabSz="685800">
                <a:defRPr/>
              </a:pPr>
              <a:endParaRPr lang="zh-CN" altLang="en-US" sz="1350">
                <a:solidFill>
                  <a:schemeClr val="tx1">
                    <a:lumMod val="65000"/>
                    <a:lumOff val="35000"/>
                  </a:schemeClr>
                </a:solidFill>
              </a:endParaRPr>
            </a:p>
          </p:txBody>
        </p:sp>
      </p:grpSp>
      <p:sp>
        <p:nvSpPr>
          <p:cNvPr id="18439" name="矩形 7"/>
          <p:cNvSpPr/>
          <p:nvPr/>
        </p:nvSpPr>
        <p:spPr>
          <a:xfrm>
            <a:off x="5108624" y="2830399"/>
            <a:ext cx="1151742" cy="646331"/>
          </a:xfrm>
          <a:prstGeom prst="rect">
            <a:avLst/>
          </a:prstGeom>
          <a:noFill/>
          <a:ln w="9525">
            <a:noFill/>
          </a:ln>
        </p:spPr>
        <p:txBody>
          <a:bodyPr wrap="squar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nSpc>
                <a:spcPct val="100000"/>
              </a:lnSpc>
              <a:spcBef>
                <a:spcPct val="0"/>
              </a:spcBef>
              <a:buNone/>
            </a:pPr>
            <a:r>
              <a:rPr lang="zh-CN" altLang="en-US" sz="900" dirty="0">
                <a:solidFill>
                  <a:schemeClr val="tx1">
                    <a:lumMod val="75000"/>
                    <a:lumOff val="25000"/>
                  </a:schemeClr>
                </a:solidFill>
              </a:rPr>
              <a:t>输入标题输入标题</a:t>
            </a:r>
          </a:p>
          <a:p>
            <a:pPr marL="0" indent="0">
              <a:lnSpc>
                <a:spcPct val="100000"/>
              </a:lnSpc>
              <a:spcBef>
                <a:spcPct val="0"/>
              </a:spcBef>
              <a:buNone/>
            </a:pPr>
            <a:r>
              <a:rPr lang="zh-CN" altLang="en-US" sz="900" dirty="0">
                <a:solidFill>
                  <a:schemeClr val="tx1">
                    <a:lumMod val="75000"/>
                    <a:lumOff val="25000"/>
                  </a:schemeClr>
                </a:solidFill>
              </a:rPr>
              <a:t>输入标题输入标题</a:t>
            </a:r>
          </a:p>
          <a:p>
            <a:pPr marL="0" indent="0">
              <a:lnSpc>
                <a:spcPct val="100000"/>
              </a:lnSpc>
              <a:spcBef>
                <a:spcPct val="0"/>
              </a:spcBef>
              <a:buNone/>
            </a:pPr>
            <a:r>
              <a:rPr lang="zh-CN" altLang="en-US" sz="900" dirty="0">
                <a:solidFill>
                  <a:schemeClr val="tx1">
                    <a:lumMod val="75000"/>
                    <a:lumOff val="25000"/>
                  </a:schemeClr>
                </a:solidFill>
              </a:rPr>
              <a:t>输入标题输入标题输入标题输入标题</a:t>
            </a:r>
          </a:p>
        </p:txBody>
      </p:sp>
      <p:sp>
        <p:nvSpPr>
          <p:cNvPr id="18440" name="矩形 8"/>
          <p:cNvSpPr/>
          <p:nvPr/>
        </p:nvSpPr>
        <p:spPr>
          <a:xfrm>
            <a:off x="5121698" y="2568017"/>
            <a:ext cx="808673" cy="253916"/>
          </a:xfrm>
          <a:prstGeom prst="rect">
            <a:avLst/>
          </a:prstGeom>
          <a:noFill/>
          <a:ln w="9525">
            <a:noFill/>
          </a:ln>
        </p:spPr>
        <p:txBody>
          <a:bodyPr wrap="squar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nSpc>
                <a:spcPct val="100000"/>
              </a:lnSpc>
              <a:spcBef>
                <a:spcPct val="0"/>
              </a:spcBef>
              <a:buNone/>
            </a:pPr>
            <a:r>
              <a:rPr lang="zh-CN" altLang="en-US" sz="1050" b="1" dirty="0">
                <a:solidFill>
                  <a:schemeClr val="tx1">
                    <a:lumMod val="75000"/>
                    <a:lumOff val="25000"/>
                  </a:schemeClr>
                </a:solidFill>
                <a:latin typeface="微软雅黑" panose="020B0503020204020204" charset="-122"/>
                <a:ea typeface="微软雅黑" panose="020B0503020204020204" charset="-122"/>
              </a:rPr>
              <a:t>输入标题</a:t>
            </a:r>
          </a:p>
        </p:txBody>
      </p:sp>
      <p:sp>
        <p:nvSpPr>
          <p:cNvPr id="18441" name="矩形 9"/>
          <p:cNvSpPr/>
          <p:nvPr/>
        </p:nvSpPr>
        <p:spPr>
          <a:xfrm>
            <a:off x="6748499" y="2891559"/>
            <a:ext cx="1118982" cy="646331"/>
          </a:xfrm>
          <a:prstGeom prst="rect">
            <a:avLst/>
          </a:prstGeom>
          <a:noFill/>
          <a:ln w="9525">
            <a:noFill/>
          </a:ln>
        </p:spPr>
        <p:txBody>
          <a:bodyPr wrap="squar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nSpc>
                <a:spcPct val="100000"/>
              </a:lnSpc>
              <a:spcBef>
                <a:spcPct val="0"/>
              </a:spcBef>
              <a:buNone/>
            </a:pPr>
            <a:r>
              <a:rPr lang="zh-CN" altLang="en-US" sz="900" dirty="0">
                <a:solidFill>
                  <a:schemeClr val="tx1">
                    <a:lumMod val="75000"/>
                    <a:lumOff val="25000"/>
                  </a:schemeClr>
                </a:solidFill>
              </a:rPr>
              <a:t>输入标题输入标题</a:t>
            </a:r>
          </a:p>
          <a:p>
            <a:pPr marL="0" indent="0">
              <a:lnSpc>
                <a:spcPct val="100000"/>
              </a:lnSpc>
              <a:spcBef>
                <a:spcPct val="0"/>
              </a:spcBef>
              <a:buNone/>
            </a:pPr>
            <a:r>
              <a:rPr lang="zh-CN" altLang="en-US" sz="900" dirty="0">
                <a:solidFill>
                  <a:schemeClr val="tx1">
                    <a:lumMod val="75000"/>
                    <a:lumOff val="25000"/>
                  </a:schemeClr>
                </a:solidFill>
              </a:rPr>
              <a:t>输入标题输入标题</a:t>
            </a:r>
          </a:p>
          <a:p>
            <a:pPr marL="0" indent="0">
              <a:lnSpc>
                <a:spcPct val="100000"/>
              </a:lnSpc>
              <a:spcBef>
                <a:spcPct val="0"/>
              </a:spcBef>
              <a:buNone/>
            </a:pPr>
            <a:r>
              <a:rPr lang="zh-CN" altLang="en-US" sz="900" dirty="0">
                <a:solidFill>
                  <a:schemeClr val="tx1">
                    <a:lumMod val="75000"/>
                    <a:lumOff val="25000"/>
                  </a:schemeClr>
                </a:solidFill>
              </a:rPr>
              <a:t>输入标题输入标题输入标题输入标题</a:t>
            </a:r>
          </a:p>
        </p:txBody>
      </p:sp>
      <p:sp>
        <p:nvSpPr>
          <p:cNvPr id="18442" name="矩形 10"/>
          <p:cNvSpPr/>
          <p:nvPr/>
        </p:nvSpPr>
        <p:spPr>
          <a:xfrm>
            <a:off x="6468904" y="2629521"/>
            <a:ext cx="1357313" cy="253916"/>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r">
              <a:lnSpc>
                <a:spcPct val="100000"/>
              </a:lnSpc>
              <a:spcBef>
                <a:spcPct val="0"/>
              </a:spcBef>
              <a:buNone/>
            </a:pPr>
            <a:r>
              <a:rPr lang="zh-CN" altLang="en-US" sz="1050" b="1" dirty="0">
                <a:solidFill>
                  <a:schemeClr val="tx1">
                    <a:lumMod val="75000"/>
                    <a:lumOff val="25000"/>
                  </a:schemeClr>
                </a:solidFill>
                <a:latin typeface="微软雅黑" panose="020B0503020204020204" charset="-122"/>
                <a:ea typeface="微软雅黑" panose="020B0503020204020204" charset="-122"/>
                <a:sym typeface="+mn-ea"/>
              </a:rPr>
              <a:t>输入标题</a:t>
            </a:r>
          </a:p>
        </p:txBody>
      </p:sp>
      <p:grpSp>
        <p:nvGrpSpPr>
          <p:cNvPr id="24" name="组合 23"/>
          <p:cNvGrpSpPr/>
          <p:nvPr/>
        </p:nvGrpSpPr>
        <p:grpSpPr>
          <a:xfrm>
            <a:off x="5341595" y="1825436"/>
            <a:ext cx="685800" cy="685800"/>
            <a:chOff x="11218" y="3765"/>
            <a:chExt cx="1440" cy="1440"/>
          </a:xfrm>
        </p:grpSpPr>
        <p:sp>
          <p:nvSpPr>
            <p:cNvPr id="2" name="椭圆 1"/>
            <p:cNvSpPr/>
            <p:nvPr/>
          </p:nvSpPr>
          <p:spPr>
            <a:xfrm>
              <a:off x="11218" y="3765"/>
              <a:ext cx="1440" cy="144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a:solidFill>
                  <a:schemeClr val="tx1">
                    <a:lumMod val="65000"/>
                    <a:lumOff val="35000"/>
                  </a:schemeClr>
                </a:solidFill>
              </a:endParaRPr>
            </a:p>
          </p:txBody>
        </p:sp>
        <p:sp>
          <p:nvSpPr>
            <p:cNvPr id="17" name="KSO_Shape"/>
            <p:cNvSpPr/>
            <p:nvPr/>
          </p:nvSpPr>
          <p:spPr>
            <a:xfrm>
              <a:off x="11541" y="4188"/>
              <a:ext cx="793" cy="600"/>
            </a:xfrm>
            <a:custGeom>
              <a:avLst/>
              <a:gdLst>
                <a:gd name="connsiteX0" fmla="*/ 367281 w 529316"/>
                <a:gd name="connsiteY0" fmla="*/ 196274 h 401026"/>
                <a:gd name="connsiteX1" fmla="*/ 355293 w 529316"/>
                <a:gd name="connsiteY1" fmla="*/ 208263 h 401026"/>
                <a:gd name="connsiteX2" fmla="*/ 465090 w 529316"/>
                <a:gd name="connsiteY2" fmla="*/ 318060 h 401026"/>
                <a:gd name="connsiteX3" fmla="*/ 466739 w 529316"/>
                <a:gd name="connsiteY3" fmla="*/ 320716 h 401026"/>
                <a:gd name="connsiteX4" fmla="*/ 491723 w 529316"/>
                <a:gd name="connsiteY4" fmla="*/ 320716 h 401026"/>
                <a:gd name="connsiteX5" fmla="*/ 162035 w 529316"/>
                <a:gd name="connsiteY5" fmla="*/ 196274 h 401026"/>
                <a:gd name="connsiteX6" fmla="*/ 37593 w 529316"/>
                <a:gd name="connsiteY6" fmla="*/ 320716 h 401026"/>
                <a:gd name="connsiteX7" fmla="*/ 62577 w 529316"/>
                <a:gd name="connsiteY7" fmla="*/ 320716 h 401026"/>
                <a:gd name="connsiteX8" fmla="*/ 64225 w 529316"/>
                <a:gd name="connsiteY8" fmla="*/ 318061 h 401026"/>
                <a:gd name="connsiteX9" fmla="*/ 174023 w 529316"/>
                <a:gd name="connsiteY9" fmla="*/ 208263 h 401026"/>
                <a:gd name="connsiteX10" fmla="*/ 46349 w 529316"/>
                <a:gd name="connsiteY10" fmla="*/ 80311 h 401026"/>
                <a:gd name="connsiteX11" fmla="*/ 222791 w 529316"/>
                <a:gd name="connsiteY11" fmla="*/ 256753 h 401026"/>
                <a:gd name="connsiteX12" fmla="*/ 263500 w 529316"/>
                <a:gd name="connsiteY12" fmla="*/ 273616 h 401026"/>
                <a:gd name="connsiteX13" fmla="*/ 264659 w 529316"/>
                <a:gd name="connsiteY13" fmla="*/ 273504 h 401026"/>
                <a:gd name="connsiteX14" fmla="*/ 306525 w 529316"/>
                <a:gd name="connsiteY14" fmla="*/ 256753 h 401026"/>
                <a:gd name="connsiteX15" fmla="*/ 482968 w 529316"/>
                <a:gd name="connsiteY15" fmla="*/ 80311 h 401026"/>
                <a:gd name="connsiteX16" fmla="*/ 458990 w 529316"/>
                <a:gd name="connsiteY16" fmla="*/ 80311 h 401026"/>
                <a:gd name="connsiteX17" fmla="*/ 300904 w 529316"/>
                <a:gd name="connsiteY17" fmla="*/ 238397 h 401026"/>
                <a:gd name="connsiteX18" fmla="*/ 264659 w 529316"/>
                <a:gd name="connsiteY18" fmla="*/ 252899 h 401026"/>
                <a:gd name="connsiteX19" fmla="*/ 263656 w 529316"/>
                <a:gd name="connsiteY19" fmla="*/ 252995 h 401026"/>
                <a:gd name="connsiteX20" fmla="*/ 228412 w 529316"/>
                <a:gd name="connsiteY20" fmla="*/ 238397 h 401026"/>
                <a:gd name="connsiteX21" fmla="*/ 70326 w 529316"/>
                <a:gd name="connsiteY21" fmla="*/ 80311 h 401026"/>
                <a:gd name="connsiteX22" fmla="*/ 92015 w 529316"/>
                <a:gd name="connsiteY22" fmla="*/ 0 h 401026"/>
                <a:gd name="connsiteX23" fmla="*/ 437301 w 529316"/>
                <a:gd name="connsiteY23" fmla="*/ 0 h 401026"/>
                <a:gd name="connsiteX24" fmla="*/ 529316 w 529316"/>
                <a:gd name="connsiteY24" fmla="*/ 92015 h 401026"/>
                <a:gd name="connsiteX25" fmla="*/ 529316 w 529316"/>
                <a:gd name="connsiteY25" fmla="*/ 309011 h 401026"/>
                <a:gd name="connsiteX26" fmla="*/ 437301 w 529316"/>
                <a:gd name="connsiteY26" fmla="*/ 401026 h 401026"/>
                <a:gd name="connsiteX27" fmla="*/ 92015 w 529316"/>
                <a:gd name="connsiteY27" fmla="*/ 401026 h 401026"/>
                <a:gd name="connsiteX28" fmla="*/ 0 w 529316"/>
                <a:gd name="connsiteY28" fmla="*/ 309011 h 401026"/>
                <a:gd name="connsiteX29" fmla="*/ 0 w 529316"/>
                <a:gd name="connsiteY29" fmla="*/ 92015 h 401026"/>
                <a:gd name="connsiteX30" fmla="*/ 92015 w 529316"/>
                <a:gd name="connsiteY30" fmla="*/ 0 h 40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29316" h="401026">
                  <a:moveTo>
                    <a:pt x="367281" y="196274"/>
                  </a:moveTo>
                  <a:lnTo>
                    <a:pt x="355293" y="208263"/>
                  </a:lnTo>
                  <a:lnTo>
                    <a:pt x="465090" y="318060"/>
                  </a:lnTo>
                  <a:cubicBezTo>
                    <a:pt x="465822" y="318792"/>
                    <a:pt x="466527" y="319541"/>
                    <a:pt x="466739" y="320716"/>
                  </a:cubicBezTo>
                  <a:lnTo>
                    <a:pt x="491723" y="320716"/>
                  </a:lnTo>
                  <a:close/>
                  <a:moveTo>
                    <a:pt x="162035" y="196274"/>
                  </a:moveTo>
                  <a:lnTo>
                    <a:pt x="37593" y="320716"/>
                  </a:lnTo>
                  <a:lnTo>
                    <a:pt x="62577" y="320716"/>
                  </a:lnTo>
                  <a:lnTo>
                    <a:pt x="64225" y="318061"/>
                  </a:lnTo>
                  <a:lnTo>
                    <a:pt x="174023" y="208263"/>
                  </a:lnTo>
                  <a:close/>
                  <a:moveTo>
                    <a:pt x="46349" y="80311"/>
                  </a:moveTo>
                  <a:lnTo>
                    <a:pt x="222791" y="256753"/>
                  </a:lnTo>
                  <a:cubicBezTo>
                    <a:pt x="234032" y="267995"/>
                    <a:pt x="248767" y="273616"/>
                    <a:pt x="263500" y="273616"/>
                  </a:cubicBezTo>
                  <a:cubicBezTo>
                    <a:pt x="263887" y="273616"/>
                    <a:pt x="264274" y="273611"/>
                    <a:pt x="264659" y="273504"/>
                  </a:cubicBezTo>
                  <a:cubicBezTo>
                    <a:pt x="279774" y="273906"/>
                    <a:pt x="294989" y="268289"/>
                    <a:pt x="306525" y="256753"/>
                  </a:cubicBezTo>
                  <a:lnTo>
                    <a:pt x="482968" y="80311"/>
                  </a:lnTo>
                  <a:lnTo>
                    <a:pt x="458990" y="80311"/>
                  </a:lnTo>
                  <a:lnTo>
                    <a:pt x="300904" y="238397"/>
                  </a:lnTo>
                  <a:cubicBezTo>
                    <a:pt x="290917" y="248385"/>
                    <a:pt x="277745" y="253247"/>
                    <a:pt x="264659" y="252899"/>
                  </a:cubicBezTo>
                  <a:cubicBezTo>
                    <a:pt x="264325" y="252991"/>
                    <a:pt x="263990" y="252995"/>
                    <a:pt x="263656" y="252995"/>
                  </a:cubicBezTo>
                  <a:cubicBezTo>
                    <a:pt x="250900" y="252995"/>
                    <a:pt x="238144" y="248128"/>
                    <a:pt x="228412" y="238397"/>
                  </a:cubicBezTo>
                  <a:lnTo>
                    <a:pt x="70326" y="80311"/>
                  </a:lnTo>
                  <a:close/>
                  <a:moveTo>
                    <a:pt x="92015" y="0"/>
                  </a:moveTo>
                  <a:lnTo>
                    <a:pt x="437301" y="0"/>
                  </a:lnTo>
                  <a:cubicBezTo>
                    <a:pt x="488119" y="0"/>
                    <a:pt x="529316" y="41197"/>
                    <a:pt x="529316" y="92015"/>
                  </a:cubicBezTo>
                  <a:lnTo>
                    <a:pt x="529316" y="309011"/>
                  </a:lnTo>
                  <a:cubicBezTo>
                    <a:pt x="529316" y="359829"/>
                    <a:pt x="488119" y="401026"/>
                    <a:pt x="437301" y="401026"/>
                  </a:cubicBezTo>
                  <a:lnTo>
                    <a:pt x="92015" y="401026"/>
                  </a:lnTo>
                  <a:cubicBezTo>
                    <a:pt x="41197" y="401026"/>
                    <a:pt x="0" y="359829"/>
                    <a:pt x="0" y="309011"/>
                  </a:cubicBezTo>
                  <a:lnTo>
                    <a:pt x="0" y="92015"/>
                  </a:lnTo>
                  <a:cubicBezTo>
                    <a:pt x="0" y="41197"/>
                    <a:pt x="41197" y="0"/>
                    <a:pt x="9201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a:solidFill>
                  <a:schemeClr val="tx1">
                    <a:lumMod val="65000"/>
                    <a:lumOff val="35000"/>
                  </a:schemeClr>
                </a:solidFill>
              </a:endParaRPr>
            </a:p>
          </p:txBody>
        </p:sp>
      </p:grpSp>
      <p:grpSp>
        <p:nvGrpSpPr>
          <p:cNvPr id="27" name="组合 26"/>
          <p:cNvGrpSpPr/>
          <p:nvPr/>
        </p:nvGrpSpPr>
        <p:grpSpPr>
          <a:xfrm>
            <a:off x="6660833" y="3625691"/>
            <a:ext cx="685800" cy="685800"/>
            <a:chOff x="13986" y="7613"/>
            <a:chExt cx="1440" cy="1440"/>
          </a:xfrm>
        </p:grpSpPr>
        <p:sp>
          <p:nvSpPr>
            <p:cNvPr id="13" name="椭圆 12"/>
            <p:cNvSpPr/>
            <p:nvPr/>
          </p:nvSpPr>
          <p:spPr>
            <a:xfrm>
              <a:off x="13986" y="7613"/>
              <a:ext cx="1440" cy="1440"/>
            </a:xfrm>
            <a:prstGeom prst="ellipse">
              <a:avLst/>
            </a:prstGeom>
            <a:solidFill>
              <a:srgbClr val="C9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a:solidFill>
                  <a:schemeClr val="tx1">
                    <a:lumMod val="65000"/>
                    <a:lumOff val="35000"/>
                  </a:schemeClr>
                </a:solidFill>
              </a:endParaRPr>
            </a:p>
          </p:txBody>
        </p:sp>
        <p:sp>
          <p:nvSpPr>
            <p:cNvPr id="18444" name="Freeform 9"/>
            <p:cNvSpPr>
              <a:spLocks noEditPoints="1"/>
            </p:cNvSpPr>
            <p:nvPr/>
          </p:nvSpPr>
          <p:spPr>
            <a:xfrm>
              <a:off x="14401" y="8028"/>
              <a:ext cx="607" cy="607"/>
            </a:xfrm>
            <a:custGeom>
              <a:avLst/>
              <a:gdLst/>
              <a:ahLst/>
              <a:cxnLst>
                <a:cxn ang="0">
                  <a:pos x="68330676" y="22268870"/>
                </a:cxn>
                <a:cxn ang="0">
                  <a:pos x="65213689" y="25420469"/>
                </a:cxn>
                <a:cxn ang="0">
                  <a:pos x="46373505" y="6614897"/>
                </a:cxn>
                <a:cxn ang="0">
                  <a:pos x="49525104" y="3463298"/>
                </a:cxn>
                <a:cxn ang="0">
                  <a:pos x="62062090" y="3463298"/>
                </a:cxn>
                <a:cxn ang="0">
                  <a:pos x="68330676" y="9731884"/>
                </a:cxn>
                <a:cxn ang="0">
                  <a:pos x="68330676" y="22268870"/>
                </a:cxn>
                <a:cxn ang="0">
                  <a:pos x="24450760" y="59880200"/>
                </a:cxn>
                <a:cxn ang="0">
                  <a:pos x="24450760" y="63031799"/>
                </a:cxn>
                <a:cxn ang="0">
                  <a:pos x="27567747" y="63031799"/>
                </a:cxn>
                <a:cxn ang="0">
                  <a:pos x="62062090" y="28537456"/>
                </a:cxn>
                <a:cxn ang="0">
                  <a:pos x="58910491" y="25420469"/>
                </a:cxn>
                <a:cxn ang="0">
                  <a:pos x="24450760" y="59880200"/>
                </a:cxn>
                <a:cxn ang="0">
                  <a:pos x="8762175" y="44226227"/>
                </a:cxn>
                <a:cxn ang="0">
                  <a:pos x="8762175" y="47343214"/>
                </a:cxn>
                <a:cxn ang="0">
                  <a:pos x="11913775" y="47343214"/>
                </a:cxn>
                <a:cxn ang="0">
                  <a:pos x="46373505" y="12883483"/>
                </a:cxn>
                <a:cxn ang="0">
                  <a:pos x="43256518" y="9731884"/>
                </a:cxn>
                <a:cxn ang="0">
                  <a:pos x="8762175" y="44226227"/>
                </a:cxn>
                <a:cxn ang="0">
                  <a:pos x="49525104" y="16000470"/>
                </a:cxn>
                <a:cxn ang="0">
                  <a:pos x="15030761" y="50494813"/>
                </a:cxn>
                <a:cxn ang="0">
                  <a:pos x="15030761" y="56763213"/>
                </a:cxn>
                <a:cxn ang="0">
                  <a:pos x="21299161" y="56728600"/>
                </a:cxn>
                <a:cxn ang="0">
                  <a:pos x="55793504" y="22268870"/>
                </a:cxn>
                <a:cxn ang="0">
                  <a:pos x="49525104" y="16000470"/>
                </a:cxn>
                <a:cxn ang="0">
                  <a:pos x="21299161" y="66148786"/>
                </a:cxn>
                <a:cxn ang="0">
                  <a:pos x="19532993" y="62339176"/>
                </a:cxn>
                <a:cxn ang="0">
                  <a:pos x="18182174" y="62477813"/>
                </a:cxn>
                <a:cxn ang="0">
                  <a:pos x="11913775" y="59880200"/>
                </a:cxn>
                <a:cxn ang="0">
                  <a:pos x="9316162" y="53611800"/>
                </a:cxn>
                <a:cxn ang="0">
                  <a:pos x="9420185" y="52330206"/>
                </a:cxn>
                <a:cxn ang="0">
                  <a:pos x="5645189" y="50494813"/>
                </a:cxn>
                <a:cxn ang="0">
                  <a:pos x="5402715" y="50148502"/>
                </a:cxn>
                <a:cxn ang="0">
                  <a:pos x="0" y="71793974"/>
                </a:cxn>
                <a:cxn ang="0">
                  <a:pos x="21610860" y="66391259"/>
                </a:cxn>
                <a:cxn ang="0">
                  <a:pos x="21299161" y="66148786"/>
                </a:cxn>
              </a:cxnLst>
              <a:rect l="0" t="0" r="0" b="0"/>
              <a:pathLst>
                <a:path w="2073" h="2073">
                  <a:moveTo>
                    <a:pt x="1973" y="643"/>
                  </a:moveTo>
                  <a:cubicBezTo>
                    <a:pt x="1883" y="734"/>
                    <a:pt x="1883" y="734"/>
                    <a:pt x="1883" y="734"/>
                  </a:cubicBezTo>
                  <a:cubicBezTo>
                    <a:pt x="1339" y="191"/>
                    <a:pt x="1339" y="191"/>
                    <a:pt x="1339" y="191"/>
                  </a:cubicBezTo>
                  <a:cubicBezTo>
                    <a:pt x="1430" y="100"/>
                    <a:pt x="1430" y="100"/>
                    <a:pt x="1430" y="100"/>
                  </a:cubicBezTo>
                  <a:cubicBezTo>
                    <a:pt x="1530" y="0"/>
                    <a:pt x="1692" y="0"/>
                    <a:pt x="1792" y="100"/>
                  </a:cubicBezTo>
                  <a:cubicBezTo>
                    <a:pt x="1973" y="281"/>
                    <a:pt x="1973" y="281"/>
                    <a:pt x="1973" y="281"/>
                  </a:cubicBezTo>
                  <a:cubicBezTo>
                    <a:pt x="2073" y="381"/>
                    <a:pt x="2073" y="543"/>
                    <a:pt x="1973" y="643"/>
                  </a:cubicBezTo>
                  <a:close/>
                  <a:moveTo>
                    <a:pt x="706" y="1729"/>
                  </a:moveTo>
                  <a:cubicBezTo>
                    <a:pt x="681" y="1754"/>
                    <a:pt x="681" y="1795"/>
                    <a:pt x="706" y="1820"/>
                  </a:cubicBezTo>
                  <a:cubicBezTo>
                    <a:pt x="731" y="1845"/>
                    <a:pt x="771" y="1845"/>
                    <a:pt x="796" y="1820"/>
                  </a:cubicBezTo>
                  <a:cubicBezTo>
                    <a:pt x="1792" y="824"/>
                    <a:pt x="1792" y="824"/>
                    <a:pt x="1792" y="824"/>
                  </a:cubicBezTo>
                  <a:cubicBezTo>
                    <a:pt x="1701" y="734"/>
                    <a:pt x="1701" y="734"/>
                    <a:pt x="1701" y="734"/>
                  </a:cubicBezTo>
                  <a:lnTo>
                    <a:pt x="706" y="1729"/>
                  </a:lnTo>
                  <a:close/>
                  <a:moveTo>
                    <a:pt x="253" y="1277"/>
                  </a:moveTo>
                  <a:cubicBezTo>
                    <a:pt x="228" y="1302"/>
                    <a:pt x="228" y="1342"/>
                    <a:pt x="253" y="1367"/>
                  </a:cubicBezTo>
                  <a:cubicBezTo>
                    <a:pt x="278" y="1392"/>
                    <a:pt x="319" y="1392"/>
                    <a:pt x="344" y="1367"/>
                  </a:cubicBezTo>
                  <a:cubicBezTo>
                    <a:pt x="1339" y="372"/>
                    <a:pt x="1339" y="372"/>
                    <a:pt x="1339" y="372"/>
                  </a:cubicBezTo>
                  <a:cubicBezTo>
                    <a:pt x="1249" y="281"/>
                    <a:pt x="1249" y="281"/>
                    <a:pt x="1249" y="281"/>
                  </a:cubicBezTo>
                  <a:lnTo>
                    <a:pt x="253" y="1277"/>
                  </a:lnTo>
                  <a:close/>
                  <a:moveTo>
                    <a:pt x="1430" y="462"/>
                  </a:moveTo>
                  <a:cubicBezTo>
                    <a:pt x="434" y="1458"/>
                    <a:pt x="434" y="1458"/>
                    <a:pt x="434" y="1458"/>
                  </a:cubicBezTo>
                  <a:cubicBezTo>
                    <a:pt x="384" y="1507"/>
                    <a:pt x="384" y="1589"/>
                    <a:pt x="434" y="1639"/>
                  </a:cubicBezTo>
                  <a:cubicBezTo>
                    <a:pt x="484" y="1689"/>
                    <a:pt x="565" y="1689"/>
                    <a:pt x="615" y="1638"/>
                  </a:cubicBezTo>
                  <a:cubicBezTo>
                    <a:pt x="1611" y="643"/>
                    <a:pt x="1611" y="643"/>
                    <a:pt x="1611" y="643"/>
                  </a:cubicBezTo>
                  <a:lnTo>
                    <a:pt x="1430" y="462"/>
                  </a:lnTo>
                  <a:close/>
                  <a:moveTo>
                    <a:pt x="615" y="1910"/>
                  </a:moveTo>
                  <a:cubicBezTo>
                    <a:pt x="584" y="1879"/>
                    <a:pt x="570" y="1840"/>
                    <a:pt x="564" y="1800"/>
                  </a:cubicBezTo>
                  <a:cubicBezTo>
                    <a:pt x="551" y="1802"/>
                    <a:pt x="538" y="1804"/>
                    <a:pt x="525" y="1804"/>
                  </a:cubicBezTo>
                  <a:cubicBezTo>
                    <a:pt x="456" y="1804"/>
                    <a:pt x="392" y="1777"/>
                    <a:pt x="344" y="1729"/>
                  </a:cubicBezTo>
                  <a:cubicBezTo>
                    <a:pt x="295" y="1681"/>
                    <a:pt x="269" y="1617"/>
                    <a:pt x="269" y="1548"/>
                  </a:cubicBezTo>
                  <a:cubicBezTo>
                    <a:pt x="269" y="1536"/>
                    <a:pt x="271" y="1524"/>
                    <a:pt x="272" y="1511"/>
                  </a:cubicBezTo>
                  <a:cubicBezTo>
                    <a:pt x="231" y="1506"/>
                    <a:pt x="193" y="1488"/>
                    <a:pt x="163" y="1458"/>
                  </a:cubicBezTo>
                  <a:cubicBezTo>
                    <a:pt x="160" y="1455"/>
                    <a:pt x="159" y="1451"/>
                    <a:pt x="156" y="1448"/>
                  </a:cubicBezTo>
                  <a:cubicBezTo>
                    <a:pt x="0" y="2073"/>
                    <a:pt x="0" y="2073"/>
                    <a:pt x="0" y="2073"/>
                  </a:cubicBezTo>
                  <a:cubicBezTo>
                    <a:pt x="624" y="1917"/>
                    <a:pt x="624" y="1917"/>
                    <a:pt x="624" y="1917"/>
                  </a:cubicBezTo>
                  <a:cubicBezTo>
                    <a:pt x="621" y="1914"/>
                    <a:pt x="618" y="1912"/>
                    <a:pt x="615" y="1910"/>
                  </a:cubicBezTo>
                  <a:close/>
                </a:path>
              </a:pathLst>
            </a:custGeom>
            <a:solidFill>
              <a:schemeClr val="bg1">
                <a:alpha val="100000"/>
              </a:schemeClr>
            </a:solidFill>
            <a:ln w="9525">
              <a:noFill/>
            </a:ln>
          </p:spPr>
          <p:txBody>
            <a:bodyPr/>
            <a:lstStyle/>
            <a:p>
              <a:endParaRPr lang="zh-CN" altLang="en-US" sz="1350">
                <a:solidFill>
                  <a:schemeClr val="tx1">
                    <a:lumMod val="65000"/>
                    <a:lumOff val="35000"/>
                  </a:schemeClr>
                </a:solidFill>
              </a:endParaRPr>
            </a:p>
          </p:txBody>
        </p:sp>
      </p:grpSp>
      <p:sp>
        <p:nvSpPr>
          <p:cNvPr id="18445" name="矩形 13"/>
          <p:cNvSpPr/>
          <p:nvPr/>
        </p:nvSpPr>
        <p:spPr>
          <a:xfrm>
            <a:off x="1295637" y="1856138"/>
            <a:ext cx="3391163" cy="1200329"/>
          </a:xfrm>
          <a:prstGeom prst="rect">
            <a:avLst/>
          </a:prstGeom>
          <a:noFill/>
          <a:ln w="9525">
            <a:noFill/>
          </a:ln>
        </p:spPr>
        <p:txBody>
          <a:bodyPr wrap="squar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nSpc>
                <a:spcPct val="150000"/>
              </a:lnSpc>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是指造成人身伤亡事故的人为错误。包括引起事故发生的不安全动作；也包括应该按照安全规程去做，而没有去做的行为。不安全行为反映了事故发生的人的方面原因。</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ea"/>
            </a:endParaRPr>
          </a:p>
        </p:txBody>
      </p:sp>
      <p:sp>
        <p:nvSpPr>
          <p:cNvPr id="18446" name="矩形 14"/>
          <p:cNvSpPr/>
          <p:nvPr/>
        </p:nvSpPr>
        <p:spPr>
          <a:xfrm>
            <a:off x="1295637" y="1648970"/>
            <a:ext cx="1756886" cy="276999"/>
          </a:xfrm>
          <a:prstGeom prst="rect">
            <a:avLst/>
          </a:prstGeom>
          <a:noFill/>
          <a:ln w="9525">
            <a:noFill/>
          </a:ln>
        </p:spPr>
        <p:txBody>
          <a:bodyPr wrap="squar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nSpc>
                <a:spcPct val="100000"/>
              </a:lnSpc>
              <a:spcBef>
                <a:spcPct val="0"/>
              </a:spcBef>
              <a:buNone/>
            </a:pPr>
            <a:r>
              <a:rPr lang="zh-CN" altLang="en-US" sz="1200" b="1" dirty="0">
                <a:solidFill>
                  <a:schemeClr val="tx1">
                    <a:lumMod val="75000"/>
                    <a:lumOff val="25000"/>
                  </a:schemeClr>
                </a:solidFill>
                <a:latin typeface="微软雅黑" panose="020B0503020204020204" charset="-122"/>
                <a:ea typeface="微软雅黑" panose="020B0503020204020204" charset="-122"/>
                <a:sym typeface="+mn-ea"/>
              </a:rPr>
              <a:t>不安全行为</a:t>
            </a:r>
          </a:p>
        </p:txBody>
      </p:sp>
      <p:sp>
        <p:nvSpPr>
          <p:cNvPr id="18447" name="矩形 15"/>
          <p:cNvSpPr/>
          <p:nvPr/>
        </p:nvSpPr>
        <p:spPr>
          <a:xfrm>
            <a:off x="1295636" y="3299636"/>
            <a:ext cx="3390659" cy="923330"/>
          </a:xfrm>
          <a:prstGeom prst="rect">
            <a:avLst/>
          </a:prstGeom>
          <a:noFill/>
          <a:ln w="9525">
            <a:noFill/>
          </a:ln>
        </p:spPr>
        <p:txBody>
          <a:bodyPr wrap="squar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nSpc>
                <a:spcPct val="150000"/>
              </a:lnSpc>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是指导致事故发生的物质条件。不安全状态反映事故发生的物质条件方面的原因。包括物、作业环境潜在的危险。</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ea"/>
            </a:endParaRPr>
          </a:p>
        </p:txBody>
      </p:sp>
      <p:sp>
        <p:nvSpPr>
          <p:cNvPr id="18448" name="矩形 16"/>
          <p:cNvSpPr/>
          <p:nvPr/>
        </p:nvSpPr>
        <p:spPr>
          <a:xfrm>
            <a:off x="1295637" y="3103898"/>
            <a:ext cx="1677829" cy="276999"/>
          </a:xfrm>
          <a:prstGeom prst="rect">
            <a:avLst/>
          </a:prstGeom>
          <a:noFill/>
          <a:ln w="9525">
            <a:noFill/>
          </a:ln>
        </p:spPr>
        <p:txBody>
          <a:bodyPr wrap="squar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nSpc>
                <a:spcPct val="100000"/>
              </a:lnSpc>
              <a:buNone/>
            </a:pPr>
            <a:r>
              <a:rPr lang="zh-CN" altLang="en-US" sz="1200" b="1" dirty="0">
                <a:solidFill>
                  <a:schemeClr val="tx1">
                    <a:lumMod val="75000"/>
                    <a:lumOff val="25000"/>
                  </a:schemeClr>
                </a:solidFill>
                <a:latin typeface="微软雅黑" panose="020B0503020204020204" charset="-122"/>
                <a:ea typeface="微软雅黑" panose="020B0503020204020204" charset="-122"/>
                <a:sym typeface="+mn-ea"/>
              </a:rPr>
              <a:t>不安全状态</a:t>
            </a:r>
          </a:p>
        </p:txBody>
      </p:sp>
      <p:sp>
        <p:nvSpPr>
          <p:cNvPr id="19" name="椭圆 18"/>
          <p:cNvSpPr/>
          <p:nvPr/>
        </p:nvSpPr>
        <p:spPr>
          <a:xfrm>
            <a:off x="996552" y="1603444"/>
            <a:ext cx="298847" cy="298847"/>
          </a:xfrm>
          <a:prstGeom prst="ellipse">
            <a:avLst/>
          </a:prstGeom>
          <a:solidFill>
            <a:srgbClr val="C9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a:solidFill>
                <a:schemeClr val="tx1">
                  <a:lumMod val="65000"/>
                  <a:lumOff val="35000"/>
                </a:schemeClr>
              </a:solidFill>
            </a:endParaRPr>
          </a:p>
        </p:txBody>
      </p:sp>
      <p:sp>
        <p:nvSpPr>
          <p:cNvPr id="22" name="椭圆 21"/>
          <p:cNvSpPr/>
          <p:nvPr/>
        </p:nvSpPr>
        <p:spPr>
          <a:xfrm>
            <a:off x="996552" y="3090519"/>
            <a:ext cx="298847" cy="30003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a:solidFill>
                <a:schemeClr val="tx1">
                  <a:lumMod val="65000"/>
                  <a:lumOff val="35000"/>
                </a:schemeClr>
              </a:solidFill>
            </a:endParaRPr>
          </a:p>
        </p:txBody>
      </p:sp>
    </p:spTree>
    <p:extLst>
      <p:ext uri="{BB962C8B-B14F-4D97-AF65-F5344CB8AC3E}">
        <p14:creationId xmlns:p14="http://schemas.microsoft.com/office/powerpoint/2010/main" val="2311986018"/>
      </p:ext>
    </p:extLst>
  </p:cSld>
  <p:clrMapOvr>
    <a:masterClrMapping/>
  </p:clrMapOvr>
  <mc:AlternateContent xmlns:mc="http://schemas.openxmlformats.org/markup-compatibility/2006" xmlns:p14="http://schemas.microsoft.com/office/powerpoint/2010/main">
    <mc:Choice Requires="p14">
      <p:transition spd="slow" p14:dur="1500" advTm="6365">
        <p:split orient="vert"/>
      </p:transition>
    </mc:Choice>
    <mc:Fallback xmlns="">
      <p:transition spd="slow" advTm="6365">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par>
                          <p:cTn id="20" fill="hold">
                            <p:stCondLst>
                              <p:cond delay="1000"/>
                            </p:stCondLst>
                            <p:childTnLst>
                              <p:par>
                                <p:cTn id="21" presetID="35"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anim calcmode="lin" valueType="num">
                                      <p:cBhvr>
                                        <p:cTn id="24" dur="500" fill="hold"/>
                                        <p:tgtEl>
                                          <p:spTgt spid="19"/>
                                        </p:tgtEl>
                                        <p:attrNameLst>
                                          <p:attrName>style.rotation</p:attrName>
                                        </p:attrNameLst>
                                      </p:cBhvr>
                                      <p:tavLst>
                                        <p:tav tm="0">
                                          <p:val>
                                            <p:fltVal val="720"/>
                                          </p:val>
                                        </p:tav>
                                        <p:tav tm="100000">
                                          <p:val>
                                            <p:fltVal val="0"/>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 calcmode="lin" valueType="num">
                                      <p:cBhvr>
                                        <p:cTn id="26" dur="500" fill="hold"/>
                                        <p:tgtEl>
                                          <p:spTgt spid="19"/>
                                        </p:tgtEl>
                                        <p:attrNameLst>
                                          <p:attrName>ppt_w</p:attrName>
                                        </p:attrNameLst>
                                      </p:cBhvr>
                                      <p:tavLst>
                                        <p:tav tm="0">
                                          <p:val>
                                            <p:fltVal val="0"/>
                                          </p:val>
                                        </p:tav>
                                        <p:tav tm="100000">
                                          <p:val>
                                            <p:strVal val="#ppt_w"/>
                                          </p:val>
                                        </p:tav>
                                      </p:tavLst>
                                    </p:anim>
                                  </p:childTnLst>
                                </p:cTn>
                              </p:par>
                            </p:childTnLst>
                          </p:cTn>
                        </p:par>
                        <p:par>
                          <p:cTn id="27" fill="hold">
                            <p:stCondLst>
                              <p:cond delay="1500"/>
                            </p:stCondLst>
                            <p:childTnLst>
                              <p:par>
                                <p:cTn id="28" presetID="12" presetClass="entr" presetSubtype="4" fill="hold" grpId="0" nodeType="afterEffect">
                                  <p:stCondLst>
                                    <p:cond delay="0"/>
                                  </p:stCondLst>
                                  <p:childTnLst>
                                    <p:set>
                                      <p:cBhvr>
                                        <p:cTn id="29" dur="1" fill="hold">
                                          <p:stCondLst>
                                            <p:cond delay="0"/>
                                          </p:stCondLst>
                                        </p:cTn>
                                        <p:tgtEl>
                                          <p:spTgt spid="18446"/>
                                        </p:tgtEl>
                                        <p:attrNameLst>
                                          <p:attrName>style.visibility</p:attrName>
                                        </p:attrNameLst>
                                      </p:cBhvr>
                                      <p:to>
                                        <p:strVal val="visible"/>
                                      </p:to>
                                    </p:set>
                                    <p:anim calcmode="lin" valueType="num">
                                      <p:cBhvr additive="base">
                                        <p:cTn id="30" dur="500"/>
                                        <p:tgtEl>
                                          <p:spTgt spid="18446"/>
                                        </p:tgtEl>
                                        <p:attrNameLst>
                                          <p:attrName>ppt_y</p:attrName>
                                        </p:attrNameLst>
                                      </p:cBhvr>
                                      <p:tavLst>
                                        <p:tav tm="0">
                                          <p:val>
                                            <p:strVal val="#ppt_y+#ppt_h*1.125000"/>
                                          </p:val>
                                        </p:tav>
                                        <p:tav tm="100000">
                                          <p:val>
                                            <p:strVal val="#ppt_y"/>
                                          </p:val>
                                        </p:tav>
                                      </p:tavLst>
                                    </p:anim>
                                    <p:animEffect transition="in" filter="wipe(up)">
                                      <p:cBhvr>
                                        <p:cTn id="31" dur="500"/>
                                        <p:tgtEl>
                                          <p:spTgt spid="18446"/>
                                        </p:tgtEl>
                                      </p:cBhvr>
                                    </p:animEffect>
                                  </p:childTnLst>
                                </p:cTn>
                              </p:par>
                              <p:par>
                                <p:cTn id="32" presetID="12" presetClass="entr" presetSubtype="4" fill="hold" grpId="0" nodeType="withEffect">
                                  <p:stCondLst>
                                    <p:cond delay="0"/>
                                  </p:stCondLst>
                                  <p:childTnLst>
                                    <p:set>
                                      <p:cBhvr>
                                        <p:cTn id="33" dur="1" fill="hold">
                                          <p:stCondLst>
                                            <p:cond delay="0"/>
                                          </p:stCondLst>
                                        </p:cTn>
                                        <p:tgtEl>
                                          <p:spTgt spid="18445"/>
                                        </p:tgtEl>
                                        <p:attrNameLst>
                                          <p:attrName>style.visibility</p:attrName>
                                        </p:attrNameLst>
                                      </p:cBhvr>
                                      <p:to>
                                        <p:strVal val="visible"/>
                                      </p:to>
                                    </p:set>
                                    <p:anim calcmode="lin" valueType="num">
                                      <p:cBhvr additive="base">
                                        <p:cTn id="34" dur="500"/>
                                        <p:tgtEl>
                                          <p:spTgt spid="18445"/>
                                        </p:tgtEl>
                                        <p:attrNameLst>
                                          <p:attrName>ppt_y</p:attrName>
                                        </p:attrNameLst>
                                      </p:cBhvr>
                                      <p:tavLst>
                                        <p:tav tm="0">
                                          <p:val>
                                            <p:strVal val="#ppt_y+#ppt_h*1.125000"/>
                                          </p:val>
                                        </p:tav>
                                        <p:tav tm="100000">
                                          <p:val>
                                            <p:strVal val="#ppt_y"/>
                                          </p:val>
                                        </p:tav>
                                      </p:tavLst>
                                    </p:anim>
                                    <p:animEffect transition="in" filter="wipe(up)">
                                      <p:cBhvr>
                                        <p:cTn id="35" dur="500"/>
                                        <p:tgtEl>
                                          <p:spTgt spid="18445"/>
                                        </p:tgtEl>
                                      </p:cBhvr>
                                    </p:animEffect>
                                  </p:childTnLst>
                                </p:cTn>
                              </p:par>
                            </p:childTnLst>
                          </p:cTn>
                        </p:par>
                        <p:par>
                          <p:cTn id="36" fill="hold">
                            <p:stCondLst>
                              <p:cond delay="2000"/>
                            </p:stCondLst>
                            <p:childTnLst>
                              <p:par>
                                <p:cTn id="37" presetID="35"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anim calcmode="lin" valueType="num">
                                      <p:cBhvr>
                                        <p:cTn id="40" dur="500" fill="hold"/>
                                        <p:tgtEl>
                                          <p:spTgt spid="22"/>
                                        </p:tgtEl>
                                        <p:attrNameLst>
                                          <p:attrName>style.rotation</p:attrName>
                                        </p:attrNameLst>
                                      </p:cBhvr>
                                      <p:tavLst>
                                        <p:tav tm="0">
                                          <p:val>
                                            <p:fltVal val="720"/>
                                          </p:val>
                                        </p:tav>
                                        <p:tav tm="100000">
                                          <p:val>
                                            <p:fltVal val="0"/>
                                          </p:val>
                                        </p:tav>
                                      </p:tavLst>
                                    </p:anim>
                                    <p:anim calcmode="lin" valueType="num">
                                      <p:cBhvr>
                                        <p:cTn id="41" dur="500" fill="hold"/>
                                        <p:tgtEl>
                                          <p:spTgt spid="22"/>
                                        </p:tgtEl>
                                        <p:attrNameLst>
                                          <p:attrName>ppt_h</p:attrName>
                                        </p:attrNameLst>
                                      </p:cBhvr>
                                      <p:tavLst>
                                        <p:tav tm="0">
                                          <p:val>
                                            <p:fltVal val="0"/>
                                          </p:val>
                                        </p:tav>
                                        <p:tav tm="100000">
                                          <p:val>
                                            <p:strVal val="#ppt_h"/>
                                          </p:val>
                                        </p:tav>
                                      </p:tavLst>
                                    </p:anim>
                                    <p:anim calcmode="lin" valueType="num">
                                      <p:cBhvr>
                                        <p:cTn id="42" dur="500" fill="hold"/>
                                        <p:tgtEl>
                                          <p:spTgt spid="22"/>
                                        </p:tgtEl>
                                        <p:attrNameLst>
                                          <p:attrName>ppt_w</p:attrName>
                                        </p:attrNameLst>
                                      </p:cBhvr>
                                      <p:tavLst>
                                        <p:tav tm="0">
                                          <p:val>
                                            <p:fltVal val="0"/>
                                          </p:val>
                                        </p:tav>
                                        <p:tav tm="100000">
                                          <p:val>
                                            <p:strVal val="#ppt_w"/>
                                          </p:val>
                                        </p:tav>
                                      </p:tavLst>
                                    </p:anim>
                                  </p:childTnLst>
                                </p:cTn>
                              </p:par>
                            </p:childTnLst>
                          </p:cTn>
                        </p:par>
                        <p:par>
                          <p:cTn id="43" fill="hold">
                            <p:stCondLst>
                              <p:cond delay="2500"/>
                            </p:stCondLst>
                            <p:childTnLst>
                              <p:par>
                                <p:cTn id="44" presetID="12" presetClass="entr" presetSubtype="4" fill="hold" grpId="0" nodeType="afterEffect">
                                  <p:stCondLst>
                                    <p:cond delay="0"/>
                                  </p:stCondLst>
                                  <p:childTnLst>
                                    <p:set>
                                      <p:cBhvr>
                                        <p:cTn id="45" dur="1" fill="hold">
                                          <p:stCondLst>
                                            <p:cond delay="0"/>
                                          </p:stCondLst>
                                        </p:cTn>
                                        <p:tgtEl>
                                          <p:spTgt spid="18448"/>
                                        </p:tgtEl>
                                        <p:attrNameLst>
                                          <p:attrName>style.visibility</p:attrName>
                                        </p:attrNameLst>
                                      </p:cBhvr>
                                      <p:to>
                                        <p:strVal val="visible"/>
                                      </p:to>
                                    </p:set>
                                    <p:anim calcmode="lin" valueType="num">
                                      <p:cBhvr additive="base">
                                        <p:cTn id="46" dur="500"/>
                                        <p:tgtEl>
                                          <p:spTgt spid="18448"/>
                                        </p:tgtEl>
                                        <p:attrNameLst>
                                          <p:attrName>ppt_y</p:attrName>
                                        </p:attrNameLst>
                                      </p:cBhvr>
                                      <p:tavLst>
                                        <p:tav tm="0">
                                          <p:val>
                                            <p:strVal val="#ppt_y+#ppt_h*1.125000"/>
                                          </p:val>
                                        </p:tav>
                                        <p:tav tm="100000">
                                          <p:val>
                                            <p:strVal val="#ppt_y"/>
                                          </p:val>
                                        </p:tav>
                                      </p:tavLst>
                                    </p:anim>
                                    <p:animEffect transition="in" filter="wipe(up)">
                                      <p:cBhvr>
                                        <p:cTn id="47" dur="500"/>
                                        <p:tgtEl>
                                          <p:spTgt spid="18448"/>
                                        </p:tgtEl>
                                      </p:cBhvr>
                                    </p:animEffect>
                                  </p:childTnLst>
                                </p:cTn>
                              </p:par>
                              <p:par>
                                <p:cTn id="48" presetID="12" presetClass="entr" presetSubtype="4" fill="hold" grpId="0" nodeType="withEffect">
                                  <p:stCondLst>
                                    <p:cond delay="0"/>
                                  </p:stCondLst>
                                  <p:childTnLst>
                                    <p:set>
                                      <p:cBhvr>
                                        <p:cTn id="49" dur="1" fill="hold">
                                          <p:stCondLst>
                                            <p:cond delay="0"/>
                                          </p:stCondLst>
                                        </p:cTn>
                                        <p:tgtEl>
                                          <p:spTgt spid="18447"/>
                                        </p:tgtEl>
                                        <p:attrNameLst>
                                          <p:attrName>style.visibility</p:attrName>
                                        </p:attrNameLst>
                                      </p:cBhvr>
                                      <p:to>
                                        <p:strVal val="visible"/>
                                      </p:to>
                                    </p:set>
                                    <p:anim calcmode="lin" valueType="num">
                                      <p:cBhvr additive="base">
                                        <p:cTn id="50" dur="500"/>
                                        <p:tgtEl>
                                          <p:spTgt spid="18447"/>
                                        </p:tgtEl>
                                        <p:attrNameLst>
                                          <p:attrName>ppt_y</p:attrName>
                                        </p:attrNameLst>
                                      </p:cBhvr>
                                      <p:tavLst>
                                        <p:tav tm="0">
                                          <p:val>
                                            <p:strVal val="#ppt_y+#ppt_h*1.125000"/>
                                          </p:val>
                                        </p:tav>
                                        <p:tav tm="100000">
                                          <p:val>
                                            <p:strVal val="#ppt_y"/>
                                          </p:val>
                                        </p:tav>
                                      </p:tavLst>
                                    </p:anim>
                                    <p:animEffect transition="in" filter="wipe(up)">
                                      <p:cBhvr>
                                        <p:cTn id="51" dur="500"/>
                                        <p:tgtEl>
                                          <p:spTgt spid="18447"/>
                                        </p:tgtEl>
                                      </p:cBhvr>
                                    </p:animEffect>
                                  </p:childTnLst>
                                </p:cTn>
                              </p:par>
                            </p:childTnLst>
                          </p:cTn>
                        </p:par>
                        <p:par>
                          <p:cTn id="52" fill="hold">
                            <p:stCondLst>
                              <p:cond delay="3000"/>
                            </p:stCondLst>
                            <p:childTnLst>
                              <p:par>
                                <p:cTn id="53" presetID="53" presetClass="entr" presetSubtype="16"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3500"/>
                            </p:stCondLst>
                            <p:childTnLst>
                              <p:par>
                                <p:cTn id="59" presetID="22" presetClass="entr" presetSubtype="8"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left)">
                                      <p:cBhvr>
                                        <p:cTn id="61" dur="500"/>
                                        <p:tgtEl>
                                          <p:spTgt spid="23"/>
                                        </p:tgtEl>
                                      </p:cBhvr>
                                    </p:animEffect>
                                  </p:childTnLst>
                                </p:cTn>
                              </p:par>
                            </p:childTnLst>
                          </p:cTn>
                        </p:par>
                        <p:par>
                          <p:cTn id="62" fill="hold">
                            <p:stCondLst>
                              <p:cond delay="4000"/>
                            </p:stCondLst>
                            <p:childTnLst>
                              <p:par>
                                <p:cTn id="63" presetID="53" presetClass="entr" presetSubtype="16" fill="hold"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p:cTn id="65" dur="500" fill="hold"/>
                                        <p:tgtEl>
                                          <p:spTgt spid="27"/>
                                        </p:tgtEl>
                                        <p:attrNameLst>
                                          <p:attrName>ppt_w</p:attrName>
                                        </p:attrNameLst>
                                      </p:cBhvr>
                                      <p:tavLst>
                                        <p:tav tm="0">
                                          <p:val>
                                            <p:fltVal val="0"/>
                                          </p:val>
                                        </p:tav>
                                        <p:tav tm="100000">
                                          <p:val>
                                            <p:strVal val="#ppt_w"/>
                                          </p:val>
                                        </p:tav>
                                      </p:tavLst>
                                    </p:anim>
                                    <p:anim calcmode="lin" valueType="num">
                                      <p:cBhvr>
                                        <p:cTn id="66" dur="500" fill="hold"/>
                                        <p:tgtEl>
                                          <p:spTgt spid="27"/>
                                        </p:tgtEl>
                                        <p:attrNameLst>
                                          <p:attrName>ppt_h</p:attrName>
                                        </p:attrNameLst>
                                      </p:cBhvr>
                                      <p:tavLst>
                                        <p:tav tm="0">
                                          <p:val>
                                            <p:fltVal val="0"/>
                                          </p:val>
                                        </p:tav>
                                        <p:tav tm="100000">
                                          <p:val>
                                            <p:strVal val="#ppt_h"/>
                                          </p:val>
                                        </p:tav>
                                      </p:tavLst>
                                    </p:anim>
                                    <p:animEffect transition="in" filter="fade">
                                      <p:cBhvr>
                                        <p:cTn id="67" dur="500"/>
                                        <p:tgtEl>
                                          <p:spTgt spid="27"/>
                                        </p:tgtEl>
                                      </p:cBhvr>
                                    </p:animEffect>
                                  </p:childTnLst>
                                </p:cTn>
                              </p:par>
                            </p:childTnLst>
                          </p:cTn>
                        </p:par>
                        <p:par>
                          <p:cTn id="68" fill="hold">
                            <p:stCondLst>
                              <p:cond delay="4500"/>
                            </p:stCondLst>
                            <p:childTnLst>
                              <p:par>
                                <p:cTn id="69" presetID="12" presetClass="entr" presetSubtype="4" fill="hold" grpId="0" nodeType="afterEffect">
                                  <p:stCondLst>
                                    <p:cond delay="0"/>
                                  </p:stCondLst>
                                  <p:childTnLst>
                                    <p:set>
                                      <p:cBhvr>
                                        <p:cTn id="70" dur="1" fill="hold">
                                          <p:stCondLst>
                                            <p:cond delay="0"/>
                                          </p:stCondLst>
                                        </p:cTn>
                                        <p:tgtEl>
                                          <p:spTgt spid="18440"/>
                                        </p:tgtEl>
                                        <p:attrNameLst>
                                          <p:attrName>style.visibility</p:attrName>
                                        </p:attrNameLst>
                                      </p:cBhvr>
                                      <p:to>
                                        <p:strVal val="visible"/>
                                      </p:to>
                                    </p:set>
                                    <p:anim calcmode="lin" valueType="num">
                                      <p:cBhvr additive="base">
                                        <p:cTn id="71" dur="500"/>
                                        <p:tgtEl>
                                          <p:spTgt spid="18440"/>
                                        </p:tgtEl>
                                        <p:attrNameLst>
                                          <p:attrName>ppt_y</p:attrName>
                                        </p:attrNameLst>
                                      </p:cBhvr>
                                      <p:tavLst>
                                        <p:tav tm="0">
                                          <p:val>
                                            <p:strVal val="#ppt_y+#ppt_h*1.125000"/>
                                          </p:val>
                                        </p:tav>
                                        <p:tav tm="100000">
                                          <p:val>
                                            <p:strVal val="#ppt_y"/>
                                          </p:val>
                                        </p:tav>
                                      </p:tavLst>
                                    </p:anim>
                                    <p:animEffect transition="in" filter="wipe(up)">
                                      <p:cBhvr>
                                        <p:cTn id="72" dur="500"/>
                                        <p:tgtEl>
                                          <p:spTgt spid="18440"/>
                                        </p:tgtEl>
                                      </p:cBhvr>
                                    </p:animEffect>
                                  </p:childTnLst>
                                </p:cTn>
                              </p:par>
                              <p:par>
                                <p:cTn id="73" presetID="12" presetClass="entr" presetSubtype="4" fill="hold" grpId="0" nodeType="withEffect">
                                  <p:stCondLst>
                                    <p:cond delay="0"/>
                                  </p:stCondLst>
                                  <p:childTnLst>
                                    <p:set>
                                      <p:cBhvr>
                                        <p:cTn id="74" dur="1" fill="hold">
                                          <p:stCondLst>
                                            <p:cond delay="0"/>
                                          </p:stCondLst>
                                        </p:cTn>
                                        <p:tgtEl>
                                          <p:spTgt spid="18439"/>
                                        </p:tgtEl>
                                        <p:attrNameLst>
                                          <p:attrName>style.visibility</p:attrName>
                                        </p:attrNameLst>
                                      </p:cBhvr>
                                      <p:to>
                                        <p:strVal val="visible"/>
                                      </p:to>
                                    </p:set>
                                    <p:anim calcmode="lin" valueType="num">
                                      <p:cBhvr additive="base">
                                        <p:cTn id="75" dur="500"/>
                                        <p:tgtEl>
                                          <p:spTgt spid="18439"/>
                                        </p:tgtEl>
                                        <p:attrNameLst>
                                          <p:attrName>ppt_y</p:attrName>
                                        </p:attrNameLst>
                                      </p:cBhvr>
                                      <p:tavLst>
                                        <p:tav tm="0">
                                          <p:val>
                                            <p:strVal val="#ppt_y+#ppt_h*1.125000"/>
                                          </p:val>
                                        </p:tav>
                                        <p:tav tm="100000">
                                          <p:val>
                                            <p:strVal val="#ppt_y"/>
                                          </p:val>
                                        </p:tav>
                                      </p:tavLst>
                                    </p:anim>
                                    <p:animEffect transition="in" filter="wipe(up)">
                                      <p:cBhvr>
                                        <p:cTn id="76" dur="500"/>
                                        <p:tgtEl>
                                          <p:spTgt spid="18439"/>
                                        </p:tgtEl>
                                      </p:cBhvr>
                                    </p:animEffect>
                                  </p:childTnLst>
                                </p:cTn>
                              </p:par>
                            </p:childTnLst>
                          </p:cTn>
                        </p:par>
                        <p:par>
                          <p:cTn id="77" fill="hold">
                            <p:stCondLst>
                              <p:cond delay="5000"/>
                            </p:stCondLst>
                            <p:childTnLst>
                              <p:par>
                                <p:cTn id="78" presetID="12" presetClass="entr" presetSubtype="4" fill="hold" grpId="0" nodeType="afterEffect">
                                  <p:stCondLst>
                                    <p:cond delay="0"/>
                                  </p:stCondLst>
                                  <p:childTnLst>
                                    <p:set>
                                      <p:cBhvr>
                                        <p:cTn id="79" dur="1" fill="hold">
                                          <p:stCondLst>
                                            <p:cond delay="0"/>
                                          </p:stCondLst>
                                        </p:cTn>
                                        <p:tgtEl>
                                          <p:spTgt spid="18442"/>
                                        </p:tgtEl>
                                        <p:attrNameLst>
                                          <p:attrName>style.visibility</p:attrName>
                                        </p:attrNameLst>
                                      </p:cBhvr>
                                      <p:to>
                                        <p:strVal val="visible"/>
                                      </p:to>
                                    </p:set>
                                    <p:anim calcmode="lin" valueType="num">
                                      <p:cBhvr additive="base">
                                        <p:cTn id="80" dur="500"/>
                                        <p:tgtEl>
                                          <p:spTgt spid="18442"/>
                                        </p:tgtEl>
                                        <p:attrNameLst>
                                          <p:attrName>ppt_y</p:attrName>
                                        </p:attrNameLst>
                                      </p:cBhvr>
                                      <p:tavLst>
                                        <p:tav tm="0">
                                          <p:val>
                                            <p:strVal val="#ppt_y+#ppt_h*1.125000"/>
                                          </p:val>
                                        </p:tav>
                                        <p:tav tm="100000">
                                          <p:val>
                                            <p:strVal val="#ppt_y"/>
                                          </p:val>
                                        </p:tav>
                                      </p:tavLst>
                                    </p:anim>
                                    <p:animEffect transition="in" filter="wipe(up)">
                                      <p:cBhvr>
                                        <p:cTn id="81" dur="500"/>
                                        <p:tgtEl>
                                          <p:spTgt spid="18442"/>
                                        </p:tgtEl>
                                      </p:cBhvr>
                                    </p:animEffect>
                                  </p:childTnLst>
                                </p:cTn>
                              </p:par>
                              <p:par>
                                <p:cTn id="82" presetID="12" presetClass="entr" presetSubtype="4" fill="hold" grpId="0" nodeType="withEffect">
                                  <p:stCondLst>
                                    <p:cond delay="0"/>
                                  </p:stCondLst>
                                  <p:childTnLst>
                                    <p:set>
                                      <p:cBhvr>
                                        <p:cTn id="83" dur="1" fill="hold">
                                          <p:stCondLst>
                                            <p:cond delay="0"/>
                                          </p:stCondLst>
                                        </p:cTn>
                                        <p:tgtEl>
                                          <p:spTgt spid="18441"/>
                                        </p:tgtEl>
                                        <p:attrNameLst>
                                          <p:attrName>style.visibility</p:attrName>
                                        </p:attrNameLst>
                                      </p:cBhvr>
                                      <p:to>
                                        <p:strVal val="visible"/>
                                      </p:to>
                                    </p:set>
                                    <p:anim calcmode="lin" valueType="num">
                                      <p:cBhvr additive="base">
                                        <p:cTn id="84" dur="500"/>
                                        <p:tgtEl>
                                          <p:spTgt spid="18441"/>
                                        </p:tgtEl>
                                        <p:attrNameLst>
                                          <p:attrName>ppt_y</p:attrName>
                                        </p:attrNameLst>
                                      </p:cBhvr>
                                      <p:tavLst>
                                        <p:tav tm="0">
                                          <p:val>
                                            <p:strVal val="#ppt_y+#ppt_h*1.125000"/>
                                          </p:val>
                                        </p:tav>
                                        <p:tav tm="100000">
                                          <p:val>
                                            <p:strVal val="#ppt_y"/>
                                          </p:val>
                                        </p:tav>
                                      </p:tavLst>
                                    </p:anim>
                                    <p:animEffect transition="in" filter="wipe(up)">
                                      <p:cBhvr>
                                        <p:cTn id="85" dur="500"/>
                                        <p:tgtEl>
                                          <p:spTgt spid="18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9" grpId="0" bldLvl="0" animBg="1"/>
      <p:bldP spid="10" grpId="0" bldLvl="0" animBg="1"/>
      <p:bldP spid="18439" grpId="0"/>
      <p:bldP spid="18440" grpId="0"/>
      <p:bldP spid="18441" grpId="0"/>
      <p:bldP spid="18442" grpId="0"/>
      <p:bldP spid="18445" grpId="0"/>
      <p:bldP spid="18446" grpId="0"/>
      <p:bldP spid="18447" grpId="0"/>
      <p:bldP spid="18448" grpId="0"/>
      <p:bldP spid="19" grpId="0" bldLvl="0" animBg="1"/>
      <p:bldP spid="22"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238" y="283369"/>
            <a:ext cx="110966" cy="33289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矩形 5"/>
          <p:cNvSpPr/>
          <p:nvPr/>
        </p:nvSpPr>
        <p:spPr>
          <a:xfrm>
            <a:off x="255747" y="283369"/>
            <a:ext cx="1860709" cy="33289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b="1" dirty="0">
                <a:latin typeface="微软雅黑" panose="020B0503020204020204" charset="-122"/>
                <a:ea typeface="微软雅黑" panose="020B0503020204020204" charset="-122"/>
              </a:rPr>
              <a:t>不安全行为分类</a:t>
            </a:r>
          </a:p>
        </p:txBody>
      </p:sp>
      <p:sp>
        <p:nvSpPr>
          <p:cNvPr id="9" name="矩形 8"/>
          <p:cNvSpPr/>
          <p:nvPr/>
        </p:nvSpPr>
        <p:spPr>
          <a:xfrm>
            <a:off x="-5239" y="5084446"/>
            <a:ext cx="2446020" cy="6524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矩形 9"/>
          <p:cNvSpPr/>
          <p:nvPr/>
        </p:nvSpPr>
        <p:spPr>
          <a:xfrm>
            <a:off x="8503444" y="-2381"/>
            <a:ext cx="641509" cy="57150"/>
          </a:xfrm>
          <a:prstGeom prst="rect">
            <a:avLst/>
          </a:prstGeom>
          <a:solidFill>
            <a:srgbClr val="0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46" name="Group 105"/>
          <p:cNvGrpSpPr/>
          <p:nvPr/>
        </p:nvGrpSpPr>
        <p:grpSpPr>
          <a:xfrm>
            <a:off x="2441257" y="1789657"/>
            <a:ext cx="299561" cy="299561"/>
            <a:chOff x="0" y="0"/>
            <a:chExt cx="767929" cy="767929"/>
          </a:xfrm>
        </p:grpSpPr>
        <p:sp>
          <p:nvSpPr>
            <p:cNvPr id="50" name="Freeform: Shape 109"/>
            <p:cNvSpPr/>
            <p:nvPr/>
          </p:nvSpPr>
          <p:spPr>
            <a:xfrm>
              <a:off x="0" y="0"/>
              <a:ext cx="767929" cy="7679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90000"/>
            </a:solidFill>
            <a:ln w="12700" cap="flat">
              <a:noFill/>
              <a:miter lim="400000"/>
            </a:ln>
            <a:effectLst/>
          </p:spPr>
          <p:txBody>
            <a:bodyPr anchor="ctr"/>
            <a:lstStyle/>
            <a:p>
              <a:pPr algn="ctr"/>
              <a:endParaRPr sz="1350"/>
            </a:p>
          </p:txBody>
        </p:sp>
        <p:sp>
          <p:nvSpPr>
            <p:cNvPr id="51" name="Freeform: Shape 110"/>
            <p:cNvSpPr/>
            <p:nvPr/>
          </p:nvSpPr>
          <p:spPr>
            <a:xfrm>
              <a:off x="234638" y="227334"/>
              <a:ext cx="298653" cy="313261"/>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lstStyle/>
            <a:p>
              <a:pPr algn="ctr"/>
              <a:endParaRPr sz="1350"/>
            </a:p>
          </p:txBody>
        </p:sp>
      </p:grpSp>
      <p:grpSp>
        <p:nvGrpSpPr>
          <p:cNvPr id="40" name="Group 99"/>
          <p:cNvGrpSpPr/>
          <p:nvPr/>
        </p:nvGrpSpPr>
        <p:grpSpPr>
          <a:xfrm>
            <a:off x="2441257" y="2686912"/>
            <a:ext cx="299561" cy="299561"/>
            <a:chOff x="0" y="0"/>
            <a:chExt cx="767929" cy="767929"/>
          </a:xfrm>
        </p:grpSpPr>
        <p:sp>
          <p:nvSpPr>
            <p:cNvPr id="44" name="Freeform: Shape 103"/>
            <p:cNvSpPr/>
            <p:nvPr/>
          </p:nvSpPr>
          <p:spPr>
            <a:xfrm>
              <a:off x="0" y="0"/>
              <a:ext cx="767929" cy="7679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cap="flat">
              <a:noFill/>
              <a:miter lim="400000"/>
            </a:ln>
            <a:effectLst/>
          </p:spPr>
          <p:txBody>
            <a:bodyPr anchor="ctr"/>
            <a:lstStyle/>
            <a:p>
              <a:pPr algn="ctr"/>
              <a:endParaRPr sz="1350"/>
            </a:p>
          </p:txBody>
        </p:sp>
        <p:sp>
          <p:nvSpPr>
            <p:cNvPr id="45" name="Freeform: Shape 104"/>
            <p:cNvSpPr/>
            <p:nvPr/>
          </p:nvSpPr>
          <p:spPr>
            <a:xfrm>
              <a:off x="234638" y="227334"/>
              <a:ext cx="298653" cy="313261"/>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lstStyle/>
            <a:p>
              <a:pPr algn="ctr"/>
              <a:endParaRPr sz="1350"/>
            </a:p>
          </p:txBody>
        </p:sp>
      </p:grpSp>
      <p:grpSp>
        <p:nvGrpSpPr>
          <p:cNvPr id="41" name="Group 93"/>
          <p:cNvGrpSpPr/>
          <p:nvPr/>
        </p:nvGrpSpPr>
        <p:grpSpPr>
          <a:xfrm>
            <a:off x="2440781" y="3592264"/>
            <a:ext cx="299561" cy="299561"/>
            <a:chOff x="0" y="0"/>
            <a:chExt cx="767929" cy="767929"/>
          </a:xfrm>
        </p:grpSpPr>
        <p:sp>
          <p:nvSpPr>
            <p:cNvPr id="42" name="Freeform: Shape 97"/>
            <p:cNvSpPr/>
            <p:nvPr/>
          </p:nvSpPr>
          <p:spPr>
            <a:xfrm>
              <a:off x="0" y="0"/>
              <a:ext cx="767929" cy="7679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90000"/>
            </a:solidFill>
            <a:ln w="12700" cap="flat">
              <a:noFill/>
              <a:miter lim="400000"/>
            </a:ln>
            <a:effectLst/>
          </p:spPr>
          <p:txBody>
            <a:bodyPr anchor="ctr"/>
            <a:lstStyle/>
            <a:p>
              <a:pPr algn="ctr"/>
              <a:endParaRPr sz="1350"/>
            </a:p>
          </p:txBody>
        </p:sp>
        <p:sp>
          <p:nvSpPr>
            <p:cNvPr id="43" name="Freeform: Shape 98"/>
            <p:cNvSpPr/>
            <p:nvPr/>
          </p:nvSpPr>
          <p:spPr>
            <a:xfrm>
              <a:off x="234638" y="227334"/>
              <a:ext cx="298653" cy="313261"/>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lstStyle/>
            <a:p>
              <a:pPr algn="ctr"/>
              <a:endParaRPr sz="1350"/>
            </a:p>
          </p:txBody>
        </p:sp>
      </p:grpSp>
      <p:sp>
        <p:nvSpPr>
          <p:cNvPr id="52" name="文本框 51"/>
          <p:cNvSpPr txBox="1"/>
          <p:nvPr/>
        </p:nvSpPr>
        <p:spPr>
          <a:xfrm>
            <a:off x="2853451" y="1755039"/>
            <a:ext cx="1718549" cy="461665"/>
          </a:xfrm>
          <a:prstGeom prst="rect">
            <a:avLst/>
          </a:prstGeom>
          <a:noFill/>
        </p:spPr>
        <p:txBody>
          <a:bodyPr wrap="square" rtlCol="0">
            <a:spAutoFit/>
          </a:bodyPr>
          <a:lstStyle/>
          <a:p>
            <a:r>
              <a:rPr lang="en-US" altLang="zh-CN" sz="1200" b="1" dirty="0">
                <a:solidFill>
                  <a:schemeClr val="tx1">
                    <a:lumMod val="75000"/>
                    <a:lumOff val="25000"/>
                  </a:schemeClr>
                </a:solidFill>
                <a:latin typeface="微软雅黑" panose="020B0503020204020204" charset="-122"/>
                <a:ea typeface="微软雅黑" panose="020B0503020204020204" charset="-122"/>
              </a:rPr>
              <a:t>1</a:t>
            </a:r>
            <a:r>
              <a:rPr lang="zh-CN" altLang="en-US" sz="1200" b="1" dirty="0">
                <a:solidFill>
                  <a:schemeClr val="tx1">
                    <a:lumMod val="75000"/>
                    <a:lumOff val="25000"/>
                  </a:schemeClr>
                </a:solidFill>
                <a:latin typeface="微软雅黑" panose="020B0503020204020204" charset="-122"/>
                <a:ea typeface="微软雅黑" panose="020B0503020204020204" charset="-122"/>
              </a:rPr>
              <a:t>、操作错误，忽视安全，忽视警告</a:t>
            </a:r>
          </a:p>
        </p:txBody>
      </p:sp>
      <p:sp>
        <p:nvSpPr>
          <p:cNvPr id="54" name="文本框 53"/>
          <p:cNvSpPr txBox="1"/>
          <p:nvPr/>
        </p:nvSpPr>
        <p:spPr>
          <a:xfrm>
            <a:off x="2853451" y="2746919"/>
            <a:ext cx="1718549" cy="276999"/>
          </a:xfrm>
          <a:prstGeom prst="rect">
            <a:avLst/>
          </a:prstGeom>
          <a:noFill/>
        </p:spPr>
        <p:txBody>
          <a:bodyPr wrap="square" rtlCol="0">
            <a:spAutoFit/>
          </a:bodyPr>
          <a:lstStyle/>
          <a:p>
            <a:r>
              <a:rPr lang="zh-CN" altLang="en-US" sz="1200" b="1" dirty="0">
                <a:solidFill>
                  <a:schemeClr val="tx1">
                    <a:lumMod val="75000"/>
                    <a:lumOff val="25000"/>
                  </a:schemeClr>
                </a:solidFill>
                <a:latin typeface="微软雅黑" panose="020B0503020204020204" charset="-122"/>
                <a:ea typeface="微软雅黑" panose="020B0503020204020204" charset="-122"/>
              </a:rPr>
              <a:t>２、造成安全装置失效</a:t>
            </a:r>
          </a:p>
        </p:txBody>
      </p:sp>
      <p:sp>
        <p:nvSpPr>
          <p:cNvPr id="56" name="文本框 55"/>
          <p:cNvSpPr txBox="1"/>
          <p:nvPr/>
        </p:nvSpPr>
        <p:spPr>
          <a:xfrm>
            <a:off x="2853451" y="3652271"/>
            <a:ext cx="1718549" cy="276999"/>
          </a:xfrm>
          <a:prstGeom prst="rect">
            <a:avLst/>
          </a:prstGeom>
          <a:noFill/>
        </p:spPr>
        <p:txBody>
          <a:bodyPr wrap="square" rtlCol="0">
            <a:spAutoFit/>
          </a:bodyPr>
          <a:lstStyle/>
          <a:p>
            <a:r>
              <a:rPr lang="zh-CN" altLang="en-US" sz="1200" b="1" dirty="0">
                <a:solidFill>
                  <a:schemeClr val="tx1">
                    <a:lumMod val="75000"/>
                    <a:lumOff val="25000"/>
                  </a:schemeClr>
                </a:solidFill>
                <a:latin typeface="微软雅黑" panose="020B0503020204020204" charset="-122"/>
                <a:ea typeface="微软雅黑" panose="020B0503020204020204" charset="-122"/>
              </a:rPr>
              <a:t>３、使用不安全设备</a:t>
            </a:r>
          </a:p>
        </p:txBody>
      </p:sp>
      <p:grpSp>
        <p:nvGrpSpPr>
          <p:cNvPr id="28" name="Group 105">
            <a:extLst>
              <a:ext uri="{FF2B5EF4-FFF2-40B4-BE49-F238E27FC236}">
                <a16:creationId xmlns:a16="http://schemas.microsoft.com/office/drawing/2014/main" xmlns="" id="{9B5F8747-0F24-46DF-82ED-C98C8F81A751}"/>
              </a:ext>
            </a:extLst>
          </p:cNvPr>
          <p:cNvGrpSpPr/>
          <p:nvPr/>
        </p:nvGrpSpPr>
        <p:grpSpPr>
          <a:xfrm>
            <a:off x="5014199" y="1763242"/>
            <a:ext cx="299561" cy="299561"/>
            <a:chOff x="0" y="0"/>
            <a:chExt cx="767929" cy="767929"/>
          </a:xfrm>
        </p:grpSpPr>
        <p:sp>
          <p:nvSpPr>
            <p:cNvPr id="29" name="Freeform: Shape 109">
              <a:extLst>
                <a:ext uri="{FF2B5EF4-FFF2-40B4-BE49-F238E27FC236}">
                  <a16:creationId xmlns:a16="http://schemas.microsoft.com/office/drawing/2014/main" xmlns="" id="{388CBD57-EF09-41A3-8648-3FA71C570A8B}"/>
                </a:ext>
              </a:extLst>
            </p:cNvPr>
            <p:cNvSpPr/>
            <p:nvPr/>
          </p:nvSpPr>
          <p:spPr>
            <a:xfrm>
              <a:off x="0" y="0"/>
              <a:ext cx="767929" cy="7679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cap="flat">
              <a:noFill/>
              <a:miter lim="400000"/>
            </a:ln>
            <a:effectLst/>
          </p:spPr>
          <p:txBody>
            <a:bodyPr anchor="ctr"/>
            <a:lstStyle/>
            <a:p>
              <a:pPr algn="ctr"/>
              <a:endParaRPr sz="1350"/>
            </a:p>
          </p:txBody>
        </p:sp>
        <p:sp>
          <p:nvSpPr>
            <p:cNvPr id="30" name="Freeform: Shape 110">
              <a:extLst>
                <a:ext uri="{FF2B5EF4-FFF2-40B4-BE49-F238E27FC236}">
                  <a16:creationId xmlns:a16="http://schemas.microsoft.com/office/drawing/2014/main" xmlns="" id="{95EFA6B4-DCE8-493E-B2B4-EE7BAF8D9056}"/>
                </a:ext>
              </a:extLst>
            </p:cNvPr>
            <p:cNvSpPr/>
            <p:nvPr/>
          </p:nvSpPr>
          <p:spPr>
            <a:xfrm>
              <a:off x="234638" y="227334"/>
              <a:ext cx="298653" cy="313261"/>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lstStyle/>
            <a:p>
              <a:pPr algn="ctr"/>
              <a:endParaRPr sz="1350"/>
            </a:p>
          </p:txBody>
        </p:sp>
      </p:grpSp>
      <p:grpSp>
        <p:nvGrpSpPr>
          <p:cNvPr id="31" name="Group 99">
            <a:extLst>
              <a:ext uri="{FF2B5EF4-FFF2-40B4-BE49-F238E27FC236}">
                <a16:creationId xmlns:a16="http://schemas.microsoft.com/office/drawing/2014/main" xmlns="" id="{A72BF941-2F3F-4BF3-A349-01B831F1AE3C}"/>
              </a:ext>
            </a:extLst>
          </p:cNvPr>
          <p:cNvGrpSpPr/>
          <p:nvPr/>
        </p:nvGrpSpPr>
        <p:grpSpPr>
          <a:xfrm>
            <a:off x="5014199" y="2660497"/>
            <a:ext cx="299561" cy="299561"/>
            <a:chOff x="0" y="0"/>
            <a:chExt cx="767929" cy="767929"/>
          </a:xfrm>
        </p:grpSpPr>
        <p:sp>
          <p:nvSpPr>
            <p:cNvPr id="32" name="Freeform: Shape 103">
              <a:extLst>
                <a:ext uri="{FF2B5EF4-FFF2-40B4-BE49-F238E27FC236}">
                  <a16:creationId xmlns:a16="http://schemas.microsoft.com/office/drawing/2014/main" xmlns="" id="{FFFFEBDA-CB96-456F-AE0C-572319896185}"/>
                </a:ext>
              </a:extLst>
            </p:cNvPr>
            <p:cNvSpPr/>
            <p:nvPr/>
          </p:nvSpPr>
          <p:spPr>
            <a:xfrm>
              <a:off x="0" y="0"/>
              <a:ext cx="767929" cy="7679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90000"/>
            </a:solidFill>
            <a:ln w="12700" cap="flat">
              <a:noFill/>
              <a:miter lim="400000"/>
            </a:ln>
            <a:effectLst/>
          </p:spPr>
          <p:txBody>
            <a:bodyPr anchor="ctr"/>
            <a:lstStyle/>
            <a:p>
              <a:pPr algn="ctr"/>
              <a:endParaRPr sz="1350"/>
            </a:p>
          </p:txBody>
        </p:sp>
        <p:sp>
          <p:nvSpPr>
            <p:cNvPr id="33" name="Freeform: Shape 104">
              <a:extLst>
                <a:ext uri="{FF2B5EF4-FFF2-40B4-BE49-F238E27FC236}">
                  <a16:creationId xmlns:a16="http://schemas.microsoft.com/office/drawing/2014/main" xmlns="" id="{70DD46C5-09A1-46D2-895A-F98DF4F440DD}"/>
                </a:ext>
              </a:extLst>
            </p:cNvPr>
            <p:cNvSpPr/>
            <p:nvPr/>
          </p:nvSpPr>
          <p:spPr>
            <a:xfrm>
              <a:off x="234638" y="227334"/>
              <a:ext cx="298653" cy="313261"/>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lstStyle/>
            <a:p>
              <a:pPr algn="ctr"/>
              <a:endParaRPr sz="1350"/>
            </a:p>
          </p:txBody>
        </p:sp>
      </p:grpSp>
      <p:grpSp>
        <p:nvGrpSpPr>
          <p:cNvPr id="34" name="Group 93">
            <a:extLst>
              <a:ext uri="{FF2B5EF4-FFF2-40B4-BE49-F238E27FC236}">
                <a16:creationId xmlns:a16="http://schemas.microsoft.com/office/drawing/2014/main" xmlns="" id="{207CB5C2-BD07-4127-9A01-853265EA2A97}"/>
              </a:ext>
            </a:extLst>
          </p:cNvPr>
          <p:cNvGrpSpPr/>
          <p:nvPr/>
        </p:nvGrpSpPr>
        <p:grpSpPr>
          <a:xfrm>
            <a:off x="5013723" y="3565848"/>
            <a:ext cx="299561" cy="299561"/>
            <a:chOff x="0" y="0"/>
            <a:chExt cx="767929" cy="767929"/>
          </a:xfrm>
        </p:grpSpPr>
        <p:sp>
          <p:nvSpPr>
            <p:cNvPr id="35" name="Freeform: Shape 97">
              <a:extLst>
                <a:ext uri="{FF2B5EF4-FFF2-40B4-BE49-F238E27FC236}">
                  <a16:creationId xmlns:a16="http://schemas.microsoft.com/office/drawing/2014/main" xmlns="" id="{CE7BB730-50AE-4108-89EE-1D5849A84EDB}"/>
                </a:ext>
              </a:extLst>
            </p:cNvPr>
            <p:cNvSpPr/>
            <p:nvPr/>
          </p:nvSpPr>
          <p:spPr>
            <a:xfrm>
              <a:off x="0" y="0"/>
              <a:ext cx="767929" cy="7679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cap="flat">
              <a:noFill/>
              <a:miter lim="400000"/>
            </a:ln>
            <a:effectLst/>
          </p:spPr>
          <p:txBody>
            <a:bodyPr anchor="ctr"/>
            <a:lstStyle/>
            <a:p>
              <a:pPr algn="ctr"/>
              <a:endParaRPr sz="1350"/>
            </a:p>
          </p:txBody>
        </p:sp>
        <p:sp>
          <p:nvSpPr>
            <p:cNvPr id="36" name="Freeform: Shape 98">
              <a:extLst>
                <a:ext uri="{FF2B5EF4-FFF2-40B4-BE49-F238E27FC236}">
                  <a16:creationId xmlns:a16="http://schemas.microsoft.com/office/drawing/2014/main" xmlns="" id="{AF818FFA-1B09-4BC2-8CA4-4BFCB12513DA}"/>
                </a:ext>
              </a:extLst>
            </p:cNvPr>
            <p:cNvSpPr/>
            <p:nvPr/>
          </p:nvSpPr>
          <p:spPr>
            <a:xfrm>
              <a:off x="234638" y="227334"/>
              <a:ext cx="298653" cy="313261"/>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lstStyle/>
            <a:p>
              <a:pPr algn="ctr"/>
              <a:endParaRPr sz="1350"/>
            </a:p>
          </p:txBody>
        </p:sp>
      </p:grpSp>
      <p:sp>
        <p:nvSpPr>
          <p:cNvPr id="37" name="文本框 36">
            <a:extLst>
              <a:ext uri="{FF2B5EF4-FFF2-40B4-BE49-F238E27FC236}">
                <a16:creationId xmlns:a16="http://schemas.microsoft.com/office/drawing/2014/main" xmlns="" id="{A066D832-8C73-4628-B200-9AAFC0D88919}"/>
              </a:ext>
            </a:extLst>
          </p:cNvPr>
          <p:cNvSpPr txBox="1"/>
          <p:nvPr/>
        </p:nvSpPr>
        <p:spPr>
          <a:xfrm>
            <a:off x="5426393" y="1789657"/>
            <a:ext cx="1718549" cy="276999"/>
          </a:xfrm>
          <a:prstGeom prst="rect">
            <a:avLst/>
          </a:prstGeom>
          <a:noFill/>
        </p:spPr>
        <p:txBody>
          <a:bodyPr wrap="square" rtlCol="0">
            <a:spAutoFit/>
          </a:bodyPr>
          <a:lstStyle/>
          <a:p>
            <a:r>
              <a:rPr lang="en-US" altLang="zh-CN" sz="1200" b="1" dirty="0">
                <a:solidFill>
                  <a:schemeClr val="tx1">
                    <a:lumMod val="75000"/>
                    <a:lumOff val="25000"/>
                  </a:schemeClr>
                </a:solidFill>
                <a:latin typeface="微软雅黑" panose="020B0503020204020204" charset="-122"/>
                <a:ea typeface="微软雅黑" panose="020B0503020204020204" charset="-122"/>
              </a:rPr>
              <a:t>4</a:t>
            </a:r>
            <a:r>
              <a:rPr lang="zh-CN" altLang="en-US" sz="1200" b="1" dirty="0">
                <a:solidFill>
                  <a:schemeClr val="tx1">
                    <a:lumMod val="75000"/>
                    <a:lumOff val="25000"/>
                  </a:schemeClr>
                </a:solidFill>
                <a:latin typeface="微软雅黑" panose="020B0503020204020204" charset="-122"/>
                <a:ea typeface="微软雅黑" panose="020B0503020204020204" charset="-122"/>
              </a:rPr>
              <a:t>、手代替工具操作</a:t>
            </a:r>
          </a:p>
        </p:txBody>
      </p:sp>
      <p:sp>
        <p:nvSpPr>
          <p:cNvPr id="38" name="文本框 37">
            <a:extLst>
              <a:ext uri="{FF2B5EF4-FFF2-40B4-BE49-F238E27FC236}">
                <a16:creationId xmlns:a16="http://schemas.microsoft.com/office/drawing/2014/main" xmlns="" id="{7DCBB1AC-9B71-418D-AD03-0AD8FF593BC9}"/>
              </a:ext>
            </a:extLst>
          </p:cNvPr>
          <p:cNvSpPr txBox="1"/>
          <p:nvPr/>
        </p:nvSpPr>
        <p:spPr>
          <a:xfrm>
            <a:off x="5426393" y="2546173"/>
            <a:ext cx="1718549" cy="646331"/>
          </a:xfrm>
          <a:prstGeom prst="rect">
            <a:avLst/>
          </a:prstGeom>
          <a:noFill/>
        </p:spPr>
        <p:txBody>
          <a:bodyPr wrap="square" rtlCol="0">
            <a:spAutoFit/>
          </a:bodyPr>
          <a:lstStyle/>
          <a:p>
            <a:r>
              <a:rPr lang="zh-CN" altLang="en-US" sz="1200" b="1" dirty="0">
                <a:solidFill>
                  <a:schemeClr val="tx1">
                    <a:lumMod val="75000"/>
                    <a:lumOff val="25000"/>
                  </a:schemeClr>
                </a:solidFill>
                <a:latin typeface="微软雅黑" panose="020B0503020204020204" charset="-122"/>
                <a:ea typeface="微软雅黑" panose="020B0503020204020204" charset="-122"/>
              </a:rPr>
              <a:t>５、物体</a:t>
            </a:r>
            <a:r>
              <a:rPr lang="en-US" altLang="zh-CN" sz="1200" b="1" dirty="0">
                <a:solidFill>
                  <a:schemeClr val="tx1">
                    <a:lumMod val="75000"/>
                    <a:lumOff val="25000"/>
                  </a:schemeClr>
                </a:solidFill>
                <a:latin typeface="微软雅黑" panose="020B0503020204020204" charset="-122"/>
                <a:ea typeface="微软雅黑" panose="020B0503020204020204" charset="-122"/>
              </a:rPr>
              <a:t>(</a:t>
            </a:r>
            <a:r>
              <a:rPr lang="zh-CN" altLang="en-US" sz="1200" b="1" dirty="0">
                <a:solidFill>
                  <a:schemeClr val="tx1">
                    <a:lumMod val="75000"/>
                    <a:lumOff val="25000"/>
                  </a:schemeClr>
                </a:solidFill>
                <a:latin typeface="微软雅黑" panose="020B0503020204020204" charset="-122"/>
                <a:ea typeface="微软雅黑" panose="020B0503020204020204" charset="-122"/>
              </a:rPr>
              <a:t>指成品、半成品、材料、工具等</a:t>
            </a:r>
            <a:r>
              <a:rPr lang="en-US" altLang="zh-CN" sz="1200" b="1" dirty="0">
                <a:solidFill>
                  <a:schemeClr val="tx1">
                    <a:lumMod val="75000"/>
                    <a:lumOff val="25000"/>
                  </a:schemeClr>
                </a:solidFill>
                <a:latin typeface="微软雅黑" panose="020B0503020204020204" charset="-122"/>
                <a:ea typeface="微软雅黑" panose="020B0503020204020204" charset="-122"/>
              </a:rPr>
              <a:t>)</a:t>
            </a:r>
            <a:r>
              <a:rPr lang="zh-CN" altLang="en-US" sz="1200" b="1" dirty="0">
                <a:solidFill>
                  <a:schemeClr val="tx1">
                    <a:lumMod val="75000"/>
                    <a:lumOff val="25000"/>
                  </a:schemeClr>
                </a:solidFill>
                <a:latin typeface="微软雅黑" panose="020B0503020204020204" charset="-122"/>
                <a:ea typeface="微软雅黑" panose="020B0503020204020204" charset="-122"/>
              </a:rPr>
              <a:t>存放不当</a:t>
            </a:r>
          </a:p>
        </p:txBody>
      </p:sp>
      <p:sp>
        <p:nvSpPr>
          <p:cNvPr id="39" name="文本框 38">
            <a:extLst>
              <a:ext uri="{FF2B5EF4-FFF2-40B4-BE49-F238E27FC236}">
                <a16:creationId xmlns:a16="http://schemas.microsoft.com/office/drawing/2014/main" xmlns="" id="{BFAC3C68-8F85-4679-A7EA-DB935D18DA05}"/>
              </a:ext>
            </a:extLst>
          </p:cNvPr>
          <p:cNvSpPr txBox="1"/>
          <p:nvPr/>
        </p:nvSpPr>
        <p:spPr>
          <a:xfrm>
            <a:off x="5426393" y="3625855"/>
            <a:ext cx="1718549" cy="276999"/>
          </a:xfrm>
          <a:prstGeom prst="rect">
            <a:avLst/>
          </a:prstGeom>
          <a:noFill/>
        </p:spPr>
        <p:txBody>
          <a:bodyPr wrap="square" rtlCol="0">
            <a:spAutoFit/>
          </a:bodyPr>
          <a:lstStyle/>
          <a:p>
            <a:r>
              <a:rPr lang="zh-CN" altLang="en-US" sz="1200" b="1" dirty="0">
                <a:solidFill>
                  <a:schemeClr val="tx1">
                    <a:lumMod val="75000"/>
                    <a:lumOff val="25000"/>
                  </a:schemeClr>
                </a:solidFill>
                <a:latin typeface="微软雅黑" panose="020B0503020204020204" charset="-122"/>
                <a:ea typeface="微软雅黑" panose="020B0503020204020204" charset="-122"/>
              </a:rPr>
              <a:t>６、冒险进入危险场所</a:t>
            </a:r>
          </a:p>
        </p:txBody>
      </p:sp>
    </p:spTree>
    <p:extLst>
      <p:ext uri="{BB962C8B-B14F-4D97-AF65-F5344CB8AC3E}">
        <p14:creationId xmlns:p14="http://schemas.microsoft.com/office/powerpoint/2010/main" val="1389798050"/>
      </p:ext>
    </p:extLst>
  </p:cSld>
  <p:clrMapOvr>
    <a:masterClrMapping/>
  </p:clrMapOvr>
  <mc:AlternateContent xmlns:mc="http://schemas.openxmlformats.org/markup-compatibility/2006" xmlns:p14="http://schemas.microsoft.com/office/powerpoint/2010/main">
    <mc:Choice Requires="p14">
      <p:transition spd="slow" p14:dur="1500" advTm="4822">
        <p:split orient="vert"/>
      </p:transition>
    </mc:Choice>
    <mc:Fallback xmlns="">
      <p:transition spd="slow" advTm="4822">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par>
                          <p:cTn id="20" fill="hold">
                            <p:stCondLst>
                              <p:cond delay="1000"/>
                            </p:stCondLst>
                            <p:childTnLst>
                              <p:par>
                                <p:cTn id="21" presetID="35" presetClass="entr" presetSubtype="0" fill="hold"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500"/>
                                        <p:tgtEl>
                                          <p:spTgt spid="46"/>
                                        </p:tgtEl>
                                      </p:cBhvr>
                                    </p:animEffect>
                                    <p:anim calcmode="lin" valueType="num">
                                      <p:cBhvr>
                                        <p:cTn id="24" dur="500" fill="hold"/>
                                        <p:tgtEl>
                                          <p:spTgt spid="46"/>
                                        </p:tgtEl>
                                        <p:attrNameLst>
                                          <p:attrName>style.rotation</p:attrName>
                                        </p:attrNameLst>
                                      </p:cBhvr>
                                      <p:tavLst>
                                        <p:tav tm="0">
                                          <p:val>
                                            <p:fltVal val="720"/>
                                          </p:val>
                                        </p:tav>
                                        <p:tav tm="100000">
                                          <p:val>
                                            <p:fltVal val="0"/>
                                          </p:val>
                                        </p:tav>
                                      </p:tavLst>
                                    </p:anim>
                                    <p:anim calcmode="lin" valueType="num">
                                      <p:cBhvr>
                                        <p:cTn id="25" dur="500" fill="hold"/>
                                        <p:tgtEl>
                                          <p:spTgt spid="46"/>
                                        </p:tgtEl>
                                        <p:attrNameLst>
                                          <p:attrName>ppt_h</p:attrName>
                                        </p:attrNameLst>
                                      </p:cBhvr>
                                      <p:tavLst>
                                        <p:tav tm="0">
                                          <p:val>
                                            <p:fltVal val="0"/>
                                          </p:val>
                                        </p:tav>
                                        <p:tav tm="100000">
                                          <p:val>
                                            <p:strVal val="#ppt_h"/>
                                          </p:val>
                                        </p:tav>
                                      </p:tavLst>
                                    </p:anim>
                                    <p:anim calcmode="lin" valueType="num">
                                      <p:cBhvr>
                                        <p:cTn id="26" dur="500" fill="hold"/>
                                        <p:tgtEl>
                                          <p:spTgt spid="46"/>
                                        </p:tgtEl>
                                        <p:attrNameLst>
                                          <p:attrName>ppt_w</p:attrName>
                                        </p:attrNameLst>
                                      </p:cBhvr>
                                      <p:tavLst>
                                        <p:tav tm="0">
                                          <p:val>
                                            <p:fltVal val="0"/>
                                          </p:val>
                                        </p:tav>
                                        <p:tav tm="100000">
                                          <p:val>
                                            <p:strVal val="#ppt_w"/>
                                          </p:val>
                                        </p:tav>
                                      </p:tavLst>
                                    </p:anim>
                                  </p:childTnLst>
                                </p:cTn>
                              </p:par>
                              <p:par>
                                <p:cTn id="27" presetID="12" presetClass="entr" presetSubtype="4"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additive="base">
                                        <p:cTn id="29" dur="500"/>
                                        <p:tgtEl>
                                          <p:spTgt spid="52"/>
                                        </p:tgtEl>
                                        <p:attrNameLst>
                                          <p:attrName>ppt_y</p:attrName>
                                        </p:attrNameLst>
                                      </p:cBhvr>
                                      <p:tavLst>
                                        <p:tav tm="0">
                                          <p:val>
                                            <p:strVal val="#ppt_y+#ppt_h*1.125000"/>
                                          </p:val>
                                        </p:tav>
                                        <p:tav tm="100000">
                                          <p:val>
                                            <p:strVal val="#ppt_y"/>
                                          </p:val>
                                        </p:tav>
                                      </p:tavLst>
                                    </p:anim>
                                    <p:animEffect transition="in" filter="wipe(up)">
                                      <p:cBhvr>
                                        <p:cTn id="30" dur="500"/>
                                        <p:tgtEl>
                                          <p:spTgt spid="52"/>
                                        </p:tgtEl>
                                      </p:cBhvr>
                                    </p:animEffect>
                                  </p:childTnLst>
                                </p:cTn>
                              </p:par>
                            </p:childTnLst>
                          </p:cTn>
                        </p:par>
                        <p:par>
                          <p:cTn id="31" fill="hold">
                            <p:stCondLst>
                              <p:cond delay="1500"/>
                            </p:stCondLst>
                            <p:childTnLst>
                              <p:par>
                                <p:cTn id="32" presetID="35" presetClass="entr" presetSubtype="0" fill="hold" nodeType="after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anim calcmode="lin" valueType="num">
                                      <p:cBhvr>
                                        <p:cTn id="35" dur="500" fill="hold"/>
                                        <p:tgtEl>
                                          <p:spTgt spid="40"/>
                                        </p:tgtEl>
                                        <p:attrNameLst>
                                          <p:attrName>style.rotation</p:attrName>
                                        </p:attrNameLst>
                                      </p:cBhvr>
                                      <p:tavLst>
                                        <p:tav tm="0">
                                          <p:val>
                                            <p:fltVal val="720"/>
                                          </p:val>
                                        </p:tav>
                                        <p:tav tm="100000">
                                          <p:val>
                                            <p:fltVal val="0"/>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 calcmode="lin" valueType="num">
                                      <p:cBhvr>
                                        <p:cTn id="37" dur="500" fill="hold"/>
                                        <p:tgtEl>
                                          <p:spTgt spid="40"/>
                                        </p:tgtEl>
                                        <p:attrNameLst>
                                          <p:attrName>ppt_w</p:attrName>
                                        </p:attrNameLst>
                                      </p:cBhvr>
                                      <p:tavLst>
                                        <p:tav tm="0">
                                          <p:val>
                                            <p:fltVal val="0"/>
                                          </p:val>
                                        </p:tav>
                                        <p:tav tm="100000">
                                          <p:val>
                                            <p:strVal val="#ppt_w"/>
                                          </p:val>
                                        </p:tav>
                                      </p:tavLst>
                                    </p:anim>
                                  </p:childTnLst>
                                </p:cTn>
                              </p:par>
                              <p:par>
                                <p:cTn id="38" presetID="12" presetClass="entr" presetSubtype="4" fill="hold" grpId="0" nodeType="with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additive="base">
                                        <p:cTn id="40" dur="500"/>
                                        <p:tgtEl>
                                          <p:spTgt spid="54"/>
                                        </p:tgtEl>
                                        <p:attrNameLst>
                                          <p:attrName>ppt_y</p:attrName>
                                        </p:attrNameLst>
                                      </p:cBhvr>
                                      <p:tavLst>
                                        <p:tav tm="0">
                                          <p:val>
                                            <p:strVal val="#ppt_y+#ppt_h*1.125000"/>
                                          </p:val>
                                        </p:tav>
                                        <p:tav tm="100000">
                                          <p:val>
                                            <p:strVal val="#ppt_y"/>
                                          </p:val>
                                        </p:tav>
                                      </p:tavLst>
                                    </p:anim>
                                    <p:animEffect transition="in" filter="wipe(up)">
                                      <p:cBhvr>
                                        <p:cTn id="41" dur="500"/>
                                        <p:tgtEl>
                                          <p:spTgt spid="54"/>
                                        </p:tgtEl>
                                      </p:cBhvr>
                                    </p:animEffect>
                                  </p:childTnLst>
                                </p:cTn>
                              </p:par>
                            </p:childTnLst>
                          </p:cTn>
                        </p:par>
                        <p:par>
                          <p:cTn id="42" fill="hold">
                            <p:stCondLst>
                              <p:cond delay="2000"/>
                            </p:stCondLst>
                            <p:childTnLst>
                              <p:par>
                                <p:cTn id="43" presetID="35" presetClass="entr" presetSubtype="0" fill="hold"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500"/>
                                        <p:tgtEl>
                                          <p:spTgt spid="41"/>
                                        </p:tgtEl>
                                      </p:cBhvr>
                                    </p:animEffect>
                                    <p:anim calcmode="lin" valueType="num">
                                      <p:cBhvr>
                                        <p:cTn id="46" dur="500" fill="hold"/>
                                        <p:tgtEl>
                                          <p:spTgt spid="41"/>
                                        </p:tgtEl>
                                        <p:attrNameLst>
                                          <p:attrName>style.rotation</p:attrName>
                                        </p:attrNameLst>
                                      </p:cBhvr>
                                      <p:tavLst>
                                        <p:tav tm="0">
                                          <p:val>
                                            <p:fltVal val="720"/>
                                          </p:val>
                                        </p:tav>
                                        <p:tav tm="100000">
                                          <p:val>
                                            <p:fltVal val="0"/>
                                          </p:val>
                                        </p:tav>
                                      </p:tavLst>
                                    </p:anim>
                                    <p:anim calcmode="lin" valueType="num">
                                      <p:cBhvr>
                                        <p:cTn id="47" dur="500" fill="hold"/>
                                        <p:tgtEl>
                                          <p:spTgt spid="41"/>
                                        </p:tgtEl>
                                        <p:attrNameLst>
                                          <p:attrName>ppt_h</p:attrName>
                                        </p:attrNameLst>
                                      </p:cBhvr>
                                      <p:tavLst>
                                        <p:tav tm="0">
                                          <p:val>
                                            <p:fltVal val="0"/>
                                          </p:val>
                                        </p:tav>
                                        <p:tav tm="100000">
                                          <p:val>
                                            <p:strVal val="#ppt_h"/>
                                          </p:val>
                                        </p:tav>
                                      </p:tavLst>
                                    </p:anim>
                                    <p:anim calcmode="lin" valueType="num">
                                      <p:cBhvr>
                                        <p:cTn id="48" dur="500" fill="hold"/>
                                        <p:tgtEl>
                                          <p:spTgt spid="41"/>
                                        </p:tgtEl>
                                        <p:attrNameLst>
                                          <p:attrName>ppt_w</p:attrName>
                                        </p:attrNameLst>
                                      </p:cBhvr>
                                      <p:tavLst>
                                        <p:tav tm="0">
                                          <p:val>
                                            <p:fltVal val="0"/>
                                          </p:val>
                                        </p:tav>
                                        <p:tav tm="100000">
                                          <p:val>
                                            <p:strVal val="#ppt_w"/>
                                          </p:val>
                                        </p:tav>
                                      </p:tavLst>
                                    </p:anim>
                                  </p:childTnLst>
                                </p:cTn>
                              </p:par>
                              <p:par>
                                <p:cTn id="49" presetID="12" presetClass="entr" presetSubtype="4" fill="hold" grpId="0" nodeType="with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500"/>
                                        <p:tgtEl>
                                          <p:spTgt spid="56"/>
                                        </p:tgtEl>
                                        <p:attrNameLst>
                                          <p:attrName>ppt_y</p:attrName>
                                        </p:attrNameLst>
                                      </p:cBhvr>
                                      <p:tavLst>
                                        <p:tav tm="0">
                                          <p:val>
                                            <p:strVal val="#ppt_y+#ppt_h*1.125000"/>
                                          </p:val>
                                        </p:tav>
                                        <p:tav tm="100000">
                                          <p:val>
                                            <p:strVal val="#ppt_y"/>
                                          </p:val>
                                        </p:tav>
                                      </p:tavLst>
                                    </p:anim>
                                    <p:animEffect transition="in" filter="wipe(up)">
                                      <p:cBhvr>
                                        <p:cTn id="52" dur="500"/>
                                        <p:tgtEl>
                                          <p:spTgt spid="56"/>
                                        </p:tgtEl>
                                      </p:cBhvr>
                                    </p:animEffect>
                                  </p:childTnLst>
                                </p:cTn>
                              </p:par>
                            </p:childTnLst>
                          </p:cTn>
                        </p:par>
                        <p:par>
                          <p:cTn id="53" fill="hold">
                            <p:stCondLst>
                              <p:cond delay="2500"/>
                            </p:stCondLst>
                            <p:childTnLst>
                              <p:par>
                                <p:cTn id="54" presetID="35" presetClass="entr" presetSubtype="0"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500"/>
                                        <p:tgtEl>
                                          <p:spTgt spid="28"/>
                                        </p:tgtEl>
                                      </p:cBhvr>
                                    </p:animEffect>
                                    <p:anim calcmode="lin" valueType="num">
                                      <p:cBhvr>
                                        <p:cTn id="57" dur="500" fill="hold"/>
                                        <p:tgtEl>
                                          <p:spTgt spid="28"/>
                                        </p:tgtEl>
                                        <p:attrNameLst>
                                          <p:attrName>style.rotation</p:attrName>
                                        </p:attrNameLst>
                                      </p:cBhvr>
                                      <p:tavLst>
                                        <p:tav tm="0">
                                          <p:val>
                                            <p:fltVal val="720"/>
                                          </p:val>
                                        </p:tav>
                                        <p:tav tm="100000">
                                          <p:val>
                                            <p:fltVal val="0"/>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 calcmode="lin" valueType="num">
                                      <p:cBhvr>
                                        <p:cTn id="59" dur="500" fill="hold"/>
                                        <p:tgtEl>
                                          <p:spTgt spid="28"/>
                                        </p:tgtEl>
                                        <p:attrNameLst>
                                          <p:attrName>ppt_w</p:attrName>
                                        </p:attrNameLst>
                                      </p:cBhvr>
                                      <p:tavLst>
                                        <p:tav tm="0">
                                          <p:val>
                                            <p:fltVal val="0"/>
                                          </p:val>
                                        </p:tav>
                                        <p:tav tm="100000">
                                          <p:val>
                                            <p:strVal val="#ppt_w"/>
                                          </p:val>
                                        </p:tav>
                                      </p:tavLst>
                                    </p:anim>
                                  </p:childTnLst>
                                </p:cTn>
                              </p:par>
                              <p:par>
                                <p:cTn id="60" presetID="12" presetClass="entr" presetSubtype="4"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additive="base">
                                        <p:cTn id="62" dur="500"/>
                                        <p:tgtEl>
                                          <p:spTgt spid="37"/>
                                        </p:tgtEl>
                                        <p:attrNameLst>
                                          <p:attrName>ppt_y</p:attrName>
                                        </p:attrNameLst>
                                      </p:cBhvr>
                                      <p:tavLst>
                                        <p:tav tm="0">
                                          <p:val>
                                            <p:strVal val="#ppt_y+#ppt_h*1.125000"/>
                                          </p:val>
                                        </p:tav>
                                        <p:tav tm="100000">
                                          <p:val>
                                            <p:strVal val="#ppt_y"/>
                                          </p:val>
                                        </p:tav>
                                      </p:tavLst>
                                    </p:anim>
                                    <p:animEffect transition="in" filter="wipe(up)">
                                      <p:cBhvr>
                                        <p:cTn id="63" dur="500"/>
                                        <p:tgtEl>
                                          <p:spTgt spid="37"/>
                                        </p:tgtEl>
                                      </p:cBhvr>
                                    </p:animEffect>
                                  </p:childTnLst>
                                </p:cTn>
                              </p:par>
                            </p:childTnLst>
                          </p:cTn>
                        </p:par>
                        <p:par>
                          <p:cTn id="64" fill="hold">
                            <p:stCondLst>
                              <p:cond delay="3000"/>
                            </p:stCondLst>
                            <p:childTnLst>
                              <p:par>
                                <p:cTn id="65" presetID="35" presetClass="entr" presetSubtype="0"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500"/>
                                        <p:tgtEl>
                                          <p:spTgt spid="31"/>
                                        </p:tgtEl>
                                      </p:cBhvr>
                                    </p:animEffect>
                                    <p:anim calcmode="lin" valueType="num">
                                      <p:cBhvr>
                                        <p:cTn id="68" dur="500" fill="hold"/>
                                        <p:tgtEl>
                                          <p:spTgt spid="31"/>
                                        </p:tgtEl>
                                        <p:attrNameLst>
                                          <p:attrName>style.rotation</p:attrName>
                                        </p:attrNameLst>
                                      </p:cBhvr>
                                      <p:tavLst>
                                        <p:tav tm="0">
                                          <p:val>
                                            <p:fltVal val="720"/>
                                          </p:val>
                                        </p:tav>
                                        <p:tav tm="100000">
                                          <p:val>
                                            <p:fltVal val="0"/>
                                          </p:val>
                                        </p:tav>
                                      </p:tavLst>
                                    </p:anim>
                                    <p:anim calcmode="lin" valueType="num">
                                      <p:cBhvr>
                                        <p:cTn id="69" dur="500" fill="hold"/>
                                        <p:tgtEl>
                                          <p:spTgt spid="31"/>
                                        </p:tgtEl>
                                        <p:attrNameLst>
                                          <p:attrName>ppt_h</p:attrName>
                                        </p:attrNameLst>
                                      </p:cBhvr>
                                      <p:tavLst>
                                        <p:tav tm="0">
                                          <p:val>
                                            <p:fltVal val="0"/>
                                          </p:val>
                                        </p:tav>
                                        <p:tav tm="100000">
                                          <p:val>
                                            <p:strVal val="#ppt_h"/>
                                          </p:val>
                                        </p:tav>
                                      </p:tavLst>
                                    </p:anim>
                                    <p:anim calcmode="lin" valueType="num">
                                      <p:cBhvr>
                                        <p:cTn id="70" dur="500" fill="hold"/>
                                        <p:tgtEl>
                                          <p:spTgt spid="31"/>
                                        </p:tgtEl>
                                        <p:attrNameLst>
                                          <p:attrName>ppt_w</p:attrName>
                                        </p:attrNameLst>
                                      </p:cBhvr>
                                      <p:tavLst>
                                        <p:tav tm="0">
                                          <p:val>
                                            <p:fltVal val="0"/>
                                          </p:val>
                                        </p:tav>
                                        <p:tav tm="100000">
                                          <p:val>
                                            <p:strVal val="#ppt_w"/>
                                          </p:val>
                                        </p:tav>
                                      </p:tavLst>
                                    </p:anim>
                                  </p:childTnLst>
                                </p:cTn>
                              </p:par>
                              <p:par>
                                <p:cTn id="71" presetID="12" presetClass="entr" presetSubtype="4"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additive="base">
                                        <p:cTn id="73" dur="500"/>
                                        <p:tgtEl>
                                          <p:spTgt spid="38"/>
                                        </p:tgtEl>
                                        <p:attrNameLst>
                                          <p:attrName>ppt_y</p:attrName>
                                        </p:attrNameLst>
                                      </p:cBhvr>
                                      <p:tavLst>
                                        <p:tav tm="0">
                                          <p:val>
                                            <p:strVal val="#ppt_y+#ppt_h*1.125000"/>
                                          </p:val>
                                        </p:tav>
                                        <p:tav tm="100000">
                                          <p:val>
                                            <p:strVal val="#ppt_y"/>
                                          </p:val>
                                        </p:tav>
                                      </p:tavLst>
                                    </p:anim>
                                    <p:animEffect transition="in" filter="wipe(up)">
                                      <p:cBhvr>
                                        <p:cTn id="74" dur="500"/>
                                        <p:tgtEl>
                                          <p:spTgt spid="38"/>
                                        </p:tgtEl>
                                      </p:cBhvr>
                                    </p:animEffect>
                                  </p:childTnLst>
                                </p:cTn>
                              </p:par>
                            </p:childTnLst>
                          </p:cTn>
                        </p:par>
                        <p:par>
                          <p:cTn id="75" fill="hold">
                            <p:stCondLst>
                              <p:cond delay="3500"/>
                            </p:stCondLst>
                            <p:childTnLst>
                              <p:par>
                                <p:cTn id="76" presetID="35" presetClass="entr" presetSubtype="0" fill="hold" nodeType="after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fade">
                                      <p:cBhvr>
                                        <p:cTn id="78" dur="500"/>
                                        <p:tgtEl>
                                          <p:spTgt spid="34"/>
                                        </p:tgtEl>
                                      </p:cBhvr>
                                    </p:animEffect>
                                    <p:anim calcmode="lin" valueType="num">
                                      <p:cBhvr>
                                        <p:cTn id="79" dur="500" fill="hold"/>
                                        <p:tgtEl>
                                          <p:spTgt spid="34"/>
                                        </p:tgtEl>
                                        <p:attrNameLst>
                                          <p:attrName>style.rotation</p:attrName>
                                        </p:attrNameLst>
                                      </p:cBhvr>
                                      <p:tavLst>
                                        <p:tav tm="0">
                                          <p:val>
                                            <p:fltVal val="720"/>
                                          </p:val>
                                        </p:tav>
                                        <p:tav tm="100000">
                                          <p:val>
                                            <p:fltVal val="0"/>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 calcmode="lin" valueType="num">
                                      <p:cBhvr>
                                        <p:cTn id="81" dur="500" fill="hold"/>
                                        <p:tgtEl>
                                          <p:spTgt spid="34"/>
                                        </p:tgtEl>
                                        <p:attrNameLst>
                                          <p:attrName>ppt_w</p:attrName>
                                        </p:attrNameLst>
                                      </p:cBhvr>
                                      <p:tavLst>
                                        <p:tav tm="0">
                                          <p:val>
                                            <p:fltVal val="0"/>
                                          </p:val>
                                        </p:tav>
                                        <p:tav tm="100000">
                                          <p:val>
                                            <p:strVal val="#ppt_w"/>
                                          </p:val>
                                        </p:tav>
                                      </p:tavLst>
                                    </p:anim>
                                  </p:childTnLst>
                                </p:cTn>
                              </p:par>
                              <p:par>
                                <p:cTn id="82" presetID="12" presetClass="entr" presetSubtype="4" fill="hold" grpId="0" nodeType="with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additive="base">
                                        <p:cTn id="84" dur="500"/>
                                        <p:tgtEl>
                                          <p:spTgt spid="39"/>
                                        </p:tgtEl>
                                        <p:attrNameLst>
                                          <p:attrName>ppt_y</p:attrName>
                                        </p:attrNameLst>
                                      </p:cBhvr>
                                      <p:tavLst>
                                        <p:tav tm="0">
                                          <p:val>
                                            <p:strVal val="#ppt_y+#ppt_h*1.125000"/>
                                          </p:val>
                                        </p:tav>
                                        <p:tav tm="100000">
                                          <p:val>
                                            <p:strVal val="#ppt_y"/>
                                          </p:val>
                                        </p:tav>
                                      </p:tavLst>
                                    </p:anim>
                                    <p:animEffect transition="in" filter="wipe(up)">
                                      <p:cBhvr>
                                        <p:cTn id="8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9" grpId="0" bldLvl="0" animBg="1"/>
      <p:bldP spid="10" grpId="0" bldLvl="0" animBg="1"/>
      <p:bldP spid="52" grpId="0"/>
      <p:bldP spid="54" grpId="0"/>
      <p:bldP spid="56" grpId="0"/>
      <p:bldP spid="37"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238" y="283369"/>
            <a:ext cx="110966" cy="33289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矩形 5"/>
          <p:cNvSpPr/>
          <p:nvPr/>
        </p:nvSpPr>
        <p:spPr>
          <a:xfrm>
            <a:off x="255747" y="283369"/>
            <a:ext cx="2185034" cy="33289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b="1" dirty="0">
                <a:latin typeface="微软雅黑" panose="020B0503020204020204" charset="-122"/>
                <a:ea typeface="微软雅黑" panose="020B0503020204020204" charset="-122"/>
              </a:rPr>
              <a:t>不安全行为分类</a:t>
            </a:r>
          </a:p>
        </p:txBody>
      </p:sp>
      <p:sp>
        <p:nvSpPr>
          <p:cNvPr id="9" name="矩形 8"/>
          <p:cNvSpPr/>
          <p:nvPr/>
        </p:nvSpPr>
        <p:spPr>
          <a:xfrm>
            <a:off x="-5239" y="5084446"/>
            <a:ext cx="2446020" cy="6524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矩形 9"/>
          <p:cNvSpPr/>
          <p:nvPr/>
        </p:nvSpPr>
        <p:spPr>
          <a:xfrm>
            <a:off x="8503444" y="-2381"/>
            <a:ext cx="641509" cy="57150"/>
          </a:xfrm>
          <a:prstGeom prst="rect">
            <a:avLst/>
          </a:prstGeom>
          <a:solidFill>
            <a:srgbClr val="0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27" name="组合 26"/>
          <p:cNvGrpSpPr/>
          <p:nvPr/>
        </p:nvGrpSpPr>
        <p:grpSpPr>
          <a:xfrm>
            <a:off x="4238625" y="2180749"/>
            <a:ext cx="715328" cy="465296"/>
            <a:chOff x="8900" y="4771"/>
            <a:chExt cx="1502" cy="977"/>
          </a:xfrm>
        </p:grpSpPr>
        <p:cxnSp>
          <p:nvCxnSpPr>
            <p:cNvPr id="24" name="直接连接符 23"/>
            <p:cNvCxnSpPr/>
            <p:nvPr/>
          </p:nvCxnSpPr>
          <p:spPr>
            <a:xfrm flipH="1">
              <a:off x="8900" y="4854"/>
              <a:ext cx="1444" cy="894"/>
            </a:xfrm>
            <a:prstGeom prst="line">
              <a:avLst/>
            </a:prstGeom>
            <a:solidFill>
              <a:schemeClr val="tx1">
                <a:lumMod val="65000"/>
                <a:lumOff val="35000"/>
              </a:schemeClr>
            </a:solidFill>
            <a:ln w="19050">
              <a:solidFill>
                <a:srgbClr val="C90000"/>
              </a:solidFill>
              <a:prstDash val="sysDash"/>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flipH="1">
              <a:off x="10188" y="4771"/>
              <a:ext cx="214" cy="214"/>
            </a:xfrm>
            <a:prstGeom prst="ellipse">
              <a:avLst/>
            </a:prstGeom>
            <a:solidFill>
              <a:srgbClr val="C9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a:solidFill>
                  <a:schemeClr val="tx1">
                    <a:lumMod val="65000"/>
                    <a:lumOff val="35000"/>
                  </a:schemeClr>
                </a:solidFill>
              </a:endParaRPr>
            </a:p>
          </p:txBody>
        </p:sp>
      </p:grpSp>
      <p:grpSp>
        <p:nvGrpSpPr>
          <p:cNvPr id="29" name="组合 28"/>
          <p:cNvGrpSpPr/>
          <p:nvPr/>
        </p:nvGrpSpPr>
        <p:grpSpPr>
          <a:xfrm>
            <a:off x="4238625" y="3027998"/>
            <a:ext cx="715328" cy="495300"/>
            <a:chOff x="8900" y="6550"/>
            <a:chExt cx="1502" cy="1040"/>
          </a:xfrm>
          <a:solidFill>
            <a:srgbClr val="C90000"/>
          </a:solidFill>
        </p:grpSpPr>
        <p:sp>
          <p:nvSpPr>
            <p:cNvPr id="19" name="椭圆 18"/>
            <p:cNvSpPr/>
            <p:nvPr/>
          </p:nvSpPr>
          <p:spPr>
            <a:xfrm flipH="1">
              <a:off x="10188" y="6550"/>
              <a:ext cx="214" cy="2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a:solidFill>
                  <a:schemeClr val="tx1">
                    <a:lumMod val="65000"/>
                    <a:lumOff val="35000"/>
                  </a:schemeClr>
                </a:solidFill>
              </a:endParaRPr>
            </a:p>
          </p:txBody>
        </p:sp>
        <p:cxnSp>
          <p:nvCxnSpPr>
            <p:cNvPr id="25" name="直接连接符 24"/>
            <p:cNvCxnSpPr/>
            <p:nvPr/>
          </p:nvCxnSpPr>
          <p:spPr>
            <a:xfrm flipH="1">
              <a:off x="8900" y="6696"/>
              <a:ext cx="1444" cy="894"/>
            </a:xfrm>
            <a:prstGeom prst="line">
              <a:avLst/>
            </a:prstGeom>
            <a:grpFill/>
            <a:ln w="19050">
              <a:solidFill>
                <a:srgbClr val="C90000"/>
              </a:solidFill>
              <a:prstDash val="sysDash"/>
            </a:ln>
          </p:spPr>
          <p:style>
            <a:lnRef idx="1">
              <a:schemeClr val="accent1"/>
            </a:lnRef>
            <a:fillRef idx="0">
              <a:schemeClr val="accent1"/>
            </a:fillRef>
            <a:effectRef idx="0">
              <a:schemeClr val="accent1"/>
            </a:effectRef>
            <a:fontRef idx="minor">
              <a:schemeClr val="tx1"/>
            </a:fontRef>
          </p:style>
        </p:cxnSp>
      </p:grpSp>
      <p:sp>
        <p:nvSpPr>
          <p:cNvPr id="20485" name="矩形 23"/>
          <p:cNvSpPr/>
          <p:nvPr/>
        </p:nvSpPr>
        <p:spPr>
          <a:xfrm>
            <a:off x="5715399" y="2334280"/>
            <a:ext cx="1756612" cy="276999"/>
          </a:xfrm>
          <a:prstGeom prst="rect">
            <a:avLst/>
          </a:prstGeom>
          <a:noFill/>
          <a:ln w="9525">
            <a:noFill/>
          </a:ln>
        </p:spPr>
        <p:txBody>
          <a:bodyPr wrap="squar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nSpc>
                <a:spcPct val="100000"/>
              </a:lnSpc>
              <a:spcBef>
                <a:spcPct val="0"/>
              </a:spcBef>
              <a:buNone/>
            </a:pPr>
            <a:r>
              <a:rPr lang="en-US" altLang="zh-CN" sz="1200" b="1" dirty="0">
                <a:solidFill>
                  <a:schemeClr val="tx1">
                    <a:lumMod val="75000"/>
                    <a:lumOff val="25000"/>
                  </a:schemeClr>
                </a:solidFill>
                <a:latin typeface="微软雅黑" panose="020B0503020204020204" charset="-122"/>
                <a:ea typeface="微软雅黑" panose="020B0503020204020204" charset="-122"/>
                <a:sym typeface="+mn-ea"/>
              </a:rPr>
              <a:t>10</a:t>
            </a:r>
            <a:r>
              <a:rPr lang="zh-CN" altLang="en-US" sz="1200" b="1" dirty="0">
                <a:solidFill>
                  <a:schemeClr val="tx1">
                    <a:lumMod val="75000"/>
                    <a:lumOff val="25000"/>
                  </a:schemeClr>
                </a:solidFill>
                <a:latin typeface="微软雅黑" panose="020B0503020204020204" charset="-122"/>
                <a:ea typeface="微软雅黑" panose="020B0503020204020204" charset="-122"/>
                <a:sym typeface="+mn-ea"/>
              </a:rPr>
              <a:t>、有分散注意力行为</a:t>
            </a:r>
          </a:p>
        </p:txBody>
      </p:sp>
      <p:sp>
        <p:nvSpPr>
          <p:cNvPr id="20487" name="矩形 25"/>
          <p:cNvSpPr/>
          <p:nvPr/>
        </p:nvSpPr>
        <p:spPr>
          <a:xfrm>
            <a:off x="5715399" y="3091756"/>
            <a:ext cx="1915890" cy="646331"/>
          </a:xfrm>
          <a:prstGeom prst="rect">
            <a:avLst/>
          </a:prstGeom>
          <a:noFill/>
          <a:ln w="9525">
            <a:noFill/>
          </a:ln>
        </p:spPr>
        <p:txBody>
          <a:bodyPr wrap="squar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nSpc>
                <a:spcPct val="100000"/>
              </a:lnSpc>
              <a:spcBef>
                <a:spcPct val="0"/>
              </a:spcBef>
              <a:buNone/>
            </a:pPr>
            <a:r>
              <a:rPr lang="en-US" altLang="zh-CN" sz="1200" b="1" dirty="0">
                <a:solidFill>
                  <a:schemeClr val="tx1">
                    <a:lumMod val="75000"/>
                    <a:lumOff val="25000"/>
                  </a:schemeClr>
                </a:solidFill>
                <a:latin typeface="微软雅黑" panose="020B0503020204020204" charset="-122"/>
                <a:ea typeface="微软雅黑" panose="020B0503020204020204" charset="-122"/>
                <a:sym typeface="+mn-ea"/>
              </a:rPr>
              <a:t>11</a:t>
            </a:r>
            <a:r>
              <a:rPr lang="zh-CN" altLang="en-US" sz="1200" b="1" dirty="0">
                <a:solidFill>
                  <a:schemeClr val="tx1">
                    <a:lumMod val="75000"/>
                    <a:lumOff val="25000"/>
                  </a:schemeClr>
                </a:solidFill>
                <a:latin typeface="微软雅黑" panose="020B0503020204020204" charset="-122"/>
                <a:ea typeface="微软雅黑" panose="020B0503020204020204" charset="-122"/>
                <a:sym typeface="+mn-ea"/>
              </a:rPr>
              <a:t>、在必须使用个人防护用品的作业或场合中，忽视其使用不安全装束；</a:t>
            </a:r>
          </a:p>
        </p:txBody>
      </p:sp>
      <p:sp>
        <p:nvSpPr>
          <p:cNvPr id="20489" name="矩形 27"/>
          <p:cNvSpPr/>
          <p:nvPr/>
        </p:nvSpPr>
        <p:spPr>
          <a:xfrm>
            <a:off x="5715399" y="4113074"/>
            <a:ext cx="1915890" cy="461665"/>
          </a:xfrm>
          <a:prstGeom prst="rect">
            <a:avLst/>
          </a:prstGeom>
          <a:noFill/>
          <a:ln w="9525">
            <a:noFill/>
          </a:ln>
        </p:spPr>
        <p:txBody>
          <a:bodyPr wrap="squar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nSpc>
                <a:spcPct val="100000"/>
              </a:lnSpc>
              <a:spcBef>
                <a:spcPct val="0"/>
              </a:spcBef>
              <a:buNone/>
            </a:pPr>
            <a:r>
              <a:rPr lang="en-US" altLang="zh-CN" sz="1200" b="1" dirty="0">
                <a:solidFill>
                  <a:schemeClr val="tx1">
                    <a:lumMod val="75000"/>
                    <a:lumOff val="25000"/>
                  </a:schemeClr>
                </a:solidFill>
                <a:latin typeface="微软雅黑" panose="020B0503020204020204" charset="-122"/>
                <a:ea typeface="微软雅黑" panose="020B0503020204020204" charset="-122"/>
                <a:sym typeface="+mn-ea"/>
              </a:rPr>
              <a:t>12</a:t>
            </a:r>
            <a:r>
              <a:rPr lang="zh-CN" altLang="en-US" sz="1200" b="1" dirty="0">
                <a:solidFill>
                  <a:schemeClr val="tx1">
                    <a:lumMod val="75000"/>
                    <a:lumOff val="25000"/>
                  </a:schemeClr>
                </a:solidFill>
                <a:latin typeface="微软雅黑" panose="020B0503020204020204" charset="-122"/>
                <a:ea typeface="微软雅黑" panose="020B0503020204020204" charset="-122"/>
                <a:sym typeface="+mn-ea"/>
              </a:rPr>
              <a:t>、对易燃、易爆等危险品处理错误</a:t>
            </a:r>
          </a:p>
        </p:txBody>
      </p:sp>
      <p:sp>
        <p:nvSpPr>
          <p:cNvPr id="20491" name="矩形 29"/>
          <p:cNvSpPr/>
          <p:nvPr/>
        </p:nvSpPr>
        <p:spPr>
          <a:xfrm>
            <a:off x="1794934" y="1302453"/>
            <a:ext cx="1654175" cy="424732"/>
          </a:xfrm>
          <a:prstGeom prst="rect">
            <a:avLst/>
          </a:prstGeom>
          <a:noFill/>
          <a:ln w="9525">
            <a:noFill/>
          </a:ln>
        </p:spPr>
        <p:txBody>
          <a:bodyPr wrap="squar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buNone/>
            </a:pPr>
            <a:r>
              <a:rPr lang="zh-CN" altLang="en-US" sz="1200" b="1" dirty="0">
                <a:solidFill>
                  <a:schemeClr val="tx1">
                    <a:lumMod val="75000"/>
                    <a:lumOff val="25000"/>
                  </a:schemeClr>
                </a:solidFill>
                <a:latin typeface="微软雅黑" panose="020B0503020204020204" charset="-122"/>
                <a:ea typeface="微软雅黑" panose="020B0503020204020204" charset="-122"/>
              </a:rPr>
              <a:t>７、攀坐不安全位置</a:t>
            </a:r>
            <a:r>
              <a:rPr lang="en-US" altLang="zh-CN" sz="1200" b="1" dirty="0">
                <a:solidFill>
                  <a:schemeClr val="tx1">
                    <a:lumMod val="75000"/>
                    <a:lumOff val="25000"/>
                  </a:schemeClr>
                </a:solidFill>
                <a:latin typeface="微软雅黑" panose="020B0503020204020204" charset="-122"/>
                <a:ea typeface="微软雅黑" panose="020B0503020204020204" charset="-122"/>
              </a:rPr>
              <a:t>(</a:t>
            </a:r>
            <a:r>
              <a:rPr lang="zh-CN" altLang="en-US" sz="1200" b="1" dirty="0">
                <a:solidFill>
                  <a:schemeClr val="tx1">
                    <a:lumMod val="75000"/>
                    <a:lumOff val="25000"/>
                  </a:schemeClr>
                </a:solidFill>
                <a:latin typeface="微软雅黑" panose="020B0503020204020204" charset="-122"/>
                <a:ea typeface="微软雅黑" panose="020B0503020204020204" charset="-122"/>
              </a:rPr>
              <a:t>如平台护栏等</a:t>
            </a:r>
            <a:r>
              <a:rPr lang="en-US" altLang="zh-CN" sz="1200" b="1" dirty="0">
                <a:solidFill>
                  <a:schemeClr val="tx1">
                    <a:lumMod val="75000"/>
                    <a:lumOff val="25000"/>
                  </a:schemeClr>
                </a:solidFill>
                <a:latin typeface="微软雅黑" panose="020B0503020204020204" charset="-122"/>
                <a:ea typeface="微软雅黑" panose="020B0503020204020204" charset="-122"/>
              </a:rPr>
              <a:t>)</a:t>
            </a:r>
          </a:p>
        </p:txBody>
      </p:sp>
      <p:sp>
        <p:nvSpPr>
          <p:cNvPr id="20493" name="矩形 31"/>
          <p:cNvSpPr/>
          <p:nvPr/>
        </p:nvSpPr>
        <p:spPr>
          <a:xfrm>
            <a:off x="1761067" y="2231708"/>
            <a:ext cx="1654175" cy="461665"/>
          </a:xfrm>
          <a:prstGeom prst="rect">
            <a:avLst/>
          </a:prstGeom>
          <a:noFill/>
          <a:ln w="9525">
            <a:noFill/>
          </a:ln>
        </p:spPr>
        <p:txBody>
          <a:bodyPr wrap="squar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r">
              <a:lnSpc>
                <a:spcPct val="100000"/>
              </a:lnSpc>
              <a:spcBef>
                <a:spcPct val="0"/>
              </a:spcBef>
              <a:buNone/>
            </a:pPr>
            <a:r>
              <a:rPr lang="zh-CN" altLang="en-US" sz="1200" b="1" dirty="0">
                <a:solidFill>
                  <a:schemeClr val="tx1">
                    <a:lumMod val="75000"/>
                    <a:lumOff val="25000"/>
                  </a:schemeClr>
                </a:solidFill>
                <a:latin typeface="微软雅黑" panose="020B0503020204020204" charset="-122"/>
                <a:ea typeface="微软雅黑" panose="020B0503020204020204" charset="-122"/>
                <a:sym typeface="+mn-ea"/>
              </a:rPr>
              <a:t>８、在起吊物下作业、停留</a:t>
            </a:r>
          </a:p>
        </p:txBody>
      </p:sp>
      <p:sp>
        <p:nvSpPr>
          <p:cNvPr id="20495" name="矩形 33"/>
          <p:cNvSpPr/>
          <p:nvPr/>
        </p:nvSpPr>
        <p:spPr>
          <a:xfrm>
            <a:off x="1761067" y="3086577"/>
            <a:ext cx="1654175" cy="646331"/>
          </a:xfrm>
          <a:prstGeom prst="rect">
            <a:avLst/>
          </a:prstGeom>
          <a:noFill/>
          <a:ln w="9525">
            <a:noFill/>
          </a:ln>
        </p:spPr>
        <p:txBody>
          <a:bodyPr wrap="squar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r">
              <a:lnSpc>
                <a:spcPct val="100000"/>
              </a:lnSpc>
              <a:spcBef>
                <a:spcPct val="0"/>
              </a:spcBef>
              <a:buNone/>
            </a:pPr>
            <a:r>
              <a:rPr lang="en-US" altLang="zh-CN" sz="1200" b="1" dirty="0">
                <a:solidFill>
                  <a:schemeClr val="tx1">
                    <a:lumMod val="75000"/>
                    <a:lumOff val="25000"/>
                  </a:schemeClr>
                </a:solidFill>
                <a:latin typeface="微软雅黑" panose="020B0503020204020204" charset="-122"/>
                <a:ea typeface="微软雅黑" panose="020B0503020204020204" charset="-122"/>
                <a:sym typeface="+mn-ea"/>
              </a:rPr>
              <a:t>9</a:t>
            </a:r>
            <a:r>
              <a:rPr lang="zh-CN" altLang="en-US" sz="1200" b="1" dirty="0">
                <a:solidFill>
                  <a:schemeClr val="tx1">
                    <a:lumMod val="75000"/>
                    <a:lumOff val="25000"/>
                  </a:schemeClr>
                </a:solidFill>
                <a:latin typeface="微软雅黑" panose="020B0503020204020204" charset="-122"/>
                <a:ea typeface="微软雅黑" panose="020B0503020204020204" charset="-122"/>
                <a:sym typeface="+mn-ea"/>
              </a:rPr>
              <a:t>、机器运转时加油、修理、检查、调整、焊接、清扫等工作</a:t>
            </a:r>
          </a:p>
        </p:txBody>
      </p:sp>
      <p:grpSp>
        <p:nvGrpSpPr>
          <p:cNvPr id="31" name="组合 30"/>
          <p:cNvGrpSpPr/>
          <p:nvPr/>
        </p:nvGrpSpPr>
        <p:grpSpPr>
          <a:xfrm>
            <a:off x="3535204" y="1202531"/>
            <a:ext cx="661035" cy="661035"/>
            <a:chOff x="7423" y="2717"/>
            <a:chExt cx="1388" cy="1388"/>
          </a:xfrm>
        </p:grpSpPr>
        <p:sp>
          <p:nvSpPr>
            <p:cNvPr id="2" name="泪滴形 1"/>
            <p:cNvSpPr/>
            <p:nvPr/>
          </p:nvSpPr>
          <p:spPr>
            <a:xfrm rot="4903424">
              <a:off x="7423" y="2717"/>
              <a:ext cx="1389" cy="1389"/>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a:solidFill>
                  <a:schemeClr val="tx1">
                    <a:lumMod val="65000"/>
                    <a:lumOff val="35000"/>
                  </a:schemeClr>
                </a:solidFill>
              </a:endParaRPr>
            </a:p>
          </p:txBody>
        </p:sp>
        <p:sp>
          <p:nvSpPr>
            <p:cNvPr id="35" name="KSO_Shape"/>
            <p:cNvSpPr/>
            <p:nvPr/>
          </p:nvSpPr>
          <p:spPr>
            <a:xfrm>
              <a:off x="7763" y="3143"/>
              <a:ext cx="710" cy="538"/>
            </a:xfrm>
            <a:custGeom>
              <a:avLst/>
              <a:gdLst>
                <a:gd name="connsiteX0" fmla="*/ 367281 w 529316"/>
                <a:gd name="connsiteY0" fmla="*/ 196274 h 401026"/>
                <a:gd name="connsiteX1" fmla="*/ 355293 w 529316"/>
                <a:gd name="connsiteY1" fmla="*/ 208263 h 401026"/>
                <a:gd name="connsiteX2" fmla="*/ 465090 w 529316"/>
                <a:gd name="connsiteY2" fmla="*/ 318060 h 401026"/>
                <a:gd name="connsiteX3" fmla="*/ 466739 w 529316"/>
                <a:gd name="connsiteY3" fmla="*/ 320716 h 401026"/>
                <a:gd name="connsiteX4" fmla="*/ 491723 w 529316"/>
                <a:gd name="connsiteY4" fmla="*/ 320716 h 401026"/>
                <a:gd name="connsiteX5" fmla="*/ 162035 w 529316"/>
                <a:gd name="connsiteY5" fmla="*/ 196274 h 401026"/>
                <a:gd name="connsiteX6" fmla="*/ 37593 w 529316"/>
                <a:gd name="connsiteY6" fmla="*/ 320716 h 401026"/>
                <a:gd name="connsiteX7" fmla="*/ 62577 w 529316"/>
                <a:gd name="connsiteY7" fmla="*/ 320716 h 401026"/>
                <a:gd name="connsiteX8" fmla="*/ 64225 w 529316"/>
                <a:gd name="connsiteY8" fmla="*/ 318061 h 401026"/>
                <a:gd name="connsiteX9" fmla="*/ 174023 w 529316"/>
                <a:gd name="connsiteY9" fmla="*/ 208263 h 401026"/>
                <a:gd name="connsiteX10" fmla="*/ 46349 w 529316"/>
                <a:gd name="connsiteY10" fmla="*/ 80311 h 401026"/>
                <a:gd name="connsiteX11" fmla="*/ 222791 w 529316"/>
                <a:gd name="connsiteY11" fmla="*/ 256753 h 401026"/>
                <a:gd name="connsiteX12" fmla="*/ 263500 w 529316"/>
                <a:gd name="connsiteY12" fmla="*/ 273616 h 401026"/>
                <a:gd name="connsiteX13" fmla="*/ 264659 w 529316"/>
                <a:gd name="connsiteY13" fmla="*/ 273504 h 401026"/>
                <a:gd name="connsiteX14" fmla="*/ 306525 w 529316"/>
                <a:gd name="connsiteY14" fmla="*/ 256753 h 401026"/>
                <a:gd name="connsiteX15" fmla="*/ 482968 w 529316"/>
                <a:gd name="connsiteY15" fmla="*/ 80311 h 401026"/>
                <a:gd name="connsiteX16" fmla="*/ 458990 w 529316"/>
                <a:gd name="connsiteY16" fmla="*/ 80311 h 401026"/>
                <a:gd name="connsiteX17" fmla="*/ 300904 w 529316"/>
                <a:gd name="connsiteY17" fmla="*/ 238397 h 401026"/>
                <a:gd name="connsiteX18" fmla="*/ 264659 w 529316"/>
                <a:gd name="connsiteY18" fmla="*/ 252899 h 401026"/>
                <a:gd name="connsiteX19" fmla="*/ 263656 w 529316"/>
                <a:gd name="connsiteY19" fmla="*/ 252995 h 401026"/>
                <a:gd name="connsiteX20" fmla="*/ 228412 w 529316"/>
                <a:gd name="connsiteY20" fmla="*/ 238397 h 401026"/>
                <a:gd name="connsiteX21" fmla="*/ 70326 w 529316"/>
                <a:gd name="connsiteY21" fmla="*/ 80311 h 401026"/>
                <a:gd name="connsiteX22" fmla="*/ 92015 w 529316"/>
                <a:gd name="connsiteY22" fmla="*/ 0 h 401026"/>
                <a:gd name="connsiteX23" fmla="*/ 437301 w 529316"/>
                <a:gd name="connsiteY23" fmla="*/ 0 h 401026"/>
                <a:gd name="connsiteX24" fmla="*/ 529316 w 529316"/>
                <a:gd name="connsiteY24" fmla="*/ 92015 h 401026"/>
                <a:gd name="connsiteX25" fmla="*/ 529316 w 529316"/>
                <a:gd name="connsiteY25" fmla="*/ 309011 h 401026"/>
                <a:gd name="connsiteX26" fmla="*/ 437301 w 529316"/>
                <a:gd name="connsiteY26" fmla="*/ 401026 h 401026"/>
                <a:gd name="connsiteX27" fmla="*/ 92015 w 529316"/>
                <a:gd name="connsiteY27" fmla="*/ 401026 h 401026"/>
                <a:gd name="connsiteX28" fmla="*/ 0 w 529316"/>
                <a:gd name="connsiteY28" fmla="*/ 309011 h 401026"/>
                <a:gd name="connsiteX29" fmla="*/ 0 w 529316"/>
                <a:gd name="connsiteY29" fmla="*/ 92015 h 401026"/>
                <a:gd name="connsiteX30" fmla="*/ 92015 w 529316"/>
                <a:gd name="connsiteY30" fmla="*/ 0 h 40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29316" h="401026">
                  <a:moveTo>
                    <a:pt x="367281" y="196274"/>
                  </a:moveTo>
                  <a:lnTo>
                    <a:pt x="355293" y="208263"/>
                  </a:lnTo>
                  <a:lnTo>
                    <a:pt x="465090" y="318060"/>
                  </a:lnTo>
                  <a:cubicBezTo>
                    <a:pt x="465822" y="318792"/>
                    <a:pt x="466527" y="319541"/>
                    <a:pt x="466739" y="320716"/>
                  </a:cubicBezTo>
                  <a:lnTo>
                    <a:pt x="491723" y="320716"/>
                  </a:lnTo>
                  <a:close/>
                  <a:moveTo>
                    <a:pt x="162035" y="196274"/>
                  </a:moveTo>
                  <a:lnTo>
                    <a:pt x="37593" y="320716"/>
                  </a:lnTo>
                  <a:lnTo>
                    <a:pt x="62577" y="320716"/>
                  </a:lnTo>
                  <a:lnTo>
                    <a:pt x="64225" y="318061"/>
                  </a:lnTo>
                  <a:lnTo>
                    <a:pt x="174023" y="208263"/>
                  </a:lnTo>
                  <a:close/>
                  <a:moveTo>
                    <a:pt x="46349" y="80311"/>
                  </a:moveTo>
                  <a:lnTo>
                    <a:pt x="222791" y="256753"/>
                  </a:lnTo>
                  <a:cubicBezTo>
                    <a:pt x="234032" y="267995"/>
                    <a:pt x="248767" y="273616"/>
                    <a:pt x="263500" y="273616"/>
                  </a:cubicBezTo>
                  <a:cubicBezTo>
                    <a:pt x="263887" y="273616"/>
                    <a:pt x="264274" y="273611"/>
                    <a:pt x="264659" y="273504"/>
                  </a:cubicBezTo>
                  <a:cubicBezTo>
                    <a:pt x="279774" y="273906"/>
                    <a:pt x="294989" y="268289"/>
                    <a:pt x="306525" y="256753"/>
                  </a:cubicBezTo>
                  <a:lnTo>
                    <a:pt x="482968" y="80311"/>
                  </a:lnTo>
                  <a:lnTo>
                    <a:pt x="458990" y="80311"/>
                  </a:lnTo>
                  <a:lnTo>
                    <a:pt x="300904" y="238397"/>
                  </a:lnTo>
                  <a:cubicBezTo>
                    <a:pt x="290917" y="248385"/>
                    <a:pt x="277745" y="253247"/>
                    <a:pt x="264659" y="252899"/>
                  </a:cubicBezTo>
                  <a:cubicBezTo>
                    <a:pt x="264325" y="252991"/>
                    <a:pt x="263990" y="252995"/>
                    <a:pt x="263656" y="252995"/>
                  </a:cubicBezTo>
                  <a:cubicBezTo>
                    <a:pt x="250900" y="252995"/>
                    <a:pt x="238144" y="248128"/>
                    <a:pt x="228412" y="238397"/>
                  </a:cubicBezTo>
                  <a:lnTo>
                    <a:pt x="70326" y="80311"/>
                  </a:lnTo>
                  <a:close/>
                  <a:moveTo>
                    <a:pt x="92015" y="0"/>
                  </a:moveTo>
                  <a:lnTo>
                    <a:pt x="437301" y="0"/>
                  </a:lnTo>
                  <a:cubicBezTo>
                    <a:pt x="488119" y="0"/>
                    <a:pt x="529316" y="41197"/>
                    <a:pt x="529316" y="92015"/>
                  </a:cubicBezTo>
                  <a:lnTo>
                    <a:pt x="529316" y="309011"/>
                  </a:lnTo>
                  <a:cubicBezTo>
                    <a:pt x="529316" y="359829"/>
                    <a:pt x="488119" y="401026"/>
                    <a:pt x="437301" y="401026"/>
                  </a:cubicBezTo>
                  <a:lnTo>
                    <a:pt x="92015" y="401026"/>
                  </a:lnTo>
                  <a:cubicBezTo>
                    <a:pt x="41197" y="401026"/>
                    <a:pt x="0" y="359829"/>
                    <a:pt x="0" y="309011"/>
                  </a:cubicBezTo>
                  <a:lnTo>
                    <a:pt x="0" y="92015"/>
                  </a:lnTo>
                  <a:cubicBezTo>
                    <a:pt x="0" y="41197"/>
                    <a:pt x="41197" y="0"/>
                    <a:pt x="9201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a:solidFill>
                  <a:schemeClr val="tx1">
                    <a:lumMod val="65000"/>
                    <a:lumOff val="35000"/>
                  </a:schemeClr>
                </a:solidFill>
              </a:endParaRPr>
            </a:p>
          </p:txBody>
        </p:sp>
      </p:grpSp>
      <p:grpSp>
        <p:nvGrpSpPr>
          <p:cNvPr id="32" name="组合 31"/>
          <p:cNvGrpSpPr/>
          <p:nvPr/>
        </p:nvGrpSpPr>
        <p:grpSpPr>
          <a:xfrm>
            <a:off x="3535204" y="2063115"/>
            <a:ext cx="661035" cy="661035"/>
            <a:chOff x="7423" y="4524"/>
            <a:chExt cx="1388" cy="1388"/>
          </a:xfrm>
        </p:grpSpPr>
        <p:sp>
          <p:nvSpPr>
            <p:cNvPr id="4" name="泪滴形 3"/>
            <p:cNvSpPr/>
            <p:nvPr/>
          </p:nvSpPr>
          <p:spPr>
            <a:xfrm rot="4903424">
              <a:off x="7423" y="4524"/>
              <a:ext cx="1389" cy="1389"/>
            </a:xfrm>
            <a:prstGeom prst="teardrop">
              <a:avLst/>
            </a:prstGeom>
            <a:solidFill>
              <a:srgbClr val="C9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a:solidFill>
                  <a:schemeClr val="tx1">
                    <a:lumMod val="65000"/>
                    <a:lumOff val="35000"/>
                  </a:schemeClr>
                </a:solidFill>
              </a:endParaRPr>
            </a:p>
          </p:txBody>
        </p:sp>
        <p:sp>
          <p:nvSpPr>
            <p:cNvPr id="36" name="KSO_Shape"/>
            <p:cNvSpPr/>
            <p:nvPr/>
          </p:nvSpPr>
          <p:spPr>
            <a:xfrm>
              <a:off x="7730" y="4965"/>
              <a:ext cx="770" cy="508"/>
            </a:xfrm>
            <a:custGeom>
              <a:avLst/>
              <a:gdLst>
                <a:gd name="connsiteX0" fmla="*/ 880442 w 1224136"/>
                <a:gd name="connsiteY0" fmla="*/ 361080 h 883138"/>
                <a:gd name="connsiteX1" fmla="*/ 1006456 w 1224136"/>
                <a:gd name="connsiteY1" fmla="*/ 487094 h 883138"/>
                <a:gd name="connsiteX2" fmla="*/ 880442 w 1224136"/>
                <a:gd name="connsiteY2" fmla="*/ 613108 h 883138"/>
                <a:gd name="connsiteX3" fmla="*/ 754428 w 1224136"/>
                <a:gd name="connsiteY3" fmla="*/ 487094 h 883138"/>
                <a:gd name="connsiteX4" fmla="*/ 880442 w 1224136"/>
                <a:gd name="connsiteY4" fmla="*/ 361080 h 883138"/>
                <a:gd name="connsiteX5" fmla="*/ 880442 w 1224136"/>
                <a:gd name="connsiteY5" fmla="*/ 235066 h 883138"/>
                <a:gd name="connsiteX6" fmla="*/ 628414 w 1224136"/>
                <a:gd name="connsiteY6" fmla="*/ 487094 h 883138"/>
                <a:gd name="connsiteX7" fmla="*/ 880442 w 1224136"/>
                <a:gd name="connsiteY7" fmla="*/ 739122 h 883138"/>
                <a:gd name="connsiteX8" fmla="*/ 1132470 w 1224136"/>
                <a:gd name="connsiteY8" fmla="*/ 487094 h 883138"/>
                <a:gd name="connsiteX9" fmla="*/ 880442 w 1224136"/>
                <a:gd name="connsiteY9" fmla="*/ 235066 h 883138"/>
                <a:gd name="connsiteX10" fmla="*/ 132017 w 1224136"/>
                <a:gd name="connsiteY10" fmla="*/ 91050 h 883138"/>
                <a:gd name="connsiteX11" fmla="*/ 1092119 w 1224136"/>
                <a:gd name="connsiteY11" fmla="*/ 91050 h 883138"/>
                <a:gd name="connsiteX12" fmla="*/ 1224136 w 1224136"/>
                <a:gd name="connsiteY12" fmla="*/ 223067 h 883138"/>
                <a:gd name="connsiteX13" fmla="*/ 1224136 w 1224136"/>
                <a:gd name="connsiteY13" fmla="*/ 751121 h 883138"/>
                <a:gd name="connsiteX14" fmla="*/ 1092119 w 1224136"/>
                <a:gd name="connsiteY14" fmla="*/ 883138 h 883138"/>
                <a:gd name="connsiteX15" fmla="*/ 132017 w 1224136"/>
                <a:gd name="connsiteY15" fmla="*/ 883138 h 883138"/>
                <a:gd name="connsiteX16" fmla="*/ 0 w 1224136"/>
                <a:gd name="connsiteY16" fmla="*/ 751121 h 883138"/>
                <a:gd name="connsiteX17" fmla="*/ 0 w 1224136"/>
                <a:gd name="connsiteY17" fmla="*/ 223067 h 883138"/>
                <a:gd name="connsiteX18" fmla="*/ 132017 w 1224136"/>
                <a:gd name="connsiteY18" fmla="*/ 91050 h 883138"/>
                <a:gd name="connsiteX19" fmla="*/ 156016 w 1224136"/>
                <a:gd name="connsiteY19" fmla="*/ 0 h 883138"/>
                <a:gd name="connsiteX20" fmla="*/ 348040 w 1224136"/>
                <a:gd name="connsiteY20" fmla="*/ 0 h 883138"/>
                <a:gd name="connsiteX21" fmla="*/ 360040 w 1224136"/>
                <a:gd name="connsiteY21" fmla="*/ 12000 h 883138"/>
                <a:gd name="connsiteX22" fmla="*/ 360040 w 1224136"/>
                <a:gd name="connsiteY22" fmla="*/ 60000 h 883138"/>
                <a:gd name="connsiteX23" fmla="*/ 348040 w 1224136"/>
                <a:gd name="connsiteY23" fmla="*/ 72000 h 883138"/>
                <a:gd name="connsiteX24" fmla="*/ 156016 w 1224136"/>
                <a:gd name="connsiteY24" fmla="*/ 72000 h 883138"/>
                <a:gd name="connsiteX25" fmla="*/ 144016 w 1224136"/>
                <a:gd name="connsiteY25" fmla="*/ 60000 h 883138"/>
                <a:gd name="connsiteX26" fmla="*/ 144016 w 1224136"/>
                <a:gd name="connsiteY26" fmla="*/ 12000 h 883138"/>
                <a:gd name="connsiteX27" fmla="*/ 156016 w 1224136"/>
                <a:gd name="connsiteY27" fmla="*/ 0 h 88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24136" h="883138">
                  <a:moveTo>
                    <a:pt x="880442" y="361080"/>
                  </a:moveTo>
                  <a:cubicBezTo>
                    <a:pt x="950038" y="361080"/>
                    <a:pt x="1006456" y="417498"/>
                    <a:pt x="1006456" y="487094"/>
                  </a:cubicBezTo>
                  <a:cubicBezTo>
                    <a:pt x="1006456" y="556690"/>
                    <a:pt x="950038" y="613108"/>
                    <a:pt x="880442" y="613108"/>
                  </a:cubicBezTo>
                  <a:cubicBezTo>
                    <a:pt x="810846" y="613108"/>
                    <a:pt x="754428" y="556690"/>
                    <a:pt x="754428" y="487094"/>
                  </a:cubicBezTo>
                  <a:cubicBezTo>
                    <a:pt x="754428" y="417498"/>
                    <a:pt x="810846" y="361080"/>
                    <a:pt x="880442" y="361080"/>
                  </a:cubicBezTo>
                  <a:close/>
                  <a:moveTo>
                    <a:pt x="880442" y="235066"/>
                  </a:moveTo>
                  <a:cubicBezTo>
                    <a:pt x="741251" y="235066"/>
                    <a:pt x="628414" y="347903"/>
                    <a:pt x="628414" y="487094"/>
                  </a:cubicBezTo>
                  <a:cubicBezTo>
                    <a:pt x="628414" y="626285"/>
                    <a:pt x="741251" y="739122"/>
                    <a:pt x="880442" y="739122"/>
                  </a:cubicBezTo>
                  <a:cubicBezTo>
                    <a:pt x="1019633" y="739122"/>
                    <a:pt x="1132470" y="626285"/>
                    <a:pt x="1132470" y="487094"/>
                  </a:cubicBezTo>
                  <a:cubicBezTo>
                    <a:pt x="1132470" y="347903"/>
                    <a:pt x="1019633" y="235066"/>
                    <a:pt x="880442" y="235066"/>
                  </a:cubicBezTo>
                  <a:close/>
                  <a:moveTo>
                    <a:pt x="132017" y="91050"/>
                  </a:moveTo>
                  <a:lnTo>
                    <a:pt x="1092119" y="91050"/>
                  </a:lnTo>
                  <a:cubicBezTo>
                    <a:pt x="1165030" y="91050"/>
                    <a:pt x="1224136" y="150156"/>
                    <a:pt x="1224136" y="223067"/>
                  </a:cubicBezTo>
                  <a:lnTo>
                    <a:pt x="1224136" y="751121"/>
                  </a:lnTo>
                  <a:cubicBezTo>
                    <a:pt x="1224136" y="824032"/>
                    <a:pt x="1165030" y="883138"/>
                    <a:pt x="1092119" y="883138"/>
                  </a:cubicBezTo>
                  <a:lnTo>
                    <a:pt x="132017" y="883138"/>
                  </a:lnTo>
                  <a:cubicBezTo>
                    <a:pt x="59106" y="883138"/>
                    <a:pt x="0" y="824032"/>
                    <a:pt x="0" y="751121"/>
                  </a:cubicBezTo>
                  <a:lnTo>
                    <a:pt x="0" y="223067"/>
                  </a:lnTo>
                  <a:cubicBezTo>
                    <a:pt x="0" y="150156"/>
                    <a:pt x="59106" y="91050"/>
                    <a:pt x="132017" y="91050"/>
                  </a:cubicBezTo>
                  <a:close/>
                  <a:moveTo>
                    <a:pt x="156016" y="0"/>
                  </a:moveTo>
                  <a:lnTo>
                    <a:pt x="348040" y="0"/>
                  </a:lnTo>
                  <a:cubicBezTo>
                    <a:pt x="354667" y="0"/>
                    <a:pt x="360040" y="5373"/>
                    <a:pt x="360040" y="12000"/>
                  </a:cubicBezTo>
                  <a:lnTo>
                    <a:pt x="360040" y="60000"/>
                  </a:lnTo>
                  <a:cubicBezTo>
                    <a:pt x="360040" y="66627"/>
                    <a:pt x="354667" y="72000"/>
                    <a:pt x="348040" y="72000"/>
                  </a:cubicBezTo>
                  <a:lnTo>
                    <a:pt x="156016" y="72000"/>
                  </a:lnTo>
                  <a:cubicBezTo>
                    <a:pt x="149389" y="72000"/>
                    <a:pt x="144016" y="66627"/>
                    <a:pt x="144016" y="60000"/>
                  </a:cubicBezTo>
                  <a:lnTo>
                    <a:pt x="144016" y="12000"/>
                  </a:lnTo>
                  <a:cubicBezTo>
                    <a:pt x="144016" y="5373"/>
                    <a:pt x="149389" y="0"/>
                    <a:pt x="15601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a:solidFill>
                  <a:schemeClr val="tx1">
                    <a:lumMod val="65000"/>
                    <a:lumOff val="35000"/>
                  </a:schemeClr>
                </a:solidFill>
              </a:endParaRPr>
            </a:p>
          </p:txBody>
        </p:sp>
      </p:grpSp>
      <p:grpSp>
        <p:nvGrpSpPr>
          <p:cNvPr id="33" name="组合 32"/>
          <p:cNvGrpSpPr/>
          <p:nvPr/>
        </p:nvGrpSpPr>
        <p:grpSpPr>
          <a:xfrm>
            <a:off x="3535204" y="2923699"/>
            <a:ext cx="661035" cy="661035"/>
            <a:chOff x="7423" y="6331"/>
            <a:chExt cx="1388" cy="1388"/>
          </a:xfrm>
        </p:grpSpPr>
        <p:sp>
          <p:nvSpPr>
            <p:cNvPr id="7" name="泪滴形 6"/>
            <p:cNvSpPr/>
            <p:nvPr/>
          </p:nvSpPr>
          <p:spPr>
            <a:xfrm rot="4903424">
              <a:off x="7423" y="6331"/>
              <a:ext cx="1389" cy="1389"/>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dirty="0">
                <a:solidFill>
                  <a:schemeClr val="tx1">
                    <a:lumMod val="65000"/>
                    <a:lumOff val="35000"/>
                  </a:schemeClr>
                </a:solidFill>
              </a:endParaRPr>
            </a:p>
          </p:txBody>
        </p:sp>
        <p:sp>
          <p:nvSpPr>
            <p:cNvPr id="37" name="KSO_Shape"/>
            <p:cNvSpPr/>
            <p:nvPr/>
          </p:nvSpPr>
          <p:spPr>
            <a:xfrm>
              <a:off x="7723" y="6725"/>
              <a:ext cx="783" cy="585"/>
            </a:xfrm>
            <a:custGeom>
              <a:avLst/>
              <a:gdLst>
                <a:gd name="connsiteX0" fmla="*/ 577329 w 833225"/>
                <a:gd name="connsiteY0" fmla="*/ 241699 h 624687"/>
                <a:gd name="connsiteX1" fmla="*/ 541325 w 833225"/>
                <a:gd name="connsiteY1" fmla="*/ 277703 h 624687"/>
                <a:gd name="connsiteX2" fmla="*/ 577329 w 833225"/>
                <a:gd name="connsiteY2" fmla="*/ 313707 h 624687"/>
                <a:gd name="connsiteX3" fmla="*/ 613333 w 833225"/>
                <a:gd name="connsiteY3" fmla="*/ 277703 h 624687"/>
                <a:gd name="connsiteX4" fmla="*/ 577329 w 833225"/>
                <a:gd name="connsiteY4" fmla="*/ 241699 h 624687"/>
                <a:gd name="connsiteX5" fmla="*/ 424929 w 833225"/>
                <a:gd name="connsiteY5" fmla="*/ 241699 h 624687"/>
                <a:gd name="connsiteX6" fmla="*/ 388925 w 833225"/>
                <a:gd name="connsiteY6" fmla="*/ 277703 h 624687"/>
                <a:gd name="connsiteX7" fmla="*/ 424929 w 833225"/>
                <a:gd name="connsiteY7" fmla="*/ 313707 h 624687"/>
                <a:gd name="connsiteX8" fmla="*/ 460933 w 833225"/>
                <a:gd name="connsiteY8" fmla="*/ 277703 h 624687"/>
                <a:gd name="connsiteX9" fmla="*/ 424929 w 833225"/>
                <a:gd name="connsiteY9" fmla="*/ 241699 h 624687"/>
                <a:gd name="connsiteX10" fmla="*/ 272529 w 833225"/>
                <a:gd name="connsiteY10" fmla="*/ 241699 h 624687"/>
                <a:gd name="connsiteX11" fmla="*/ 236525 w 833225"/>
                <a:gd name="connsiteY11" fmla="*/ 277703 h 624687"/>
                <a:gd name="connsiteX12" fmla="*/ 272529 w 833225"/>
                <a:gd name="connsiteY12" fmla="*/ 313707 h 624687"/>
                <a:gd name="connsiteX13" fmla="*/ 308533 w 833225"/>
                <a:gd name="connsiteY13" fmla="*/ 277703 h 624687"/>
                <a:gd name="connsiteX14" fmla="*/ 272529 w 833225"/>
                <a:gd name="connsiteY14" fmla="*/ 241699 h 624687"/>
                <a:gd name="connsiteX15" fmla="*/ 429066 w 833225"/>
                <a:gd name="connsiteY15" fmla="*/ 124 h 624687"/>
                <a:gd name="connsiteX16" fmla="*/ 543580 w 833225"/>
                <a:gd name="connsiteY16" fmla="*/ 13237 h 624687"/>
                <a:gd name="connsiteX17" fmla="*/ 789350 w 833225"/>
                <a:gd name="connsiteY17" fmla="*/ 401436 h 624687"/>
                <a:gd name="connsiteX18" fmla="*/ 362652 w 833225"/>
                <a:gd name="connsiteY18" fmla="*/ 552944 h 624687"/>
                <a:gd name="connsiteX19" fmla="*/ 243007 w 833225"/>
                <a:gd name="connsiteY19" fmla="*/ 624687 h 624687"/>
                <a:gd name="connsiteX20" fmla="*/ 211865 w 833225"/>
                <a:gd name="connsiteY20" fmla="*/ 519440 h 624687"/>
                <a:gd name="connsiteX21" fmla="*/ 117966 w 833225"/>
                <a:gd name="connsiteY21" fmla="*/ 84077 h 624687"/>
                <a:gd name="connsiteX22" fmla="*/ 429066 w 833225"/>
                <a:gd name="connsiteY22" fmla="*/ 124 h 6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33225" h="624687">
                  <a:moveTo>
                    <a:pt x="577329" y="241699"/>
                  </a:moveTo>
                  <a:cubicBezTo>
                    <a:pt x="557445" y="241699"/>
                    <a:pt x="541325" y="257819"/>
                    <a:pt x="541325" y="277703"/>
                  </a:cubicBezTo>
                  <a:cubicBezTo>
                    <a:pt x="541325" y="297587"/>
                    <a:pt x="557445" y="313707"/>
                    <a:pt x="577329" y="313707"/>
                  </a:cubicBezTo>
                  <a:cubicBezTo>
                    <a:pt x="597213" y="313707"/>
                    <a:pt x="613333" y="297587"/>
                    <a:pt x="613333" y="277703"/>
                  </a:cubicBezTo>
                  <a:cubicBezTo>
                    <a:pt x="613333" y="257819"/>
                    <a:pt x="597213" y="241699"/>
                    <a:pt x="577329" y="241699"/>
                  </a:cubicBezTo>
                  <a:close/>
                  <a:moveTo>
                    <a:pt x="424929" y="241699"/>
                  </a:moveTo>
                  <a:cubicBezTo>
                    <a:pt x="405045" y="241699"/>
                    <a:pt x="388925" y="257819"/>
                    <a:pt x="388925" y="277703"/>
                  </a:cubicBezTo>
                  <a:cubicBezTo>
                    <a:pt x="388925" y="297587"/>
                    <a:pt x="405045" y="313707"/>
                    <a:pt x="424929" y="313707"/>
                  </a:cubicBezTo>
                  <a:cubicBezTo>
                    <a:pt x="444813" y="313707"/>
                    <a:pt x="460933" y="297587"/>
                    <a:pt x="460933" y="277703"/>
                  </a:cubicBezTo>
                  <a:cubicBezTo>
                    <a:pt x="460933" y="257819"/>
                    <a:pt x="444813" y="241699"/>
                    <a:pt x="424929" y="241699"/>
                  </a:cubicBezTo>
                  <a:close/>
                  <a:moveTo>
                    <a:pt x="272529" y="241699"/>
                  </a:moveTo>
                  <a:cubicBezTo>
                    <a:pt x="252645" y="241699"/>
                    <a:pt x="236525" y="257819"/>
                    <a:pt x="236525" y="277703"/>
                  </a:cubicBezTo>
                  <a:cubicBezTo>
                    <a:pt x="236525" y="297587"/>
                    <a:pt x="252645" y="313707"/>
                    <a:pt x="272529" y="313707"/>
                  </a:cubicBezTo>
                  <a:cubicBezTo>
                    <a:pt x="292413" y="313707"/>
                    <a:pt x="308533" y="297587"/>
                    <a:pt x="308533" y="277703"/>
                  </a:cubicBezTo>
                  <a:cubicBezTo>
                    <a:pt x="308533" y="257819"/>
                    <a:pt x="292413" y="241699"/>
                    <a:pt x="272529" y="241699"/>
                  </a:cubicBezTo>
                  <a:close/>
                  <a:moveTo>
                    <a:pt x="429066" y="124"/>
                  </a:moveTo>
                  <a:cubicBezTo>
                    <a:pt x="467414" y="891"/>
                    <a:pt x="505944" y="5202"/>
                    <a:pt x="543580" y="13237"/>
                  </a:cubicBezTo>
                  <a:cubicBezTo>
                    <a:pt x="786614" y="65121"/>
                    <a:pt x="903137" y="249172"/>
                    <a:pt x="789350" y="401436"/>
                  </a:cubicBezTo>
                  <a:cubicBezTo>
                    <a:pt x="710142" y="507428"/>
                    <a:pt x="538801" y="568267"/>
                    <a:pt x="362652" y="552944"/>
                  </a:cubicBezTo>
                  <a:lnTo>
                    <a:pt x="243007" y="624687"/>
                  </a:lnTo>
                  <a:lnTo>
                    <a:pt x="211865" y="519440"/>
                  </a:lnTo>
                  <a:cubicBezTo>
                    <a:pt x="-26035" y="429957"/>
                    <a:pt x="-72481" y="214611"/>
                    <a:pt x="117966" y="84077"/>
                  </a:cubicBezTo>
                  <a:cubicBezTo>
                    <a:pt x="200623" y="27423"/>
                    <a:pt x="314022" y="-2176"/>
                    <a:pt x="429066" y="1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schemeClr val="tx1">
                    <a:lumMod val="65000"/>
                    <a:lumOff val="35000"/>
                  </a:schemeClr>
                </a:solidFill>
              </a:endParaRPr>
            </a:p>
          </p:txBody>
        </p:sp>
      </p:grpSp>
      <p:grpSp>
        <p:nvGrpSpPr>
          <p:cNvPr id="34" name="组合 33"/>
          <p:cNvGrpSpPr/>
          <p:nvPr/>
        </p:nvGrpSpPr>
        <p:grpSpPr>
          <a:xfrm>
            <a:off x="4947285" y="2176463"/>
            <a:ext cx="661035" cy="661035"/>
            <a:chOff x="10388" y="4762"/>
            <a:chExt cx="1388" cy="1388"/>
          </a:xfrm>
        </p:grpSpPr>
        <p:sp>
          <p:nvSpPr>
            <p:cNvPr id="22" name="泪滴形 21"/>
            <p:cNvSpPr/>
            <p:nvPr/>
          </p:nvSpPr>
          <p:spPr>
            <a:xfrm rot="16696576" flipH="1" flipV="1">
              <a:off x="10388" y="4762"/>
              <a:ext cx="1389" cy="1389"/>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a:solidFill>
                  <a:schemeClr val="tx1">
                    <a:lumMod val="65000"/>
                    <a:lumOff val="35000"/>
                  </a:schemeClr>
                </a:solidFill>
              </a:endParaRPr>
            </a:p>
          </p:txBody>
        </p:sp>
        <p:grpSp>
          <p:nvGrpSpPr>
            <p:cNvPr id="38" name="组合 37"/>
            <p:cNvGrpSpPr/>
            <p:nvPr/>
          </p:nvGrpSpPr>
          <p:grpSpPr>
            <a:xfrm>
              <a:off x="10722" y="5103"/>
              <a:ext cx="707" cy="707"/>
              <a:chOff x="3138488" y="5478463"/>
              <a:chExt cx="239713" cy="239713"/>
            </a:xfrm>
            <a:solidFill>
              <a:schemeClr val="bg1"/>
            </a:solidFill>
          </p:grpSpPr>
          <p:sp>
            <p:nvSpPr>
              <p:cNvPr id="39" name="Rectangle 213"/>
              <p:cNvSpPr>
                <a:spLocks noChangeArrowheads="1"/>
              </p:cNvSpPr>
              <p:nvPr/>
            </p:nvSpPr>
            <p:spPr bwMode="auto">
              <a:xfrm>
                <a:off x="3138488" y="5567363"/>
                <a:ext cx="149225" cy="150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a:defRPr/>
                </a:pPr>
                <a:endParaRPr lang="zh-CN" altLang="en-US" sz="1350">
                  <a:solidFill>
                    <a:schemeClr val="tx1">
                      <a:lumMod val="65000"/>
                      <a:lumOff val="35000"/>
                    </a:schemeClr>
                  </a:solidFill>
                </a:endParaRPr>
              </a:p>
            </p:txBody>
          </p:sp>
          <p:sp>
            <p:nvSpPr>
              <p:cNvPr id="40" name="Freeform 214"/>
              <p:cNvSpPr/>
              <p:nvPr/>
            </p:nvSpPr>
            <p:spPr bwMode="auto">
              <a:xfrm>
                <a:off x="3182938" y="5522913"/>
                <a:ext cx="150813" cy="150813"/>
              </a:xfrm>
              <a:custGeom>
                <a:avLst/>
                <a:gdLst>
                  <a:gd name="T0" fmla="*/ 95 w 95"/>
                  <a:gd name="T1" fmla="*/ 0 h 95"/>
                  <a:gd name="T2" fmla="*/ 0 w 95"/>
                  <a:gd name="T3" fmla="*/ 0 h 95"/>
                  <a:gd name="T4" fmla="*/ 0 w 95"/>
                  <a:gd name="T5" fmla="*/ 19 h 95"/>
                  <a:gd name="T6" fmla="*/ 76 w 95"/>
                  <a:gd name="T7" fmla="*/ 19 h 95"/>
                  <a:gd name="T8" fmla="*/ 76 w 95"/>
                  <a:gd name="T9" fmla="*/ 95 h 95"/>
                  <a:gd name="T10" fmla="*/ 95 w 95"/>
                  <a:gd name="T11" fmla="*/ 95 h 95"/>
                  <a:gd name="T12" fmla="*/ 95 w 95"/>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95" h="95">
                    <a:moveTo>
                      <a:pt x="95" y="0"/>
                    </a:moveTo>
                    <a:lnTo>
                      <a:pt x="0" y="0"/>
                    </a:lnTo>
                    <a:lnTo>
                      <a:pt x="0" y="19"/>
                    </a:lnTo>
                    <a:lnTo>
                      <a:pt x="76" y="19"/>
                    </a:lnTo>
                    <a:lnTo>
                      <a:pt x="76" y="95"/>
                    </a:lnTo>
                    <a:lnTo>
                      <a:pt x="95" y="95"/>
                    </a:lnTo>
                    <a:lnTo>
                      <a:pt x="9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zh-CN" altLang="en-US" sz="1350">
                  <a:solidFill>
                    <a:schemeClr val="tx1">
                      <a:lumMod val="65000"/>
                      <a:lumOff val="35000"/>
                    </a:schemeClr>
                  </a:solidFill>
                </a:endParaRPr>
              </a:p>
            </p:txBody>
          </p:sp>
          <p:sp>
            <p:nvSpPr>
              <p:cNvPr id="41" name="Freeform 215"/>
              <p:cNvSpPr/>
              <p:nvPr/>
            </p:nvSpPr>
            <p:spPr bwMode="auto">
              <a:xfrm>
                <a:off x="3227388" y="5478463"/>
                <a:ext cx="150813" cy="149225"/>
              </a:xfrm>
              <a:custGeom>
                <a:avLst/>
                <a:gdLst>
                  <a:gd name="T0" fmla="*/ 95 w 95"/>
                  <a:gd name="T1" fmla="*/ 0 h 94"/>
                  <a:gd name="T2" fmla="*/ 0 w 95"/>
                  <a:gd name="T3" fmla="*/ 0 h 94"/>
                  <a:gd name="T4" fmla="*/ 0 w 95"/>
                  <a:gd name="T5" fmla="*/ 19 h 94"/>
                  <a:gd name="T6" fmla="*/ 76 w 95"/>
                  <a:gd name="T7" fmla="*/ 19 h 94"/>
                  <a:gd name="T8" fmla="*/ 76 w 95"/>
                  <a:gd name="T9" fmla="*/ 94 h 94"/>
                  <a:gd name="T10" fmla="*/ 95 w 95"/>
                  <a:gd name="T11" fmla="*/ 94 h 94"/>
                  <a:gd name="T12" fmla="*/ 95 w 95"/>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95" h="94">
                    <a:moveTo>
                      <a:pt x="95" y="0"/>
                    </a:moveTo>
                    <a:lnTo>
                      <a:pt x="0" y="0"/>
                    </a:lnTo>
                    <a:lnTo>
                      <a:pt x="0" y="19"/>
                    </a:lnTo>
                    <a:lnTo>
                      <a:pt x="76" y="19"/>
                    </a:lnTo>
                    <a:lnTo>
                      <a:pt x="76" y="94"/>
                    </a:lnTo>
                    <a:lnTo>
                      <a:pt x="95" y="94"/>
                    </a:lnTo>
                    <a:lnTo>
                      <a:pt x="9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685800">
                  <a:defRPr/>
                </a:pPr>
                <a:endParaRPr lang="zh-CN" altLang="en-US" sz="1350">
                  <a:solidFill>
                    <a:schemeClr val="tx1">
                      <a:lumMod val="65000"/>
                      <a:lumOff val="35000"/>
                    </a:schemeClr>
                  </a:solidFill>
                </a:endParaRPr>
              </a:p>
            </p:txBody>
          </p:sp>
        </p:grpSp>
      </p:grpSp>
      <p:grpSp>
        <p:nvGrpSpPr>
          <p:cNvPr id="42" name="组合 41"/>
          <p:cNvGrpSpPr/>
          <p:nvPr/>
        </p:nvGrpSpPr>
        <p:grpSpPr>
          <a:xfrm>
            <a:off x="4947285" y="3037046"/>
            <a:ext cx="661035" cy="661035"/>
            <a:chOff x="10388" y="6569"/>
            <a:chExt cx="1388" cy="1388"/>
          </a:xfrm>
        </p:grpSpPr>
        <p:sp>
          <p:nvSpPr>
            <p:cNvPr id="3" name="泪滴形 2"/>
            <p:cNvSpPr/>
            <p:nvPr/>
          </p:nvSpPr>
          <p:spPr>
            <a:xfrm rot="16696576" flipH="1" flipV="1">
              <a:off x="10388" y="6569"/>
              <a:ext cx="1389" cy="1389"/>
            </a:xfrm>
            <a:prstGeom prst="teardrop">
              <a:avLst/>
            </a:prstGeom>
            <a:solidFill>
              <a:srgbClr val="C9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a:solidFill>
                  <a:schemeClr val="tx1">
                    <a:lumMod val="65000"/>
                    <a:lumOff val="35000"/>
                  </a:schemeClr>
                </a:solidFill>
              </a:endParaRPr>
            </a:p>
          </p:txBody>
        </p:sp>
        <p:sp>
          <p:nvSpPr>
            <p:cNvPr id="20500" name="Freeform 5"/>
            <p:cNvSpPr>
              <a:spLocks noEditPoints="1"/>
            </p:cNvSpPr>
            <p:nvPr/>
          </p:nvSpPr>
          <p:spPr>
            <a:xfrm>
              <a:off x="10740" y="6978"/>
              <a:ext cx="705" cy="572"/>
            </a:xfrm>
            <a:custGeom>
              <a:avLst/>
              <a:gdLst/>
              <a:ahLst/>
              <a:cxnLst>
                <a:cxn ang="0">
                  <a:pos x="608639188" y="0"/>
                </a:cxn>
                <a:cxn ang="0">
                  <a:pos x="13524790" y="0"/>
                </a:cxn>
                <a:cxn ang="0">
                  <a:pos x="0" y="15517876"/>
                </a:cxn>
                <a:cxn ang="0">
                  <a:pos x="0" y="426757616"/>
                </a:cxn>
                <a:cxn ang="0">
                  <a:pos x="13524790" y="442276886"/>
                </a:cxn>
                <a:cxn ang="0">
                  <a:pos x="237658423" y="442276886"/>
                </a:cxn>
                <a:cxn ang="0">
                  <a:pos x="237658423" y="477193152"/>
                </a:cxn>
                <a:cxn ang="0">
                  <a:pos x="237658423" y="479133409"/>
                </a:cxn>
                <a:cxn ang="0">
                  <a:pos x="204811313" y="479133409"/>
                </a:cxn>
                <a:cxn ang="0">
                  <a:pos x="191286522" y="492711028"/>
                </a:cxn>
                <a:cxn ang="0">
                  <a:pos x="204811313" y="506290041"/>
                </a:cxn>
                <a:cxn ang="0">
                  <a:pos x="423148805" y="506290041"/>
                </a:cxn>
                <a:cxn ang="0">
                  <a:pos x="436673595" y="492711028"/>
                </a:cxn>
                <a:cxn ang="0">
                  <a:pos x="423148805" y="479133409"/>
                </a:cxn>
                <a:cxn ang="0">
                  <a:pos x="392234205" y="479133409"/>
                </a:cxn>
                <a:cxn ang="0">
                  <a:pos x="392234205" y="477193152"/>
                </a:cxn>
                <a:cxn ang="0">
                  <a:pos x="392234205" y="442276886"/>
                </a:cxn>
                <a:cxn ang="0">
                  <a:pos x="608639188" y="442276886"/>
                </a:cxn>
                <a:cxn ang="0">
                  <a:pos x="622163978" y="426757616"/>
                </a:cxn>
                <a:cxn ang="0">
                  <a:pos x="622163978" y="15517876"/>
                </a:cxn>
                <a:cxn ang="0">
                  <a:pos x="608639188" y="0"/>
                </a:cxn>
                <a:cxn ang="0">
                  <a:pos x="581588217" y="362744461"/>
                </a:cxn>
                <a:cxn ang="0">
                  <a:pos x="566130917" y="376323474"/>
                </a:cxn>
                <a:cxn ang="0">
                  <a:pos x="56033061" y="376323474"/>
                </a:cxn>
                <a:cxn ang="0">
                  <a:pos x="40575760" y="362744461"/>
                </a:cxn>
                <a:cxn ang="0">
                  <a:pos x="40575760" y="50435536"/>
                </a:cxn>
                <a:cxn ang="0">
                  <a:pos x="56033061" y="34916266"/>
                </a:cxn>
                <a:cxn ang="0">
                  <a:pos x="566130917" y="34916266"/>
                </a:cxn>
                <a:cxn ang="0">
                  <a:pos x="581588217" y="50435536"/>
                </a:cxn>
                <a:cxn ang="0">
                  <a:pos x="581588217" y="362744461"/>
                </a:cxn>
              </a:cxnLst>
              <a:rect l="0" t="0" r="0" b="0"/>
              <a:pathLst>
                <a:path w="322" h="261">
                  <a:moveTo>
                    <a:pt x="315" y="0"/>
                  </a:moveTo>
                  <a:cubicBezTo>
                    <a:pt x="7" y="0"/>
                    <a:pt x="7" y="0"/>
                    <a:pt x="7" y="0"/>
                  </a:cubicBezTo>
                  <a:cubicBezTo>
                    <a:pt x="3" y="0"/>
                    <a:pt x="0" y="3"/>
                    <a:pt x="0" y="8"/>
                  </a:cubicBezTo>
                  <a:cubicBezTo>
                    <a:pt x="0" y="220"/>
                    <a:pt x="0" y="220"/>
                    <a:pt x="0" y="220"/>
                  </a:cubicBezTo>
                  <a:cubicBezTo>
                    <a:pt x="0" y="224"/>
                    <a:pt x="3" y="228"/>
                    <a:pt x="7" y="228"/>
                  </a:cubicBezTo>
                  <a:cubicBezTo>
                    <a:pt x="123" y="228"/>
                    <a:pt x="123" y="228"/>
                    <a:pt x="123" y="228"/>
                  </a:cubicBezTo>
                  <a:cubicBezTo>
                    <a:pt x="123" y="246"/>
                    <a:pt x="123" y="246"/>
                    <a:pt x="123" y="246"/>
                  </a:cubicBezTo>
                  <a:cubicBezTo>
                    <a:pt x="123" y="246"/>
                    <a:pt x="123" y="246"/>
                    <a:pt x="123" y="247"/>
                  </a:cubicBezTo>
                  <a:cubicBezTo>
                    <a:pt x="106" y="247"/>
                    <a:pt x="106" y="247"/>
                    <a:pt x="106" y="247"/>
                  </a:cubicBezTo>
                  <a:cubicBezTo>
                    <a:pt x="102" y="247"/>
                    <a:pt x="99" y="250"/>
                    <a:pt x="99" y="254"/>
                  </a:cubicBezTo>
                  <a:cubicBezTo>
                    <a:pt x="99" y="257"/>
                    <a:pt x="102" y="261"/>
                    <a:pt x="106" y="261"/>
                  </a:cubicBezTo>
                  <a:cubicBezTo>
                    <a:pt x="219" y="261"/>
                    <a:pt x="219" y="261"/>
                    <a:pt x="219" y="261"/>
                  </a:cubicBezTo>
                  <a:cubicBezTo>
                    <a:pt x="223" y="261"/>
                    <a:pt x="226" y="257"/>
                    <a:pt x="226" y="254"/>
                  </a:cubicBezTo>
                  <a:cubicBezTo>
                    <a:pt x="226" y="250"/>
                    <a:pt x="223" y="247"/>
                    <a:pt x="219" y="247"/>
                  </a:cubicBezTo>
                  <a:cubicBezTo>
                    <a:pt x="203" y="247"/>
                    <a:pt x="203" y="247"/>
                    <a:pt x="203" y="247"/>
                  </a:cubicBezTo>
                  <a:cubicBezTo>
                    <a:pt x="203" y="246"/>
                    <a:pt x="203" y="246"/>
                    <a:pt x="203" y="246"/>
                  </a:cubicBezTo>
                  <a:cubicBezTo>
                    <a:pt x="203" y="228"/>
                    <a:pt x="203" y="228"/>
                    <a:pt x="203" y="228"/>
                  </a:cubicBezTo>
                  <a:cubicBezTo>
                    <a:pt x="315" y="228"/>
                    <a:pt x="315" y="228"/>
                    <a:pt x="315" y="228"/>
                  </a:cubicBezTo>
                  <a:cubicBezTo>
                    <a:pt x="319" y="228"/>
                    <a:pt x="322" y="224"/>
                    <a:pt x="322" y="220"/>
                  </a:cubicBezTo>
                  <a:cubicBezTo>
                    <a:pt x="322" y="8"/>
                    <a:pt x="322" y="8"/>
                    <a:pt x="322" y="8"/>
                  </a:cubicBezTo>
                  <a:cubicBezTo>
                    <a:pt x="322" y="3"/>
                    <a:pt x="319" y="0"/>
                    <a:pt x="315" y="0"/>
                  </a:cubicBezTo>
                  <a:close/>
                  <a:moveTo>
                    <a:pt x="301" y="187"/>
                  </a:moveTo>
                  <a:cubicBezTo>
                    <a:pt x="301" y="191"/>
                    <a:pt x="297" y="194"/>
                    <a:pt x="293" y="194"/>
                  </a:cubicBezTo>
                  <a:cubicBezTo>
                    <a:pt x="29" y="194"/>
                    <a:pt x="29" y="194"/>
                    <a:pt x="29" y="194"/>
                  </a:cubicBezTo>
                  <a:cubicBezTo>
                    <a:pt x="25" y="194"/>
                    <a:pt x="21" y="191"/>
                    <a:pt x="21" y="187"/>
                  </a:cubicBezTo>
                  <a:cubicBezTo>
                    <a:pt x="21" y="26"/>
                    <a:pt x="21" y="26"/>
                    <a:pt x="21" y="26"/>
                  </a:cubicBezTo>
                  <a:cubicBezTo>
                    <a:pt x="21" y="21"/>
                    <a:pt x="25" y="18"/>
                    <a:pt x="29" y="18"/>
                  </a:cubicBezTo>
                  <a:cubicBezTo>
                    <a:pt x="293" y="18"/>
                    <a:pt x="293" y="18"/>
                    <a:pt x="293" y="18"/>
                  </a:cubicBezTo>
                  <a:cubicBezTo>
                    <a:pt x="297" y="18"/>
                    <a:pt x="301" y="21"/>
                    <a:pt x="301" y="26"/>
                  </a:cubicBezTo>
                  <a:lnTo>
                    <a:pt x="301" y="187"/>
                  </a:lnTo>
                  <a:close/>
                </a:path>
              </a:pathLst>
            </a:custGeom>
            <a:solidFill>
              <a:schemeClr val="bg1">
                <a:alpha val="100000"/>
              </a:schemeClr>
            </a:solidFill>
            <a:ln w="9525">
              <a:noFill/>
            </a:ln>
          </p:spPr>
          <p:txBody>
            <a:bodyPr/>
            <a:lstStyle/>
            <a:p>
              <a:endParaRPr lang="zh-CN" altLang="en-US" sz="1350">
                <a:solidFill>
                  <a:schemeClr val="tx1">
                    <a:lumMod val="65000"/>
                    <a:lumOff val="35000"/>
                  </a:schemeClr>
                </a:solidFill>
              </a:endParaRPr>
            </a:p>
          </p:txBody>
        </p:sp>
      </p:grpSp>
      <p:grpSp>
        <p:nvGrpSpPr>
          <p:cNvPr id="43" name="组合 42"/>
          <p:cNvGrpSpPr/>
          <p:nvPr/>
        </p:nvGrpSpPr>
        <p:grpSpPr>
          <a:xfrm>
            <a:off x="4947285" y="3897630"/>
            <a:ext cx="661035" cy="661035"/>
            <a:chOff x="10388" y="8376"/>
            <a:chExt cx="1388" cy="1388"/>
          </a:xfrm>
        </p:grpSpPr>
        <p:sp>
          <p:nvSpPr>
            <p:cNvPr id="8" name="泪滴形 7"/>
            <p:cNvSpPr/>
            <p:nvPr/>
          </p:nvSpPr>
          <p:spPr>
            <a:xfrm rot="16696576" flipH="1" flipV="1">
              <a:off x="10388" y="8376"/>
              <a:ext cx="1389" cy="1389"/>
            </a:xfrm>
            <a:prstGeom prst="teardrop">
              <a:avLst/>
            </a:prstGeom>
            <a:solidFill>
              <a:srgbClr val="C9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a:solidFill>
                  <a:schemeClr val="tx1">
                    <a:lumMod val="65000"/>
                    <a:lumOff val="35000"/>
                  </a:schemeClr>
                </a:solidFill>
              </a:endParaRPr>
            </a:p>
          </p:txBody>
        </p:sp>
        <p:sp>
          <p:nvSpPr>
            <p:cNvPr id="20501" name="Freeform 1992"/>
            <p:cNvSpPr>
              <a:spLocks noEditPoints="1"/>
            </p:cNvSpPr>
            <p:nvPr/>
          </p:nvSpPr>
          <p:spPr>
            <a:xfrm>
              <a:off x="10858" y="8723"/>
              <a:ext cx="435" cy="695"/>
            </a:xfrm>
            <a:custGeom>
              <a:avLst/>
              <a:gdLst/>
              <a:ahLst/>
              <a:cxnLst>
                <a:cxn ang="0">
                  <a:pos x="294845563" y="471076061"/>
                </a:cxn>
                <a:cxn ang="0">
                  <a:pos x="262846288" y="9102595"/>
                </a:cxn>
                <a:cxn ang="0">
                  <a:pos x="235419715" y="0"/>
                </a:cxn>
                <a:cxn ang="0">
                  <a:pos x="262846288" y="38687360"/>
                </a:cxn>
                <a:cxn ang="0">
                  <a:pos x="262846288" y="304948113"/>
                </a:cxn>
                <a:cxn ang="0">
                  <a:pos x="235419715" y="336807727"/>
                </a:cxn>
                <a:cxn ang="0">
                  <a:pos x="262846288" y="374357662"/>
                </a:cxn>
                <a:cxn ang="0">
                  <a:pos x="235419715" y="374357662"/>
                </a:cxn>
                <a:cxn ang="0">
                  <a:pos x="262846288" y="401666512"/>
                </a:cxn>
                <a:cxn ang="0">
                  <a:pos x="262846288" y="439215381"/>
                </a:cxn>
                <a:cxn ang="0">
                  <a:pos x="235419715" y="471076061"/>
                </a:cxn>
                <a:cxn ang="0">
                  <a:pos x="205706256" y="9102595"/>
                </a:cxn>
                <a:cxn ang="0">
                  <a:pos x="148565154" y="38687360"/>
                </a:cxn>
                <a:cxn ang="0">
                  <a:pos x="235419715" y="0"/>
                </a:cxn>
                <a:cxn ang="0">
                  <a:pos x="205706256" y="0"/>
                </a:cxn>
                <a:cxn ang="0">
                  <a:pos x="235419715" y="471076061"/>
                </a:cxn>
                <a:cxn ang="0">
                  <a:pos x="205706256" y="439215381"/>
                </a:cxn>
                <a:cxn ang="0">
                  <a:pos x="235419715" y="401666512"/>
                </a:cxn>
                <a:cxn ang="0">
                  <a:pos x="205706256" y="374357662"/>
                </a:cxn>
                <a:cxn ang="0">
                  <a:pos x="235419715" y="336807727"/>
                </a:cxn>
                <a:cxn ang="0">
                  <a:pos x="148565154" y="304948113"/>
                </a:cxn>
                <a:cxn ang="0">
                  <a:pos x="175992797" y="336807727"/>
                </a:cxn>
                <a:cxn ang="0">
                  <a:pos x="175992797" y="374357662"/>
                </a:cxn>
                <a:cxn ang="0">
                  <a:pos x="148565154" y="401666512"/>
                </a:cxn>
                <a:cxn ang="0">
                  <a:pos x="175992797" y="439215381"/>
                </a:cxn>
                <a:cxn ang="0">
                  <a:pos x="148565154" y="439215381"/>
                </a:cxn>
                <a:cxn ang="0">
                  <a:pos x="148565154" y="9102595"/>
                </a:cxn>
                <a:cxn ang="0">
                  <a:pos x="59425847" y="38687360"/>
                </a:cxn>
                <a:cxn ang="0">
                  <a:pos x="148565154" y="9102595"/>
                </a:cxn>
                <a:cxn ang="0">
                  <a:pos x="59425847" y="471076061"/>
                </a:cxn>
                <a:cxn ang="0">
                  <a:pos x="148565154" y="439215381"/>
                </a:cxn>
                <a:cxn ang="0">
                  <a:pos x="118852765" y="401666512"/>
                </a:cxn>
                <a:cxn ang="0">
                  <a:pos x="148565154" y="374357662"/>
                </a:cxn>
                <a:cxn ang="0">
                  <a:pos x="118852765" y="336807727"/>
                </a:cxn>
                <a:cxn ang="0">
                  <a:pos x="148565154" y="304948113"/>
                </a:cxn>
                <a:cxn ang="0">
                  <a:pos x="59425847" y="336807727"/>
                </a:cxn>
                <a:cxn ang="0">
                  <a:pos x="89139306" y="374357662"/>
                </a:cxn>
                <a:cxn ang="0">
                  <a:pos x="59425847" y="374357662"/>
                </a:cxn>
                <a:cxn ang="0">
                  <a:pos x="89139306" y="401666512"/>
                </a:cxn>
                <a:cxn ang="0">
                  <a:pos x="89139306" y="439215381"/>
                </a:cxn>
                <a:cxn ang="0">
                  <a:pos x="59425847" y="471076061"/>
                </a:cxn>
                <a:cxn ang="0">
                  <a:pos x="0" y="9102595"/>
                </a:cxn>
                <a:cxn ang="0">
                  <a:pos x="59425847" y="471076061"/>
                </a:cxn>
                <a:cxn ang="0">
                  <a:pos x="33141647" y="439215381"/>
                </a:cxn>
                <a:cxn ang="0">
                  <a:pos x="59425847" y="401666512"/>
                </a:cxn>
                <a:cxn ang="0">
                  <a:pos x="33141647" y="374357662"/>
                </a:cxn>
                <a:cxn ang="0">
                  <a:pos x="59425847" y="336807727"/>
                </a:cxn>
                <a:cxn ang="0">
                  <a:pos x="33141647" y="304948113"/>
                </a:cxn>
                <a:cxn ang="0">
                  <a:pos x="59425847" y="38687360"/>
                </a:cxn>
              </a:cxnLst>
              <a:rect l="0" t="0" r="0" b="0"/>
              <a:pathLst>
                <a:path w="258" h="414">
                  <a:moveTo>
                    <a:pt x="206" y="414"/>
                  </a:moveTo>
                  <a:lnTo>
                    <a:pt x="258" y="414"/>
                  </a:lnTo>
                  <a:lnTo>
                    <a:pt x="258" y="8"/>
                  </a:lnTo>
                  <a:lnTo>
                    <a:pt x="230" y="8"/>
                  </a:lnTo>
                  <a:lnTo>
                    <a:pt x="230" y="0"/>
                  </a:lnTo>
                  <a:lnTo>
                    <a:pt x="206" y="0"/>
                  </a:lnTo>
                  <a:lnTo>
                    <a:pt x="206" y="34"/>
                  </a:lnTo>
                  <a:lnTo>
                    <a:pt x="230" y="34"/>
                  </a:lnTo>
                  <a:lnTo>
                    <a:pt x="230" y="268"/>
                  </a:lnTo>
                  <a:lnTo>
                    <a:pt x="206" y="268"/>
                  </a:lnTo>
                  <a:lnTo>
                    <a:pt x="206" y="296"/>
                  </a:lnTo>
                  <a:lnTo>
                    <a:pt x="230" y="296"/>
                  </a:lnTo>
                  <a:lnTo>
                    <a:pt x="230" y="329"/>
                  </a:lnTo>
                  <a:lnTo>
                    <a:pt x="206" y="329"/>
                  </a:lnTo>
                  <a:lnTo>
                    <a:pt x="206" y="353"/>
                  </a:lnTo>
                  <a:lnTo>
                    <a:pt x="230" y="353"/>
                  </a:lnTo>
                  <a:lnTo>
                    <a:pt x="230" y="386"/>
                  </a:lnTo>
                  <a:lnTo>
                    <a:pt x="206" y="386"/>
                  </a:lnTo>
                  <a:lnTo>
                    <a:pt x="206" y="414"/>
                  </a:lnTo>
                  <a:close/>
                  <a:moveTo>
                    <a:pt x="180" y="0"/>
                  </a:moveTo>
                  <a:lnTo>
                    <a:pt x="180" y="8"/>
                  </a:lnTo>
                  <a:lnTo>
                    <a:pt x="130" y="8"/>
                  </a:lnTo>
                  <a:lnTo>
                    <a:pt x="130" y="34"/>
                  </a:lnTo>
                  <a:lnTo>
                    <a:pt x="206" y="34"/>
                  </a:lnTo>
                  <a:lnTo>
                    <a:pt x="206" y="0"/>
                  </a:lnTo>
                  <a:lnTo>
                    <a:pt x="180" y="0"/>
                  </a:lnTo>
                  <a:close/>
                  <a:moveTo>
                    <a:pt x="130" y="414"/>
                  </a:moveTo>
                  <a:lnTo>
                    <a:pt x="206" y="414"/>
                  </a:lnTo>
                  <a:lnTo>
                    <a:pt x="206" y="386"/>
                  </a:lnTo>
                  <a:lnTo>
                    <a:pt x="180" y="386"/>
                  </a:lnTo>
                  <a:lnTo>
                    <a:pt x="180" y="353"/>
                  </a:lnTo>
                  <a:lnTo>
                    <a:pt x="206" y="353"/>
                  </a:lnTo>
                  <a:lnTo>
                    <a:pt x="206" y="329"/>
                  </a:lnTo>
                  <a:lnTo>
                    <a:pt x="180" y="329"/>
                  </a:lnTo>
                  <a:lnTo>
                    <a:pt x="180" y="296"/>
                  </a:lnTo>
                  <a:lnTo>
                    <a:pt x="206" y="296"/>
                  </a:lnTo>
                  <a:lnTo>
                    <a:pt x="206" y="268"/>
                  </a:lnTo>
                  <a:lnTo>
                    <a:pt x="130" y="268"/>
                  </a:lnTo>
                  <a:lnTo>
                    <a:pt x="130" y="296"/>
                  </a:lnTo>
                  <a:lnTo>
                    <a:pt x="154" y="296"/>
                  </a:lnTo>
                  <a:lnTo>
                    <a:pt x="154" y="329"/>
                  </a:lnTo>
                  <a:lnTo>
                    <a:pt x="130" y="329"/>
                  </a:lnTo>
                  <a:lnTo>
                    <a:pt x="130" y="353"/>
                  </a:lnTo>
                  <a:lnTo>
                    <a:pt x="154" y="353"/>
                  </a:lnTo>
                  <a:lnTo>
                    <a:pt x="154" y="386"/>
                  </a:lnTo>
                  <a:lnTo>
                    <a:pt x="130" y="386"/>
                  </a:lnTo>
                  <a:lnTo>
                    <a:pt x="130" y="414"/>
                  </a:lnTo>
                  <a:close/>
                  <a:moveTo>
                    <a:pt x="130" y="8"/>
                  </a:moveTo>
                  <a:lnTo>
                    <a:pt x="52" y="8"/>
                  </a:lnTo>
                  <a:lnTo>
                    <a:pt x="52" y="34"/>
                  </a:lnTo>
                  <a:lnTo>
                    <a:pt x="130" y="34"/>
                  </a:lnTo>
                  <a:lnTo>
                    <a:pt x="130" y="8"/>
                  </a:lnTo>
                  <a:close/>
                  <a:moveTo>
                    <a:pt x="52" y="414"/>
                  </a:moveTo>
                  <a:lnTo>
                    <a:pt x="130" y="414"/>
                  </a:lnTo>
                  <a:lnTo>
                    <a:pt x="130" y="386"/>
                  </a:lnTo>
                  <a:lnTo>
                    <a:pt x="104" y="386"/>
                  </a:lnTo>
                  <a:lnTo>
                    <a:pt x="104" y="353"/>
                  </a:lnTo>
                  <a:lnTo>
                    <a:pt x="130" y="353"/>
                  </a:lnTo>
                  <a:lnTo>
                    <a:pt x="130" y="329"/>
                  </a:lnTo>
                  <a:lnTo>
                    <a:pt x="104" y="329"/>
                  </a:lnTo>
                  <a:lnTo>
                    <a:pt x="104" y="296"/>
                  </a:lnTo>
                  <a:lnTo>
                    <a:pt x="130" y="296"/>
                  </a:lnTo>
                  <a:lnTo>
                    <a:pt x="130" y="268"/>
                  </a:lnTo>
                  <a:lnTo>
                    <a:pt x="52" y="268"/>
                  </a:lnTo>
                  <a:lnTo>
                    <a:pt x="52" y="296"/>
                  </a:lnTo>
                  <a:lnTo>
                    <a:pt x="78" y="296"/>
                  </a:lnTo>
                  <a:lnTo>
                    <a:pt x="78" y="329"/>
                  </a:lnTo>
                  <a:lnTo>
                    <a:pt x="52" y="329"/>
                  </a:lnTo>
                  <a:lnTo>
                    <a:pt x="52" y="353"/>
                  </a:lnTo>
                  <a:lnTo>
                    <a:pt x="78" y="353"/>
                  </a:lnTo>
                  <a:lnTo>
                    <a:pt x="78" y="386"/>
                  </a:lnTo>
                  <a:lnTo>
                    <a:pt x="52" y="386"/>
                  </a:lnTo>
                  <a:lnTo>
                    <a:pt x="52" y="414"/>
                  </a:lnTo>
                  <a:close/>
                  <a:moveTo>
                    <a:pt x="52" y="8"/>
                  </a:moveTo>
                  <a:lnTo>
                    <a:pt x="0" y="8"/>
                  </a:lnTo>
                  <a:lnTo>
                    <a:pt x="0" y="414"/>
                  </a:lnTo>
                  <a:lnTo>
                    <a:pt x="52" y="414"/>
                  </a:lnTo>
                  <a:lnTo>
                    <a:pt x="52" y="386"/>
                  </a:lnTo>
                  <a:lnTo>
                    <a:pt x="29" y="386"/>
                  </a:lnTo>
                  <a:lnTo>
                    <a:pt x="29" y="353"/>
                  </a:lnTo>
                  <a:lnTo>
                    <a:pt x="52" y="353"/>
                  </a:lnTo>
                  <a:lnTo>
                    <a:pt x="52" y="329"/>
                  </a:lnTo>
                  <a:lnTo>
                    <a:pt x="29" y="329"/>
                  </a:lnTo>
                  <a:lnTo>
                    <a:pt x="29" y="296"/>
                  </a:lnTo>
                  <a:lnTo>
                    <a:pt x="52" y="296"/>
                  </a:lnTo>
                  <a:lnTo>
                    <a:pt x="52" y="268"/>
                  </a:lnTo>
                  <a:lnTo>
                    <a:pt x="29" y="268"/>
                  </a:lnTo>
                  <a:lnTo>
                    <a:pt x="29" y="34"/>
                  </a:lnTo>
                  <a:lnTo>
                    <a:pt x="52" y="34"/>
                  </a:lnTo>
                  <a:lnTo>
                    <a:pt x="52" y="8"/>
                  </a:lnTo>
                  <a:close/>
                </a:path>
              </a:pathLst>
            </a:custGeom>
            <a:solidFill>
              <a:srgbClr val="FFFFFF">
                <a:alpha val="100000"/>
              </a:srgbClr>
            </a:solidFill>
            <a:ln w="9525">
              <a:noFill/>
            </a:ln>
          </p:spPr>
          <p:txBody>
            <a:bodyPr/>
            <a:lstStyle/>
            <a:p>
              <a:endParaRPr lang="zh-CN" altLang="en-US" sz="1350">
                <a:solidFill>
                  <a:schemeClr val="tx1">
                    <a:lumMod val="65000"/>
                    <a:lumOff val="35000"/>
                  </a:schemeClr>
                </a:solidFill>
              </a:endParaRPr>
            </a:p>
          </p:txBody>
        </p:sp>
      </p:grpSp>
      <p:grpSp>
        <p:nvGrpSpPr>
          <p:cNvPr id="26" name="组合 25"/>
          <p:cNvGrpSpPr/>
          <p:nvPr/>
        </p:nvGrpSpPr>
        <p:grpSpPr>
          <a:xfrm>
            <a:off x="4159568" y="1750695"/>
            <a:ext cx="752475" cy="481013"/>
            <a:chOff x="8734" y="3868"/>
            <a:chExt cx="1580" cy="1010"/>
          </a:xfrm>
        </p:grpSpPr>
        <p:cxnSp>
          <p:nvCxnSpPr>
            <p:cNvPr id="11" name="直接连接符 10"/>
            <p:cNvCxnSpPr/>
            <p:nvPr/>
          </p:nvCxnSpPr>
          <p:spPr>
            <a:xfrm>
              <a:off x="8870" y="3984"/>
              <a:ext cx="1444" cy="894"/>
            </a:xfrm>
            <a:prstGeom prst="line">
              <a:avLst/>
            </a:prstGeom>
            <a:solidFill>
              <a:srgbClr val="C90000"/>
            </a:solidFill>
            <a:ln w="19050">
              <a:solidFill>
                <a:srgbClr val="C90000"/>
              </a:solidFill>
              <a:prstDash val="sysDash"/>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flipH="1">
              <a:off x="8734" y="3868"/>
              <a:ext cx="214" cy="214"/>
            </a:xfrm>
            <a:prstGeom prst="ellipse">
              <a:avLst/>
            </a:prstGeom>
            <a:solidFill>
              <a:srgbClr val="C9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a:solidFill>
                  <a:schemeClr val="tx1">
                    <a:lumMod val="65000"/>
                    <a:lumOff val="35000"/>
                  </a:schemeClr>
                </a:solidFill>
              </a:endParaRPr>
            </a:p>
          </p:txBody>
        </p:sp>
      </p:grpSp>
      <p:grpSp>
        <p:nvGrpSpPr>
          <p:cNvPr id="28" name="组合 27"/>
          <p:cNvGrpSpPr/>
          <p:nvPr/>
        </p:nvGrpSpPr>
        <p:grpSpPr>
          <a:xfrm>
            <a:off x="4159568" y="2611279"/>
            <a:ext cx="752475" cy="481013"/>
            <a:chOff x="8734" y="5675"/>
            <a:chExt cx="1580" cy="1010"/>
          </a:xfrm>
        </p:grpSpPr>
        <p:cxnSp>
          <p:nvCxnSpPr>
            <p:cNvPr id="12" name="直接连接符 11"/>
            <p:cNvCxnSpPr/>
            <p:nvPr/>
          </p:nvCxnSpPr>
          <p:spPr>
            <a:xfrm>
              <a:off x="8870" y="5791"/>
              <a:ext cx="1444" cy="894"/>
            </a:xfrm>
            <a:prstGeom prst="line">
              <a:avLst/>
            </a:prstGeom>
            <a:solidFill>
              <a:srgbClr val="FFC000"/>
            </a:solidFill>
            <a:ln w="19050">
              <a:solidFill>
                <a:srgbClr val="C90000"/>
              </a:solidFill>
              <a:prstDash val="sysDash"/>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flipH="1">
              <a:off x="8734" y="5675"/>
              <a:ext cx="214" cy="214"/>
            </a:xfrm>
            <a:prstGeom prst="ellipse">
              <a:avLst/>
            </a:prstGeom>
            <a:solidFill>
              <a:srgbClr val="C9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a:solidFill>
                  <a:schemeClr val="tx1">
                    <a:lumMod val="65000"/>
                    <a:lumOff val="35000"/>
                  </a:schemeClr>
                </a:solidFill>
              </a:endParaRPr>
            </a:p>
          </p:txBody>
        </p:sp>
      </p:grpSp>
      <p:grpSp>
        <p:nvGrpSpPr>
          <p:cNvPr id="30" name="组合 29"/>
          <p:cNvGrpSpPr/>
          <p:nvPr/>
        </p:nvGrpSpPr>
        <p:grpSpPr>
          <a:xfrm>
            <a:off x="4159568" y="3474244"/>
            <a:ext cx="794385" cy="519113"/>
            <a:chOff x="8734" y="7487"/>
            <a:chExt cx="1668" cy="1090"/>
          </a:xfrm>
          <a:solidFill>
            <a:srgbClr val="C90000"/>
          </a:solidFill>
        </p:grpSpPr>
        <p:cxnSp>
          <p:nvCxnSpPr>
            <p:cNvPr id="13" name="直接连接符 12"/>
            <p:cNvCxnSpPr/>
            <p:nvPr/>
          </p:nvCxnSpPr>
          <p:spPr>
            <a:xfrm>
              <a:off x="8870" y="7594"/>
              <a:ext cx="1444" cy="894"/>
            </a:xfrm>
            <a:prstGeom prst="line">
              <a:avLst/>
            </a:prstGeom>
            <a:grpFill/>
            <a:ln w="19050">
              <a:solidFill>
                <a:srgbClr val="C90000"/>
              </a:solidFill>
              <a:prstDash val="sysDash"/>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flipH="1">
              <a:off x="8734" y="7487"/>
              <a:ext cx="214" cy="2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a:solidFill>
                  <a:schemeClr val="tx1">
                    <a:lumMod val="65000"/>
                    <a:lumOff val="35000"/>
                  </a:schemeClr>
                </a:solidFill>
              </a:endParaRPr>
            </a:p>
          </p:txBody>
        </p:sp>
        <p:sp>
          <p:nvSpPr>
            <p:cNvPr id="23" name="椭圆 22"/>
            <p:cNvSpPr/>
            <p:nvPr/>
          </p:nvSpPr>
          <p:spPr>
            <a:xfrm flipH="1">
              <a:off x="10188" y="8363"/>
              <a:ext cx="214" cy="214"/>
            </a:xfrm>
            <a:prstGeom prst="ellipse">
              <a:avLst/>
            </a:prstGeom>
            <a:solidFill>
              <a:srgbClr val="C9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a:solidFill>
                  <a:schemeClr val="tx1">
                    <a:lumMod val="65000"/>
                    <a:lumOff val="35000"/>
                  </a:schemeClr>
                </a:solidFill>
              </a:endParaRPr>
            </a:p>
          </p:txBody>
        </p:sp>
      </p:grpSp>
    </p:spTree>
    <p:extLst>
      <p:ext uri="{BB962C8B-B14F-4D97-AF65-F5344CB8AC3E}">
        <p14:creationId xmlns:p14="http://schemas.microsoft.com/office/powerpoint/2010/main" val="1174169239"/>
      </p:ext>
    </p:extLst>
  </p:cSld>
  <p:clrMapOvr>
    <a:masterClrMapping/>
  </p:clrMapOvr>
  <mc:AlternateContent xmlns:mc="http://schemas.openxmlformats.org/markup-compatibility/2006" xmlns:p14="http://schemas.microsoft.com/office/powerpoint/2010/main">
    <mc:Choice Requires="p14">
      <p:transition spd="slow" p14:dur="1500" advTm="7615">
        <p:split orient="vert"/>
      </p:transition>
    </mc:Choice>
    <mc:Fallback xmlns="">
      <p:transition spd="slow" advTm="7615">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p:cTn id="23" dur="500" fill="hold"/>
                                        <p:tgtEl>
                                          <p:spTgt spid="31"/>
                                        </p:tgtEl>
                                        <p:attrNameLst>
                                          <p:attrName>ppt_w</p:attrName>
                                        </p:attrNameLst>
                                      </p:cBhvr>
                                      <p:tavLst>
                                        <p:tav tm="0">
                                          <p:val>
                                            <p:fltVal val="0"/>
                                          </p:val>
                                        </p:tav>
                                        <p:tav tm="100000">
                                          <p:val>
                                            <p:strVal val="#ppt_w"/>
                                          </p:val>
                                        </p:tav>
                                      </p:tavLst>
                                    </p:anim>
                                    <p:anim calcmode="lin" valueType="num">
                                      <p:cBhvr>
                                        <p:cTn id="24" dur="500" fill="hold"/>
                                        <p:tgtEl>
                                          <p:spTgt spid="31"/>
                                        </p:tgtEl>
                                        <p:attrNameLst>
                                          <p:attrName>ppt_h</p:attrName>
                                        </p:attrNameLst>
                                      </p:cBhvr>
                                      <p:tavLst>
                                        <p:tav tm="0">
                                          <p:val>
                                            <p:fltVal val="0"/>
                                          </p:val>
                                        </p:tav>
                                        <p:tav tm="100000">
                                          <p:val>
                                            <p:strVal val="#ppt_h"/>
                                          </p:val>
                                        </p:tav>
                                      </p:tavLst>
                                    </p:anim>
                                    <p:animEffect transition="in" filter="fade">
                                      <p:cBhvr>
                                        <p:cTn id="25" dur="500"/>
                                        <p:tgtEl>
                                          <p:spTgt spid="31"/>
                                        </p:tgtEl>
                                      </p:cBhvr>
                                    </p:animEffect>
                                  </p:childTnLst>
                                </p:cTn>
                              </p:par>
                            </p:childTnLst>
                          </p:cTn>
                        </p:par>
                        <p:par>
                          <p:cTn id="26" fill="hold">
                            <p:stCondLst>
                              <p:cond delay="1500"/>
                            </p:stCondLst>
                            <p:childTnLst>
                              <p:par>
                                <p:cTn id="27" presetID="12" presetClass="entr" presetSubtype="4" fill="hold" grpId="0" nodeType="afterEffect">
                                  <p:stCondLst>
                                    <p:cond delay="0"/>
                                  </p:stCondLst>
                                  <p:childTnLst>
                                    <p:set>
                                      <p:cBhvr>
                                        <p:cTn id="28" dur="1" fill="hold">
                                          <p:stCondLst>
                                            <p:cond delay="0"/>
                                          </p:stCondLst>
                                        </p:cTn>
                                        <p:tgtEl>
                                          <p:spTgt spid="20491"/>
                                        </p:tgtEl>
                                        <p:attrNameLst>
                                          <p:attrName>style.visibility</p:attrName>
                                        </p:attrNameLst>
                                      </p:cBhvr>
                                      <p:to>
                                        <p:strVal val="visible"/>
                                      </p:to>
                                    </p:set>
                                    <p:anim calcmode="lin" valueType="num">
                                      <p:cBhvr additive="base">
                                        <p:cTn id="29" dur="500"/>
                                        <p:tgtEl>
                                          <p:spTgt spid="20491"/>
                                        </p:tgtEl>
                                        <p:attrNameLst>
                                          <p:attrName>ppt_y</p:attrName>
                                        </p:attrNameLst>
                                      </p:cBhvr>
                                      <p:tavLst>
                                        <p:tav tm="0">
                                          <p:val>
                                            <p:strVal val="#ppt_y+#ppt_h*1.125000"/>
                                          </p:val>
                                        </p:tav>
                                        <p:tav tm="100000">
                                          <p:val>
                                            <p:strVal val="#ppt_y"/>
                                          </p:val>
                                        </p:tav>
                                      </p:tavLst>
                                    </p:anim>
                                    <p:animEffect transition="in" filter="wipe(up)">
                                      <p:cBhvr>
                                        <p:cTn id="30" dur="500"/>
                                        <p:tgtEl>
                                          <p:spTgt spid="20491"/>
                                        </p:tgtEl>
                                      </p:cBhvr>
                                    </p:animEffect>
                                  </p:childTnLst>
                                </p:cTn>
                              </p:par>
                              <p:par>
                                <p:cTn id="31" presetID="22" presetClass="entr" presetSubtype="8"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left)">
                                      <p:cBhvr>
                                        <p:cTn id="33" dur="500"/>
                                        <p:tgtEl>
                                          <p:spTgt spid="26"/>
                                        </p:tgtEl>
                                      </p:cBhvr>
                                    </p:animEffect>
                                  </p:childTnLst>
                                </p:cTn>
                              </p:par>
                            </p:childTnLst>
                          </p:cTn>
                        </p:par>
                        <p:par>
                          <p:cTn id="34" fill="hold">
                            <p:stCondLst>
                              <p:cond delay="2000"/>
                            </p:stCondLst>
                            <p:childTnLst>
                              <p:par>
                                <p:cTn id="35" presetID="53" presetClass="entr" presetSubtype="16"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p:cTn id="37" dur="500" fill="hold"/>
                                        <p:tgtEl>
                                          <p:spTgt spid="34"/>
                                        </p:tgtEl>
                                        <p:attrNameLst>
                                          <p:attrName>ppt_w</p:attrName>
                                        </p:attrNameLst>
                                      </p:cBhvr>
                                      <p:tavLst>
                                        <p:tav tm="0">
                                          <p:val>
                                            <p:fltVal val="0"/>
                                          </p:val>
                                        </p:tav>
                                        <p:tav tm="100000">
                                          <p:val>
                                            <p:strVal val="#ppt_w"/>
                                          </p:val>
                                        </p:tav>
                                      </p:tavLst>
                                    </p:anim>
                                    <p:anim calcmode="lin" valueType="num">
                                      <p:cBhvr>
                                        <p:cTn id="38" dur="500" fill="hold"/>
                                        <p:tgtEl>
                                          <p:spTgt spid="34"/>
                                        </p:tgtEl>
                                        <p:attrNameLst>
                                          <p:attrName>ppt_h</p:attrName>
                                        </p:attrNameLst>
                                      </p:cBhvr>
                                      <p:tavLst>
                                        <p:tav tm="0">
                                          <p:val>
                                            <p:fltVal val="0"/>
                                          </p:val>
                                        </p:tav>
                                        <p:tav tm="100000">
                                          <p:val>
                                            <p:strVal val="#ppt_h"/>
                                          </p:val>
                                        </p:tav>
                                      </p:tavLst>
                                    </p:anim>
                                    <p:animEffect transition="in" filter="fade">
                                      <p:cBhvr>
                                        <p:cTn id="39" dur="500"/>
                                        <p:tgtEl>
                                          <p:spTgt spid="34"/>
                                        </p:tgtEl>
                                      </p:cBhvr>
                                    </p:animEffect>
                                  </p:childTnLst>
                                </p:cTn>
                              </p:par>
                            </p:childTnLst>
                          </p:cTn>
                        </p:par>
                        <p:par>
                          <p:cTn id="40" fill="hold">
                            <p:stCondLst>
                              <p:cond delay="2500"/>
                            </p:stCondLst>
                            <p:childTnLst>
                              <p:par>
                                <p:cTn id="41" presetID="12" presetClass="entr" presetSubtype="4" fill="hold" grpId="0" nodeType="afterEffect">
                                  <p:stCondLst>
                                    <p:cond delay="0"/>
                                  </p:stCondLst>
                                  <p:childTnLst>
                                    <p:set>
                                      <p:cBhvr>
                                        <p:cTn id="42" dur="1" fill="hold">
                                          <p:stCondLst>
                                            <p:cond delay="0"/>
                                          </p:stCondLst>
                                        </p:cTn>
                                        <p:tgtEl>
                                          <p:spTgt spid="20485"/>
                                        </p:tgtEl>
                                        <p:attrNameLst>
                                          <p:attrName>style.visibility</p:attrName>
                                        </p:attrNameLst>
                                      </p:cBhvr>
                                      <p:to>
                                        <p:strVal val="visible"/>
                                      </p:to>
                                    </p:set>
                                    <p:anim calcmode="lin" valueType="num">
                                      <p:cBhvr additive="base">
                                        <p:cTn id="43" dur="500"/>
                                        <p:tgtEl>
                                          <p:spTgt spid="20485"/>
                                        </p:tgtEl>
                                        <p:attrNameLst>
                                          <p:attrName>ppt_y</p:attrName>
                                        </p:attrNameLst>
                                      </p:cBhvr>
                                      <p:tavLst>
                                        <p:tav tm="0">
                                          <p:val>
                                            <p:strVal val="#ppt_y+#ppt_h*1.125000"/>
                                          </p:val>
                                        </p:tav>
                                        <p:tav tm="100000">
                                          <p:val>
                                            <p:strVal val="#ppt_y"/>
                                          </p:val>
                                        </p:tav>
                                      </p:tavLst>
                                    </p:anim>
                                    <p:animEffect transition="in" filter="wipe(up)">
                                      <p:cBhvr>
                                        <p:cTn id="44" dur="500"/>
                                        <p:tgtEl>
                                          <p:spTgt spid="20485"/>
                                        </p:tgtEl>
                                      </p:cBhvr>
                                    </p:animEffect>
                                  </p:childTnLst>
                                </p:cTn>
                              </p:par>
                              <p:par>
                                <p:cTn id="45" presetID="22" presetClass="entr" presetSubtype="2"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right)">
                                      <p:cBhvr>
                                        <p:cTn id="47" dur="500"/>
                                        <p:tgtEl>
                                          <p:spTgt spid="27"/>
                                        </p:tgtEl>
                                      </p:cBhvr>
                                    </p:animEffect>
                                  </p:childTnLst>
                                </p:cTn>
                              </p:par>
                            </p:childTnLst>
                          </p:cTn>
                        </p:par>
                        <p:par>
                          <p:cTn id="48" fill="hold">
                            <p:stCondLst>
                              <p:cond delay="3000"/>
                            </p:stCondLst>
                            <p:childTnLst>
                              <p:par>
                                <p:cTn id="49" presetID="53" presetClass="entr" presetSubtype="16"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p:cTn id="51" dur="500" fill="hold"/>
                                        <p:tgtEl>
                                          <p:spTgt spid="32"/>
                                        </p:tgtEl>
                                        <p:attrNameLst>
                                          <p:attrName>ppt_w</p:attrName>
                                        </p:attrNameLst>
                                      </p:cBhvr>
                                      <p:tavLst>
                                        <p:tav tm="0">
                                          <p:val>
                                            <p:fltVal val="0"/>
                                          </p:val>
                                        </p:tav>
                                        <p:tav tm="100000">
                                          <p:val>
                                            <p:strVal val="#ppt_w"/>
                                          </p:val>
                                        </p:tav>
                                      </p:tavLst>
                                    </p:anim>
                                    <p:anim calcmode="lin" valueType="num">
                                      <p:cBhvr>
                                        <p:cTn id="52" dur="500" fill="hold"/>
                                        <p:tgtEl>
                                          <p:spTgt spid="32"/>
                                        </p:tgtEl>
                                        <p:attrNameLst>
                                          <p:attrName>ppt_h</p:attrName>
                                        </p:attrNameLst>
                                      </p:cBhvr>
                                      <p:tavLst>
                                        <p:tav tm="0">
                                          <p:val>
                                            <p:fltVal val="0"/>
                                          </p:val>
                                        </p:tav>
                                        <p:tav tm="100000">
                                          <p:val>
                                            <p:strVal val="#ppt_h"/>
                                          </p:val>
                                        </p:tav>
                                      </p:tavLst>
                                    </p:anim>
                                    <p:animEffect transition="in" filter="fade">
                                      <p:cBhvr>
                                        <p:cTn id="53" dur="500"/>
                                        <p:tgtEl>
                                          <p:spTgt spid="32"/>
                                        </p:tgtEl>
                                      </p:cBhvr>
                                    </p:animEffect>
                                  </p:childTnLst>
                                </p:cTn>
                              </p:par>
                            </p:childTnLst>
                          </p:cTn>
                        </p:par>
                        <p:par>
                          <p:cTn id="54" fill="hold">
                            <p:stCondLst>
                              <p:cond delay="3500"/>
                            </p:stCondLst>
                            <p:childTnLst>
                              <p:par>
                                <p:cTn id="55" presetID="12" presetClass="entr" presetSubtype="4" fill="hold" grpId="0" nodeType="afterEffect">
                                  <p:stCondLst>
                                    <p:cond delay="0"/>
                                  </p:stCondLst>
                                  <p:childTnLst>
                                    <p:set>
                                      <p:cBhvr>
                                        <p:cTn id="56" dur="1" fill="hold">
                                          <p:stCondLst>
                                            <p:cond delay="0"/>
                                          </p:stCondLst>
                                        </p:cTn>
                                        <p:tgtEl>
                                          <p:spTgt spid="20493"/>
                                        </p:tgtEl>
                                        <p:attrNameLst>
                                          <p:attrName>style.visibility</p:attrName>
                                        </p:attrNameLst>
                                      </p:cBhvr>
                                      <p:to>
                                        <p:strVal val="visible"/>
                                      </p:to>
                                    </p:set>
                                    <p:anim calcmode="lin" valueType="num">
                                      <p:cBhvr additive="base">
                                        <p:cTn id="57" dur="500"/>
                                        <p:tgtEl>
                                          <p:spTgt spid="20493"/>
                                        </p:tgtEl>
                                        <p:attrNameLst>
                                          <p:attrName>ppt_y</p:attrName>
                                        </p:attrNameLst>
                                      </p:cBhvr>
                                      <p:tavLst>
                                        <p:tav tm="0">
                                          <p:val>
                                            <p:strVal val="#ppt_y+#ppt_h*1.125000"/>
                                          </p:val>
                                        </p:tav>
                                        <p:tav tm="100000">
                                          <p:val>
                                            <p:strVal val="#ppt_y"/>
                                          </p:val>
                                        </p:tav>
                                      </p:tavLst>
                                    </p:anim>
                                    <p:animEffect transition="in" filter="wipe(up)">
                                      <p:cBhvr>
                                        <p:cTn id="58" dur="500"/>
                                        <p:tgtEl>
                                          <p:spTgt spid="20493"/>
                                        </p:tgtEl>
                                      </p:cBhvr>
                                    </p:animEffect>
                                  </p:childTnLst>
                                </p:cTn>
                              </p:par>
                              <p:par>
                                <p:cTn id="59" presetID="22" presetClass="entr" presetSubtype="8" fill="hold"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wipe(left)">
                                      <p:cBhvr>
                                        <p:cTn id="61" dur="500"/>
                                        <p:tgtEl>
                                          <p:spTgt spid="28"/>
                                        </p:tgtEl>
                                      </p:cBhvr>
                                    </p:animEffect>
                                  </p:childTnLst>
                                </p:cTn>
                              </p:par>
                            </p:childTnLst>
                          </p:cTn>
                        </p:par>
                        <p:par>
                          <p:cTn id="62" fill="hold">
                            <p:stCondLst>
                              <p:cond delay="4000"/>
                            </p:stCondLst>
                            <p:childTnLst>
                              <p:par>
                                <p:cTn id="63" presetID="53" presetClass="entr" presetSubtype="16"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 calcmode="lin" valueType="num">
                                      <p:cBhvr>
                                        <p:cTn id="65" dur="500" fill="hold"/>
                                        <p:tgtEl>
                                          <p:spTgt spid="42"/>
                                        </p:tgtEl>
                                        <p:attrNameLst>
                                          <p:attrName>ppt_w</p:attrName>
                                        </p:attrNameLst>
                                      </p:cBhvr>
                                      <p:tavLst>
                                        <p:tav tm="0">
                                          <p:val>
                                            <p:fltVal val="0"/>
                                          </p:val>
                                        </p:tav>
                                        <p:tav tm="100000">
                                          <p:val>
                                            <p:strVal val="#ppt_w"/>
                                          </p:val>
                                        </p:tav>
                                      </p:tavLst>
                                    </p:anim>
                                    <p:anim calcmode="lin" valueType="num">
                                      <p:cBhvr>
                                        <p:cTn id="66" dur="500" fill="hold"/>
                                        <p:tgtEl>
                                          <p:spTgt spid="42"/>
                                        </p:tgtEl>
                                        <p:attrNameLst>
                                          <p:attrName>ppt_h</p:attrName>
                                        </p:attrNameLst>
                                      </p:cBhvr>
                                      <p:tavLst>
                                        <p:tav tm="0">
                                          <p:val>
                                            <p:fltVal val="0"/>
                                          </p:val>
                                        </p:tav>
                                        <p:tav tm="100000">
                                          <p:val>
                                            <p:strVal val="#ppt_h"/>
                                          </p:val>
                                        </p:tav>
                                      </p:tavLst>
                                    </p:anim>
                                    <p:animEffect transition="in" filter="fade">
                                      <p:cBhvr>
                                        <p:cTn id="67" dur="500"/>
                                        <p:tgtEl>
                                          <p:spTgt spid="42"/>
                                        </p:tgtEl>
                                      </p:cBhvr>
                                    </p:animEffect>
                                  </p:childTnLst>
                                </p:cTn>
                              </p:par>
                            </p:childTnLst>
                          </p:cTn>
                        </p:par>
                        <p:par>
                          <p:cTn id="68" fill="hold">
                            <p:stCondLst>
                              <p:cond delay="4500"/>
                            </p:stCondLst>
                            <p:childTnLst>
                              <p:par>
                                <p:cTn id="69" presetID="12" presetClass="entr" presetSubtype="4" fill="hold" grpId="0" nodeType="afterEffect">
                                  <p:stCondLst>
                                    <p:cond delay="0"/>
                                  </p:stCondLst>
                                  <p:childTnLst>
                                    <p:set>
                                      <p:cBhvr>
                                        <p:cTn id="70" dur="1" fill="hold">
                                          <p:stCondLst>
                                            <p:cond delay="0"/>
                                          </p:stCondLst>
                                        </p:cTn>
                                        <p:tgtEl>
                                          <p:spTgt spid="20487"/>
                                        </p:tgtEl>
                                        <p:attrNameLst>
                                          <p:attrName>style.visibility</p:attrName>
                                        </p:attrNameLst>
                                      </p:cBhvr>
                                      <p:to>
                                        <p:strVal val="visible"/>
                                      </p:to>
                                    </p:set>
                                    <p:anim calcmode="lin" valueType="num">
                                      <p:cBhvr additive="base">
                                        <p:cTn id="71" dur="500"/>
                                        <p:tgtEl>
                                          <p:spTgt spid="20487"/>
                                        </p:tgtEl>
                                        <p:attrNameLst>
                                          <p:attrName>ppt_y</p:attrName>
                                        </p:attrNameLst>
                                      </p:cBhvr>
                                      <p:tavLst>
                                        <p:tav tm="0">
                                          <p:val>
                                            <p:strVal val="#ppt_y+#ppt_h*1.125000"/>
                                          </p:val>
                                        </p:tav>
                                        <p:tav tm="100000">
                                          <p:val>
                                            <p:strVal val="#ppt_y"/>
                                          </p:val>
                                        </p:tav>
                                      </p:tavLst>
                                    </p:anim>
                                    <p:animEffect transition="in" filter="wipe(up)">
                                      <p:cBhvr>
                                        <p:cTn id="72" dur="500"/>
                                        <p:tgtEl>
                                          <p:spTgt spid="20487"/>
                                        </p:tgtEl>
                                      </p:cBhvr>
                                    </p:animEffect>
                                  </p:childTnLst>
                                </p:cTn>
                              </p:par>
                              <p:par>
                                <p:cTn id="73" presetID="22" presetClass="entr" presetSubtype="2" fill="hold" nodeType="with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right)">
                                      <p:cBhvr>
                                        <p:cTn id="75" dur="500"/>
                                        <p:tgtEl>
                                          <p:spTgt spid="29"/>
                                        </p:tgtEl>
                                      </p:cBhvr>
                                    </p:animEffect>
                                  </p:childTnLst>
                                </p:cTn>
                              </p:par>
                            </p:childTnLst>
                          </p:cTn>
                        </p:par>
                        <p:par>
                          <p:cTn id="76" fill="hold">
                            <p:stCondLst>
                              <p:cond delay="5000"/>
                            </p:stCondLst>
                            <p:childTnLst>
                              <p:par>
                                <p:cTn id="77" presetID="53" presetClass="entr" presetSubtype="16"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childTnLst>
                                </p:cTn>
                              </p:par>
                            </p:childTnLst>
                          </p:cTn>
                        </p:par>
                        <p:par>
                          <p:cTn id="82" fill="hold">
                            <p:stCondLst>
                              <p:cond delay="5500"/>
                            </p:stCondLst>
                            <p:childTnLst>
                              <p:par>
                                <p:cTn id="83" presetID="12" presetClass="entr" presetSubtype="4" fill="hold" grpId="0" nodeType="afterEffect">
                                  <p:stCondLst>
                                    <p:cond delay="0"/>
                                  </p:stCondLst>
                                  <p:childTnLst>
                                    <p:set>
                                      <p:cBhvr>
                                        <p:cTn id="84" dur="1" fill="hold">
                                          <p:stCondLst>
                                            <p:cond delay="0"/>
                                          </p:stCondLst>
                                        </p:cTn>
                                        <p:tgtEl>
                                          <p:spTgt spid="20495"/>
                                        </p:tgtEl>
                                        <p:attrNameLst>
                                          <p:attrName>style.visibility</p:attrName>
                                        </p:attrNameLst>
                                      </p:cBhvr>
                                      <p:to>
                                        <p:strVal val="visible"/>
                                      </p:to>
                                    </p:set>
                                    <p:anim calcmode="lin" valueType="num">
                                      <p:cBhvr additive="base">
                                        <p:cTn id="85" dur="500"/>
                                        <p:tgtEl>
                                          <p:spTgt spid="20495"/>
                                        </p:tgtEl>
                                        <p:attrNameLst>
                                          <p:attrName>ppt_y</p:attrName>
                                        </p:attrNameLst>
                                      </p:cBhvr>
                                      <p:tavLst>
                                        <p:tav tm="0">
                                          <p:val>
                                            <p:strVal val="#ppt_y+#ppt_h*1.125000"/>
                                          </p:val>
                                        </p:tav>
                                        <p:tav tm="100000">
                                          <p:val>
                                            <p:strVal val="#ppt_y"/>
                                          </p:val>
                                        </p:tav>
                                      </p:tavLst>
                                    </p:anim>
                                    <p:animEffect transition="in" filter="wipe(up)">
                                      <p:cBhvr>
                                        <p:cTn id="86" dur="500"/>
                                        <p:tgtEl>
                                          <p:spTgt spid="20495"/>
                                        </p:tgtEl>
                                      </p:cBhvr>
                                    </p:animEffect>
                                  </p:childTnLst>
                                </p:cTn>
                              </p:par>
                              <p:par>
                                <p:cTn id="87" presetID="22" presetClass="entr" presetSubtype="8" fill="hold"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left)">
                                      <p:cBhvr>
                                        <p:cTn id="89" dur="500"/>
                                        <p:tgtEl>
                                          <p:spTgt spid="30"/>
                                        </p:tgtEl>
                                      </p:cBhvr>
                                    </p:animEffect>
                                  </p:childTnLst>
                                </p:cTn>
                              </p:par>
                            </p:childTnLst>
                          </p:cTn>
                        </p:par>
                        <p:par>
                          <p:cTn id="90" fill="hold">
                            <p:stCondLst>
                              <p:cond delay="6000"/>
                            </p:stCondLst>
                            <p:childTnLst>
                              <p:par>
                                <p:cTn id="91" presetID="53" presetClass="entr" presetSubtype="16" fill="hold" nodeType="afterEffect">
                                  <p:stCondLst>
                                    <p:cond delay="0"/>
                                  </p:stCondLst>
                                  <p:childTnLst>
                                    <p:set>
                                      <p:cBhvr>
                                        <p:cTn id="92" dur="1" fill="hold">
                                          <p:stCondLst>
                                            <p:cond delay="0"/>
                                          </p:stCondLst>
                                        </p:cTn>
                                        <p:tgtEl>
                                          <p:spTgt spid="43"/>
                                        </p:tgtEl>
                                        <p:attrNameLst>
                                          <p:attrName>style.visibility</p:attrName>
                                        </p:attrNameLst>
                                      </p:cBhvr>
                                      <p:to>
                                        <p:strVal val="visible"/>
                                      </p:to>
                                    </p:set>
                                    <p:anim calcmode="lin" valueType="num">
                                      <p:cBhvr>
                                        <p:cTn id="93" dur="500" fill="hold"/>
                                        <p:tgtEl>
                                          <p:spTgt spid="43"/>
                                        </p:tgtEl>
                                        <p:attrNameLst>
                                          <p:attrName>ppt_w</p:attrName>
                                        </p:attrNameLst>
                                      </p:cBhvr>
                                      <p:tavLst>
                                        <p:tav tm="0">
                                          <p:val>
                                            <p:fltVal val="0"/>
                                          </p:val>
                                        </p:tav>
                                        <p:tav tm="100000">
                                          <p:val>
                                            <p:strVal val="#ppt_w"/>
                                          </p:val>
                                        </p:tav>
                                      </p:tavLst>
                                    </p:anim>
                                    <p:anim calcmode="lin" valueType="num">
                                      <p:cBhvr>
                                        <p:cTn id="94" dur="500" fill="hold"/>
                                        <p:tgtEl>
                                          <p:spTgt spid="43"/>
                                        </p:tgtEl>
                                        <p:attrNameLst>
                                          <p:attrName>ppt_h</p:attrName>
                                        </p:attrNameLst>
                                      </p:cBhvr>
                                      <p:tavLst>
                                        <p:tav tm="0">
                                          <p:val>
                                            <p:fltVal val="0"/>
                                          </p:val>
                                        </p:tav>
                                        <p:tav tm="100000">
                                          <p:val>
                                            <p:strVal val="#ppt_h"/>
                                          </p:val>
                                        </p:tav>
                                      </p:tavLst>
                                    </p:anim>
                                    <p:animEffect transition="in" filter="fade">
                                      <p:cBhvr>
                                        <p:cTn id="95" dur="500"/>
                                        <p:tgtEl>
                                          <p:spTgt spid="43"/>
                                        </p:tgtEl>
                                      </p:cBhvr>
                                    </p:animEffect>
                                  </p:childTnLst>
                                </p:cTn>
                              </p:par>
                            </p:childTnLst>
                          </p:cTn>
                        </p:par>
                        <p:par>
                          <p:cTn id="96" fill="hold">
                            <p:stCondLst>
                              <p:cond delay="6500"/>
                            </p:stCondLst>
                            <p:childTnLst>
                              <p:par>
                                <p:cTn id="97" presetID="12" presetClass="entr" presetSubtype="4" fill="hold" grpId="0" nodeType="afterEffect">
                                  <p:stCondLst>
                                    <p:cond delay="0"/>
                                  </p:stCondLst>
                                  <p:childTnLst>
                                    <p:set>
                                      <p:cBhvr>
                                        <p:cTn id="98" dur="1" fill="hold">
                                          <p:stCondLst>
                                            <p:cond delay="0"/>
                                          </p:stCondLst>
                                        </p:cTn>
                                        <p:tgtEl>
                                          <p:spTgt spid="20489"/>
                                        </p:tgtEl>
                                        <p:attrNameLst>
                                          <p:attrName>style.visibility</p:attrName>
                                        </p:attrNameLst>
                                      </p:cBhvr>
                                      <p:to>
                                        <p:strVal val="visible"/>
                                      </p:to>
                                    </p:set>
                                    <p:anim calcmode="lin" valueType="num">
                                      <p:cBhvr additive="base">
                                        <p:cTn id="99" dur="500"/>
                                        <p:tgtEl>
                                          <p:spTgt spid="20489"/>
                                        </p:tgtEl>
                                        <p:attrNameLst>
                                          <p:attrName>ppt_y</p:attrName>
                                        </p:attrNameLst>
                                      </p:cBhvr>
                                      <p:tavLst>
                                        <p:tav tm="0">
                                          <p:val>
                                            <p:strVal val="#ppt_y+#ppt_h*1.125000"/>
                                          </p:val>
                                        </p:tav>
                                        <p:tav tm="100000">
                                          <p:val>
                                            <p:strVal val="#ppt_y"/>
                                          </p:val>
                                        </p:tav>
                                      </p:tavLst>
                                    </p:anim>
                                    <p:animEffect transition="in" filter="wipe(up)">
                                      <p:cBhvr>
                                        <p:cTn id="100" dur="500"/>
                                        <p:tgtEl>
                                          <p:spTgt spid="20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9" grpId="0" bldLvl="0" animBg="1"/>
      <p:bldP spid="10" grpId="0" bldLvl="0" animBg="1"/>
      <p:bldP spid="20485" grpId="0"/>
      <p:bldP spid="20487" grpId="0"/>
      <p:bldP spid="20489" grpId="0"/>
      <p:bldP spid="20491" grpId="0"/>
      <p:bldP spid="20493" grpId="0"/>
      <p:bldP spid="2049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238" y="283369"/>
            <a:ext cx="110966" cy="33289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矩形 5"/>
          <p:cNvSpPr/>
          <p:nvPr/>
        </p:nvSpPr>
        <p:spPr>
          <a:xfrm>
            <a:off x="255747" y="283369"/>
            <a:ext cx="2185034" cy="33289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b="1" dirty="0">
                <a:latin typeface="微软雅黑" panose="020B0503020204020204" charset="-122"/>
                <a:ea typeface="微软雅黑" panose="020B0503020204020204" charset="-122"/>
              </a:rPr>
              <a:t>安全工作的几项原则</a:t>
            </a:r>
          </a:p>
        </p:txBody>
      </p:sp>
      <p:sp>
        <p:nvSpPr>
          <p:cNvPr id="9" name="矩形 8"/>
          <p:cNvSpPr/>
          <p:nvPr/>
        </p:nvSpPr>
        <p:spPr>
          <a:xfrm>
            <a:off x="-5239" y="5084446"/>
            <a:ext cx="2446020" cy="6524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矩形 9"/>
          <p:cNvSpPr/>
          <p:nvPr/>
        </p:nvSpPr>
        <p:spPr>
          <a:xfrm>
            <a:off x="8503444" y="-2381"/>
            <a:ext cx="641509" cy="57150"/>
          </a:xfrm>
          <a:prstGeom prst="rect">
            <a:avLst/>
          </a:prstGeom>
          <a:solidFill>
            <a:srgbClr val="0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73" name="组合 72">
            <a:extLst>
              <a:ext uri="{FF2B5EF4-FFF2-40B4-BE49-F238E27FC236}">
                <a16:creationId xmlns:a16="http://schemas.microsoft.com/office/drawing/2014/main" xmlns="" id="{4154D24F-BFC3-4AF0-90ED-12CE867335C4}"/>
              </a:ext>
            </a:extLst>
          </p:cNvPr>
          <p:cNvGrpSpPr>
            <a:grpSpLocks/>
          </p:cNvGrpSpPr>
          <p:nvPr/>
        </p:nvGrpSpPr>
        <p:grpSpPr bwMode="auto">
          <a:xfrm>
            <a:off x="2192547" y="1753195"/>
            <a:ext cx="4830365" cy="922734"/>
            <a:chOff x="2922847" y="2636911"/>
            <a:chExt cx="6440416" cy="1229529"/>
          </a:xfrm>
        </p:grpSpPr>
        <p:sp>
          <p:nvSpPr>
            <p:cNvPr id="74" name="直接连接符 73">
              <a:extLst>
                <a:ext uri="{FF2B5EF4-FFF2-40B4-BE49-F238E27FC236}">
                  <a16:creationId xmlns:a16="http://schemas.microsoft.com/office/drawing/2014/main" xmlns="" id="{44B14DD5-C32F-4338-989F-5D6A3227A2D0}"/>
                </a:ext>
              </a:extLst>
            </p:cNvPr>
            <p:cNvSpPr>
              <a:spLocks noChangeShapeType="1"/>
            </p:cNvSpPr>
            <p:nvPr/>
          </p:nvSpPr>
          <p:spPr bwMode="auto">
            <a:xfrm>
              <a:off x="2922847" y="3186087"/>
              <a:ext cx="1839656" cy="680353"/>
            </a:xfrm>
            <a:prstGeom prst="line">
              <a:avLst/>
            </a:prstGeom>
            <a:noFill/>
            <a:ln w="9525">
              <a:solidFill>
                <a:srgbClr val="000000"/>
              </a:solidFill>
              <a:bevel/>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69" b="0" i="0" u="none" strike="noStrike" kern="0" cap="none" spc="0" normalizeH="0" baseline="0" noProof="0">
                <a:ln>
                  <a:noFill/>
                </a:ln>
                <a:solidFill>
                  <a:srgbClr val="A5A5A5"/>
                </a:solidFill>
                <a:effectLst/>
                <a:uLnTx/>
                <a:uFillTx/>
                <a:latin typeface="微软雅黑" panose="020B0503020204020204" pitchFamily="34" charset="-122"/>
                <a:ea typeface="微软雅黑" panose="020B0503020204020204" pitchFamily="34" charset="-122"/>
              </a:endParaRPr>
            </a:p>
          </p:txBody>
        </p:sp>
        <p:sp>
          <p:nvSpPr>
            <p:cNvPr id="75" name="直接连接符 158">
              <a:extLst>
                <a:ext uri="{FF2B5EF4-FFF2-40B4-BE49-F238E27FC236}">
                  <a16:creationId xmlns:a16="http://schemas.microsoft.com/office/drawing/2014/main" xmlns="" id="{6D0D9F64-94F2-4104-8D4B-0EF9C0AAAAF9}"/>
                </a:ext>
              </a:extLst>
            </p:cNvPr>
            <p:cNvSpPr>
              <a:spLocks noChangeShapeType="1"/>
            </p:cNvSpPr>
            <p:nvPr/>
          </p:nvSpPr>
          <p:spPr bwMode="auto">
            <a:xfrm flipV="1">
              <a:off x="4762503" y="2636911"/>
              <a:ext cx="2628847" cy="1229527"/>
            </a:xfrm>
            <a:prstGeom prst="line">
              <a:avLst/>
            </a:prstGeom>
            <a:noFill/>
            <a:ln w="9525">
              <a:solidFill>
                <a:srgbClr val="000000"/>
              </a:solidFill>
              <a:bevel/>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69" b="0" i="0" u="none" strike="noStrike" kern="0" cap="none" spc="0" normalizeH="0" baseline="0" noProof="0">
                <a:ln>
                  <a:noFill/>
                </a:ln>
                <a:solidFill>
                  <a:srgbClr val="A5A5A5"/>
                </a:solidFill>
                <a:effectLst/>
                <a:uLnTx/>
                <a:uFillTx/>
                <a:latin typeface="微软雅黑" panose="020B0503020204020204" pitchFamily="34" charset="-122"/>
                <a:ea typeface="微软雅黑" panose="020B0503020204020204" pitchFamily="34" charset="-122"/>
              </a:endParaRPr>
            </a:p>
          </p:txBody>
        </p:sp>
        <p:sp>
          <p:nvSpPr>
            <p:cNvPr id="76" name="直接连接符 159">
              <a:extLst>
                <a:ext uri="{FF2B5EF4-FFF2-40B4-BE49-F238E27FC236}">
                  <a16:creationId xmlns:a16="http://schemas.microsoft.com/office/drawing/2014/main" xmlns="" id="{F4A8D7FA-8684-4978-B73C-470C3A4E7A0E}"/>
                </a:ext>
              </a:extLst>
            </p:cNvPr>
            <p:cNvSpPr>
              <a:spLocks noChangeShapeType="1"/>
            </p:cNvSpPr>
            <p:nvPr/>
          </p:nvSpPr>
          <p:spPr bwMode="auto">
            <a:xfrm>
              <a:off x="7391350" y="2636912"/>
              <a:ext cx="1971913" cy="961472"/>
            </a:xfrm>
            <a:prstGeom prst="line">
              <a:avLst/>
            </a:prstGeom>
            <a:noFill/>
            <a:ln w="9525">
              <a:solidFill>
                <a:srgbClr val="000000"/>
              </a:solidFill>
              <a:bevel/>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69" b="0" i="0" u="none" strike="noStrike" kern="0" cap="none" spc="0" normalizeH="0" baseline="0" noProof="0">
                <a:ln>
                  <a:noFill/>
                </a:ln>
                <a:solidFill>
                  <a:srgbClr val="A5A5A5"/>
                </a:solidFill>
                <a:effectLst/>
                <a:uLnTx/>
                <a:uFillTx/>
                <a:latin typeface="微软雅黑" panose="020B0503020204020204" pitchFamily="34" charset="-122"/>
                <a:ea typeface="微软雅黑" panose="020B0503020204020204" pitchFamily="34" charset="-122"/>
              </a:endParaRPr>
            </a:p>
          </p:txBody>
        </p:sp>
      </p:grpSp>
      <p:grpSp>
        <p:nvGrpSpPr>
          <p:cNvPr id="77" name="组合 76">
            <a:extLst>
              <a:ext uri="{FF2B5EF4-FFF2-40B4-BE49-F238E27FC236}">
                <a16:creationId xmlns:a16="http://schemas.microsoft.com/office/drawing/2014/main" xmlns="" id="{E29936B3-48AA-43B5-9C3B-C683C2A83D94}"/>
              </a:ext>
            </a:extLst>
          </p:cNvPr>
          <p:cNvGrpSpPr>
            <a:grpSpLocks/>
          </p:cNvGrpSpPr>
          <p:nvPr/>
        </p:nvGrpSpPr>
        <p:grpSpPr bwMode="auto">
          <a:xfrm>
            <a:off x="1576983" y="1867497"/>
            <a:ext cx="647700" cy="682228"/>
            <a:chOff x="2102110" y="2789212"/>
            <a:chExt cx="863600" cy="909637"/>
          </a:xfrm>
          <a:solidFill>
            <a:srgbClr val="A5A5A5"/>
          </a:solidFill>
        </p:grpSpPr>
        <p:sp>
          <p:nvSpPr>
            <p:cNvPr id="78" name="矩形 2">
              <a:extLst>
                <a:ext uri="{FF2B5EF4-FFF2-40B4-BE49-F238E27FC236}">
                  <a16:creationId xmlns:a16="http://schemas.microsoft.com/office/drawing/2014/main" xmlns="" id="{DA1D38B9-4F72-4763-BB81-C4784B16C755}"/>
                </a:ext>
              </a:extLst>
            </p:cNvPr>
            <p:cNvSpPr>
              <a:spLocks noChangeArrowheads="1"/>
            </p:cNvSpPr>
            <p:nvPr/>
          </p:nvSpPr>
          <p:spPr bwMode="auto">
            <a:xfrm>
              <a:off x="2102110" y="2789212"/>
              <a:ext cx="863600" cy="909637"/>
            </a:xfrm>
            <a:prstGeom prst="rect">
              <a:avLst/>
            </a:prstGeom>
            <a:grpFill/>
            <a:ln>
              <a:noFill/>
            </a:ln>
            <a:effectLst/>
          </p:spPr>
          <p:txBody>
            <a:bodyPr anchor="ctr"/>
            <a:lstStyle/>
            <a:p>
              <a:pPr marL="0" marR="0" lvl="0" indent="0" algn="ctr" defTabSz="685732" eaLnBrk="1" fontAlgn="auto" latinLnBrk="0" hangingPunct="1">
                <a:lnSpc>
                  <a:spcPct val="100000"/>
                </a:lnSpc>
                <a:spcBef>
                  <a:spcPts val="0"/>
                </a:spcBef>
                <a:spcAft>
                  <a:spcPts val="0"/>
                </a:spcAft>
                <a:buClrTx/>
                <a:buSzTx/>
                <a:buFontTx/>
                <a:buNone/>
                <a:tabLst/>
                <a:defRPr/>
              </a:pPr>
              <a:endParaRPr kumimoji="0" lang="zh-CN" altLang="zh-CN" sz="1100" b="0" i="0" u="none" strike="noStrike" kern="0" cap="none" spc="0" normalizeH="0" baseline="0" noProof="0">
                <a:ln>
                  <a:noFill/>
                </a:ln>
                <a:solidFill>
                  <a:srgbClr val="FFFFFF"/>
                </a:solidFill>
                <a:effectLst/>
                <a:uLnTx/>
                <a:uFillTx/>
                <a:latin typeface="Impact" panose="020B0806030902050204" pitchFamily="34" charset="0"/>
                <a:ea typeface="微软雅黑" panose="020B0503020204020204" pitchFamily="34" charset="-122"/>
                <a:sym typeface="宋体" pitchFamily="2" charset="-122"/>
              </a:endParaRPr>
            </a:p>
          </p:txBody>
        </p:sp>
        <p:sp>
          <p:nvSpPr>
            <p:cNvPr id="79" name="文本框 19">
              <a:extLst>
                <a:ext uri="{FF2B5EF4-FFF2-40B4-BE49-F238E27FC236}">
                  <a16:creationId xmlns:a16="http://schemas.microsoft.com/office/drawing/2014/main" xmlns="" id="{EC6442C4-7C81-43C0-96D5-EB49BDB0F74D}"/>
                </a:ext>
              </a:extLst>
            </p:cNvPr>
            <p:cNvSpPr>
              <a:spLocks noChangeArrowheads="1"/>
            </p:cNvSpPr>
            <p:nvPr/>
          </p:nvSpPr>
          <p:spPr bwMode="auto">
            <a:xfrm>
              <a:off x="2129162" y="2895217"/>
              <a:ext cx="809497" cy="69762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0" i="0" u="none" strike="noStrike" kern="0" cap="none" spc="0" normalizeH="0" baseline="0" noProof="0" dirty="0">
                  <a:ln>
                    <a:noFill/>
                  </a:ln>
                  <a:solidFill>
                    <a:srgbClr val="FFFFFF"/>
                  </a:solidFill>
                  <a:effectLst/>
                  <a:uLnTx/>
                  <a:uFillTx/>
                  <a:latin typeface="Impact" panose="020B0806030902050204" pitchFamily="34" charset="0"/>
                  <a:ea typeface="微软雅黑" panose="020B0503020204020204" pitchFamily="34" charset="-122"/>
                  <a:sym typeface="微软雅黑" panose="020B0503020204020204" pitchFamily="34" charset="-122"/>
                </a:rPr>
                <a:t>01</a:t>
              </a:r>
              <a:endParaRPr kumimoji="0" lang="zh-CN" altLang="en-US" sz="2800" b="0" i="0" u="none" strike="noStrike" kern="0" cap="none" spc="0" normalizeH="0" baseline="0" noProof="0" dirty="0">
                <a:ln>
                  <a:noFill/>
                </a:ln>
                <a:solidFill>
                  <a:srgbClr val="FFFFFF"/>
                </a:solidFill>
                <a:effectLst/>
                <a:uLnTx/>
                <a:uFillTx/>
                <a:latin typeface="Impact" panose="020B0806030902050204" pitchFamily="34" charset="0"/>
                <a:ea typeface="微软雅黑" panose="020B0503020204020204" pitchFamily="34" charset="-122"/>
                <a:sym typeface="微软雅黑" panose="020B0503020204020204" pitchFamily="34" charset="-122"/>
              </a:endParaRPr>
            </a:p>
          </p:txBody>
        </p:sp>
      </p:grpSp>
      <p:grpSp>
        <p:nvGrpSpPr>
          <p:cNvPr id="80" name="组合 79">
            <a:extLst>
              <a:ext uri="{FF2B5EF4-FFF2-40B4-BE49-F238E27FC236}">
                <a16:creationId xmlns:a16="http://schemas.microsoft.com/office/drawing/2014/main" xmlns="" id="{7585B719-BBBD-4DB6-9C99-86D894FF0F68}"/>
              </a:ext>
            </a:extLst>
          </p:cNvPr>
          <p:cNvGrpSpPr>
            <a:grpSpLocks/>
          </p:cNvGrpSpPr>
          <p:nvPr/>
        </p:nvGrpSpPr>
        <p:grpSpPr bwMode="auto">
          <a:xfrm>
            <a:off x="3108364" y="1973460"/>
            <a:ext cx="885032" cy="933450"/>
            <a:chOff x="4197139" y="3106258"/>
            <a:chExt cx="1181100" cy="1244600"/>
          </a:xfrm>
          <a:solidFill>
            <a:srgbClr val="0070C0"/>
          </a:solidFill>
        </p:grpSpPr>
        <p:sp>
          <p:nvSpPr>
            <p:cNvPr id="81" name="矩形 150">
              <a:extLst>
                <a:ext uri="{FF2B5EF4-FFF2-40B4-BE49-F238E27FC236}">
                  <a16:creationId xmlns:a16="http://schemas.microsoft.com/office/drawing/2014/main" xmlns="" id="{4E41097A-5D2A-4AEA-A1F2-BBF362D471B4}"/>
                </a:ext>
              </a:extLst>
            </p:cNvPr>
            <p:cNvSpPr>
              <a:spLocks noChangeArrowheads="1"/>
            </p:cNvSpPr>
            <p:nvPr/>
          </p:nvSpPr>
          <p:spPr bwMode="auto">
            <a:xfrm>
              <a:off x="4197139" y="3106258"/>
              <a:ext cx="1181100" cy="1244600"/>
            </a:xfrm>
            <a:prstGeom prst="rect">
              <a:avLst/>
            </a:prstGeom>
            <a:solidFill>
              <a:srgbClr val="C00000"/>
            </a:solidFill>
            <a:ln>
              <a:noFill/>
            </a:ln>
            <a:effectLst/>
          </p:spPr>
          <p:txBody>
            <a:bodyPr anchor="ctr"/>
            <a:lstStyle/>
            <a:p>
              <a:pPr marL="0" marR="0" lvl="0" indent="0" algn="ctr" defTabSz="685732" eaLnBrk="1" fontAlgn="auto" latinLnBrk="0" hangingPunct="1">
                <a:lnSpc>
                  <a:spcPct val="100000"/>
                </a:lnSpc>
                <a:spcBef>
                  <a:spcPts val="0"/>
                </a:spcBef>
                <a:spcAft>
                  <a:spcPts val="0"/>
                </a:spcAft>
                <a:buClrTx/>
                <a:buSzTx/>
                <a:buFontTx/>
                <a:buNone/>
                <a:tabLst/>
                <a:defRPr/>
              </a:pPr>
              <a:endParaRPr kumimoji="0" lang="zh-CN" altLang="zh-CN" sz="1100" b="0" i="0" u="none" strike="noStrike" kern="0" cap="none" spc="0" normalizeH="0" baseline="0" noProof="0">
                <a:ln>
                  <a:noFill/>
                </a:ln>
                <a:solidFill>
                  <a:srgbClr val="FFFFFF"/>
                </a:solidFill>
                <a:effectLst/>
                <a:uLnTx/>
                <a:uFillTx/>
                <a:latin typeface="Impact" panose="020B0806030902050204" pitchFamily="34" charset="0"/>
                <a:ea typeface="微软雅黑" panose="020B0503020204020204" pitchFamily="34" charset="-122"/>
                <a:sym typeface="宋体" pitchFamily="2" charset="-122"/>
              </a:endParaRPr>
            </a:p>
          </p:txBody>
        </p:sp>
        <p:sp>
          <p:nvSpPr>
            <p:cNvPr id="82" name="文本框 19">
              <a:extLst>
                <a:ext uri="{FF2B5EF4-FFF2-40B4-BE49-F238E27FC236}">
                  <a16:creationId xmlns:a16="http://schemas.microsoft.com/office/drawing/2014/main" xmlns="" id="{B7B96ABB-A420-430E-94CA-1BA8B604A27B}"/>
                </a:ext>
              </a:extLst>
            </p:cNvPr>
            <p:cNvSpPr>
              <a:spLocks noChangeArrowheads="1"/>
            </p:cNvSpPr>
            <p:nvPr/>
          </p:nvSpPr>
          <p:spPr bwMode="auto">
            <a:xfrm>
              <a:off x="4224463" y="3338709"/>
              <a:ext cx="1126448" cy="7797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200" b="0" i="0" u="none" strike="noStrike" kern="0" cap="none" spc="0" normalizeH="0" baseline="0" noProof="0" dirty="0">
                  <a:ln>
                    <a:noFill/>
                  </a:ln>
                  <a:solidFill>
                    <a:srgbClr val="FFFFFF"/>
                  </a:solidFill>
                  <a:effectLst/>
                  <a:uLnTx/>
                  <a:uFillTx/>
                  <a:latin typeface="Impact" panose="020B0806030902050204" pitchFamily="34" charset="0"/>
                  <a:ea typeface="微软雅黑" panose="020B0503020204020204" pitchFamily="34" charset="-122"/>
                  <a:sym typeface="微软雅黑" panose="020B0503020204020204" pitchFamily="34" charset="-122"/>
                </a:rPr>
                <a:t>02</a:t>
              </a:r>
              <a:endParaRPr kumimoji="0" lang="zh-CN" altLang="en-US" sz="3200" b="0" i="0" u="none" strike="noStrike" kern="0" cap="none" spc="0" normalizeH="0" baseline="0" noProof="0" dirty="0">
                <a:ln>
                  <a:noFill/>
                </a:ln>
                <a:solidFill>
                  <a:srgbClr val="FFFFFF"/>
                </a:solidFill>
                <a:effectLst/>
                <a:uLnTx/>
                <a:uFillTx/>
                <a:latin typeface="Impact" panose="020B0806030902050204" pitchFamily="34" charset="0"/>
                <a:ea typeface="微软雅黑" panose="020B0503020204020204" pitchFamily="34" charset="-122"/>
                <a:sym typeface="微软雅黑" panose="020B0503020204020204" pitchFamily="34" charset="-122"/>
              </a:endParaRPr>
            </a:p>
          </p:txBody>
        </p:sp>
      </p:grpSp>
      <p:grpSp>
        <p:nvGrpSpPr>
          <p:cNvPr id="83" name="组合 82">
            <a:extLst>
              <a:ext uri="{FF2B5EF4-FFF2-40B4-BE49-F238E27FC236}">
                <a16:creationId xmlns:a16="http://schemas.microsoft.com/office/drawing/2014/main" xmlns="" id="{EA80C766-546B-4A77-A055-3FCF68263BCB}"/>
              </a:ext>
            </a:extLst>
          </p:cNvPr>
          <p:cNvGrpSpPr>
            <a:grpSpLocks/>
          </p:cNvGrpSpPr>
          <p:nvPr/>
        </p:nvGrpSpPr>
        <p:grpSpPr bwMode="auto">
          <a:xfrm>
            <a:off x="4990646" y="1275607"/>
            <a:ext cx="1033328" cy="1089422"/>
            <a:chOff x="6534338" y="2152171"/>
            <a:chExt cx="1377950" cy="1452562"/>
          </a:xfrm>
          <a:solidFill>
            <a:srgbClr val="A5A5A5"/>
          </a:solidFill>
        </p:grpSpPr>
        <p:sp>
          <p:nvSpPr>
            <p:cNvPr id="84" name="矩形 156">
              <a:extLst>
                <a:ext uri="{FF2B5EF4-FFF2-40B4-BE49-F238E27FC236}">
                  <a16:creationId xmlns:a16="http://schemas.microsoft.com/office/drawing/2014/main" xmlns="" id="{EECA8B4C-77C8-4ABD-ACB7-6C9761D90948}"/>
                </a:ext>
              </a:extLst>
            </p:cNvPr>
            <p:cNvSpPr>
              <a:spLocks noChangeArrowheads="1"/>
            </p:cNvSpPr>
            <p:nvPr/>
          </p:nvSpPr>
          <p:spPr bwMode="auto">
            <a:xfrm>
              <a:off x="6534338" y="2152171"/>
              <a:ext cx="1377950" cy="1452562"/>
            </a:xfrm>
            <a:prstGeom prst="rect">
              <a:avLst/>
            </a:prstGeom>
            <a:grpFill/>
            <a:ln>
              <a:noFill/>
            </a:ln>
            <a:effectLst/>
          </p:spPr>
          <p:txBody>
            <a:bodyPr anchor="ctr"/>
            <a:lstStyle/>
            <a:p>
              <a:pPr marL="0" marR="0" lvl="0" indent="0" algn="ctr" defTabSz="685732" eaLnBrk="1" fontAlgn="auto" latinLnBrk="0" hangingPunct="1">
                <a:lnSpc>
                  <a:spcPct val="100000"/>
                </a:lnSpc>
                <a:spcBef>
                  <a:spcPts val="0"/>
                </a:spcBef>
                <a:spcAft>
                  <a:spcPts val="0"/>
                </a:spcAft>
                <a:buClrTx/>
                <a:buSzTx/>
                <a:buFontTx/>
                <a:buNone/>
                <a:tabLst/>
                <a:defRPr/>
              </a:pPr>
              <a:endParaRPr kumimoji="0" lang="zh-CN" altLang="zh-CN" sz="1100" b="0" i="0" u="none" strike="noStrike" kern="0" cap="none" spc="0" normalizeH="0" baseline="0" noProof="0">
                <a:ln>
                  <a:noFill/>
                </a:ln>
                <a:solidFill>
                  <a:srgbClr val="FFFFFF"/>
                </a:solidFill>
                <a:effectLst/>
                <a:uLnTx/>
                <a:uFillTx/>
                <a:latin typeface="Impact" panose="020B0806030902050204" pitchFamily="34" charset="0"/>
                <a:ea typeface="微软雅黑" panose="020B0503020204020204" pitchFamily="34" charset="-122"/>
                <a:sym typeface="宋体" pitchFamily="2" charset="-122"/>
              </a:endParaRPr>
            </a:p>
          </p:txBody>
        </p:sp>
        <p:sp>
          <p:nvSpPr>
            <p:cNvPr id="85" name="文本框 19">
              <a:extLst>
                <a:ext uri="{FF2B5EF4-FFF2-40B4-BE49-F238E27FC236}">
                  <a16:creationId xmlns:a16="http://schemas.microsoft.com/office/drawing/2014/main" xmlns="" id="{65D9BBC2-7B93-497D-8D00-5BE3EC1717C0}"/>
                </a:ext>
              </a:extLst>
            </p:cNvPr>
            <p:cNvSpPr>
              <a:spLocks noChangeArrowheads="1"/>
            </p:cNvSpPr>
            <p:nvPr/>
          </p:nvSpPr>
          <p:spPr bwMode="auto">
            <a:xfrm>
              <a:off x="6791386" y="2447566"/>
              <a:ext cx="863854" cy="8617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685732" eaLnBrk="1" fontAlgn="auto" latinLnBrk="0" hangingPunct="1">
                <a:lnSpc>
                  <a:spcPct val="100000"/>
                </a:lnSpc>
                <a:spcBef>
                  <a:spcPts val="0"/>
                </a:spcBef>
                <a:spcAft>
                  <a:spcPts val="0"/>
                </a:spcAft>
                <a:buClrTx/>
                <a:buSzTx/>
                <a:buFontTx/>
                <a:buNone/>
                <a:tabLst/>
                <a:defRPr/>
              </a:pPr>
              <a:r>
                <a:rPr kumimoji="0" lang="en-US" sz="3600" b="0" i="0" u="none" strike="noStrike" kern="0" cap="none" spc="-113" normalizeH="0" baseline="0" noProof="0" dirty="0">
                  <a:ln>
                    <a:noFill/>
                  </a:ln>
                  <a:solidFill>
                    <a:srgbClr val="FFFFFF"/>
                  </a:solidFill>
                  <a:effectLst/>
                  <a:uLnTx/>
                  <a:uFillTx/>
                  <a:latin typeface="Impact" panose="020B0806030902050204" pitchFamily="34" charset="0"/>
                  <a:ea typeface="微软雅黑" pitchFamily="34" charset="-122"/>
                  <a:sym typeface="微软雅黑" pitchFamily="34" charset="-122"/>
                </a:rPr>
                <a:t>03</a:t>
              </a:r>
              <a:endParaRPr kumimoji="0" lang="zh-CN" altLang="en-US" sz="1400" b="0" i="0" u="none" strike="noStrike" kern="0" cap="none" spc="-113" normalizeH="0" baseline="0" noProof="0" dirty="0">
                <a:ln>
                  <a:noFill/>
                </a:ln>
                <a:solidFill>
                  <a:srgbClr val="FFFFFF"/>
                </a:solidFill>
                <a:effectLst/>
                <a:uLnTx/>
                <a:uFillTx/>
                <a:latin typeface="Impact" panose="020B0806030902050204" pitchFamily="34" charset="0"/>
                <a:ea typeface="微软雅黑" pitchFamily="34" charset="-122"/>
                <a:sym typeface="微软雅黑" pitchFamily="34" charset="-122"/>
              </a:endParaRPr>
            </a:p>
          </p:txBody>
        </p:sp>
      </p:grpSp>
      <p:grpSp>
        <p:nvGrpSpPr>
          <p:cNvPr id="86" name="组合 85">
            <a:extLst>
              <a:ext uri="{FF2B5EF4-FFF2-40B4-BE49-F238E27FC236}">
                <a16:creationId xmlns:a16="http://schemas.microsoft.com/office/drawing/2014/main" xmlns="" id="{3EC10C8B-4BDC-49D3-8DD1-1758B92FF2B0}"/>
              </a:ext>
            </a:extLst>
          </p:cNvPr>
          <p:cNvGrpSpPr>
            <a:grpSpLocks/>
          </p:cNvGrpSpPr>
          <p:nvPr/>
        </p:nvGrpSpPr>
        <p:grpSpPr bwMode="auto">
          <a:xfrm>
            <a:off x="6807404" y="1843682"/>
            <a:ext cx="885825" cy="933450"/>
            <a:chOff x="9036558" y="2991386"/>
            <a:chExt cx="1181100" cy="1244600"/>
          </a:xfrm>
          <a:solidFill>
            <a:srgbClr val="0070C0"/>
          </a:solidFill>
        </p:grpSpPr>
        <p:sp>
          <p:nvSpPr>
            <p:cNvPr id="87" name="矩形 157">
              <a:extLst>
                <a:ext uri="{FF2B5EF4-FFF2-40B4-BE49-F238E27FC236}">
                  <a16:creationId xmlns:a16="http://schemas.microsoft.com/office/drawing/2014/main" xmlns="" id="{60E12272-BE4F-48C0-BF25-D84FA55F591E}"/>
                </a:ext>
              </a:extLst>
            </p:cNvPr>
            <p:cNvSpPr>
              <a:spLocks noChangeArrowheads="1"/>
            </p:cNvSpPr>
            <p:nvPr/>
          </p:nvSpPr>
          <p:spPr bwMode="auto">
            <a:xfrm>
              <a:off x="9036558" y="2991386"/>
              <a:ext cx="1181100" cy="1244600"/>
            </a:xfrm>
            <a:prstGeom prst="rect">
              <a:avLst/>
            </a:prstGeom>
            <a:solidFill>
              <a:srgbClr val="C00000"/>
            </a:solidFill>
            <a:ln>
              <a:noFill/>
            </a:ln>
            <a:effectLst/>
          </p:spPr>
          <p:txBody>
            <a:bodyPr anchor="ctr"/>
            <a:lstStyle/>
            <a:p>
              <a:pPr marL="0" marR="0" lvl="0" indent="0" algn="ctr" defTabSz="685732" eaLnBrk="1" fontAlgn="auto" latinLnBrk="0" hangingPunct="1">
                <a:lnSpc>
                  <a:spcPct val="100000"/>
                </a:lnSpc>
                <a:spcBef>
                  <a:spcPts val="0"/>
                </a:spcBef>
                <a:spcAft>
                  <a:spcPts val="0"/>
                </a:spcAft>
                <a:buClrTx/>
                <a:buSzTx/>
                <a:buFontTx/>
                <a:buNone/>
                <a:tabLst/>
                <a:defRPr/>
              </a:pPr>
              <a:endParaRPr kumimoji="0" lang="zh-CN" altLang="zh-CN" sz="1100" b="0" i="0" u="none" strike="noStrike" kern="0" cap="none" spc="0" normalizeH="0" baseline="0" noProof="0">
                <a:ln>
                  <a:noFill/>
                </a:ln>
                <a:solidFill>
                  <a:srgbClr val="FFFFFF"/>
                </a:solidFill>
                <a:effectLst/>
                <a:uLnTx/>
                <a:uFillTx/>
                <a:latin typeface="Impact" panose="020B0806030902050204" pitchFamily="34" charset="0"/>
                <a:ea typeface="微软雅黑" panose="020B0503020204020204" pitchFamily="34" charset="-122"/>
                <a:sym typeface="宋体" pitchFamily="2" charset="-122"/>
              </a:endParaRPr>
            </a:p>
          </p:txBody>
        </p:sp>
        <p:sp>
          <p:nvSpPr>
            <p:cNvPr id="88" name="文本框 19">
              <a:extLst>
                <a:ext uri="{FF2B5EF4-FFF2-40B4-BE49-F238E27FC236}">
                  <a16:creationId xmlns:a16="http://schemas.microsoft.com/office/drawing/2014/main" xmlns="" id="{F85EBB46-C136-4428-8EF1-B2AAC7C89DE1}"/>
                </a:ext>
              </a:extLst>
            </p:cNvPr>
            <p:cNvSpPr>
              <a:spLocks noChangeArrowheads="1"/>
            </p:cNvSpPr>
            <p:nvPr/>
          </p:nvSpPr>
          <p:spPr bwMode="auto">
            <a:xfrm>
              <a:off x="9256066" y="3264873"/>
              <a:ext cx="742084" cy="697627"/>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0" i="0" u="none" strike="noStrike" kern="0" cap="none" spc="0" normalizeH="0" baseline="0" noProof="0" dirty="0">
                  <a:ln>
                    <a:noFill/>
                  </a:ln>
                  <a:solidFill>
                    <a:srgbClr val="FFFFFF"/>
                  </a:solidFill>
                  <a:effectLst/>
                  <a:uLnTx/>
                  <a:uFillTx/>
                  <a:latin typeface="Impact" panose="020B0806030902050204" pitchFamily="34" charset="0"/>
                  <a:ea typeface="微软雅黑" panose="020B0503020204020204" pitchFamily="34" charset="-122"/>
                  <a:sym typeface="微软雅黑" panose="020B0503020204020204" pitchFamily="34" charset="-122"/>
                </a:rPr>
                <a:t>04</a:t>
              </a:r>
              <a:endParaRPr kumimoji="0" lang="zh-CN" altLang="en-US" sz="1600" b="0" i="0" u="none" strike="noStrike" kern="0" cap="none" spc="0" normalizeH="0" baseline="0" noProof="0" dirty="0">
                <a:ln>
                  <a:noFill/>
                </a:ln>
                <a:solidFill>
                  <a:srgbClr val="FFFFFF"/>
                </a:solidFill>
                <a:effectLst/>
                <a:uLnTx/>
                <a:uFillTx/>
                <a:latin typeface="Impact" panose="020B0806030902050204" pitchFamily="34" charset="0"/>
                <a:ea typeface="微软雅黑" panose="020B0503020204020204" pitchFamily="34" charset="-122"/>
                <a:sym typeface="微软雅黑" panose="020B0503020204020204" pitchFamily="34" charset="-122"/>
              </a:endParaRPr>
            </a:p>
          </p:txBody>
        </p:sp>
      </p:grpSp>
      <p:sp>
        <p:nvSpPr>
          <p:cNvPr id="89" name="TextBox 11">
            <a:extLst>
              <a:ext uri="{FF2B5EF4-FFF2-40B4-BE49-F238E27FC236}">
                <a16:creationId xmlns:a16="http://schemas.microsoft.com/office/drawing/2014/main" xmlns="" id="{1C99775E-46F4-4340-B9B9-79D503F27CD5}"/>
              </a:ext>
            </a:extLst>
          </p:cNvPr>
          <p:cNvSpPr txBox="1">
            <a:spLocks noChangeArrowheads="1"/>
          </p:cNvSpPr>
          <p:nvPr/>
        </p:nvSpPr>
        <p:spPr bwMode="auto">
          <a:xfrm flipH="1">
            <a:off x="591154" y="3076491"/>
            <a:ext cx="1971658" cy="978729"/>
          </a:xfrm>
          <a:prstGeom prst="rect">
            <a:avLst/>
          </a:prstGeom>
          <a:noFill/>
          <a:ln>
            <a:noFill/>
          </a:ln>
          <a:effectLs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defTabSz="914400" eaLnBrk="1" hangingPunct="1">
              <a:lnSpc>
                <a:spcPct val="120000"/>
              </a:lnSpc>
              <a:defRPr/>
            </a:pPr>
            <a:r>
              <a:rPr lang="zh-CN" altLang="en-US" sz="1200" dirty="0">
                <a:solidFill>
                  <a:schemeClr val="tx1">
                    <a:lumMod val="75000"/>
                    <a:lumOff val="25000"/>
                  </a:schemeClr>
                </a:solidFill>
                <a:latin typeface="Arial"/>
                <a:ea typeface="微软雅黑"/>
                <a:cs typeface="+mn-ea"/>
                <a:sym typeface="+mn-lt"/>
              </a:rPr>
              <a:t>这一原则要求谁管生产就必须在管理生产的同时，管好管辖范围内的安全生产工作，并负全面责任</a:t>
            </a:r>
          </a:p>
        </p:txBody>
      </p:sp>
      <p:sp>
        <p:nvSpPr>
          <p:cNvPr id="90" name="TextBox 11">
            <a:extLst>
              <a:ext uri="{FF2B5EF4-FFF2-40B4-BE49-F238E27FC236}">
                <a16:creationId xmlns:a16="http://schemas.microsoft.com/office/drawing/2014/main" xmlns="" id="{940D8A68-7D34-432A-BB5A-8FBDBA325C5E}"/>
              </a:ext>
            </a:extLst>
          </p:cNvPr>
          <p:cNvSpPr txBox="1">
            <a:spLocks noChangeArrowheads="1"/>
          </p:cNvSpPr>
          <p:nvPr/>
        </p:nvSpPr>
        <p:spPr bwMode="auto">
          <a:xfrm flipH="1">
            <a:off x="976707" y="2713919"/>
            <a:ext cx="2088001" cy="276999"/>
          </a:xfrm>
          <a:prstGeom prst="rect">
            <a:avLst/>
          </a:prstGeom>
          <a:noFill/>
          <a:ln>
            <a:noFill/>
          </a:ln>
          <a:effectLs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285750" indent="-285750" defTabSz="914400" eaLnBrk="1" hangingPunct="1">
              <a:buClr>
                <a:srgbClr val="C00000"/>
              </a:buClr>
              <a:buFont typeface="Wingdings" panose="05000000000000000000" pitchFamily="2" charset="2"/>
              <a:buChar char="n"/>
              <a:defRPr/>
            </a:pPr>
            <a:r>
              <a:rPr lang="zh-CN" altLang="en-US" sz="1200" b="1" kern="0" dirty="0">
                <a:solidFill>
                  <a:schemeClr val="tx1">
                    <a:lumMod val="75000"/>
                    <a:lumOff val="25000"/>
                  </a:schemeClr>
                </a:solidFill>
                <a:latin typeface="Arial"/>
                <a:ea typeface="微软雅黑"/>
                <a:cs typeface="+mn-ea"/>
                <a:sym typeface="+mn-lt"/>
              </a:rPr>
              <a:t>谁主管谁负责</a:t>
            </a:r>
          </a:p>
        </p:txBody>
      </p:sp>
      <p:sp>
        <p:nvSpPr>
          <p:cNvPr id="91" name="TextBox 11">
            <a:extLst>
              <a:ext uri="{FF2B5EF4-FFF2-40B4-BE49-F238E27FC236}">
                <a16:creationId xmlns:a16="http://schemas.microsoft.com/office/drawing/2014/main" xmlns="" id="{8CF459C0-5D83-4882-A6A6-C60B51EED437}"/>
              </a:ext>
            </a:extLst>
          </p:cNvPr>
          <p:cNvSpPr txBox="1">
            <a:spLocks noChangeArrowheads="1"/>
          </p:cNvSpPr>
          <p:nvPr/>
        </p:nvSpPr>
        <p:spPr bwMode="auto">
          <a:xfrm flipH="1">
            <a:off x="2440781" y="3499040"/>
            <a:ext cx="2095927" cy="1200329"/>
          </a:xfrm>
          <a:prstGeom prst="rect">
            <a:avLst/>
          </a:prstGeom>
          <a:noFill/>
          <a:ln>
            <a:noFill/>
          </a:ln>
          <a:effectLs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defTabSz="914400" eaLnBrk="1" hangingPunct="1">
              <a:lnSpc>
                <a:spcPct val="120000"/>
              </a:lnSpc>
              <a:defRPr/>
            </a:pPr>
            <a:r>
              <a:rPr lang="zh-CN" altLang="en-US" sz="1200" dirty="0">
                <a:solidFill>
                  <a:schemeClr val="tx1">
                    <a:lumMod val="75000"/>
                    <a:lumOff val="25000"/>
                  </a:schemeClr>
                </a:solidFill>
                <a:latin typeface="Arial"/>
                <a:ea typeface="微软雅黑"/>
                <a:cs typeface="+mn-ea"/>
                <a:sym typeface="+mn-lt"/>
              </a:rPr>
              <a:t>指生产经营单位在对新建、改建、扩建工程和技术改造工程项目中，劳动安全卫生设施与主体工程同时设计、同时施工、同时投入和使用</a:t>
            </a:r>
          </a:p>
        </p:txBody>
      </p:sp>
      <p:sp>
        <p:nvSpPr>
          <p:cNvPr id="92" name="TextBox 11">
            <a:extLst>
              <a:ext uri="{FF2B5EF4-FFF2-40B4-BE49-F238E27FC236}">
                <a16:creationId xmlns:a16="http://schemas.microsoft.com/office/drawing/2014/main" xmlns="" id="{BEEE830E-A873-4B62-8667-B2987C89D0F2}"/>
              </a:ext>
            </a:extLst>
          </p:cNvPr>
          <p:cNvSpPr txBox="1">
            <a:spLocks noChangeArrowheads="1"/>
          </p:cNvSpPr>
          <p:nvPr/>
        </p:nvSpPr>
        <p:spPr bwMode="auto">
          <a:xfrm flipH="1">
            <a:off x="2871295" y="3160656"/>
            <a:ext cx="1628775" cy="276999"/>
          </a:xfrm>
          <a:prstGeom prst="rect">
            <a:avLst/>
          </a:prstGeom>
          <a:noFill/>
          <a:ln>
            <a:noFill/>
          </a:ln>
          <a:effectLs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285750" indent="-285750" defTabSz="914400" eaLnBrk="1" hangingPunct="1">
              <a:buClr>
                <a:srgbClr val="C00000"/>
              </a:buClr>
              <a:buFont typeface="Wingdings" panose="05000000000000000000" pitchFamily="2" charset="2"/>
              <a:buChar char="n"/>
              <a:defRPr/>
            </a:pPr>
            <a:r>
              <a:rPr lang="zh-CN" altLang="en-US" sz="1200" b="1" kern="0" dirty="0">
                <a:solidFill>
                  <a:schemeClr val="tx1">
                    <a:lumMod val="75000"/>
                    <a:lumOff val="25000"/>
                  </a:schemeClr>
                </a:solidFill>
                <a:latin typeface="Arial"/>
                <a:ea typeface="微软雅黑"/>
                <a:cs typeface="+mn-ea"/>
                <a:sym typeface="+mn-lt"/>
              </a:rPr>
              <a:t>三同时</a:t>
            </a:r>
          </a:p>
        </p:txBody>
      </p:sp>
      <p:sp>
        <p:nvSpPr>
          <p:cNvPr id="93" name="TextBox 11">
            <a:extLst>
              <a:ext uri="{FF2B5EF4-FFF2-40B4-BE49-F238E27FC236}">
                <a16:creationId xmlns:a16="http://schemas.microsoft.com/office/drawing/2014/main" xmlns="" id="{901CE206-8159-44BC-84C2-291419AB7689}"/>
              </a:ext>
            </a:extLst>
          </p:cNvPr>
          <p:cNvSpPr txBox="1">
            <a:spLocks noChangeArrowheads="1"/>
          </p:cNvSpPr>
          <p:nvPr/>
        </p:nvSpPr>
        <p:spPr bwMode="auto">
          <a:xfrm flipH="1">
            <a:off x="4500070" y="2873274"/>
            <a:ext cx="2016197" cy="1421928"/>
          </a:xfrm>
          <a:prstGeom prst="rect">
            <a:avLst/>
          </a:prstGeom>
          <a:noFill/>
          <a:ln>
            <a:noFill/>
          </a:ln>
          <a:effectLs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defTabSz="914400" eaLnBrk="1" hangingPunct="1">
              <a:lnSpc>
                <a:spcPct val="120000"/>
              </a:lnSpc>
              <a:defRPr/>
            </a:pPr>
            <a:r>
              <a:rPr lang="zh-CN" altLang="en-US" sz="1200" dirty="0">
                <a:solidFill>
                  <a:schemeClr val="tx1">
                    <a:lumMod val="75000"/>
                    <a:lumOff val="25000"/>
                  </a:schemeClr>
                </a:solidFill>
                <a:latin typeface="Arial"/>
                <a:ea typeface="微软雅黑"/>
                <a:cs typeface="+mn-ea"/>
                <a:sym typeface="+mn-lt"/>
              </a:rPr>
              <a:t>指在调查处理工伤事故时，必须坚持事故原因分析不清不放过 </a:t>
            </a:r>
            <a:r>
              <a:rPr lang="en-US" altLang="zh-CN" sz="1200" dirty="0">
                <a:solidFill>
                  <a:schemeClr val="tx1">
                    <a:lumMod val="75000"/>
                    <a:lumOff val="25000"/>
                  </a:schemeClr>
                </a:solidFill>
                <a:latin typeface="Arial"/>
                <a:ea typeface="微软雅黑"/>
                <a:cs typeface="+mn-ea"/>
                <a:sym typeface="+mn-lt"/>
              </a:rPr>
              <a:t>2,</a:t>
            </a:r>
            <a:r>
              <a:rPr lang="zh-CN" altLang="en-US" sz="1200" dirty="0">
                <a:solidFill>
                  <a:schemeClr val="tx1">
                    <a:lumMod val="75000"/>
                    <a:lumOff val="25000"/>
                  </a:schemeClr>
                </a:solidFill>
                <a:latin typeface="Arial"/>
                <a:ea typeface="微软雅黑"/>
                <a:cs typeface="+mn-ea"/>
                <a:sym typeface="+mn-lt"/>
              </a:rPr>
              <a:t>安全防范措施未落实不放过 </a:t>
            </a:r>
            <a:r>
              <a:rPr lang="en-US" altLang="zh-CN" sz="1200" dirty="0">
                <a:solidFill>
                  <a:schemeClr val="tx1">
                    <a:lumMod val="75000"/>
                    <a:lumOff val="25000"/>
                  </a:schemeClr>
                </a:solidFill>
                <a:latin typeface="Arial"/>
                <a:ea typeface="微软雅黑"/>
                <a:cs typeface="+mn-ea"/>
                <a:sym typeface="+mn-lt"/>
              </a:rPr>
              <a:t>3,</a:t>
            </a:r>
            <a:r>
              <a:rPr lang="zh-CN" altLang="en-US" sz="1200" dirty="0">
                <a:solidFill>
                  <a:schemeClr val="tx1">
                    <a:lumMod val="75000"/>
                    <a:lumOff val="25000"/>
                  </a:schemeClr>
                </a:solidFill>
                <a:latin typeface="Arial"/>
                <a:ea typeface="微软雅黑"/>
                <a:cs typeface="+mn-ea"/>
                <a:sym typeface="+mn-lt"/>
              </a:rPr>
              <a:t>责任人和相关人员未受到教育不放过</a:t>
            </a:r>
            <a:r>
              <a:rPr lang="en-US" altLang="zh-CN" sz="1200" dirty="0">
                <a:solidFill>
                  <a:schemeClr val="tx1">
                    <a:lumMod val="75000"/>
                    <a:lumOff val="25000"/>
                  </a:schemeClr>
                </a:solidFill>
                <a:latin typeface="Arial"/>
                <a:ea typeface="微软雅黑"/>
                <a:cs typeface="+mn-ea"/>
                <a:sym typeface="+mn-lt"/>
              </a:rPr>
              <a:t>4,</a:t>
            </a:r>
            <a:r>
              <a:rPr lang="zh-CN" altLang="en-US" sz="1200" dirty="0">
                <a:solidFill>
                  <a:schemeClr val="tx1">
                    <a:lumMod val="75000"/>
                    <a:lumOff val="25000"/>
                  </a:schemeClr>
                </a:solidFill>
                <a:latin typeface="Arial"/>
                <a:ea typeface="微软雅黑"/>
                <a:cs typeface="+mn-ea"/>
                <a:sym typeface="+mn-lt"/>
              </a:rPr>
              <a:t>责任人未追究责任不放过。</a:t>
            </a:r>
          </a:p>
        </p:txBody>
      </p:sp>
      <p:sp>
        <p:nvSpPr>
          <p:cNvPr id="94" name="TextBox 11">
            <a:extLst>
              <a:ext uri="{FF2B5EF4-FFF2-40B4-BE49-F238E27FC236}">
                <a16:creationId xmlns:a16="http://schemas.microsoft.com/office/drawing/2014/main" xmlns="" id="{6B7B7123-7ACB-4BDF-B62C-4872533FA32A}"/>
              </a:ext>
            </a:extLst>
          </p:cNvPr>
          <p:cNvSpPr txBox="1">
            <a:spLocks noChangeArrowheads="1"/>
          </p:cNvSpPr>
          <p:nvPr/>
        </p:nvSpPr>
        <p:spPr bwMode="auto">
          <a:xfrm flipH="1">
            <a:off x="4707608" y="2544952"/>
            <a:ext cx="1628775" cy="276999"/>
          </a:xfrm>
          <a:prstGeom prst="rect">
            <a:avLst/>
          </a:prstGeom>
          <a:noFill/>
          <a:ln>
            <a:noFill/>
          </a:ln>
          <a:effectLs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285750" indent="-285750" defTabSz="914400" eaLnBrk="1" hangingPunct="1">
              <a:buClr>
                <a:srgbClr val="C00000"/>
              </a:buClr>
              <a:buFont typeface="Wingdings" panose="05000000000000000000" pitchFamily="2" charset="2"/>
              <a:buChar char="n"/>
              <a:defRPr/>
            </a:pPr>
            <a:r>
              <a:rPr lang="zh-CN" altLang="en-US" sz="1200" b="1" kern="0" dirty="0">
                <a:solidFill>
                  <a:schemeClr val="tx1">
                    <a:lumMod val="75000"/>
                    <a:lumOff val="25000"/>
                  </a:schemeClr>
                </a:solidFill>
                <a:latin typeface="Arial"/>
                <a:ea typeface="微软雅黑"/>
                <a:cs typeface="+mn-ea"/>
                <a:sym typeface="+mn-lt"/>
              </a:rPr>
              <a:t>四不放过</a:t>
            </a:r>
            <a:endParaRPr lang="en-US" altLang="zh-CN" sz="1200" b="1" kern="0" dirty="0">
              <a:solidFill>
                <a:schemeClr val="tx1">
                  <a:lumMod val="75000"/>
                  <a:lumOff val="25000"/>
                </a:schemeClr>
              </a:solidFill>
              <a:latin typeface="Arial"/>
              <a:ea typeface="微软雅黑"/>
              <a:cs typeface="+mn-ea"/>
              <a:sym typeface="+mn-lt"/>
            </a:endParaRPr>
          </a:p>
        </p:txBody>
      </p:sp>
      <p:sp>
        <p:nvSpPr>
          <p:cNvPr id="95" name="TextBox 11">
            <a:extLst>
              <a:ext uri="{FF2B5EF4-FFF2-40B4-BE49-F238E27FC236}">
                <a16:creationId xmlns:a16="http://schemas.microsoft.com/office/drawing/2014/main" xmlns="" id="{990C7D56-3489-4B13-AC1A-2A95BACE8A35}"/>
              </a:ext>
            </a:extLst>
          </p:cNvPr>
          <p:cNvSpPr txBox="1">
            <a:spLocks noChangeArrowheads="1"/>
          </p:cNvSpPr>
          <p:nvPr/>
        </p:nvSpPr>
        <p:spPr bwMode="auto">
          <a:xfrm flipH="1">
            <a:off x="6460228" y="3316473"/>
            <a:ext cx="1971658" cy="535531"/>
          </a:xfrm>
          <a:prstGeom prst="rect">
            <a:avLst/>
          </a:prstGeom>
          <a:noFill/>
          <a:ln>
            <a:noFill/>
          </a:ln>
          <a:effectLs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defTabSz="914400" eaLnBrk="1" hangingPunct="1">
              <a:lnSpc>
                <a:spcPct val="120000"/>
              </a:lnSpc>
              <a:defRPr/>
            </a:pPr>
            <a:r>
              <a:rPr lang="zh-CN" altLang="en-US" sz="1200" dirty="0">
                <a:solidFill>
                  <a:schemeClr val="tx1">
                    <a:lumMod val="75000"/>
                    <a:lumOff val="25000"/>
                  </a:schemeClr>
                </a:solidFill>
                <a:latin typeface="Arial"/>
                <a:ea typeface="微软雅黑"/>
                <a:cs typeface="+mn-ea"/>
                <a:sym typeface="+mn-lt"/>
              </a:rPr>
              <a:t>是指不伤害自己、不伤害他人、不被他人伤害</a:t>
            </a:r>
          </a:p>
        </p:txBody>
      </p:sp>
      <p:sp>
        <p:nvSpPr>
          <p:cNvPr id="96" name="TextBox 11">
            <a:extLst>
              <a:ext uri="{FF2B5EF4-FFF2-40B4-BE49-F238E27FC236}">
                <a16:creationId xmlns:a16="http://schemas.microsoft.com/office/drawing/2014/main" xmlns="" id="{4C0DAB6A-9390-4BE0-B02B-C95ECD5F1526}"/>
              </a:ext>
            </a:extLst>
          </p:cNvPr>
          <p:cNvSpPr txBox="1">
            <a:spLocks noChangeArrowheads="1"/>
          </p:cNvSpPr>
          <p:nvPr/>
        </p:nvSpPr>
        <p:spPr bwMode="auto">
          <a:xfrm flipH="1">
            <a:off x="6660464" y="3021696"/>
            <a:ext cx="1628775" cy="276999"/>
          </a:xfrm>
          <a:prstGeom prst="rect">
            <a:avLst/>
          </a:prstGeom>
          <a:noFill/>
          <a:ln>
            <a:noFill/>
          </a:ln>
          <a:effectLs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285750" indent="-285750" defTabSz="914400" eaLnBrk="1" hangingPunct="1">
              <a:buClr>
                <a:srgbClr val="C00000"/>
              </a:buClr>
              <a:buFont typeface="Wingdings" panose="05000000000000000000" pitchFamily="2" charset="2"/>
              <a:buChar char="n"/>
              <a:defRPr/>
            </a:pPr>
            <a:r>
              <a:rPr lang="zh-CN" altLang="en-US" sz="1200" b="1" kern="0" dirty="0">
                <a:solidFill>
                  <a:schemeClr val="tx1">
                    <a:lumMod val="75000"/>
                    <a:lumOff val="25000"/>
                  </a:schemeClr>
                </a:solidFill>
                <a:latin typeface="Arial"/>
                <a:ea typeface="微软雅黑"/>
                <a:cs typeface="+mn-ea"/>
                <a:sym typeface="+mn-lt"/>
              </a:rPr>
              <a:t>三不伤害</a:t>
            </a:r>
            <a:endParaRPr lang="en-US" altLang="zh-CN" sz="1200" b="1" kern="0" dirty="0">
              <a:solidFill>
                <a:schemeClr val="tx1">
                  <a:lumMod val="75000"/>
                  <a:lumOff val="25000"/>
                </a:schemeClr>
              </a:solidFill>
              <a:latin typeface="Arial"/>
              <a:ea typeface="微软雅黑"/>
              <a:cs typeface="+mn-ea"/>
              <a:sym typeface="+mn-lt"/>
            </a:endParaRPr>
          </a:p>
        </p:txBody>
      </p:sp>
    </p:spTree>
    <p:extLst>
      <p:ext uri="{BB962C8B-B14F-4D97-AF65-F5344CB8AC3E}">
        <p14:creationId xmlns:p14="http://schemas.microsoft.com/office/powerpoint/2010/main" val="4056414487"/>
      </p:ext>
    </p:extLst>
  </p:cSld>
  <p:clrMapOvr>
    <a:masterClrMapping/>
  </p:clrMapOvr>
  <mc:AlternateContent xmlns:mc="http://schemas.openxmlformats.org/markup-compatibility/2006" xmlns:p14="http://schemas.microsoft.com/office/powerpoint/2010/main">
    <mc:Choice Requires="p14">
      <p:transition spd="slow" p14:dur="1500" advTm="8985">
        <p:split orient="vert"/>
      </p:transition>
    </mc:Choice>
    <mc:Fallback xmlns="">
      <p:transition spd="slow" advTm="8985">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par>
                          <p:cTn id="20" fill="hold">
                            <p:stCondLst>
                              <p:cond delay="1000"/>
                            </p:stCondLst>
                            <p:childTnLst>
                              <p:par>
                                <p:cTn id="21" presetID="12" presetClass="entr" presetSubtype="4" fill="hold" nodeType="afterEffect">
                                  <p:stCondLst>
                                    <p:cond delay="0"/>
                                  </p:stCondLst>
                                  <p:childTnLst>
                                    <p:set>
                                      <p:cBhvr>
                                        <p:cTn id="22" dur="1" fill="hold">
                                          <p:stCondLst>
                                            <p:cond delay="0"/>
                                          </p:stCondLst>
                                        </p:cTn>
                                        <p:tgtEl>
                                          <p:spTgt spid="77"/>
                                        </p:tgtEl>
                                        <p:attrNameLst>
                                          <p:attrName>style.visibility</p:attrName>
                                        </p:attrNameLst>
                                      </p:cBhvr>
                                      <p:to>
                                        <p:strVal val="visible"/>
                                      </p:to>
                                    </p:set>
                                    <p:anim calcmode="lin" valueType="num">
                                      <p:cBhvr additive="base">
                                        <p:cTn id="23" dur="300"/>
                                        <p:tgtEl>
                                          <p:spTgt spid="77"/>
                                        </p:tgtEl>
                                        <p:attrNameLst>
                                          <p:attrName>ppt_y</p:attrName>
                                        </p:attrNameLst>
                                      </p:cBhvr>
                                      <p:tavLst>
                                        <p:tav tm="0">
                                          <p:val>
                                            <p:strVal val="#ppt_y+#ppt_h*1.125000"/>
                                          </p:val>
                                        </p:tav>
                                        <p:tav tm="100000">
                                          <p:val>
                                            <p:strVal val="#ppt_y"/>
                                          </p:val>
                                        </p:tav>
                                      </p:tavLst>
                                    </p:anim>
                                    <p:animEffect transition="in" filter="wipe(up)">
                                      <p:cBhvr>
                                        <p:cTn id="24" dur="300"/>
                                        <p:tgtEl>
                                          <p:spTgt spid="77"/>
                                        </p:tgtEl>
                                      </p:cBhvr>
                                    </p:animEffect>
                                  </p:childTnLst>
                                </p:cTn>
                              </p:par>
                            </p:childTnLst>
                          </p:cTn>
                        </p:par>
                        <p:par>
                          <p:cTn id="25" fill="hold">
                            <p:stCondLst>
                              <p:cond delay="1300"/>
                            </p:stCondLst>
                            <p:childTnLst>
                              <p:par>
                                <p:cTn id="26" presetID="12" presetClass="entr" presetSubtype="4" fill="hold" nodeType="afterEffect">
                                  <p:stCondLst>
                                    <p:cond delay="0"/>
                                  </p:stCondLst>
                                  <p:childTnLst>
                                    <p:set>
                                      <p:cBhvr>
                                        <p:cTn id="27" dur="1" fill="hold">
                                          <p:stCondLst>
                                            <p:cond delay="0"/>
                                          </p:stCondLst>
                                        </p:cTn>
                                        <p:tgtEl>
                                          <p:spTgt spid="80"/>
                                        </p:tgtEl>
                                        <p:attrNameLst>
                                          <p:attrName>style.visibility</p:attrName>
                                        </p:attrNameLst>
                                      </p:cBhvr>
                                      <p:to>
                                        <p:strVal val="visible"/>
                                      </p:to>
                                    </p:set>
                                    <p:anim calcmode="lin" valueType="num">
                                      <p:cBhvr additive="base">
                                        <p:cTn id="28" dur="300"/>
                                        <p:tgtEl>
                                          <p:spTgt spid="80"/>
                                        </p:tgtEl>
                                        <p:attrNameLst>
                                          <p:attrName>ppt_y</p:attrName>
                                        </p:attrNameLst>
                                      </p:cBhvr>
                                      <p:tavLst>
                                        <p:tav tm="0">
                                          <p:val>
                                            <p:strVal val="#ppt_y+#ppt_h*1.125000"/>
                                          </p:val>
                                        </p:tav>
                                        <p:tav tm="100000">
                                          <p:val>
                                            <p:strVal val="#ppt_y"/>
                                          </p:val>
                                        </p:tav>
                                      </p:tavLst>
                                    </p:anim>
                                    <p:animEffect transition="in" filter="wipe(up)">
                                      <p:cBhvr>
                                        <p:cTn id="29" dur="300"/>
                                        <p:tgtEl>
                                          <p:spTgt spid="80"/>
                                        </p:tgtEl>
                                      </p:cBhvr>
                                    </p:animEffect>
                                  </p:childTnLst>
                                </p:cTn>
                              </p:par>
                            </p:childTnLst>
                          </p:cTn>
                        </p:par>
                        <p:par>
                          <p:cTn id="30" fill="hold">
                            <p:stCondLst>
                              <p:cond delay="1600"/>
                            </p:stCondLst>
                            <p:childTnLst>
                              <p:par>
                                <p:cTn id="31" presetID="12" presetClass="entr" presetSubtype="4" fill="hold" nodeType="afterEffect">
                                  <p:stCondLst>
                                    <p:cond delay="0"/>
                                  </p:stCondLst>
                                  <p:childTnLst>
                                    <p:set>
                                      <p:cBhvr>
                                        <p:cTn id="32" dur="1" fill="hold">
                                          <p:stCondLst>
                                            <p:cond delay="0"/>
                                          </p:stCondLst>
                                        </p:cTn>
                                        <p:tgtEl>
                                          <p:spTgt spid="83"/>
                                        </p:tgtEl>
                                        <p:attrNameLst>
                                          <p:attrName>style.visibility</p:attrName>
                                        </p:attrNameLst>
                                      </p:cBhvr>
                                      <p:to>
                                        <p:strVal val="visible"/>
                                      </p:to>
                                    </p:set>
                                    <p:anim calcmode="lin" valueType="num">
                                      <p:cBhvr additive="base">
                                        <p:cTn id="33" dur="300"/>
                                        <p:tgtEl>
                                          <p:spTgt spid="83"/>
                                        </p:tgtEl>
                                        <p:attrNameLst>
                                          <p:attrName>ppt_y</p:attrName>
                                        </p:attrNameLst>
                                      </p:cBhvr>
                                      <p:tavLst>
                                        <p:tav tm="0">
                                          <p:val>
                                            <p:strVal val="#ppt_y+#ppt_h*1.125000"/>
                                          </p:val>
                                        </p:tav>
                                        <p:tav tm="100000">
                                          <p:val>
                                            <p:strVal val="#ppt_y"/>
                                          </p:val>
                                        </p:tav>
                                      </p:tavLst>
                                    </p:anim>
                                    <p:animEffect transition="in" filter="wipe(up)">
                                      <p:cBhvr>
                                        <p:cTn id="34" dur="300"/>
                                        <p:tgtEl>
                                          <p:spTgt spid="83"/>
                                        </p:tgtEl>
                                      </p:cBhvr>
                                    </p:animEffect>
                                  </p:childTnLst>
                                </p:cTn>
                              </p:par>
                            </p:childTnLst>
                          </p:cTn>
                        </p:par>
                        <p:par>
                          <p:cTn id="35" fill="hold">
                            <p:stCondLst>
                              <p:cond delay="1900"/>
                            </p:stCondLst>
                            <p:childTnLst>
                              <p:par>
                                <p:cTn id="36" presetID="12" presetClass="entr" presetSubtype="4" fill="hold" nodeType="afterEffect">
                                  <p:stCondLst>
                                    <p:cond delay="0"/>
                                  </p:stCondLst>
                                  <p:childTnLst>
                                    <p:set>
                                      <p:cBhvr>
                                        <p:cTn id="37" dur="1" fill="hold">
                                          <p:stCondLst>
                                            <p:cond delay="0"/>
                                          </p:stCondLst>
                                        </p:cTn>
                                        <p:tgtEl>
                                          <p:spTgt spid="86"/>
                                        </p:tgtEl>
                                        <p:attrNameLst>
                                          <p:attrName>style.visibility</p:attrName>
                                        </p:attrNameLst>
                                      </p:cBhvr>
                                      <p:to>
                                        <p:strVal val="visible"/>
                                      </p:to>
                                    </p:set>
                                    <p:anim calcmode="lin" valueType="num">
                                      <p:cBhvr additive="base">
                                        <p:cTn id="38" dur="300"/>
                                        <p:tgtEl>
                                          <p:spTgt spid="86"/>
                                        </p:tgtEl>
                                        <p:attrNameLst>
                                          <p:attrName>ppt_y</p:attrName>
                                        </p:attrNameLst>
                                      </p:cBhvr>
                                      <p:tavLst>
                                        <p:tav tm="0">
                                          <p:val>
                                            <p:strVal val="#ppt_y+#ppt_h*1.125000"/>
                                          </p:val>
                                        </p:tav>
                                        <p:tav tm="100000">
                                          <p:val>
                                            <p:strVal val="#ppt_y"/>
                                          </p:val>
                                        </p:tav>
                                      </p:tavLst>
                                    </p:anim>
                                    <p:animEffect transition="in" filter="wipe(up)">
                                      <p:cBhvr>
                                        <p:cTn id="39" dur="300"/>
                                        <p:tgtEl>
                                          <p:spTgt spid="86"/>
                                        </p:tgtEl>
                                      </p:cBhvr>
                                    </p:animEffect>
                                  </p:childTnLst>
                                </p:cTn>
                              </p:par>
                            </p:childTnLst>
                          </p:cTn>
                        </p:par>
                        <p:par>
                          <p:cTn id="40" fill="hold">
                            <p:stCondLst>
                              <p:cond delay="2200"/>
                            </p:stCondLst>
                            <p:childTnLst>
                              <p:par>
                                <p:cTn id="41" presetID="22" presetClass="entr" presetSubtype="8" fill="hold" nodeType="afterEffect">
                                  <p:stCondLst>
                                    <p:cond delay="0"/>
                                  </p:stCondLst>
                                  <p:childTnLst>
                                    <p:set>
                                      <p:cBhvr>
                                        <p:cTn id="42" dur="1" fill="hold">
                                          <p:stCondLst>
                                            <p:cond delay="0"/>
                                          </p:stCondLst>
                                        </p:cTn>
                                        <p:tgtEl>
                                          <p:spTgt spid="73"/>
                                        </p:tgtEl>
                                        <p:attrNameLst>
                                          <p:attrName>style.visibility</p:attrName>
                                        </p:attrNameLst>
                                      </p:cBhvr>
                                      <p:to>
                                        <p:strVal val="visible"/>
                                      </p:to>
                                    </p:set>
                                    <p:animEffect transition="in" filter="wipe(left)">
                                      <p:cBhvr>
                                        <p:cTn id="43" dur="1000"/>
                                        <p:tgtEl>
                                          <p:spTgt spid="73"/>
                                        </p:tgtEl>
                                      </p:cBhvr>
                                    </p:animEffect>
                                  </p:childTnLst>
                                </p:cTn>
                              </p:par>
                            </p:childTnLst>
                          </p:cTn>
                        </p:par>
                        <p:par>
                          <p:cTn id="44" fill="hold">
                            <p:stCondLst>
                              <p:cond delay="3200"/>
                            </p:stCondLst>
                            <p:childTnLst>
                              <p:par>
                                <p:cTn id="45" presetID="47" presetClass="entr" presetSubtype="0" fill="hold" grpId="0" nodeType="afterEffect">
                                  <p:stCondLst>
                                    <p:cond delay="0"/>
                                  </p:stCondLst>
                                  <p:childTnLst>
                                    <p:set>
                                      <p:cBhvr>
                                        <p:cTn id="46" dur="1" fill="hold">
                                          <p:stCondLst>
                                            <p:cond delay="0"/>
                                          </p:stCondLst>
                                        </p:cTn>
                                        <p:tgtEl>
                                          <p:spTgt spid="90"/>
                                        </p:tgtEl>
                                        <p:attrNameLst>
                                          <p:attrName>style.visibility</p:attrName>
                                        </p:attrNameLst>
                                      </p:cBhvr>
                                      <p:to>
                                        <p:strVal val="visible"/>
                                      </p:to>
                                    </p:set>
                                    <p:animEffect transition="in" filter="fade">
                                      <p:cBhvr>
                                        <p:cTn id="47" dur="500"/>
                                        <p:tgtEl>
                                          <p:spTgt spid="90"/>
                                        </p:tgtEl>
                                      </p:cBhvr>
                                    </p:animEffect>
                                    <p:anim calcmode="lin" valueType="num">
                                      <p:cBhvr>
                                        <p:cTn id="48" dur="500" fill="hold"/>
                                        <p:tgtEl>
                                          <p:spTgt spid="90"/>
                                        </p:tgtEl>
                                        <p:attrNameLst>
                                          <p:attrName>ppt_x</p:attrName>
                                        </p:attrNameLst>
                                      </p:cBhvr>
                                      <p:tavLst>
                                        <p:tav tm="0">
                                          <p:val>
                                            <p:strVal val="#ppt_x"/>
                                          </p:val>
                                        </p:tav>
                                        <p:tav tm="100000">
                                          <p:val>
                                            <p:strVal val="#ppt_x"/>
                                          </p:val>
                                        </p:tav>
                                      </p:tavLst>
                                    </p:anim>
                                    <p:anim calcmode="lin" valueType="num">
                                      <p:cBhvr>
                                        <p:cTn id="49" dur="500" fill="hold"/>
                                        <p:tgtEl>
                                          <p:spTgt spid="90"/>
                                        </p:tgtEl>
                                        <p:attrNameLst>
                                          <p:attrName>ppt_y</p:attrName>
                                        </p:attrNameLst>
                                      </p:cBhvr>
                                      <p:tavLst>
                                        <p:tav tm="0">
                                          <p:val>
                                            <p:strVal val="#ppt_y-.1"/>
                                          </p:val>
                                        </p:tav>
                                        <p:tav tm="100000">
                                          <p:val>
                                            <p:strVal val="#ppt_y"/>
                                          </p:val>
                                        </p:tav>
                                      </p:tavLst>
                                    </p:anim>
                                  </p:childTnLst>
                                </p:cTn>
                              </p:par>
                              <p:par>
                                <p:cTn id="50" presetID="22" presetClass="entr" presetSubtype="8" fill="hold" grpId="0" nodeType="withEffect">
                                  <p:stCondLst>
                                    <p:cond delay="750"/>
                                  </p:stCondLst>
                                  <p:childTnLst>
                                    <p:set>
                                      <p:cBhvr>
                                        <p:cTn id="51" dur="1" fill="hold">
                                          <p:stCondLst>
                                            <p:cond delay="0"/>
                                          </p:stCondLst>
                                        </p:cTn>
                                        <p:tgtEl>
                                          <p:spTgt spid="89"/>
                                        </p:tgtEl>
                                        <p:attrNameLst>
                                          <p:attrName>style.visibility</p:attrName>
                                        </p:attrNameLst>
                                      </p:cBhvr>
                                      <p:to>
                                        <p:strVal val="visible"/>
                                      </p:to>
                                    </p:set>
                                    <p:animEffect transition="in" filter="wipe(left)">
                                      <p:cBhvr>
                                        <p:cTn id="52" dur="500"/>
                                        <p:tgtEl>
                                          <p:spTgt spid="89"/>
                                        </p:tgtEl>
                                      </p:cBhvr>
                                    </p:animEffect>
                                  </p:childTnLst>
                                </p:cTn>
                              </p:par>
                            </p:childTnLst>
                          </p:cTn>
                        </p:par>
                        <p:par>
                          <p:cTn id="53" fill="hold">
                            <p:stCondLst>
                              <p:cond delay="4450"/>
                            </p:stCondLst>
                            <p:childTnLst>
                              <p:par>
                                <p:cTn id="54" presetID="47"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strVal val="#ppt_x"/>
                                          </p:val>
                                        </p:tav>
                                        <p:tav tm="100000">
                                          <p:val>
                                            <p:strVal val="#ppt_x"/>
                                          </p:val>
                                        </p:tav>
                                      </p:tavLst>
                                    </p:anim>
                                    <p:anim calcmode="lin" valueType="num">
                                      <p:cBhvr>
                                        <p:cTn id="58" dur="500" fill="hold"/>
                                        <p:tgtEl>
                                          <p:spTgt spid="92"/>
                                        </p:tgtEl>
                                        <p:attrNameLst>
                                          <p:attrName>ppt_y</p:attrName>
                                        </p:attrNameLst>
                                      </p:cBhvr>
                                      <p:tavLst>
                                        <p:tav tm="0">
                                          <p:val>
                                            <p:strVal val="#ppt_y-.1"/>
                                          </p:val>
                                        </p:tav>
                                        <p:tav tm="100000">
                                          <p:val>
                                            <p:strVal val="#ppt_y"/>
                                          </p:val>
                                        </p:tav>
                                      </p:tavLst>
                                    </p:anim>
                                  </p:childTnLst>
                                </p:cTn>
                              </p:par>
                              <p:par>
                                <p:cTn id="59" presetID="22" presetClass="entr" presetSubtype="8" fill="hold" grpId="0" nodeType="withEffect">
                                  <p:stCondLst>
                                    <p:cond delay="750"/>
                                  </p:stCondLst>
                                  <p:childTnLst>
                                    <p:set>
                                      <p:cBhvr>
                                        <p:cTn id="60" dur="1" fill="hold">
                                          <p:stCondLst>
                                            <p:cond delay="0"/>
                                          </p:stCondLst>
                                        </p:cTn>
                                        <p:tgtEl>
                                          <p:spTgt spid="91"/>
                                        </p:tgtEl>
                                        <p:attrNameLst>
                                          <p:attrName>style.visibility</p:attrName>
                                        </p:attrNameLst>
                                      </p:cBhvr>
                                      <p:to>
                                        <p:strVal val="visible"/>
                                      </p:to>
                                    </p:set>
                                    <p:animEffect transition="in" filter="wipe(left)">
                                      <p:cBhvr>
                                        <p:cTn id="61" dur="500"/>
                                        <p:tgtEl>
                                          <p:spTgt spid="91"/>
                                        </p:tgtEl>
                                      </p:cBhvr>
                                    </p:animEffect>
                                  </p:childTnLst>
                                </p:cTn>
                              </p:par>
                            </p:childTnLst>
                          </p:cTn>
                        </p:par>
                        <p:par>
                          <p:cTn id="62" fill="hold">
                            <p:stCondLst>
                              <p:cond delay="5700"/>
                            </p:stCondLst>
                            <p:childTnLst>
                              <p:par>
                                <p:cTn id="63" presetID="47" presetClass="entr" presetSubtype="0"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fade">
                                      <p:cBhvr>
                                        <p:cTn id="65" dur="500"/>
                                        <p:tgtEl>
                                          <p:spTgt spid="94"/>
                                        </p:tgtEl>
                                      </p:cBhvr>
                                    </p:animEffect>
                                    <p:anim calcmode="lin" valueType="num">
                                      <p:cBhvr>
                                        <p:cTn id="66" dur="500" fill="hold"/>
                                        <p:tgtEl>
                                          <p:spTgt spid="94"/>
                                        </p:tgtEl>
                                        <p:attrNameLst>
                                          <p:attrName>ppt_x</p:attrName>
                                        </p:attrNameLst>
                                      </p:cBhvr>
                                      <p:tavLst>
                                        <p:tav tm="0">
                                          <p:val>
                                            <p:strVal val="#ppt_x"/>
                                          </p:val>
                                        </p:tav>
                                        <p:tav tm="100000">
                                          <p:val>
                                            <p:strVal val="#ppt_x"/>
                                          </p:val>
                                        </p:tav>
                                      </p:tavLst>
                                    </p:anim>
                                    <p:anim calcmode="lin" valueType="num">
                                      <p:cBhvr>
                                        <p:cTn id="67" dur="500" fill="hold"/>
                                        <p:tgtEl>
                                          <p:spTgt spid="94"/>
                                        </p:tgtEl>
                                        <p:attrNameLst>
                                          <p:attrName>ppt_y</p:attrName>
                                        </p:attrNameLst>
                                      </p:cBhvr>
                                      <p:tavLst>
                                        <p:tav tm="0">
                                          <p:val>
                                            <p:strVal val="#ppt_y-.1"/>
                                          </p:val>
                                        </p:tav>
                                        <p:tav tm="100000">
                                          <p:val>
                                            <p:strVal val="#ppt_y"/>
                                          </p:val>
                                        </p:tav>
                                      </p:tavLst>
                                    </p:anim>
                                  </p:childTnLst>
                                </p:cTn>
                              </p:par>
                              <p:par>
                                <p:cTn id="68" presetID="22" presetClass="entr" presetSubtype="8" fill="hold" grpId="0" nodeType="withEffect">
                                  <p:stCondLst>
                                    <p:cond delay="750"/>
                                  </p:stCondLst>
                                  <p:childTnLst>
                                    <p:set>
                                      <p:cBhvr>
                                        <p:cTn id="69" dur="1" fill="hold">
                                          <p:stCondLst>
                                            <p:cond delay="0"/>
                                          </p:stCondLst>
                                        </p:cTn>
                                        <p:tgtEl>
                                          <p:spTgt spid="93"/>
                                        </p:tgtEl>
                                        <p:attrNameLst>
                                          <p:attrName>style.visibility</p:attrName>
                                        </p:attrNameLst>
                                      </p:cBhvr>
                                      <p:to>
                                        <p:strVal val="visible"/>
                                      </p:to>
                                    </p:set>
                                    <p:animEffect transition="in" filter="wipe(left)">
                                      <p:cBhvr>
                                        <p:cTn id="70" dur="500"/>
                                        <p:tgtEl>
                                          <p:spTgt spid="93"/>
                                        </p:tgtEl>
                                      </p:cBhvr>
                                    </p:animEffect>
                                  </p:childTnLst>
                                </p:cTn>
                              </p:par>
                            </p:childTnLst>
                          </p:cTn>
                        </p:par>
                        <p:par>
                          <p:cTn id="71" fill="hold">
                            <p:stCondLst>
                              <p:cond delay="6950"/>
                            </p:stCondLst>
                            <p:childTnLst>
                              <p:par>
                                <p:cTn id="72" presetID="47" presetClass="entr" presetSubtype="0" fill="hold" grpId="0" nodeType="afterEffect">
                                  <p:stCondLst>
                                    <p:cond delay="0"/>
                                  </p:stCondLst>
                                  <p:childTnLst>
                                    <p:set>
                                      <p:cBhvr>
                                        <p:cTn id="73" dur="1" fill="hold">
                                          <p:stCondLst>
                                            <p:cond delay="0"/>
                                          </p:stCondLst>
                                        </p:cTn>
                                        <p:tgtEl>
                                          <p:spTgt spid="96"/>
                                        </p:tgtEl>
                                        <p:attrNameLst>
                                          <p:attrName>style.visibility</p:attrName>
                                        </p:attrNameLst>
                                      </p:cBhvr>
                                      <p:to>
                                        <p:strVal val="visible"/>
                                      </p:to>
                                    </p:set>
                                    <p:animEffect transition="in" filter="fade">
                                      <p:cBhvr>
                                        <p:cTn id="74" dur="500"/>
                                        <p:tgtEl>
                                          <p:spTgt spid="96"/>
                                        </p:tgtEl>
                                      </p:cBhvr>
                                    </p:animEffect>
                                    <p:anim calcmode="lin" valueType="num">
                                      <p:cBhvr>
                                        <p:cTn id="75" dur="500" fill="hold"/>
                                        <p:tgtEl>
                                          <p:spTgt spid="96"/>
                                        </p:tgtEl>
                                        <p:attrNameLst>
                                          <p:attrName>ppt_x</p:attrName>
                                        </p:attrNameLst>
                                      </p:cBhvr>
                                      <p:tavLst>
                                        <p:tav tm="0">
                                          <p:val>
                                            <p:strVal val="#ppt_x"/>
                                          </p:val>
                                        </p:tav>
                                        <p:tav tm="100000">
                                          <p:val>
                                            <p:strVal val="#ppt_x"/>
                                          </p:val>
                                        </p:tav>
                                      </p:tavLst>
                                    </p:anim>
                                    <p:anim calcmode="lin" valueType="num">
                                      <p:cBhvr>
                                        <p:cTn id="76" dur="500" fill="hold"/>
                                        <p:tgtEl>
                                          <p:spTgt spid="96"/>
                                        </p:tgtEl>
                                        <p:attrNameLst>
                                          <p:attrName>ppt_y</p:attrName>
                                        </p:attrNameLst>
                                      </p:cBhvr>
                                      <p:tavLst>
                                        <p:tav tm="0">
                                          <p:val>
                                            <p:strVal val="#ppt_y-.1"/>
                                          </p:val>
                                        </p:tav>
                                        <p:tav tm="100000">
                                          <p:val>
                                            <p:strVal val="#ppt_y"/>
                                          </p:val>
                                        </p:tav>
                                      </p:tavLst>
                                    </p:anim>
                                  </p:childTnLst>
                                </p:cTn>
                              </p:par>
                              <p:par>
                                <p:cTn id="77" presetID="22" presetClass="entr" presetSubtype="8" fill="hold" grpId="0" nodeType="withEffect">
                                  <p:stCondLst>
                                    <p:cond delay="75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9" grpId="0" bldLvl="0" animBg="1"/>
      <p:bldP spid="10" grpId="0" bldLvl="0" animBg="1"/>
      <p:bldP spid="89" grpId="0"/>
      <p:bldP spid="90" grpId="0"/>
      <p:bldP spid="91" grpId="0"/>
      <p:bldP spid="92" grpId="0"/>
      <p:bldP spid="93" grpId="0"/>
      <p:bldP spid="94" grpId="0"/>
      <p:bldP spid="95" grpId="0"/>
      <p:bldP spid="9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238" y="283369"/>
            <a:ext cx="110966" cy="33289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矩形 5"/>
          <p:cNvSpPr/>
          <p:nvPr/>
        </p:nvSpPr>
        <p:spPr>
          <a:xfrm>
            <a:off x="255747" y="283369"/>
            <a:ext cx="2185034" cy="33289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b="1" dirty="0">
                <a:latin typeface="微软雅黑" panose="020B0503020204020204" charset="-122"/>
                <a:ea typeface="微软雅黑" panose="020B0503020204020204" charset="-122"/>
              </a:rPr>
              <a:t>安全工作的几项原则</a:t>
            </a:r>
          </a:p>
        </p:txBody>
      </p:sp>
      <p:sp>
        <p:nvSpPr>
          <p:cNvPr id="9" name="矩形 8"/>
          <p:cNvSpPr/>
          <p:nvPr/>
        </p:nvSpPr>
        <p:spPr>
          <a:xfrm>
            <a:off x="-5239" y="5084446"/>
            <a:ext cx="2446020" cy="6524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矩形 9"/>
          <p:cNvSpPr/>
          <p:nvPr/>
        </p:nvSpPr>
        <p:spPr>
          <a:xfrm>
            <a:off x="8503444" y="-2381"/>
            <a:ext cx="641509" cy="57150"/>
          </a:xfrm>
          <a:prstGeom prst="rect">
            <a:avLst/>
          </a:prstGeom>
          <a:solidFill>
            <a:srgbClr val="0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0" name="矩形 29">
            <a:extLst>
              <a:ext uri="{FF2B5EF4-FFF2-40B4-BE49-F238E27FC236}">
                <a16:creationId xmlns:a16="http://schemas.microsoft.com/office/drawing/2014/main" xmlns="" id="{D9DF012B-E2DB-4161-B57B-078CF177C236}"/>
              </a:ext>
            </a:extLst>
          </p:cNvPr>
          <p:cNvSpPr/>
          <p:nvPr/>
        </p:nvSpPr>
        <p:spPr>
          <a:xfrm>
            <a:off x="2845" y="4215096"/>
            <a:ext cx="4332413" cy="91393"/>
          </a:xfrm>
          <a:prstGeom prst="rect">
            <a:avLst/>
          </a:prstGeom>
          <a:solidFill>
            <a:srgbClr val="C0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399"/>
          </a:p>
        </p:txBody>
      </p:sp>
      <p:sp>
        <p:nvSpPr>
          <p:cNvPr id="31" name="矩形 30">
            <a:extLst>
              <a:ext uri="{FF2B5EF4-FFF2-40B4-BE49-F238E27FC236}">
                <a16:creationId xmlns:a16="http://schemas.microsoft.com/office/drawing/2014/main" xmlns="" id="{03DD661F-7633-4E60-9E47-31A58B8DC4E2}"/>
              </a:ext>
            </a:extLst>
          </p:cNvPr>
          <p:cNvSpPr/>
          <p:nvPr/>
        </p:nvSpPr>
        <p:spPr>
          <a:xfrm>
            <a:off x="2845" y="3307364"/>
            <a:ext cx="4332413" cy="91393"/>
          </a:xfrm>
          <a:prstGeom prst="rect">
            <a:avLst/>
          </a:prstGeom>
          <a:solidFill>
            <a:srgbClr val="A5A5A5"/>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399"/>
          </a:p>
        </p:txBody>
      </p:sp>
      <p:sp>
        <p:nvSpPr>
          <p:cNvPr id="32" name="矩形 31">
            <a:extLst>
              <a:ext uri="{FF2B5EF4-FFF2-40B4-BE49-F238E27FC236}">
                <a16:creationId xmlns:a16="http://schemas.microsoft.com/office/drawing/2014/main" xmlns="" id="{2AB2D375-64D6-4CB3-81E8-26FEC8E982DE}"/>
              </a:ext>
            </a:extLst>
          </p:cNvPr>
          <p:cNvSpPr/>
          <p:nvPr/>
        </p:nvSpPr>
        <p:spPr>
          <a:xfrm>
            <a:off x="2845" y="2405071"/>
            <a:ext cx="4332413" cy="91393"/>
          </a:xfrm>
          <a:prstGeom prst="rect">
            <a:avLst/>
          </a:prstGeom>
          <a:solidFill>
            <a:srgbClr val="C0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399"/>
          </a:p>
        </p:txBody>
      </p:sp>
      <p:sp>
        <p:nvSpPr>
          <p:cNvPr id="33" name="矩形 32">
            <a:extLst>
              <a:ext uri="{FF2B5EF4-FFF2-40B4-BE49-F238E27FC236}">
                <a16:creationId xmlns:a16="http://schemas.microsoft.com/office/drawing/2014/main" xmlns="" id="{AE33D99A-1788-4A69-8A04-37C2E2943770}"/>
              </a:ext>
            </a:extLst>
          </p:cNvPr>
          <p:cNvSpPr/>
          <p:nvPr/>
        </p:nvSpPr>
        <p:spPr>
          <a:xfrm>
            <a:off x="2845" y="1497338"/>
            <a:ext cx="4332413" cy="91393"/>
          </a:xfrm>
          <a:prstGeom prst="rect">
            <a:avLst/>
          </a:prstGeom>
          <a:solidFill>
            <a:srgbClr val="A5A5A5"/>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399"/>
          </a:p>
        </p:txBody>
      </p:sp>
      <p:sp>
        <p:nvSpPr>
          <p:cNvPr id="34" name="椭圆 33">
            <a:extLst>
              <a:ext uri="{FF2B5EF4-FFF2-40B4-BE49-F238E27FC236}">
                <a16:creationId xmlns:a16="http://schemas.microsoft.com/office/drawing/2014/main" xmlns="" id="{9442A8A6-78F7-40A2-9A57-77A655406D2B}"/>
              </a:ext>
            </a:extLst>
          </p:cNvPr>
          <p:cNvSpPr/>
          <p:nvPr/>
        </p:nvSpPr>
        <p:spPr>
          <a:xfrm>
            <a:off x="4148199" y="1223917"/>
            <a:ext cx="680093" cy="680093"/>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01</a:t>
            </a:r>
            <a:endParaRPr lang="zh-CN" altLang="en-US" sz="2000" dirty="0"/>
          </a:p>
        </p:txBody>
      </p:sp>
      <p:sp>
        <p:nvSpPr>
          <p:cNvPr id="35" name="椭圆 34">
            <a:extLst>
              <a:ext uri="{FF2B5EF4-FFF2-40B4-BE49-F238E27FC236}">
                <a16:creationId xmlns:a16="http://schemas.microsoft.com/office/drawing/2014/main" xmlns="" id="{07ABB54F-5DD6-4B51-B41B-5689902079B9}"/>
              </a:ext>
            </a:extLst>
          </p:cNvPr>
          <p:cNvSpPr/>
          <p:nvPr/>
        </p:nvSpPr>
        <p:spPr>
          <a:xfrm>
            <a:off x="4148199" y="2127983"/>
            <a:ext cx="680093" cy="680093"/>
          </a:xfrm>
          <a:prstGeom prst="ellipse">
            <a:avLst/>
          </a:prstGeom>
          <a:solidFill>
            <a:srgbClr val="C0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02</a:t>
            </a:r>
            <a:endParaRPr lang="zh-CN" altLang="en-US" sz="2000" dirty="0"/>
          </a:p>
        </p:txBody>
      </p:sp>
      <p:sp>
        <p:nvSpPr>
          <p:cNvPr id="36" name="椭圆 35">
            <a:extLst>
              <a:ext uri="{FF2B5EF4-FFF2-40B4-BE49-F238E27FC236}">
                <a16:creationId xmlns:a16="http://schemas.microsoft.com/office/drawing/2014/main" xmlns="" id="{6288B6FD-EF07-4F0C-B396-8B434008FE4C}"/>
              </a:ext>
            </a:extLst>
          </p:cNvPr>
          <p:cNvSpPr/>
          <p:nvPr/>
        </p:nvSpPr>
        <p:spPr>
          <a:xfrm>
            <a:off x="4148199" y="3006934"/>
            <a:ext cx="680093" cy="680093"/>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03</a:t>
            </a:r>
            <a:endParaRPr lang="zh-CN" altLang="en-US" sz="2000" dirty="0"/>
          </a:p>
        </p:txBody>
      </p:sp>
      <p:sp>
        <p:nvSpPr>
          <p:cNvPr id="37" name="椭圆 36">
            <a:extLst>
              <a:ext uri="{FF2B5EF4-FFF2-40B4-BE49-F238E27FC236}">
                <a16:creationId xmlns:a16="http://schemas.microsoft.com/office/drawing/2014/main" xmlns="" id="{22E95CAA-4C34-4DC9-A966-DFDBC5A5B694}"/>
              </a:ext>
            </a:extLst>
          </p:cNvPr>
          <p:cNvSpPr/>
          <p:nvPr/>
        </p:nvSpPr>
        <p:spPr>
          <a:xfrm>
            <a:off x="4148199" y="3921759"/>
            <a:ext cx="680093" cy="680093"/>
          </a:xfrm>
          <a:prstGeom prst="ellipse">
            <a:avLst/>
          </a:prstGeom>
          <a:solidFill>
            <a:srgbClr val="C0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04</a:t>
            </a:r>
            <a:endParaRPr lang="zh-CN" altLang="en-US" sz="2000" dirty="0"/>
          </a:p>
        </p:txBody>
      </p:sp>
      <p:grpSp>
        <p:nvGrpSpPr>
          <p:cNvPr id="38" name="组 10">
            <a:extLst>
              <a:ext uri="{FF2B5EF4-FFF2-40B4-BE49-F238E27FC236}">
                <a16:creationId xmlns:a16="http://schemas.microsoft.com/office/drawing/2014/main" xmlns="" id="{15E7A753-6A6F-44BB-9942-08F6F387A131}"/>
              </a:ext>
            </a:extLst>
          </p:cNvPr>
          <p:cNvGrpSpPr/>
          <p:nvPr/>
        </p:nvGrpSpPr>
        <p:grpSpPr>
          <a:xfrm>
            <a:off x="5188589" y="1252996"/>
            <a:ext cx="3030575" cy="598526"/>
            <a:chOff x="247498" y="2041376"/>
            <a:chExt cx="3032066" cy="598820"/>
          </a:xfrm>
        </p:grpSpPr>
        <p:sp>
          <p:nvSpPr>
            <p:cNvPr id="39" name="文本框 38">
              <a:extLst>
                <a:ext uri="{FF2B5EF4-FFF2-40B4-BE49-F238E27FC236}">
                  <a16:creationId xmlns:a16="http://schemas.microsoft.com/office/drawing/2014/main" xmlns="" id="{C59A7130-BF16-4B29-8AEE-C675F7485D82}"/>
                </a:ext>
              </a:extLst>
            </p:cNvPr>
            <p:cNvSpPr txBox="1"/>
            <p:nvPr/>
          </p:nvSpPr>
          <p:spPr>
            <a:xfrm>
              <a:off x="247498" y="2331049"/>
              <a:ext cx="3032066" cy="30914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951">
                <a:lnSpc>
                  <a:spcPct val="130000"/>
                </a:lnSpc>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是指全员、全过程、全方位、全天候</a:t>
              </a:r>
            </a:p>
          </p:txBody>
        </p:sp>
        <p:sp>
          <p:nvSpPr>
            <p:cNvPr id="40" name="矩形 39">
              <a:extLst>
                <a:ext uri="{FF2B5EF4-FFF2-40B4-BE49-F238E27FC236}">
                  <a16:creationId xmlns:a16="http://schemas.microsoft.com/office/drawing/2014/main" xmlns="" id="{550B0354-0436-43CA-B0E1-D03AF7055A09}"/>
                </a:ext>
              </a:extLst>
            </p:cNvPr>
            <p:cNvSpPr/>
            <p:nvPr/>
          </p:nvSpPr>
          <p:spPr>
            <a:xfrm>
              <a:off x="247498" y="2041376"/>
              <a:ext cx="1416469" cy="332562"/>
            </a:xfrm>
            <a:prstGeom prst="rect">
              <a:avLst/>
            </a:prstGeom>
          </p:spPr>
          <p:txBody>
            <a:bodyPr wrap="none">
              <a:spAutoFit/>
            </a:bodyPr>
            <a:lstStyle/>
            <a:p>
              <a:pPr defTabSz="913951">
                <a:lnSpc>
                  <a:spcPct val="130000"/>
                </a:lnSpc>
                <a:defRPr/>
              </a:pPr>
              <a:r>
                <a:rPr lang="zh-CN" altLang="en-US" sz="1200" b="1" kern="0" dirty="0">
                  <a:solidFill>
                    <a:schemeClr val="tx1">
                      <a:lumMod val="75000"/>
                      <a:lumOff val="25000"/>
                    </a:schemeClr>
                  </a:solidFill>
                  <a:latin typeface="微软雅黑" panose="020B0503020204020204" pitchFamily="34" charset="-122"/>
                  <a:ea typeface="微软雅黑" panose="020B0503020204020204" pitchFamily="34" charset="-122"/>
                </a:rPr>
                <a:t>“四全管理”原则</a:t>
              </a:r>
            </a:p>
          </p:txBody>
        </p:sp>
      </p:grpSp>
      <p:grpSp>
        <p:nvGrpSpPr>
          <p:cNvPr id="41" name="组 13">
            <a:extLst>
              <a:ext uri="{FF2B5EF4-FFF2-40B4-BE49-F238E27FC236}">
                <a16:creationId xmlns:a16="http://schemas.microsoft.com/office/drawing/2014/main" xmlns="" id="{C91EB2ED-876F-4B88-B708-82FBBE6D4B9A}"/>
              </a:ext>
            </a:extLst>
          </p:cNvPr>
          <p:cNvGrpSpPr/>
          <p:nvPr/>
        </p:nvGrpSpPr>
        <p:grpSpPr>
          <a:xfrm>
            <a:off x="5188589" y="2156883"/>
            <a:ext cx="3030575" cy="598526"/>
            <a:chOff x="247498" y="2041376"/>
            <a:chExt cx="3032066" cy="598820"/>
          </a:xfrm>
        </p:grpSpPr>
        <p:sp>
          <p:nvSpPr>
            <p:cNvPr id="42" name="文本框 41">
              <a:extLst>
                <a:ext uri="{FF2B5EF4-FFF2-40B4-BE49-F238E27FC236}">
                  <a16:creationId xmlns:a16="http://schemas.microsoft.com/office/drawing/2014/main" xmlns="" id="{14EB1F98-791B-48A3-82A1-A91D62E21788}"/>
                </a:ext>
              </a:extLst>
            </p:cNvPr>
            <p:cNvSpPr txBox="1"/>
            <p:nvPr/>
          </p:nvSpPr>
          <p:spPr>
            <a:xfrm>
              <a:off x="247498" y="2331049"/>
              <a:ext cx="3032066" cy="30914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951">
                <a:lnSpc>
                  <a:spcPct val="130000"/>
                </a:lnSpc>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是指安全帽、安全带、安全鞋</a:t>
              </a:r>
            </a:p>
          </p:txBody>
        </p:sp>
        <p:sp>
          <p:nvSpPr>
            <p:cNvPr id="43" name="矩形 42">
              <a:extLst>
                <a:ext uri="{FF2B5EF4-FFF2-40B4-BE49-F238E27FC236}">
                  <a16:creationId xmlns:a16="http://schemas.microsoft.com/office/drawing/2014/main" xmlns="" id="{2E21349B-37C1-4CBF-AA44-40A1B54E5D89}"/>
                </a:ext>
              </a:extLst>
            </p:cNvPr>
            <p:cNvSpPr/>
            <p:nvPr/>
          </p:nvSpPr>
          <p:spPr>
            <a:xfrm>
              <a:off x="247498" y="2041376"/>
              <a:ext cx="1416469" cy="309147"/>
            </a:xfrm>
            <a:prstGeom prst="rect">
              <a:avLst/>
            </a:prstGeom>
          </p:spPr>
          <p:txBody>
            <a:bodyPr wrap="none">
              <a:spAutoFit/>
            </a:bodyPr>
            <a:lstStyle/>
            <a:p>
              <a:pPr defTabSz="913951">
                <a:lnSpc>
                  <a:spcPct val="130000"/>
                </a:lnSpc>
                <a:defRPr/>
              </a:pPr>
              <a:r>
                <a:rPr lang="zh-CN" altLang="en-US" sz="1200" b="1" kern="0" dirty="0">
                  <a:solidFill>
                    <a:schemeClr val="tx1">
                      <a:lumMod val="75000"/>
                      <a:lumOff val="25000"/>
                    </a:schemeClr>
                  </a:solidFill>
                  <a:latin typeface="微软雅黑" panose="020B0503020204020204" pitchFamily="34" charset="-122"/>
                  <a:ea typeface="微软雅黑" panose="020B0503020204020204" pitchFamily="34" charset="-122"/>
                </a:rPr>
                <a:t>“安全三宝”原则</a:t>
              </a:r>
            </a:p>
          </p:txBody>
        </p:sp>
      </p:grpSp>
      <p:grpSp>
        <p:nvGrpSpPr>
          <p:cNvPr id="44" name="组 16">
            <a:extLst>
              <a:ext uri="{FF2B5EF4-FFF2-40B4-BE49-F238E27FC236}">
                <a16:creationId xmlns:a16="http://schemas.microsoft.com/office/drawing/2014/main" xmlns="" id="{62BAFE8E-C974-4690-8EE5-780205235792}"/>
              </a:ext>
            </a:extLst>
          </p:cNvPr>
          <p:cNvGrpSpPr/>
          <p:nvPr/>
        </p:nvGrpSpPr>
        <p:grpSpPr>
          <a:xfrm>
            <a:off x="5188589" y="3049416"/>
            <a:ext cx="3030575" cy="609881"/>
            <a:chOff x="247498" y="2030017"/>
            <a:chExt cx="3032066" cy="610181"/>
          </a:xfrm>
        </p:grpSpPr>
        <p:sp>
          <p:nvSpPr>
            <p:cNvPr id="45" name="文本框 44">
              <a:extLst>
                <a:ext uri="{FF2B5EF4-FFF2-40B4-BE49-F238E27FC236}">
                  <a16:creationId xmlns:a16="http://schemas.microsoft.com/office/drawing/2014/main" xmlns="" id="{8A455600-0076-46B6-9EA1-5510D76C8C84}"/>
                </a:ext>
              </a:extLst>
            </p:cNvPr>
            <p:cNvSpPr txBox="1"/>
            <p:nvPr/>
          </p:nvSpPr>
          <p:spPr>
            <a:xfrm>
              <a:off x="247498" y="2331051"/>
              <a:ext cx="3032066" cy="30914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951">
                <a:lnSpc>
                  <a:spcPct val="130000"/>
                </a:lnSpc>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安全技术 </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安全教育 </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3)</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安全管理</a:t>
              </a:r>
            </a:p>
          </p:txBody>
        </p:sp>
        <p:sp>
          <p:nvSpPr>
            <p:cNvPr id="46" name="矩形 45">
              <a:extLst>
                <a:ext uri="{FF2B5EF4-FFF2-40B4-BE49-F238E27FC236}">
                  <a16:creationId xmlns:a16="http://schemas.microsoft.com/office/drawing/2014/main" xmlns="" id="{8E3AB9CA-DAF7-454B-A08D-D431E96B7151}"/>
                </a:ext>
              </a:extLst>
            </p:cNvPr>
            <p:cNvSpPr/>
            <p:nvPr/>
          </p:nvSpPr>
          <p:spPr>
            <a:xfrm>
              <a:off x="258792" y="2030017"/>
              <a:ext cx="983445" cy="309147"/>
            </a:xfrm>
            <a:prstGeom prst="rect">
              <a:avLst/>
            </a:prstGeom>
          </p:spPr>
          <p:txBody>
            <a:bodyPr wrap="none">
              <a:spAutoFit/>
            </a:bodyPr>
            <a:lstStyle/>
            <a:p>
              <a:pPr defTabSz="913951">
                <a:lnSpc>
                  <a:spcPct val="130000"/>
                </a:lnSpc>
                <a:defRPr/>
              </a:pPr>
              <a:r>
                <a:rPr lang="en-US" altLang="zh-CN" sz="1200" b="1" kern="0" dirty="0">
                  <a:solidFill>
                    <a:schemeClr val="tx1">
                      <a:lumMod val="75000"/>
                      <a:lumOff val="25000"/>
                    </a:schemeClr>
                  </a:solidFill>
                  <a:latin typeface="微软雅黑" panose="020B0503020204020204" pitchFamily="34" charset="-122"/>
                  <a:ea typeface="微软雅黑" panose="020B0503020204020204" pitchFamily="34" charset="-122"/>
                </a:rPr>
                <a:t>“3E”</a:t>
              </a:r>
              <a:r>
                <a:rPr lang="zh-CN" altLang="en-US" sz="1200" b="1" kern="0" dirty="0">
                  <a:solidFill>
                    <a:schemeClr val="tx1">
                      <a:lumMod val="75000"/>
                      <a:lumOff val="25000"/>
                    </a:schemeClr>
                  </a:solidFill>
                  <a:latin typeface="微软雅黑" panose="020B0503020204020204" pitchFamily="34" charset="-122"/>
                  <a:ea typeface="微软雅黑" panose="020B0503020204020204" pitchFamily="34" charset="-122"/>
                </a:rPr>
                <a:t>原则</a:t>
              </a:r>
            </a:p>
          </p:txBody>
        </p:sp>
      </p:grpSp>
      <p:grpSp>
        <p:nvGrpSpPr>
          <p:cNvPr id="47" name="组 19">
            <a:extLst>
              <a:ext uri="{FF2B5EF4-FFF2-40B4-BE49-F238E27FC236}">
                <a16:creationId xmlns:a16="http://schemas.microsoft.com/office/drawing/2014/main" xmlns="" id="{BF41C5A8-643E-4ED6-9245-28EC68A55B56}"/>
              </a:ext>
            </a:extLst>
          </p:cNvPr>
          <p:cNvGrpSpPr/>
          <p:nvPr/>
        </p:nvGrpSpPr>
        <p:grpSpPr>
          <a:xfrm>
            <a:off x="5188589" y="3964659"/>
            <a:ext cx="3030575" cy="621932"/>
            <a:chOff x="247498" y="2041376"/>
            <a:chExt cx="3032066" cy="622237"/>
          </a:xfrm>
        </p:grpSpPr>
        <p:sp>
          <p:nvSpPr>
            <p:cNvPr id="48" name="文本框 47">
              <a:extLst>
                <a:ext uri="{FF2B5EF4-FFF2-40B4-BE49-F238E27FC236}">
                  <a16:creationId xmlns:a16="http://schemas.microsoft.com/office/drawing/2014/main" xmlns="" id="{D5DAA0F0-4F23-4F4F-8A0C-FA4F1633058E}"/>
                </a:ext>
              </a:extLst>
            </p:cNvPr>
            <p:cNvSpPr txBox="1"/>
            <p:nvPr/>
          </p:nvSpPr>
          <p:spPr>
            <a:xfrm>
              <a:off x="247498" y="2331051"/>
              <a:ext cx="3032066" cy="33256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951">
                <a:lnSpc>
                  <a:spcPct val="130000"/>
                </a:lnSpc>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是指违章作业、违章指挥、违反劳动纪律</a:t>
              </a:r>
            </a:p>
          </p:txBody>
        </p:sp>
        <p:sp>
          <p:nvSpPr>
            <p:cNvPr id="49" name="矩形 48">
              <a:extLst>
                <a:ext uri="{FF2B5EF4-FFF2-40B4-BE49-F238E27FC236}">
                  <a16:creationId xmlns:a16="http://schemas.microsoft.com/office/drawing/2014/main" xmlns="" id="{F1C64C51-D0F9-4791-B729-43B3D435C04D}"/>
                </a:ext>
              </a:extLst>
            </p:cNvPr>
            <p:cNvSpPr/>
            <p:nvPr/>
          </p:nvSpPr>
          <p:spPr>
            <a:xfrm>
              <a:off x="270087" y="2041376"/>
              <a:ext cx="1108541" cy="332562"/>
            </a:xfrm>
            <a:prstGeom prst="rect">
              <a:avLst/>
            </a:prstGeom>
          </p:spPr>
          <p:txBody>
            <a:bodyPr wrap="none">
              <a:spAutoFit/>
            </a:bodyPr>
            <a:lstStyle/>
            <a:p>
              <a:pPr defTabSz="913951">
                <a:lnSpc>
                  <a:spcPct val="130000"/>
                </a:lnSpc>
                <a:defRPr/>
              </a:pPr>
              <a:r>
                <a:rPr lang="zh-CN" altLang="en-US" sz="1200" b="1" kern="0" dirty="0">
                  <a:solidFill>
                    <a:schemeClr val="tx1">
                      <a:lumMod val="75000"/>
                      <a:lumOff val="25000"/>
                    </a:schemeClr>
                  </a:solidFill>
                  <a:latin typeface="微软雅黑" panose="020B0503020204020204" pitchFamily="34" charset="-122"/>
                  <a:ea typeface="微软雅黑" panose="020B0503020204020204" pitchFamily="34" charset="-122"/>
                </a:rPr>
                <a:t>“三违”原则</a:t>
              </a:r>
            </a:p>
          </p:txBody>
        </p:sp>
      </p:grpSp>
    </p:spTree>
    <p:extLst>
      <p:ext uri="{BB962C8B-B14F-4D97-AF65-F5344CB8AC3E}">
        <p14:creationId xmlns:p14="http://schemas.microsoft.com/office/powerpoint/2010/main" val="4077124974"/>
      </p:ext>
    </p:extLst>
  </p:cSld>
  <p:clrMapOvr>
    <a:masterClrMapping/>
  </p:clrMapOvr>
  <mc:AlternateContent xmlns:mc="http://schemas.openxmlformats.org/markup-compatibility/2006" xmlns:p14="http://schemas.microsoft.com/office/powerpoint/2010/main">
    <mc:Choice Requires="p14">
      <p:transition spd="slow" p14:dur="1500" advTm="3956">
        <p:split orient="vert"/>
      </p:transition>
    </mc:Choice>
    <mc:Fallback xmlns="">
      <p:transition spd="slow" advTm="3956">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par>
                          <p:cTn id="20" fill="hold">
                            <p:stCondLst>
                              <p:cond delay="1000"/>
                            </p:stCondLst>
                            <p:childTnLst>
                              <p:par>
                                <p:cTn id="21" presetID="2" presetClass="entr" presetSubtype="8"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0-#ppt_w/2"/>
                                          </p:val>
                                        </p:tav>
                                        <p:tav tm="100000">
                                          <p:val>
                                            <p:strVal val="#ppt_x"/>
                                          </p:val>
                                        </p:tav>
                                      </p:tavLst>
                                    </p:anim>
                                    <p:anim calcmode="lin" valueType="num">
                                      <p:cBhvr additive="base">
                                        <p:cTn id="24" dur="500" fill="hold"/>
                                        <p:tgtEl>
                                          <p:spTgt spid="33"/>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10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fill="hold"/>
                                        <p:tgtEl>
                                          <p:spTgt spid="32"/>
                                        </p:tgtEl>
                                        <p:attrNameLst>
                                          <p:attrName>ppt_x</p:attrName>
                                        </p:attrNameLst>
                                      </p:cBhvr>
                                      <p:tavLst>
                                        <p:tav tm="0">
                                          <p:val>
                                            <p:strVal val="0-#ppt_w/2"/>
                                          </p:val>
                                        </p:tav>
                                        <p:tav tm="100000">
                                          <p:val>
                                            <p:strVal val="#ppt_x"/>
                                          </p:val>
                                        </p:tav>
                                      </p:tavLst>
                                    </p:anim>
                                    <p:anim calcmode="lin" valueType="num">
                                      <p:cBhvr additive="base">
                                        <p:cTn id="28" dur="500" fill="hold"/>
                                        <p:tgtEl>
                                          <p:spTgt spid="32"/>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20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0-#ppt_w/2"/>
                                          </p:val>
                                        </p:tav>
                                        <p:tav tm="100000">
                                          <p:val>
                                            <p:strVal val="#ppt_x"/>
                                          </p:val>
                                        </p:tav>
                                      </p:tavLst>
                                    </p:anim>
                                    <p:anim calcmode="lin" valueType="num">
                                      <p:cBhvr additive="base">
                                        <p:cTn id="32" dur="500" fill="hold"/>
                                        <p:tgtEl>
                                          <p:spTgt spid="31"/>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30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0-#ppt_w/2"/>
                                          </p:val>
                                        </p:tav>
                                        <p:tav tm="100000">
                                          <p:val>
                                            <p:strVal val="#ppt_x"/>
                                          </p:val>
                                        </p:tav>
                                      </p:tavLst>
                                    </p:anim>
                                    <p:anim calcmode="lin" valueType="num">
                                      <p:cBhvr additive="base">
                                        <p:cTn id="36" dur="500" fill="hold"/>
                                        <p:tgtEl>
                                          <p:spTgt spid="30"/>
                                        </p:tgtEl>
                                        <p:attrNameLst>
                                          <p:attrName>ppt_y</p:attrName>
                                        </p:attrNameLst>
                                      </p:cBhvr>
                                      <p:tavLst>
                                        <p:tav tm="0">
                                          <p:val>
                                            <p:strVal val="#ppt_y"/>
                                          </p:val>
                                        </p:tav>
                                        <p:tav tm="100000">
                                          <p:val>
                                            <p:strVal val="#ppt_y"/>
                                          </p:val>
                                        </p:tav>
                                      </p:tavLst>
                                    </p:anim>
                                  </p:childTnLst>
                                </p:cTn>
                              </p:par>
                            </p:childTnLst>
                          </p:cTn>
                        </p:par>
                        <p:par>
                          <p:cTn id="37" fill="hold">
                            <p:stCondLst>
                              <p:cond delay="1800"/>
                            </p:stCondLst>
                            <p:childTnLst>
                              <p:par>
                                <p:cTn id="38" presetID="53" presetClass="entr" presetSubtype="16" fill="hold" grpId="0" nodeType="afterEffect">
                                  <p:stCondLst>
                                    <p:cond delay="0"/>
                                  </p:stCondLst>
                                  <p:childTnLst>
                                    <p:set>
                                      <p:cBhvr>
                                        <p:cTn id="39" dur="1" fill="hold">
                                          <p:stCondLst>
                                            <p:cond delay="0"/>
                                          </p:stCondLst>
                                        </p:cTn>
                                        <p:tgtEl>
                                          <p:spTgt spid="34"/>
                                        </p:tgtEl>
                                        <p:attrNameLst>
                                          <p:attrName>style.visibility</p:attrName>
                                        </p:attrNameLst>
                                      </p:cBhvr>
                                      <p:to>
                                        <p:strVal val="visible"/>
                                      </p:to>
                                    </p:set>
                                    <p:anim calcmode="lin" valueType="num">
                                      <p:cBhvr>
                                        <p:cTn id="40" dur="500" fill="hold"/>
                                        <p:tgtEl>
                                          <p:spTgt spid="34"/>
                                        </p:tgtEl>
                                        <p:attrNameLst>
                                          <p:attrName>ppt_w</p:attrName>
                                        </p:attrNameLst>
                                      </p:cBhvr>
                                      <p:tavLst>
                                        <p:tav tm="0">
                                          <p:val>
                                            <p:fltVal val="0"/>
                                          </p:val>
                                        </p:tav>
                                        <p:tav tm="100000">
                                          <p:val>
                                            <p:strVal val="#ppt_w"/>
                                          </p:val>
                                        </p:tav>
                                      </p:tavLst>
                                    </p:anim>
                                    <p:anim calcmode="lin" valueType="num">
                                      <p:cBhvr>
                                        <p:cTn id="41" dur="500" fill="hold"/>
                                        <p:tgtEl>
                                          <p:spTgt spid="34"/>
                                        </p:tgtEl>
                                        <p:attrNameLst>
                                          <p:attrName>ppt_h</p:attrName>
                                        </p:attrNameLst>
                                      </p:cBhvr>
                                      <p:tavLst>
                                        <p:tav tm="0">
                                          <p:val>
                                            <p:fltVal val="0"/>
                                          </p:val>
                                        </p:tav>
                                        <p:tav tm="100000">
                                          <p:val>
                                            <p:strVal val="#ppt_h"/>
                                          </p:val>
                                        </p:tav>
                                      </p:tavLst>
                                    </p:anim>
                                    <p:animEffect transition="in" filter="fade">
                                      <p:cBhvr>
                                        <p:cTn id="42" dur="500"/>
                                        <p:tgtEl>
                                          <p:spTgt spid="34"/>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anim calcmode="lin" valueType="num">
                                      <p:cBhvr>
                                        <p:cTn id="45" dur="500" fill="hold"/>
                                        <p:tgtEl>
                                          <p:spTgt spid="35"/>
                                        </p:tgtEl>
                                        <p:attrNameLst>
                                          <p:attrName>ppt_w</p:attrName>
                                        </p:attrNameLst>
                                      </p:cBhvr>
                                      <p:tavLst>
                                        <p:tav tm="0">
                                          <p:val>
                                            <p:fltVal val="0"/>
                                          </p:val>
                                        </p:tav>
                                        <p:tav tm="100000">
                                          <p:val>
                                            <p:strVal val="#ppt_w"/>
                                          </p:val>
                                        </p:tav>
                                      </p:tavLst>
                                    </p:anim>
                                    <p:anim calcmode="lin" valueType="num">
                                      <p:cBhvr>
                                        <p:cTn id="46" dur="500" fill="hold"/>
                                        <p:tgtEl>
                                          <p:spTgt spid="35"/>
                                        </p:tgtEl>
                                        <p:attrNameLst>
                                          <p:attrName>ppt_h</p:attrName>
                                        </p:attrNameLst>
                                      </p:cBhvr>
                                      <p:tavLst>
                                        <p:tav tm="0">
                                          <p:val>
                                            <p:fltVal val="0"/>
                                          </p:val>
                                        </p:tav>
                                        <p:tav tm="100000">
                                          <p:val>
                                            <p:strVal val="#ppt_h"/>
                                          </p:val>
                                        </p:tav>
                                      </p:tavLst>
                                    </p:anim>
                                    <p:animEffect transition="in" filter="fade">
                                      <p:cBhvr>
                                        <p:cTn id="47" dur="500"/>
                                        <p:tgtEl>
                                          <p:spTgt spid="3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6"/>
                                        </p:tgtEl>
                                        <p:attrNameLst>
                                          <p:attrName>style.visibility</p:attrName>
                                        </p:attrNameLst>
                                      </p:cBhvr>
                                      <p:to>
                                        <p:strVal val="visible"/>
                                      </p:to>
                                    </p:set>
                                    <p:anim calcmode="lin" valueType="num">
                                      <p:cBhvr>
                                        <p:cTn id="50" dur="500" fill="hold"/>
                                        <p:tgtEl>
                                          <p:spTgt spid="36"/>
                                        </p:tgtEl>
                                        <p:attrNameLst>
                                          <p:attrName>ppt_w</p:attrName>
                                        </p:attrNameLst>
                                      </p:cBhvr>
                                      <p:tavLst>
                                        <p:tav tm="0">
                                          <p:val>
                                            <p:fltVal val="0"/>
                                          </p:val>
                                        </p:tav>
                                        <p:tav tm="100000">
                                          <p:val>
                                            <p:strVal val="#ppt_w"/>
                                          </p:val>
                                        </p:tav>
                                      </p:tavLst>
                                    </p:anim>
                                    <p:anim calcmode="lin" valueType="num">
                                      <p:cBhvr>
                                        <p:cTn id="51" dur="500" fill="hold"/>
                                        <p:tgtEl>
                                          <p:spTgt spid="36"/>
                                        </p:tgtEl>
                                        <p:attrNameLst>
                                          <p:attrName>ppt_h</p:attrName>
                                        </p:attrNameLst>
                                      </p:cBhvr>
                                      <p:tavLst>
                                        <p:tav tm="0">
                                          <p:val>
                                            <p:fltVal val="0"/>
                                          </p:val>
                                        </p:tav>
                                        <p:tav tm="100000">
                                          <p:val>
                                            <p:strVal val="#ppt_h"/>
                                          </p:val>
                                        </p:tav>
                                      </p:tavLst>
                                    </p:anim>
                                    <p:animEffect transition="in" filter="fade">
                                      <p:cBhvr>
                                        <p:cTn id="52" dur="500"/>
                                        <p:tgtEl>
                                          <p:spTgt spid="36"/>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anim calcmode="lin" valueType="num">
                                      <p:cBhvr>
                                        <p:cTn id="55" dur="500" fill="hold"/>
                                        <p:tgtEl>
                                          <p:spTgt spid="37"/>
                                        </p:tgtEl>
                                        <p:attrNameLst>
                                          <p:attrName>ppt_w</p:attrName>
                                        </p:attrNameLst>
                                      </p:cBhvr>
                                      <p:tavLst>
                                        <p:tav tm="0">
                                          <p:val>
                                            <p:fltVal val="0"/>
                                          </p:val>
                                        </p:tav>
                                        <p:tav tm="100000">
                                          <p:val>
                                            <p:strVal val="#ppt_w"/>
                                          </p:val>
                                        </p:tav>
                                      </p:tavLst>
                                    </p:anim>
                                    <p:anim calcmode="lin" valueType="num">
                                      <p:cBhvr>
                                        <p:cTn id="56" dur="500" fill="hold"/>
                                        <p:tgtEl>
                                          <p:spTgt spid="37"/>
                                        </p:tgtEl>
                                        <p:attrNameLst>
                                          <p:attrName>ppt_h</p:attrName>
                                        </p:attrNameLst>
                                      </p:cBhvr>
                                      <p:tavLst>
                                        <p:tav tm="0">
                                          <p:val>
                                            <p:fltVal val="0"/>
                                          </p:val>
                                        </p:tav>
                                        <p:tav tm="100000">
                                          <p:val>
                                            <p:strVal val="#ppt_h"/>
                                          </p:val>
                                        </p:tav>
                                      </p:tavLst>
                                    </p:anim>
                                    <p:animEffect transition="in" filter="fade">
                                      <p:cBhvr>
                                        <p:cTn id="57" dur="500"/>
                                        <p:tgtEl>
                                          <p:spTgt spid="37"/>
                                        </p:tgtEl>
                                      </p:cBhvr>
                                    </p:animEffect>
                                  </p:childTnLst>
                                </p:cTn>
                              </p:par>
                            </p:childTnLst>
                          </p:cTn>
                        </p:par>
                        <p:par>
                          <p:cTn id="58" fill="hold">
                            <p:stCondLst>
                              <p:cond delay="2300"/>
                            </p:stCondLst>
                            <p:childTnLst>
                              <p:par>
                                <p:cTn id="59" presetID="42" presetClass="entr" presetSubtype="0"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fade">
                                      <p:cBhvr>
                                        <p:cTn id="61" dur="1000"/>
                                        <p:tgtEl>
                                          <p:spTgt spid="38"/>
                                        </p:tgtEl>
                                      </p:cBhvr>
                                    </p:animEffect>
                                    <p:anim calcmode="lin" valueType="num">
                                      <p:cBhvr>
                                        <p:cTn id="62" dur="1000" fill="hold"/>
                                        <p:tgtEl>
                                          <p:spTgt spid="38"/>
                                        </p:tgtEl>
                                        <p:attrNameLst>
                                          <p:attrName>ppt_x</p:attrName>
                                        </p:attrNameLst>
                                      </p:cBhvr>
                                      <p:tavLst>
                                        <p:tav tm="0">
                                          <p:val>
                                            <p:strVal val="#ppt_x"/>
                                          </p:val>
                                        </p:tav>
                                        <p:tav tm="100000">
                                          <p:val>
                                            <p:strVal val="#ppt_x"/>
                                          </p:val>
                                        </p:tav>
                                      </p:tavLst>
                                    </p:anim>
                                    <p:anim calcmode="lin" valueType="num">
                                      <p:cBhvr>
                                        <p:cTn id="63" dur="1000" fill="hold"/>
                                        <p:tgtEl>
                                          <p:spTgt spid="38"/>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fade">
                                      <p:cBhvr>
                                        <p:cTn id="66" dur="1000"/>
                                        <p:tgtEl>
                                          <p:spTgt spid="41"/>
                                        </p:tgtEl>
                                      </p:cBhvr>
                                    </p:animEffect>
                                    <p:anim calcmode="lin" valueType="num">
                                      <p:cBhvr>
                                        <p:cTn id="67" dur="1000" fill="hold"/>
                                        <p:tgtEl>
                                          <p:spTgt spid="41"/>
                                        </p:tgtEl>
                                        <p:attrNameLst>
                                          <p:attrName>ppt_x</p:attrName>
                                        </p:attrNameLst>
                                      </p:cBhvr>
                                      <p:tavLst>
                                        <p:tav tm="0">
                                          <p:val>
                                            <p:strVal val="#ppt_x"/>
                                          </p:val>
                                        </p:tav>
                                        <p:tav tm="100000">
                                          <p:val>
                                            <p:strVal val="#ppt_x"/>
                                          </p:val>
                                        </p:tav>
                                      </p:tavLst>
                                    </p:anim>
                                    <p:anim calcmode="lin" valueType="num">
                                      <p:cBhvr>
                                        <p:cTn id="68" dur="1000" fill="hold"/>
                                        <p:tgtEl>
                                          <p:spTgt spid="41"/>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fade">
                                      <p:cBhvr>
                                        <p:cTn id="71" dur="1000"/>
                                        <p:tgtEl>
                                          <p:spTgt spid="44"/>
                                        </p:tgtEl>
                                      </p:cBhvr>
                                    </p:animEffect>
                                    <p:anim calcmode="lin" valueType="num">
                                      <p:cBhvr>
                                        <p:cTn id="72" dur="1000" fill="hold"/>
                                        <p:tgtEl>
                                          <p:spTgt spid="44"/>
                                        </p:tgtEl>
                                        <p:attrNameLst>
                                          <p:attrName>ppt_x</p:attrName>
                                        </p:attrNameLst>
                                      </p:cBhvr>
                                      <p:tavLst>
                                        <p:tav tm="0">
                                          <p:val>
                                            <p:strVal val="#ppt_x"/>
                                          </p:val>
                                        </p:tav>
                                        <p:tav tm="100000">
                                          <p:val>
                                            <p:strVal val="#ppt_x"/>
                                          </p:val>
                                        </p:tav>
                                      </p:tavLst>
                                    </p:anim>
                                    <p:anim calcmode="lin" valueType="num">
                                      <p:cBhvr>
                                        <p:cTn id="73" dur="1000" fill="hold"/>
                                        <p:tgtEl>
                                          <p:spTgt spid="44"/>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47"/>
                                        </p:tgtEl>
                                        <p:attrNameLst>
                                          <p:attrName>style.visibility</p:attrName>
                                        </p:attrNameLst>
                                      </p:cBhvr>
                                      <p:to>
                                        <p:strVal val="visible"/>
                                      </p:to>
                                    </p:set>
                                    <p:animEffect transition="in" filter="fade">
                                      <p:cBhvr>
                                        <p:cTn id="76" dur="1000"/>
                                        <p:tgtEl>
                                          <p:spTgt spid="47"/>
                                        </p:tgtEl>
                                      </p:cBhvr>
                                    </p:animEffect>
                                    <p:anim calcmode="lin" valueType="num">
                                      <p:cBhvr>
                                        <p:cTn id="77" dur="1000" fill="hold"/>
                                        <p:tgtEl>
                                          <p:spTgt spid="47"/>
                                        </p:tgtEl>
                                        <p:attrNameLst>
                                          <p:attrName>ppt_x</p:attrName>
                                        </p:attrNameLst>
                                      </p:cBhvr>
                                      <p:tavLst>
                                        <p:tav tm="0">
                                          <p:val>
                                            <p:strVal val="#ppt_x"/>
                                          </p:val>
                                        </p:tav>
                                        <p:tav tm="100000">
                                          <p:val>
                                            <p:strVal val="#ppt_x"/>
                                          </p:val>
                                        </p:tav>
                                      </p:tavLst>
                                    </p:anim>
                                    <p:anim calcmode="lin" valueType="num">
                                      <p:cBhvr>
                                        <p:cTn id="78"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9" grpId="0" bldLvl="0" animBg="1"/>
      <p:bldP spid="10" grpId="0" bldLvl="0" animBg="1"/>
      <p:bldP spid="30" grpId="0" animBg="1"/>
      <p:bldP spid="31" grpId="0" animBg="1"/>
      <p:bldP spid="32" grpId="0" animBg="1"/>
      <p:bldP spid="33" grpId="0" animBg="1"/>
      <p:bldP spid="34" grpId="0" animBg="1"/>
      <p:bldP spid="35" grpId="0" animBg="1"/>
      <p:bldP spid="36" grpId="0" animBg="1"/>
      <p:bldP spid="3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3|1.1|0.8|0.6"/>
</p:tagLst>
</file>

<file path=ppt/tags/tag10.xml><?xml version="1.0" encoding="utf-8"?>
<p:tagLst xmlns:a="http://schemas.openxmlformats.org/drawingml/2006/main" xmlns:r="http://schemas.openxmlformats.org/officeDocument/2006/relationships" xmlns:p="http://schemas.openxmlformats.org/presentationml/2006/main">
  <p:tag name="MH" val="20160524110128"/>
  <p:tag name="MH_LIBRARY" val="GRAPHIC"/>
  <p:tag name="MH_TYPE" val="Other"/>
  <p:tag name="MH_ORDER" val="9"/>
</p:tagLst>
</file>

<file path=ppt/tags/tag11.xml><?xml version="1.0" encoding="utf-8"?>
<p:tagLst xmlns:a="http://schemas.openxmlformats.org/drawingml/2006/main" xmlns:r="http://schemas.openxmlformats.org/officeDocument/2006/relationships" xmlns:p="http://schemas.openxmlformats.org/presentationml/2006/main">
  <p:tag name="MH" val="20160524110128"/>
  <p:tag name="MH_LIBRARY" val="GRAPHIC"/>
  <p:tag name="MH_TYPE" val="Other"/>
  <p:tag name="MH_ORDER" val="3"/>
</p:tagLst>
</file>

<file path=ppt/tags/tag12.xml><?xml version="1.0" encoding="utf-8"?>
<p:tagLst xmlns:a="http://schemas.openxmlformats.org/drawingml/2006/main" xmlns:r="http://schemas.openxmlformats.org/officeDocument/2006/relationships" xmlns:p="http://schemas.openxmlformats.org/presentationml/2006/main">
  <p:tag name="MH" val="20160524110128"/>
  <p:tag name="MH_LIBRARY" val="GRAPHIC"/>
  <p:tag name="MH_TYPE" val="Other"/>
  <p:tag name="MH_ORDER" val="8"/>
</p:tagLst>
</file>

<file path=ppt/tags/tag13.xml><?xml version="1.0" encoding="utf-8"?>
<p:tagLst xmlns:a="http://schemas.openxmlformats.org/drawingml/2006/main" xmlns:r="http://schemas.openxmlformats.org/officeDocument/2006/relationships" xmlns:p="http://schemas.openxmlformats.org/presentationml/2006/main">
  <p:tag name="MH" val="20160524110128"/>
  <p:tag name="MH_LIBRARY" val="GRAPHIC"/>
  <p:tag name="MH_TYPE" val="Other"/>
  <p:tag name="MH_ORDER" val="2"/>
</p:tagLst>
</file>

<file path=ppt/tags/tag14.xml><?xml version="1.0" encoding="utf-8"?>
<p:tagLst xmlns:a="http://schemas.openxmlformats.org/drawingml/2006/main" xmlns:r="http://schemas.openxmlformats.org/officeDocument/2006/relationships" xmlns:p="http://schemas.openxmlformats.org/presentationml/2006/main">
  <p:tag name="MH" val="20160524110128"/>
  <p:tag name="MH_LIBRARY" val="GRAPHIC"/>
  <p:tag name="MH_TYPE" val="Other"/>
  <p:tag name="MH_ORDER" val="7"/>
</p:tagLst>
</file>

<file path=ppt/tags/tag15.xml><?xml version="1.0" encoding="utf-8"?>
<p:tagLst xmlns:a="http://schemas.openxmlformats.org/drawingml/2006/main" xmlns:r="http://schemas.openxmlformats.org/officeDocument/2006/relationships" xmlns:p="http://schemas.openxmlformats.org/presentationml/2006/main">
  <p:tag name="MH" val="20160524110128"/>
  <p:tag name="MH_LIBRARY" val="GRAPHIC"/>
  <p:tag name="MH_TYPE" val="Other"/>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60524110128"/>
  <p:tag name="MH_LIBRARY" val="GRAPHIC"/>
  <p:tag name="MH_TYPE" val="Other"/>
  <p:tag name="MH_ORDER" val="6"/>
</p:tagLst>
</file>

<file path=ppt/tags/tag17.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18.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19.xml><?xml version="1.0" encoding="utf-8"?>
<p:tagLst xmlns:a="http://schemas.openxmlformats.org/drawingml/2006/main" xmlns:r="http://schemas.openxmlformats.org/officeDocument/2006/relationships" xmlns:p="http://schemas.openxmlformats.org/presentationml/2006/main">
  <p:tag name="TIMING" val="|2.1|0.8|0.3|0.3|0.3|0.3|0.3|0.3|0.5|0.3|0.8|0.4|0.3|0.3"/>
</p:tagLst>
</file>

<file path=ppt/tags/tag2.xml><?xml version="1.0" encoding="utf-8"?>
<p:tagLst xmlns:a="http://schemas.openxmlformats.org/drawingml/2006/main" xmlns:r="http://schemas.openxmlformats.org/officeDocument/2006/relationships" xmlns:p="http://schemas.openxmlformats.org/presentationml/2006/main">
  <p:tag name="TIMING" val="|1.5|1.4|0.7|0.7"/>
</p:tagLst>
</file>

<file path=ppt/tags/tag20.xml><?xml version="1.0" encoding="utf-8"?>
<p:tagLst xmlns:a="http://schemas.openxmlformats.org/drawingml/2006/main" xmlns:r="http://schemas.openxmlformats.org/officeDocument/2006/relationships" xmlns:p="http://schemas.openxmlformats.org/presentationml/2006/main">
  <p:tag name="TIMING" val="|2.1|0.7"/>
</p:tagLst>
</file>

<file path=ppt/tags/tag21.xml><?xml version="1.0" encoding="utf-8"?>
<p:tagLst xmlns:a="http://schemas.openxmlformats.org/drawingml/2006/main" xmlns:r="http://schemas.openxmlformats.org/officeDocument/2006/relationships" xmlns:p="http://schemas.openxmlformats.org/presentationml/2006/main">
  <p:tag name="TIMING" val="|0.8|1.4|0.6"/>
</p:tagLst>
</file>

<file path=ppt/tags/tag22.xml><?xml version="1.0" encoding="utf-8"?>
<p:tagLst xmlns:a="http://schemas.openxmlformats.org/drawingml/2006/main" xmlns:r="http://schemas.openxmlformats.org/officeDocument/2006/relationships" xmlns:p="http://schemas.openxmlformats.org/presentationml/2006/main">
  <p:tag name="TIMING" val="|2.2"/>
</p:tagLst>
</file>

<file path=ppt/tags/tag23.xml><?xml version="1.0" encoding="utf-8"?>
<p:tagLst xmlns:a="http://schemas.openxmlformats.org/drawingml/2006/main" xmlns:r="http://schemas.openxmlformats.org/officeDocument/2006/relationships" xmlns:p="http://schemas.openxmlformats.org/presentationml/2006/main">
  <p:tag name="TIMING" val="|2.1|1.3"/>
</p:tagLst>
</file>

<file path=ppt/tags/tag24.xml><?xml version="1.0" encoding="utf-8"?>
<p:tagLst xmlns:a="http://schemas.openxmlformats.org/drawingml/2006/main" xmlns:r="http://schemas.openxmlformats.org/officeDocument/2006/relationships" xmlns:p="http://schemas.openxmlformats.org/presentationml/2006/main">
  <p:tag name="TIMING" val="|2.2|3.6|0.3|0.2|0.2"/>
</p:tagLst>
</file>

<file path=ppt/tags/tag25.xml><?xml version="1.0" encoding="utf-8"?>
<p:tagLst xmlns:a="http://schemas.openxmlformats.org/drawingml/2006/main" xmlns:r="http://schemas.openxmlformats.org/officeDocument/2006/relationships" xmlns:p="http://schemas.openxmlformats.org/presentationml/2006/main">
  <p:tag name="TIMING" val="|4.3"/>
</p:tagLst>
</file>

<file path=ppt/tags/tag26.xml><?xml version="1.0" encoding="utf-8"?>
<p:tagLst xmlns:a="http://schemas.openxmlformats.org/drawingml/2006/main" xmlns:r="http://schemas.openxmlformats.org/officeDocument/2006/relationships" xmlns:p="http://schemas.openxmlformats.org/presentationml/2006/main">
  <p:tag name="TIMING" val="|5.3|1.7|0.8"/>
</p:tagLst>
</file>

<file path=ppt/tags/tag27.xml><?xml version="1.0" encoding="utf-8"?>
<p:tagLst xmlns:a="http://schemas.openxmlformats.org/drawingml/2006/main" xmlns:r="http://schemas.openxmlformats.org/officeDocument/2006/relationships" xmlns:p="http://schemas.openxmlformats.org/presentationml/2006/main">
  <p:tag name="TIMING" val="|2.6"/>
</p:tagLst>
</file>

<file path=ppt/tags/tag28.xml><?xml version="1.0" encoding="utf-8"?>
<p:tagLst xmlns:a="http://schemas.openxmlformats.org/drawingml/2006/main" xmlns:r="http://schemas.openxmlformats.org/officeDocument/2006/relationships" xmlns:p="http://schemas.openxmlformats.org/presentationml/2006/main">
  <p:tag name="TIMING" val="|4.3|0.6|0.6|0.7"/>
</p:tagLst>
</file>

<file path=ppt/tags/tag3.xml><?xml version="1.0" encoding="utf-8"?>
<p:tagLst xmlns:a="http://schemas.openxmlformats.org/drawingml/2006/main" xmlns:r="http://schemas.openxmlformats.org/officeDocument/2006/relationships" xmlns:p="http://schemas.openxmlformats.org/presentationml/2006/main">
  <p:tag name="TIMING" val="|0|2|2.1|0.5|0.5"/>
</p:tagLst>
</file>

<file path=ppt/tags/tag4.xml><?xml version="1.0" encoding="utf-8"?>
<p:tagLst xmlns:a="http://schemas.openxmlformats.org/drawingml/2006/main" xmlns:r="http://schemas.openxmlformats.org/officeDocument/2006/relationships" xmlns:p="http://schemas.openxmlformats.org/presentationml/2006/main">
  <p:tag name="MH" val="20160524110128"/>
  <p:tag name="MH_LIBRARY" val="GRAPHIC"/>
  <p:tag name="MH_TYPE" val="SubTitle"/>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60524110128"/>
  <p:tag name="MH_LIBRARY" val="GRAPHIC"/>
  <p:tag name="MH_TYPE" val="SubTitle"/>
  <p:tag name="MH_ORDER" val="3"/>
</p:tagLst>
</file>

<file path=ppt/tags/tag6.xml><?xml version="1.0" encoding="utf-8"?>
<p:tagLst xmlns:a="http://schemas.openxmlformats.org/drawingml/2006/main" xmlns:r="http://schemas.openxmlformats.org/officeDocument/2006/relationships" xmlns:p="http://schemas.openxmlformats.org/presentationml/2006/main">
  <p:tag name="MH" val="20160524110128"/>
  <p:tag name="MH_LIBRARY" val="GRAPHIC"/>
  <p:tag name="MH_TYPE" val="SubTitle"/>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60524110128"/>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0524110128"/>
  <p:tag name="MH_LIBRARY" val="GRAPHIC"/>
  <p:tag name="MH_TYPE" val="Other"/>
  <p:tag name="MH_ORDER" val="5"/>
</p:tagLst>
</file>

<file path=ppt/tags/tag9.xml><?xml version="1.0" encoding="utf-8"?>
<p:tagLst xmlns:a="http://schemas.openxmlformats.org/drawingml/2006/main" xmlns:r="http://schemas.openxmlformats.org/officeDocument/2006/relationships" xmlns:p="http://schemas.openxmlformats.org/presentationml/2006/main">
  <p:tag name="MH" val="20160524110128"/>
  <p:tag name="MH_LIBRARY" val="GRAPHIC"/>
  <p:tag name="MH_TYPE" val="Other"/>
  <p:tag name="MH_ORDER" val="4"/>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1487</TotalTime>
  <Words>2531</Words>
  <Application>Microsoft Office PowerPoint</Application>
  <PresentationFormat>全屏显示(16:9)</PresentationFormat>
  <Paragraphs>325</Paragraphs>
  <Slides>34</Slides>
  <Notes>27</Notes>
  <HiddenSlides>0</HiddenSlides>
  <MMClips>1</MMClips>
  <ScaleCrop>false</ScaleCrop>
  <HeadingPairs>
    <vt:vector size="4" baseType="variant">
      <vt:variant>
        <vt:lpstr>主题</vt:lpstr>
      </vt:variant>
      <vt:variant>
        <vt:i4>1</vt:i4>
      </vt:variant>
      <vt:variant>
        <vt:lpstr>幻灯片标题</vt:lpstr>
      </vt:variant>
      <vt:variant>
        <vt:i4>34</vt:i4>
      </vt:variant>
    </vt:vector>
  </HeadingPairs>
  <TitlesOfParts>
    <vt:vector size="35"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cp:lastModifiedBy>
  <cp:revision>58</cp:revision>
  <dcterms:created xsi:type="dcterms:W3CDTF">2017-12-21T06:44:37Z</dcterms:created>
  <dcterms:modified xsi:type="dcterms:W3CDTF">2020-12-19T13:00:04Z</dcterms:modified>
</cp:coreProperties>
</file>