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4.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5.xml" ContentType="application/vnd.openxmlformats-officedocument.presentationml.slideLayout+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7.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Lst>
  <p:notesMasterIdLst>
    <p:notesMasterId r:id="rId26"/>
  </p:notesMasterIdLst>
  <p:sldIdLst>
    <p:sldId id="257"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296"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6" d="100"/>
          <a:sy n="96" d="100"/>
        </p:scale>
        <p:origin x="13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2022/7/10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zh-CN" altLang="en-US" dirty="0"/>
          </a:p>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zh-CN" altLang="en-US" dirty="0"/>
          </a:p>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3" y="6350617"/>
            <a:ext cx="2700000" cy="316839"/>
          </a:xfrm>
        </p:spPr>
        <p:txBody>
          <a:bodyPr/>
          <a:lstStyle/>
          <a:p>
            <a:fld id="{760FBDFE-C587-4B4C-A407-44438C67B59E}" type="datetimeFigureOut">
              <a:rPr lang="zh-CN" altLang="en-US" smtClean="0"/>
              <a:t>2022/7/10</a:t>
            </a:fld>
            <a:endParaRPr lang="zh-CN" altLang="en-US"/>
          </a:p>
        </p:txBody>
      </p:sp>
      <p:sp>
        <p:nvSpPr>
          <p:cNvPr id="3" name="页脚占位符 2"/>
          <p:cNvSpPr>
            <a:spLocks noGrp="1"/>
          </p:cNvSpPr>
          <p:nvPr>
            <p:ph type="ftr" sz="quarter" idx="11"/>
            <p:custDataLst>
              <p:tags r:id="rId2"/>
            </p:custDataLst>
          </p:nvPr>
        </p:nvSpPr>
        <p:spPr>
          <a:xfrm>
            <a:off x="4116000" y="6350617"/>
            <a:ext cx="3960000" cy="316839"/>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50617"/>
            <a:ext cx="2700000" cy="316839"/>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3" y="6350617"/>
            <a:ext cx="2700000" cy="316839"/>
          </a:xfrm>
        </p:spPr>
        <p:txBody>
          <a:bodyPr/>
          <a:lstStyle/>
          <a:p>
            <a:fld id="{760FBDFE-C587-4B4C-A407-44438C67B59E}" type="datetimeFigureOut">
              <a:rPr lang="zh-CN" altLang="en-US" smtClean="0"/>
              <a:t>2022/7/10</a:t>
            </a:fld>
            <a:endParaRPr lang="zh-CN" altLang="en-US"/>
          </a:p>
        </p:txBody>
      </p:sp>
      <p:sp>
        <p:nvSpPr>
          <p:cNvPr id="3" name="页脚占位符 2"/>
          <p:cNvSpPr>
            <a:spLocks noGrp="1"/>
          </p:cNvSpPr>
          <p:nvPr>
            <p:ph type="ftr" sz="quarter" idx="11"/>
            <p:custDataLst>
              <p:tags r:id="rId2"/>
            </p:custDataLst>
          </p:nvPr>
        </p:nvSpPr>
        <p:spPr>
          <a:xfrm>
            <a:off x="4116000" y="6350617"/>
            <a:ext cx="3960000" cy="316839"/>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50617"/>
            <a:ext cx="2700000" cy="316839"/>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3" y="6350617"/>
            <a:ext cx="2700000" cy="316839"/>
          </a:xfrm>
        </p:spPr>
        <p:txBody>
          <a:bodyPr/>
          <a:lstStyle/>
          <a:p>
            <a:fld id="{760FBDFE-C587-4B4C-A407-44438C67B59E}" type="datetimeFigureOut">
              <a:rPr lang="zh-CN" altLang="en-US" smtClean="0"/>
              <a:t>2022/7/10</a:t>
            </a:fld>
            <a:endParaRPr lang="zh-CN" altLang="en-US"/>
          </a:p>
        </p:txBody>
      </p:sp>
      <p:sp>
        <p:nvSpPr>
          <p:cNvPr id="3" name="页脚占位符 2"/>
          <p:cNvSpPr>
            <a:spLocks noGrp="1"/>
          </p:cNvSpPr>
          <p:nvPr>
            <p:ph type="ftr" sz="quarter" idx="11"/>
            <p:custDataLst>
              <p:tags r:id="rId2"/>
            </p:custDataLst>
          </p:nvPr>
        </p:nvSpPr>
        <p:spPr>
          <a:xfrm>
            <a:off x="4116000" y="6350617"/>
            <a:ext cx="3960000" cy="316839"/>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50617"/>
            <a:ext cx="2700000" cy="316839"/>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3" y="6350617"/>
            <a:ext cx="2700000" cy="316839"/>
          </a:xfrm>
        </p:spPr>
        <p:txBody>
          <a:bodyPr/>
          <a:lstStyle/>
          <a:p>
            <a:fld id="{760FBDFE-C587-4B4C-A407-44438C67B59E}" type="datetimeFigureOut">
              <a:rPr lang="zh-CN" altLang="en-US" smtClean="0"/>
              <a:t>2022/7/10</a:t>
            </a:fld>
            <a:endParaRPr lang="zh-CN" altLang="en-US"/>
          </a:p>
        </p:txBody>
      </p:sp>
      <p:sp>
        <p:nvSpPr>
          <p:cNvPr id="3" name="页脚占位符 2"/>
          <p:cNvSpPr>
            <a:spLocks noGrp="1"/>
          </p:cNvSpPr>
          <p:nvPr>
            <p:ph type="ftr" sz="quarter" idx="11"/>
            <p:custDataLst>
              <p:tags r:id="rId2"/>
            </p:custDataLst>
          </p:nvPr>
        </p:nvSpPr>
        <p:spPr>
          <a:xfrm>
            <a:off x="4116000" y="6350617"/>
            <a:ext cx="3960000" cy="316839"/>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50617"/>
            <a:ext cx="2700000" cy="316839"/>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3" y="6350617"/>
            <a:ext cx="2700000" cy="316839"/>
          </a:xfrm>
        </p:spPr>
        <p:txBody>
          <a:bodyPr/>
          <a:lstStyle/>
          <a:p>
            <a:fld id="{760FBDFE-C587-4B4C-A407-44438C67B59E}" type="datetimeFigureOut">
              <a:rPr lang="zh-CN" altLang="en-US" smtClean="0"/>
              <a:t>2022/7/10</a:t>
            </a:fld>
            <a:endParaRPr lang="zh-CN" altLang="en-US"/>
          </a:p>
        </p:txBody>
      </p:sp>
      <p:sp>
        <p:nvSpPr>
          <p:cNvPr id="3" name="页脚占位符 2"/>
          <p:cNvSpPr>
            <a:spLocks noGrp="1"/>
          </p:cNvSpPr>
          <p:nvPr>
            <p:ph type="ftr" sz="quarter" idx="11"/>
            <p:custDataLst>
              <p:tags r:id="rId2"/>
            </p:custDataLst>
          </p:nvPr>
        </p:nvSpPr>
        <p:spPr>
          <a:xfrm>
            <a:off x="4116000" y="6350617"/>
            <a:ext cx="3960000" cy="316839"/>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50617"/>
            <a:ext cx="2700000" cy="316839"/>
          </a:xfr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KSO_TEMPLATE" hidden="1"/>
          <p:cNvSpPr/>
          <p:nvPr userDrawn="1">
            <p:custDataLst>
              <p:tags r:id="rId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1139" name="Freeform 115"/>
          <p:cNvSpPr/>
          <p:nvPr userDrawn="1"/>
        </p:nvSpPr>
        <p:spPr bwMode="auto">
          <a:xfrm>
            <a:off x="5423059" y="5023"/>
            <a:ext cx="6450545" cy="6853389"/>
          </a:xfrm>
          <a:custGeom>
            <a:avLst/>
            <a:gdLst>
              <a:gd name="T0" fmla="*/ 1982 w 3236"/>
              <a:gd name="T1" fmla="*/ 0 h 3238"/>
              <a:gd name="T2" fmla="*/ 0 w 3236"/>
              <a:gd name="T3" fmla="*/ 1984 h 3238"/>
              <a:gd name="T4" fmla="*/ 0 w 3236"/>
              <a:gd name="T5" fmla="*/ 1984 h 3238"/>
              <a:gd name="T6" fmla="*/ 0 w 3236"/>
              <a:gd name="T7" fmla="*/ 1984 h 3238"/>
              <a:gd name="T8" fmla="*/ 0 w 3236"/>
              <a:gd name="T9" fmla="*/ 3238 h 3238"/>
              <a:gd name="T10" fmla="*/ 3236 w 3236"/>
              <a:gd name="T11" fmla="*/ 0 h 3238"/>
              <a:gd name="T12" fmla="*/ 1982 w 3236"/>
              <a:gd name="T13" fmla="*/ 0 h 3238"/>
            </a:gdLst>
            <a:ahLst/>
            <a:cxnLst>
              <a:cxn ang="0">
                <a:pos x="T0" y="T1"/>
              </a:cxn>
              <a:cxn ang="0">
                <a:pos x="T2" y="T3"/>
              </a:cxn>
              <a:cxn ang="0">
                <a:pos x="T4" y="T5"/>
              </a:cxn>
              <a:cxn ang="0">
                <a:pos x="T6" y="T7"/>
              </a:cxn>
              <a:cxn ang="0">
                <a:pos x="T8" y="T9"/>
              </a:cxn>
              <a:cxn ang="0">
                <a:pos x="T10" y="T11"/>
              </a:cxn>
              <a:cxn ang="0">
                <a:pos x="T12" y="T13"/>
              </a:cxn>
            </a:cxnLst>
            <a:rect l="0" t="0" r="r" b="b"/>
            <a:pathLst>
              <a:path w="3236" h="3238">
                <a:moveTo>
                  <a:pt x="1982" y="0"/>
                </a:moveTo>
                <a:lnTo>
                  <a:pt x="0" y="1984"/>
                </a:lnTo>
                <a:lnTo>
                  <a:pt x="0" y="1984"/>
                </a:lnTo>
                <a:lnTo>
                  <a:pt x="0" y="1984"/>
                </a:lnTo>
                <a:lnTo>
                  <a:pt x="0" y="3238"/>
                </a:lnTo>
                <a:lnTo>
                  <a:pt x="3236" y="0"/>
                </a:lnTo>
                <a:lnTo>
                  <a:pt x="1982" y="0"/>
                </a:lnTo>
                <a:close/>
              </a:path>
            </a:pathLst>
          </a:custGeom>
          <a:solidFill>
            <a:srgbClr val="1E6FAD"/>
          </a:solidFill>
          <a:ln>
            <a:noFill/>
          </a:ln>
          <a:effectLst>
            <a:outerShdw blurRad="50800" dist="38100" dir="13500000" algn="br" rotWithShape="0">
              <a:prstClr val="black">
                <a:alpha val="40000"/>
              </a:prstClr>
            </a:outerShdw>
          </a:effectLst>
        </p:spPr>
        <p:txBody>
          <a:bodyPr vert="horz" wrap="square" lIns="121912" tIns="60956" rIns="121912" bIns="60956" numCol="1" anchor="t" anchorCtr="0" compatLnSpc="1"/>
          <a:lstStyle/>
          <a:p>
            <a:endParaRPr lang="zh-CN" altLang="en-US" sz="135" dirty="0"/>
          </a:p>
        </p:txBody>
      </p:sp>
      <p:sp>
        <p:nvSpPr>
          <p:cNvPr id="46" name="矩形 45"/>
          <p:cNvSpPr/>
          <p:nvPr userDrawn="1"/>
        </p:nvSpPr>
        <p:spPr>
          <a:xfrm>
            <a:off x="3156761" y="-19199"/>
            <a:ext cx="9082469" cy="6877609"/>
          </a:xfrm>
          <a:custGeom>
            <a:avLst/>
            <a:gdLst>
              <a:gd name="connsiteX0" fmla="*/ 0 w 6263756"/>
              <a:gd name="connsiteY0" fmla="*/ 0 h 5143500"/>
              <a:gd name="connsiteX1" fmla="*/ 6263756 w 6263756"/>
              <a:gd name="connsiteY1" fmla="*/ 0 h 5143500"/>
              <a:gd name="connsiteX2" fmla="*/ 6263756 w 6263756"/>
              <a:gd name="connsiteY2" fmla="*/ 5143500 h 5143500"/>
              <a:gd name="connsiteX3" fmla="*/ 0 w 6263756"/>
              <a:gd name="connsiteY3" fmla="*/ 5143500 h 5143500"/>
              <a:gd name="connsiteX4" fmla="*/ 0 w 6263756"/>
              <a:gd name="connsiteY4" fmla="*/ 0 h 5143500"/>
              <a:gd name="connsiteX0-1" fmla="*/ 0 w 6263756"/>
              <a:gd name="connsiteY0-2" fmla="*/ 14990 h 5158490"/>
              <a:gd name="connsiteX1-3" fmla="*/ 4474335 w 6263756"/>
              <a:gd name="connsiteY1-4" fmla="*/ 0 h 5158490"/>
              <a:gd name="connsiteX2-5" fmla="*/ 6263756 w 6263756"/>
              <a:gd name="connsiteY2-6" fmla="*/ 14990 h 5158490"/>
              <a:gd name="connsiteX3-7" fmla="*/ 6263756 w 6263756"/>
              <a:gd name="connsiteY3-8" fmla="*/ 5158490 h 5158490"/>
              <a:gd name="connsiteX4-9" fmla="*/ 0 w 6263756"/>
              <a:gd name="connsiteY4-10" fmla="*/ 5158490 h 5158490"/>
              <a:gd name="connsiteX5" fmla="*/ 0 w 6263756"/>
              <a:gd name="connsiteY5" fmla="*/ 14990 h 5158490"/>
              <a:gd name="connsiteX0-11" fmla="*/ 0 w 6263756"/>
              <a:gd name="connsiteY0-12" fmla="*/ 5158490 h 5158490"/>
              <a:gd name="connsiteX1-13" fmla="*/ 4474335 w 6263756"/>
              <a:gd name="connsiteY1-14" fmla="*/ 0 h 5158490"/>
              <a:gd name="connsiteX2-15" fmla="*/ 6263756 w 6263756"/>
              <a:gd name="connsiteY2-16" fmla="*/ 14990 h 5158490"/>
              <a:gd name="connsiteX3-17" fmla="*/ 6263756 w 6263756"/>
              <a:gd name="connsiteY3-18" fmla="*/ 5158490 h 5158490"/>
              <a:gd name="connsiteX4-19" fmla="*/ 0 w 6263756"/>
              <a:gd name="connsiteY4-20" fmla="*/ 5158490 h 51584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63756" h="5158490">
                <a:moveTo>
                  <a:pt x="0" y="5158490"/>
                </a:moveTo>
                <a:lnTo>
                  <a:pt x="4474335" y="0"/>
                </a:lnTo>
                <a:lnTo>
                  <a:pt x="6263756" y="14990"/>
                </a:lnTo>
                <a:lnTo>
                  <a:pt x="6263756" y="5158490"/>
                </a:lnTo>
                <a:lnTo>
                  <a:pt x="0" y="515849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dirty="0"/>
          </a:p>
        </p:txBody>
      </p:sp>
      <p:sp>
        <p:nvSpPr>
          <p:cNvPr id="42" name="Freeform 141"/>
          <p:cNvSpPr/>
          <p:nvPr userDrawn="1"/>
        </p:nvSpPr>
        <p:spPr bwMode="auto">
          <a:xfrm>
            <a:off x="7823435" y="3143865"/>
            <a:ext cx="4417361" cy="3716663"/>
          </a:xfrm>
          <a:custGeom>
            <a:avLst/>
            <a:gdLst>
              <a:gd name="T0" fmla="*/ 393 w 2272"/>
              <a:gd name="T1" fmla="*/ 1362 h 1756"/>
              <a:gd name="T2" fmla="*/ 0 w 2272"/>
              <a:gd name="T3" fmla="*/ 1756 h 1756"/>
              <a:gd name="T4" fmla="*/ 1417 w 2272"/>
              <a:gd name="T5" fmla="*/ 1756 h 1756"/>
              <a:gd name="T6" fmla="*/ 2272 w 2272"/>
              <a:gd name="T7" fmla="*/ 900 h 1756"/>
              <a:gd name="T8" fmla="*/ 2272 w 2272"/>
              <a:gd name="T9" fmla="*/ 0 h 1756"/>
              <a:gd name="T10" fmla="*/ 911 w 2272"/>
              <a:gd name="T11" fmla="*/ 1362 h 1756"/>
              <a:gd name="T12" fmla="*/ 393 w 2272"/>
              <a:gd name="T13" fmla="*/ 1362 h 1756"/>
            </a:gdLst>
            <a:ahLst/>
            <a:cxnLst>
              <a:cxn ang="0">
                <a:pos x="T0" y="T1"/>
              </a:cxn>
              <a:cxn ang="0">
                <a:pos x="T2" y="T3"/>
              </a:cxn>
              <a:cxn ang="0">
                <a:pos x="T4" y="T5"/>
              </a:cxn>
              <a:cxn ang="0">
                <a:pos x="T6" y="T7"/>
              </a:cxn>
              <a:cxn ang="0">
                <a:pos x="T8" y="T9"/>
              </a:cxn>
              <a:cxn ang="0">
                <a:pos x="T10" y="T11"/>
              </a:cxn>
              <a:cxn ang="0">
                <a:pos x="T12" y="T13"/>
              </a:cxn>
            </a:cxnLst>
            <a:rect l="0" t="0" r="r" b="b"/>
            <a:pathLst>
              <a:path w="2272" h="1756">
                <a:moveTo>
                  <a:pt x="393" y="1362"/>
                </a:moveTo>
                <a:lnTo>
                  <a:pt x="0" y="1756"/>
                </a:lnTo>
                <a:lnTo>
                  <a:pt x="1417" y="1756"/>
                </a:lnTo>
                <a:lnTo>
                  <a:pt x="2272" y="900"/>
                </a:lnTo>
                <a:lnTo>
                  <a:pt x="2272" y="0"/>
                </a:lnTo>
                <a:lnTo>
                  <a:pt x="911" y="1362"/>
                </a:lnTo>
                <a:lnTo>
                  <a:pt x="393" y="1362"/>
                </a:lnTo>
                <a:close/>
              </a:path>
            </a:pathLst>
          </a:custGeom>
          <a:solidFill>
            <a:srgbClr val="00B0F0"/>
          </a:solidFill>
          <a:ln>
            <a:noFill/>
          </a:ln>
        </p:spPr>
        <p:txBody>
          <a:bodyPr vert="horz" wrap="square" lIns="121912" tIns="60956" rIns="121912" bIns="60956" numCol="1" anchor="t" anchorCtr="0" compatLnSpc="1"/>
          <a:lstStyle/>
          <a:p>
            <a:endParaRPr lang="zh-CN" altLang="en-US" sz="135"/>
          </a:p>
        </p:txBody>
      </p:sp>
      <p:sp>
        <p:nvSpPr>
          <p:cNvPr id="47" name="矩形 46"/>
          <p:cNvSpPr/>
          <p:nvPr userDrawn="1"/>
        </p:nvSpPr>
        <p:spPr>
          <a:xfrm>
            <a:off x="11711240" y="2565552"/>
            <a:ext cx="527992" cy="4292860"/>
          </a:xfrm>
          <a:prstGeom prst="rect">
            <a:avLst/>
          </a:prstGeom>
          <a:solidFill>
            <a:srgbClr val="1B7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39" name="Freeform 137"/>
          <p:cNvSpPr/>
          <p:nvPr userDrawn="1"/>
        </p:nvSpPr>
        <p:spPr bwMode="auto">
          <a:xfrm>
            <a:off x="10205037" y="4676249"/>
            <a:ext cx="2006477" cy="2182164"/>
          </a:xfrm>
          <a:custGeom>
            <a:avLst/>
            <a:gdLst>
              <a:gd name="T0" fmla="*/ 0 w 1032"/>
              <a:gd name="T1" fmla="*/ 1031 h 1031"/>
              <a:gd name="T2" fmla="*/ 1032 w 1032"/>
              <a:gd name="T3" fmla="*/ 1031 h 1031"/>
              <a:gd name="T4" fmla="*/ 1032 w 1032"/>
              <a:gd name="T5" fmla="*/ 0 h 1031"/>
              <a:gd name="T6" fmla="*/ 0 w 1032"/>
              <a:gd name="T7" fmla="*/ 1031 h 1031"/>
            </a:gdLst>
            <a:ahLst/>
            <a:cxnLst>
              <a:cxn ang="0">
                <a:pos x="T0" y="T1"/>
              </a:cxn>
              <a:cxn ang="0">
                <a:pos x="T2" y="T3"/>
              </a:cxn>
              <a:cxn ang="0">
                <a:pos x="T4" y="T5"/>
              </a:cxn>
              <a:cxn ang="0">
                <a:pos x="T6" y="T7"/>
              </a:cxn>
            </a:cxnLst>
            <a:rect l="0" t="0" r="r" b="b"/>
            <a:pathLst>
              <a:path w="1032" h="1031">
                <a:moveTo>
                  <a:pt x="0" y="1031"/>
                </a:moveTo>
                <a:lnTo>
                  <a:pt x="1032" y="1031"/>
                </a:lnTo>
                <a:lnTo>
                  <a:pt x="1032" y="0"/>
                </a:lnTo>
                <a:lnTo>
                  <a:pt x="0" y="1031"/>
                </a:lnTo>
                <a:close/>
              </a:path>
            </a:pathLst>
          </a:custGeom>
          <a:solidFill>
            <a:srgbClr val="414042"/>
          </a:solidFill>
          <a:ln>
            <a:noFill/>
          </a:ln>
          <a:effectLst>
            <a:outerShdw blurRad="50800" dist="38100" dir="9000000" algn="b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12" tIns="60956" rIns="121912" bIns="60956" numCol="1" anchor="t" anchorCtr="0" compatLnSpc="1"/>
          <a:lstStyle/>
          <a:p>
            <a:endParaRPr lang="zh-CN" altLang="en-US" sz="135"/>
          </a:p>
        </p:txBody>
      </p:sp>
      <p:sp>
        <p:nvSpPr>
          <p:cNvPr id="45" name="Freeform 145"/>
          <p:cNvSpPr/>
          <p:nvPr userDrawn="1"/>
        </p:nvSpPr>
        <p:spPr bwMode="auto">
          <a:xfrm>
            <a:off x="7753109" y="1384781"/>
            <a:ext cx="4486123" cy="4886671"/>
          </a:xfrm>
          <a:custGeom>
            <a:avLst/>
            <a:gdLst>
              <a:gd name="T0" fmla="*/ 1255 w 3240"/>
              <a:gd name="T1" fmla="*/ 3242 h 3242"/>
              <a:gd name="T2" fmla="*/ 3240 w 3240"/>
              <a:gd name="T3" fmla="*/ 1256 h 3242"/>
              <a:gd name="T4" fmla="*/ 3240 w 3240"/>
              <a:gd name="T5" fmla="*/ 0 h 3242"/>
              <a:gd name="T6" fmla="*/ 0 w 3240"/>
              <a:gd name="T7" fmla="*/ 3242 h 3242"/>
              <a:gd name="T8" fmla="*/ 1255 w 3240"/>
              <a:gd name="T9" fmla="*/ 3242 h 3242"/>
            </a:gdLst>
            <a:ahLst/>
            <a:cxnLst>
              <a:cxn ang="0">
                <a:pos x="T0" y="T1"/>
              </a:cxn>
              <a:cxn ang="0">
                <a:pos x="T2" y="T3"/>
              </a:cxn>
              <a:cxn ang="0">
                <a:pos x="T4" y="T5"/>
              </a:cxn>
              <a:cxn ang="0">
                <a:pos x="T6" y="T7"/>
              </a:cxn>
              <a:cxn ang="0">
                <a:pos x="T8" y="T9"/>
              </a:cxn>
            </a:cxnLst>
            <a:rect l="0" t="0" r="r" b="b"/>
            <a:pathLst>
              <a:path w="3240" h="3242">
                <a:moveTo>
                  <a:pt x="1255" y="3242"/>
                </a:moveTo>
                <a:lnTo>
                  <a:pt x="3240" y="1256"/>
                </a:lnTo>
                <a:lnTo>
                  <a:pt x="3240" y="0"/>
                </a:lnTo>
                <a:lnTo>
                  <a:pt x="0" y="3242"/>
                </a:lnTo>
                <a:lnTo>
                  <a:pt x="1255" y="3242"/>
                </a:lnTo>
                <a:close/>
              </a:path>
            </a:pathLst>
          </a:custGeom>
          <a:solidFill>
            <a:srgbClr val="0070C0"/>
          </a:solidFill>
          <a:ln>
            <a:noFill/>
          </a:ln>
          <a:effectLst>
            <a:outerShdw blurRad="50800" dist="38100" dir="2700000" algn="tl" rotWithShape="0">
              <a:prstClr val="black">
                <a:alpha val="71000"/>
              </a:prstClr>
            </a:outerShdw>
          </a:effectLst>
        </p:spPr>
        <p:txBody>
          <a:bodyPr vert="horz" wrap="square" lIns="121912" tIns="60956" rIns="121912" bIns="60956" numCol="1" anchor="t" anchorCtr="0" compatLnSpc="1"/>
          <a:lstStyle/>
          <a:p>
            <a:endParaRPr lang="zh-CN" altLang="en-US" sz="135"/>
          </a:p>
        </p:txBody>
      </p:sp>
      <p:sp>
        <p:nvSpPr>
          <p:cNvPr id="51" name="Freeform 149"/>
          <p:cNvSpPr>
            <a:spLocks noEditPoints="1"/>
          </p:cNvSpPr>
          <p:nvPr userDrawn="1"/>
        </p:nvSpPr>
        <p:spPr bwMode="auto">
          <a:xfrm>
            <a:off x="7811967" y="2905"/>
            <a:ext cx="2886976" cy="3105483"/>
          </a:xfrm>
          <a:custGeom>
            <a:avLst/>
            <a:gdLst>
              <a:gd name="T0" fmla="*/ 1364 w 1364"/>
              <a:gd name="T1" fmla="*/ 0 h 1485"/>
              <a:gd name="T2" fmla="*/ 835 w 1364"/>
              <a:gd name="T3" fmla="*/ 0 h 1485"/>
              <a:gd name="T4" fmla="*/ 0 w 1364"/>
              <a:gd name="T5" fmla="*/ 910 h 1485"/>
              <a:gd name="T6" fmla="*/ 0 w 1364"/>
              <a:gd name="T7" fmla="*/ 910 h 1485"/>
              <a:gd name="T8" fmla="*/ 0 w 1364"/>
              <a:gd name="T9" fmla="*/ 910 h 1485"/>
              <a:gd name="T10" fmla="*/ 0 w 1364"/>
              <a:gd name="T11" fmla="*/ 1485 h 1485"/>
              <a:gd name="T12" fmla="*/ 1364 w 1364"/>
              <a:gd name="T13" fmla="*/ 0 h 1485"/>
              <a:gd name="T14" fmla="*/ 1364 w 1364"/>
              <a:gd name="T15" fmla="*/ 0 h 1485"/>
              <a:gd name="T16" fmla="*/ 1364 w 1364"/>
              <a:gd name="T17" fmla="*/ 0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4" h="1485">
                <a:moveTo>
                  <a:pt x="1364" y="0"/>
                </a:moveTo>
                <a:lnTo>
                  <a:pt x="835" y="0"/>
                </a:lnTo>
                <a:lnTo>
                  <a:pt x="0" y="910"/>
                </a:lnTo>
                <a:lnTo>
                  <a:pt x="0" y="910"/>
                </a:lnTo>
                <a:lnTo>
                  <a:pt x="0" y="910"/>
                </a:lnTo>
                <a:lnTo>
                  <a:pt x="0" y="1485"/>
                </a:lnTo>
                <a:lnTo>
                  <a:pt x="1364" y="0"/>
                </a:lnTo>
                <a:close/>
                <a:moveTo>
                  <a:pt x="1364" y="0"/>
                </a:moveTo>
                <a:lnTo>
                  <a:pt x="1364" y="0"/>
                </a:lnTo>
                <a:close/>
              </a:path>
            </a:pathLst>
          </a:custGeom>
          <a:solidFill>
            <a:srgbClr val="91D5FE"/>
          </a:solidFill>
          <a:ln>
            <a:noFill/>
          </a:ln>
          <a:effectLst>
            <a:outerShdw blurRad="50800" dist="38100" dir="2700000" algn="tl" rotWithShape="0">
              <a:prstClr val="black">
                <a:alpha val="40000"/>
              </a:prstClr>
            </a:outerShdw>
          </a:effectLst>
        </p:spPr>
        <p:txBody>
          <a:bodyPr vert="horz" wrap="square" lIns="121912" tIns="60956" rIns="121912" bIns="60956" numCol="1" anchor="t" anchorCtr="0" compatLnSpc="1"/>
          <a:lstStyle/>
          <a:p>
            <a:endParaRPr lang="zh-CN" altLang="en-US" sz="135"/>
          </a:p>
        </p:txBody>
      </p:sp>
      <p:sp>
        <p:nvSpPr>
          <p:cNvPr id="52" name="Freeform 150"/>
          <p:cNvSpPr>
            <a:spLocks noEditPoints="1"/>
          </p:cNvSpPr>
          <p:nvPr userDrawn="1"/>
        </p:nvSpPr>
        <p:spPr bwMode="auto">
          <a:xfrm>
            <a:off x="7852737" y="2905"/>
            <a:ext cx="2886976" cy="3143077"/>
          </a:xfrm>
          <a:custGeom>
            <a:avLst/>
            <a:gdLst>
              <a:gd name="T0" fmla="*/ 1364 w 1364"/>
              <a:gd name="T1" fmla="*/ 0 h 1485"/>
              <a:gd name="T2" fmla="*/ 835 w 1364"/>
              <a:gd name="T3" fmla="*/ 0 h 1485"/>
              <a:gd name="T4" fmla="*/ 0 w 1364"/>
              <a:gd name="T5" fmla="*/ 910 h 1485"/>
              <a:gd name="T6" fmla="*/ 0 w 1364"/>
              <a:gd name="T7" fmla="*/ 910 h 1485"/>
              <a:gd name="T8" fmla="*/ 0 w 1364"/>
              <a:gd name="T9" fmla="*/ 910 h 1485"/>
              <a:gd name="T10" fmla="*/ 0 w 1364"/>
              <a:gd name="T11" fmla="*/ 1485 h 1485"/>
              <a:gd name="T12" fmla="*/ 1364 w 1364"/>
              <a:gd name="T13" fmla="*/ 0 h 1485"/>
              <a:gd name="T14" fmla="*/ 1364 w 1364"/>
              <a:gd name="T15" fmla="*/ 0 h 1485"/>
              <a:gd name="T16" fmla="*/ 1364 w 1364"/>
              <a:gd name="T17" fmla="*/ 0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4" h="1485">
                <a:moveTo>
                  <a:pt x="1364" y="0"/>
                </a:moveTo>
                <a:lnTo>
                  <a:pt x="835" y="0"/>
                </a:lnTo>
                <a:lnTo>
                  <a:pt x="0" y="910"/>
                </a:lnTo>
                <a:lnTo>
                  <a:pt x="0" y="910"/>
                </a:lnTo>
                <a:lnTo>
                  <a:pt x="0" y="910"/>
                </a:lnTo>
                <a:lnTo>
                  <a:pt x="0" y="1485"/>
                </a:lnTo>
                <a:lnTo>
                  <a:pt x="1364" y="0"/>
                </a:lnTo>
                <a:moveTo>
                  <a:pt x="1364" y="0"/>
                </a:moveTo>
                <a:lnTo>
                  <a:pt x="13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12" tIns="60956" rIns="121912" bIns="60956" numCol="1" anchor="t" anchorCtr="0" compatLnSpc="1"/>
          <a:lstStyle/>
          <a:p>
            <a:endParaRPr lang="zh-CN" altLang="en-US" sz="135"/>
          </a:p>
        </p:txBody>
      </p:sp>
      <p:sp>
        <p:nvSpPr>
          <p:cNvPr id="171" name="平行四边形 170"/>
          <p:cNvSpPr/>
          <p:nvPr userDrawn="1"/>
        </p:nvSpPr>
        <p:spPr>
          <a:xfrm>
            <a:off x="832448" y="5204731"/>
            <a:ext cx="2168783" cy="1653681"/>
          </a:xfrm>
          <a:prstGeom prst="parallelogram">
            <a:avLst>
              <a:gd name="adj" fmla="val 103788"/>
            </a:avLst>
          </a:prstGeom>
          <a:solidFill>
            <a:srgbClr val="0070C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dirty="0"/>
          </a:p>
        </p:txBody>
      </p:sp>
      <p:sp>
        <p:nvSpPr>
          <p:cNvPr id="172" name="平行四边形 171"/>
          <p:cNvSpPr/>
          <p:nvPr userDrawn="1"/>
        </p:nvSpPr>
        <p:spPr>
          <a:xfrm>
            <a:off x="-476435" y="5383212"/>
            <a:ext cx="2383367" cy="2084823"/>
          </a:xfrm>
          <a:prstGeom prst="parallelogram">
            <a:avLst>
              <a:gd name="adj" fmla="val 103788"/>
            </a:avLst>
          </a:prstGeom>
          <a:solidFill>
            <a:srgbClr val="9ED8F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dirty="0"/>
          </a:p>
        </p:txBody>
      </p:sp>
      <p:grpSp>
        <p:nvGrpSpPr>
          <p:cNvPr id="27" name="组合 26"/>
          <p:cNvGrpSpPr/>
          <p:nvPr userDrawn="1"/>
        </p:nvGrpSpPr>
        <p:grpSpPr>
          <a:xfrm>
            <a:off x="306220" y="1176549"/>
            <a:ext cx="1561836" cy="3277164"/>
            <a:chOff x="3276600" y="2266950"/>
            <a:chExt cx="1504950" cy="2228850"/>
          </a:xfrm>
        </p:grpSpPr>
        <p:cxnSp>
          <p:nvCxnSpPr>
            <p:cNvPr id="28" name="直接连接符 27"/>
            <p:cNvCxnSpPr/>
            <p:nvPr/>
          </p:nvCxnSpPr>
          <p:spPr>
            <a:xfrm>
              <a:off x="3276600" y="2266950"/>
              <a:ext cx="1504950" cy="0"/>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276600" y="2266950"/>
              <a:ext cx="0" cy="2228850"/>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276600" y="4495800"/>
              <a:ext cx="1504950" cy="0"/>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4781550" y="2266950"/>
              <a:ext cx="0" cy="413802"/>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4781550" y="4178850"/>
              <a:ext cx="0" cy="316950"/>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KSO_TEMPLATE" hidden="1"/>
          <p:cNvSpPr/>
          <p:nvPr userDrawn="1">
            <p:custDataLst>
              <p:tags r:id="rId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27" name="矩形 3"/>
          <p:cNvSpPr/>
          <p:nvPr userDrawn="1"/>
        </p:nvSpPr>
        <p:spPr>
          <a:xfrm>
            <a:off x="4417" y="788"/>
            <a:ext cx="9337292" cy="6857624"/>
          </a:xfrm>
          <a:custGeom>
            <a:avLst/>
            <a:gdLst>
              <a:gd name="connsiteX0" fmla="*/ 0 w 6918835"/>
              <a:gd name="connsiteY0" fmla="*/ 0 h 3891845"/>
              <a:gd name="connsiteX1" fmla="*/ 6918835 w 6918835"/>
              <a:gd name="connsiteY1" fmla="*/ 0 h 3891845"/>
              <a:gd name="connsiteX2" fmla="*/ 6918835 w 6918835"/>
              <a:gd name="connsiteY2" fmla="*/ 3891845 h 3891845"/>
              <a:gd name="connsiteX3" fmla="*/ 0 w 6918835"/>
              <a:gd name="connsiteY3" fmla="*/ 3891845 h 3891845"/>
              <a:gd name="connsiteX4" fmla="*/ 0 w 6918835"/>
              <a:gd name="connsiteY4" fmla="*/ 0 h 3891845"/>
              <a:gd name="connsiteX0-1" fmla="*/ 0 w 6918835"/>
              <a:gd name="connsiteY0-2" fmla="*/ 0 h 3891845"/>
              <a:gd name="connsiteX1-3" fmla="*/ 6918835 w 6918835"/>
              <a:gd name="connsiteY1-4" fmla="*/ 0 h 3891845"/>
              <a:gd name="connsiteX2-5" fmla="*/ 0 w 6918835"/>
              <a:gd name="connsiteY2-6" fmla="*/ 3891845 h 3891845"/>
              <a:gd name="connsiteX3-7" fmla="*/ 0 w 6918835"/>
              <a:gd name="connsiteY3-8" fmla="*/ 0 h 3891845"/>
            </a:gdLst>
            <a:ahLst/>
            <a:cxnLst>
              <a:cxn ang="0">
                <a:pos x="connsiteX0-1" y="connsiteY0-2"/>
              </a:cxn>
              <a:cxn ang="0">
                <a:pos x="connsiteX1-3" y="connsiteY1-4"/>
              </a:cxn>
              <a:cxn ang="0">
                <a:pos x="connsiteX2-5" y="connsiteY2-6"/>
              </a:cxn>
              <a:cxn ang="0">
                <a:pos x="connsiteX3-7" y="connsiteY3-8"/>
              </a:cxn>
            </a:cxnLst>
            <a:rect l="l" t="t" r="r" b="b"/>
            <a:pathLst>
              <a:path w="6918835" h="3891845">
                <a:moveTo>
                  <a:pt x="0" y="0"/>
                </a:moveTo>
                <a:lnTo>
                  <a:pt x="6918835" y="0"/>
                </a:lnTo>
                <a:lnTo>
                  <a:pt x="0" y="3891845"/>
                </a:lnTo>
                <a:lnTo>
                  <a:pt x="0" y="0"/>
                </a:lnTo>
                <a:close/>
              </a:path>
            </a:pathLst>
          </a:custGeom>
          <a:blipFill>
            <a:blip r:embed="rId4"/>
            <a:stretch>
              <a:fillRect b="-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latin typeface="微软雅黑" panose="020B0503020204020204" charset="-122"/>
              <a:ea typeface="微软雅黑" panose="020B0503020204020204" charset="-122"/>
              <a:cs typeface="+mn-ea"/>
              <a:sym typeface="+mn-lt"/>
            </a:endParaRPr>
          </a:p>
        </p:txBody>
      </p:sp>
      <p:sp>
        <p:nvSpPr>
          <p:cNvPr id="54" name="平行四边形 53"/>
          <p:cNvSpPr/>
          <p:nvPr userDrawn="1"/>
        </p:nvSpPr>
        <p:spPr>
          <a:xfrm>
            <a:off x="10670375" y="4581664"/>
            <a:ext cx="3010052" cy="2587351"/>
          </a:xfrm>
          <a:prstGeom prst="parallelogram">
            <a:avLst>
              <a:gd name="adj" fmla="val 102772"/>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dirty="0"/>
          </a:p>
        </p:txBody>
      </p:sp>
      <p:grpSp>
        <p:nvGrpSpPr>
          <p:cNvPr id="2" name="组合 1"/>
          <p:cNvGrpSpPr/>
          <p:nvPr userDrawn="1"/>
        </p:nvGrpSpPr>
        <p:grpSpPr>
          <a:xfrm>
            <a:off x="5389245" y="2482215"/>
            <a:ext cx="5636895" cy="2651760"/>
            <a:chOff x="9935" y="1013"/>
            <a:chExt cx="8877" cy="4176"/>
          </a:xfrm>
        </p:grpSpPr>
        <p:sp>
          <p:nvSpPr>
            <p:cNvPr id="33" name="剪去单角的矩形 22"/>
            <p:cNvSpPr/>
            <p:nvPr userDrawn="1"/>
          </p:nvSpPr>
          <p:spPr>
            <a:xfrm>
              <a:off x="12288" y="2605"/>
              <a:ext cx="6524" cy="982"/>
            </a:xfrm>
            <a:custGeom>
              <a:avLst/>
              <a:gdLst>
                <a:gd name="connsiteX0" fmla="*/ 0 w 4648200"/>
                <a:gd name="connsiteY0" fmla="*/ 0 h 476250"/>
                <a:gd name="connsiteX1" fmla="*/ 4568823 w 4648200"/>
                <a:gd name="connsiteY1" fmla="*/ 0 h 476250"/>
                <a:gd name="connsiteX2" fmla="*/ 4648200 w 4648200"/>
                <a:gd name="connsiteY2" fmla="*/ 79377 h 476250"/>
                <a:gd name="connsiteX3" fmla="*/ 4648200 w 4648200"/>
                <a:gd name="connsiteY3" fmla="*/ 476250 h 476250"/>
                <a:gd name="connsiteX4" fmla="*/ 0 w 4648200"/>
                <a:gd name="connsiteY4" fmla="*/ 476250 h 476250"/>
                <a:gd name="connsiteX5" fmla="*/ 0 w 4648200"/>
                <a:gd name="connsiteY5" fmla="*/ 0 h 476250"/>
                <a:gd name="connsiteX0-1" fmla="*/ 0 w 4772025"/>
                <a:gd name="connsiteY0-2" fmla="*/ 0 h 476250"/>
                <a:gd name="connsiteX1-3" fmla="*/ 4568823 w 4772025"/>
                <a:gd name="connsiteY1-4" fmla="*/ 0 h 476250"/>
                <a:gd name="connsiteX2-5" fmla="*/ 4772025 w 4772025"/>
                <a:gd name="connsiteY2-6" fmla="*/ 241302 h 476250"/>
                <a:gd name="connsiteX3-7" fmla="*/ 4648200 w 4772025"/>
                <a:gd name="connsiteY3-8" fmla="*/ 476250 h 476250"/>
                <a:gd name="connsiteX4-9" fmla="*/ 0 w 4772025"/>
                <a:gd name="connsiteY4-10" fmla="*/ 476250 h 476250"/>
                <a:gd name="connsiteX5-11" fmla="*/ 0 w 4772025"/>
                <a:gd name="connsiteY5-12" fmla="*/ 0 h 476250"/>
                <a:gd name="connsiteX0-13" fmla="*/ 0 w 4767262"/>
                <a:gd name="connsiteY0-14" fmla="*/ 0 h 476250"/>
                <a:gd name="connsiteX1-15" fmla="*/ 4568823 w 4767262"/>
                <a:gd name="connsiteY1-16" fmla="*/ 0 h 476250"/>
                <a:gd name="connsiteX2-17" fmla="*/ 4767262 w 4767262"/>
                <a:gd name="connsiteY2-18" fmla="*/ 207964 h 476250"/>
                <a:gd name="connsiteX3-19" fmla="*/ 4648200 w 4767262"/>
                <a:gd name="connsiteY3-20" fmla="*/ 476250 h 476250"/>
                <a:gd name="connsiteX4-21" fmla="*/ 0 w 4767262"/>
                <a:gd name="connsiteY4-22" fmla="*/ 476250 h 476250"/>
                <a:gd name="connsiteX5-23" fmla="*/ 0 w 4767262"/>
                <a:gd name="connsiteY5-24" fmla="*/ 0 h 476250"/>
                <a:gd name="connsiteX0-25" fmla="*/ 0 w 4872037"/>
                <a:gd name="connsiteY0-26" fmla="*/ 0 h 476250"/>
                <a:gd name="connsiteX1-27" fmla="*/ 4568823 w 4872037"/>
                <a:gd name="connsiteY1-28" fmla="*/ 0 h 476250"/>
                <a:gd name="connsiteX2-29" fmla="*/ 4872037 w 4872037"/>
                <a:gd name="connsiteY2-30" fmla="*/ 231777 h 476250"/>
                <a:gd name="connsiteX3-31" fmla="*/ 4648200 w 4872037"/>
                <a:gd name="connsiteY3-32" fmla="*/ 476250 h 476250"/>
                <a:gd name="connsiteX4-33" fmla="*/ 0 w 4872037"/>
                <a:gd name="connsiteY4-34" fmla="*/ 476250 h 476250"/>
                <a:gd name="connsiteX5-35" fmla="*/ 0 w 4872037"/>
                <a:gd name="connsiteY5-36" fmla="*/ 0 h 476250"/>
                <a:gd name="connsiteX0-37" fmla="*/ 0 w 4872037"/>
                <a:gd name="connsiteY0-38" fmla="*/ 0 h 481012"/>
                <a:gd name="connsiteX1-39" fmla="*/ 4568823 w 4872037"/>
                <a:gd name="connsiteY1-40" fmla="*/ 0 h 481012"/>
                <a:gd name="connsiteX2-41" fmla="*/ 4872037 w 4872037"/>
                <a:gd name="connsiteY2-42" fmla="*/ 231777 h 481012"/>
                <a:gd name="connsiteX3-43" fmla="*/ 4586288 w 4872037"/>
                <a:gd name="connsiteY3-44" fmla="*/ 481012 h 481012"/>
                <a:gd name="connsiteX4-45" fmla="*/ 0 w 4872037"/>
                <a:gd name="connsiteY4-46" fmla="*/ 476250 h 481012"/>
                <a:gd name="connsiteX5-47" fmla="*/ 0 w 4872037"/>
                <a:gd name="connsiteY5-48" fmla="*/ 0 h 481012"/>
                <a:gd name="connsiteX0-49" fmla="*/ 0 w 4872037"/>
                <a:gd name="connsiteY0-50" fmla="*/ 0 h 485775"/>
                <a:gd name="connsiteX1-51" fmla="*/ 4568823 w 4872037"/>
                <a:gd name="connsiteY1-52" fmla="*/ 0 h 485775"/>
                <a:gd name="connsiteX2-53" fmla="*/ 4872037 w 4872037"/>
                <a:gd name="connsiteY2-54" fmla="*/ 231777 h 485775"/>
                <a:gd name="connsiteX3-55" fmla="*/ 4581525 w 4872037"/>
                <a:gd name="connsiteY3-56" fmla="*/ 485775 h 485775"/>
                <a:gd name="connsiteX4-57" fmla="*/ 0 w 4872037"/>
                <a:gd name="connsiteY4-58" fmla="*/ 476250 h 485775"/>
                <a:gd name="connsiteX5-59" fmla="*/ 0 w 4872037"/>
                <a:gd name="connsiteY5-60" fmla="*/ 0 h 485775"/>
                <a:gd name="connsiteX0-61" fmla="*/ 0 w 4872037"/>
                <a:gd name="connsiteY0-62" fmla="*/ 0 h 490538"/>
                <a:gd name="connsiteX1-63" fmla="*/ 4568823 w 4872037"/>
                <a:gd name="connsiteY1-64" fmla="*/ 0 h 490538"/>
                <a:gd name="connsiteX2-65" fmla="*/ 4872037 w 4872037"/>
                <a:gd name="connsiteY2-66" fmla="*/ 231777 h 490538"/>
                <a:gd name="connsiteX3-67" fmla="*/ 4567237 w 4872037"/>
                <a:gd name="connsiteY3-68" fmla="*/ 490538 h 490538"/>
                <a:gd name="connsiteX4-69" fmla="*/ 0 w 4872037"/>
                <a:gd name="connsiteY4-70" fmla="*/ 476250 h 490538"/>
                <a:gd name="connsiteX5-71" fmla="*/ 0 w 4872037"/>
                <a:gd name="connsiteY5-72" fmla="*/ 0 h 490538"/>
                <a:gd name="connsiteX0-73" fmla="*/ 0 w 4876800"/>
                <a:gd name="connsiteY0-74" fmla="*/ 0 h 490538"/>
                <a:gd name="connsiteX1-75" fmla="*/ 4568823 w 4876800"/>
                <a:gd name="connsiteY1-76" fmla="*/ 0 h 490538"/>
                <a:gd name="connsiteX2-77" fmla="*/ 4876800 w 4876800"/>
                <a:gd name="connsiteY2-78" fmla="*/ 236540 h 490538"/>
                <a:gd name="connsiteX3-79" fmla="*/ 4567237 w 4876800"/>
                <a:gd name="connsiteY3-80" fmla="*/ 490538 h 490538"/>
                <a:gd name="connsiteX4-81" fmla="*/ 0 w 4876800"/>
                <a:gd name="connsiteY4-82" fmla="*/ 476250 h 490538"/>
                <a:gd name="connsiteX5-83" fmla="*/ 0 w 4876800"/>
                <a:gd name="connsiteY5-84" fmla="*/ 0 h 4905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76800" h="490538">
                  <a:moveTo>
                    <a:pt x="0" y="0"/>
                  </a:moveTo>
                  <a:lnTo>
                    <a:pt x="4568823" y="0"/>
                  </a:lnTo>
                  <a:lnTo>
                    <a:pt x="4876800" y="236540"/>
                  </a:lnTo>
                  <a:lnTo>
                    <a:pt x="4567237" y="490538"/>
                  </a:lnTo>
                  <a:lnTo>
                    <a:pt x="0" y="476250"/>
                  </a:lnTo>
                  <a:lnTo>
                    <a:pt x="0" y="0"/>
                  </a:lnTo>
                  <a:close/>
                </a:path>
              </a:pathLst>
            </a:custGeom>
            <a:solidFill>
              <a:srgbClr val="0170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dirty="0">
                <a:latin typeface="微软雅黑" panose="020B0503020204020204" charset="-122"/>
                <a:ea typeface="微软雅黑" panose="020B0503020204020204" charset="-122"/>
              </a:endParaRPr>
            </a:p>
          </p:txBody>
        </p:sp>
        <p:sp>
          <p:nvSpPr>
            <p:cNvPr id="34" name="六边形 33"/>
            <p:cNvSpPr/>
            <p:nvPr userDrawn="1"/>
          </p:nvSpPr>
          <p:spPr>
            <a:xfrm>
              <a:off x="11211" y="2502"/>
              <a:ext cx="1377" cy="1187"/>
            </a:xfrm>
            <a:prstGeom prst="hexagon">
              <a:avLst/>
            </a:prstGeom>
            <a:solidFill>
              <a:srgbClr val="0170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55" b="1" dirty="0">
                  <a:latin typeface="微软雅黑" panose="020B0503020204020204" charset="-122"/>
                  <a:ea typeface="微软雅黑" panose="020B0503020204020204" charset="-122"/>
                </a:rPr>
                <a:t>01</a:t>
              </a:r>
            </a:p>
          </p:txBody>
        </p:sp>
        <p:sp>
          <p:nvSpPr>
            <p:cNvPr id="37" name="剪去单角的矩形 22"/>
            <p:cNvSpPr/>
            <p:nvPr userDrawn="1"/>
          </p:nvSpPr>
          <p:spPr>
            <a:xfrm>
              <a:off x="11013" y="4106"/>
              <a:ext cx="6524" cy="982"/>
            </a:xfrm>
            <a:custGeom>
              <a:avLst/>
              <a:gdLst>
                <a:gd name="connsiteX0" fmla="*/ 0 w 4648200"/>
                <a:gd name="connsiteY0" fmla="*/ 0 h 476250"/>
                <a:gd name="connsiteX1" fmla="*/ 4568823 w 4648200"/>
                <a:gd name="connsiteY1" fmla="*/ 0 h 476250"/>
                <a:gd name="connsiteX2" fmla="*/ 4648200 w 4648200"/>
                <a:gd name="connsiteY2" fmla="*/ 79377 h 476250"/>
                <a:gd name="connsiteX3" fmla="*/ 4648200 w 4648200"/>
                <a:gd name="connsiteY3" fmla="*/ 476250 h 476250"/>
                <a:gd name="connsiteX4" fmla="*/ 0 w 4648200"/>
                <a:gd name="connsiteY4" fmla="*/ 476250 h 476250"/>
                <a:gd name="connsiteX5" fmla="*/ 0 w 4648200"/>
                <a:gd name="connsiteY5" fmla="*/ 0 h 476250"/>
                <a:gd name="connsiteX0-1" fmla="*/ 0 w 4772025"/>
                <a:gd name="connsiteY0-2" fmla="*/ 0 h 476250"/>
                <a:gd name="connsiteX1-3" fmla="*/ 4568823 w 4772025"/>
                <a:gd name="connsiteY1-4" fmla="*/ 0 h 476250"/>
                <a:gd name="connsiteX2-5" fmla="*/ 4772025 w 4772025"/>
                <a:gd name="connsiteY2-6" fmla="*/ 241302 h 476250"/>
                <a:gd name="connsiteX3-7" fmla="*/ 4648200 w 4772025"/>
                <a:gd name="connsiteY3-8" fmla="*/ 476250 h 476250"/>
                <a:gd name="connsiteX4-9" fmla="*/ 0 w 4772025"/>
                <a:gd name="connsiteY4-10" fmla="*/ 476250 h 476250"/>
                <a:gd name="connsiteX5-11" fmla="*/ 0 w 4772025"/>
                <a:gd name="connsiteY5-12" fmla="*/ 0 h 476250"/>
                <a:gd name="connsiteX0-13" fmla="*/ 0 w 4767262"/>
                <a:gd name="connsiteY0-14" fmla="*/ 0 h 476250"/>
                <a:gd name="connsiteX1-15" fmla="*/ 4568823 w 4767262"/>
                <a:gd name="connsiteY1-16" fmla="*/ 0 h 476250"/>
                <a:gd name="connsiteX2-17" fmla="*/ 4767262 w 4767262"/>
                <a:gd name="connsiteY2-18" fmla="*/ 207964 h 476250"/>
                <a:gd name="connsiteX3-19" fmla="*/ 4648200 w 4767262"/>
                <a:gd name="connsiteY3-20" fmla="*/ 476250 h 476250"/>
                <a:gd name="connsiteX4-21" fmla="*/ 0 w 4767262"/>
                <a:gd name="connsiteY4-22" fmla="*/ 476250 h 476250"/>
                <a:gd name="connsiteX5-23" fmla="*/ 0 w 4767262"/>
                <a:gd name="connsiteY5-24" fmla="*/ 0 h 476250"/>
                <a:gd name="connsiteX0-25" fmla="*/ 0 w 4872037"/>
                <a:gd name="connsiteY0-26" fmla="*/ 0 h 476250"/>
                <a:gd name="connsiteX1-27" fmla="*/ 4568823 w 4872037"/>
                <a:gd name="connsiteY1-28" fmla="*/ 0 h 476250"/>
                <a:gd name="connsiteX2-29" fmla="*/ 4872037 w 4872037"/>
                <a:gd name="connsiteY2-30" fmla="*/ 231777 h 476250"/>
                <a:gd name="connsiteX3-31" fmla="*/ 4648200 w 4872037"/>
                <a:gd name="connsiteY3-32" fmla="*/ 476250 h 476250"/>
                <a:gd name="connsiteX4-33" fmla="*/ 0 w 4872037"/>
                <a:gd name="connsiteY4-34" fmla="*/ 476250 h 476250"/>
                <a:gd name="connsiteX5-35" fmla="*/ 0 w 4872037"/>
                <a:gd name="connsiteY5-36" fmla="*/ 0 h 476250"/>
                <a:gd name="connsiteX0-37" fmla="*/ 0 w 4872037"/>
                <a:gd name="connsiteY0-38" fmla="*/ 0 h 481012"/>
                <a:gd name="connsiteX1-39" fmla="*/ 4568823 w 4872037"/>
                <a:gd name="connsiteY1-40" fmla="*/ 0 h 481012"/>
                <a:gd name="connsiteX2-41" fmla="*/ 4872037 w 4872037"/>
                <a:gd name="connsiteY2-42" fmla="*/ 231777 h 481012"/>
                <a:gd name="connsiteX3-43" fmla="*/ 4586288 w 4872037"/>
                <a:gd name="connsiteY3-44" fmla="*/ 481012 h 481012"/>
                <a:gd name="connsiteX4-45" fmla="*/ 0 w 4872037"/>
                <a:gd name="connsiteY4-46" fmla="*/ 476250 h 481012"/>
                <a:gd name="connsiteX5-47" fmla="*/ 0 w 4872037"/>
                <a:gd name="connsiteY5-48" fmla="*/ 0 h 481012"/>
                <a:gd name="connsiteX0-49" fmla="*/ 0 w 4872037"/>
                <a:gd name="connsiteY0-50" fmla="*/ 0 h 485775"/>
                <a:gd name="connsiteX1-51" fmla="*/ 4568823 w 4872037"/>
                <a:gd name="connsiteY1-52" fmla="*/ 0 h 485775"/>
                <a:gd name="connsiteX2-53" fmla="*/ 4872037 w 4872037"/>
                <a:gd name="connsiteY2-54" fmla="*/ 231777 h 485775"/>
                <a:gd name="connsiteX3-55" fmla="*/ 4581525 w 4872037"/>
                <a:gd name="connsiteY3-56" fmla="*/ 485775 h 485775"/>
                <a:gd name="connsiteX4-57" fmla="*/ 0 w 4872037"/>
                <a:gd name="connsiteY4-58" fmla="*/ 476250 h 485775"/>
                <a:gd name="connsiteX5-59" fmla="*/ 0 w 4872037"/>
                <a:gd name="connsiteY5-60" fmla="*/ 0 h 485775"/>
                <a:gd name="connsiteX0-61" fmla="*/ 0 w 4872037"/>
                <a:gd name="connsiteY0-62" fmla="*/ 0 h 490538"/>
                <a:gd name="connsiteX1-63" fmla="*/ 4568823 w 4872037"/>
                <a:gd name="connsiteY1-64" fmla="*/ 0 h 490538"/>
                <a:gd name="connsiteX2-65" fmla="*/ 4872037 w 4872037"/>
                <a:gd name="connsiteY2-66" fmla="*/ 231777 h 490538"/>
                <a:gd name="connsiteX3-67" fmla="*/ 4567237 w 4872037"/>
                <a:gd name="connsiteY3-68" fmla="*/ 490538 h 490538"/>
                <a:gd name="connsiteX4-69" fmla="*/ 0 w 4872037"/>
                <a:gd name="connsiteY4-70" fmla="*/ 476250 h 490538"/>
                <a:gd name="connsiteX5-71" fmla="*/ 0 w 4872037"/>
                <a:gd name="connsiteY5-72" fmla="*/ 0 h 490538"/>
                <a:gd name="connsiteX0-73" fmla="*/ 0 w 4876800"/>
                <a:gd name="connsiteY0-74" fmla="*/ 0 h 490538"/>
                <a:gd name="connsiteX1-75" fmla="*/ 4568823 w 4876800"/>
                <a:gd name="connsiteY1-76" fmla="*/ 0 h 490538"/>
                <a:gd name="connsiteX2-77" fmla="*/ 4876800 w 4876800"/>
                <a:gd name="connsiteY2-78" fmla="*/ 236540 h 490538"/>
                <a:gd name="connsiteX3-79" fmla="*/ 4567237 w 4876800"/>
                <a:gd name="connsiteY3-80" fmla="*/ 490538 h 490538"/>
                <a:gd name="connsiteX4-81" fmla="*/ 0 w 4876800"/>
                <a:gd name="connsiteY4-82" fmla="*/ 476250 h 490538"/>
                <a:gd name="connsiteX5-83" fmla="*/ 0 w 4876800"/>
                <a:gd name="connsiteY5-84" fmla="*/ 0 h 4905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76800" h="490538">
                  <a:moveTo>
                    <a:pt x="0" y="0"/>
                  </a:moveTo>
                  <a:lnTo>
                    <a:pt x="4568823" y="0"/>
                  </a:lnTo>
                  <a:lnTo>
                    <a:pt x="4876800" y="236540"/>
                  </a:lnTo>
                  <a:lnTo>
                    <a:pt x="4567237" y="490538"/>
                  </a:lnTo>
                  <a:lnTo>
                    <a:pt x="0" y="476250"/>
                  </a:lnTo>
                  <a:lnTo>
                    <a:pt x="0" y="0"/>
                  </a:lnTo>
                  <a:close/>
                </a:path>
              </a:pathLst>
            </a:cu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dirty="0">
                <a:latin typeface="微软雅黑" panose="020B0503020204020204" charset="-122"/>
                <a:ea typeface="微软雅黑" panose="020B0503020204020204" charset="-122"/>
              </a:endParaRPr>
            </a:p>
          </p:txBody>
        </p:sp>
        <p:sp>
          <p:nvSpPr>
            <p:cNvPr id="55" name="六边形 54"/>
            <p:cNvSpPr/>
            <p:nvPr userDrawn="1"/>
          </p:nvSpPr>
          <p:spPr>
            <a:xfrm>
              <a:off x="9935" y="4003"/>
              <a:ext cx="1377" cy="1187"/>
            </a:xfrm>
            <a:prstGeom prst="hexagon">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55" b="1" dirty="0">
                  <a:latin typeface="微软雅黑" panose="020B0503020204020204" charset="-122"/>
                  <a:ea typeface="微软雅黑" panose="020B0503020204020204" charset="-122"/>
                </a:rPr>
                <a:t>02</a:t>
              </a:r>
            </a:p>
          </p:txBody>
        </p:sp>
        <p:sp>
          <p:nvSpPr>
            <p:cNvPr id="67" name="TextBox 48"/>
            <p:cNvSpPr txBox="1"/>
            <p:nvPr userDrawn="1"/>
          </p:nvSpPr>
          <p:spPr>
            <a:xfrm>
              <a:off x="14565" y="1013"/>
              <a:ext cx="2024" cy="1104"/>
            </a:xfrm>
            <a:prstGeom prst="rect">
              <a:avLst/>
            </a:prstGeom>
            <a:noFill/>
          </p:spPr>
          <p:txBody>
            <a:bodyPr wrap="square" lIns="0" tIns="0" rIns="0" bIns="0" rtlCol="0">
              <a:spAutoFit/>
            </a:bodyPr>
            <a:lstStyle/>
            <a:p>
              <a:r>
                <a:rPr lang="zh-CN" altLang="en-US" sz="4555" b="1" dirty="0">
                  <a:solidFill>
                    <a:srgbClr val="54534D"/>
                  </a:solidFill>
                  <a:latin typeface="微软雅黑" panose="020B0503020204020204" charset="-122"/>
                  <a:ea typeface="微软雅黑" panose="020B0503020204020204" charset="-122"/>
                  <a:cs typeface="+mn-ea"/>
                  <a:sym typeface="+mn-lt"/>
                </a:rPr>
                <a:t>目录</a:t>
              </a:r>
            </a:p>
          </p:txBody>
        </p:sp>
      </p:grpSp>
      <p:sp>
        <p:nvSpPr>
          <p:cNvPr id="68" name="平行四边形 67"/>
          <p:cNvSpPr/>
          <p:nvPr userDrawn="1"/>
        </p:nvSpPr>
        <p:spPr>
          <a:xfrm>
            <a:off x="9467569" y="4491045"/>
            <a:ext cx="3336891" cy="2587351"/>
          </a:xfrm>
          <a:prstGeom prst="parallelogram">
            <a:avLst>
              <a:gd name="adj" fmla="val 102772"/>
            </a:avLst>
          </a:prstGeom>
          <a:solidFill>
            <a:srgbClr val="1E6FA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dirty="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KSO_TEMPLATE" hidden="1"/>
          <p:cNvSpPr/>
          <p:nvPr userDrawn="1">
            <p:custDataLst>
              <p:tags r:id="rId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9" name="等腰三角形 8"/>
          <p:cNvSpPr/>
          <p:nvPr userDrawn="1"/>
        </p:nvSpPr>
        <p:spPr>
          <a:xfrm rot="16200000">
            <a:off x="8200492" y="2867236"/>
            <a:ext cx="4286820" cy="3695533"/>
          </a:xfrm>
          <a:prstGeom prst="triangle">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16" name="平行四边形 15"/>
          <p:cNvSpPr/>
          <p:nvPr userDrawn="1"/>
        </p:nvSpPr>
        <p:spPr>
          <a:xfrm>
            <a:off x="335" y="4581664"/>
            <a:ext cx="2831483" cy="2276748"/>
          </a:xfrm>
          <a:prstGeom prst="parallelogram">
            <a:avLst>
              <a:gd name="adj" fmla="val 837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20" name="平行四边形 19"/>
          <p:cNvSpPr/>
          <p:nvPr userDrawn="1"/>
        </p:nvSpPr>
        <p:spPr>
          <a:xfrm>
            <a:off x="10512248" y="4581664"/>
            <a:ext cx="2831483" cy="2276748"/>
          </a:xfrm>
          <a:prstGeom prst="parallelogram">
            <a:avLst>
              <a:gd name="adj" fmla="val 83700"/>
            </a:avLst>
          </a:prstGeom>
          <a:solidFill>
            <a:srgbClr val="1E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21" name="矩形 3"/>
          <p:cNvSpPr/>
          <p:nvPr userDrawn="1"/>
        </p:nvSpPr>
        <p:spPr>
          <a:xfrm>
            <a:off x="4419" y="788"/>
            <a:ext cx="4651501" cy="5348920"/>
          </a:xfrm>
          <a:custGeom>
            <a:avLst/>
            <a:gdLst>
              <a:gd name="connsiteX0" fmla="*/ 0 w 6918835"/>
              <a:gd name="connsiteY0" fmla="*/ 0 h 3891845"/>
              <a:gd name="connsiteX1" fmla="*/ 6918835 w 6918835"/>
              <a:gd name="connsiteY1" fmla="*/ 0 h 3891845"/>
              <a:gd name="connsiteX2" fmla="*/ 6918835 w 6918835"/>
              <a:gd name="connsiteY2" fmla="*/ 3891845 h 3891845"/>
              <a:gd name="connsiteX3" fmla="*/ 0 w 6918835"/>
              <a:gd name="connsiteY3" fmla="*/ 3891845 h 3891845"/>
              <a:gd name="connsiteX4" fmla="*/ 0 w 6918835"/>
              <a:gd name="connsiteY4" fmla="*/ 0 h 3891845"/>
              <a:gd name="connsiteX0-1" fmla="*/ 0 w 6918835"/>
              <a:gd name="connsiteY0-2" fmla="*/ 0 h 3891845"/>
              <a:gd name="connsiteX1-3" fmla="*/ 6918835 w 6918835"/>
              <a:gd name="connsiteY1-4" fmla="*/ 0 h 3891845"/>
              <a:gd name="connsiteX2-5" fmla="*/ 0 w 6918835"/>
              <a:gd name="connsiteY2-6" fmla="*/ 3891845 h 3891845"/>
              <a:gd name="connsiteX3-7" fmla="*/ 0 w 6918835"/>
              <a:gd name="connsiteY3-8" fmla="*/ 0 h 3891845"/>
            </a:gdLst>
            <a:ahLst/>
            <a:cxnLst>
              <a:cxn ang="0">
                <a:pos x="connsiteX0-1" y="connsiteY0-2"/>
              </a:cxn>
              <a:cxn ang="0">
                <a:pos x="connsiteX1-3" y="connsiteY1-4"/>
              </a:cxn>
              <a:cxn ang="0">
                <a:pos x="connsiteX2-5" y="connsiteY2-6"/>
              </a:cxn>
              <a:cxn ang="0">
                <a:pos x="connsiteX3-7" y="connsiteY3-8"/>
              </a:cxn>
            </a:cxnLst>
            <a:rect l="l" t="t" r="r" b="b"/>
            <a:pathLst>
              <a:path w="6918835" h="3891845">
                <a:moveTo>
                  <a:pt x="0" y="0"/>
                </a:moveTo>
                <a:lnTo>
                  <a:pt x="6918835" y="0"/>
                </a:lnTo>
                <a:lnTo>
                  <a:pt x="0" y="3891845"/>
                </a:lnTo>
                <a:lnTo>
                  <a:pt x="0" y="0"/>
                </a:lnTo>
                <a:close/>
              </a:path>
            </a:pathLst>
          </a:custGeom>
          <a:blipFill dpi="0" rotWithShape="1">
            <a:blip r:embed="rId4">
              <a:grayscl/>
              <a:extLst>
                <a:ext uri="{28A0092B-C50C-407E-A947-70E740481C1C}">
                  <a14:useLocalDpi xmlns:a14="http://schemas.microsoft.com/office/drawing/2010/main" val="0"/>
                </a:ext>
              </a:extLst>
            </a:blip>
            <a:srcRect/>
            <a:stretch>
              <a:fillRect l="-68000" t="-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cs typeface="+mn-ea"/>
              <a:sym typeface="+mn-lt"/>
            </a:endParaRPr>
          </a:p>
        </p:txBody>
      </p:sp>
      <p:cxnSp>
        <p:nvCxnSpPr>
          <p:cNvPr id="27" name="直接连接符 26"/>
          <p:cNvCxnSpPr/>
          <p:nvPr userDrawn="1"/>
        </p:nvCxnSpPr>
        <p:spPr>
          <a:xfrm>
            <a:off x="4793564" y="4005436"/>
            <a:ext cx="3971289"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6" grpId="0" bldLvl="0" animBg="1"/>
      <p:bldP spid="20" grpId="0" bldLvl="0" animBg="1"/>
      <p:bldP spid="21" grpId="0" bldLvl="0" animBg="1"/>
    </p:bldLst>
  </p:timing>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KSO_TEMPLATE" hidden="1"/>
          <p:cNvSpPr/>
          <p:nvPr userDrawn="1">
            <p:custDataLst>
              <p:tags r:id="rId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nvGrpSpPr>
          <p:cNvPr id="8" name="组合 7"/>
          <p:cNvGrpSpPr/>
          <p:nvPr userDrawn="1"/>
        </p:nvGrpSpPr>
        <p:grpSpPr>
          <a:xfrm>
            <a:off x="287020" y="226907"/>
            <a:ext cx="387773" cy="415713"/>
            <a:chOff x="339" y="268"/>
            <a:chExt cx="458" cy="491"/>
          </a:xfrm>
        </p:grpSpPr>
        <p:sp>
          <p:nvSpPr>
            <p:cNvPr id="33" name="椭圆 32"/>
            <p:cNvSpPr/>
            <p:nvPr/>
          </p:nvSpPr>
          <p:spPr>
            <a:xfrm>
              <a:off x="339" y="301"/>
              <a:ext cx="459" cy="459"/>
            </a:xfrm>
            <a:prstGeom prst="ellipse">
              <a:avLst/>
            </a:prstGeom>
            <a:solidFill>
              <a:srgbClr val="0070C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lumMod val="65000"/>
                    <a:lumOff val="35000"/>
                  </a:schemeClr>
                </a:solidFill>
              </a:endParaRPr>
            </a:p>
          </p:txBody>
        </p:sp>
        <p:sp>
          <p:nvSpPr>
            <p:cNvPr id="34" name="椭圆 33"/>
            <p:cNvSpPr/>
            <p:nvPr/>
          </p:nvSpPr>
          <p:spPr>
            <a:xfrm flipV="1">
              <a:off x="650" y="268"/>
              <a:ext cx="134" cy="134"/>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lumMod val="65000"/>
                    <a:lumOff val="35000"/>
                  </a:schemeClr>
                </a:solidFill>
              </a:endParaRPr>
            </a:p>
          </p:txBody>
        </p:sp>
      </p:gr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KSO_TEMPLATE" hidden="1"/>
          <p:cNvSpPr/>
          <p:nvPr userDrawn="1">
            <p:custDataLst>
              <p:tags r:id="rId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9" name="等腰三角形 8"/>
          <p:cNvSpPr/>
          <p:nvPr userDrawn="1"/>
        </p:nvSpPr>
        <p:spPr>
          <a:xfrm rot="16200000">
            <a:off x="8200492" y="2867236"/>
            <a:ext cx="4286820" cy="3695533"/>
          </a:xfrm>
          <a:prstGeom prst="triangle">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16" name="平行四边形 15"/>
          <p:cNvSpPr/>
          <p:nvPr userDrawn="1"/>
        </p:nvSpPr>
        <p:spPr>
          <a:xfrm>
            <a:off x="335" y="4581664"/>
            <a:ext cx="2831483" cy="2276748"/>
          </a:xfrm>
          <a:prstGeom prst="parallelogram">
            <a:avLst>
              <a:gd name="adj" fmla="val 837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20" name="平行四边形 19"/>
          <p:cNvSpPr/>
          <p:nvPr userDrawn="1"/>
        </p:nvSpPr>
        <p:spPr>
          <a:xfrm>
            <a:off x="10512248" y="4581664"/>
            <a:ext cx="2831483" cy="2276748"/>
          </a:xfrm>
          <a:prstGeom prst="parallelogram">
            <a:avLst>
              <a:gd name="adj" fmla="val 83700"/>
            </a:avLst>
          </a:prstGeom>
          <a:solidFill>
            <a:srgbClr val="1E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21" name="矩形 3"/>
          <p:cNvSpPr/>
          <p:nvPr userDrawn="1"/>
        </p:nvSpPr>
        <p:spPr>
          <a:xfrm>
            <a:off x="4419" y="788"/>
            <a:ext cx="4651501" cy="5348920"/>
          </a:xfrm>
          <a:custGeom>
            <a:avLst/>
            <a:gdLst>
              <a:gd name="connsiteX0" fmla="*/ 0 w 6918835"/>
              <a:gd name="connsiteY0" fmla="*/ 0 h 3891845"/>
              <a:gd name="connsiteX1" fmla="*/ 6918835 w 6918835"/>
              <a:gd name="connsiteY1" fmla="*/ 0 h 3891845"/>
              <a:gd name="connsiteX2" fmla="*/ 6918835 w 6918835"/>
              <a:gd name="connsiteY2" fmla="*/ 3891845 h 3891845"/>
              <a:gd name="connsiteX3" fmla="*/ 0 w 6918835"/>
              <a:gd name="connsiteY3" fmla="*/ 3891845 h 3891845"/>
              <a:gd name="connsiteX4" fmla="*/ 0 w 6918835"/>
              <a:gd name="connsiteY4" fmla="*/ 0 h 3891845"/>
              <a:gd name="connsiteX0-1" fmla="*/ 0 w 6918835"/>
              <a:gd name="connsiteY0-2" fmla="*/ 0 h 3891845"/>
              <a:gd name="connsiteX1-3" fmla="*/ 6918835 w 6918835"/>
              <a:gd name="connsiteY1-4" fmla="*/ 0 h 3891845"/>
              <a:gd name="connsiteX2-5" fmla="*/ 0 w 6918835"/>
              <a:gd name="connsiteY2-6" fmla="*/ 3891845 h 3891845"/>
              <a:gd name="connsiteX3-7" fmla="*/ 0 w 6918835"/>
              <a:gd name="connsiteY3-8" fmla="*/ 0 h 3891845"/>
            </a:gdLst>
            <a:ahLst/>
            <a:cxnLst>
              <a:cxn ang="0">
                <a:pos x="connsiteX0-1" y="connsiteY0-2"/>
              </a:cxn>
              <a:cxn ang="0">
                <a:pos x="connsiteX1-3" y="connsiteY1-4"/>
              </a:cxn>
              <a:cxn ang="0">
                <a:pos x="connsiteX2-5" y="connsiteY2-6"/>
              </a:cxn>
              <a:cxn ang="0">
                <a:pos x="connsiteX3-7" y="connsiteY3-8"/>
              </a:cxn>
            </a:cxnLst>
            <a:rect l="l" t="t" r="r" b="b"/>
            <a:pathLst>
              <a:path w="6918835" h="3891845">
                <a:moveTo>
                  <a:pt x="0" y="0"/>
                </a:moveTo>
                <a:lnTo>
                  <a:pt x="6918835" y="0"/>
                </a:lnTo>
                <a:lnTo>
                  <a:pt x="0" y="3891845"/>
                </a:lnTo>
                <a:lnTo>
                  <a:pt x="0" y="0"/>
                </a:lnTo>
                <a:close/>
              </a:path>
            </a:pathLst>
          </a:custGeom>
          <a:blipFill dpi="0" rotWithShape="1">
            <a:blip r:embed="rId4">
              <a:grayscl/>
              <a:extLst>
                <a:ext uri="{28A0092B-C50C-407E-A947-70E740481C1C}">
                  <a14:useLocalDpi xmlns:a14="http://schemas.microsoft.com/office/drawing/2010/main" val="0"/>
                </a:ext>
              </a:extLst>
            </a:blip>
            <a:srcRect/>
            <a:stretch>
              <a:fillRect l="-68000" t="-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cs typeface="+mn-ea"/>
              <a:sym typeface="+mn-lt"/>
            </a:endParaRPr>
          </a:p>
        </p:txBody>
      </p:sp>
      <p:cxnSp>
        <p:nvCxnSpPr>
          <p:cNvPr id="27" name="直接连接符 26"/>
          <p:cNvCxnSpPr/>
          <p:nvPr userDrawn="1"/>
        </p:nvCxnSpPr>
        <p:spPr>
          <a:xfrm>
            <a:off x="4793564" y="4005436"/>
            <a:ext cx="3971289"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6" grpId="0" bldLvl="0" animBg="1"/>
      <p:bldP spid="20" grpId="0" bldLvl="0" animBg="1"/>
      <p:bldP spid="21" grpId="0" bldLvl="0" animBg="1"/>
    </p:bldLst>
  </p:timing>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7.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slideLayout" Target="../slideLayouts/slideLayout4.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 Type="http://schemas.openxmlformats.org/officeDocument/2006/relationships/tags" Target="../tags/tag23.xml"/><Relationship Id="rId16" Type="http://schemas.openxmlformats.org/officeDocument/2006/relationships/tags" Target="../tags/tag37.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10" Type="http://schemas.openxmlformats.org/officeDocument/2006/relationships/tags" Target="../tags/tag31.xml"/><Relationship Id="rId19" Type="http://schemas.openxmlformats.org/officeDocument/2006/relationships/notesSlide" Target="../notesSlides/notesSlide4.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notesSlide" Target="../notesSlides/notesSlide6.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slideLayout" Target="../slideLayouts/slideLayout4.xml"/><Relationship Id="rId5" Type="http://schemas.openxmlformats.org/officeDocument/2006/relationships/tags" Target="../tags/tag4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s>
</file>

<file path=ppt/slides/_rels/slide7.xml.rels><?xml version="1.0" encoding="UTF-8" standalone="yes"?>
<Relationships xmlns="http://schemas.openxmlformats.org/package/2006/relationships"><Relationship Id="rId13" Type="http://schemas.openxmlformats.org/officeDocument/2006/relationships/tags" Target="../tags/tag61.xml"/><Relationship Id="rId18" Type="http://schemas.openxmlformats.org/officeDocument/2006/relationships/tags" Target="../tags/tag66.xml"/><Relationship Id="rId26" Type="http://schemas.openxmlformats.org/officeDocument/2006/relationships/tags" Target="../tags/tag74.xml"/><Relationship Id="rId39" Type="http://schemas.openxmlformats.org/officeDocument/2006/relationships/tags" Target="../tags/tag87.xml"/><Relationship Id="rId21" Type="http://schemas.openxmlformats.org/officeDocument/2006/relationships/tags" Target="../tags/tag69.xml"/><Relationship Id="rId34" Type="http://schemas.openxmlformats.org/officeDocument/2006/relationships/tags" Target="../tags/tag82.xml"/><Relationship Id="rId42" Type="http://schemas.openxmlformats.org/officeDocument/2006/relationships/tags" Target="../tags/tag90.xml"/><Relationship Id="rId47" Type="http://schemas.openxmlformats.org/officeDocument/2006/relationships/tags" Target="../tags/tag95.xml"/><Relationship Id="rId50" Type="http://schemas.openxmlformats.org/officeDocument/2006/relationships/tags" Target="../tags/tag98.xml"/><Relationship Id="rId55" Type="http://schemas.openxmlformats.org/officeDocument/2006/relationships/tags" Target="../tags/tag103.xml"/><Relationship Id="rId63" Type="http://schemas.openxmlformats.org/officeDocument/2006/relationships/tags" Target="../tags/tag111.xml"/><Relationship Id="rId68" Type="http://schemas.openxmlformats.org/officeDocument/2006/relationships/tags" Target="../tags/tag116.xml"/><Relationship Id="rId76" Type="http://schemas.openxmlformats.org/officeDocument/2006/relationships/tags" Target="../tags/tag124.xml"/><Relationship Id="rId7" Type="http://schemas.openxmlformats.org/officeDocument/2006/relationships/tags" Target="../tags/tag55.xml"/><Relationship Id="rId71" Type="http://schemas.openxmlformats.org/officeDocument/2006/relationships/tags" Target="../tags/tag119.xml"/><Relationship Id="rId2" Type="http://schemas.openxmlformats.org/officeDocument/2006/relationships/tags" Target="../tags/tag50.xml"/><Relationship Id="rId16" Type="http://schemas.openxmlformats.org/officeDocument/2006/relationships/tags" Target="../tags/tag64.xml"/><Relationship Id="rId29" Type="http://schemas.openxmlformats.org/officeDocument/2006/relationships/tags" Target="../tags/tag77.xml"/><Relationship Id="rId11" Type="http://schemas.openxmlformats.org/officeDocument/2006/relationships/tags" Target="../tags/tag59.xml"/><Relationship Id="rId24" Type="http://schemas.openxmlformats.org/officeDocument/2006/relationships/tags" Target="../tags/tag72.xml"/><Relationship Id="rId32" Type="http://schemas.openxmlformats.org/officeDocument/2006/relationships/tags" Target="../tags/tag80.xml"/><Relationship Id="rId37" Type="http://schemas.openxmlformats.org/officeDocument/2006/relationships/tags" Target="../tags/tag85.xml"/><Relationship Id="rId40" Type="http://schemas.openxmlformats.org/officeDocument/2006/relationships/tags" Target="../tags/tag88.xml"/><Relationship Id="rId45" Type="http://schemas.openxmlformats.org/officeDocument/2006/relationships/tags" Target="../tags/tag93.xml"/><Relationship Id="rId53" Type="http://schemas.openxmlformats.org/officeDocument/2006/relationships/tags" Target="../tags/tag101.xml"/><Relationship Id="rId58" Type="http://schemas.openxmlformats.org/officeDocument/2006/relationships/tags" Target="../tags/tag106.xml"/><Relationship Id="rId66" Type="http://schemas.openxmlformats.org/officeDocument/2006/relationships/tags" Target="../tags/tag114.xml"/><Relationship Id="rId74" Type="http://schemas.openxmlformats.org/officeDocument/2006/relationships/tags" Target="../tags/tag122.xml"/><Relationship Id="rId79" Type="http://schemas.openxmlformats.org/officeDocument/2006/relationships/tags" Target="../tags/tag127.xml"/><Relationship Id="rId5" Type="http://schemas.openxmlformats.org/officeDocument/2006/relationships/tags" Target="../tags/tag53.xml"/><Relationship Id="rId61" Type="http://schemas.openxmlformats.org/officeDocument/2006/relationships/tags" Target="../tags/tag109.xml"/><Relationship Id="rId82" Type="http://schemas.openxmlformats.org/officeDocument/2006/relationships/slideLayout" Target="../slideLayouts/slideLayout4.xml"/><Relationship Id="rId10" Type="http://schemas.openxmlformats.org/officeDocument/2006/relationships/tags" Target="../tags/tag58.xml"/><Relationship Id="rId19" Type="http://schemas.openxmlformats.org/officeDocument/2006/relationships/tags" Target="../tags/tag67.xml"/><Relationship Id="rId31" Type="http://schemas.openxmlformats.org/officeDocument/2006/relationships/tags" Target="../tags/tag79.xml"/><Relationship Id="rId44" Type="http://schemas.openxmlformats.org/officeDocument/2006/relationships/tags" Target="../tags/tag92.xml"/><Relationship Id="rId52" Type="http://schemas.openxmlformats.org/officeDocument/2006/relationships/tags" Target="../tags/tag100.xml"/><Relationship Id="rId60" Type="http://schemas.openxmlformats.org/officeDocument/2006/relationships/tags" Target="../tags/tag108.xml"/><Relationship Id="rId65" Type="http://schemas.openxmlformats.org/officeDocument/2006/relationships/tags" Target="../tags/tag113.xml"/><Relationship Id="rId73" Type="http://schemas.openxmlformats.org/officeDocument/2006/relationships/tags" Target="../tags/tag121.xml"/><Relationship Id="rId78" Type="http://schemas.openxmlformats.org/officeDocument/2006/relationships/tags" Target="../tags/tag126.xml"/><Relationship Id="rId81" Type="http://schemas.openxmlformats.org/officeDocument/2006/relationships/tags" Target="../tags/tag129.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tags" Target="../tags/tag70.xml"/><Relationship Id="rId27" Type="http://schemas.openxmlformats.org/officeDocument/2006/relationships/tags" Target="../tags/tag75.xml"/><Relationship Id="rId30" Type="http://schemas.openxmlformats.org/officeDocument/2006/relationships/tags" Target="../tags/tag78.xml"/><Relationship Id="rId35" Type="http://schemas.openxmlformats.org/officeDocument/2006/relationships/tags" Target="../tags/tag83.xml"/><Relationship Id="rId43" Type="http://schemas.openxmlformats.org/officeDocument/2006/relationships/tags" Target="../tags/tag91.xml"/><Relationship Id="rId48" Type="http://schemas.openxmlformats.org/officeDocument/2006/relationships/tags" Target="../tags/tag96.xml"/><Relationship Id="rId56" Type="http://schemas.openxmlformats.org/officeDocument/2006/relationships/tags" Target="../tags/tag104.xml"/><Relationship Id="rId64" Type="http://schemas.openxmlformats.org/officeDocument/2006/relationships/tags" Target="../tags/tag112.xml"/><Relationship Id="rId69" Type="http://schemas.openxmlformats.org/officeDocument/2006/relationships/tags" Target="../tags/tag117.xml"/><Relationship Id="rId77" Type="http://schemas.openxmlformats.org/officeDocument/2006/relationships/tags" Target="../tags/tag125.xml"/><Relationship Id="rId8" Type="http://schemas.openxmlformats.org/officeDocument/2006/relationships/tags" Target="../tags/tag56.xml"/><Relationship Id="rId51" Type="http://schemas.openxmlformats.org/officeDocument/2006/relationships/tags" Target="../tags/tag99.xml"/><Relationship Id="rId72" Type="http://schemas.openxmlformats.org/officeDocument/2006/relationships/tags" Target="../tags/tag120.xml"/><Relationship Id="rId80" Type="http://schemas.openxmlformats.org/officeDocument/2006/relationships/tags" Target="../tags/tag128.xml"/><Relationship Id="rId3" Type="http://schemas.openxmlformats.org/officeDocument/2006/relationships/tags" Target="../tags/tag51.xml"/><Relationship Id="rId12" Type="http://schemas.openxmlformats.org/officeDocument/2006/relationships/tags" Target="../tags/tag60.xml"/><Relationship Id="rId17" Type="http://schemas.openxmlformats.org/officeDocument/2006/relationships/tags" Target="../tags/tag65.xml"/><Relationship Id="rId25" Type="http://schemas.openxmlformats.org/officeDocument/2006/relationships/tags" Target="../tags/tag73.xml"/><Relationship Id="rId33" Type="http://schemas.openxmlformats.org/officeDocument/2006/relationships/tags" Target="../tags/tag81.xml"/><Relationship Id="rId38" Type="http://schemas.openxmlformats.org/officeDocument/2006/relationships/tags" Target="../tags/tag86.xml"/><Relationship Id="rId46" Type="http://schemas.openxmlformats.org/officeDocument/2006/relationships/tags" Target="../tags/tag94.xml"/><Relationship Id="rId59" Type="http://schemas.openxmlformats.org/officeDocument/2006/relationships/tags" Target="../tags/tag107.xml"/><Relationship Id="rId67" Type="http://schemas.openxmlformats.org/officeDocument/2006/relationships/tags" Target="../tags/tag115.xml"/><Relationship Id="rId20" Type="http://schemas.openxmlformats.org/officeDocument/2006/relationships/tags" Target="../tags/tag68.xml"/><Relationship Id="rId41" Type="http://schemas.openxmlformats.org/officeDocument/2006/relationships/tags" Target="../tags/tag89.xml"/><Relationship Id="rId54" Type="http://schemas.openxmlformats.org/officeDocument/2006/relationships/tags" Target="../tags/tag102.xml"/><Relationship Id="rId62" Type="http://schemas.openxmlformats.org/officeDocument/2006/relationships/tags" Target="../tags/tag110.xml"/><Relationship Id="rId70" Type="http://schemas.openxmlformats.org/officeDocument/2006/relationships/tags" Target="../tags/tag118.xml"/><Relationship Id="rId75" Type="http://schemas.openxmlformats.org/officeDocument/2006/relationships/tags" Target="../tags/tag123.xml"/><Relationship Id="rId83" Type="http://schemas.openxmlformats.org/officeDocument/2006/relationships/notesSlide" Target="../notesSlides/notesSlide7.xml"/><Relationship Id="rId1" Type="http://schemas.openxmlformats.org/officeDocument/2006/relationships/tags" Target="../tags/tag49.xml"/><Relationship Id="rId6" Type="http://schemas.openxmlformats.org/officeDocument/2006/relationships/tags" Target="../tags/tag54.xml"/><Relationship Id="rId15" Type="http://schemas.openxmlformats.org/officeDocument/2006/relationships/tags" Target="../tags/tag63.xml"/><Relationship Id="rId23" Type="http://schemas.openxmlformats.org/officeDocument/2006/relationships/tags" Target="../tags/tag71.xml"/><Relationship Id="rId28" Type="http://schemas.openxmlformats.org/officeDocument/2006/relationships/tags" Target="../tags/tag76.xml"/><Relationship Id="rId36" Type="http://schemas.openxmlformats.org/officeDocument/2006/relationships/tags" Target="../tags/tag84.xml"/><Relationship Id="rId49" Type="http://schemas.openxmlformats.org/officeDocument/2006/relationships/tags" Target="../tags/tag97.xml"/><Relationship Id="rId57" Type="http://schemas.openxmlformats.org/officeDocument/2006/relationships/tags" Target="../tags/tag105.xml"/></Relationships>
</file>

<file path=ppt/slides/_rels/slide8.xml.rels><?xml version="1.0" encoding="UTF-8" standalone="yes"?>
<Relationships xmlns="http://schemas.openxmlformats.org/package/2006/relationships"><Relationship Id="rId13" Type="http://schemas.openxmlformats.org/officeDocument/2006/relationships/tags" Target="../tags/tag142.xml"/><Relationship Id="rId18" Type="http://schemas.openxmlformats.org/officeDocument/2006/relationships/tags" Target="../tags/tag147.xml"/><Relationship Id="rId26" Type="http://schemas.openxmlformats.org/officeDocument/2006/relationships/tags" Target="../tags/tag155.xml"/><Relationship Id="rId39" Type="http://schemas.openxmlformats.org/officeDocument/2006/relationships/tags" Target="../tags/tag168.xml"/><Relationship Id="rId21" Type="http://schemas.openxmlformats.org/officeDocument/2006/relationships/tags" Target="../tags/tag150.xml"/><Relationship Id="rId34" Type="http://schemas.openxmlformats.org/officeDocument/2006/relationships/tags" Target="../tags/tag163.xml"/><Relationship Id="rId42" Type="http://schemas.openxmlformats.org/officeDocument/2006/relationships/tags" Target="../tags/tag171.xml"/><Relationship Id="rId47" Type="http://schemas.openxmlformats.org/officeDocument/2006/relationships/tags" Target="../tags/tag176.xml"/><Relationship Id="rId50" Type="http://schemas.openxmlformats.org/officeDocument/2006/relationships/tags" Target="../tags/tag179.xml"/><Relationship Id="rId55" Type="http://schemas.openxmlformats.org/officeDocument/2006/relationships/tags" Target="../tags/tag184.xml"/><Relationship Id="rId63" Type="http://schemas.openxmlformats.org/officeDocument/2006/relationships/tags" Target="../tags/tag192.xml"/><Relationship Id="rId68" Type="http://schemas.openxmlformats.org/officeDocument/2006/relationships/tags" Target="../tags/tag197.xml"/><Relationship Id="rId7" Type="http://schemas.openxmlformats.org/officeDocument/2006/relationships/tags" Target="../tags/tag136.xml"/><Relationship Id="rId71" Type="http://schemas.openxmlformats.org/officeDocument/2006/relationships/tags" Target="../tags/tag200.xml"/><Relationship Id="rId2" Type="http://schemas.openxmlformats.org/officeDocument/2006/relationships/tags" Target="../tags/tag131.xml"/><Relationship Id="rId16" Type="http://schemas.openxmlformats.org/officeDocument/2006/relationships/tags" Target="../tags/tag145.xml"/><Relationship Id="rId29" Type="http://schemas.openxmlformats.org/officeDocument/2006/relationships/tags" Target="../tags/tag158.xml"/><Relationship Id="rId11" Type="http://schemas.openxmlformats.org/officeDocument/2006/relationships/tags" Target="../tags/tag140.xml"/><Relationship Id="rId24" Type="http://schemas.openxmlformats.org/officeDocument/2006/relationships/tags" Target="../tags/tag153.xml"/><Relationship Id="rId32" Type="http://schemas.openxmlformats.org/officeDocument/2006/relationships/tags" Target="../tags/tag161.xml"/><Relationship Id="rId37" Type="http://schemas.openxmlformats.org/officeDocument/2006/relationships/tags" Target="../tags/tag166.xml"/><Relationship Id="rId40" Type="http://schemas.openxmlformats.org/officeDocument/2006/relationships/tags" Target="../tags/tag169.xml"/><Relationship Id="rId45" Type="http://schemas.openxmlformats.org/officeDocument/2006/relationships/tags" Target="../tags/tag174.xml"/><Relationship Id="rId53" Type="http://schemas.openxmlformats.org/officeDocument/2006/relationships/tags" Target="../tags/tag182.xml"/><Relationship Id="rId58" Type="http://schemas.openxmlformats.org/officeDocument/2006/relationships/tags" Target="../tags/tag187.xml"/><Relationship Id="rId66" Type="http://schemas.openxmlformats.org/officeDocument/2006/relationships/tags" Target="../tags/tag195.xml"/><Relationship Id="rId5" Type="http://schemas.openxmlformats.org/officeDocument/2006/relationships/tags" Target="../tags/tag134.xml"/><Relationship Id="rId15" Type="http://schemas.openxmlformats.org/officeDocument/2006/relationships/tags" Target="../tags/tag144.xml"/><Relationship Id="rId23" Type="http://schemas.openxmlformats.org/officeDocument/2006/relationships/tags" Target="../tags/tag152.xml"/><Relationship Id="rId28" Type="http://schemas.openxmlformats.org/officeDocument/2006/relationships/tags" Target="../tags/tag157.xml"/><Relationship Id="rId36" Type="http://schemas.openxmlformats.org/officeDocument/2006/relationships/tags" Target="../tags/tag165.xml"/><Relationship Id="rId49" Type="http://schemas.openxmlformats.org/officeDocument/2006/relationships/tags" Target="../tags/tag178.xml"/><Relationship Id="rId57" Type="http://schemas.openxmlformats.org/officeDocument/2006/relationships/tags" Target="../tags/tag186.xml"/><Relationship Id="rId61" Type="http://schemas.openxmlformats.org/officeDocument/2006/relationships/tags" Target="../tags/tag190.xml"/><Relationship Id="rId10" Type="http://schemas.openxmlformats.org/officeDocument/2006/relationships/tags" Target="../tags/tag139.xml"/><Relationship Id="rId19" Type="http://schemas.openxmlformats.org/officeDocument/2006/relationships/tags" Target="../tags/tag148.xml"/><Relationship Id="rId31" Type="http://schemas.openxmlformats.org/officeDocument/2006/relationships/tags" Target="../tags/tag160.xml"/><Relationship Id="rId44" Type="http://schemas.openxmlformats.org/officeDocument/2006/relationships/tags" Target="../tags/tag173.xml"/><Relationship Id="rId52" Type="http://schemas.openxmlformats.org/officeDocument/2006/relationships/tags" Target="../tags/tag181.xml"/><Relationship Id="rId60" Type="http://schemas.openxmlformats.org/officeDocument/2006/relationships/tags" Target="../tags/tag189.xml"/><Relationship Id="rId65" Type="http://schemas.openxmlformats.org/officeDocument/2006/relationships/tags" Target="../tags/tag194.xml"/><Relationship Id="rId73" Type="http://schemas.openxmlformats.org/officeDocument/2006/relationships/notesSlide" Target="../notesSlides/notesSlide8.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 Id="rId22" Type="http://schemas.openxmlformats.org/officeDocument/2006/relationships/tags" Target="../tags/tag151.xml"/><Relationship Id="rId27" Type="http://schemas.openxmlformats.org/officeDocument/2006/relationships/tags" Target="../tags/tag156.xml"/><Relationship Id="rId30" Type="http://schemas.openxmlformats.org/officeDocument/2006/relationships/tags" Target="../tags/tag159.xml"/><Relationship Id="rId35" Type="http://schemas.openxmlformats.org/officeDocument/2006/relationships/tags" Target="../tags/tag164.xml"/><Relationship Id="rId43" Type="http://schemas.openxmlformats.org/officeDocument/2006/relationships/tags" Target="../tags/tag172.xml"/><Relationship Id="rId48" Type="http://schemas.openxmlformats.org/officeDocument/2006/relationships/tags" Target="../tags/tag177.xml"/><Relationship Id="rId56" Type="http://schemas.openxmlformats.org/officeDocument/2006/relationships/tags" Target="../tags/tag185.xml"/><Relationship Id="rId64" Type="http://schemas.openxmlformats.org/officeDocument/2006/relationships/tags" Target="../tags/tag193.xml"/><Relationship Id="rId69" Type="http://schemas.openxmlformats.org/officeDocument/2006/relationships/tags" Target="../tags/tag198.xml"/><Relationship Id="rId8" Type="http://schemas.openxmlformats.org/officeDocument/2006/relationships/tags" Target="../tags/tag137.xml"/><Relationship Id="rId51" Type="http://schemas.openxmlformats.org/officeDocument/2006/relationships/tags" Target="../tags/tag180.xml"/><Relationship Id="rId72" Type="http://schemas.openxmlformats.org/officeDocument/2006/relationships/slideLayout" Target="../slideLayouts/slideLayout4.xml"/><Relationship Id="rId3" Type="http://schemas.openxmlformats.org/officeDocument/2006/relationships/tags" Target="../tags/tag132.xml"/><Relationship Id="rId12" Type="http://schemas.openxmlformats.org/officeDocument/2006/relationships/tags" Target="../tags/tag141.xml"/><Relationship Id="rId17" Type="http://schemas.openxmlformats.org/officeDocument/2006/relationships/tags" Target="../tags/tag146.xml"/><Relationship Id="rId25" Type="http://schemas.openxmlformats.org/officeDocument/2006/relationships/tags" Target="../tags/tag154.xml"/><Relationship Id="rId33" Type="http://schemas.openxmlformats.org/officeDocument/2006/relationships/tags" Target="../tags/tag162.xml"/><Relationship Id="rId38" Type="http://schemas.openxmlformats.org/officeDocument/2006/relationships/tags" Target="../tags/tag167.xml"/><Relationship Id="rId46" Type="http://schemas.openxmlformats.org/officeDocument/2006/relationships/tags" Target="../tags/tag175.xml"/><Relationship Id="rId59" Type="http://schemas.openxmlformats.org/officeDocument/2006/relationships/tags" Target="../tags/tag188.xml"/><Relationship Id="rId67" Type="http://schemas.openxmlformats.org/officeDocument/2006/relationships/tags" Target="../tags/tag196.xml"/><Relationship Id="rId20" Type="http://schemas.openxmlformats.org/officeDocument/2006/relationships/tags" Target="../tags/tag149.xml"/><Relationship Id="rId41" Type="http://schemas.openxmlformats.org/officeDocument/2006/relationships/tags" Target="../tags/tag170.xml"/><Relationship Id="rId54" Type="http://schemas.openxmlformats.org/officeDocument/2006/relationships/tags" Target="../tags/tag183.xml"/><Relationship Id="rId62" Type="http://schemas.openxmlformats.org/officeDocument/2006/relationships/tags" Target="../tags/tag191.xml"/><Relationship Id="rId70" Type="http://schemas.openxmlformats.org/officeDocument/2006/relationships/tags" Target="../tags/tag199.xml"/><Relationship Id="rId1" Type="http://schemas.openxmlformats.org/officeDocument/2006/relationships/tags" Target="../tags/tag130.xml"/><Relationship Id="rId6" Type="http://schemas.openxmlformats.org/officeDocument/2006/relationships/tags" Target="../tags/tag13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527381" y="1594953"/>
            <a:ext cx="5694997" cy="23152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6000" b="1">
                <a:solidFill>
                  <a:srgbClr val="1E6FAD"/>
                </a:solidFill>
                <a:latin typeface="微软雅黑" panose="020B0503020204020204" charset="-122"/>
                <a:ea typeface="微软雅黑" panose="020B0503020204020204" charset="-122"/>
              </a:rPr>
              <a:t>安全管理必备</a:t>
            </a:r>
            <a:endParaRPr lang="en-US" altLang="zh-CN" sz="5120" b="1">
              <a:solidFill>
                <a:schemeClr val="tx1">
                  <a:lumMod val="75000"/>
                  <a:lumOff val="25000"/>
                </a:schemeClr>
              </a:solidFill>
              <a:latin typeface="微软雅黑" panose="020B0503020204020204" charset="-122"/>
              <a:ea typeface="微软雅黑" panose="020B0503020204020204" charset="-122"/>
            </a:endParaRPr>
          </a:p>
          <a:p>
            <a:pPr>
              <a:lnSpc>
                <a:spcPct val="130000"/>
              </a:lnSpc>
            </a:pPr>
            <a:r>
              <a:rPr lang="zh-CN" altLang="en-US" sz="5120" b="1">
                <a:solidFill>
                  <a:srgbClr val="1E6FAD"/>
                </a:solidFill>
                <a:latin typeface="微软雅黑" panose="020B0503020204020204" charset="-122"/>
                <a:ea typeface="微软雅黑" panose="020B0503020204020204" charset="-122"/>
              </a:rPr>
              <a:t>工具</a:t>
            </a:r>
            <a:r>
              <a:rPr lang="en-US" altLang="zh-CN" sz="5120" b="1">
                <a:solidFill>
                  <a:srgbClr val="1E6FAD"/>
                </a:solidFill>
                <a:latin typeface="微软雅黑" panose="020B0503020204020204" charset="-122"/>
                <a:ea typeface="微软雅黑" panose="020B0503020204020204" charset="-122"/>
              </a:rPr>
              <a:t>--</a:t>
            </a:r>
            <a:r>
              <a:rPr lang="zh-CN" sz="5120" b="1">
                <a:solidFill>
                  <a:srgbClr val="FF0000"/>
                </a:solidFill>
                <a:latin typeface="微软雅黑" panose="020B0503020204020204" charset="-122"/>
                <a:ea typeface="微软雅黑" panose="020B0503020204020204" charset="-122"/>
              </a:rPr>
              <a:t>目视管理</a:t>
            </a:r>
            <a:endParaRPr lang="zh-CN" sz="5120" b="1" dirty="0">
              <a:solidFill>
                <a:srgbClr val="FF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0167" y="173567"/>
            <a:ext cx="3386667" cy="583565"/>
          </a:xfrm>
          <a:prstGeom prst="rect">
            <a:avLst/>
          </a:prstGeom>
          <a:noFill/>
        </p:spPr>
        <p:txBody>
          <a:bodyPr wrap="square" rtlCol="0" anchor="t">
            <a:spAutoFit/>
          </a:bodyPr>
          <a:lstStyle/>
          <a:p>
            <a:r>
              <a:rPr lang="zh-CN" altLang="en-US" sz="3200" b="1">
                <a:solidFill>
                  <a:srgbClr val="1E6FAD"/>
                </a:solidFill>
                <a:latin typeface="微软雅黑" panose="020B0503020204020204" charset="-122"/>
                <a:ea typeface="微软雅黑" panose="020B0503020204020204" charset="-122"/>
                <a:cs typeface="微软雅黑" panose="020B0503020204020204" charset="-122"/>
              </a:rPr>
              <a:t>管理工具</a:t>
            </a:r>
          </a:p>
        </p:txBody>
      </p:sp>
      <p:sp>
        <p:nvSpPr>
          <p:cNvPr id="2" name="文本框 1"/>
          <p:cNvSpPr txBox="1"/>
          <p:nvPr/>
        </p:nvSpPr>
        <p:spPr>
          <a:xfrm>
            <a:off x="1049867" y="1202267"/>
            <a:ext cx="3386667" cy="460375"/>
          </a:xfrm>
          <a:prstGeom prst="rect">
            <a:avLst/>
          </a:prstGeom>
          <a:noFill/>
        </p:spPr>
        <p:txBody>
          <a:bodyPr wrap="square" rtlCol="0" anchor="t">
            <a:spAutoFit/>
          </a:bodyPr>
          <a:lstStyle/>
          <a:p>
            <a:r>
              <a:rPr lang="zh-CN" altLang="en-US" sz="24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2．看板</a:t>
            </a:r>
          </a:p>
        </p:txBody>
      </p:sp>
      <p:sp>
        <p:nvSpPr>
          <p:cNvPr id="4" name="文本框 3"/>
          <p:cNvSpPr txBox="1"/>
          <p:nvPr/>
        </p:nvSpPr>
        <p:spPr>
          <a:xfrm>
            <a:off x="1240367" y="2083647"/>
            <a:ext cx="4605867" cy="3112135"/>
          </a:xfrm>
          <a:prstGeom prst="rect">
            <a:avLst/>
          </a:prstGeom>
          <a:noFill/>
        </p:spPr>
        <p:txBody>
          <a:bodyPr wrap="square" rtlCol="0" anchor="t">
            <a:spAutoFit/>
          </a:bodyPr>
          <a:lstStyle/>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用在5S的看板作战中，使用的物品放置场所等基本状况的表示板。它的具体位置在哪里？做什么，数量多少，谁负责，甚至说，谁来管理等等重要的项目，让人一看就明白。因为5S的推动，它强调的是透明化、公开化，因为目视管理有一个先决的条件，就是消除黑箱作业。</a:t>
            </a:r>
          </a:p>
        </p:txBody>
      </p:sp>
      <p:pic>
        <p:nvPicPr>
          <p:cNvPr id="86018" name="Picture 2" descr="d:\我的文档\桌面\20110106112659804.jpg"/>
          <p:cNvPicPr>
            <a:picLocks noChangeAspect="1"/>
          </p:cNvPicPr>
          <p:nvPr/>
        </p:nvPicPr>
        <p:blipFill>
          <a:blip r:embed="rId3"/>
          <a:stretch>
            <a:fillRect/>
          </a:stretch>
        </p:blipFill>
        <p:spPr>
          <a:xfrm>
            <a:off x="5933440" y="2083647"/>
            <a:ext cx="5928360" cy="3417147"/>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0167" y="173567"/>
            <a:ext cx="3386667" cy="583565"/>
          </a:xfrm>
          <a:prstGeom prst="rect">
            <a:avLst/>
          </a:prstGeom>
          <a:noFill/>
        </p:spPr>
        <p:txBody>
          <a:bodyPr wrap="square" rtlCol="0" anchor="t">
            <a:spAutoFit/>
          </a:bodyPr>
          <a:lstStyle/>
          <a:p>
            <a:r>
              <a:rPr lang="zh-CN" altLang="en-US" sz="3200" b="1">
                <a:solidFill>
                  <a:srgbClr val="1E6FAD"/>
                </a:solidFill>
                <a:latin typeface="微软雅黑" panose="020B0503020204020204" charset="-122"/>
                <a:ea typeface="微软雅黑" panose="020B0503020204020204" charset="-122"/>
                <a:cs typeface="微软雅黑" panose="020B0503020204020204" charset="-122"/>
              </a:rPr>
              <a:t>管理工具</a:t>
            </a:r>
          </a:p>
        </p:txBody>
      </p:sp>
      <p:sp>
        <p:nvSpPr>
          <p:cNvPr id="2" name="文本框 1"/>
          <p:cNvSpPr txBox="1"/>
          <p:nvPr/>
        </p:nvSpPr>
        <p:spPr>
          <a:xfrm>
            <a:off x="1049867" y="1202267"/>
            <a:ext cx="4021667" cy="460375"/>
          </a:xfrm>
          <a:prstGeom prst="rect">
            <a:avLst/>
          </a:prstGeom>
          <a:noFill/>
        </p:spPr>
        <p:txBody>
          <a:bodyPr wrap="square" rtlCol="0" anchor="t">
            <a:spAutoFit/>
          </a:bodyPr>
          <a:lstStyle/>
          <a:p>
            <a:r>
              <a:rPr lang="zh-CN" altLang="en-US" sz="24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3．信号灯或者异常信号灯</a:t>
            </a:r>
          </a:p>
        </p:txBody>
      </p:sp>
      <p:sp>
        <p:nvSpPr>
          <p:cNvPr id="4" name="文本框 3"/>
          <p:cNvSpPr txBox="1"/>
          <p:nvPr/>
        </p:nvSpPr>
        <p:spPr>
          <a:xfrm>
            <a:off x="1240367" y="2083647"/>
            <a:ext cx="4605867" cy="1817370"/>
          </a:xfrm>
          <a:prstGeom prst="rect">
            <a:avLst/>
          </a:prstGeom>
          <a:noFill/>
        </p:spPr>
        <p:txBody>
          <a:bodyPr wrap="square" rtlCol="0" anchor="t">
            <a:spAutoFit/>
          </a:bodyPr>
          <a:lstStyle/>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在生产现场，第一线的管理人员必须随时知道，作业员或机器是否在正常地开动，是否在正常作业，信号灯是工序内发生异常时，用于通知管理人员的工具。</a:t>
            </a:r>
          </a:p>
        </p:txBody>
      </p:sp>
      <p:grpSp>
        <p:nvGrpSpPr>
          <p:cNvPr id="5" name="组合 4"/>
          <p:cNvGrpSpPr/>
          <p:nvPr/>
        </p:nvGrpSpPr>
        <p:grpSpPr>
          <a:xfrm>
            <a:off x="6341533" y="1032087"/>
            <a:ext cx="4416213" cy="5249333"/>
            <a:chOff x="6860" y="2450"/>
            <a:chExt cx="6010" cy="7144"/>
          </a:xfrm>
        </p:grpSpPr>
        <p:pic>
          <p:nvPicPr>
            <p:cNvPr id="88066" name="Picture 2"/>
            <p:cNvPicPr>
              <a:picLocks noChangeAspect="1"/>
            </p:cNvPicPr>
            <p:nvPr/>
          </p:nvPicPr>
          <p:blipFill>
            <a:blip r:embed="rId3"/>
            <a:stretch>
              <a:fillRect/>
            </a:stretch>
          </p:blipFill>
          <p:spPr>
            <a:xfrm>
              <a:off x="6860" y="2450"/>
              <a:ext cx="5633" cy="4538"/>
            </a:xfrm>
            <a:prstGeom prst="rect">
              <a:avLst/>
            </a:prstGeom>
            <a:noFill/>
            <a:ln w="9525">
              <a:noFill/>
            </a:ln>
          </p:spPr>
        </p:pic>
        <p:pic>
          <p:nvPicPr>
            <p:cNvPr id="88067" name="Picture 3"/>
            <p:cNvPicPr>
              <a:picLocks noChangeAspect="1"/>
            </p:cNvPicPr>
            <p:nvPr/>
          </p:nvPicPr>
          <p:blipFill>
            <a:blip r:embed="rId4"/>
            <a:stretch>
              <a:fillRect/>
            </a:stretch>
          </p:blipFill>
          <p:spPr>
            <a:xfrm>
              <a:off x="6860" y="6668"/>
              <a:ext cx="6010" cy="2927"/>
            </a:xfrm>
            <a:prstGeom prst="rect">
              <a:avLst/>
            </a:prstGeom>
            <a:noFill/>
            <a:ln w="9525">
              <a:noFill/>
            </a:ln>
          </p:spPr>
        </p:pic>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0167" y="173567"/>
            <a:ext cx="3386667" cy="583565"/>
          </a:xfrm>
          <a:prstGeom prst="rect">
            <a:avLst/>
          </a:prstGeom>
          <a:noFill/>
        </p:spPr>
        <p:txBody>
          <a:bodyPr wrap="square" rtlCol="0" anchor="t">
            <a:spAutoFit/>
          </a:bodyPr>
          <a:lstStyle/>
          <a:p>
            <a:r>
              <a:rPr lang="zh-CN" altLang="en-US" sz="3200" b="1">
                <a:solidFill>
                  <a:srgbClr val="1E6FAD"/>
                </a:solidFill>
                <a:latin typeface="微软雅黑" panose="020B0503020204020204" charset="-122"/>
                <a:ea typeface="微软雅黑" panose="020B0503020204020204" charset="-122"/>
                <a:cs typeface="微软雅黑" panose="020B0503020204020204" charset="-122"/>
              </a:rPr>
              <a:t>管理工具</a:t>
            </a:r>
          </a:p>
        </p:txBody>
      </p:sp>
      <p:sp>
        <p:nvSpPr>
          <p:cNvPr id="2" name="文本框 1"/>
          <p:cNvSpPr txBox="1"/>
          <p:nvPr/>
        </p:nvSpPr>
        <p:spPr>
          <a:xfrm>
            <a:off x="1049867" y="1202267"/>
            <a:ext cx="4021667" cy="460375"/>
          </a:xfrm>
          <a:prstGeom prst="rect">
            <a:avLst/>
          </a:prstGeom>
          <a:noFill/>
        </p:spPr>
        <p:txBody>
          <a:bodyPr wrap="square" rtlCol="0" anchor="t">
            <a:spAutoFit/>
          </a:bodyPr>
          <a:lstStyle/>
          <a:p>
            <a:r>
              <a:rPr lang="zh-CN" altLang="en-US" sz="24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4．操作流程图</a:t>
            </a:r>
          </a:p>
        </p:txBody>
      </p:sp>
      <p:sp>
        <p:nvSpPr>
          <p:cNvPr id="4" name="文本框 3"/>
          <p:cNvSpPr txBox="1"/>
          <p:nvPr/>
        </p:nvSpPr>
        <p:spPr>
          <a:xfrm>
            <a:off x="1202267" y="2045547"/>
            <a:ext cx="4098713" cy="3975100"/>
          </a:xfrm>
          <a:prstGeom prst="rect">
            <a:avLst/>
          </a:prstGeom>
          <a:noFill/>
        </p:spPr>
        <p:txBody>
          <a:bodyPr wrap="square" rtlCol="0" anchor="t">
            <a:spAutoFit/>
          </a:bodyPr>
          <a:lstStyle/>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操作流程图，它本身是描述工序重点和作业顺序的简明指示书，也称为步骤图，用于指导生产作业。在一般的车间内，特别是工序比较复杂的车间，在看板管理上一定要有个操作流程图。原材料进来后，第一个流程可能是签收，第二个工序可能是点料，第三个工序可能是转换，或者转制，这就叫操作流程图。</a:t>
            </a:r>
          </a:p>
        </p:txBody>
      </p:sp>
      <p:pic>
        <p:nvPicPr>
          <p:cNvPr id="90114" name="Picture 2" descr="d:\我的文档\桌面\1137776832.jpg"/>
          <p:cNvPicPr>
            <a:picLocks noChangeAspect="1"/>
          </p:cNvPicPr>
          <p:nvPr/>
        </p:nvPicPr>
        <p:blipFill>
          <a:blip r:embed="rId3"/>
          <a:stretch>
            <a:fillRect/>
          </a:stretch>
        </p:blipFill>
        <p:spPr>
          <a:xfrm>
            <a:off x="5643033" y="2349500"/>
            <a:ext cx="5663353" cy="3150447"/>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0167" y="173567"/>
            <a:ext cx="3386667" cy="583565"/>
          </a:xfrm>
          <a:prstGeom prst="rect">
            <a:avLst/>
          </a:prstGeom>
          <a:noFill/>
        </p:spPr>
        <p:txBody>
          <a:bodyPr wrap="square" rtlCol="0" anchor="t">
            <a:spAutoFit/>
          </a:bodyPr>
          <a:lstStyle/>
          <a:p>
            <a:r>
              <a:rPr lang="zh-CN" altLang="en-US" sz="3200" b="1">
                <a:solidFill>
                  <a:srgbClr val="1E6FAD"/>
                </a:solidFill>
                <a:latin typeface="微软雅黑" panose="020B0503020204020204" charset="-122"/>
                <a:ea typeface="微软雅黑" panose="020B0503020204020204" charset="-122"/>
                <a:cs typeface="微软雅黑" panose="020B0503020204020204" charset="-122"/>
              </a:rPr>
              <a:t>管理工具</a:t>
            </a:r>
          </a:p>
        </p:txBody>
      </p:sp>
      <p:sp>
        <p:nvSpPr>
          <p:cNvPr id="2" name="文本框 1"/>
          <p:cNvSpPr txBox="1"/>
          <p:nvPr/>
        </p:nvSpPr>
        <p:spPr>
          <a:xfrm>
            <a:off x="1049867" y="1202267"/>
            <a:ext cx="4021667" cy="460375"/>
          </a:xfrm>
          <a:prstGeom prst="rect">
            <a:avLst/>
          </a:prstGeom>
          <a:noFill/>
        </p:spPr>
        <p:txBody>
          <a:bodyPr wrap="square" rtlCol="0" anchor="t">
            <a:spAutoFit/>
          </a:bodyPr>
          <a:lstStyle/>
          <a:p>
            <a:r>
              <a:rPr lang="zh-CN" altLang="en-US" sz="24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5．反面教材</a:t>
            </a:r>
          </a:p>
        </p:txBody>
      </p:sp>
      <p:sp>
        <p:nvSpPr>
          <p:cNvPr id="4" name="文本框 3"/>
          <p:cNvSpPr txBox="1"/>
          <p:nvPr/>
        </p:nvSpPr>
        <p:spPr>
          <a:xfrm>
            <a:off x="1202267" y="2045547"/>
            <a:ext cx="4098713" cy="2680335"/>
          </a:xfrm>
          <a:prstGeom prst="rect">
            <a:avLst/>
          </a:prstGeom>
          <a:noFill/>
        </p:spPr>
        <p:txBody>
          <a:bodyPr wrap="square" rtlCol="0" anchor="t">
            <a:spAutoFit/>
          </a:bodyPr>
          <a:lstStyle/>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反面教材，一般它是结合现物和柏拉图的表示，就是让现场的作业人员明白，也知道他的不良的现象及后果。一般是放在人多的显著位置，让人一看就明白，这是不能够正常使用，或不能违规操作。</a:t>
            </a:r>
          </a:p>
        </p:txBody>
      </p:sp>
      <p:pic>
        <p:nvPicPr>
          <p:cNvPr id="92162" name="Picture 2"/>
          <p:cNvPicPr>
            <a:picLocks noChangeAspect="1"/>
          </p:cNvPicPr>
          <p:nvPr/>
        </p:nvPicPr>
        <p:blipFill>
          <a:blip r:embed="rId3"/>
          <a:stretch>
            <a:fillRect/>
          </a:stretch>
        </p:blipFill>
        <p:spPr>
          <a:xfrm>
            <a:off x="5416973" y="1866053"/>
            <a:ext cx="6032500" cy="4344247"/>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0167" y="173567"/>
            <a:ext cx="3386667" cy="583565"/>
          </a:xfrm>
          <a:prstGeom prst="rect">
            <a:avLst/>
          </a:prstGeom>
          <a:noFill/>
        </p:spPr>
        <p:txBody>
          <a:bodyPr wrap="square" rtlCol="0" anchor="t">
            <a:spAutoFit/>
          </a:bodyPr>
          <a:lstStyle/>
          <a:p>
            <a:r>
              <a:rPr lang="zh-CN" altLang="en-US" sz="3200" b="1">
                <a:solidFill>
                  <a:srgbClr val="1E6FAD"/>
                </a:solidFill>
                <a:latin typeface="微软雅黑" panose="020B0503020204020204" charset="-122"/>
                <a:ea typeface="微软雅黑" panose="020B0503020204020204" charset="-122"/>
                <a:cs typeface="微软雅黑" panose="020B0503020204020204" charset="-122"/>
              </a:rPr>
              <a:t>管理工具</a:t>
            </a:r>
          </a:p>
        </p:txBody>
      </p:sp>
      <p:sp>
        <p:nvSpPr>
          <p:cNvPr id="2" name="文本框 1"/>
          <p:cNvSpPr txBox="1"/>
          <p:nvPr/>
        </p:nvSpPr>
        <p:spPr>
          <a:xfrm>
            <a:off x="1049867" y="1202267"/>
            <a:ext cx="4021667" cy="460375"/>
          </a:xfrm>
          <a:prstGeom prst="rect">
            <a:avLst/>
          </a:prstGeom>
          <a:noFill/>
        </p:spPr>
        <p:txBody>
          <a:bodyPr wrap="square" rtlCol="0" anchor="t">
            <a:spAutoFit/>
          </a:bodyPr>
          <a:lstStyle/>
          <a:p>
            <a:r>
              <a:rPr lang="zh-CN" altLang="en-US" sz="24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6．提醒板</a:t>
            </a:r>
          </a:p>
        </p:txBody>
      </p:sp>
      <p:sp>
        <p:nvSpPr>
          <p:cNvPr id="4" name="文本框 3"/>
          <p:cNvSpPr txBox="1"/>
          <p:nvPr/>
        </p:nvSpPr>
        <p:spPr>
          <a:xfrm>
            <a:off x="1265767" y="1816947"/>
            <a:ext cx="9901767" cy="3543300"/>
          </a:xfrm>
          <a:prstGeom prst="rect">
            <a:avLst/>
          </a:prstGeom>
          <a:noFill/>
        </p:spPr>
        <p:txBody>
          <a:bodyPr wrap="square" rtlCol="0" anchor="t">
            <a:spAutoFit/>
          </a:bodyPr>
          <a:lstStyle/>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提醒板，用于防止遗漏。健忘是人的本性，不可能杜绝，只有通过一些自主管理的方法来最大限度地尽量减少遗漏或遗忘。比如有的车间内的进出口处，有一块板子，今天有多少产品要在何时送到何处，或者什么产品一定要在何时生产完毕。或者有领导来视察，下午两点钟有一个什么检查，或是某某领导来视察。这些都统称为提醒板。一般来说，用纵轴表示时间，横轴表示日期，纵轴的时间间隔通常为一个小时，一天用8个小时来区分，每一小时，就是每一个时间段记录正常、不良或者是次品的情况，让作业者自己记录。提醒板一个月统计一次，在每个月的例会中总结，与上个月进行比较，看是否有进步，并确定下个月的目录，这是提醒板的另一个作用。</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0167" y="173567"/>
            <a:ext cx="3386667" cy="583565"/>
          </a:xfrm>
          <a:prstGeom prst="rect">
            <a:avLst/>
          </a:prstGeom>
          <a:noFill/>
        </p:spPr>
        <p:txBody>
          <a:bodyPr wrap="square" rtlCol="0" anchor="t">
            <a:spAutoFit/>
          </a:bodyPr>
          <a:lstStyle/>
          <a:p>
            <a:r>
              <a:rPr lang="zh-CN" altLang="en-US" sz="3200" b="1">
                <a:solidFill>
                  <a:srgbClr val="1E6FAD"/>
                </a:solidFill>
                <a:latin typeface="微软雅黑" panose="020B0503020204020204" charset="-122"/>
                <a:ea typeface="微软雅黑" panose="020B0503020204020204" charset="-122"/>
                <a:cs typeface="微软雅黑" panose="020B0503020204020204" charset="-122"/>
              </a:rPr>
              <a:t>管理工具</a:t>
            </a:r>
          </a:p>
        </p:txBody>
      </p:sp>
      <p:sp>
        <p:nvSpPr>
          <p:cNvPr id="2" name="文本框 1"/>
          <p:cNvSpPr txBox="1"/>
          <p:nvPr/>
        </p:nvSpPr>
        <p:spPr>
          <a:xfrm>
            <a:off x="1049867" y="1202267"/>
            <a:ext cx="4021667" cy="460375"/>
          </a:xfrm>
          <a:prstGeom prst="rect">
            <a:avLst/>
          </a:prstGeom>
          <a:noFill/>
        </p:spPr>
        <p:txBody>
          <a:bodyPr wrap="square" rtlCol="0" anchor="t">
            <a:spAutoFit/>
          </a:bodyPr>
          <a:lstStyle/>
          <a:p>
            <a:r>
              <a:rPr lang="zh-CN" altLang="en-US" sz="24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7．区域线</a:t>
            </a:r>
          </a:p>
        </p:txBody>
      </p:sp>
      <p:sp>
        <p:nvSpPr>
          <p:cNvPr id="4" name="文本框 3"/>
          <p:cNvSpPr txBox="1"/>
          <p:nvPr/>
        </p:nvSpPr>
        <p:spPr>
          <a:xfrm>
            <a:off x="1291167" y="2185247"/>
            <a:ext cx="4073313" cy="1817370"/>
          </a:xfrm>
          <a:prstGeom prst="rect">
            <a:avLst/>
          </a:prstGeom>
          <a:noFill/>
        </p:spPr>
        <p:txBody>
          <a:bodyPr wrap="square" rtlCol="0" anchor="t">
            <a:spAutoFit/>
          </a:bodyPr>
          <a:lstStyle/>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区域线就是对半成品放置的场所或通道等区域，用线条把它画出，主要用于整理与整顿，异常原因，停线故障等，用于看板管理。</a:t>
            </a:r>
          </a:p>
        </p:txBody>
      </p:sp>
      <p:pic>
        <p:nvPicPr>
          <p:cNvPr id="96258" name="Picture 2"/>
          <p:cNvPicPr>
            <a:picLocks noChangeAspect="1"/>
          </p:cNvPicPr>
          <p:nvPr/>
        </p:nvPicPr>
        <p:blipFill>
          <a:blip r:embed="rId3"/>
          <a:stretch>
            <a:fillRect/>
          </a:stretch>
        </p:blipFill>
        <p:spPr>
          <a:xfrm>
            <a:off x="5821680" y="1882140"/>
            <a:ext cx="5710767" cy="43434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0167" y="173567"/>
            <a:ext cx="3386667" cy="583565"/>
          </a:xfrm>
          <a:prstGeom prst="rect">
            <a:avLst/>
          </a:prstGeom>
          <a:noFill/>
        </p:spPr>
        <p:txBody>
          <a:bodyPr wrap="square" rtlCol="0" anchor="t">
            <a:spAutoFit/>
          </a:bodyPr>
          <a:lstStyle/>
          <a:p>
            <a:r>
              <a:rPr lang="zh-CN" altLang="en-US" sz="3200" b="1">
                <a:solidFill>
                  <a:srgbClr val="1E6FAD"/>
                </a:solidFill>
                <a:latin typeface="微软雅黑" panose="020B0503020204020204" charset="-122"/>
                <a:ea typeface="微软雅黑" panose="020B0503020204020204" charset="-122"/>
                <a:cs typeface="微软雅黑" panose="020B0503020204020204" charset="-122"/>
              </a:rPr>
              <a:t>管理工具</a:t>
            </a:r>
          </a:p>
        </p:txBody>
      </p:sp>
      <p:sp>
        <p:nvSpPr>
          <p:cNvPr id="2" name="文本框 1"/>
          <p:cNvSpPr txBox="1"/>
          <p:nvPr/>
        </p:nvSpPr>
        <p:spPr>
          <a:xfrm>
            <a:off x="1049867" y="1202267"/>
            <a:ext cx="4021667" cy="460375"/>
          </a:xfrm>
          <a:prstGeom prst="rect">
            <a:avLst/>
          </a:prstGeom>
          <a:noFill/>
        </p:spPr>
        <p:txBody>
          <a:bodyPr wrap="square" rtlCol="0" anchor="t">
            <a:spAutoFit/>
          </a:bodyPr>
          <a:lstStyle/>
          <a:p>
            <a:r>
              <a:rPr lang="zh-CN" altLang="en-US" sz="24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8．警示线</a:t>
            </a:r>
          </a:p>
        </p:txBody>
      </p:sp>
      <p:sp>
        <p:nvSpPr>
          <p:cNvPr id="4" name="文本框 3"/>
          <p:cNvSpPr txBox="1"/>
          <p:nvPr/>
        </p:nvSpPr>
        <p:spPr>
          <a:xfrm>
            <a:off x="1507067" y="2515447"/>
            <a:ext cx="4073313" cy="1385570"/>
          </a:xfrm>
          <a:prstGeom prst="rect">
            <a:avLst/>
          </a:prstGeom>
          <a:noFill/>
        </p:spPr>
        <p:txBody>
          <a:bodyPr wrap="square" rtlCol="0" anchor="t">
            <a:spAutoFit/>
          </a:bodyPr>
          <a:lstStyle/>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警示线，就是在仓库或其它物品放置处用来表示最大或最小库存量的涂在地面上的彩色漆线，用于看板作战中。</a:t>
            </a:r>
          </a:p>
        </p:txBody>
      </p:sp>
      <p:pic>
        <p:nvPicPr>
          <p:cNvPr id="98306" name="Picture 2"/>
          <p:cNvPicPr>
            <a:picLocks noChangeAspect="1"/>
          </p:cNvPicPr>
          <p:nvPr/>
        </p:nvPicPr>
        <p:blipFill>
          <a:blip r:embed="rId3"/>
          <a:stretch>
            <a:fillRect/>
          </a:stretch>
        </p:blipFill>
        <p:spPr>
          <a:xfrm>
            <a:off x="6568440" y="1028700"/>
            <a:ext cx="4114800" cy="5545667"/>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0167" y="173567"/>
            <a:ext cx="3386667" cy="583565"/>
          </a:xfrm>
          <a:prstGeom prst="rect">
            <a:avLst/>
          </a:prstGeom>
          <a:noFill/>
        </p:spPr>
        <p:txBody>
          <a:bodyPr wrap="square" rtlCol="0" anchor="t">
            <a:spAutoFit/>
          </a:bodyPr>
          <a:lstStyle/>
          <a:p>
            <a:r>
              <a:rPr lang="zh-CN" altLang="en-US" sz="3200" b="1">
                <a:solidFill>
                  <a:srgbClr val="1E6FAD"/>
                </a:solidFill>
                <a:latin typeface="微软雅黑" panose="020B0503020204020204" charset="-122"/>
                <a:ea typeface="微软雅黑" panose="020B0503020204020204" charset="-122"/>
                <a:cs typeface="微软雅黑" panose="020B0503020204020204" charset="-122"/>
              </a:rPr>
              <a:t>管理工具</a:t>
            </a:r>
          </a:p>
        </p:txBody>
      </p:sp>
      <p:sp>
        <p:nvSpPr>
          <p:cNvPr id="2" name="文本框 1"/>
          <p:cNvSpPr txBox="1"/>
          <p:nvPr/>
        </p:nvSpPr>
        <p:spPr>
          <a:xfrm>
            <a:off x="1049867" y="1189567"/>
            <a:ext cx="4021667" cy="460375"/>
          </a:xfrm>
          <a:prstGeom prst="rect">
            <a:avLst/>
          </a:prstGeom>
          <a:noFill/>
        </p:spPr>
        <p:txBody>
          <a:bodyPr wrap="square" rtlCol="0" anchor="t">
            <a:spAutoFit/>
          </a:bodyPr>
          <a:lstStyle/>
          <a:p>
            <a:r>
              <a:rPr lang="zh-CN" altLang="en-US" sz="24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9．告示板</a:t>
            </a:r>
          </a:p>
        </p:txBody>
      </p:sp>
      <p:sp>
        <p:nvSpPr>
          <p:cNvPr id="4" name="文本框 3"/>
          <p:cNvSpPr txBox="1"/>
          <p:nvPr/>
        </p:nvSpPr>
        <p:spPr>
          <a:xfrm>
            <a:off x="1545167" y="2363047"/>
            <a:ext cx="4073313" cy="1817370"/>
          </a:xfrm>
          <a:prstGeom prst="rect">
            <a:avLst/>
          </a:prstGeom>
          <a:noFill/>
        </p:spPr>
        <p:txBody>
          <a:bodyPr wrap="square" rtlCol="0" anchor="t">
            <a:spAutoFit/>
          </a:bodyPr>
          <a:lstStyle/>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告示板，是一种及时管理的道具，也就是公告，或是一种让大家都知道，比方说今天下午两点钟开会，告示板就是书写这些内容。</a:t>
            </a:r>
          </a:p>
        </p:txBody>
      </p:sp>
      <p:pic>
        <p:nvPicPr>
          <p:cNvPr id="100354" name="Picture 2"/>
          <p:cNvPicPr>
            <a:picLocks noChangeAspect="1"/>
          </p:cNvPicPr>
          <p:nvPr/>
        </p:nvPicPr>
        <p:blipFill>
          <a:blip r:embed="rId3"/>
          <a:stretch>
            <a:fillRect/>
          </a:stretch>
        </p:blipFill>
        <p:spPr>
          <a:xfrm>
            <a:off x="6206067" y="2264833"/>
            <a:ext cx="5060527" cy="31242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0167" y="173567"/>
            <a:ext cx="3386667" cy="583565"/>
          </a:xfrm>
          <a:prstGeom prst="rect">
            <a:avLst/>
          </a:prstGeom>
          <a:noFill/>
        </p:spPr>
        <p:txBody>
          <a:bodyPr wrap="square" rtlCol="0" anchor="t">
            <a:spAutoFit/>
          </a:bodyPr>
          <a:lstStyle/>
          <a:p>
            <a:r>
              <a:rPr lang="zh-CN" altLang="en-US" sz="3200" b="1">
                <a:solidFill>
                  <a:srgbClr val="1E6FAD"/>
                </a:solidFill>
                <a:latin typeface="微软雅黑" panose="020B0503020204020204" charset="-122"/>
                <a:ea typeface="微软雅黑" panose="020B0503020204020204" charset="-122"/>
                <a:cs typeface="微软雅黑" panose="020B0503020204020204" charset="-122"/>
              </a:rPr>
              <a:t>管理工具</a:t>
            </a:r>
          </a:p>
        </p:txBody>
      </p:sp>
      <p:sp>
        <p:nvSpPr>
          <p:cNvPr id="2" name="文本框 1"/>
          <p:cNvSpPr txBox="1"/>
          <p:nvPr/>
        </p:nvSpPr>
        <p:spPr>
          <a:xfrm>
            <a:off x="1049867" y="1189567"/>
            <a:ext cx="4021667" cy="460375"/>
          </a:xfrm>
          <a:prstGeom prst="rect">
            <a:avLst/>
          </a:prstGeom>
          <a:noFill/>
        </p:spPr>
        <p:txBody>
          <a:bodyPr wrap="square" rtlCol="0" anchor="t">
            <a:spAutoFit/>
          </a:bodyPr>
          <a:lstStyle/>
          <a:p>
            <a:r>
              <a:rPr lang="zh-CN" altLang="en-US" sz="24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10．生产管理板</a:t>
            </a:r>
          </a:p>
        </p:txBody>
      </p:sp>
      <p:sp>
        <p:nvSpPr>
          <p:cNvPr id="4" name="文本框 3"/>
          <p:cNvSpPr txBox="1"/>
          <p:nvPr/>
        </p:nvSpPr>
        <p:spPr>
          <a:xfrm>
            <a:off x="1545167" y="2363047"/>
            <a:ext cx="4073313" cy="1817370"/>
          </a:xfrm>
          <a:prstGeom prst="rect">
            <a:avLst/>
          </a:prstGeom>
          <a:noFill/>
        </p:spPr>
        <p:txBody>
          <a:bodyPr wrap="square" rtlCol="0" anchor="t">
            <a:spAutoFit/>
          </a:bodyPr>
          <a:lstStyle/>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生产管理板，是揭示生产线的生产状况、进度的表示板，记入生产实绩、设备开动率、异常原因（停线、故障）等，用于看板管理。 </a:t>
            </a:r>
          </a:p>
        </p:txBody>
      </p:sp>
      <p:pic>
        <p:nvPicPr>
          <p:cNvPr id="102402" name="Picture 2"/>
          <p:cNvPicPr>
            <a:picLocks noChangeAspect="1"/>
          </p:cNvPicPr>
          <p:nvPr/>
        </p:nvPicPr>
        <p:blipFill>
          <a:blip r:embed="rId3"/>
          <a:stretch>
            <a:fillRect/>
          </a:stretch>
        </p:blipFill>
        <p:spPr>
          <a:xfrm>
            <a:off x="6030807" y="2091267"/>
            <a:ext cx="5039360" cy="34417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0167" y="173567"/>
            <a:ext cx="3386667" cy="583565"/>
          </a:xfrm>
          <a:prstGeom prst="rect">
            <a:avLst/>
          </a:prstGeom>
          <a:noFill/>
        </p:spPr>
        <p:txBody>
          <a:bodyPr wrap="square" rtlCol="0" anchor="t">
            <a:spAutoFit/>
          </a:bodyPr>
          <a:lstStyle/>
          <a:p>
            <a:r>
              <a:rPr lang="zh-CN" altLang="en-US" sz="3200" b="1">
                <a:solidFill>
                  <a:srgbClr val="1E6FAD"/>
                </a:solidFill>
                <a:latin typeface="微软雅黑" panose="020B0503020204020204" charset="-122"/>
                <a:ea typeface="微软雅黑" panose="020B0503020204020204" charset="-122"/>
                <a:cs typeface="微软雅黑" panose="020B0503020204020204" charset="-122"/>
              </a:rPr>
              <a:t>可视化结果</a:t>
            </a:r>
          </a:p>
        </p:txBody>
      </p:sp>
      <p:sp>
        <p:nvSpPr>
          <p:cNvPr id="2" name="文本框 1"/>
          <p:cNvSpPr txBox="1"/>
          <p:nvPr/>
        </p:nvSpPr>
        <p:spPr>
          <a:xfrm>
            <a:off x="821267" y="948267"/>
            <a:ext cx="3386667" cy="460375"/>
          </a:xfrm>
          <a:prstGeom prst="rect">
            <a:avLst/>
          </a:prstGeom>
          <a:noFill/>
        </p:spPr>
        <p:txBody>
          <a:bodyPr wrap="square" rtlCol="0" anchor="t">
            <a:spAutoFit/>
          </a:bodyPr>
          <a:lstStyle/>
          <a:p>
            <a:r>
              <a:rPr lang="zh-CN" altLang="en-US" sz="24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形成可视化管理的现场</a:t>
            </a:r>
          </a:p>
        </p:txBody>
      </p:sp>
      <p:sp>
        <p:nvSpPr>
          <p:cNvPr id="104449" name="Rectangle 3"/>
          <p:cNvSpPr/>
          <p:nvPr/>
        </p:nvSpPr>
        <p:spPr>
          <a:xfrm>
            <a:off x="4628727" y="2125980"/>
            <a:ext cx="3202940" cy="4414520"/>
          </a:xfrm>
          <a:prstGeom prst="rect">
            <a:avLst/>
          </a:prstGeom>
          <a:noFill/>
          <a:ln w="12700" cap="flat" cmpd="sng">
            <a:solidFill>
              <a:schemeClr val="tx1"/>
            </a:solidFill>
            <a:prstDash val="solid"/>
            <a:miter/>
            <a:headEnd type="none" w="med" len="med"/>
            <a:tailEnd type="none" w="med" len="med"/>
          </a:ln>
          <a:extLst>
            <a:ext uri="{909E8E84-426E-40DD-AFC4-6F175D3DCCD1}">
              <a14:hiddenFill xmlns:a14="http://schemas.microsoft.com/office/drawing/2010/main">
                <a:solidFill>
                  <a:srgbClr val="EDF9EE">
                    <a:alpha val="59999"/>
                  </a:srgbClr>
                </a:solidFill>
              </a14:hiddenFill>
            </a:ext>
          </a:extLst>
        </p:spPr>
        <p:txBody>
          <a:bodyPr wrap="none" anchor="ctr"/>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50" name="Rectangle 4"/>
          <p:cNvSpPr/>
          <p:nvPr/>
        </p:nvSpPr>
        <p:spPr>
          <a:xfrm>
            <a:off x="7892627" y="2125980"/>
            <a:ext cx="3204633" cy="4414520"/>
          </a:xfrm>
          <a:prstGeom prst="rect">
            <a:avLst/>
          </a:prstGeom>
          <a:noFill/>
          <a:ln w="12700" cap="flat" cmpd="sng">
            <a:solidFill>
              <a:schemeClr val="tx1"/>
            </a:solidFill>
            <a:prstDash val="solid"/>
            <a:miter/>
            <a:headEnd type="none" w="med" len="med"/>
            <a:tailEnd type="none" w="med" len="med"/>
          </a:ln>
          <a:extLst>
            <a:ext uri="{909E8E84-426E-40DD-AFC4-6F175D3DCCD1}">
              <a14:hiddenFill xmlns:a14="http://schemas.microsoft.com/office/drawing/2010/main">
                <a:solidFill>
                  <a:srgbClr val="EDF9EE">
                    <a:alpha val="59999"/>
                  </a:srgbClr>
                </a:solidFill>
              </a14:hiddenFill>
            </a:ext>
          </a:extLst>
        </p:spPr>
        <p:txBody>
          <a:bodyPr wrap="none" anchor="ctr"/>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51" name="Rectangle 5"/>
          <p:cNvSpPr/>
          <p:nvPr/>
        </p:nvSpPr>
        <p:spPr>
          <a:xfrm>
            <a:off x="1172633" y="2125980"/>
            <a:ext cx="3310467" cy="4414520"/>
          </a:xfrm>
          <a:prstGeom prst="rect">
            <a:avLst/>
          </a:prstGeom>
          <a:noFill/>
          <a:ln w="12700" cap="flat" cmpd="sng">
            <a:solidFill>
              <a:schemeClr val="tx1"/>
            </a:solidFill>
            <a:prstDash val="solid"/>
            <a:miter/>
            <a:headEnd type="none" w="med" len="med"/>
            <a:tailEnd type="none" w="med" len="med"/>
          </a:ln>
          <a:extLst>
            <a:ext uri="{909E8E84-426E-40DD-AFC4-6F175D3DCCD1}">
              <a14:hiddenFill xmlns:a14="http://schemas.microsoft.com/office/drawing/2010/main">
                <a:solidFill>
                  <a:srgbClr val="EDF9EE">
                    <a:alpha val="59999"/>
                  </a:srgbClr>
                </a:solidFill>
              </a14:hiddenFill>
            </a:ext>
          </a:extLst>
        </p:spPr>
        <p:txBody>
          <a:bodyPr wrap="none" anchor="ctr"/>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52" name="AutoShape 6"/>
          <p:cNvSpPr/>
          <p:nvPr/>
        </p:nvSpPr>
        <p:spPr>
          <a:xfrm>
            <a:off x="1164167" y="1669627"/>
            <a:ext cx="3396827" cy="389467"/>
          </a:xfrm>
          <a:prstGeom prst="homePlate">
            <a:avLst>
              <a:gd name="adj" fmla="val 17370"/>
            </a:avLst>
          </a:prstGeom>
          <a:solidFill>
            <a:srgbClr val="1E6FAD"/>
          </a:solidFill>
          <a:ln w="12700" cap="flat" cmpd="sng">
            <a:noFill/>
            <a:prstDash val="solid"/>
            <a:miter/>
            <a:headEnd type="none" w="med" len="med"/>
            <a:tailEnd type="none" w="med" len="med"/>
          </a:ln>
        </p:spPr>
        <p:txBody>
          <a:bodyPr wrap="none" anchor="ctr"/>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53" name="AutoShape 7"/>
          <p:cNvSpPr/>
          <p:nvPr/>
        </p:nvSpPr>
        <p:spPr>
          <a:xfrm>
            <a:off x="4597400" y="1662853"/>
            <a:ext cx="3227493" cy="389467"/>
          </a:xfrm>
          <a:prstGeom prst="homePlate">
            <a:avLst>
              <a:gd name="adj" fmla="val 16504"/>
            </a:avLst>
          </a:prstGeom>
          <a:solidFill>
            <a:srgbClr val="1E6FAD"/>
          </a:solidFill>
          <a:ln w="12700" cap="flat" cmpd="sng">
            <a:noFill/>
            <a:prstDash val="solid"/>
            <a:miter/>
            <a:headEnd type="none" w="med" len="med"/>
            <a:tailEnd type="none" w="med" len="med"/>
          </a:ln>
        </p:spPr>
        <p:txBody>
          <a:bodyPr wrap="none" anchor="ctr"/>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54" name="AutoShape 8"/>
          <p:cNvSpPr/>
          <p:nvPr/>
        </p:nvSpPr>
        <p:spPr>
          <a:xfrm>
            <a:off x="7882467" y="1661160"/>
            <a:ext cx="3257127" cy="389467"/>
          </a:xfrm>
          <a:prstGeom prst="homePlate">
            <a:avLst>
              <a:gd name="adj" fmla="val 16656"/>
            </a:avLst>
          </a:prstGeom>
          <a:solidFill>
            <a:srgbClr val="1E6FAD"/>
          </a:solidFill>
          <a:ln w="12700" cap="flat" cmpd="sng">
            <a:noFill/>
            <a:prstDash val="solid"/>
            <a:miter/>
            <a:headEnd type="none" w="med" len="med"/>
            <a:tailEnd type="none" w="med" len="med"/>
          </a:ln>
        </p:spPr>
        <p:txBody>
          <a:bodyPr wrap="none" anchor="ctr"/>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55" name="Text Box 9"/>
          <p:cNvSpPr txBox="1"/>
          <p:nvPr/>
        </p:nvSpPr>
        <p:spPr>
          <a:xfrm>
            <a:off x="4544060" y="1667933"/>
            <a:ext cx="3279987" cy="4112895"/>
          </a:xfrm>
          <a:prstGeom prst="rect">
            <a:avLst/>
          </a:prstGeom>
          <a:noFill/>
          <a:ln w="9525">
            <a:noFill/>
          </a:ln>
        </p:spPr>
        <p:txBody>
          <a:bodyPr wrap="square" anchor="t">
            <a:spAutoFit/>
          </a:bodyPr>
          <a:lstStyle/>
          <a:p>
            <a:pPr latinLnBrk="1">
              <a:buFont typeface="Wingdings 2" panose="05020102010507070707" pitchFamily="18" charset="2"/>
            </a:pPr>
            <a:r>
              <a:rPr lang="en-US" altLang="ko-KR" sz="1865" b="1" dirty="0">
                <a:solidFill>
                  <a:schemeClr val="bg1"/>
                </a:solidFill>
                <a:latin typeface="微软雅黑" panose="020B0503020204020204" charset="-122"/>
                <a:ea typeface="微软雅黑" panose="020B0503020204020204" charset="-122"/>
                <a:cs typeface="微软雅黑" panose="020B0503020204020204" charset="-122"/>
              </a:rPr>
              <a:t>2. </a:t>
            </a:r>
            <a:r>
              <a:rPr lang="zh-CN" altLang="en-US" sz="1865" b="1" dirty="0">
                <a:solidFill>
                  <a:schemeClr val="bg1"/>
                </a:solidFill>
                <a:latin typeface="微软雅黑" panose="020B0503020204020204" charset="-122"/>
                <a:ea typeface="微软雅黑" panose="020B0503020204020204" charset="-122"/>
                <a:cs typeface="微软雅黑" panose="020B0503020204020204" charset="-122"/>
              </a:rPr>
              <a:t>准备可视化装备</a:t>
            </a: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r>
              <a:rPr lang="ko-KR" altLang="en-US" sz="1865" dirty="0">
                <a:latin typeface="微软雅黑" panose="020B0503020204020204" charset="-122"/>
                <a:ea typeface="微软雅黑" panose="020B0503020204020204" charset="-122"/>
                <a:cs typeface="微软雅黑" panose="020B0503020204020204" charset="-122"/>
              </a:rPr>
              <a:t> </a:t>
            </a:r>
          </a:p>
          <a:p>
            <a:pPr latinLnBrk="1">
              <a:buFont typeface="Wingdings 2" panose="05020102010507070707" pitchFamily="18" charset="2"/>
            </a:pPr>
            <a:r>
              <a:rPr lang="ko-KR" altLang="en-US" sz="1865" dirty="0">
                <a:latin typeface="微软雅黑" panose="020B0503020204020204" charset="-122"/>
                <a:ea typeface="微软雅黑" panose="020B0503020204020204" charset="-122"/>
                <a:cs typeface="微软雅黑" panose="020B0503020204020204" charset="-122"/>
              </a:rPr>
              <a:t> </a:t>
            </a:r>
            <a:r>
              <a:rPr lang="en-US" altLang="ko-KR" sz="1865" dirty="0">
                <a:latin typeface="微软雅黑" panose="020B0503020204020204" charset="-122"/>
                <a:ea typeface="微软雅黑" panose="020B0503020204020204" charset="-122"/>
                <a:cs typeface="微软雅黑" panose="020B0503020204020204" charset="-122"/>
              </a:rPr>
              <a:t>- </a:t>
            </a:r>
            <a:r>
              <a:rPr lang="en-US" altLang="zh-CN" sz="1865" dirty="0">
                <a:latin typeface="微软雅黑" panose="020B0503020204020204" charset="-122"/>
                <a:ea typeface="微软雅黑" panose="020B0503020204020204" charset="-122"/>
                <a:cs typeface="微软雅黑" panose="020B0503020204020204" charset="-122"/>
              </a:rPr>
              <a:t>andon</a:t>
            </a:r>
            <a:r>
              <a:rPr lang="zh-CN" altLang="en-US" sz="1865" dirty="0">
                <a:latin typeface="微软雅黑" panose="020B0503020204020204" charset="-122"/>
                <a:ea typeface="微软雅黑" panose="020B0503020204020204" charset="-122"/>
                <a:cs typeface="微软雅黑" panose="020B0503020204020204" charset="-122"/>
              </a:rPr>
              <a:t>的设置</a:t>
            </a: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r>
              <a:rPr lang="en-US" altLang="ko-KR" sz="1865" dirty="0">
                <a:latin typeface="微软雅黑" panose="020B0503020204020204" charset="-122"/>
                <a:ea typeface="微软雅黑" panose="020B0503020204020204" charset="-122"/>
                <a:cs typeface="微软雅黑" panose="020B0503020204020204" charset="-122"/>
              </a:rPr>
              <a:t>- </a:t>
            </a:r>
            <a:r>
              <a:rPr lang="zh-CN" altLang="en-US" sz="1865" dirty="0">
                <a:latin typeface="微软雅黑" panose="020B0503020204020204" charset="-122"/>
                <a:ea typeface="微软雅黑" panose="020B0503020204020204" charset="-122"/>
                <a:cs typeface="微软雅黑" panose="020B0503020204020204" charset="-122"/>
              </a:rPr>
              <a:t>设置进度现况板</a:t>
            </a:r>
            <a:r>
              <a:rPr lang="ko-KR" altLang="en-US" sz="1865" dirty="0">
                <a:latin typeface="微软雅黑" panose="020B0503020204020204" charset="-122"/>
                <a:ea typeface="微软雅黑" panose="020B0503020204020204" charset="-122"/>
                <a:cs typeface="微软雅黑" panose="020B0503020204020204" charset="-122"/>
              </a:rPr>
              <a:t> </a:t>
            </a:r>
            <a:r>
              <a:rPr lang="en-US" altLang="ko-KR" sz="1865" dirty="0">
                <a:latin typeface="微软雅黑" panose="020B0503020204020204" charset="-122"/>
                <a:ea typeface="微软雅黑" panose="020B0503020204020204" charset="-122"/>
                <a:cs typeface="微软雅黑" panose="020B0503020204020204" charset="-122"/>
              </a:rPr>
              <a:t>,</a:t>
            </a:r>
          </a:p>
          <a:p>
            <a:pPr latinLnBrk="1">
              <a:buFont typeface="Wingdings 2" panose="05020102010507070707" pitchFamily="18" charset="2"/>
            </a:pPr>
            <a:r>
              <a:rPr lang="en-US" altLang="ko-KR" sz="1865" dirty="0">
                <a:latin typeface="微软雅黑" panose="020B0503020204020204" charset="-122"/>
                <a:ea typeface="微软雅黑" panose="020B0503020204020204" charset="-122"/>
                <a:cs typeface="微软雅黑" panose="020B0503020204020204" charset="-122"/>
              </a:rPr>
              <a:t>  </a:t>
            </a:r>
            <a:r>
              <a:rPr lang="zh-CN" altLang="en-US" sz="1865" dirty="0">
                <a:latin typeface="微软雅黑" panose="020B0503020204020204" charset="-122"/>
                <a:ea typeface="微软雅黑" panose="020B0503020204020204" charset="-122"/>
                <a:cs typeface="微软雅黑" panose="020B0503020204020204" charset="-122"/>
              </a:rPr>
              <a:t>设置管理现况板</a:t>
            </a: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buChar char="-"/>
            </a:pPr>
            <a:r>
              <a:rPr lang="ko-KR" altLang="en-US" sz="1865" dirty="0">
                <a:latin typeface="微软雅黑" panose="020B0503020204020204" charset="-122"/>
                <a:ea typeface="微软雅黑" panose="020B0503020204020204" charset="-122"/>
                <a:cs typeface="微软雅黑" panose="020B0503020204020204" charset="-122"/>
              </a:rPr>
              <a:t> </a:t>
            </a:r>
            <a:r>
              <a:rPr lang="zh-CN" altLang="en-US" sz="1865" dirty="0">
                <a:latin typeface="微软雅黑" panose="020B0503020204020204" charset="-122"/>
                <a:ea typeface="微软雅黑" panose="020B0503020204020204" charset="-122"/>
                <a:cs typeface="微软雅黑" panose="020B0503020204020204" charset="-122"/>
              </a:rPr>
              <a:t>容器标准化</a:t>
            </a:r>
            <a:r>
              <a:rPr lang="ko-KR" altLang="en-US" sz="1865" dirty="0">
                <a:latin typeface="微软雅黑" panose="020B0503020204020204" charset="-122"/>
                <a:ea typeface="微软雅黑" panose="020B0503020204020204" charset="-122"/>
                <a:cs typeface="微软雅黑" panose="020B0503020204020204" charset="-122"/>
              </a:rPr>
              <a:t> </a:t>
            </a:r>
            <a:r>
              <a:rPr lang="en-US" altLang="ko-KR" sz="1865" dirty="0">
                <a:latin typeface="微软雅黑" panose="020B0503020204020204" charset="-122"/>
                <a:ea typeface="微软雅黑" panose="020B0503020204020204" charset="-122"/>
                <a:cs typeface="微软雅黑" panose="020B0503020204020204" charset="-122"/>
              </a:rPr>
              <a:t>, </a:t>
            </a:r>
            <a:r>
              <a:rPr lang="zh-CN" altLang="en-US" sz="1865" dirty="0">
                <a:latin typeface="微软雅黑" panose="020B0503020204020204" charset="-122"/>
                <a:ea typeface="微软雅黑" panose="020B0503020204020204" charset="-122"/>
                <a:cs typeface="微软雅黑" panose="020B0503020204020204" charset="-122"/>
              </a:rPr>
              <a:t>把握标准</a:t>
            </a:r>
          </a:p>
          <a:p>
            <a:pPr latinLnBrk="1">
              <a:buFont typeface="Wingdings 2" panose="05020102010507070707" pitchFamily="18" charset="2"/>
            </a:pPr>
            <a:r>
              <a:rPr lang="zh-CN" altLang="en-US" sz="1865" dirty="0">
                <a:latin typeface="微软雅黑" panose="020B0503020204020204" charset="-122"/>
                <a:ea typeface="微软雅黑" panose="020B0503020204020204" charset="-122"/>
                <a:cs typeface="微软雅黑" panose="020B0503020204020204" charset="-122"/>
              </a:rPr>
              <a:t>   库存量</a:t>
            </a:r>
            <a:r>
              <a:rPr lang="ko-KR" altLang="en-US" sz="1865" dirty="0">
                <a:latin typeface="微软雅黑" panose="020B0503020204020204" charset="-122"/>
                <a:ea typeface="微软雅黑" panose="020B0503020204020204" charset="-122"/>
                <a:cs typeface="微软雅黑" panose="020B0503020204020204" charset="-122"/>
              </a:rPr>
              <a:t> </a:t>
            </a:r>
          </a:p>
        </p:txBody>
      </p:sp>
      <p:grpSp>
        <p:nvGrpSpPr>
          <p:cNvPr id="104457" name="Group 11"/>
          <p:cNvGrpSpPr/>
          <p:nvPr/>
        </p:nvGrpSpPr>
        <p:grpSpPr>
          <a:xfrm>
            <a:off x="2461260" y="2335953"/>
            <a:ext cx="795020" cy="908473"/>
            <a:chOff x="4235" y="595"/>
            <a:chExt cx="985" cy="2068"/>
          </a:xfrm>
        </p:grpSpPr>
        <p:sp>
          <p:nvSpPr>
            <p:cNvPr id="104458" name="Rectangle 12"/>
            <p:cNvSpPr/>
            <p:nvPr/>
          </p:nvSpPr>
          <p:spPr>
            <a:xfrm>
              <a:off x="4842" y="828"/>
              <a:ext cx="364" cy="1835"/>
            </a:xfrm>
            <a:prstGeom prst="rect">
              <a:avLst/>
            </a:prstGeom>
            <a:solidFill>
              <a:srgbClr val="E0E0E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395277" name="Freeform 13"/>
            <p:cNvSpPr/>
            <p:nvPr/>
          </p:nvSpPr>
          <p:spPr bwMode="auto">
            <a:xfrm>
              <a:off x="4248" y="595"/>
              <a:ext cx="593" cy="2064"/>
            </a:xfrm>
            <a:custGeom>
              <a:avLst/>
              <a:gdLst>
                <a:gd name="T0" fmla="*/ 0 w 1186"/>
                <a:gd name="T1" fmla="*/ 1571 h 4131"/>
                <a:gd name="T2" fmla="*/ 593 w 1186"/>
                <a:gd name="T3" fmla="*/ 2066 h 4131"/>
                <a:gd name="T4" fmla="*/ 593 w 1186"/>
                <a:gd name="T5" fmla="*/ 248 h 4131"/>
                <a:gd name="T6" fmla="*/ 499 w 1186"/>
                <a:gd name="T7" fmla="*/ 160 h 4131"/>
                <a:gd name="T8" fmla="*/ 0 w 1186"/>
                <a:gd name="T9" fmla="*/ 0 h 4131"/>
                <a:gd name="T10" fmla="*/ 0 w 1186"/>
                <a:gd name="T11" fmla="*/ 1571 h 4131"/>
                <a:gd name="T12" fmla="*/ 0 60000 65536"/>
                <a:gd name="T13" fmla="*/ 0 60000 65536"/>
                <a:gd name="T14" fmla="*/ 0 60000 65536"/>
                <a:gd name="T15" fmla="*/ 0 60000 65536"/>
                <a:gd name="T16" fmla="*/ 0 60000 65536"/>
                <a:gd name="T17" fmla="*/ 0 60000 65536"/>
                <a:gd name="T18" fmla="*/ 0 w 1186"/>
                <a:gd name="T19" fmla="*/ 0 h 4131"/>
                <a:gd name="T20" fmla="*/ 1186 w 1186"/>
                <a:gd name="T21" fmla="*/ 4131 h 4131"/>
              </a:gdLst>
              <a:ahLst/>
              <a:cxnLst>
                <a:cxn ang="T12">
                  <a:pos x="T0" y="T1"/>
                </a:cxn>
                <a:cxn ang="T13">
                  <a:pos x="T2" y="T3"/>
                </a:cxn>
                <a:cxn ang="T14">
                  <a:pos x="T4" y="T5"/>
                </a:cxn>
                <a:cxn ang="T15">
                  <a:pos x="T6" y="T7"/>
                </a:cxn>
                <a:cxn ang="T16">
                  <a:pos x="T8" y="T9"/>
                </a:cxn>
                <a:cxn ang="T17">
                  <a:pos x="T10" y="T11"/>
                </a:cxn>
              </a:cxnLst>
              <a:rect l="T18" t="T19" r="T20" b="T21"/>
              <a:pathLst>
                <a:path w="1186" h="4131">
                  <a:moveTo>
                    <a:pt x="0" y="3141"/>
                  </a:moveTo>
                  <a:lnTo>
                    <a:pt x="1186" y="4131"/>
                  </a:lnTo>
                  <a:lnTo>
                    <a:pt x="1186" y="495"/>
                  </a:lnTo>
                  <a:lnTo>
                    <a:pt x="998" y="319"/>
                  </a:lnTo>
                  <a:lnTo>
                    <a:pt x="0" y="0"/>
                  </a:lnTo>
                  <a:lnTo>
                    <a:pt x="0" y="3141"/>
                  </a:lnTo>
                  <a:close/>
                </a:path>
              </a:pathLst>
            </a:custGeom>
            <a:solidFill>
              <a:srgbClr val="60606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278" name="Freeform 14"/>
            <p:cNvSpPr/>
            <p:nvPr/>
          </p:nvSpPr>
          <p:spPr bwMode="auto">
            <a:xfrm>
              <a:off x="4833" y="828"/>
              <a:ext cx="365" cy="210"/>
            </a:xfrm>
            <a:custGeom>
              <a:avLst/>
              <a:gdLst>
                <a:gd name="T0" fmla="*/ 0 w 729"/>
                <a:gd name="T1" fmla="*/ 0 h 418"/>
                <a:gd name="T2" fmla="*/ 365 w 729"/>
                <a:gd name="T3" fmla="*/ 0 h 418"/>
                <a:gd name="T4" fmla="*/ 365 w 729"/>
                <a:gd name="T5" fmla="*/ 209 h 418"/>
                <a:gd name="T6" fmla="*/ 0 w 729"/>
                <a:gd name="T7" fmla="*/ 99 h 418"/>
                <a:gd name="T8" fmla="*/ 0 w 729"/>
                <a:gd name="T9" fmla="*/ 0 h 418"/>
                <a:gd name="T10" fmla="*/ 0 60000 65536"/>
                <a:gd name="T11" fmla="*/ 0 60000 65536"/>
                <a:gd name="T12" fmla="*/ 0 60000 65536"/>
                <a:gd name="T13" fmla="*/ 0 60000 65536"/>
                <a:gd name="T14" fmla="*/ 0 60000 65536"/>
                <a:gd name="T15" fmla="*/ 0 w 729"/>
                <a:gd name="T16" fmla="*/ 0 h 418"/>
                <a:gd name="T17" fmla="*/ 729 w 729"/>
                <a:gd name="T18" fmla="*/ 418 h 418"/>
              </a:gdLst>
              <a:ahLst/>
              <a:cxnLst>
                <a:cxn ang="T10">
                  <a:pos x="T0" y="T1"/>
                </a:cxn>
                <a:cxn ang="T11">
                  <a:pos x="T2" y="T3"/>
                </a:cxn>
                <a:cxn ang="T12">
                  <a:pos x="T4" y="T5"/>
                </a:cxn>
                <a:cxn ang="T13">
                  <a:pos x="T6" y="T7"/>
                </a:cxn>
                <a:cxn ang="T14">
                  <a:pos x="T8" y="T9"/>
                </a:cxn>
              </a:cxnLst>
              <a:rect l="T15" t="T16" r="T17" b="T18"/>
              <a:pathLst>
                <a:path w="729" h="418">
                  <a:moveTo>
                    <a:pt x="0" y="0"/>
                  </a:moveTo>
                  <a:lnTo>
                    <a:pt x="729" y="0"/>
                  </a:lnTo>
                  <a:lnTo>
                    <a:pt x="729" y="418"/>
                  </a:lnTo>
                  <a:lnTo>
                    <a:pt x="0" y="197"/>
                  </a:lnTo>
                  <a:lnTo>
                    <a:pt x="0" y="0"/>
                  </a:lnTo>
                  <a:close/>
                </a:path>
              </a:pathLst>
            </a:custGeom>
            <a:solidFill>
              <a:srgbClr val="80808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104461" name="Rectangle 15"/>
            <p:cNvSpPr/>
            <p:nvPr/>
          </p:nvSpPr>
          <p:spPr>
            <a:xfrm>
              <a:off x="4842" y="1098"/>
              <a:ext cx="177" cy="105"/>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62" name="Rectangle 16"/>
            <p:cNvSpPr/>
            <p:nvPr/>
          </p:nvSpPr>
          <p:spPr>
            <a:xfrm>
              <a:off x="5033" y="1095"/>
              <a:ext cx="183" cy="108"/>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63" name="Rectangle 17"/>
            <p:cNvSpPr/>
            <p:nvPr/>
          </p:nvSpPr>
          <p:spPr>
            <a:xfrm>
              <a:off x="4935" y="974"/>
              <a:ext cx="184" cy="104"/>
            </a:xfrm>
            <a:prstGeom prst="rect">
              <a:avLst/>
            </a:prstGeom>
            <a:solidFill>
              <a:srgbClr val="6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64" name="Rectangle 18"/>
            <p:cNvSpPr/>
            <p:nvPr/>
          </p:nvSpPr>
          <p:spPr>
            <a:xfrm>
              <a:off x="5125" y="973"/>
              <a:ext cx="93" cy="105"/>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65" name="Rectangle 19"/>
            <p:cNvSpPr/>
            <p:nvPr/>
          </p:nvSpPr>
          <p:spPr>
            <a:xfrm>
              <a:off x="4831" y="973"/>
              <a:ext cx="94" cy="105"/>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66" name="Rectangle 20"/>
            <p:cNvSpPr/>
            <p:nvPr/>
          </p:nvSpPr>
          <p:spPr>
            <a:xfrm>
              <a:off x="4841" y="848"/>
              <a:ext cx="182" cy="109"/>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67" name="Rectangle 21"/>
            <p:cNvSpPr/>
            <p:nvPr/>
          </p:nvSpPr>
          <p:spPr>
            <a:xfrm>
              <a:off x="5036" y="851"/>
              <a:ext cx="184" cy="108"/>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68" name="Rectangle 22"/>
            <p:cNvSpPr/>
            <p:nvPr/>
          </p:nvSpPr>
          <p:spPr>
            <a:xfrm>
              <a:off x="4841" y="1342"/>
              <a:ext cx="176" cy="104"/>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69" name="Rectangle 23"/>
            <p:cNvSpPr/>
            <p:nvPr/>
          </p:nvSpPr>
          <p:spPr>
            <a:xfrm>
              <a:off x="5030" y="1339"/>
              <a:ext cx="184" cy="108"/>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70" name="Rectangle 24"/>
            <p:cNvSpPr/>
            <p:nvPr/>
          </p:nvSpPr>
          <p:spPr>
            <a:xfrm>
              <a:off x="4933" y="1219"/>
              <a:ext cx="183" cy="103"/>
            </a:xfrm>
            <a:prstGeom prst="rect">
              <a:avLst/>
            </a:prstGeom>
            <a:solidFill>
              <a:srgbClr val="6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71" name="Rectangle 25"/>
            <p:cNvSpPr/>
            <p:nvPr/>
          </p:nvSpPr>
          <p:spPr>
            <a:xfrm>
              <a:off x="5123" y="1218"/>
              <a:ext cx="93" cy="104"/>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72" name="Rectangle 26"/>
            <p:cNvSpPr/>
            <p:nvPr/>
          </p:nvSpPr>
          <p:spPr>
            <a:xfrm>
              <a:off x="4842" y="1218"/>
              <a:ext cx="80" cy="104"/>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73" name="Rectangle 27"/>
            <p:cNvSpPr/>
            <p:nvPr/>
          </p:nvSpPr>
          <p:spPr>
            <a:xfrm>
              <a:off x="4839" y="1580"/>
              <a:ext cx="178" cy="105"/>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74" name="Rectangle 28"/>
            <p:cNvSpPr/>
            <p:nvPr/>
          </p:nvSpPr>
          <p:spPr>
            <a:xfrm>
              <a:off x="5030" y="1577"/>
              <a:ext cx="184" cy="109"/>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75" name="Rectangle 29"/>
            <p:cNvSpPr/>
            <p:nvPr/>
          </p:nvSpPr>
          <p:spPr>
            <a:xfrm>
              <a:off x="4933" y="1457"/>
              <a:ext cx="183" cy="104"/>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76" name="Rectangle 30"/>
            <p:cNvSpPr/>
            <p:nvPr/>
          </p:nvSpPr>
          <p:spPr>
            <a:xfrm>
              <a:off x="5123" y="1456"/>
              <a:ext cx="93" cy="105"/>
            </a:xfrm>
            <a:prstGeom prst="rect">
              <a:avLst/>
            </a:prstGeom>
            <a:solidFill>
              <a:srgbClr val="6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77" name="Rectangle 31"/>
            <p:cNvSpPr/>
            <p:nvPr/>
          </p:nvSpPr>
          <p:spPr>
            <a:xfrm>
              <a:off x="4840" y="1456"/>
              <a:ext cx="82" cy="105"/>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78" name="Rectangle 32"/>
            <p:cNvSpPr/>
            <p:nvPr/>
          </p:nvSpPr>
          <p:spPr>
            <a:xfrm>
              <a:off x="4841" y="1825"/>
              <a:ext cx="173" cy="104"/>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79" name="Rectangle 33"/>
            <p:cNvSpPr/>
            <p:nvPr/>
          </p:nvSpPr>
          <p:spPr>
            <a:xfrm>
              <a:off x="5028" y="1822"/>
              <a:ext cx="184" cy="107"/>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80" name="Rectangle 34"/>
            <p:cNvSpPr/>
            <p:nvPr/>
          </p:nvSpPr>
          <p:spPr>
            <a:xfrm>
              <a:off x="4931" y="1701"/>
              <a:ext cx="183" cy="105"/>
            </a:xfrm>
            <a:prstGeom prst="rect">
              <a:avLst/>
            </a:prstGeom>
            <a:solidFill>
              <a:srgbClr val="6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81" name="Rectangle 35"/>
            <p:cNvSpPr/>
            <p:nvPr/>
          </p:nvSpPr>
          <p:spPr>
            <a:xfrm>
              <a:off x="5121" y="1700"/>
              <a:ext cx="93" cy="106"/>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82" name="Rectangle 36"/>
            <p:cNvSpPr/>
            <p:nvPr/>
          </p:nvSpPr>
          <p:spPr>
            <a:xfrm>
              <a:off x="4842" y="1700"/>
              <a:ext cx="78" cy="106"/>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83" name="Rectangle 37"/>
            <p:cNvSpPr/>
            <p:nvPr/>
          </p:nvSpPr>
          <p:spPr>
            <a:xfrm>
              <a:off x="4840" y="2066"/>
              <a:ext cx="179" cy="103"/>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84" name="Rectangle 38"/>
            <p:cNvSpPr/>
            <p:nvPr/>
          </p:nvSpPr>
          <p:spPr>
            <a:xfrm>
              <a:off x="5033" y="2063"/>
              <a:ext cx="183" cy="109"/>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85" name="Rectangle 39"/>
            <p:cNvSpPr/>
            <p:nvPr/>
          </p:nvSpPr>
          <p:spPr>
            <a:xfrm>
              <a:off x="4935" y="1942"/>
              <a:ext cx="184" cy="105"/>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86" name="Rectangle 40"/>
            <p:cNvSpPr/>
            <p:nvPr/>
          </p:nvSpPr>
          <p:spPr>
            <a:xfrm>
              <a:off x="5125" y="1941"/>
              <a:ext cx="93" cy="106"/>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87" name="Rectangle 41"/>
            <p:cNvSpPr/>
            <p:nvPr/>
          </p:nvSpPr>
          <p:spPr>
            <a:xfrm>
              <a:off x="4839" y="2310"/>
              <a:ext cx="178" cy="105"/>
            </a:xfrm>
            <a:prstGeom prst="rect">
              <a:avLst/>
            </a:prstGeom>
            <a:solidFill>
              <a:srgbClr val="6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88" name="Rectangle 42"/>
            <p:cNvSpPr/>
            <p:nvPr/>
          </p:nvSpPr>
          <p:spPr>
            <a:xfrm>
              <a:off x="5030" y="2308"/>
              <a:ext cx="184" cy="107"/>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89" name="Rectangle 43"/>
            <p:cNvSpPr/>
            <p:nvPr/>
          </p:nvSpPr>
          <p:spPr>
            <a:xfrm>
              <a:off x="4933" y="2186"/>
              <a:ext cx="183" cy="104"/>
            </a:xfrm>
            <a:prstGeom prst="rect">
              <a:avLst/>
            </a:prstGeom>
            <a:solidFill>
              <a:srgbClr val="6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90" name="Rectangle 44"/>
            <p:cNvSpPr/>
            <p:nvPr/>
          </p:nvSpPr>
          <p:spPr>
            <a:xfrm>
              <a:off x="5123" y="2185"/>
              <a:ext cx="93" cy="105"/>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91" name="Rectangle 45"/>
            <p:cNvSpPr/>
            <p:nvPr/>
          </p:nvSpPr>
          <p:spPr>
            <a:xfrm>
              <a:off x="4842" y="2185"/>
              <a:ext cx="80" cy="105"/>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92" name="Rectangle 46"/>
            <p:cNvSpPr/>
            <p:nvPr/>
          </p:nvSpPr>
          <p:spPr>
            <a:xfrm>
              <a:off x="4841" y="2548"/>
              <a:ext cx="176" cy="105"/>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93" name="Rectangle 47"/>
            <p:cNvSpPr/>
            <p:nvPr/>
          </p:nvSpPr>
          <p:spPr>
            <a:xfrm>
              <a:off x="5030" y="2545"/>
              <a:ext cx="184" cy="109"/>
            </a:xfrm>
            <a:prstGeom prst="rect">
              <a:avLst/>
            </a:prstGeom>
            <a:solidFill>
              <a:srgbClr val="4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94" name="Rectangle 48"/>
            <p:cNvSpPr/>
            <p:nvPr/>
          </p:nvSpPr>
          <p:spPr>
            <a:xfrm>
              <a:off x="4933" y="2426"/>
              <a:ext cx="183" cy="103"/>
            </a:xfrm>
            <a:prstGeom prst="rect">
              <a:avLst/>
            </a:prstGeom>
            <a:solidFill>
              <a:srgbClr val="6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95" name="Rectangle 49"/>
            <p:cNvSpPr/>
            <p:nvPr/>
          </p:nvSpPr>
          <p:spPr>
            <a:xfrm>
              <a:off x="5123" y="2424"/>
              <a:ext cx="93" cy="105"/>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496" name="Rectangle 50"/>
            <p:cNvSpPr/>
            <p:nvPr/>
          </p:nvSpPr>
          <p:spPr>
            <a:xfrm>
              <a:off x="4840" y="2424"/>
              <a:ext cx="82" cy="105"/>
            </a:xfrm>
            <a:prstGeom prst="rect">
              <a:avLst/>
            </a:prstGeom>
            <a:solidFill>
              <a:srgbClr val="E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395315" name="Freeform 51"/>
            <p:cNvSpPr/>
            <p:nvPr/>
          </p:nvSpPr>
          <p:spPr bwMode="auto">
            <a:xfrm>
              <a:off x="4791" y="2515"/>
              <a:ext cx="50" cy="132"/>
            </a:xfrm>
            <a:custGeom>
              <a:avLst/>
              <a:gdLst>
                <a:gd name="T0" fmla="*/ 49 w 98"/>
                <a:gd name="T1" fmla="*/ 34 h 264"/>
                <a:gd name="T2" fmla="*/ 49 w 98"/>
                <a:gd name="T3" fmla="*/ 132 h 264"/>
                <a:gd name="T4" fmla="*/ 0 w 98"/>
                <a:gd name="T5" fmla="*/ 94 h 264"/>
                <a:gd name="T6" fmla="*/ 0 w 98"/>
                <a:gd name="T7" fmla="*/ 0 h 264"/>
                <a:gd name="T8" fmla="*/ 49 w 98"/>
                <a:gd name="T9" fmla="*/ 34 h 264"/>
                <a:gd name="T10" fmla="*/ 0 60000 65536"/>
                <a:gd name="T11" fmla="*/ 0 60000 65536"/>
                <a:gd name="T12" fmla="*/ 0 60000 65536"/>
                <a:gd name="T13" fmla="*/ 0 60000 65536"/>
                <a:gd name="T14" fmla="*/ 0 60000 65536"/>
                <a:gd name="T15" fmla="*/ 0 w 98"/>
                <a:gd name="T16" fmla="*/ 0 h 264"/>
                <a:gd name="T17" fmla="*/ 98 w 98"/>
                <a:gd name="T18" fmla="*/ 264 h 264"/>
              </a:gdLst>
              <a:ahLst/>
              <a:cxnLst>
                <a:cxn ang="T10">
                  <a:pos x="T0" y="T1"/>
                </a:cxn>
                <a:cxn ang="T11">
                  <a:pos x="T2" y="T3"/>
                </a:cxn>
                <a:cxn ang="T12">
                  <a:pos x="T4" y="T5"/>
                </a:cxn>
                <a:cxn ang="T13">
                  <a:pos x="T6" y="T7"/>
                </a:cxn>
                <a:cxn ang="T14">
                  <a:pos x="T8" y="T9"/>
                </a:cxn>
              </a:cxnLst>
              <a:rect l="T15" t="T16" r="T17" b="T18"/>
              <a:pathLst>
                <a:path w="98" h="264">
                  <a:moveTo>
                    <a:pt x="98" y="69"/>
                  </a:moveTo>
                  <a:lnTo>
                    <a:pt x="98" y="264"/>
                  </a:lnTo>
                  <a:lnTo>
                    <a:pt x="0" y="189"/>
                  </a:lnTo>
                  <a:lnTo>
                    <a:pt x="0" y="0"/>
                  </a:lnTo>
                  <a:lnTo>
                    <a:pt x="98" y="69"/>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16" name="Freeform 52"/>
            <p:cNvSpPr/>
            <p:nvPr/>
          </p:nvSpPr>
          <p:spPr bwMode="auto">
            <a:xfrm>
              <a:off x="4634" y="2375"/>
              <a:ext cx="150" cy="229"/>
            </a:xfrm>
            <a:custGeom>
              <a:avLst/>
              <a:gdLst>
                <a:gd name="T0" fmla="*/ 150 w 302"/>
                <a:gd name="T1" fmla="*/ 127 h 452"/>
                <a:gd name="T2" fmla="*/ 150 w 302"/>
                <a:gd name="T3" fmla="*/ 226 h 452"/>
                <a:gd name="T4" fmla="*/ 0 w 302"/>
                <a:gd name="T5" fmla="*/ 97 h 452"/>
                <a:gd name="T6" fmla="*/ 0 w 302"/>
                <a:gd name="T7" fmla="*/ 0 h 452"/>
                <a:gd name="T8" fmla="*/ 150 w 302"/>
                <a:gd name="T9" fmla="*/ 127 h 452"/>
                <a:gd name="T10" fmla="*/ 0 60000 65536"/>
                <a:gd name="T11" fmla="*/ 0 60000 65536"/>
                <a:gd name="T12" fmla="*/ 0 60000 65536"/>
                <a:gd name="T13" fmla="*/ 0 60000 65536"/>
                <a:gd name="T14" fmla="*/ 0 60000 65536"/>
                <a:gd name="T15" fmla="*/ 0 w 302"/>
                <a:gd name="T16" fmla="*/ 0 h 452"/>
                <a:gd name="T17" fmla="*/ 302 w 302"/>
                <a:gd name="T18" fmla="*/ 452 h 452"/>
              </a:gdLst>
              <a:ahLst/>
              <a:cxnLst>
                <a:cxn ang="T10">
                  <a:pos x="T0" y="T1"/>
                </a:cxn>
                <a:cxn ang="T11">
                  <a:pos x="T2" y="T3"/>
                </a:cxn>
                <a:cxn ang="T12">
                  <a:pos x="T4" y="T5"/>
                </a:cxn>
                <a:cxn ang="T13">
                  <a:pos x="T6" y="T7"/>
                </a:cxn>
                <a:cxn ang="T14">
                  <a:pos x="T8" y="T9"/>
                </a:cxn>
              </a:cxnLst>
              <a:rect l="T15" t="T16" r="T17" b="T18"/>
              <a:pathLst>
                <a:path w="302" h="452">
                  <a:moveTo>
                    <a:pt x="302" y="255"/>
                  </a:moveTo>
                  <a:lnTo>
                    <a:pt x="302" y="452"/>
                  </a:lnTo>
                  <a:lnTo>
                    <a:pt x="0" y="194"/>
                  </a:lnTo>
                  <a:lnTo>
                    <a:pt x="0" y="0"/>
                  </a:lnTo>
                  <a:lnTo>
                    <a:pt x="302" y="255"/>
                  </a:lnTo>
                  <a:close/>
                </a:path>
              </a:pathLst>
            </a:custGeom>
            <a:solidFill>
              <a:srgbClr val="4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17" name="Freeform 53"/>
            <p:cNvSpPr/>
            <p:nvPr/>
          </p:nvSpPr>
          <p:spPr bwMode="auto">
            <a:xfrm>
              <a:off x="4474" y="2251"/>
              <a:ext cx="150" cy="218"/>
            </a:xfrm>
            <a:custGeom>
              <a:avLst/>
              <a:gdLst>
                <a:gd name="T0" fmla="*/ 150 w 300"/>
                <a:gd name="T1" fmla="*/ 125 h 433"/>
                <a:gd name="T2" fmla="*/ 150 w 300"/>
                <a:gd name="T3" fmla="*/ 216 h 433"/>
                <a:gd name="T4" fmla="*/ 0 w 300"/>
                <a:gd name="T5" fmla="*/ 91 h 433"/>
                <a:gd name="T6" fmla="*/ 0 w 300"/>
                <a:gd name="T7" fmla="*/ 0 h 433"/>
                <a:gd name="T8" fmla="*/ 150 w 300"/>
                <a:gd name="T9" fmla="*/ 125 h 433"/>
                <a:gd name="T10" fmla="*/ 0 60000 65536"/>
                <a:gd name="T11" fmla="*/ 0 60000 65536"/>
                <a:gd name="T12" fmla="*/ 0 60000 65536"/>
                <a:gd name="T13" fmla="*/ 0 60000 65536"/>
                <a:gd name="T14" fmla="*/ 0 60000 65536"/>
                <a:gd name="T15" fmla="*/ 0 w 300"/>
                <a:gd name="T16" fmla="*/ 0 h 433"/>
                <a:gd name="T17" fmla="*/ 300 w 300"/>
                <a:gd name="T18" fmla="*/ 433 h 433"/>
              </a:gdLst>
              <a:ahLst/>
              <a:cxnLst>
                <a:cxn ang="T10">
                  <a:pos x="T0" y="T1"/>
                </a:cxn>
                <a:cxn ang="T11">
                  <a:pos x="T2" y="T3"/>
                </a:cxn>
                <a:cxn ang="T12">
                  <a:pos x="T4" y="T5"/>
                </a:cxn>
                <a:cxn ang="T13">
                  <a:pos x="T6" y="T7"/>
                </a:cxn>
                <a:cxn ang="T14">
                  <a:pos x="T8" y="T9"/>
                </a:cxn>
              </a:cxnLst>
              <a:rect l="T15" t="T16" r="T17" b="T18"/>
              <a:pathLst>
                <a:path w="300" h="433">
                  <a:moveTo>
                    <a:pt x="300" y="250"/>
                  </a:moveTo>
                  <a:lnTo>
                    <a:pt x="300" y="433"/>
                  </a:lnTo>
                  <a:lnTo>
                    <a:pt x="0" y="183"/>
                  </a:lnTo>
                  <a:lnTo>
                    <a:pt x="0" y="0"/>
                  </a:lnTo>
                  <a:lnTo>
                    <a:pt x="300" y="25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18" name="Freeform 54"/>
            <p:cNvSpPr/>
            <p:nvPr/>
          </p:nvSpPr>
          <p:spPr bwMode="auto">
            <a:xfrm>
              <a:off x="4316" y="2123"/>
              <a:ext cx="150" cy="214"/>
            </a:xfrm>
            <a:custGeom>
              <a:avLst/>
              <a:gdLst>
                <a:gd name="T0" fmla="*/ 150 w 301"/>
                <a:gd name="T1" fmla="*/ 122 h 425"/>
                <a:gd name="T2" fmla="*/ 150 w 301"/>
                <a:gd name="T3" fmla="*/ 213 h 425"/>
                <a:gd name="T4" fmla="*/ 0 w 301"/>
                <a:gd name="T5" fmla="*/ 90 h 425"/>
                <a:gd name="T6" fmla="*/ 0 w 301"/>
                <a:gd name="T7" fmla="*/ 0 h 425"/>
                <a:gd name="T8" fmla="*/ 150 w 301"/>
                <a:gd name="T9" fmla="*/ 122 h 425"/>
                <a:gd name="T10" fmla="*/ 0 60000 65536"/>
                <a:gd name="T11" fmla="*/ 0 60000 65536"/>
                <a:gd name="T12" fmla="*/ 0 60000 65536"/>
                <a:gd name="T13" fmla="*/ 0 60000 65536"/>
                <a:gd name="T14" fmla="*/ 0 60000 65536"/>
                <a:gd name="T15" fmla="*/ 0 w 301"/>
                <a:gd name="T16" fmla="*/ 0 h 425"/>
                <a:gd name="T17" fmla="*/ 301 w 301"/>
                <a:gd name="T18" fmla="*/ 425 h 425"/>
              </a:gdLst>
              <a:ahLst/>
              <a:cxnLst>
                <a:cxn ang="T10">
                  <a:pos x="T0" y="T1"/>
                </a:cxn>
                <a:cxn ang="T11">
                  <a:pos x="T2" y="T3"/>
                </a:cxn>
                <a:cxn ang="T12">
                  <a:pos x="T4" y="T5"/>
                </a:cxn>
                <a:cxn ang="T13">
                  <a:pos x="T6" y="T7"/>
                </a:cxn>
                <a:cxn ang="T14">
                  <a:pos x="T8" y="T9"/>
                </a:cxn>
              </a:cxnLst>
              <a:rect l="T15" t="T16" r="T17" b="T18"/>
              <a:pathLst>
                <a:path w="301" h="425">
                  <a:moveTo>
                    <a:pt x="301" y="244"/>
                  </a:moveTo>
                  <a:lnTo>
                    <a:pt x="301" y="425"/>
                  </a:lnTo>
                  <a:lnTo>
                    <a:pt x="0" y="180"/>
                  </a:lnTo>
                  <a:lnTo>
                    <a:pt x="0" y="0"/>
                  </a:lnTo>
                  <a:lnTo>
                    <a:pt x="301" y="244"/>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19" name="Freeform 55"/>
            <p:cNvSpPr/>
            <p:nvPr/>
          </p:nvSpPr>
          <p:spPr bwMode="auto">
            <a:xfrm>
              <a:off x="4235" y="2053"/>
              <a:ext cx="76" cy="152"/>
            </a:xfrm>
            <a:custGeom>
              <a:avLst/>
              <a:gdLst>
                <a:gd name="T0" fmla="*/ 75 w 148"/>
                <a:gd name="T1" fmla="*/ 61 h 302"/>
                <a:gd name="T2" fmla="*/ 75 w 148"/>
                <a:gd name="T3" fmla="*/ 151 h 302"/>
                <a:gd name="T4" fmla="*/ 0 w 148"/>
                <a:gd name="T5" fmla="*/ 86 h 302"/>
                <a:gd name="T6" fmla="*/ 0 w 148"/>
                <a:gd name="T7" fmla="*/ 0 h 302"/>
                <a:gd name="T8" fmla="*/ 75 w 148"/>
                <a:gd name="T9" fmla="*/ 61 h 302"/>
                <a:gd name="T10" fmla="*/ 0 60000 65536"/>
                <a:gd name="T11" fmla="*/ 0 60000 65536"/>
                <a:gd name="T12" fmla="*/ 0 60000 65536"/>
                <a:gd name="T13" fmla="*/ 0 60000 65536"/>
                <a:gd name="T14" fmla="*/ 0 60000 65536"/>
                <a:gd name="T15" fmla="*/ 0 w 148"/>
                <a:gd name="T16" fmla="*/ 0 h 302"/>
                <a:gd name="T17" fmla="*/ 148 w 148"/>
                <a:gd name="T18" fmla="*/ 302 h 302"/>
              </a:gdLst>
              <a:ahLst/>
              <a:cxnLst>
                <a:cxn ang="T10">
                  <a:pos x="T0" y="T1"/>
                </a:cxn>
                <a:cxn ang="T11">
                  <a:pos x="T2" y="T3"/>
                </a:cxn>
                <a:cxn ang="T12">
                  <a:pos x="T4" y="T5"/>
                </a:cxn>
                <a:cxn ang="T13">
                  <a:pos x="T6" y="T7"/>
                </a:cxn>
                <a:cxn ang="T14">
                  <a:pos x="T8" y="T9"/>
                </a:cxn>
              </a:cxnLst>
              <a:rect l="T15" t="T16" r="T17" b="T18"/>
              <a:pathLst>
                <a:path w="148" h="302">
                  <a:moveTo>
                    <a:pt x="148" y="122"/>
                  </a:moveTo>
                  <a:lnTo>
                    <a:pt x="148" y="302"/>
                  </a:lnTo>
                  <a:lnTo>
                    <a:pt x="0" y="172"/>
                  </a:lnTo>
                  <a:lnTo>
                    <a:pt x="0" y="0"/>
                  </a:lnTo>
                  <a:lnTo>
                    <a:pt x="148" y="12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20" name="Freeform 56"/>
            <p:cNvSpPr/>
            <p:nvPr/>
          </p:nvSpPr>
          <p:spPr bwMode="auto">
            <a:xfrm>
              <a:off x="4791" y="832"/>
              <a:ext cx="50" cy="121"/>
            </a:xfrm>
            <a:custGeom>
              <a:avLst/>
              <a:gdLst>
                <a:gd name="T0" fmla="*/ 49 w 98"/>
                <a:gd name="T1" fmla="*/ 14 h 233"/>
                <a:gd name="T2" fmla="*/ 49 w 98"/>
                <a:gd name="T3" fmla="*/ 117 h 233"/>
                <a:gd name="T4" fmla="*/ 0 w 98"/>
                <a:gd name="T5" fmla="*/ 96 h 233"/>
                <a:gd name="T6" fmla="*/ 0 w 98"/>
                <a:gd name="T7" fmla="*/ 0 h 233"/>
                <a:gd name="T8" fmla="*/ 49 w 98"/>
                <a:gd name="T9" fmla="*/ 14 h 233"/>
                <a:gd name="T10" fmla="*/ 0 60000 65536"/>
                <a:gd name="T11" fmla="*/ 0 60000 65536"/>
                <a:gd name="T12" fmla="*/ 0 60000 65536"/>
                <a:gd name="T13" fmla="*/ 0 60000 65536"/>
                <a:gd name="T14" fmla="*/ 0 60000 65536"/>
                <a:gd name="T15" fmla="*/ 0 w 98"/>
                <a:gd name="T16" fmla="*/ 0 h 233"/>
                <a:gd name="T17" fmla="*/ 98 w 98"/>
                <a:gd name="T18" fmla="*/ 233 h 233"/>
              </a:gdLst>
              <a:ahLst/>
              <a:cxnLst>
                <a:cxn ang="T10">
                  <a:pos x="T0" y="T1"/>
                </a:cxn>
                <a:cxn ang="T11">
                  <a:pos x="T2" y="T3"/>
                </a:cxn>
                <a:cxn ang="T12">
                  <a:pos x="T4" y="T5"/>
                </a:cxn>
                <a:cxn ang="T13">
                  <a:pos x="T6" y="T7"/>
                </a:cxn>
                <a:cxn ang="T14">
                  <a:pos x="T8" y="T9"/>
                </a:cxn>
              </a:cxnLst>
              <a:rect l="T15" t="T16" r="T17" b="T18"/>
              <a:pathLst>
                <a:path w="98" h="233">
                  <a:moveTo>
                    <a:pt x="98" y="28"/>
                  </a:moveTo>
                  <a:lnTo>
                    <a:pt x="98" y="233"/>
                  </a:lnTo>
                  <a:lnTo>
                    <a:pt x="0" y="191"/>
                  </a:lnTo>
                  <a:lnTo>
                    <a:pt x="0" y="0"/>
                  </a:lnTo>
                  <a:lnTo>
                    <a:pt x="98" y="28"/>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21" name="Freeform 57"/>
            <p:cNvSpPr/>
            <p:nvPr/>
          </p:nvSpPr>
          <p:spPr bwMode="auto">
            <a:xfrm>
              <a:off x="4634" y="770"/>
              <a:ext cx="150" cy="155"/>
            </a:xfrm>
            <a:custGeom>
              <a:avLst/>
              <a:gdLst>
                <a:gd name="T0" fmla="*/ 150 w 302"/>
                <a:gd name="T1" fmla="*/ 61 h 316"/>
                <a:gd name="T2" fmla="*/ 150 w 302"/>
                <a:gd name="T3" fmla="*/ 158 h 316"/>
                <a:gd name="T4" fmla="*/ 0 w 302"/>
                <a:gd name="T5" fmla="*/ 95 h 316"/>
                <a:gd name="T6" fmla="*/ 0 w 302"/>
                <a:gd name="T7" fmla="*/ 0 h 316"/>
                <a:gd name="T8" fmla="*/ 150 w 302"/>
                <a:gd name="T9" fmla="*/ 61 h 316"/>
                <a:gd name="T10" fmla="*/ 0 60000 65536"/>
                <a:gd name="T11" fmla="*/ 0 60000 65536"/>
                <a:gd name="T12" fmla="*/ 0 60000 65536"/>
                <a:gd name="T13" fmla="*/ 0 60000 65536"/>
                <a:gd name="T14" fmla="*/ 0 60000 65536"/>
                <a:gd name="T15" fmla="*/ 0 w 302"/>
                <a:gd name="T16" fmla="*/ 0 h 316"/>
                <a:gd name="T17" fmla="*/ 302 w 302"/>
                <a:gd name="T18" fmla="*/ 316 h 316"/>
              </a:gdLst>
              <a:ahLst/>
              <a:cxnLst>
                <a:cxn ang="T10">
                  <a:pos x="T0" y="T1"/>
                </a:cxn>
                <a:cxn ang="T11">
                  <a:pos x="T2" y="T3"/>
                </a:cxn>
                <a:cxn ang="T12">
                  <a:pos x="T4" y="T5"/>
                </a:cxn>
                <a:cxn ang="T13">
                  <a:pos x="T6" y="T7"/>
                </a:cxn>
                <a:cxn ang="T14">
                  <a:pos x="T8" y="T9"/>
                </a:cxn>
              </a:cxnLst>
              <a:rect l="T15" t="T16" r="T17" b="T18"/>
              <a:pathLst>
                <a:path w="302" h="316">
                  <a:moveTo>
                    <a:pt x="302" y="122"/>
                  </a:moveTo>
                  <a:lnTo>
                    <a:pt x="302" y="316"/>
                  </a:lnTo>
                  <a:lnTo>
                    <a:pt x="0" y="191"/>
                  </a:lnTo>
                  <a:lnTo>
                    <a:pt x="0" y="0"/>
                  </a:lnTo>
                  <a:lnTo>
                    <a:pt x="302" y="122"/>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22" name="Freeform 58"/>
            <p:cNvSpPr/>
            <p:nvPr/>
          </p:nvSpPr>
          <p:spPr bwMode="auto">
            <a:xfrm>
              <a:off x="4474" y="704"/>
              <a:ext cx="150" cy="152"/>
            </a:xfrm>
            <a:custGeom>
              <a:avLst/>
              <a:gdLst>
                <a:gd name="T0" fmla="*/ 150 w 300"/>
                <a:gd name="T1" fmla="*/ 61 h 308"/>
                <a:gd name="T2" fmla="*/ 150 w 300"/>
                <a:gd name="T3" fmla="*/ 154 h 308"/>
                <a:gd name="T4" fmla="*/ 0 w 300"/>
                <a:gd name="T5" fmla="*/ 91 h 308"/>
                <a:gd name="T6" fmla="*/ 0 w 300"/>
                <a:gd name="T7" fmla="*/ 0 h 308"/>
                <a:gd name="T8" fmla="*/ 150 w 300"/>
                <a:gd name="T9" fmla="*/ 61 h 308"/>
                <a:gd name="T10" fmla="*/ 0 60000 65536"/>
                <a:gd name="T11" fmla="*/ 0 60000 65536"/>
                <a:gd name="T12" fmla="*/ 0 60000 65536"/>
                <a:gd name="T13" fmla="*/ 0 60000 65536"/>
                <a:gd name="T14" fmla="*/ 0 60000 65536"/>
                <a:gd name="T15" fmla="*/ 0 w 300"/>
                <a:gd name="T16" fmla="*/ 0 h 308"/>
                <a:gd name="T17" fmla="*/ 300 w 300"/>
                <a:gd name="T18" fmla="*/ 308 h 308"/>
              </a:gdLst>
              <a:ahLst/>
              <a:cxnLst>
                <a:cxn ang="T10">
                  <a:pos x="T0" y="T1"/>
                </a:cxn>
                <a:cxn ang="T11">
                  <a:pos x="T2" y="T3"/>
                </a:cxn>
                <a:cxn ang="T12">
                  <a:pos x="T4" y="T5"/>
                </a:cxn>
                <a:cxn ang="T13">
                  <a:pos x="T6" y="T7"/>
                </a:cxn>
                <a:cxn ang="T14">
                  <a:pos x="T8" y="T9"/>
                </a:cxn>
              </a:cxnLst>
              <a:rect l="T15" t="T16" r="T17" b="T18"/>
              <a:pathLst>
                <a:path w="300" h="308">
                  <a:moveTo>
                    <a:pt x="300" y="122"/>
                  </a:moveTo>
                  <a:lnTo>
                    <a:pt x="300" y="308"/>
                  </a:lnTo>
                  <a:lnTo>
                    <a:pt x="0" y="183"/>
                  </a:lnTo>
                  <a:lnTo>
                    <a:pt x="0" y="0"/>
                  </a:lnTo>
                  <a:lnTo>
                    <a:pt x="300" y="12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23" name="Freeform 59"/>
            <p:cNvSpPr/>
            <p:nvPr/>
          </p:nvSpPr>
          <p:spPr bwMode="auto">
            <a:xfrm>
              <a:off x="4316" y="638"/>
              <a:ext cx="150" cy="152"/>
            </a:xfrm>
            <a:custGeom>
              <a:avLst/>
              <a:gdLst>
                <a:gd name="T0" fmla="*/ 150 w 301"/>
                <a:gd name="T1" fmla="*/ 61 h 303"/>
                <a:gd name="T2" fmla="*/ 149 w 301"/>
                <a:gd name="T3" fmla="*/ 152 h 303"/>
                <a:gd name="T4" fmla="*/ 0 w 301"/>
                <a:gd name="T5" fmla="*/ 92 h 303"/>
                <a:gd name="T6" fmla="*/ 0 w 301"/>
                <a:gd name="T7" fmla="*/ 0 h 303"/>
                <a:gd name="T8" fmla="*/ 150 w 301"/>
                <a:gd name="T9" fmla="*/ 61 h 303"/>
                <a:gd name="T10" fmla="*/ 0 60000 65536"/>
                <a:gd name="T11" fmla="*/ 0 60000 65536"/>
                <a:gd name="T12" fmla="*/ 0 60000 65536"/>
                <a:gd name="T13" fmla="*/ 0 60000 65536"/>
                <a:gd name="T14" fmla="*/ 0 60000 65536"/>
                <a:gd name="T15" fmla="*/ 0 w 301"/>
                <a:gd name="T16" fmla="*/ 0 h 303"/>
                <a:gd name="T17" fmla="*/ 301 w 301"/>
                <a:gd name="T18" fmla="*/ 303 h 303"/>
              </a:gdLst>
              <a:ahLst/>
              <a:cxnLst>
                <a:cxn ang="T10">
                  <a:pos x="T0" y="T1"/>
                </a:cxn>
                <a:cxn ang="T11">
                  <a:pos x="T2" y="T3"/>
                </a:cxn>
                <a:cxn ang="T12">
                  <a:pos x="T4" y="T5"/>
                </a:cxn>
                <a:cxn ang="T13">
                  <a:pos x="T6" y="T7"/>
                </a:cxn>
                <a:cxn ang="T14">
                  <a:pos x="T8" y="T9"/>
                </a:cxn>
              </a:cxnLst>
              <a:rect l="T15" t="T16" r="T17" b="T18"/>
              <a:pathLst>
                <a:path w="301" h="303">
                  <a:moveTo>
                    <a:pt x="301" y="122"/>
                  </a:moveTo>
                  <a:lnTo>
                    <a:pt x="299" y="303"/>
                  </a:lnTo>
                  <a:lnTo>
                    <a:pt x="0" y="183"/>
                  </a:lnTo>
                  <a:lnTo>
                    <a:pt x="0" y="0"/>
                  </a:lnTo>
                  <a:lnTo>
                    <a:pt x="301" y="12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24" name="Freeform 60"/>
            <p:cNvSpPr/>
            <p:nvPr/>
          </p:nvSpPr>
          <p:spPr bwMode="auto">
            <a:xfrm>
              <a:off x="4235" y="607"/>
              <a:ext cx="76" cy="117"/>
            </a:xfrm>
            <a:custGeom>
              <a:avLst/>
              <a:gdLst>
                <a:gd name="T0" fmla="*/ 75 w 148"/>
                <a:gd name="T1" fmla="*/ 27 h 234"/>
                <a:gd name="T2" fmla="*/ 75 w 148"/>
                <a:gd name="T3" fmla="*/ 117 h 234"/>
                <a:gd name="T4" fmla="*/ 0 w 148"/>
                <a:gd name="T5" fmla="*/ 88 h 234"/>
                <a:gd name="T6" fmla="*/ 0 w 148"/>
                <a:gd name="T7" fmla="*/ 0 h 234"/>
                <a:gd name="T8" fmla="*/ 75 w 148"/>
                <a:gd name="T9" fmla="*/ 27 h 234"/>
                <a:gd name="T10" fmla="*/ 0 60000 65536"/>
                <a:gd name="T11" fmla="*/ 0 60000 65536"/>
                <a:gd name="T12" fmla="*/ 0 60000 65536"/>
                <a:gd name="T13" fmla="*/ 0 60000 65536"/>
                <a:gd name="T14" fmla="*/ 0 60000 65536"/>
                <a:gd name="T15" fmla="*/ 0 w 148"/>
                <a:gd name="T16" fmla="*/ 0 h 234"/>
                <a:gd name="T17" fmla="*/ 148 w 148"/>
                <a:gd name="T18" fmla="*/ 234 h 234"/>
              </a:gdLst>
              <a:ahLst/>
              <a:cxnLst>
                <a:cxn ang="T10">
                  <a:pos x="T0" y="T1"/>
                </a:cxn>
                <a:cxn ang="T11">
                  <a:pos x="T2" y="T3"/>
                </a:cxn>
                <a:cxn ang="T12">
                  <a:pos x="T4" y="T5"/>
                </a:cxn>
                <a:cxn ang="T13">
                  <a:pos x="T6" y="T7"/>
                </a:cxn>
                <a:cxn ang="T14">
                  <a:pos x="T8" y="T9"/>
                </a:cxn>
              </a:cxnLst>
              <a:rect l="T15" t="T16" r="T17" b="T18"/>
              <a:pathLst>
                <a:path w="148" h="234">
                  <a:moveTo>
                    <a:pt x="148" y="53"/>
                  </a:moveTo>
                  <a:lnTo>
                    <a:pt x="148" y="234"/>
                  </a:lnTo>
                  <a:lnTo>
                    <a:pt x="0" y="175"/>
                  </a:lnTo>
                  <a:lnTo>
                    <a:pt x="0" y="0"/>
                  </a:lnTo>
                  <a:lnTo>
                    <a:pt x="148" y="53"/>
                  </a:lnTo>
                  <a:close/>
                </a:path>
              </a:pathLst>
            </a:custGeom>
            <a:solidFill>
              <a:srgbClr val="4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25" name="Freeform 61"/>
            <p:cNvSpPr/>
            <p:nvPr/>
          </p:nvSpPr>
          <p:spPr bwMode="auto">
            <a:xfrm>
              <a:off x="4634" y="995"/>
              <a:ext cx="150" cy="171"/>
            </a:xfrm>
            <a:custGeom>
              <a:avLst/>
              <a:gdLst>
                <a:gd name="T0" fmla="*/ 150 w 302"/>
                <a:gd name="T1" fmla="*/ 71 h 339"/>
                <a:gd name="T2" fmla="*/ 150 w 302"/>
                <a:gd name="T3" fmla="*/ 170 h 339"/>
                <a:gd name="T4" fmla="*/ 0 w 302"/>
                <a:gd name="T5" fmla="*/ 95 h 339"/>
                <a:gd name="T6" fmla="*/ 0 w 302"/>
                <a:gd name="T7" fmla="*/ 0 h 339"/>
                <a:gd name="T8" fmla="*/ 150 w 302"/>
                <a:gd name="T9" fmla="*/ 71 h 339"/>
                <a:gd name="T10" fmla="*/ 0 60000 65536"/>
                <a:gd name="T11" fmla="*/ 0 60000 65536"/>
                <a:gd name="T12" fmla="*/ 0 60000 65536"/>
                <a:gd name="T13" fmla="*/ 0 60000 65536"/>
                <a:gd name="T14" fmla="*/ 0 60000 65536"/>
                <a:gd name="T15" fmla="*/ 0 w 302"/>
                <a:gd name="T16" fmla="*/ 0 h 339"/>
                <a:gd name="T17" fmla="*/ 302 w 302"/>
                <a:gd name="T18" fmla="*/ 339 h 339"/>
              </a:gdLst>
              <a:ahLst/>
              <a:cxnLst>
                <a:cxn ang="T10">
                  <a:pos x="T0" y="T1"/>
                </a:cxn>
                <a:cxn ang="T11">
                  <a:pos x="T2" y="T3"/>
                </a:cxn>
                <a:cxn ang="T12">
                  <a:pos x="T4" y="T5"/>
                </a:cxn>
                <a:cxn ang="T13">
                  <a:pos x="T6" y="T7"/>
                </a:cxn>
                <a:cxn ang="T14">
                  <a:pos x="T8" y="T9"/>
                </a:cxn>
              </a:cxnLst>
              <a:rect l="T15" t="T16" r="T17" b="T18"/>
              <a:pathLst>
                <a:path w="302" h="339">
                  <a:moveTo>
                    <a:pt x="302" y="142"/>
                  </a:moveTo>
                  <a:lnTo>
                    <a:pt x="302" y="339"/>
                  </a:lnTo>
                  <a:lnTo>
                    <a:pt x="0" y="190"/>
                  </a:lnTo>
                  <a:lnTo>
                    <a:pt x="0" y="0"/>
                  </a:lnTo>
                  <a:lnTo>
                    <a:pt x="302" y="14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26" name="Freeform 62"/>
            <p:cNvSpPr/>
            <p:nvPr/>
          </p:nvSpPr>
          <p:spPr bwMode="auto">
            <a:xfrm>
              <a:off x="4474" y="925"/>
              <a:ext cx="150" cy="163"/>
            </a:xfrm>
            <a:custGeom>
              <a:avLst/>
              <a:gdLst>
                <a:gd name="T0" fmla="*/ 150 w 300"/>
                <a:gd name="T1" fmla="*/ 71 h 327"/>
                <a:gd name="T2" fmla="*/ 150 w 300"/>
                <a:gd name="T3" fmla="*/ 163 h 327"/>
                <a:gd name="T4" fmla="*/ 0 w 300"/>
                <a:gd name="T5" fmla="*/ 92 h 327"/>
                <a:gd name="T6" fmla="*/ 0 w 300"/>
                <a:gd name="T7" fmla="*/ 0 h 327"/>
                <a:gd name="T8" fmla="*/ 150 w 300"/>
                <a:gd name="T9" fmla="*/ 71 h 327"/>
                <a:gd name="T10" fmla="*/ 0 60000 65536"/>
                <a:gd name="T11" fmla="*/ 0 60000 65536"/>
                <a:gd name="T12" fmla="*/ 0 60000 65536"/>
                <a:gd name="T13" fmla="*/ 0 60000 65536"/>
                <a:gd name="T14" fmla="*/ 0 60000 65536"/>
                <a:gd name="T15" fmla="*/ 0 w 300"/>
                <a:gd name="T16" fmla="*/ 0 h 327"/>
                <a:gd name="T17" fmla="*/ 300 w 300"/>
                <a:gd name="T18" fmla="*/ 327 h 327"/>
              </a:gdLst>
              <a:ahLst/>
              <a:cxnLst>
                <a:cxn ang="T10">
                  <a:pos x="T0" y="T1"/>
                </a:cxn>
                <a:cxn ang="T11">
                  <a:pos x="T2" y="T3"/>
                </a:cxn>
                <a:cxn ang="T12">
                  <a:pos x="T4" y="T5"/>
                </a:cxn>
                <a:cxn ang="T13">
                  <a:pos x="T6" y="T7"/>
                </a:cxn>
                <a:cxn ang="T14">
                  <a:pos x="T8" y="T9"/>
                </a:cxn>
              </a:cxnLst>
              <a:rect l="T15" t="T16" r="T17" b="T18"/>
              <a:pathLst>
                <a:path w="300" h="327">
                  <a:moveTo>
                    <a:pt x="300" y="143"/>
                  </a:moveTo>
                  <a:lnTo>
                    <a:pt x="300" y="327"/>
                  </a:lnTo>
                  <a:lnTo>
                    <a:pt x="0" y="185"/>
                  </a:lnTo>
                  <a:lnTo>
                    <a:pt x="0" y="0"/>
                  </a:lnTo>
                  <a:lnTo>
                    <a:pt x="300" y="143"/>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27" name="Freeform 63"/>
            <p:cNvSpPr/>
            <p:nvPr/>
          </p:nvSpPr>
          <p:spPr bwMode="auto">
            <a:xfrm>
              <a:off x="4316" y="852"/>
              <a:ext cx="150" cy="159"/>
            </a:xfrm>
            <a:custGeom>
              <a:avLst/>
              <a:gdLst>
                <a:gd name="T0" fmla="*/ 150 w 301"/>
                <a:gd name="T1" fmla="*/ 70 h 322"/>
                <a:gd name="T2" fmla="*/ 150 w 301"/>
                <a:gd name="T3" fmla="*/ 161 h 322"/>
                <a:gd name="T4" fmla="*/ 0 w 301"/>
                <a:gd name="T5" fmla="*/ 90 h 322"/>
                <a:gd name="T6" fmla="*/ 0 w 301"/>
                <a:gd name="T7" fmla="*/ 0 h 322"/>
                <a:gd name="T8" fmla="*/ 150 w 301"/>
                <a:gd name="T9" fmla="*/ 70 h 322"/>
                <a:gd name="T10" fmla="*/ 0 60000 65536"/>
                <a:gd name="T11" fmla="*/ 0 60000 65536"/>
                <a:gd name="T12" fmla="*/ 0 60000 65536"/>
                <a:gd name="T13" fmla="*/ 0 60000 65536"/>
                <a:gd name="T14" fmla="*/ 0 60000 65536"/>
                <a:gd name="T15" fmla="*/ 0 w 301"/>
                <a:gd name="T16" fmla="*/ 0 h 322"/>
                <a:gd name="T17" fmla="*/ 301 w 301"/>
                <a:gd name="T18" fmla="*/ 322 h 322"/>
              </a:gdLst>
              <a:ahLst/>
              <a:cxnLst>
                <a:cxn ang="T10">
                  <a:pos x="T0" y="T1"/>
                </a:cxn>
                <a:cxn ang="T11">
                  <a:pos x="T2" y="T3"/>
                </a:cxn>
                <a:cxn ang="T12">
                  <a:pos x="T4" y="T5"/>
                </a:cxn>
                <a:cxn ang="T13">
                  <a:pos x="T6" y="T7"/>
                </a:cxn>
                <a:cxn ang="T14">
                  <a:pos x="T8" y="T9"/>
                </a:cxn>
              </a:cxnLst>
              <a:rect l="T15" t="T16" r="T17" b="T18"/>
              <a:pathLst>
                <a:path w="301" h="322">
                  <a:moveTo>
                    <a:pt x="301" y="140"/>
                  </a:moveTo>
                  <a:lnTo>
                    <a:pt x="301" y="322"/>
                  </a:lnTo>
                  <a:lnTo>
                    <a:pt x="0" y="180"/>
                  </a:lnTo>
                  <a:lnTo>
                    <a:pt x="0" y="0"/>
                  </a:lnTo>
                  <a:lnTo>
                    <a:pt x="301" y="140"/>
                  </a:lnTo>
                  <a:close/>
                </a:path>
              </a:pathLst>
            </a:custGeom>
            <a:solidFill>
              <a:srgbClr val="4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28" name="Freeform 64"/>
            <p:cNvSpPr/>
            <p:nvPr/>
          </p:nvSpPr>
          <p:spPr bwMode="auto">
            <a:xfrm>
              <a:off x="4235" y="817"/>
              <a:ext cx="76" cy="121"/>
            </a:xfrm>
            <a:custGeom>
              <a:avLst/>
              <a:gdLst>
                <a:gd name="T0" fmla="*/ 75 w 148"/>
                <a:gd name="T1" fmla="*/ 33 h 244"/>
                <a:gd name="T2" fmla="*/ 75 w 148"/>
                <a:gd name="T3" fmla="*/ 122 h 244"/>
                <a:gd name="T4" fmla="*/ 0 w 148"/>
                <a:gd name="T5" fmla="*/ 87 h 244"/>
                <a:gd name="T6" fmla="*/ 0 w 148"/>
                <a:gd name="T7" fmla="*/ 0 h 244"/>
                <a:gd name="T8" fmla="*/ 75 w 148"/>
                <a:gd name="T9" fmla="*/ 33 h 244"/>
                <a:gd name="T10" fmla="*/ 0 60000 65536"/>
                <a:gd name="T11" fmla="*/ 0 60000 65536"/>
                <a:gd name="T12" fmla="*/ 0 60000 65536"/>
                <a:gd name="T13" fmla="*/ 0 60000 65536"/>
                <a:gd name="T14" fmla="*/ 0 60000 65536"/>
                <a:gd name="T15" fmla="*/ 0 w 148"/>
                <a:gd name="T16" fmla="*/ 0 h 244"/>
                <a:gd name="T17" fmla="*/ 148 w 148"/>
                <a:gd name="T18" fmla="*/ 244 h 244"/>
              </a:gdLst>
              <a:ahLst/>
              <a:cxnLst>
                <a:cxn ang="T10">
                  <a:pos x="T0" y="T1"/>
                </a:cxn>
                <a:cxn ang="T11">
                  <a:pos x="T2" y="T3"/>
                </a:cxn>
                <a:cxn ang="T12">
                  <a:pos x="T4" y="T5"/>
                </a:cxn>
                <a:cxn ang="T13">
                  <a:pos x="T6" y="T7"/>
                </a:cxn>
                <a:cxn ang="T14">
                  <a:pos x="T8" y="T9"/>
                </a:cxn>
              </a:cxnLst>
              <a:rect l="T15" t="T16" r="T17" b="T18"/>
              <a:pathLst>
                <a:path w="148" h="244">
                  <a:moveTo>
                    <a:pt x="148" y="66"/>
                  </a:moveTo>
                  <a:lnTo>
                    <a:pt x="148" y="244"/>
                  </a:lnTo>
                  <a:lnTo>
                    <a:pt x="0" y="174"/>
                  </a:lnTo>
                  <a:lnTo>
                    <a:pt x="0" y="0"/>
                  </a:lnTo>
                  <a:lnTo>
                    <a:pt x="148" y="66"/>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29" name="Freeform 65"/>
            <p:cNvSpPr/>
            <p:nvPr/>
          </p:nvSpPr>
          <p:spPr bwMode="auto">
            <a:xfrm>
              <a:off x="4791" y="1314"/>
              <a:ext cx="50" cy="124"/>
            </a:xfrm>
            <a:custGeom>
              <a:avLst/>
              <a:gdLst>
                <a:gd name="T0" fmla="*/ 49 w 98"/>
                <a:gd name="T1" fmla="*/ 23 h 249"/>
                <a:gd name="T2" fmla="*/ 49 w 98"/>
                <a:gd name="T3" fmla="*/ 124 h 249"/>
                <a:gd name="T4" fmla="*/ 0 w 98"/>
                <a:gd name="T5" fmla="*/ 97 h 249"/>
                <a:gd name="T6" fmla="*/ 0 w 98"/>
                <a:gd name="T7" fmla="*/ 0 h 249"/>
                <a:gd name="T8" fmla="*/ 49 w 98"/>
                <a:gd name="T9" fmla="*/ 23 h 249"/>
                <a:gd name="T10" fmla="*/ 0 60000 65536"/>
                <a:gd name="T11" fmla="*/ 0 60000 65536"/>
                <a:gd name="T12" fmla="*/ 0 60000 65536"/>
                <a:gd name="T13" fmla="*/ 0 60000 65536"/>
                <a:gd name="T14" fmla="*/ 0 60000 65536"/>
                <a:gd name="T15" fmla="*/ 0 w 98"/>
                <a:gd name="T16" fmla="*/ 0 h 249"/>
                <a:gd name="T17" fmla="*/ 98 w 98"/>
                <a:gd name="T18" fmla="*/ 249 h 249"/>
              </a:gdLst>
              <a:ahLst/>
              <a:cxnLst>
                <a:cxn ang="T10">
                  <a:pos x="T0" y="T1"/>
                </a:cxn>
                <a:cxn ang="T11">
                  <a:pos x="T2" y="T3"/>
                </a:cxn>
                <a:cxn ang="T12">
                  <a:pos x="T4" y="T5"/>
                </a:cxn>
                <a:cxn ang="T13">
                  <a:pos x="T6" y="T7"/>
                </a:cxn>
                <a:cxn ang="T14">
                  <a:pos x="T8" y="T9"/>
                </a:cxn>
              </a:cxnLst>
              <a:rect l="T15" t="T16" r="T17" b="T18"/>
              <a:pathLst>
                <a:path w="98" h="249">
                  <a:moveTo>
                    <a:pt x="98" y="47"/>
                  </a:moveTo>
                  <a:lnTo>
                    <a:pt x="98" y="249"/>
                  </a:lnTo>
                  <a:lnTo>
                    <a:pt x="0" y="194"/>
                  </a:lnTo>
                  <a:lnTo>
                    <a:pt x="0" y="0"/>
                  </a:lnTo>
                  <a:lnTo>
                    <a:pt x="98" y="47"/>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30" name="Freeform 66"/>
            <p:cNvSpPr/>
            <p:nvPr/>
          </p:nvSpPr>
          <p:spPr bwMode="auto">
            <a:xfrm>
              <a:off x="4634" y="1229"/>
              <a:ext cx="150" cy="175"/>
            </a:xfrm>
            <a:custGeom>
              <a:avLst/>
              <a:gdLst>
                <a:gd name="T0" fmla="*/ 150 w 302"/>
                <a:gd name="T1" fmla="*/ 79 h 355"/>
                <a:gd name="T2" fmla="*/ 150 w 302"/>
                <a:gd name="T3" fmla="*/ 177 h 355"/>
                <a:gd name="T4" fmla="*/ 0 w 302"/>
                <a:gd name="T5" fmla="*/ 95 h 355"/>
                <a:gd name="T6" fmla="*/ 0 w 302"/>
                <a:gd name="T7" fmla="*/ 0 h 355"/>
                <a:gd name="T8" fmla="*/ 150 w 302"/>
                <a:gd name="T9" fmla="*/ 79 h 355"/>
                <a:gd name="T10" fmla="*/ 0 60000 65536"/>
                <a:gd name="T11" fmla="*/ 0 60000 65536"/>
                <a:gd name="T12" fmla="*/ 0 60000 65536"/>
                <a:gd name="T13" fmla="*/ 0 60000 65536"/>
                <a:gd name="T14" fmla="*/ 0 60000 65536"/>
                <a:gd name="T15" fmla="*/ 0 w 302"/>
                <a:gd name="T16" fmla="*/ 0 h 355"/>
                <a:gd name="T17" fmla="*/ 302 w 302"/>
                <a:gd name="T18" fmla="*/ 355 h 355"/>
              </a:gdLst>
              <a:ahLst/>
              <a:cxnLst>
                <a:cxn ang="T10">
                  <a:pos x="T0" y="T1"/>
                </a:cxn>
                <a:cxn ang="T11">
                  <a:pos x="T2" y="T3"/>
                </a:cxn>
                <a:cxn ang="T12">
                  <a:pos x="T4" y="T5"/>
                </a:cxn>
                <a:cxn ang="T13">
                  <a:pos x="T6" y="T7"/>
                </a:cxn>
                <a:cxn ang="T14">
                  <a:pos x="T8" y="T9"/>
                </a:cxn>
              </a:cxnLst>
              <a:rect l="T15" t="T16" r="T17" b="T18"/>
              <a:pathLst>
                <a:path w="302" h="355">
                  <a:moveTo>
                    <a:pt x="302" y="158"/>
                  </a:moveTo>
                  <a:lnTo>
                    <a:pt x="302" y="355"/>
                  </a:lnTo>
                  <a:lnTo>
                    <a:pt x="0" y="191"/>
                  </a:lnTo>
                  <a:lnTo>
                    <a:pt x="0" y="0"/>
                  </a:lnTo>
                  <a:lnTo>
                    <a:pt x="302" y="158"/>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31" name="Freeform 67"/>
            <p:cNvSpPr/>
            <p:nvPr/>
          </p:nvSpPr>
          <p:spPr bwMode="auto">
            <a:xfrm>
              <a:off x="4474" y="1143"/>
              <a:ext cx="150" cy="175"/>
            </a:xfrm>
            <a:custGeom>
              <a:avLst/>
              <a:gdLst>
                <a:gd name="T0" fmla="*/ 150 w 300"/>
                <a:gd name="T1" fmla="*/ 83 h 349"/>
                <a:gd name="T2" fmla="*/ 150 w 300"/>
                <a:gd name="T3" fmla="*/ 174 h 349"/>
                <a:gd name="T4" fmla="*/ 0 w 300"/>
                <a:gd name="T5" fmla="*/ 91 h 349"/>
                <a:gd name="T6" fmla="*/ 0 w 300"/>
                <a:gd name="T7" fmla="*/ 0 h 349"/>
                <a:gd name="T8" fmla="*/ 150 w 300"/>
                <a:gd name="T9" fmla="*/ 83 h 349"/>
                <a:gd name="T10" fmla="*/ 0 60000 65536"/>
                <a:gd name="T11" fmla="*/ 0 60000 65536"/>
                <a:gd name="T12" fmla="*/ 0 60000 65536"/>
                <a:gd name="T13" fmla="*/ 0 60000 65536"/>
                <a:gd name="T14" fmla="*/ 0 60000 65536"/>
                <a:gd name="T15" fmla="*/ 0 w 300"/>
                <a:gd name="T16" fmla="*/ 0 h 349"/>
                <a:gd name="T17" fmla="*/ 300 w 300"/>
                <a:gd name="T18" fmla="*/ 349 h 349"/>
              </a:gdLst>
              <a:ahLst/>
              <a:cxnLst>
                <a:cxn ang="T10">
                  <a:pos x="T0" y="T1"/>
                </a:cxn>
                <a:cxn ang="T11">
                  <a:pos x="T2" y="T3"/>
                </a:cxn>
                <a:cxn ang="T12">
                  <a:pos x="T4" y="T5"/>
                </a:cxn>
                <a:cxn ang="T13">
                  <a:pos x="T6" y="T7"/>
                </a:cxn>
                <a:cxn ang="T14">
                  <a:pos x="T8" y="T9"/>
                </a:cxn>
              </a:cxnLst>
              <a:rect l="T15" t="T16" r="T17" b="T18"/>
              <a:pathLst>
                <a:path w="300" h="349">
                  <a:moveTo>
                    <a:pt x="300" y="166"/>
                  </a:moveTo>
                  <a:lnTo>
                    <a:pt x="300" y="349"/>
                  </a:lnTo>
                  <a:lnTo>
                    <a:pt x="0" y="183"/>
                  </a:lnTo>
                  <a:lnTo>
                    <a:pt x="0" y="0"/>
                  </a:lnTo>
                  <a:lnTo>
                    <a:pt x="300" y="166"/>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32" name="Freeform 68"/>
            <p:cNvSpPr/>
            <p:nvPr/>
          </p:nvSpPr>
          <p:spPr bwMode="auto">
            <a:xfrm>
              <a:off x="4316" y="1061"/>
              <a:ext cx="150" cy="171"/>
            </a:xfrm>
            <a:custGeom>
              <a:avLst/>
              <a:gdLst>
                <a:gd name="T0" fmla="*/ 150 w 301"/>
                <a:gd name="T1" fmla="*/ 81 h 342"/>
                <a:gd name="T2" fmla="*/ 150 w 301"/>
                <a:gd name="T3" fmla="*/ 171 h 342"/>
                <a:gd name="T4" fmla="*/ 0 w 301"/>
                <a:gd name="T5" fmla="*/ 91 h 342"/>
                <a:gd name="T6" fmla="*/ 0 w 301"/>
                <a:gd name="T7" fmla="*/ 0 h 342"/>
                <a:gd name="T8" fmla="*/ 150 w 301"/>
                <a:gd name="T9" fmla="*/ 81 h 342"/>
                <a:gd name="T10" fmla="*/ 0 60000 65536"/>
                <a:gd name="T11" fmla="*/ 0 60000 65536"/>
                <a:gd name="T12" fmla="*/ 0 60000 65536"/>
                <a:gd name="T13" fmla="*/ 0 60000 65536"/>
                <a:gd name="T14" fmla="*/ 0 60000 65536"/>
                <a:gd name="T15" fmla="*/ 0 w 301"/>
                <a:gd name="T16" fmla="*/ 0 h 342"/>
                <a:gd name="T17" fmla="*/ 301 w 301"/>
                <a:gd name="T18" fmla="*/ 342 h 342"/>
              </a:gdLst>
              <a:ahLst/>
              <a:cxnLst>
                <a:cxn ang="T10">
                  <a:pos x="T0" y="T1"/>
                </a:cxn>
                <a:cxn ang="T11">
                  <a:pos x="T2" y="T3"/>
                </a:cxn>
                <a:cxn ang="T12">
                  <a:pos x="T4" y="T5"/>
                </a:cxn>
                <a:cxn ang="T13">
                  <a:pos x="T6" y="T7"/>
                </a:cxn>
                <a:cxn ang="T14">
                  <a:pos x="T8" y="T9"/>
                </a:cxn>
              </a:cxnLst>
              <a:rect l="T15" t="T16" r="T17" b="T18"/>
              <a:pathLst>
                <a:path w="301" h="342">
                  <a:moveTo>
                    <a:pt x="301" y="162"/>
                  </a:moveTo>
                  <a:lnTo>
                    <a:pt x="301" y="342"/>
                  </a:lnTo>
                  <a:lnTo>
                    <a:pt x="0" y="183"/>
                  </a:lnTo>
                  <a:lnTo>
                    <a:pt x="0" y="0"/>
                  </a:lnTo>
                  <a:lnTo>
                    <a:pt x="301" y="162"/>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33" name="Freeform 69"/>
            <p:cNvSpPr/>
            <p:nvPr/>
          </p:nvSpPr>
          <p:spPr bwMode="auto">
            <a:xfrm>
              <a:off x="4235" y="1023"/>
              <a:ext cx="76" cy="128"/>
            </a:xfrm>
            <a:custGeom>
              <a:avLst/>
              <a:gdLst>
                <a:gd name="T0" fmla="*/ 75 w 148"/>
                <a:gd name="T1" fmla="*/ 37 h 254"/>
                <a:gd name="T2" fmla="*/ 75 w 148"/>
                <a:gd name="T3" fmla="*/ 128 h 254"/>
                <a:gd name="T4" fmla="*/ 0 w 148"/>
                <a:gd name="T5" fmla="*/ 87 h 254"/>
                <a:gd name="T6" fmla="*/ 0 w 148"/>
                <a:gd name="T7" fmla="*/ 0 h 254"/>
                <a:gd name="T8" fmla="*/ 75 w 148"/>
                <a:gd name="T9" fmla="*/ 37 h 254"/>
                <a:gd name="T10" fmla="*/ 0 60000 65536"/>
                <a:gd name="T11" fmla="*/ 0 60000 65536"/>
                <a:gd name="T12" fmla="*/ 0 60000 65536"/>
                <a:gd name="T13" fmla="*/ 0 60000 65536"/>
                <a:gd name="T14" fmla="*/ 0 60000 65536"/>
                <a:gd name="T15" fmla="*/ 0 w 148"/>
                <a:gd name="T16" fmla="*/ 0 h 254"/>
                <a:gd name="T17" fmla="*/ 148 w 148"/>
                <a:gd name="T18" fmla="*/ 254 h 254"/>
              </a:gdLst>
              <a:ahLst/>
              <a:cxnLst>
                <a:cxn ang="T10">
                  <a:pos x="T0" y="T1"/>
                </a:cxn>
                <a:cxn ang="T11">
                  <a:pos x="T2" y="T3"/>
                </a:cxn>
                <a:cxn ang="T12">
                  <a:pos x="T4" y="T5"/>
                </a:cxn>
                <a:cxn ang="T13">
                  <a:pos x="T6" y="T7"/>
                </a:cxn>
                <a:cxn ang="T14">
                  <a:pos x="T8" y="T9"/>
                </a:cxn>
              </a:cxnLst>
              <a:rect l="T15" t="T16" r="T17" b="T18"/>
              <a:pathLst>
                <a:path w="148" h="254">
                  <a:moveTo>
                    <a:pt x="148" y="73"/>
                  </a:moveTo>
                  <a:lnTo>
                    <a:pt x="148" y="254"/>
                  </a:lnTo>
                  <a:lnTo>
                    <a:pt x="0" y="173"/>
                  </a:lnTo>
                  <a:lnTo>
                    <a:pt x="0" y="0"/>
                  </a:lnTo>
                  <a:lnTo>
                    <a:pt x="148" y="7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34" name="Freeform 70"/>
            <p:cNvSpPr/>
            <p:nvPr/>
          </p:nvSpPr>
          <p:spPr bwMode="auto">
            <a:xfrm>
              <a:off x="4791" y="1551"/>
              <a:ext cx="47" cy="128"/>
            </a:xfrm>
            <a:custGeom>
              <a:avLst/>
              <a:gdLst>
                <a:gd name="T0" fmla="*/ 47 w 94"/>
                <a:gd name="T1" fmla="*/ 30 h 256"/>
                <a:gd name="T2" fmla="*/ 47 w 94"/>
                <a:gd name="T3" fmla="*/ 128 h 256"/>
                <a:gd name="T4" fmla="*/ 0 w 94"/>
                <a:gd name="T5" fmla="*/ 101 h 256"/>
                <a:gd name="T6" fmla="*/ 0 w 94"/>
                <a:gd name="T7" fmla="*/ 0 h 256"/>
                <a:gd name="T8" fmla="*/ 47 w 94"/>
                <a:gd name="T9" fmla="*/ 30 h 256"/>
                <a:gd name="T10" fmla="*/ 0 60000 65536"/>
                <a:gd name="T11" fmla="*/ 0 60000 65536"/>
                <a:gd name="T12" fmla="*/ 0 60000 65536"/>
                <a:gd name="T13" fmla="*/ 0 60000 65536"/>
                <a:gd name="T14" fmla="*/ 0 60000 65536"/>
                <a:gd name="T15" fmla="*/ 0 w 94"/>
                <a:gd name="T16" fmla="*/ 0 h 256"/>
                <a:gd name="T17" fmla="*/ 94 w 94"/>
                <a:gd name="T18" fmla="*/ 256 h 256"/>
              </a:gdLst>
              <a:ahLst/>
              <a:cxnLst>
                <a:cxn ang="T10">
                  <a:pos x="T0" y="T1"/>
                </a:cxn>
                <a:cxn ang="T11">
                  <a:pos x="T2" y="T3"/>
                </a:cxn>
                <a:cxn ang="T12">
                  <a:pos x="T4" y="T5"/>
                </a:cxn>
                <a:cxn ang="T13">
                  <a:pos x="T6" y="T7"/>
                </a:cxn>
                <a:cxn ang="T14">
                  <a:pos x="T8" y="T9"/>
                </a:cxn>
              </a:cxnLst>
              <a:rect l="T15" t="T16" r="T17" b="T18"/>
              <a:pathLst>
                <a:path w="94" h="256">
                  <a:moveTo>
                    <a:pt x="94" y="61"/>
                  </a:moveTo>
                  <a:lnTo>
                    <a:pt x="94" y="256"/>
                  </a:lnTo>
                  <a:lnTo>
                    <a:pt x="0" y="202"/>
                  </a:lnTo>
                  <a:lnTo>
                    <a:pt x="0" y="0"/>
                  </a:lnTo>
                  <a:lnTo>
                    <a:pt x="94" y="61"/>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35" name="Freeform 71"/>
            <p:cNvSpPr/>
            <p:nvPr/>
          </p:nvSpPr>
          <p:spPr bwMode="auto">
            <a:xfrm>
              <a:off x="4634" y="1458"/>
              <a:ext cx="150" cy="187"/>
            </a:xfrm>
            <a:custGeom>
              <a:avLst/>
              <a:gdLst>
                <a:gd name="T0" fmla="*/ 150 w 302"/>
                <a:gd name="T1" fmla="*/ 87 h 369"/>
                <a:gd name="T2" fmla="*/ 150 w 302"/>
                <a:gd name="T3" fmla="*/ 185 h 369"/>
                <a:gd name="T4" fmla="*/ 0 w 302"/>
                <a:gd name="T5" fmla="*/ 95 h 369"/>
                <a:gd name="T6" fmla="*/ 0 w 302"/>
                <a:gd name="T7" fmla="*/ 0 h 369"/>
                <a:gd name="T8" fmla="*/ 150 w 302"/>
                <a:gd name="T9" fmla="*/ 87 h 369"/>
                <a:gd name="T10" fmla="*/ 0 60000 65536"/>
                <a:gd name="T11" fmla="*/ 0 60000 65536"/>
                <a:gd name="T12" fmla="*/ 0 60000 65536"/>
                <a:gd name="T13" fmla="*/ 0 60000 65536"/>
                <a:gd name="T14" fmla="*/ 0 60000 65536"/>
                <a:gd name="T15" fmla="*/ 0 w 302"/>
                <a:gd name="T16" fmla="*/ 0 h 369"/>
                <a:gd name="T17" fmla="*/ 302 w 302"/>
                <a:gd name="T18" fmla="*/ 369 h 369"/>
              </a:gdLst>
              <a:ahLst/>
              <a:cxnLst>
                <a:cxn ang="T10">
                  <a:pos x="T0" y="T1"/>
                </a:cxn>
                <a:cxn ang="T11">
                  <a:pos x="T2" y="T3"/>
                </a:cxn>
                <a:cxn ang="T12">
                  <a:pos x="T4" y="T5"/>
                </a:cxn>
                <a:cxn ang="T13">
                  <a:pos x="T6" y="T7"/>
                </a:cxn>
                <a:cxn ang="T14">
                  <a:pos x="T8" y="T9"/>
                </a:cxn>
              </a:cxnLst>
              <a:rect l="T15" t="T16" r="T17" b="T18"/>
              <a:pathLst>
                <a:path w="302" h="369">
                  <a:moveTo>
                    <a:pt x="302" y="174"/>
                  </a:moveTo>
                  <a:lnTo>
                    <a:pt x="302" y="369"/>
                  </a:lnTo>
                  <a:lnTo>
                    <a:pt x="0" y="189"/>
                  </a:lnTo>
                  <a:lnTo>
                    <a:pt x="0" y="0"/>
                  </a:lnTo>
                  <a:lnTo>
                    <a:pt x="302" y="174"/>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36" name="Freeform 72"/>
            <p:cNvSpPr/>
            <p:nvPr/>
          </p:nvSpPr>
          <p:spPr bwMode="auto">
            <a:xfrm>
              <a:off x="4474" y="1369"/>
              <a:ext cx="150" cy="179"/>
            </a:xfrm>
            <a:custGeom>
              <a:avLst/>
              <a:gdLst>
                <a:gd name="T0" fmla="*/ 150 w 300"/>
                <a:gd name="T1" fmla="*/ 89 h 361"/>
                <a:gd name="T2" fmla="*/ 150 w 300"/>
                <a:gd name="T3" fmla="*/ 180 h 361"/>
                <a:gd name="T4" fmla="*/ 0 w 300"/>
                <a:gd name="T5" fmla="*/ 91 h 361"/>
                <a:gd name="T6" fmla="*/ 0 w 300"/>
                <a:gd name="T7" fmla="*/ 0 h 361"/>
                <a:gd name="T8" fmla="*/ 150 w 300"/>
                <a:gd name="T9" fmla="*/ 89 h 361"/>
                <a:gd name="T10" fmla="*/ 0 60000 65536"/>
                <a:gd name="T11" fmla="*/ 0 60000 65536"/>
                <a:gd name="T12" fmla="*/ 0 60000 65536"/>
                <a:gd name="T13" fmla="*/ 0 60000 65536"/>
                <a:gd name="T14" fmla="*/ 0 60000 65536"/>
                <a:gd name="T15" fmla="*/ 0 w 300"/>
                <a:gd name="T16" fmla="*/ 0 h 361"/>
                <a:gd name="T17" fmla="*/ 300 w 300"/>
                <a:gd name="T18" fmla="*/ 361 h 361"/>
              </a:gdLst>
              <a:ahLst/>
              <a:cxnLst>
                <a:cxn ang="T10">
                  <a:pos x="T0" y="T1"/>
                </a:cxn>
                <a:cxn ang="T11">
                  <a:pos x="T2" y="T3"/>
                </a:cxn>
                <a:cxn ang="T12">
                  <a:pos x="T4" y="T5"/>
                </a:cxn>
                <a:cxn ang="T13">
                  <a:pos x="T6" y="T7"/>
                </a:cxn>
                <a:cxn ang="T14">
                  <a:pos x="T8" y="T9"/>
                </a:cxn>
              </a:cxnLst>
              <a:rect l="T15" t="T16" r="T17" b="T18"/>
              <a:pathLst>
                <a:path w="300" h="361">
                  <a:moveTo>
                    <a:pt x="300" y="179"/>
                  </a:moveTo>
                  <a:lnTo>
                    <a:pt x="300" y="361"/>
                  </a:lnTo>
                  <a:lnTo>
                    <a:pt x="0" y="183"/>
                  </a:lnTo>
                  <a:lnTo>
                    <a:pt x="0" y="0"/>
                  </a:lnTo>
                  <a:lnTo>
                    <a:pt x="300" y="179"/>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37" name="Freeform 73"/>
            <p:cNvSpPr/>
            <p:nvPr/>
          </p:nvSpPr>
          <p:spPr bwMode="auto">
            <a:xfrm>
              <a:off x="4316" y="1271"/>
              <a:ext cx="150" cy="183"/>
            </a:xfrm>
            <a:custGeom>
              <a:avLst/>
              <a:gdLst>
                <a:gd name="T0" fmla="*/ 150 w 301"/>
                <a:gd name="T1" fmla="*/ 90 h 363"/>
                <a:gd name="T2" fmla="*/ 150 w 301"/>
                <a:gd name="T3" fmla="*/ 181 h 363"/>
                <a:gd name="T4" fmla="*/ 0 w 301"/>
                <a:gd name="T5" fmla="*/ 91 h 363"/>
                <a:gd name="T6" fmla="*/ 0 w 301"/>
                <a:gd name="T7" fmla="*/ 0 h 363"/>
                <a:gd name="T8" fmla="*/ 150 w 301"/>
                <a:gd name="T9" fmla="*/ 90 h 363"/>
                <a:gd name="T10" fmla="*/ 0 60000 65536"/>
                <a:gd name="T11" fmla="*/ 0 60000 65536"/>
                <a:gd name="T12" fmla="*/ 0 60000 65536"/>
                <a:gd name="T13" fmla="*/ 0 60000 65536"/>
                <a:gd name="T14" fmla="*/ 0 60000 65536"/>
                <a:gd name="T15" fmla="*/ 0 w 301"/>
                <a:gd name="T16" fmla="*/ 0 h 363"/>
                <a:gd name="T17" fmla="*/ 301 w 301"/>
                <a:gd name="T18" fmla="*/ 363 h 363"/>
              </a:gdLst>
              <a:ahLst/>
              <a:cxnLst>
                <a:cxn ang="T10">
                  <a:pos x="T0" y="T1"/>
                </a:cxn>
                <a:cxn ang="T11">
                  <a:pos x="T2" y="T3"/>
                </a:cxn>
                <a:cxn ang="T12">
                  <a:pos x="T4" y="T5"/>
                </a:cxn>
                <a:cxn ang="T13">
                  <a:pos x="T6" y="T7"/>
                </a:cxn>
                <a:cxn ang="T14">
                  <a:pos x="T8" y="T9"/>
                </a:cxn>
              </a:cxnLst>
              <a:rect l="T15" t="T16" r="T17" b="T18"/>
              <a:pathLst>
                <a:path w="301" h="363">
                  <a:moveTo>
                    <a:pt x="301" y="180"/>
                  </a:moveTo>
                  <a:lnTo>
                    <a:pt x="301" y="363"/>
                  </a:lnTo>
                  <a:lnTo>
                    <a:pt x="0" y="183"/>
                  </a:lnTo>
                  <a:lnTo>
                    <a:pt x="0" y="0"/>
                  </a:lnTo>
                  <a:lnTo>
                    <a:pt x="301" y="18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38" name="Freeform 74"/>
            <p:cNvSpPr/>
            <p:nvPr/>
          </p:nvSpPr>
          <p:spPr bwMode="auto">
            <a:xfrm>
              <a:off x="4235" y="1229"/>
              <a:ext cx="76" cy="132"/>
            </a:xfrm>
            <a:custGeom>
              <a:avLst/>
              <a:gdLst>
                <a:gd name="T0" fmla="*/ 75 w 148"/>
                <a:gd name="T1" fmla="*/ 40 h 263"/>
                <a:gd name="T2" fmla="*/ 75 w 148"/>
                <a:gd name="T3" fmla="*/ 131 h 263"/>
                <a:gd name="T4" fmla="*/ 0 w 148"/>
                <a:gd name="T5" fmla="*/ 83 h 263"/>
                <a:gd name="T6" fmla="*/ 0 w 148"/>
                <a:gd name="T7" fmla="*/ 0 h 263"/>
                <a:gd name="T8" fmla="*/ 75 w 148"/>
                <a:gd name="T9" fmla="*/ 40 h 263"/>
                <a:gd name="T10" fmla="*/ 0 60000 65536"/>
                <a:gd name="T11" fmla="*/ 0 60000 65536"/>
                <a:gd name="T12" fmla="*/ 0 60000 65536"/>
                <a:gd name="T13" fmla="*/ 0 60000 65536"/>
                <a:gd name="T14" fmla="*/ 0 60000 65536"/>
                <a:gd name="T15" fmla="*/ 0 w 148"/>
                <a:gd name="T16" fmla="*/ 0 h 263"/>
                <a:gd name="T17" fmla="*/ 148 w 148"/>
                <a:gd name="T18" fmla="*/ 263 h 263"/>
              </a:gdLst>
              <a:ahLst/>
              <a:cxnLst>
                <a:cxn ang="T10">
                  <a:pos x="T0" y="T1"/>
                </a:cxn>
                <a:cxn ang="T11">
                  <a:pos x="T2" y="T3"/>
                </a:cxn>
                <a:cxn ang="T12">
                  <a:pos x="T4" y="T5"/>
                </a:cxn>
                <a:cxn ang="T13">
                  <a:pos x="T6" y="T7"/>
                </a:cxn>
                <a:cxn ang="T14">
                  <a:pos x="T8" y="T9"/>
                </a:cxn>
              </a:cxnLst>
              <a:rect l="T15" t="T16" r="T17" b="T18"/>
              <a:pathLst>
                <a:path w="148" h="263">
                  <a:moveTo>
                    <a:pt x="148" y="81"/>
                  </a:moveTo>
                  <a:lnTo>
                    <a:pt x="148" y="263"/>
                  </a:lnTo>
                  <a:lnTo>
                    <a:pt x="0" y="167"/>
                  </a:lnTo>
                  <a:lnTo>
                    <a:pt x="0" y="0"/>
                  </a:lnTo>
                  <a:lnTo>
                    <a:pt x="148" y="81"/>
                  </a:lnTo>
                  <a:close/>
                </a:path>
              </a:pathLst>
            </a:custGeom>
            <a:solidFill>
              <a:srgbClr val="4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39" name="Freeform 75"/>
            <p:cNvSpPr/>
            <p:nvPr/>
          </p:nvSpPr>
          <p:spPr bwMode="auto">
            <a:xfrm>
              <a:off x="4791" y="1792"/>
              <a:ext cx="50" cy="128"/>
            </a:xfrm>
            <a:custGeom>
              <a:avLst/>
              <a:gdLst>
                <a:gd name="T0" fmla="*/ 49 w 98"/>
                <a:gd name="T1" fmla="*/ 34 h 259"/>
                <a:gd name="T2" fmla="*/ 49 w 98"/>
                <a:gd name="T3" fmla="*/ 130 h 259"/>
                <a:gd name="T4" fmla="*/ 0 w 98"/>
                <a:gd name="T5" fmla="*/ 96 h 259"/>
                <a:gd name="T6" fmla="*/ 0 w 98"/>
                <a:gd name="T7" fmla="*/ 0 h 259"/>
                <a:gd name="T8" fmla="*/ 49 w 98"/>
                <a:gd name="T9" fmla="*/ 34 h 259"/>
                <a:gd name="T10" fmla="*/ 0 60000 65536"/>
                <a:gd name="T11" fmla="*/ 0 60000 65536"/>
                <a:gd name="T12" fmla="*/ 0 60000 65536"/>
                <a:gd name="T13" fmla="*/ 0 60000 65536"/>
                <a:gd name="T14" fmla="*/ 0 60000 65536"/>
                <a:gd name="T15" fmla="*/ 0 w 98"/>
                <a:gd name="T16" fmla="*/ 0 h 259"/>
                <a:gd name="T17" fmla="*/ 98 w 98"/>
                <a:gd name="T18" fmla="*/ 259 h 259"/>
              </a:gdLst>
              <a:ahLst/>
              <a:cxnLst>
                <a:cxn ang="T10">
                  <a:pos x="T0" y="T1"/>
                </a:cxn>
                <a:cxn ang="T11">
                  <a:pos x="T2" y="T3"/>
                </a:cxn>
                <a:cxn ang="T12">
                  <a:pos x="T4" y="T5"/>
                </a:cxn>
                <a:cxn ang="T13">
                  <a:pos x="T6" y="T7"/>
                </a:cxn>
                <a:cxn ang="T14">
                  <a:pos x="T8" y="T9"/>
                </a:cxn>
              </a:cxnLst>
              <a:rect l="T15" t="T16" r="T17" b="T18"/>
              <a:pathLst>
                <a:path w="98" h="259">
                  <a:moveTo>
                    <a:pt x="98" y="67"/>
                  </a:moveTo>
                  <a:lnTo>
                    <a:pt x="98" y="259"/>
                  </a:lnTo>
                  <a:lnTo>
                    <a:pt x="0" y="192"/>
                  </a:lnTo>
                  <a:lnTo>
                    <a:pt x="0" y="0"/>
                  </a:lnTo>
                  <a:lnTo>
                    <a:pt x="98" y="67"/>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40" name="Freeform 76"/>
            <p:cNvSpPr/>
            <p:nvPr/>
          </p:nvSpPr>
          <p:spPr bwMode="auto">
            <a:xfrm>
              <a:off x="4634" y="1687"/>
              <a:ext cx="150" cy="190"/>
            </a:xfrm>
            <a:custGeom>
              <a:avLst/>
              <a:gdLst>
                <a:gd name="T0" fmla="*/ 150 w 302"/>
                <a:gd name="T1" fmla="*/ 95 h 383"/>
                <a:gd name="T2" fmla="*/ 150 w 302"/>
                <a:gd name="T3" fmla="*/ 192 h 383"/>
                <a:gd name="T4" fmla="*/ 0 w 302"/>
                <a:gd name="T5" fmla="*/ 97 h 383"/>
                <a:gd name="T6" fmla="*/ 0 w 302"/>
                <a:gd name="T7" fmla="*/ 0 h 383"/>
                <a:gd name="T8" fmla="*/ 150 w 302"/>
                <a:gd name="T9" fmla="*/ 95 h 383"/>
                <a:gd name="T10" fmla="*/ 0 60000 65536"/>
                <a:gd name="T11" fmla="*/ 0 60000 65536"/>
                <a:gd name="T12" fmla="*/ 0 60000 65536"/>
                <a:gd name="T13" fmla="*/ 0 60000 65536"/>
                <a:gd name="T14" fmla="*/ 0 60000 65536"/>
                <a:gd name="T15" fmla="*/ 0 w 302"/>
                <a:gd name="T16" fmla="*/ 0 h 383"/>
                <a:gd name="T17" fmla="*/ 302 w 302"/>
                <a:gd name="T18" fmla="*/ 383 h 383"/>
              </a:gdLst>
              <a:ahLst/>
              <a:cxnLst>
                <a:cxn ang="T10">
                  <a:pos x="T0" y="T1"/>
                </a:cxn>
                <a:cxn ang="T11">
                  <a:pos x="T2" y="T3"/>
                </a:cxn>
                <a:cxn ang="T12">
                  <a:pos x="T4" y="T5"/>
                </a:cxn>
                <a:cxn ang="T13">
                  <a:pos x="T6" y="T7"/>
                </a:cxn>
                <a:cxn ang="T14">
                  <a:pos x="T8" y="T9"/>
                </a:cxn>
              </a:cxnLst>
              <a:rect l="T15" t="T16" r="T17" b="T18"/>
              <a:pathLst>
                <a:path w="302" h="383">
                  <a:moveTo>
                    <a:pt x="302" y="189"/>
                  </a:moveTo>
                  <a:lnTo>
                    <a:pt x="302" y="383"/>
                  </a:lnTo>
                  <a:lnTo>
                    <a:pt x="0" y="194"/>
                  </a:lnTo>
                  <a:lnTo>
                    <a:pt x="0" y="0"/>
                  </a:lnTo>
                  <a:lnTo>
                    <a:pt x="302" y="189"/>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41" name="Freeform 77"/>
            <p:cNvSpPr/>
            <p:nvPr/>
          </p:nvSpPr>
          <p:spPr bwMode="auto">
            <a:xfrm>
              <a:off x="4474" y="1586"/>
              <a:ext cx="150" cy="190"/>
            </a:xfrm>
            <a:custGeom>
              <a:avLst/>
              <a:gdLst>
                <a:gd name="T0" fmla="*/ 150 w 300"/>
                <a:gd name="T1" fmla="*/ 98 h 380"/>
                <a:gd name="T2" fmla="*/ 150 w 300"/>
                <a:gd name="T3" fmla="*/ 190 h 380"/>
                <a:gd name="T4" fmla="*/ 0 w 300"/>
                <a:gd name="T5" fmla="*/ 92 h 380"/>
                <a:gd name="T6" fmla="*/ 0 w 300"/>
                <a:gd name="T7" fmla="*/ 0 h 380"/>
                <a:gd name="T8" fmla="*/ 150 w 300"/>
                <a:gd name="T9" fmla="*/ 98 h 380"/>
                <a:gd name="T10" fmla="*/ 0 60000 65536"/>
                <a:gd name="T11" fmla="*/ 0 60000 65536"/>
                <a:gd name="T12" fmla="*/ 0 60000 65536"/>
                <a:gd name="T13" fmla="*/ 0 60000 65536"/>
                <a:gd name="T14" fmla="*/ 0 60000 65536"/>
                <a:gd name="T15" fmla="*/ 0 w 300"/>
                <a:gd name="T16" fmla="*/ 0 h 380"/>
                <a:gd name="T17" fmla="*/ 300 w 300"/>
                <a:gd name="T18" fmla="*/ 380 h 380"/>
              </a:gdLst>
              <a:ahLst/>
              <a:cxnLst>
                <a:cxn ang="T10">
                  <a:pos x="T0" y="T1"/>
                </a:cxn>
                <a:cxn ang="T11">
                  <a:pos x="T2" y="T3"/>
                </a:cxn>
                <a:cxn ang="T12">
                  <a:pos x="T4" y="T5"/>
                </a:cxn>
                <a:cxn ang="T13">
                  <a:pos x="T6" y="T7"/>
                </a:cxn>
                <a:cxn ang="T14">
                  <a:pos x="T8" y="T9"/>
                </a:cxn>
              </a:cxnLst>
              <a:rect l="T15" t="T16" r="T17" b="T18"/>
              <a:pathLst>
                <a:path w="300" h="380">
                  <a:moveTo>
                    <a:pt x="300" y="197"/>
                  </a:moveTo>
                  <a:lnTo>
                    <a:pt x="300" y="380"/>
                  </a:lnTo>
                  <a:lnTo>
                    <a:pt x="0" y="183"/>
                  </a:lnTo>
                  <a:lnTo>
                    <a:pt x="0" y="0"/>
                  </a:lnTo>
                  <a:lnTo>
                    <a:pt x="300" y="197"/>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42" name="Freeform 78"/>
            <p:cNvSpPr/>
            <p:nvPr/>
          </p:nvSpPr>
          <p:spPr bwMode="auto">
            <a:xfrm>
              <a:off x="4316" y="1485"/>
              <a:ext cx="150" cy="187"/>
            </a:xfrm>
            <a:custGeom>
              <a:avLst/>
              <a:gdLst>
                <a:gd name="T0" fmla="*/ 150 w 301"/>
                <a:gd name="T1" fmla="*/ 97 h 377"/>
                <a:gd name="T2" fmla="*/ 150 w 301"/>
                <a:gd name="T3" fmla="*/ 188 h 377"/>
                <a:gd name="T4" fmla="*/ 0 w 301"/>
                <a:gd name="T5" fmla="*/ 91 h 377"/>
                <a:gd name="T6" fmla="*/ 0 w 301"/>
                <a:gd name="T7" fmla="*/ 0 h 377"/>
                <a:gd name="T8" fmla="*/ 150 w 301"/>
                <a:gd name="T9" fmla="*/ 97 h 377"/>
                <a:gd name="T10" fmla="*/ 0 60000 65536"/>
                <a:gd name="T11" fmla="*/ 0 60000 65536"/>
                <a:gd name="T12" fmla="*/ 0 60000 65536"/>
                <a:gd name="T13" fmla="*/ 0 60000 65536"/>
                <a:gd name="T14" fmla="*/ 0 60000 65536"/>
                <a:gd name="T15" fmla="*/ 0 w 301"/>
                <a:gd name="T16" fmla="*/ 0 h 377"/>
                <a:gd name="T17" fmla="*/ 301 w 301"/>
                <a:gd name="T18" fmla="*/ 377 h 377"/>
              </a:gdLst>
              <a:ahLst/>
              <a:cxnLst>
                <a:cxn ang="T10">
                  <a:pos x="T0" y="T1"/>
                </a:cxn>
                <a:cxn ang="T11">
                  <a:pos x="T2" y="T3"/>
                </a:cxn>
                <a:cxn ang="T12">
                  <a:pos x="T4" y="T5"/>
                </a:cxn>
                <a:cxn ang="T13">
                  <a:pos x="T6" y="T7"/>
                </a:cxn>
                <a:cxn ang="T14">
                  <a:pos x="T8" y="T9"/>
                </a:cxn>
              </a:cxnLst>
              <a:rect l="T15" t="T16" r="T17" b="T18"/>
              <a:pathLst>
                <a:path w="301" h="377">
                  <a:moveTo>
                    <a:pt x="301" y="194"/>
                  </a:moveTo>
                  <a:lnTo>
                    <a:pt x="301" y="377"/>
                  </a:lnTo>
                  <a:lnTo>
                    <a:pt x="0" y="183"/>
                  </a:lnTo>
                  <a:lnTo>
                    <a:pt x="0" y="0"/>
                  </a:lnTo>
                  <a:lnTo>
                    <a:pt x="301" y="194"/>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43" name="Freeform 79"/>
            <p:cNvSpPr/>
            <p:nvPr/>
          </p:nvSpPr>
          <p:spPr bwMode="auto">
            <a:xfrm>
              <a:off x="4235" y="1435"/>
              <a:ext cx="76" cy="136"/>
            </a:xfrm>
            <a:custGeom>
              <a:avLst/>
              <a:gdLst>
                <a:gd name="T0" fmla="*/ 75 w 148"/>
                <a:gd name="T1" fmla="*/ 45 h 271"/>
                <a:gd name="T2" fmla="*/ 75 w 148"/>
                <a:gd name="T3" fmla="*/ 135 h 271"/>
                <a:gd name="T4" fmla="*/ 0 w 148"/>
                <a:gd name="T5" fmla="*/ 86 h 271"/>
                <a:gd name="T6" fmla="*/ 0 w 148"/>
                <a:gd name="T7" fmla="*/ 0 h 271"/>
                <a:gd name="T8" fmla="*/ 75 w 148"/>
                <a:gd name="T9" fmla="*/ 45 h 271"/>
                <a:gd name="T10" fmla="*/ 0 60000 65536"/>
                <a:gd name="T11" fmla="*/ 0 60000 65536"/>
                <a:gd name="T12" fmla="*/ 0 60000 65536"/>
                <a:gd name="T13" fmla="*/ 0 60000 65536"/>
                <a:gd name="T14" fmla="*/ 0 60000 65536"/>
                <a:gd name="T15" fmla="*/ 0 w 148"/>
                <a:gd name="T16" fmla="*/ 0 h 271"/>
                <a:gd name="T17" fmla="*/ 148 w 148"/>
                <a:gd name="T18" fmla="*/ 271 h 271"/>
              </a:gdLst>
              <a:ahLst/>
              <a:cxnLst>
                <a:cxn ang="T10">
                  <a:pos x="T0" y="T1"/>
                </a:cxn>
                <a:cxn ang="T11">
                  <a:pos x="T2" y="T3"/>
                </a:cxn>
                <a:cxn ang="T12">
                  <a:pos x="T4" y="T5"/>
                </a:cxn>
                <a:cxn ang="T13">
                  <a:pos x="T6" y="T7"/>
                </a:cxn>
                <a:cxn ang="T14">
                  <a:pos x="T8" y="T9"/>
                </a:cxn>
              </a:cxnLst>
              <a:rect l="T15" t="T16" r="T17" b="T18"/>
              <a:pathLst>
                <a:path w="148" h="271">
                  <a:moveTo>
                    <a:pt x="148" y="91"/>
                  </a:moveTo>
                  <a:lnTo>
                    <a:pt x="148" y="271"/>
                  </a:lnTo>
                  <a:lnTo>
                    <a:pt x="0" y="172"/>
                  </a:lnTo>
                  <a:lnTo>
                    <a:pt x="0" y="0"/>
                  </a:lnTo>
                  <a:lnTo>
                    <a:pt x="148" y="91"/>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44" name="Freeform 80"/>
            <p:cNvSpPr/>
            <p:nvPr/>
          </p:nvSpPr>
          <p:spPr bwMode="auto">
            <a:xfrm>
              <a:off x="4791" y="2037"/>
              <a:ext cx="47" cy="124"/>
            </a:xfrm>
            <a:custGeom>
              <a:avLst/>
              <a:gdLst>
                <a:gd name="T0" fmla="*/ 49 w 98"/>
                <a:gd name="T1" fmla="*/ 27 h 248"/>
                <a:gd name="T2" fmla="*/ 49 w 98"/>
                <a:gd name="T3" fmla="*/ 125 h 248"/>
                <a:gd name="T4" fmla="*/ 0 w 98"/>
                <a:gd name="T5" fmla="*/ 87 h 248"/>
                <a:gd name="T6" fmla="*/ 0 w 98"/>
                <a:gd name="T7" fmla="*/ 0 h 248"/>
                <a:gd name="T8" fmla="*/ 49 w 98"/>
                <a:gd name="T9" fmla="*/ 27 h 248"/>
                <a:gd name="T10" fmla="*/ 0 60000 65536"/>
                <a:gd name="T11" fmla="*/ 0 60000 65536"/>
                <a:gd name="T12" fmla="*/ 0 60000 65536"/>
                <a:gd name="T13" fmla="*/ 0 60000 65536"/>
                <a:gd name="T14" fmla="*/ 0 60000 65536"/>
                <a:gd name="T15" fmla="*/ 0 w 98"/>
                <a:gd name="T16" fmla="*/ 0 h 248"/>
                <a:gd name="T17" fmla="*/ 98 w 98"/>
                <a:gd name="T18" fmla="*/ 248 h 248"/>
              </a:gdLst>
              <a:ahLst/>
              <a:cxnLst>
                <a:cxn ang="T10">
                  <a:pos x="T0" y="T1"/>
                </a:cxn>
                <a:cxn ang="T11">
                  <a:pos x="T2" y="T3"/>
                </a:cxn>
                <a:cxn ang="T12">
                  <a:pos x="T4" y="T5"/>
                </a:cxn>
                <a:cxn ang="T13">
                  <a:pos x="T6" y="T7"/>
                </a:cxn>
                <a:cxn ang="T14">
                  <a:pos x="T8" y="T9"/>
                </a:cxn>
              </a:cxnLst>
              <a:rect l="T15" t="T16" r="T17" b="T18"/>
              <a:pathLst>
                <a:path w="98" h="248">
                  <a:moveTo>
                    <a:pt x="98" y="53"/>
                  </a:moveTo>
                  <a:lnTo>
                    <a:pt x="98" y="248"/>
                  </a:lnTo>
                  <a:lnTo>
                    <a:pt x="0" y="172"/>
                  </a:lnTo>
                  <a:lnTo>
                    <a:pt x="0" y="0"/>
                  </a:lnTo>
                  <a:lnTo>
                    <a:pt x="98" y="5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45" name="Freeform 81"/>
            <p:cNvSpPr/>
            <p:nvPr/>
          </p:nvSpPr>
          <p:spPr bwMode="auto">
            <a:xfrm>
              <a:off x="4634" y="1917"/>
              <a:ext cx="150" cy="206"/>
            </a:xfrm>
            <a:custGeom>
              <a:avLst/>
              <a:gdLst>
                <a:gd name="T0" fmla="*/ 150 w 302"/>
                <a:gd name="T1" fmla="*/ 106 h 410"/>
                <a:gd name="T2" fmla="*/ 150 w 302"/>
                <a:gd name="T3" fmla="*/ 204 h 410"/>
                <a:gd name="T4" fmla="*/ 0 w 302"/>
                <a:gd name="T5" fmla="*/ 95 h 410"/>
                <a:gd name="T6" fmla="*/ 0 w 302"/>
                <a:gd name="T7" fmla="*/ 0 h 410"/>
                <a:gd name="T8" fmla="*/ 150 w 302"/>
                <a:gd name="T9" fmla="*/ 106 h 410"/>
                <a:gd name="T10" fmla="*/ 0 60000 65536"/>
                <a:gd name="T11" fmla="*/ 0 60000 65536"/>
                <a:gd name="T12" fmla="*/ 0 60000 65536"/>
                <a:gd name="T13" fmla="*/ 0 60000 65536"/>
                <a:gd name="T14" fmla="*/ 0 60000 65536"/>
                <a:gd name="T15" fmla="*/ 0 w 302"/>
                <a:gd name="T16" fmla="*/ 0 h 410"/>
                <a:gd name="T17" fmla="*/ 302 w 302"/>
                <a:gd name="T18" fmla="*/ 410 h 410"/>
              </a:gdLst>
              <a:ahLst/>
              <a:cxnLst>
                <a:cxn ang="T10">
                  <a:pos x="T0" y="T1"/>
                </a:cxn>
                <a:cxn ang="T11">
                  <a:pos x="T2" y="T3"/>
                </a:cxn>
                <a:cxn ang="T12">
                  <a:pos x="T4" y="T5"/>
                </a:cxn>
                <a:cxn ang="T13">
                  <a:pos x="T6" y="T7"/>
                </a:cxn>
                <a:cxn ang="T14">
                  <a:pos x="T8" y="T9"/>
                </a:cxn>
              </a:cxnLst>
              <a:rect l="T15" t="T16" r="T17" b="T18"/>
              <a:pathLst>
                <a:path w="302" h="410">
                  <a:moveTo>
                    <a:pt x="302" y="213"/>
                  </a:moveTo>
                  <a:lnTo>
                    <a:pt x="302" y="410"/>
                  </a:lnTo>
                  <a:lnTo>
                    <a:pt x="0" y="191"/>
                  </a:lnTo>
                  <a:lnTo>
                    <a:pt x="0" y="0"/>
                  </a:lnTo>
                  <a:lnTo>
                    <a:pt x="302" y="21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46" name="Freeform 82"/>
            <p:cNvSpPr/>
            <p:nvPr/>
          </p:nvSpPr>
          <p:spPr bwMode="auto">
            <a:xfrm>
              <a:off x="4474" y="1808"/>
              <a:ext cx="150" cy="198"/>
            </a:xfrm>
            <a:custGeom>
              <a:avLst/>
              <a:gdLst>
                <a:gd name="T0" fmla="*/ 150 w 300"/>
                <a:gd name="T1" fmla="*/ 107 h 398"/>
                <a:gd name="T2" fmla="*/ 150 w 300"/>
                <a:gd name="T3" fmla="*/ 200 h 398"/>
                <a:gd name="T4" fmla="*/ 0 w 300"/>
                <a:gd name="T5" fmla="*/ 91 h 398"/>
                <a:gd name="T6" fmla="*/ 0 w 300"/>
                <a:gd name="T7" fmla="*/ 0 h 398"/>
                <a:gd name="T8" fmla="*/ 150 w 300"/>
                <a:gd name="T9" fmla="*/ 107 h 398"/>
                <a:gd name="T10" fmla="*/ 0 60000 65536"/>
                <a:gd name="T11" fmla="*/ 0 60000 65536"/>
                <a:gd name="T12" fmla="*/ 0 60000 65536"/>
                <a:gd name="T13" fmla="*/ 0 60000 65536"/>
                <a:gd name="T14" fmla="*/ 0 60000 65536"/>
                <a:gd name="T15" fmla="*/ 0 w 300"/>
                <a:gd name="T16" fmla="*/ 0 h 398"/>
                <a:gd name="T17" fmla="*/ 300 w 300"/>
                <a:gd name="T18" fmla="*/ 398 h 398"/>
              </a:gdLst>
              <a:ahLst/>
              <a:cxnLst>
                <a:cxn ang="T10">
                  <a:pos x="T0" y="T1"/>
                </a:cxn>
                <a:cxn ang="T11">
                  <a:pos x="T2" y="T3"/>
                </a:cxn>
                <a:cxn ang="T12">
                  <a:pos x="T4" y="T5"/>
                </a:cxn>
                <a:cxn ang="T13">
                  <a:pos x="T6" y="T7"/>
                </a:cxn>
                <a:cxn ang="T14">
                  <a:pos x="T8" y="T9"/>
                </a:cxn>
              </a:cxnLst>
              <a:rect l="T15" t="T16" r="T17" b="T18"/>
              <a:pathLst>
                <a:path w="300" h="398">
                  <a:moveTo>
                    <a:pt x="300" y="212"/>
                  </a:moveTo>
                  <a:lnTo>
                    <a:pt x="300" y="398"/>
                  </a:lnTo>
                  <a:lnTo>
                    <a:pt x="0" y="181"/>
                  </a:lnTo>
                  <a:lnTo>
                    <a:pt x="0" y="0"/>
                  </a:lnTo>
                  <a:lnTo>
                    <a:pt x="300" y="21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47" name="Freeform 83"/>
            <p:cNvSpPr/>
            <p:nvPr/>
          </p:nvSpPr>
          <p:spPr bwMode="auto">
            <a:xfrm>
              <a:off x="4314" y="1691"/>
              <a:ext cx="152" cy="202"/>
            </a:xfrm>
            <a:custGeom>
              <a:avLst/>
              <a:gdLst>
                <a:gd name="T0" fmla="*/ 152 w 305"/>
                <a:gd name="T1" fmla="*/ 110 h 400"/>
                <a:gd name="T2" fmla="*/ 152 w 305"/>
                <a:gd name="T3" fmla="*/ 200 h 400"/>
                <a:gd name="T4" fmla="*/ 0 w 305"/>
                <a:gd name="T5" fmla="*/ 92 h 400"/>
                <a:gd name="T6" fmla="*/ 0 w 305"/>
                <a:gd name="T7" fmla="*/ 0 h 400"/>
                <a:gd name="T8" fmla="*/ 152 w 305"/>
                <a:gd name="T9" fmla="*/ 110 h 400"/>
                <a:gd name="T10" fmla="*/ 0 60000 65536"/>
                <a:gd name="T11" fmla="*/ 0 60000 65536"/>
                <a:gd name="T12" fmla="*/ 0 60000 65536"/>
                <a:gd name="T13" fmla="*/ 0 60000 65536"/>
                <a:gd name="T14" fmla="*/ 0 60000 65536"/>
                <a:gd name="T15" fmla="*/ 0 w 305"/>
                <a:gd name="T16" fmla="*/ 0 h 400"/>
                <a:gd name="T17" fmla="*/ 305 w 305"/>
                <a:gd name="T18" fmla="*/ 400 h 400"/>
              </a:gdLst>
              <a:ahLst/>
              <a:cxnLst>
                <a:cxn ang="T10">
                  <a:pos x="T0" y="T1"/>
                </a:cxn>
                <a:cxn ang="T11">
                  <a:pos x="T2" y="T3"/>
                </a:cxn>
                <a:cxn ang="T12">
                  <a:pos x="T4" y="T5"/>
                </a:cxn>
                <a:cxn ang="T13">
                  <a:pos x="T6" y="T7"/>
                </a:cxn>
                <a:cxn ang="T14">
                  <a:pos x="T8" y="T9"/>
                </a:cxn>
              </a:cxnLst>
              <a:rect l="T15" t="T16" r="T17" b="T18"/>
              <a:pathLst>
                <a:path w="305" h="400">
                  <a:moveTo>
                    <a:pt x="305" y="220"/>
                  </a:moveTo>
                  <a:lnTo>
                    <a:pt x="305" y="400"/>
                  </a:lnTo>
                  <a:lnTo>
                    <a:pt x="0" y="183"/>
                  </a:lnTo>
                  <a:lnTo>
                    <a:pt x="0" y="0"/>
                  </a:lnTo>
                  <a:lnTo>
                    <a:pt x="305" y="22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48" name="Freeform 84"/>
            <p:cNvSpPr/>
            <p:nvPr/>
          </p:nvSpPr>
          <p:spPr bwMode="auto">
            <a:xfrm>
              <a:off x="4235" y="1641"/>
              <a:ext cx="76" cy="140"/>
            </a:xfrm>
            <a:custGeom>
              <a:avLst/>
              <a:gdLst>
                <a:gd name="T0" fmla="*/ 75 w 148"/>
                <a:gd name="T1" fmla="*/ 47 h 276"/>
                <a:gd name="T2" fmla="*/ 75 w 148"/>
                <a:gd name="T3" fmla="*/ 138 h 276"/>
                <a:gd name="T4" fmla="*/ 0 w 148"/>
                <a:gd name="T5" fmla="*/ 83 h 276"/>
                <a:gd name="T6" fmla="*/ 0 w 148"/>
                <a:gd name="T7" fmla="*/ 0 h 276"/>
                <a:gd name="T8" fmla="*/ 75 w 148"/>
                <a:gd name="T9" fmla="*/ 47 h 276"/>
                <a:gd name="T10" fmla="*/ 0 60000 65536"/>
                <a:gd name="T11" fmla="*/ 0 60000 65536"/>
                <a:gd name="T12" fmla="*/ 0 60000 65536"/>
                <a:gd name="T13" fmla="*/ 0 60000 65536"/>
                <a:gd name="T14" fmla="*/ 0 60000 65536"/>
                <a:gd name="T15" fmla="*/ 0 w 148"/>
                <a:gd name="T16" fmla="*/ 0 h 276"/>
                <a:gd name="T17" fmla="*/ 148 w 148"/>
                <a:gd name="T18" fmla="*/ 276 h 276"/>
              </a:gdLst>
              <a:ahLst/>
              <a:cxnLst>
                <a:cxn ang="T10">
                  <a:pos x="T0" y="T1"/>
                </a:cxn>
                <a:cxn ang="T11">
                  <a:pos x="T2" y="T3"/>
                </a:cxn>
                <a:cxn ang="T12">
                  <a:pos x="T4" y="T5"/>
                </a:cxn>
                <a:cxn ang="T13">
                  <a:pos x="T6" y="T7"/>
                </a:cxn>
                <a:cxn ang="T14">
                  <a:pos x="T8" y="T9"/>
                </a:cxn>
              </a:cxnLst>
              <a:rect l="T15" t="T16" r="T17" b="T18"/>
              <a:pathLst>
                <a:path w="148" h="276">
                  <a:moveTo>
                    <a:pt x="148" y="95"/>
                  </a:moveTo>
                  <a:lnTo>
                    <a:pt x="148" y="276"/>
                  </a:lnTo>
                  <a:lnTo>
                    <a:pt x="0" y="167"/>
                  </a:lnTo>
                  <a:lnTo>
                    <a:pt x="0" y="0"/>
                  </a:lnTo>
                  <a:lnTo>
                    <a:pt x="148" y="95"/>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49" name="Freeform 85"/>
            <p:cNvSpPr/>
            <p:nvPr/>
          </p:nvSpPr>
          <p:spPr bwMode="auto">
            <a:xfrm>
              <a:off x="4791" y="2270"/>
              <a:ext cx="47" cy="140"/>
            </a:xfrm>
            <a:custGeom>
              <a:avLst/>
              <a:gdLst>
                <a:gd name="T0" fmla="*/ 47 w 94"/>
                <a:gd name="T1" fmla="*/ 38 h 285"/>
                <a:gd name="T2" fmla="*/ 47 w 94"/>
                <a:gd name="T3" fmla="*/ 142 h 285"/>
                <a:gd name="T4" fmla="*/ 0 w 94"/>
                <a:gd name="T5" fmla="*/ 100 h 285"/>
                <a:gd name="T6" fmla="*/ 0 w 94"/>
                <a:gd name="T7" fmla="*/ 0 h 285"/>
                <a:gd name="T8" fmla="*/ 47 w 94"/>
                <a:gd name="T9" fmla="*/ 38 h 285"/>
                <a:gd name="T10" fmla="*/ 0 60000 65536"/>
                <a:gd name="T11" fmla="*/ 0 60000 65536"/>
                <a:gd name="T12" fmla="*/ 0 60000 65536"/>
                <a:gd name="T13" fmla="*/ 0 60000 65536"/>
                <a:gd name="T14" fmla="*/ 0 60000 65536"/>
                <a:gd name="T15" fmla="*/ 0 w 94"/>
                <a:gd name="T16" fmla="*/ 0 h 285"/>
                <a:gd name="T17" fmla="*/ 94 w 94"/>
                <a:gd name="T18" fmla="*/ 285 h 285"/>
              </a:gdLst>
              <a:ahLst/>
              <a:cxnLst>
                <a:cxn ang="T10">
                  <a:pos x="T0" y="T1"/>
                </a:cxn>
                <a:cxn ang="T11">
                  <a:pos x="T2" y="T3"/>
                </a:cxn>
                <a:cxn ang="T12">
                  <a:pos x="T4" y="T5"/>
                </a:cxn>
                <a:cxn ang="T13">
                  <a:pos x="T6" y="T7"/>
                </a:cxn>
                <a:cxn ang="T14">
                  <a:pos x="T8" y="T9"/>
                </a:cxn>
              </a:cxnLst>
              <a:rect l="T15" t="T16" r="T17" b="T18"/>
              <a:pathLst>
                <a:path w="94" h="285">
                  <a:moveTo>
                    <a:pt x="94" y="77"/>
                  </a:moveTo>
                  <a:lnTo>
                    <a:pt x="94" y="285"/>
                  </a:lnTo>
                  <a:lnTo>
                    <a:pt x="0" y="200"/>
                  </a:lnTo>
                  <a:lnTo>
                    <a:pt x="0" y="0"/>
                  </a:lnTo>
                  <a:lnTo>
                    <a:pt x="94" y="77"/>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50" name="Freeform 86"/>
            <p:cNvSpPr/>
            <p:nvPr/>
          </p:nvSpPr>
          <p:spPr bwMode="auto">
            <a:xfrm>
              <a:off x="4634" y="2150"/>
              <a:ext cx="150" cy="210"/>
            </a:xfrm>
            <a:custGeom>
              <a:avLst/>
              <a:gdLst>
                <a:gd name="T0" fmla="*/ 150 w 302"/>
                <a:gd name="T1" fmla="*/ 114 h 426"/>
                <a:gd name="T2" fmla="*/ 150 w 302"/>
                <a:gd name="T3" fmla="*/ 213 h 426"/>
                <a:gd name="T4" fmla="*/ 0 w 302"/>
                <a:gd name="T5" fmla="*/ 96 h 426"/>
                <a:gd name="T6" fmla="*/ 0 w 302"/>
                <a:gd name="T7" fmla="*/ 0 h 426"/>
                <a:gd name="T8" fmla="*/ 150 w 302"/>
                <a:gd name="T9" fmla="*/ 114 h 426"/>
                <a:gd name="T10" fmla="*/ 0 60000 65536"/>
                <a:gd name="T11" fmla="*/ 0 60000 65536"/>
                <a:gd name="T12" fmla="*/ 0 60000 65536"/>
                <a:gd name="T13" fmla="*/ 0 60000 65536"/>
                <a:gd name="T14" fmla="*/ 0 60000 65536"/>
                <a:gd name="T15" fmla="*/ 0 w 302"/>
                <a:gd name="T16" fmla="*/ 0 h 426"/>
                <a:gd name="T17" fmla="*/ 302 w 302"/>
                <a:gd name="T18" fmla="*/ 426 h 426"/>
              </a:gdLst>
              <a:ahLst/>
              <a:cxnLst>
                <a:cxn ang="T10">
                  <a:pos x="T0" y="T1"/>
                </a:cxn>
                <a:cxn ang="T11">
                  <a:pos x="T2" y="T3"/>
                </a:cxn>
                <a:cxn ang="T12">
                  <a:pos x="T4" y="T5"/>
                </a:cxn>
                <a:cxn ang="T13">
                  <a:pos x="T6" y="T7"/>
                </a:cxn>
                <a:cxn ang="T14">
                  <a:pos x="T8" y="T9"/>
                </a:cxn>
              </a:cxnLst>
              <a:rect l="T15" t="T16" r="T17" b="T18"/>
              <a:pathLst>
                <a:path w="302" h="426">
                  <a:moveTo>
                    <a:pt x="302" y="229"/>
                  </a:moveTo>
                  <a:lnTo>
                    <a:pt x="302" y="426"/>
                  </a:lnTo>
                  <a:lnTo>
                    <a:pt x="0" y="191"/>
                  </a:lnTo>
                  <a:lnTo>
                    <a:pt x="0" y="0"/>
                  </a:lnTo>
                  <a:lnTo>
                    <a:pt x="302" y="229"/>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51" name="Freeform 87"/>
            <p:cNvSpPr/>
            <p:nvPr/>
          </p:nvSpPr>
          <p:spPr bwMode="auto">
            <a:xfrm>
              <a:off x="4474" y="2029"/>
              <a:ext cx="150" cy="210"/>
            </a:xfrm>
            <a:custGeom>
              <a:avLst/>
              <a:gdLst>
                <a:gd name="T0" fmla="*/ 150 w 300"/>
                <a:gd name="T1" fmla="*/ 117 h 417"/>
                <a:gd name="T2" fmla="*/ 150 w 300"/>
                <a:gd name="T3" fmla="*/ 209 h 417"/>
                <a:gd name="T4" fmla="*/ 0 w 300"/>
                <a:gd name="T5" fmla="*/ 92 h 417"/>
                <a:gd name="T6" fmla="*/ 0 w 300"/>
                <a:gd name="T7" fmla="*/ 0 h 417"/>
                <a:gd name="T8" fmla="*/ 150 w 300"/>
                <a:gd name="T9" fmla="*/ 117 h 417"/>
                <a:gd name="T10" fmla="*/ 0 60000 65536"/>
                <a:gd name="T11" fmla="*/ 0 60000 65536"/>
                <a:gd name="T12" fmla="*/ 0 60000 65536"/>
                <a:gd name="T13" fmla="*/ 0 60000 65536"/>
                <a:gd name="T14" fmla="*/ 0 60000 65536"/>
                <a:gd name="T15" fmla="*/ 0 w 300"/>
                <a:gd name="T16" fmla="*/ 0 h 417"/>
                <a:gd name="T17" fmla="*/ 300 w 300"/>
                <a:gd name="T18" fmla="*/ 417 h 417"/>
              </a:gdLst>
              <a:ahLst/>
              <a:cxnLst>
                <a:cxn ang="T10">
                  <a:pos x="T0" y="T1"/>
                </a:cxn>
                <a:cxn ang="T11">
                  <a:pos x="T2" y="T3"/>
                </a:cxn>
                <a:cxn ang="T12">
                  <a:pos x="T4" y="T5"/>
                </a:cxn>
                <a:cxn ang="T13">
                  <a:pos x="T6" y="T7"/>
                </a:cxn>
                <a:cxn ang="T14">
                  <a:pos x="T8" y="T9"/>
                </a:cxn>
              </a:cxnLst>
              <a:rect l="T15" t="T16" r="T17" b="T18"/>
              <a:pathLst>
                <a:path w="300" h="417">
                  <a:moveTo>
                    <a:pt x="300" y="233"/>
                  </a:moveTo>
                  <a:lnTo>
                    <a:pt x="300" y="417"/>
                  </a:lnTo>
                  <a:lnTo>
                    <a:pt x="0" y="184"/>
                  </a:lnTo>
                  <a:lnTo>
                    <a:pt x="0" y="0"/>
                  </a:lnTo>
                  <a:lnTo>
                    <a:pt x="300" y="23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52" name="Freeform 88"/>
            <p:cNvSpPr/>
            <p:nvPr/>
          </p:nvSpPr>
          <p:spPr bwMode="auto">
            <a:xfrm>
              <a:off x="4316" y="1913"/>
              <a:ext cx="150" cy="202"/>
            </a:xfrm>
            <a:custGeom>
              <a:avLst/>
              <a:gdLst>
                <a:gd name="T0" fmla="*/ 150 w 301"/>
                <a:gd name="T1" fmla="*/ 113 h 406"/>
                <a:gd name="T2" fmla="*/ 150 w 301"/>
                <a:gd name="T3" fmla="*/ 204 h 406"/>
                <a:gd name="T4" fmla="*/ 0 w 301"/>
                <a:gd name="T5" fmla="*/ 92 h 406"/>
                <a:gd name="T6" fmla="*/ 0 w 301"/>
                <a:gd name="T7" fmla="*/ 0 h 406"/>
                <a:gd name="T8" fmla="*/ 150 w 301"/>
                <a:gd name="T9" fmla="*/ 113 h 406"/>
                <a:gd name="T10" fmla="*/ 0 60000 65536"/>
                <a:gd name="T11" fmla="*/ 0 60000 65536"/>
                <a:gd name="T12" fmla="*/ 0 60000 65536"/>
                <a:gd name="T13" fmla="*/ 0 60000 65536"/>
                <a:gd name="T14" fmla="*/ 0 60000 65536"/>
                <a:gd name="T15" fmla="*/ 0 w 301"/>
                <a:gd name="T16" fmla="*/ 0 h 406"/>
                <a:gd name="T17" fmla="*/ 301 w 301"/>
                <a:gd name="T18" fmla="*/ 406 h 406"/>
              </a:gdLst>
              <a:ahLst/>
              <a:cxnLst>
                <a:cxn ang="T10">
                  <a:pos x="T0" y="T1"/>
                </a:cxn>
                <a:cxn ang="T11">
                  <a:pos x="T2" y="T3"/>
                </a:cxn>
                <a:cxn ang="T12">
                  <a:pos x="T4" y="T5"/>
                </a:cxn>
                <a:cxn ang="T13">
                  <a:pos x="T6" y="T7"/>
                </a:cxn>
                <a:cxn ang="T14">
                  <a:pos x="T8" y="T9"/>
                </a:cxn>
              </a:cxnLst>
              <a:rect l="T15" t="T16" r="T17" b="T18"/>
              <a:pathLst>
                <a:path w="301" h="406">
                  <a:moveTo>
                    <a:pt x="301" y="225"/>
                  </a:moveTo>
                  <a:lnTo>
                    <a:pt x="301" y="406"/>
                  </a:lnTo>
                  <a:lnTo>
                    <a:pt x="0" y="183"/>
                  </a:lnTo>
                  <a:lnTo>
                    <a:pt x="0" y="0"/>
                  </a:lnTo>
                  <a:lnTo>
                    <a:pt x="301" y="225"/>
                  </a:lnTo>
                  <a:close/>
                </a:path>
              </a:pathLst>
            </a:custGeom>
            <a:solidFill>
              <a:srgbClr val="2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53" name="Freeform 89"/>
            <p:cNvSpPr/>
            <p:nvPr/>
          </p:nvSpPr>
          <p:spPr bwMode="auto">
            <a:xfrm>
              <a:off x="4235" y="1854"/>
              <a:ext cx="76" cy="144"/>
            </a:xfrm>
            <a:custGeom>
              <a:avLst/>
              <a:gdLst>
                <a:gd name="T0" fmla="*/ 75 w 148"/>
                <a:gd name="T1" fmla="*/ 52 h 286"/>
                <a:gd name="T2" fmla="*/ 75 w 148"/>
                <a:gd name="T3" fmla="*/ 143 h 286"/>
                <a:gd name="T4" fmla="*/ 0 w 148"/>
                <a:gd name="T5" fmla="*/ 80 h 286"/>
                <a:gd name="T6" fmla="*/ 0 w 148"/>
                <a:gd name="T7" fmla="*/ 0 h 286"/>
                <a:gd name="T8" fmla="*/ 75 w 148"/>
                <a:gd name="T9" fmla="*/ 52 h 286"/>
                <a:gd name="T10" fmla="*/ 0 60000 65536"/>
                <a:gd name="T11" fmla="*/ 0 60000 65536"/>
                <a:gd name="T12" fmla="*/ 0 60000 65536"/>
                <a:gd name="T13" fmla="*/ 0 60000 65536"/>
                <a:gd name="T14" fmla="*/ 0 60000 65536"/>
                <a:gd name="T15" fmla="*/ 0 w 148"/>
                <a:gd name="T16" fmla="*/ 0 h 286"/>
                <a:gd name="T17" fmla="*/ 148 w 148"/>
                <a:gd name="T18" fmla="*/ 286 h 286"/>
              </a:gdLst>
              <a:ahLst/>
              <a:cxnLst>
                <a:cxn ang="T10">
                  <a:pos x="T0" y="T1"/>
                </a:cxn>
                <a:cxn ang="T11">
                  <a:pos x="T2" y="T3"/>
                </a:cxn>
                <a:cxn ang="T12">
                  <a:pos x="T4" y="T5"/>
                </a:cxn>
                <a:cxn ang="T13">
                  <a:pos x="T6" y="T7"/>
                </a:cxn>
                <a:cxn ang="T14">
                  <a:pos x="T8" y="T9"/>
                </a:cxn>
              </a:cxnLst>
              <a:rect l="T15" t="T16" r="T17" b="T18"/>
              <a:pathLst>
                <a:path w="148" h="286">
                  <a:moveTo>
                    <a:pt x="148" y="105"/>
                  </a:moveTo>
                  <a:lnTo>
                    <a:pt x="148" y="286"/>
                  </a:lnTo>
                  <a:lnTo>
                    <a:pt x="0" y="160"/>
                  </a:lnTo>
                  <a:lnTo>
                    <a:pt x="0" y="0"/>
                  </a:lnTo>
                  <a:lnTo>
                    <a:pt x="148" y="105"/>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54" name="Freeform 90"/>
            <p:cNvSpPr/>
            <p:nvPr/>
          </p:nvSpPr>
          <p:spPr bwMode="auto">
            <a:xfrm>
              <a:off x="4235" y="1956"/>
              <a:ext cx="123" cy="179"/>
            </a:xfrm>
            <a:custGeom>
              <a:avLst/>
              <a:gdLst>
                <a:gd name="T0" fmla="*/ 124 w 247"/>
                <a:gd name="T1" fmla="*/ 98 h 358"/>
                <a:gd name="T2" fmla="*/ 124 w 247"/>
                <a:gd name="T3" fmla="*/ 179 h 358"/>
                <a:gd name="T4" fmla="*/ 0 w 247"/>
                <a:gd name="T5" fmla="*/ 88 h 358"/>
                <a:gd name="T6" fmla="*/ 0 w 247"/>
                <a:gd name="T7" fmla="*/ 0 h 358"/>
                <a:gd name="T8" fmla="*/ 124 w 247"/>
                <a:gd name="T9" fmla="*/ 98 h 358"/>
                <a:gd name="T10" fmla="*/ 0 60000 65536"/>
                <a:gd name="T11" fmla="*/ 0 60000 65536"/>
                <a:gd name="T12" fmla="*/ 0 60000 65536"/>
                <a:gd name="T13" fmla="*/ 0 60000 65536"/>
                <a:gd name="T14" fmla="*/ 0 60000 65536"/>
                <a:gd name="T15" fmla="*/ 0 w 247"/>
                <a:gd name="T16" fmla="*/ 0 h 358"/>
                <a:gd name="T17" fmla="*/ 247 w 247"/>
                <a:gd name="T18" fmla="*/ 358 h 358"/>
              </a:gdLst>
              <a:ahLst/>
              <a:cxnLst>
                <a:cxn ang="T10">
                  <a:pos x="T0" y="T1"/>
                </a:cxn>
                <a:cxn ang="T11">
                  <a:pos x="T2" y="T3"/>
                </a:cxn>
                <a:cxn ang="T12">
                  <a:pos x="T4" y="T5"/>
                </a:cxn>
                <a:cxn ang="T13">
                  <a:pos x="T6" y="T7"/>
                </a:cxn>
                <a:cxn ang="T14">
                  <a:pos x="T8" y="T9"/>
                </a:cxn>
              </a:cxnLst>
              <a:rect l="T15" t="T16" r="T17" b="T18"/>
              <a:pathLst>
                <a:path w="247" h="358">
                  <a:moveTo>
                    <a:pt x="247" y="196"/>
                  </a:moveTo>
                  <a:lnTo>
                    <a:pt x="247" y="358"/>
                  </a:lnTo>
                  <a:lnTo>
                    <a:pt x="0" y="175"/>
                  </a:lnTo>
                  <a:lnTo>
                    <a:pt x="0" y="0"/>
                  </a:lnTo>
                  <a:lnTo>
                    <a:pt x="247" y="196"/>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55" name="Freeform 91"/>
            <p:cNvSpPr/>
            <p:nvPr/>
          </p:nvSpPr>
          <p:spPr bwMode="auto">
            <a:xfrm>
              <a:off x="4671" y="2290"/>
              <a:ext cx="168" cy="233"/>
            </a:xfrm>
            <a:custGeom>
              <a:avLst/>
              <a:gdLst>
                <a:gd name="T0" fmla="*/ 169 w 338"/>
                <a:gd name="T1" fmla="*/ 137 h 462"/>
                <a:gd name="T2" fmla="*/ 169 w 338"/>
                <a:gd name="T3" fmla="*/ 231 h 462"/>
                <a:gd name="T4" fmla="*/ 0 w 338"/>
                <a:gd name="T5" fmla="*/ 98 h 462"/>
                <a:gd name="T6" fmla="*/ 0 w 338"/>
                <a:gd name="T7" fmla="*/ 0 h 462"/>
                <a:gd name="T8" fmla="*/ 169 w 338"/>
                <a:gd name="T9" fmla="*/ 137 h 462"/>
                <a:gd name="T10" fmla="*/ 0 60000 65536"/>
                <a:gd name="T11" fmla="*/ 0 60000 65536"/>
                <a:gd name="T12" fmla="*/ 0 60000 65536"/>
                <a:gd name="T13" fmla="*/ 0 60000 65536"/>
                <a:gd name="T14" fmla="*/ 0 60000 65536"/>
                <a:gd name="T15" fmla="*/ 0 w 338"/>
                <a:gd name="T16" fmla="*/ 0 h 462"/>
                <a:gd name="T17" fmla="*/ 338 w 338"/>
                <a:gd name="T18" fmla="*/ 462 h 462"/>
              </a:gdLst>
              <a:ahLst/>
              <a:cxnLst>
                <a:cxn ang="T10">
                  <a:pos x="T0" y="T1"/>
                </a:cxn>
                <a:cxn ang="T11">
                  <a:pos x="T2" y="T3"/>
                </a:cxn>
                <a:cxn ang="T12">
                  <a:pos x="T4" y="T5"/>
                </a:cxn>
                <a:cxn ang="T13">
                  <a:pos x="T6" y="T7"/>
                </a:cxn>
                <a:cxn ang="T14">
                  <a:pos x="T8" y="T9"/>
                </a:cxn>
              </a:cxnLst>
              <a:rect l="T15" t="T16" r="T17" b="T18"/>
              <a:pathLst>
                <a:path w="338" h="462">
                  <a:moveTo>
                    <a:pt x="338" y="274"/>
                  </a:moveTo>
                  <a:lnTo>
                    <a:pt x="338" y="462"/>
                  </a:lnTo>
                  <a:lnTo>
                    <a:pt x="0" y="196"/>
                  </a:lnTo>
                  <a:lnTo>
                    <a:pt x="0" y="0"/>
                  </a:lnTo>
                  <a:lnTo>
                    <a:pt x="338" y="274"/>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56" name="Freeform 92"/>
            <p:cNvSpPr/>
            <p:nvPr/>
          </p:nvSpPr>
          <p:spPr bwMode="auto">
            <a:xfrm>
              <a:off x="4524" y="2177"/>
              <a:ext cx="142" cy="206"/>
            </a:xfrm>
            <a:custGeom>
              <a:avLst/>
              <a:gdLst>
                <a:gd name="T0" fmla="*/ 141 w 280"/>
                <a:gd name="T1" fmla="*/ 109 h 413"/>
                <a:gd name="T2" fmla="*/ 141 w 280"/>
                <a:gd name="T3" fmla="*/ 206 h 413"/>
                <a:gd name="T4" fmla="*/ 0 w 280"/>
                <a:gd name="T5" fmla="*/ 94 h 413"/>
                <a:gd name="T6" fmla="*/ 0 w 280"/>
                <a:gd name="T7" fmla="*/ 0 h 413"/>
                <a:gd name="T8" fmla="*/ 141 w 280"/>
                <a:gd name="T9" fmla="*/ 109 h 413"/>
                <a:gd name="T10" fmla="*/ 0 60000 65536"/>
                <a:gd name="T11" fmla="*/ 0 60000 65536"/>
                <a:gd name="T12" fmla="*/ 0 60000 65536"/>
                <a:gd name="T13" fmla="*/ 0 60000 65536"/>
                <a:gd name="T14" fmla="*/ 0 60000 65536"/>
                <a:gd name="T15" fmla="*/ 0 w 280"/>
                <a:gd name="T16" fmla="*/ 0 h 413"/>
                <a:gd name="T17" fmla="*/ 280 w 280"/>
                <a:gd name="T18" fmla="*/ 413 h 413"/>
              </a:gdLst>
              <a:ahLst/>
              <a:cxnLst>
                <a:cxn ang="T10">
                  <a:pos x="T0" y="T1"/>
                </a:cxn>
                <a:cxn ang="T11">
                  <a:pos x="T2" y="T3"/>
                </a:cxn>
                <a:cxn ang="T12">
                  <a:pos x="T4" y="T5"/>
                </a:cxn>
                <a:cxn ang="T13">
                  <a:pos x="T6" y="T7"/>
                </a:cxn>
                <a:cxn ang="T14">
                  <a:pos x="T8" y="T9"/>
                </a:cxn>
              </a:cxnLst>
              <a:rect l="T15" t="T16" r="T17" b="T18"/>
              <a:pathLst>
                <a:path w="280" h="413">
                  <a:moveTo>
                    <a:pt x="280" y="219"/>
                  </a:moveTo>
                  <a:lnTo>
                    <a:pt x="280" y="413"/>
                  </a:lnTo>
                  <a:lnTo>
                    <a:pt x="0" y="189"/>
                  </a:lnTo>
                  <a:lnTo>
                    <a:pt x="0" y="0"/>
                  </a:lnTo>
                  <a:lnTo>
                    <a:pt x="280" y="219"/>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57" name="Freeform 93"/>
            <p:cNvSpPr/>
            <p:nvPr/>
          </p:nvSpPr>
          <p:spPr bwMode="auto">
            <a:xfrm>
              <a:off x="4369" y="2057"/>
              <a:ext cx="147" cy="206"/>
            </a:xfrm>
            <a:custGeom>
              <a:avLst/>
              <a:gdLst>
                <a:gd name="T0" fmla="*/ 147 w 294"/>
                <a:gd name="T1" fmla="*/ 112 h 404"/>
                <a:gd name="T2" fmla="*/ 147 w 294"/>
                <a:gd name="T3" fmla="*/ 203 h 404"/>
                <a:gd name="T4" fmla="*/ 0 w 294"/>
                <a:gd name="T5" fmla="*/ 83 h 404"/>
                <a:gd name="T6" fmla="*/ 0 w 294"/>
                <a:gd name="T7" fmla="*/ 0 h 404"/>
                <a:gd name="T8" fmla="*/ 147 w 294"/>
                <a:gd name="T9" fmla="*/ 112 h 404"/>
                <a:gd name="T10" fmla="*/ 0 60000 65536"/>
                <a:gd name="T11" fmla="*/ 0 60000 65536"/>
                <a:gd name="T12" fmla="*/ 0 60000 65536"/>
                <a:gd name="T13" fmla="*/ 0 60000 65536"/>
                <a:gd name="T14" fmla="*/ 0 60000 65536"/>
                <a:gd name="T15" fmla="*/ 0 w 294"/>
                <a:gd name="T16" fmla="*/ 0 h 404"/>
                <a:gd name="T17" fmla="*/ 294 w 294"/>
                <a:gd name="T18" fmla="*/ 404 h 404"/>
              </a:gdLst>
              <a:ahLst/>
              <a:cxnLst>
                <a:cxn ang="T10">
                  <a:pos x="T0" y="T1"/>
                </a:cxn>
                <a:cxn ang="T11">
                  <a:pos x="T2" y="T3"/>
                </a:cxn>
                <a:cxn ang="T12">
                  <a:pos x="T4" y="T5"/>
                </a:cxn>
                <a:cxn ang="T13">
                  <a:pos x="T6" y="T7"/>
                </a:cxn>
                <a:cxn ang="T14">
                  <a:pos x="T8" y="T9"/>
                </a:cxn>
              </a:cxnLst>
              <a:rect l="T15" t="T16" r="T17" b="T18"/>
              <a:pathLst>
                <a:path w="294" h="404">
                  <a:moveTo>
                    <a:pt x="294" y="223"/>
                  </a:moveTo>
                  <a:lnTo>
                    <a:pt x="294" y="404"/>
                  </a:lnTo>
                  <a:lnTo>
                    <a:pt x="0" y="165"/>
                  </a:lnTo>
                  <a:lnTo>
                    <a:pt x="0" y="0"/>
                  </a:lnTo>
                  <a:lnTo>
                    <a:pt x="294" y="22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58" name="Freeform 94"/>
            <p:cNvSpPr/>
            <p:nvPr/>
          </p:nvSpPr>
          <p:spPr bwMode="auto">
            <a:xfrm>
              <a:off x="4235" y="712"/>
              <a:ext cx="129" cy="144"/>
            </a:xfrm>
            <a:custGeom>
              <a:avLst/>
              <a:gdLst>
                <a:gd name="T0" fmla="*/ 130 w 260"/>
                <a:gd name="T1" fmla="*/ 57 h 289"/>
                <a:gd name="T2" fmla="*/ 130 w 260"/>
                <a:gd name="T3" fmla="*/ 145 h 289"/>
                <a:gd name="T4" fmla="*/ 0 w 260"/>
                <a:gd name="T5" fmla="*/ 88 h 289"/>
                <a:gd name="T6" fmla="*/ 0 w 260"/>
                <a:gd name="T7" fmla="*/ 0 h 289"/>
                <a:gd name="T8" fmla="*/ 130 w 260"/>
                <a:gd name="T9" fmla="*/ 57 h 289"/>
                <a:gd name="T10" fmla="*/ 0 60000 65536"/>
                <a:gd name="T11" fmla="*/ 0 60000 65536"/>
                <a:gd name="T12" fmla="*/ 0 60000 65536"/>
                <a:gd name="T13" fmla="*/ 0 60000 65536"/>
                <a:gd name="T14" fmla="*/ 0 60000 65536"/>
                <a:gd name="T15" fmla="*/ 0 w 260"/>
                <a:gd name="T16" fmla="*/ 0 h 289"/>
                <a:gd name="T17" fmla="*/ 260 w 260"/>
                <a:gd name="T18" fmla="*/ 289 h 289"/>
              </a:gdLst>
              <a:ahLst/>
              <a:cxnLst>
                <a:cxn ang="T10">
                  <a:pos x="T0" y="T1"/>
                </a:cxn>
                <a:cxn ang="T11">
                  <a:pos x="T2" y="T3"/>
                </a:cxn>
                <a:cxn ang="T12">
                  <a:pos x="T4" y="T5"/>
                </a:cxn>
                <a:cxn ang="T13">
                  <a:pos x="T6" y="T7"/>
                </a:cxn>
                <a:cxn ang="T14">
                  <a:pos x="T8" y="T9"/>
                </a:cxn>
              </a:cxnLst>
              <a:rect l="T15" t="T16" r="T17" b="T18"/>
              <a:pathLst>
                <a:path w="260" h="289">
                  <a:moveTo>
                    <a:pt x="260" y="114"/>
                  </a:moveTo>
                  <a:lnTo>
                    <a:pt x="260" y="289"/>
                  </a:lnTo>
                  <a:lnTo>
                    <a:pt x="0" y="175"/>
                  </a:lnTo>
                  <a:lnTo>
                    <a:pt x="0" y="0"/>
                  </a:lnTo>
                  <a:lnTo>
                    <a:pt x="260" y="114"/>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59" name="Freeform 95"/>
            <p:cNvSpPr/>
            <p:nvPr/>
          </p:nvSpPr>
          <p:spPr bwMode="auto">
            <a:xfrm>
              <a:off x="4529" y="836"/>
              <a:ext cx="142" cy="159"/>
            </a:xfrm>
            <a:custGeom>
              <a:avLst/>
              <a:gdLst>
                <a:gd name="T0" fmla="*/ 141 w 282"/>
                <a:gd name="T1" fmla="*/ 62 h 322"/>
                <a:gd name="T2" fmla="*/ 141 w 282"/>
                <a:gd name="T3" fmla="*/ 161 h 322"/>
                <a:gd name="T4" fmla="*/ 0 w 282"/>
                <a:gd name="T5" fmla="*/ 96 h 322"/>
                <a:gd name="T6" fmla="*/ 0 w 282"/>
                <a:gd name="T7" fmla="*/ 0 h 322"/>
                <a:gd name="T8" fmla="*/ 141 w 282"/>
                <a:gd name="T9" fmla="*/ 62 h 322"/>
                <a:gd name="T10" fmla="*/ 0 60000 65536"/>
                <a:gd name="T11" fmla="*/ 0 60000 65536"/>
                <a:gd name="T12" fmla="*/ 0 60000 65536"/>
                <a:gd name="T13" fmla="*/ 0 60000 65536"/>
                <a:gd name="T14" fmla="*/ 0 60000 65536"/>
                <a:gd name="T15" fmla="*/ 0 w 282"/>
                <a:gd name="T16" fmla="*/ 0 h 322"/>
                <a:gd name="T17" fmla="*/ 282 w 282"/>
                <a:gd name="T18" fmla="*/ 322 h 322"/>
              </a:gdLst>
              <a:ahLst/>
              <a:cxnLst>
                <a:cxn ang="T10">
                  <a:pos x="T0" y="T1"/>
                </a:cxn>
                <a:cxn ang="T11">
                  <a:pos x="T2" y="T3"/>
                </a:cxn>
                <a:cxn ang="T12">
                  <a:pos x="T4" y="T5"/>
                </a:cxn>
                <a:cxn ang="T13">
                  <a:pos x="T6" y="T7"/>
                </a:cxn>
                <a:cxn ang="T14">
                  <a:pos x="T8" y="T9"/>
                </a:cxn>
              </a:cxnLst>
              <a:rect l="T15" t="T16" r="T17" b="T18"/>
              <a:pathLst>
                <a:path w="282" h="322">
                  <a:moveTo>
                    <a:pt x="282" y="125"/>
                  </a:moveTo>
                  <a:lnTo>
                    <a:pt x="282" y="322"/>
                  </a:lnTo>
                  <a:lnTo>
                    <a:pt x="0" y="192"/>
                  </a:lnTo>
                  <a:lnTo>
                    <a:pt x="0" y="0"/>
                  </a:lnTo>
                  <a:lnTo>
                    <a:pt x="282" y="125"/>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60" name="Freeform 96"/>
            <p:cNvSpPr/>
            <p:nvPr/>
          </p:nvSpPr>
          <p:spPr bwMode="auto">
            <a:xfrm>
              <a:off x="4374" y="770"/>
              <a:ext cx="147" cy="155"/>
            </a:xfrm>
            <a:custGeom>
              <a:avLst/>
              <a:gdLst>
                <a:gd name="T0" fmla="*/ 148 w 297"/>
                <a:gd name="T1" fmla="*/ 66 h 313"/>
                <a:gd name="T2" fmla="*/ 148 w 297"/>
                <a:gd name="T3" fmla="*/ 156 h 313"/>
                <a:gd name="T4" fmla="*/ 0 w 297"/>
                <a:gd name="T5" fmla="*/ 91 h 313"/>
                <a:gd name="T6" fmla="*/ 0 w 297"/>
                <a:gd name="T7" fmla="*/ 0 h 313"/>
                <a:gd name="T8" fmla="*/ 148 w 297"/>
                <a:gd name="T9" fmla="*/ 66 h 313"/>
                <a:gd name="T10" fmla="*/ 0 60000 65536"/>
                <a:gd name="T11" fmla="*/ 0 60000 65536"/>
                <a:gd name="T12" fmla="*/ 0 60000 65536"/>
                <a:gd name="T13" fmla="*/ 0 60000 65536"/>
                <a:gd name="T14" fmla="*/ 0 60000 65536"/>
                <a:gd name="T15" fmla="*/ 0 w 297"/>
                <a:gd name="T16" fmla="*/ 0 h 313"/>
                <a:gd name="T17" fmla="*/ 297 w 297"/>
                <a:gd name="T18" fmla="*/ 313 h 313"/>
              </a:gdLst>
              <a:ahLst/>
              <a:cxnLst>
                <a:cxn ang="T10">
                  <a:pos x="T0" y="T1"/>
                </a:cxn>
                <a:cxn ang="T11">
                  <a:pos x="T2" y="T3"/>
                </a:cxn>
                <a:cxn ang="T12">
                  <a:pos x="T4" y="T5"/>
                </a:cxn>
                <a:cxn ang="T13">
                  <a:pos x="T6" y="T7"/>
                </a:cxn>
                <a:cxn ang="T14">
                  <a:pos x="T8" y="T9"/>
                </a:cxn>
              </a:cxnLst>
              <a:rect l="T15" t="T16" r="T17" b="T18"/>
              <a:pathLst>
                <a:path w="297" h="313">
                  <a:moveTo>
                    <a:pt x="297" y="132"/>
                  </a:moveTo>
                  <a:lnTo>
                    <a:pt x="297" y="313"/>
                  </a:lnTo>
                  <a:lnTo>
                    <a:pt x="0" y="183"/>
                  </a:lnTo>
                  <a:lnTo>
                    <a:pt x="0" y="0"/>
                  </a:lnTo>
                  <a:lnTo>
                    <a:pt x="297" y="13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61" name="Freeform 97"/>
            <p:cNvSpPr/>
            <p:nvPr/>
          </p:nvSpPr>
          <p:spPr bwMode="auto">
            <a:xfrm>
              <a:off x="4235" y="918"/>
              <a:ext cx="129" cy="152"/>
            </a:xfrm>
            <a:custGeom>
              <a:avLst/>
              <a:gdLst>
                <a:gd name="T0" fmla="*/ 130 w 260"/>
                <a:gd name="T1" fmla="*/ 67 h 308"/>
                <a:gd name="T2" fmla="*/ 130 w 260"/>
                <a:gd name="T3" fmla="*/ 153 h 308"/>
                <a:gd name="T4" fmla="*/ 0 w 260"/>
                <a:gd name="T5" fmla="*/ 86 h 308"/>
                <a:gd name="T6" fmla="*/ 0 w 260"/>
                <a:gd name="T7" fmla="*/ 0 h 308"/>
                <a:gd name="T8" fmla="*/ 130 w 260"/>
                <a:gd name="T9" fmla="*/ 67 h 308"/>
                <a:gd name="T10" fmla="*/ 0 60000 65536"/>
                <a:gd name="T11" fmla="*/ 0 60000 65536"/>
                <a:gd name="T12" fmla="*/ 0 60000 65536"/>
                <a:gd name="T13" fmla="*/ 0 60000 65536"/>
                <a:gd name="T14" fmla="*/ 0 60000 65536"/>
                <a:gd name="T15" fmla="*/ 0 w 260"/>
                <a:gd name="T16" fmla="*/ 0 h 308"/>
                <a:gd name="T17" fmla="*/ 260 w 260"/>
                <a:gd name="T18" fmla="*/ 308 h 308"/>
              </a:gdLst>
              <a:ahLst/>
              <a:cxnLst>
                <a:cxn ang="T10">
                  <a:pos x="T0" y="T1"/>
                </a:cxn>
                <a:cxn ang="T11">
                  <a:pos x="T2" y="T3"/>
                </a:cxn>
                <a:cxn ang="T12">
                  <a:pos x="T4" y="T5"/>
                </a:cxn>
                <a:cxn ang="T13">
                  <a:pos x="T6" y="T7"/>
                </a:cxn>
                <a:cxn ang="T14">
                  <a:pos x="T8" y="T9"/>
                </a:cxn>
              </a:cxnLst>
              <a:rect l="T15" t="T16" r="T17" b="T18"/>
              <a:pathLst>
                <a:path w="260" h="308">
                  <a:moveTo>
                    <a:pt x="260" y="134"/>
                  </a:moveTo>
                  <a:lnTo>
                    <a:pt x="260" y="308"/>
                  </a:lnTo>
                  <a:lnTo>
                    <a:pt x="0" y="174"/>
                  </a:lnTo>
                  <a:lnTo>
                    <a:pt x="0" y="0"/>
                  </a:lnTo>
                  <a:lnTo>
                    <a:pt x="260" y="134"/>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62" name="Freeform 98"/>
            <p:cNvSpPr/>
            <p:nvPr/>
          </p:nvSpPr>
          <p:spPr bwMode="auto">
            <a:xfrm>
              <a:off x="4676" y="1135"/>
              <a:ext cx="165" cy="183"/>
            </a:xfrm>
            <a:custGeom>
              <a:avLst/>
              <a:gdLst>
                <a:gd name="T0" fmla="*/ 165 w 331"/>
                <a:gd name="T1" fmla="*/ 83 h 366"/>
                <a:gd name="T2" fmla="*/ 165 w 331"/>
                <a:gd name="T3" fmla="*/ 183 h 366"/>
                <a:gd name="T4" fmla="*/ 0 w 331"/>
                <a:gd name="T5" fmla="*/ 97 h 366"/>
                <a:gd name="T6" fmla="*/ 0 w 331"/>
                <a:gd name="T7" fmla="*/ 0 h 366"/>
                <a:gd name="T8" fmla="*/ 165 w 331"/>
                <a:gd name="T9" fmla="*/ 83 h 366"/>
                <a:gd name="T10" fmla="*/ 0 60000 65536"/>
                <a:gd name="T11" fmla="*/ 0 60000 65536"/>
                <a:gd name="T12" fmla="*/ 0 60000 65536"/>
                <a:gd name="T13" fmla="*/ 0 60000 65536"/>
                <a:gd name="T14" fmla="*/ 0 60000 65536"/>
                <a:gd name="T15" fmla="*/ 0 w 331"/>
                <a:gd name="T16" fmla="*/ 0 h 366"/>
                <a:gd name="T17" fmla="*/ 331 w 331"/>
                <a:gd name="T18" fmla="*/ 366 h 366"/>
              </a:gdLst>
              <a:ahLst/>
              <a:cxnLst>
                <a:cxn ang="T10">
                  <a:pos x="T0" y="T1"/>
                </a:cxn>
                <a:cxn ang="T11">
                  <a:pos x="T2" y="T3"/>
                </a:cxn>
                <a:cxn ang="T12">
                  <a:pos x="T4" y="T5"/>
                </a:cxn>
                <a:cxn ang="T13">
                  <a:pos x="T6" y="T7"/>
                </a:cxn>
                <a:cxn ang="T14">
                  <a:pos x="T8" y="T9"/>
                </a:cxn>
              </a:cxnLst>
              <a:rect l="T15" t="T16" r="T17" b="T18"/>
              <a:pathLst>
                <a:path w="331" h="366">
                  <a:moveTo>
                    <a:pt x="331" y="166"/>
                  </a:moveTo>
                  <a:lnTo>
                    <a:pt x="331" y="366"/>
                  </a:lnTo>
                  <a:lnTo>
                    <a:pt x="1" y="194"/>
                  </a:lnTo>
                  <a:lnTo>
                    <a:pt x="0" y="0"/>
                  </a:lnTo>
                  <a:lnTo>
                    <a:pt x="331" y="166"/>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63" name="Freeform 99"/>
            <p:cNvSpPr/>
            <p:nvPr/>
          </p:nvSpPr>
          <p:spPr bwMode="auto">
            <a:xfrm>
              <a:off x="4529" y="1061"/>
              <a:ext cx="142" cy="167"/>
            </a:xfrm>
            <a:custGeom>
              <a:avLst/>
              <a:gdLst>
                <a:gd name="T0" fmla="*/ 141 w 282"/>
                <a:gd name="T1" fmla="*/ 68 h 333"/>
                <a:gd name="T2" fmla="*/ 141 w 282"/>
                <a:gd name="T3" fmla="*/ 166 h 333"/>
                <a:gd name="T4" fmla="*/ 0 w 282"/>
                <a:gd name="T5" fmla="*/ 95 h 333"/>
                <a:gd name="T6" fmla="*/ 0 w 282"/>
                <a:gd name="T7" fmla="*/ 0 h 333"/>
                <a:gd name="T8" fmla="*/ 141 w 282"/>
                <a:gd name="T9" fmla="*/ 68 h 333"/>
                <a:gd name="T10" fmla="*/ 0 60000 65536"/>
                <a:gd name="T11" fmla="*/ 0 60000 65536"/>
                <a:gd name="T12" fmla="*/ 0 60000 65536"/>
                <a:gd name="T13" fmla="*/ 0 60000 65536"/>
                <a:gd name="T14" fmla="*/ 0 60000 65536"/>
                <a:gd name="T15" fmla="*/ 0 w 282"/>
                <a:gd name="T16" fmla="*/ 0 h 333"/>
                <a:gd name="T17" fmla="*/ 282 w 282"/>
                <a:gd name="T18" fmla="*/ 333 h 333"/>
              </a:gdLst>
              <a:ahLst/>
              <a:cxnLst>
                <a:cxn ang="T10">
                  <a:pos x="T0" y="T1"/>
                </a:cxn>
                <a:cxn ang="T11">
                  <a:pos x="T2" y="T3"/>
                </a:cxn>
                <a:cxn ang="T12">
                  <a:pos x="T4" y="T5"/>
                </a:cxn>
                <a:cxn ang="T13">
                  <a:pos x="T6" y="T7"/>
                </a:cxn>
                <a:cxn ang="T14">
                  <a:pos x="T8" y="T9"/>
                </a:cxn>
              </a:cxnLst>
              <a:rect l="T15" t="T16" r="T17" b="T18"/>
              <a:pathLst>
                <a:path w="282" h="333">
                  <a:moveTo>
                    <a:pt x="282" y="136"/>
                  </a:moveTo>
                  <a:lnTo>
                    <a:pt x="282" y="333"/>
                  </a:lnTo>
                  <a:lnTo>
                    <a:pt x="0" y="191"/>
                  </a:lnTo>
                  <a:lnTo>
                    <a:pt x="0" y="0"/>
                  </a:lnTo>
                  <a:lnTo>
                    <a:pt x="282" y="136"/>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64" name="Freeform 100"/>
            <p:cNvSpPr/>
            <p:nvPr/>
          </p:nvSpPr>
          <p:spPr bwMode="auto">
            <a:xfrm>
              <a:off x="4374" y="988"/>
              <a:ext cx="147" cy="167"/>
            </a:xfrm>
            <a:custGeom>
              <a:avLst/>
              <a:gdLst>
                <a:gd name="T0" fmla="*/ 148 w 297"/>
                <a:gd name="T1" fmla="*/ 74 h 331"/>
                <a:gd name="T2" fmla="*/ 148 w 297"/>
                <a:gd name="T3" fmla="*/ 166 h 331"/>
                <a:gd name="T4" fmla="*/ 0 w 297"/>
                <a:gd name="T5" fmla="*/ 88 h 331"/>
                <a:gd name="T6" fmla="*/ 0 w 297"/>
                <a:gd name="T7" fmla="*/ 0 h 331"/>
                <a:gd name="T8" fmla="*/ 148 w 297"/>
                <a:gd name="T9" fmla="*/ 74 h 331"/>
                <a:gd name="T10" fmla="*/ 0 60000 65536"/>
                <a:gd name="T11" fmla="*/ 0 60000 65536"/>
                <a:gd name="T12" fmla="*/ 0 60000 65536"/>
                <a:gd name="T13" fmla="*/ 0 60000 65536"/>
                <a:gd name="T14" fmla="*/ 0 60000 65536"/>
                <a:gd name="T15" fmla="*/ 0 w 297"/>
                <a:gd name="T16" fmla="*/ 0 h 331"/>
                <a:gd name="T17" fmla="*/ 297 w 297"/>
                <a:gd name="T18" fmla="*/ 331 h 331"/>
              </a:gdLst>
              <a:ahLst/>
              <a:cxnLst>
                <a:cxn ang="T10">
                  <a:pos x="T0" y="T1"/>
                </a:cxn>
                <a:cxn ang="T11">
                  <a:pos x="T2" y="T3"/>
                </a:cxn>
                <a:cxn ang="T12">
                  <a:pos x="T4" y="T5"/>
                </a:cxn>
                <a:cxn ang="T13">
                  <a:pos x="T6" y="T7"/>
                </a:cxn>
                <a:cxn ang="T14">
                  <a:pos x="T8" y="T9"/>
                </a:cxn>
              </a:cxnLst>
              <a:rect l="T15" t="T16" r="T17" b="T18"/>
              <a:pathLst>
                <a:path w="297" h="331">
                  <a:moveTo>
                    <a:pt x="297" y="148"/>
                  </a:moveTo>
                  <a:lnTo>
                    <a:pt x="297" y="331"/>
                  </a:lnTo>
                  <a:lnTo>
                    <a:pt x="0" y="175"/>
                  </a:lnTo>
                  <a:lnTo>
                    <a:pt x="0" y="0"/>
                  </a:lnTo>
                  <a:lnTo>
                    <a:pt x="297" y="148"/>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65" name="Freeform 101"/>
            <p:cNvSpPr/>
            <p:nvPr/>
          </p:nvSpPr>
          <p:spPr bwMode="auto">
            <a:xfrm>
              <a:off x="4235" y="1124"/>
              <a:ext cx="129" cy="163"/>
            </a:xfrm>
            <a:custGeom>
              <a:avLst/>
              <a:gdLst>
                <a:gd name="T0" fmla="*/ 130 w 260"/>
                <a:gd name="T1" fmla="*/ 74 h 320"/>
                <a:gd name="T2" fmla="*/ 130 w 260"/>
                <a:gd name="T3" fmla="*/ 161 h 320"/>
                <a:gd name="T4" fmla="*/ 0 w 260"/>
                <a:gd name="T5" fmla="*/ 87 h 320"/>
                <a:gd name="T6" fmla="*/ 0 w 260"/>
                <a:gd name="T7" fmla="*/ 0 h 320"/>
                <a:gd name="T8" fmla="*/ 130 w 260"/>
                <a:gd name="T9" fmla="*/ 74 h 320"/>
                <a:gd name="T10" fmla="*/ 0 60000 65536"/>
                <a:gd name="T11" fmla="*/ 0 60000 65536"/>
                <a:gd name="T12" fmla="*/ 0 60000 65536"/>
                <a:gd name="T13" fmla="*/ 0 60000 65536"/>
                <a:gd name="T14" fmla="*/ 0 60000 65536"/>
                <a:gd name="T15" fmla="*/ 0 w 260"/>
                <a:gd name="T16" fmla="*/ 0 h 320"/>
                <a:gd name="T17" fmla="*/ 260 w 260"/>
                <a:gd name="T18" fmla="*/ 320 h 320"/>
              </a:gdLst>
              <a:ahLst/>
              <a:cxnLst>
                <a:cxn ang="T10">
                  <a:pos x="T0" y="T1"/>
                </a:cxn>
                <a:cxn ang="T11">
                  <a:pos x="T2" y="T3"/>
                </a:cxn>
                <a:cxn ang="T12">
                  <a:pos x="T4" y="T5"/>
                </a:cxn>
                <a:cxn ang="T13">
                  <a:pos x="T6" y="T7"/>
                </a:cxn>
                <a:cxn ang="T14">
                  <a:pos x="T8" y="T9"/>
                </a:cxn>
              </a:cxnLst>
              <a:rect l="T15" t="T16" r="T17" b="T18"/>
              <a:pathLst>
                <a:path w="260" h="320">
                  <a:moveTo>
                    <a:pt x="260" y="148"/>
                  </a:moveTo>
                  <a:lnTo>
                    <a:pt x="260" y="320"/>
                  </a:lnTo>
                  <a:lnTo>
                    <a:pt x="0" y="173"/>
                  </a:lnTo>
                  <a:lnTo>
                    <a:pt x="0" y="0"/>
                  </a:lnTo>
                  <a:lnTo>
                    <a:pt x="260" y="148"/>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66" name="Freeform 102"/>
            <p:cNvSpPr/>
            <p:nvPr/>
          </p:nvSpPr>
          <p:spPr bwMode="auto">
            <a:xfrm>
              <a:off x="4529" y="1287"/>
              <a:ext cx="142" cy="175"/>
            </a:xfrm>
            <a:custGeom>
              <a:avLst/>
              <a:gdLst>
                <a:gd name="T0" fmla="*/ 141 w 282"/>
                <a:gd name="T1" fmla="*/ 75 h 351"/>
                <a:gd name="T2" fmla="*/ 141 w 282"/>
                <a:gd name="T3" fmla="*/ 175 h 351"/>
                <a:gd name="T4" fmla="*/ 0 w 282"/>
                <a:gd name="T5" fmla="*/ 96 h 351"/>
                <a:gd name="T6" fmla="*/ 0 w 282"/>
                <a:gd name="T7" fmla="*/ 0 h 351"/>
                <a:gd name="T8" fmla="*/ 141 w 282"/>
                <a:gd name="T9" fmla="*/ 75 h 351"/>
                <a:gd name="T10" fmla="*/ 0 60000 65536"/>
                <a:gd name="T11" fmla="*/ 0 60000 65536"/>
                <a:gd name="T12" fmla="*/ 0 60000 65536"/>
                <a:gd name="T13" fmla="*/ 0 60000 65536"/>
                <a:gd name="T14" fmla="*/ 0 60000 65536"/>
                <a:gd name="T15" fmla="*/ 0 w 282"/>
                <a:gd name="T16" fmla="*/ 0 h 351"/>
                <a:gd name="T17" fmla="*/ 282 w 282"/>
                <a:gd name="T18" fmla="*/ 351 h 351"/>
              </a:gdLst>
              <a:ahLst/>
              <a:cxnLst>
                <a:cxn ang="T10">
                  <a:pos x="T0" y="T1"/>
                </a:cxn>
                <a:cxn ang="T11">
                  <a:pos x="T2" y="T3"/>
                </a:cxn>
                <a:cxn ang="T12">
                  <a:pos x="T4" y="T5"/>
                </a:cxn>
                <a:cxn ang="T13">
                  <a:pos x="T6" y="T7"/>
                </a:cxn>
                <a:cxn ang="T14">
                  <a:pos x="T8" y="T9"/>
                </a:cxn>
              </a:cxnLst>
              <a:rect l="T15" t="T16" r="T17" b="T18"/>
              <a:pathLst>
                <a:path w="282" h="351">
                  <a:moveTo>
                    <a:pt x="282" y="150"/>
                  </a:moveTo>
                  <a:lnTo>
                    <a:pt x="282" y="351"/>
                  </a:lnTo>
                  <a:lnTo>
                    <a:pt x="0" y="193"/>
                  </a:lnTo>
                  <a:lnTo>
                    <a:pt x="0" y="0"/>
                  </a:lnTo>
                  <a:lnTo>
                    <a:pt x="282" y="15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67" name="Freeform 103"/>
            <p:cNvSpPr/>
            <p:nvPr/>
          </p:nvSpPr>
          <p:spPr bwMode="auto">
            <a:xfrm>
              <a:off x="4374" y="1201"/>
              <a:ext cx="147" cy="175"/>
            </a:xfrm>
            <a:custGeom>
              <a:avLst/>
              <a:gdLst>
                <a:gd name="T0" fmla="*/ 148 w 297"/>
                <a:gd name="T1" fmla="*/ 82 h 347"/>
                <a:gd name="T2" fmla="*/ 148 w 297"/>
                <a:gd name="T3" fmla="*/ 174 h 347"/>
                <a:gd name="T4" fmla="*/ 0 w 297"/>
                <a:gd name="T5" fmla="*/ 90 h 347"/>
                <a:gd name="T6" fmla="*/ 0 w 297"/>
                <a:gd name="T7" fmla="*/ 0 h 347"/>
                <a:gd name="T8" fmla="*/ 148 w 297"/>
                <a:gd name="T9" fmla="*/ 82 h 347"/>
                <a:gd name="T10" fmla="*/ 0 60000 65536"/>
                <a:gd name="T11" fmla="*/ 0 60000 65536"/>
                <a:gd name="T12" fmla="*/ 0 60000 65536"/>
                <a:gd name="T13" fmla="*/ 0 60000 65536"/>
                <a:gd name="T14" fmla="*/ 0 60000 65536"/>
                <a:gd name="T15" fmla="*/ 0 w 297"/>
                <a:gd name="T16" fmla="*/ 0 h 347"/>
                <a:gd name="T17" fmla="*/ 297 w 297"/>
                <a:gd name="T18" fmla="*/ 347 h 347"/>
              </a:gdLst>
              <a:ahLst/>
              <a:cxnLst>
                <a:cxn ang="T10">
                  <a:pos x="T0" y="T1"/>
                </a:cxn>
                <a:cxn ang="T11">
                  <a:pos x="T2" y="T3"/>
                </a:cxn>
                <a:cxn ang="T12">
                  <a:pos x="T4" y="T5"/>
                </a:cxn>
                <a:cxn ang="T13">
                  <a:pos x="T6" y="T7"/>
                </a:cxn>
                <a:cxn ang="T14">
                  <a:pos x="T8" y="T9"/>
                </a:cxn>
              </a:cxnLst>
              <a:rect l="T15" t="T16" r="T17" b="T18"/>
              <a:pathLst>
                <a:path w="297" h="347">
                  <a:moveTo>
                    <a:pt x="297" y="164"/>
                  </a:moveTo>
                  <a:lnTo>
                    <a:pt x="297" y="347"/>
                  </a:lnTo>
                  <a:lnTo>
                    <a:pt x="0" y="180"/>
                  </a:lnTo>
                  <a:lnTo>
                    <a:pt x="0" y="0"/>
                  </a:lnTo>
                  <a:lnTo>
                    <a:pt x="297" y="164"/>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68" name="Freeform 104"/>
            <p:cNvSpPr/>
            <p:nvPr/>
          </p:nvSpPr>
          <p:spPr bwMode="auto">
            <a:xfrm>
              <a:off x="4235" y="1334"/>
              <a:ext cx="123" cy="163"/>
            </a:xfrm>
            <a:custGeom>
              <a:avLst/>
              <a:gdLst>
                <a:gd name="T0" fmla="*/ 124 w 247"/>
                <a:gd name="T1" fmla="*/ 76 h 327"/>
                <a:gd name="T2" fmla="*/ 124 w 247"/>
                <a:gd name="T3" fmla="*/ 163 h 327"/>
                <a:gd name="T4" fmla="*/ 0 w 247"/>
                <a:gd name="T5" fmla="*/ 87 h 327"/>
                <a:gd name="T6" fmla="*/ 0 w 247"/>
                <a:gd name="T7" fmla="*/ 0 h 327"/>
                <a:gd name="T8" fmla="*/ 124 w 247"/>
                <a:gd name="T9" fmla="*/ 76 h 327"/>
                <a:gd name="T10" fmla="*/ 0 60000 65536"/>
                <a:gd name="T11" fmla="*/ 0 60000 65536"/>
                <a:gd name="T12" fmla="*/ 0 60000 65536"/>
                <a:gd name="T13" fmla="*/ 0 60000 65536"/>
                <a:gd name="T14" fmla="*/ 0 60000 65536"/>
                <a:gd name="T15" fmla="*/ 0 w 247"/>
                <a:gd name="T16" fmla="*/ 0 h 327"/>
                <a:gd name="T17" fmla="*/ 247 w 247"/>
                <a:gd name="T18" fmla="*/ 327 h 327"/>
              </a:gdLst>
              <a:ahLst/>
              <a:cxnLst>
                <a:cxn ang="T10">
                  <a:pos x="T0" y="T1"/>
                </a:cxn>
                <a:cxn ang="T11">
                  <a:pos x="T2" y="T3"/>
                </a:cxn>
                <a:cxn ang="T12">
                  <a:pos x="T4" y="T5"/>
                </a:cxn>
                <a:cxn ang="T13">
                  <a:pos x="T6" y="T7"/>
                </a:cxn>
                <a:cxn ang="T14">
                  <a:pos x="T8" y="T9"/>
                </a:cxn>
              </a:cxnLst>
              <a:rect l="T15" t="T16" r="T17" b="T18"/>
              <a:pathLst>
                <a:path w="247" h="327">
                  <a:moveTo>
                    <a:pt x="247" y="152"/>
                  </a:moveTo>
                  <a:lnTo>
                    <a:pt x="247" y="327"/>
                  </a:lnTo>
                  <a:lnTo>
                    <a:pt x="0" y="174"/>
                  </a:lnTo>
                  <a:lnTo>
                    <a:pt x="0" y="0"/>
                  </a:lnTo>
                  <a:lnTo>
                    <a:pt x="247" y="15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69" name="Freeform 105"/>
            <p:cNvSpPr/>
            <p:nvPr/>
          </p:nvSpPr>
          <p:spPr bwMode="auto">
            <a:xfrm>
              <a:off x="4671" y="1594"/>
              <a:ext cx="171" cy="206"/>
            </a:xfrm>
            <a:custGeom>
              <a:avLst/>
              <a:gdLst>
                <a:gd name="T0" fmla="*/ 171 w 342"/>
                <a:gd name="T1" fmla="*/ 103 h 408"/>
                <a:gd name="T2" fmla="*/ 171 w 342"/>
                <a:gd name="T3" fmla="*/ 204 h 408"/>
                <a:gd name="T4" fmla="*/ 0 w 342"/>
                <a:gd name="T5" fmla="*/ 101 h 408"/>
                <a:gd name="T6" fmla="*/ 0 w 342"/>
                <a:gd name="T7" fmla="*/ 0 h 408"/>
                <a:gd name="T8" fmla="*/ 171 w 342"/>
                <a:gd name="T9" fmla="*/ 103 h 408"/>
                <a:gd name="T10" fmla="*/ 0 60000 65536"/>
                <a:gd name="T11" fmla="*/ 0 60000 65536"/>
                <a:gd name="T12" fmla="*/ 0 60000 65536"/>
                <a:gd name="T13" fmla="*/ 0 60000 65536"/>
                <a:gd name="T14" fmla="*/ 0 60000 65536"/>
                <a:gd name="T15" fmla="*/ 0 w 342"/>
                <a:gd name="T16" fmla="*/ 0 h 408"/>
                <a:gd name="T17" fmla="*/ 342 w 342"/>
                <a:gd name="T18" fmla="*/ 408 h 408"/>
              </a:gdLst>
              <a:ahLst/>
              <a:cxnLst>
                <a:cxn ang="T10">
                  <a:pos x="T0" y="T1"/>
                </a:cxn>
                <a:cxn ang="T11">
                  <a:pos x="T2" y="T3"/>
                </a:cxn>
                <a:cxn ang="T12">
                  <a:pos x="T4" y="T5"/>
                </a:cxn>
                <a:cxn ang="T13">
                  <a:pos x="T6" y="T7"/>
                </a:cxn>
                <a:cxn ang="T14">
                  <a:pos x="T8" y="T9"/>
                </a:cxn>
              </a:cxnLst>
              <a:rect l="T15" t="T16" r="T17" b="T18"/>
              <a:pathLst>
                <a:path w="342" h="408">
                  <a:moveTo>
                    <a:pt x="342" y="206"/>
                  </a:moveTo>
                  <a:lnTo>
                    <a:pt x="342" y="408"/>
                  </a:lnTo>
                  <a:lnTo>
                    <a:pt x="0" y="201"/>
                  </a:lnTo>
                  <a:lnTo>
                    <a:pt x="0" y="0"/>
                  </a:lnTo>
                  <a:lnTo>
                    <a:pt x="342" y="206"/>
                  </a:lnTo>
                  <a:close/>
                </a:path>
              </a:pathLst>
            </a:custGeom>
            <a:solidFill>
              <a:srgbClr val="4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70" name="Freeform 106"/>
            <p:cNvSpPr/>
            <p:nvPr/>
          </p:nvSpPr>
          <p:spPr bwMode="auto">
            <a:xfrm>
              <a:off x="4524" y="1509"/>
              <a:ext cx="142" cy="183"/>
            </a:xfrm>
            <a:custGeom>
              <a:avLst/>
              <a:gdLst>
                <a:gd name="T0" fmla="*/ 141 w 280"/>
                <a:gd name="T1" fmla="*/ 83 h 369"/>
                <a:gd name="T2" fmla="*/ 141 w 280"/>
                <a:gd name="T3" fmla="*/ 184 h 369"/>
                <a:gd name="T4" fmla="*/ 0 w 280"/>
                <a:gd name="T5" fmla="*/ 94 h 369"/>
                <a:gd name="T6" fmla="*/ 0 w 280"/>
                <a:gd name="T7" fmla="*/ 0 h 369"/>
                <a:gd name="T8" fmla="*/ 141 w 280"/>
                <a:gd name="T9" fmla="*/ 83 h 369"/>
                <a:gd name="T10" fmla="*/ 0 60000 65536"/>
                <a:gd name="T11" fmla="*/ 0 60000 65536"/>
                <a:gd name="T12" fmla="*/ 0 60000 65536"/>
                <a:gd name="T13" fmla="*/ 0 60000 65536"/>
                <a:gd name="T14" fmla="*/ 0 60000 65536"/>
                <a:gd name="T15" fmla="*/ 0 w 280"/>
                <a:gd name="T16" fmla="*/ 0 h 369"/>
                <a:gd name="T17" fmla="*/ 280 w 280"/>
                <a:gd name="T18" fmla="*/ 369 h 369"/>
              </a:gdLst>
              <a:ahLst/>
              <a:cxnLst>
                <a:cxn ang="T10">
                  <a:pos x="T0" y="T1"/>
                </a:cxn>
                <a:cxn ang="T11">
                  <a:pos x="T2" y="T3"/>
                </a:cxn>
                <a:cxn ang="T12">
                  <a:pos x="T4" y="T5"/>
                </a:cxn>
                <a:cxn ang="T13">
                  <a:pos x="T6" y="T7"/>
                </a:cxn>
                <a:cxn ang="T14">
                  <a:pos x="T8" y="T9"/>
                </a:cxn>
              </a:cxnLst>
              <a:rect l="T15" t="T16" r="T17" b="T18"/>
              <a:pathLst>
                <a:path w="280" h="369">
                  <a:moveTo>
                    <a:pt x="280" y="167"/>
                  </a:moveTo>
                  <a:lnTo>
                    <a:pt x="280" y="369"/>
                  </a:lnTo>
                  <a:lnTo>
                    <a:pt x="0" y="189"/>
                  </a:lnTo>
                  <a:lnTo>
                    <a:pt x="0" y="0"/>
                  </a:lnTo>
                  <a:lnTo>
                    <a:pt x="280" y="167"/>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71" name="Freeform 107"/>
            <p:cNvSpPr/>
            <p:nvPr/>
          </p:nvSpPr>
          <p:spPr bwMode="auto">
            <a:xfrm>
              <a:off x="4369" y="1411"/>
              <a:ext cx="147" cy="183"/>
            </a:xfrm>
            <a:custGeom>
              <a:avLst/>
              <a:gdLst>
                <a:gd name="T0" fmla="*/ 147 w 294"/>
                <a:gd name="T1" fmla="*/ 90 h 361"/>
                <a:gd name="T2" fmla="*/ 147 w 294"/>
                <a:gd name="T3" fmla="*/ 181 h 361"/>
                <a:gd name="T4" fmla="*/ 0 w 294"/>
                <a:gd name="T5" fmla="*/ 93 h 361"/>
                <a:gd name="T6" fmla="*/ 0 w 294"/>
                <a:gd name="T7" fmla="*/ 0 h 361"/>
                <a:gd name="T8" fmla="*/ 147 w 294"/>
                <a:gd name="T9" fmla="*/ 90 h 361"/>
                <a:gd name="T10" fmla="*/ 0 60000 65536"/>
                <a:gd name="T11" fmla="*/ 0 60000 65536"/>
                <a:gd name="T12" fmla="*/ 0 60000 65536"/>
                <a:gd name="T13" fmla="*/ 0 60000 65536"/>
                <a:gd name="T14" fmla="*/ 0 60000 65536"/>
                <a:gd name="T15" fmla="*/ 0 w 294"/>
                <a:gd name="T16" fmla="*/ 0 h 361"/>
                <a:gd name="T17" fmla="*/ 294 w 294"/>
                <a:gd name="T18" fmla="*/ 361 h 361"/>
              </a:gdLst>
              <a:ahLst/>
              <a:cxnLst>
                <a:cxn ang="T10">
                  <a:pos x="T0" y="T1"/>
                </a:cxn>
                <a:cxn ang="T11">
                  <a:pos x="T2" y="T3"/>
                </a:cxn>
                <a:cxn ang="T12">
                  <a:pos x="T4" y="T5"/>
                </a:cxn>
                <a:cxn ang="T13">
                  <a:pos x="T6" y="T7"/>
                </a:cxn>
                <a:cxn ang="T14">
                  <a:pos x="T8" y="T9"/>
                </a:cxn>
              </a:cxnLst>
              <a:rect l="T15" t="T16" r="T17" b="T18"/>
              <a:pathLst>
                <a:path w="294" h="361">
                  <a:moveTo>
                    <a:pt x="294" y="180"/>
                  </a:moveTo>
                  <a:lnTo>
                    <a:pt x="294" y="361"/>
                  </a:lnTo>
                  <a:lnTo>
                    <a:pt x="0" y="186"/>
                  </a:lnTo>
                  <a:lnTo>
                    <a:pt x="0" y="0"/>
                  </a:lnTo>
                  <a:lnTo>
                    <a:pt x="294" y="180"/>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72" name="Freeform 108"/>
            <p:cNvSpPr/>
            <p:nvPr/>
          </p:nvSpPr>
          <p:spPr bwMode="auto">
            <a:xfrm>
              <a:off x="4235" y="1540"/>
              <a:ext cx="123" cy="167"/>
            </a:xfrm>
            <a:custGeom>
              <a:avLst/>
              <a:gdLst>
                <a:gd name="T0" fmla="*/ 124 w 247"/>
                <a:gd name="T1" fmla="*/ 80 h 336"/>
                <a:gd name="T2" fmla="*/ 124 w 247"/>
                <a:gd name="T3" fmla="*/ 168 h 336"/>
                <a:gd name="T4" fmla="*/ 0 w 247"/>
                <a:gd name="T5" fmla="*/ 86 h 336"/>
                <a:gd name="T6" fmla="*/ 0 w 247"/>
                <a:gd name="T7" fmla="*/ 0 h 336"/>
                <a:gd name="T8" fmla="*/ 124 w 247"/>
                <a:gd name="T9" fmla="*/ 80 h 336"/>
                <a:gd name="T10" fmla="*/ 0 60000 65536"/>
                <a:gd name="T11" fmla="*/ 0 60000 65536"/>
                <a:gd name="T12" fmla="*/ 0 60000 65536"/>
                <a:gd name="T13" fmla="*/ 0 60000 65536"/>
                <a:gd name="T14" fmla="*/ 0 60000 65536"/>
                <a:gd name="T15" fmla="*/ 0 w 247"/>
                <a:gd name="T16" fmla="*/ 0 h 336"/>
                <a:gd name="T17" fmla="*/ 247 w 247"/>
                <a:gd name="T18" fmla="*/ 336 h 336"/>
              </a:gdLst>
              <a:ahLst/>
              <a:cxnLst>
                <a:cxn ang="T10">
                  <a:pos x="T0" y="T1"/>
                </a:cxn>
                <a:cxn ang="T11">
                  <a:pos x="T2" y="T3"/>
                </a:cxn>
                <a:cxn ang="T12">
                  <a:pos x="T4" y="T5"/>
                </a:cxn>
                <a:cxn ang="T13">
                  <a:pos x="T6" y="T7"/>
                </a:cxn>
                <a:cxn ang="T14">
                  <a:pos x="T8" y="T9"/>
                </a:cxn>
              </a:cxnLst>
              <a:rect l="T15" t="T16" r="T17" b="T18"/>
              <a:pathLst>
                <a:path w="247" h="336">
                  <a:moveTo>
                    <a:pt x="247" y="160"/>
                  </a:moveTo>
                  <a:lnTo>
                    <a:pt x="247" y="336"/>
                  </a:lnTo>
                  <a:lnTo>
                    <a:pt x="0" y="172"/>
                  </a:lnTo>
                  <a:lnTo>
                    <a:pt x="0" y="0"/>
                  </a:lnTo>
                  <a:lnTo>
                    <a:pt x="247" y="16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73" name="Freeform 109"/>
            <p:cNvSpPr/>
            <p:nvPr/>
          </p:nvSpPr>
          <p:spPr bwMode="auto">
            <a:xfrm>
              <a:off x="4671" y="1827"/>
              <a:ext cx="171" cy="210"/>
            </a:xfrm>
            <a:custGeom>
              <a:avLst/>
              <a:gdLst>
                <a:gd name="T0" fmla="*/ 171 w 342"/>
                <a:gd name="T1" fmla="*/ 116 h 422"/>
                <a:gd name="T2" fmla="*/ 171 w 342"/>
                <a:gd name="T3" fmla="*/ 211 h 422"/>
                <a:gd name="T4" fmla="*/ 0 w 342"/>
                <a:gd name="T5" fmla="*/ 100 h 422"/>
                <a:gd name="T6" fmla="*/ 0 w 342"/>
                <a:gd name="T7" fmla="*/ 0 h 422"/>
                <a:gd name="T8" fmla="*/ 171 w 342"/>
                <a:gd name="T9" fmla="*/ 116 h 422"/>
                <a:gd name="T10" fmla="*/ 0 60000 65536"/>
                <a:gd name="T11" fmla="*/ 0 60000 65536"/>
                <a:gd name="T12" fmla="*/ 0 60000 65536"/>
                <a:gd name="T13" fmla="*/ 0 60000 65536"/>
                <a:gd name="T14" fmla="*/ 0 60000 65536"/>
                <a:gd name="T15" fmla="*/ 0 w 342"/>
                <a:gd name="T16" fmla="*/ 0 h 422"/>
                <a:gd name="T17" fmla="*/ 342 w 342"/>
                <a:gd name="T18" fmla="*/ 422 h 422"/>
              </a:gdLst>
              <a:ahLst/>
              <a:cxnLst>
                <a:cxn ang="T10">
                  <a:pos x="T0" y="T1"/>
                </a:cxn>
                <a:cxn ang="T11">
                  <a:pos x="T2" y="T3"/>
                </a:cxn>
                <a:cxn ang="T12">
                  <a:pos x="T4" y="T5"/>
                </a:cxn>
                <a:cxn ang="T13">
                  <a:pos x="T6" y="T7"/>
                </a:cxn>
                <a:cxn ang="T14">
                  <a:pos x="T8" y="T9"/>
                </a:cxn>
              </a:cxnLst>
              <a:rect l="T15" t="T16" r="T17" b="T18"/>
              <a:pathLst>
                <a:path w="342" h="422">
                  <a:moveTo>
                    <a:pt x="342" y="233"/>
                  </a:moveTo>
                  <a:lnTo>
                    <a:pt x="342" y="422"/>
                  </a:lnTo>
                  <a:lnTo>
                    <a:pt x="0" y="199"/>
                  </a:lnTo>
                  <a:lnTo>
                    <a:pt x="0" y="0"/>
                  </a:lnTo>
                  <a:lnTo>
                    <a:pt x="342" y="23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74" name="Freeform 110"/>
            <p:cNvSpPr/>
            <p:nvPr/>
          </p:nvSpPr>
          <p:spPr bwMode="auto">
            <a:xfrm>
              <a:off x="4524" y="1726"/>
              <a:ext cx="142" cy="194"/>
            </a:xfrm>
            <a:custGeom>
              <a:avLst/>
              <a:gdLst>
                <a:gd name="T0" fmla="*/ 141 w 280"/>
                <a:gd name="T1" fmla="*/ 95 h 388"/>
                <a:gd name="T2" fmla="*/ 141 w 280"/>
                <a:gd name="T3" fmla="*/ 194 h 388"/>
                <a:gd name="T4" fmla="*/ 0 w 280"/>
                <a:gd name="T5" fmla="*/ 96 h 388"/>
                <a:gd name="T6" fmla="*/ 0 w 280"/>
                <a:gd name="T7" fmla="*/ 0 h 388"/>
                <a:gd name="T8" fmla="*/ 141 w 280"/>
                <a:gd name="T9" fmla="*/ 95 h 388"/>
                <a:gd name="T10" fmla="*/ 0 60000 65536"/>
                <a:gd name="T11" fmla="*/ 0 60000 65536"/>
                <a:gd name="T12" fmla="*/ 0 60000 65536"/>
                <a:gd name="T13" fmla="*/ 0 60000 65536"/>
                <a:gd name="T14" fmla="*/ 0 60000 65536"/>
                <a:gd name="T15" fmla="*/ 0 w 280"/>
                <a:gd name="T16" fmla="*/ 0 h 388"/>
                <a:gd name="T17" fmla="*/ 280 w 280"/>
                <a:gd name="T18" fmla="*/ 388 h 388"/>
              </a:gdLst>
              <a:ahLst/>
              <a:cxnLst>
                <a:cxn ang="T10">
                  <a:pos x="T0" y="T1"/>
                </a:cxn>
                <a:cxn ang="T11">
                  <a:pos x="T2" y="T3"/>
                </a:cxn>
                <a:cxn ang="T12">
                  <a:pos x="T4" y="T5"/>
                </a:cxn>
                <a:cxn ang="T13">
                  <a:pos x="T6" y="T7"/>
                </a:cxn>
                <a:cxn ang="T14">
                  <a:pos x="T8" y="T9"/>
                </a:cxn>
              </a:cxnLst>
              <a:rect l="T15" t="T16" r="T17" b="T18"/>
              <a:pathLst>
                <a:path w="280" h="388">
                  <a:moveTo>
                    <a:pt x="280" y="190"/>
                  </a:moveTo>
                  <a:lnTo>
                    <a:pt x="280" y="388"/>
                  </a:lnTo>
                  <a:lnTo>
                    <a:pt x="0" y="191"/>
                  </a:lnTo>
                  <a:lnTo>
                    <a:pt x="0" y="0"/>
                  </a:lnTo>
                  <a:lnTo>
                    <a:pt x="280" y="190"/>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75" name="Freeform 111"/>
            <p:cNvSpPr/>
            <p:nvPr/>
          </p:nvSpPr>
          <p:spPr bwMode="auto">
            <a:xfrm>
              <a:off x="4369" y="1625"/>
              <a:ext cx="147" cy="194"/>
            </a:xfrm>
            <a:custGeom>
              <a:avLst/>
              <a:gdLst>
                <a:gd name="T0" fmla="*/ 147 w 294"/>
                <a:gd name="T1" fmla="*/ 100 h 384"/>
                <a:gd name="T2" fmla="*/ 147 w 294"/>
                <a:gd name="T3" fmla="*/ 193 h 384"/>
                <a:gd name="T4" fmla="*/ 0 w 294"/>
                <a:gd name="T5" fmla="*/ 92 h 384"/>
                <a:gd name="T6" fmla="*/ 0 w 294"/>
                <a:gd name="T7" fmla="*/ 0 h 384"/>
                <a:gd name="T8" fmla="*/ 147 w 294"/>
                <a:gd name="T9" fmla="*/ 100 h 384"/>
                <a:gd name="T10" fmla="*/ 0 60000 65536"/>
                <a:gd name="T11" fmla="*/ 0 60000 65536"/>
                <a:gd name="T12" fmla="*/ 0 60000 65536"/>
                <a:gd name="T13" fmla="*/ 0 60000 65536"/>
                <a:gd name="T14" fmla="*/ 0 60000 65536"/>
                <a:gd name="T15" fmla="*/ 0 w 294"/>
                <a:gd name="T16" fmla="*/ 0 h 384"/>
                <a:gd name="T17" fmla="*/ 294 w 294"/>
                <a:gd name="T18" fmla="*/ 384 h 384"/>
              </a:gdLst>
              <a:ahLst/>
              <a:cxnLst>
                <a:cxn ang="T10">
                  <a:pos x="T0" y="T1"/>
                </a:cxn>
                <a:cxn ang="T11">
                  <a:pos x="T2" y="T3"/>
                </a:cxn>
                <a:cxn ang="T12">
                  <a:pos x="T4" y="T5"/>
                </a:cxn>
                <a:cxn ang="T13">
                  <a:pos x="T6" y="T7"/>
                </a:cxn>
                <a:cxn ang="T14">
                  <a:pos x="T8" y="T9"/>
                </a:cxn>
              </a:cxnLst>
              <a:rect l="T15" t="T16" r="T17" b="T18"/>
              <a:pathLst>
                <a:path w="294" h="384">
                  <a:moveTo>
                    <a:pt x="294" y="198"/>
                  </a:moveTo>
                  <a:lnTo>
                    <a:pt x="294" y="384"/>
                  </a:lnTo>
                  <a:lnTo>
                    <a:pt x="0" y="183"/>
                  </a:lnTo>
                  <a:lnTo>
                    <a:pt x="0" y="0"/>
                  </a:lnTo>
                  <a:lnTo>
                    <a:pt x="294" y="198"/>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76" name="Freeform 112"/>
            <p:cNvSpPr/>
            <p:nvPr/>
          </p:nvSpPr>
          <p:spPr bwMode="auto">
            <a:xfrm>
              <a:off x="4235" y="1742"/>
              <a:ext cx="123" cy="187"/>
            </a:xfrm>
            <a:custGeom>
              <a:avLst/>
              <a:gdLst>
                <a:gd name="T0" fmla="*/ 124 w 247"/>
                <a:gd name="T1" fmla="*/ 98 h 369"/>
                <a:gd name="T2" fmla="*/ 124 w 247"/>
                <a:gd name="T3" fmla="*/ 185 h 369"/>
                <a:gd name="T4" fmla="*/ 0 w 247"/>
                <a:gd name="T5" fmla="*/ 93 h 369"/>
                <a:gd name="T6" fmla="*/ 0 w 247"/>
                <a:gd name="T7" fmla="*/ 0 h 369"/>
                <a:gd name="T8" fmla="*/ 124 w 247"/>
                <a:gd name="T9" fmla="*/ 98 h 369"/>
                <a:gd name="T10" fmla="*/ 0 60000 65536"/>
                <a:gd name="T11" fmla="*/ 0 60000 65536"/>
                <a:gd name="T12" fmla="*/ 0 60000 65536"/>
                <a:gd name="T13" fmla="*/ 0 60000 65536"/>
                <a:gd name="T14" fmla="*/ 0 60000 65536"/>
                <a:gd name="T15" fmla="*/ 0 w 247"/>
                <a:gd name="T16" fmla="*/ 0 h 369"/>
                <a:gd name="T17" fmla="*/ 247 w 247"/>
                <a:gd name="T18" fmla="*/ 369 h 369"/>
              </a:gdLst>
              <a:ahLst/>
              <a:cxnLst>
                <a:cxn ang="T10">
                  <a:pos x="T0" y="T1"/>
                </a:cxn>
                <a:cxn ang="T11">
                  <a:pos x="T2" y="T3"/>
                </a:cxn>
                <a:cxn ang="T12">
                  <a:pos x="T4" y="T5"/>
                </a:cxn>
                <a:cxn ang="T13">
                  <a:pos x="T6" y="T7"/>
                </a:cxn>
                <a:cxn ang="T14">
                  <a:pos x="T8" y="T9"/>
                </a:cxn>
              </a:cxnLst>
              <a:rect l="T15" t="T16" r="T17" b="T18"/>
              <a:pathLst>
                <a:path w="247" h="369">
                  <a:moveTo>
                    <a:pt x="247" y="195"/>
                  </a:moveTo>
                  <a:lnTo>
                    <a:pt x="247" y="369"/>
                  </a:lnTo>
                  <a:lnTo>
                    <a:pt x="0" y="186"/>
                  </a:lnTo>
                  <a:lnTo>
                    <a:pt x="0" y="0"/>
                  </a:lnTo>
                  <a:lnTo>
                    <a:pt x="247" y="195"/>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77" name="Freeform 113"/>
            <p:cNvSpPr/>
            <p:nvPr/>
          </p:nvSpPr>
          <p:spPr bwMode="auto">
            <a:xfrm>
              <a:off x="4671" y="2060"/>
              <a:ext cx="171" cy="225"/>
            </a:xfrm>
            <a:custGeom>
              <a:avLst/>
              <a:gdLst>
                <a:gd name="T0" fmla="*/ 171 w 342"/>
                <a:gd name="T1" fmla="*/ 125 h 450"/>
                <a:gd name="T2" fmla="*/ 171 w 342"/>
                <a:gd name="T3" fmla="*/ 225 h 450"/>
                <a:gd name="T4" fmla="*/ 0 w 342"/>
                <a:gd name="T5" fmla="*/ 101 h 450"/>
                <a:gd name="T6" fmla="*/ 0 w 342"/>
                <a:gd name="T7" fmla="*/ 0 h 450"/>
                <a:gd name="T8" fmla="*/ 171 w 342"/>
                <a:gd name="T9" fmla="*/ 125 h 450"/>
                <a:gd name="T10" fmla="*/ 0 60000 65536"/>
                <a:gd name="T11" fmla="*/ 0 60000 65536"/>
                <a:gd name="T12" fmla="*/ 0 60000 65536"/>
                <a:gd name="T13" fmla="*/ 0 60000 65536"/>
                <a:gd name="T14" fmla="*/ 0 60000 65536"/>
                <a:gd name="T15" fmla="*/ 0 w 342"/>
                <a:gd name="T16" fmla="*/ 0 h 450"/>
                <a:gd name="T17" fmla="*/ 342 w 342"/>
                <a:gd name="T18" fmla="*/ 450 h 450"/>
              </a:gdLst>
              <a:ahLst/>
              <a:cxnLst>
                <a:cxn ang="T10">
                  <a:pos x="T0" y="T1"/>
                </a:cxn>
                <a:cxn ang="T11">
                  <a:pos x="T2" y="T3"/>
                </a:cxn>
                <a:cxn ang="T12">
                  <a:pos x="T4" y="T5"/>
                </a:cxn>
                <a:cxn ang="T13">
                  <a:pos x="T6" y="T7"/>
                </a:cxn>
                <a:cxn ang="T14">
                  <a:pos x="T8" y="T9"/>
                </a:cxn>
              </a:cxnLst>
              <a:rect l="T15" t="T16" r="T17" b="T18"/>
              <a:pathLst>
                <a:path w="342" h="450">
                  <a:moveTo>
                    <a:pt x="342" y="250"/>
                  </a:moveTo>
                  <a:lnTo>
                    <a:pt x="342" y="450"/>
                  </a:lnTo>
                  <a:lnTo>
                    <a:pt x="0" y="202"/>
                  </a:lnTo>
                  <a:lnTo>
                    <a:pt x="0" y="0"/>
                  </a:lnTo>
                  <a:lnTo>
                    <a:pt x="342" y="25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78" name="Freeform 114"/>
            <p:cNvSpPr/>
            <p:nvPr/>
          </p:nvSpPr>
          <p:spPr bwMode="auto">
            <a:xfrm>
              <a:off x="4524" y="1956"/>
              <a:ext cx="142" cy="198"/>
            </a:xfrm>
            <a:custGeom>
              <a:avLst/>
              <a:gdLst>
                <a:gd name="T0" fmla="*/ 141 w 280"/>
                <a:gd name="T1" fmla="*/ 101 h 400"/>
                <a:gd name="T2" fmla="*/ 141 w 280"/>
                <a:gd name="T3" fmla="*/ 200 h 400"/>
                <a:gd name="T4" fmla="*/ 0 w 280"/>
                <a:gd name="T5" fmla="*/ 96 h 400"/>
                <a:gd name="T6" fmla="*/ 0 w 280"/>
                <a:gd name="T7" fmla="*/ 0 h 400"/>
                <a:gd name="T8" fmla="*/ 141 w 280"/>
                <a:gd name="T9" fmla="*/ 101 h 400"/>
                <a:gd name="T10" fmla="*/ 0 60000 65536"/>
                <a:gd name="T11" fmla="*/ 0 60000 65536"/>
                <a:gd name="T12" fmla="*/ 0 60000 65536"/>
                <a:gd name="T13" fmla="*/ 0 60000 65536"/>
                <a:gd name="T14" fmla="*/ 0 60000 65536"/>
                <a:gd name="T15" fmla="*/ 0 w 280"/>
                <a:gd name="T16" fmla="*/ 0 h 400"/>
                <a:gd name="T17" fmla="*/ 280 w 280"/>
                <a:gd name="T18" fmla="*/ 400 h 400"/>
              </a:gdLst>
              <a:ahLst/>
              <a:cxnLst>
                <a:cxn ang="T10">
                  <a:pos x="T0" y="T1"/>
                </a:cxn>
                <a:cxn ang="T11">
                  <a:pos x="T2" y="T3"/>
                </a:cxn>
                <a:cxn ang="T12">
                  <a:pos x="T4" y="T5"/>
                </a:cxn>
                <a:cxn ang="T13">
                  <a:pos x="T6" y="T7"/>
                </a:cxn>
                <a:cxn ang="T14">
                  <a:pos x="T8" y="T9"/>
                </a:cxn>
              </a:cxnLst>
              <a:rect l="T15" t="T16" r="T17" b="T18"/>
              <a:pathLst>
                <a:path w="280" h="400">
                  <a:moveTo>
                    <a:pt x="280" y="202"/>
                  </a:moveTo>
                  <a:lnTo>
                    <a:pt x="280" y="400"/>
                  </a:lnTo>
                  <a:lnTo>
                    <a:pt x="0" y="191"/>
                  </a:lnTo>
                  <a:lnTo>
                    <a:pt x="0" y="0"/>
                  </a:lnTo>
                  <a:lnTo>
                    <a:pt x="280" y="202"/>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79" name="Freeform 115"/>
            <p:cNvSpPr/>
            <p:nvPr/>
          </p:nvSpPr>
          <p:spPr bwMode="auto">
            <a:xfrm>
              <a:off x="4369" y="1843"/>
              <a:ext cx="147" cy="202"/>
            </a:xfrm>
            <a:custGeom>
              <a:avLst/>
              <a:gdLst>
                <a:gd name="T0" fmla="*/ 147 w 294"/>
                <a:gd name="T1" fmla="*/ 109 h 401"/>
                <a:gd name="T2" fmla="*/ 147 w 294"/>
                <a:gd name="T3" fmla="*/ 200 h 401"/>
                <a:gd name="T4" fmla="*/ 0 w 294"/>
                <a:gd name="T5" fmla="*/ 91 h 401"/>
                <a:gd name="T6" fmla="*/ 0 w 294"/>
                <a:gd name="T7" fmla="*/ 0 h 401"/>
                <a:gd name="T8" fmla="*/ 147 w 294"/>
                <a:gd name="T9" fmla="*/ 109 h 401"/>
                <a:gd name="T10" fmla="*/ 0 60000 65536"/>
                <a:gd name="T11" fmla="*/ 0 60000 65536"/>
                <a:gd name="T12" fmla="*/ 0 60000 65536"/>
                <a:gd name="T13" fmla="*/ 0 60000 65536"/>
                <a:gd name="T14" fmla="*/ 0 60000 65536"/>
                <a:gd name="T15" fmla="*/ 0 w 294"/>
                <a:gd name="T16" fmla="*/ 0 h 401"/>
                <a:gd name="T17" fmla="*/ 294 w 294"/>
                <a:gd name="T18" fmla="*/ 401 h 401"/>
              </a:gdLst>
              <a:ahLst/>
              <a:cxnLst>
                <a:cxn ang="T10">
                  <a:pos x="T0" y="T1"/>
                </a:cxn>
                <a:cxn ang="T11">
                  <a:pos x="T2" y="T3"/>
                </a:cxn>
                <a:cxn ang="T12">
                  <a:pos x="T4" y="T5"/>
                </a:cxn>
                <a:cxn ang="T13">
                  <a:pos x="T6" y="T7"/>
                </a:cxn>
                <a:cxn ang="T14">
                  <a:pos x="T8" y="T9"/>
                </a:cxn>
              </a:cxnLst>
              <a:rect l="T15" t="T16" r="T17" b="T18"/>
              <a:pathLst>
                <a:path w="294" h="401">
                  <a:moveTo>
                    <a:pt x="294" y="219"/>
                  </a:moveTo>
                  <a:lnTo>
                    <a:pt x="294" y="401"/>
                  </a:lnTo>
                  <a:lnTo>
                    <a:pt x="0" y="183"/>
                  </a:lnTo>
                  <a:lnTo>
                    <a:pt x="0" y="0"/>
                  </a:lnTo>
                  <a:lnTo>
                    <a:pt x="294" y="219"/>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80" name="Freeform 116"/>
            <p:cNvSpPr/>
            <p:nvPr/>
          </p:nvSpPr>
          <p:spPr bwMode="auto">
            <a:xfrm>
              <a:off x="4678" y="902"/>
              <a:ext cx="160" cy="171"/>
            </a:xfrm>
            <a:custGeom>
              <a:avLst/>
              <a:gdLst>
                <a:gd name="T0" fmla="*/ 162 w 326"/>
                <a:gd name="T1" fmla="*/ 70 h 347"/>
                <a:gd name="T2" fmla="*/ 162 w 326"/>
                <a:gd name="T3" fmla="*/ 173 h 347"/>
                <a:gd name="T4" fmla="*/ 0 w 326"/>
                <a:gd name="T5" fmla="*/ 99 h 347"/>
                <a:gd name="T6" fmla="*/ 0 w 326"/>
                <a:gd name="T7" fmla="*/ 0 h 347"/>
                <a:gd name="T8" fmla="*/ 162 w 326"/>
                <a:gd name="T9" fmla="*/ 70 h 347"/>
                <a:gd name="T10" fmla="*/ 0 60000 65536"/>
                <a:gd name="T11" fmla="*/ 0 60000 65536"/>
                <a:gd name="T12" fmla="*/ 0 60000 65536"/>
                <a:gd name="T13" fmla="*/ 0 60000 65536"/>
                <a:gd name="T14" fmla="*/ 0 60000 65536"/>
                <a:gd name="T15" fmla="*/ 0 w 326"/>
                <a:gd name="T16" fmla="*/ 0 h 347"/>
                <a:gd name="T17" fmla="*/ 326 w 326"/>
                <a:gd name="T18" fmla="*/ 347 h 347"/>
              </a:gdLst>
              <a:ahLst/>
              <a:cxnLst>
                <a:cxn ang="T10">
                  <a:pos x="T0" y="T1"/>
                </a:cxn>
                <a:cxn ang="T11">
                  <a:pos x="T2" y="T3"/>
                </a:cxn>
                <a:cxn ang="T12">
                  <a:pos x="T4" y="T5"/>
                </a:cxn>
                <a:cxn ang="T13">
                  <a:pos x="T6" y="T7"/>
                </a:cxn>
                <a:cxn ang="T14">
                  <a:pos x="T8" y="T9"/>
                </a:cxn>
              </a:cxnLst>
              <a:rect l="T15" t="T16" r="T17" b="T18"/>
              <a:pathLst>
                <a:path w="326" h="347">
                  <a:moveTo>
                    <a:pt x="326" y="140"/>
                  </a:moveTo>
                  <a:lnTo>
                    <a:pt x="326" y="347"/>
                  </a:lnTo>
                  <a:lnTo>
                    <a:pt x="0" y="198"/>
                  </a:lnTo>
                  <a:lnTo>
                    <a:pt x="0" y="0"/>
                  </a:lnTo>
                  <a:lnTo>
                    <a:pt x="326" y="14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81" name="Freeform 117"/>
            <p:cNvSpPr/>
            <p:nvPr/>
          </p:nvSpPr>
          <p:spPr bwMode="auto">
            <a:xfrm>
              <a:off x="4791" y="1069"/>
              <a:ext cx="50" cy="128"/>
            </a:xfrm>
            <a:custGeom>
              <a:avLst/>
              <a:gdLst>
                <a:gd name="T0" fmla="*/ 51 w 102"/>
                <a:gd name="T1" fmla="*/ 27 h 248"/>
                <a:gd name="T2" fmla="*/ 51 w 102"/>
                <a:gd name="T3" fmla="*/ 125 h 248"/>
                <a:gd name="T4" fmla="*/ 0 w 102"/>
                <a:gd name="T5" fmla="*/ 98 h 248"/>
                <a:gd name="T6" fmla="*/ 0 w 102"/>
                <a:gd name="T7" fmla="*/ 0 h 248"/>
                <a:gd name="T8" fmla="*/ 51 w 102"/>
                <a:gd name="T9" fmla="*/ 27 h 248"/>
                <a:gd name="T10" fmla="*/ 0 60000 65536"/>
                <a:gd name="T11" fmla="*/ 0 60000 65536"/>
                <a:gd name="T12" fmla="*/ 0 60000 65536"/>
                <a:gd name="T13" fmla="*/ 0 60000 65536"/>
                <a:gd name="T14" fmla="*/ 0 60000 65536"/>
                <a:gd name="T15" fmla="*/ 0 w 102"/>
                <a:gd name="T16" fmla="*/ 0 h 248"/>
                <a:gd name="T17" fmla="*/ 102 w 102"/>
                <a:gd name="T18" fmla="*/ 248 h 248"/>
              </a:gdLst>
              <a:ahLst/>
              <a:cxnLst>
                <a:cxn ang="T10">
                  <a:pos x="T0" y="T1"/>
                </a:cxn>
                <a:cxn ang="T11">
                  <a:pos x="T2" y="T3"/>
                </a:cxn>
                <a:cxn ang="T12">
                  <a:pos x="T4" y="T5"/>
                </a:cxn>
                <a:cxn ang="T13">
                  <a:pos x="T6" y="T7"/>
                </a:cxn>
                <a:cxn ang="T14">
                  <a:pos x="T8" y="T9"/>
                </a:cxn>
              </a:cxnLst>
              <a:rect l="T15" t="T16" r="T17" b="T18"/>
              <a:pathLst>
                <a:path w="102" h="248">
                  <a:moveTo>
                    <a:pt x="102" y="53"/>
                  </a:moveTo>
                  <a:lnTo>
                    <a:pt x="102" y="248"/>
                  </a:lnTo>
                  <a:lnTo>
                    <a:pt x="0" y="195"/>
                  </a:lnTo>
                  <a:lnTo>
                    <a:pt x="0" y="0"/>
                  </a:lnTo>
                  <a:lnTo>
                    <a:pt x="102" y="5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82" name="Freeform 118"/>
            <p:cNvSpPr/>
            <p:nvPr/>
          </p:nvSpPr>
          <p:spPr bwMode="auto">
            <a:xfrm>
              <a:off x="4678" y="1365"/>
              <a:ext cx="160" cy="190"/>
            </a:xfrm>
            <a:custGeom>
              <a:avLst/>
              <a:gdLst>
                <a:gd name="T0" fmla="*/ 162 w 326"/>
                <a:gd name="T1" fmla="*/ 88 h 381"/>
                <a:gd name="T2" fmla="*/ 162 w 326"/>
                <a:gd name="T3" fmla="*/ 191 h 381"/>
                <a:gd name="T4" fmla="*/ 0 w 326"/>
                <a:gd name="T5" fmla="*/ 100 h 381"/>
                <a:gd name="T6" fmla="*/ 0 w 326"/>
                <a:gd name="T7" fmla="*/ 0 h 381"/>
                <a:gd name="T8" fmla="*/ 162 w 326"/>
                <a:gd name="T9" fmla="*/ 88 h 381"/>
                <a:gd name="T10" fmla="*/ 0 60000 65536"/>
                <a:gd name="T11" fmla="*/ 0 60000 65536"/>
                <a:gd name="T12" fmla="*/ 0 60000 65536"/>
                <a:gd name="T13" fmla="*/ 0 60000 65536"/>
                <a:gd name="T14" fmla="*/ 0 60000 65536"/>
                <a:gd name="T15" fmla="*/ 0 w 326"/>
                <a:gd name="T16" fmla="*/ 0 h 381"/>
                <a:gd name="T17" fmla="*/ 326 w 326"/>
                <a:gd name="T18" fmla="*/ 381 h 381"/>
              </a:gdLst>
              <a:ahLst/>
              <a:cxnLst>
                <a:cxn ang="T10">
                  <a:pos x="T0" y="T1"/>
                </a:cxn>
                <a:cxn ang="T11">
                  <a:pos x="T2" y="T3"/>
                </a:cxn>
                <a:cxn ang="T12">
                  <a:pos x="T4" y="T5"/>
                </a:cxn>
                <a:cxn ang="T13">
                  <a:pos x="T6" y="T7"/>
                </a:cxn>
                <a:cxn ang="T14">
                  <a:pos x="T8" y="T9"/>
                </a:cxn>
              </a:cxnLst>
              <a:rect l="T15" t="T16" r="T17" b="T18"/>
              <a:pathLst>
                <a:path w="326" h="381">
                  <a:moveTo>
                    <a:pt x="326" y="176"/>
                  </a:moveTo>
                  <a:lnTo>
                    <a:pt x="326" y="381"/>
                  </a:lnTo>
                  <a:lnTo>
                    <a:pt x="0" y="200"/>
                  </a:lnTo>
                  <a:lnTo>
                    <a:pt x="0" y="0"/>
                  </a:lnTo>
                  <a:lnTo>
                    <a:pt x="326" y="176"/>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104565" name="Rectangle 119"/>
            <p:cNvSpPr/>
            <p:nvPr/>
          </p:nvSpPr>
          <p:spPr>
            <a:xfrm>
              <a:off x="4840" y="1941"/>
              <a:ext cx="82" cy="106"/>
            </a:xfrm>
            <a:prstGeom prst="rect">
              <a:avLst/>
            </a:prstGeom>
            <a:solidFill>
              <a:srgbClr val="60000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grpSp>
      <p:grpSp>
        <p:nvGrpSpPr>
          <p:cNvPr id="104566" name="Group 120"/>
          <p:cNvGrpSpPr/>
          <p:nvPr/>
        </p:nvGrpSpPr>
        <p:grpSpPr>
          <a:xfrm>
            <a:off x="2461260" y="2267373"/>
            <a:ext cx="813647" cy="204893"/>
            <a:chOff x="4128" y="433"/>
            <a:chExt cx="1199" cy="425"/>
          </a:xfrm>
        </p:grpSpPr>
        <p:sp>
          <p:nvSpPr>
            <p:cNvPr id="395385" name="Freeform 121"/>
            <p:cNvSpPr/>
            <p:nvPr/>
          </p:nvSpPr>
          <p:spPr bwMode="auto">
            <a:xfrm>
              <a:off x="4128" y="433"/>
              <a:ext cx="1199" cy="251"/>
            </a:xfrm>
            <a:custGeom>
              <a:avLst/>
              <a:gdLst>
                <a:gd name="T0" fmla="*/ 0 w 2397"/>
                <a:gd name="T1" fmla="*/ 0 h 501"/>
                <a:gd name="T2" fmla="*/ 516 w 2397"/>
                <a:gd name="T3" fmla="*/ 19 h 501"/>
                <a:gd name="T4" fmla="*/ 1199 w 2397"/>
                <a:gd name="T5" fmla="*/ 241 h 501"/>
                <a:gd name="T6" fmla="*/ 724 w 2397"/>
                <a:gd name="T7" fmla="*/ 251 h 501"/>
                <a:gd name="T8" fmla="*/ 0 w 2397"/>
                <a:gd name="T9" fmla="*/ 0 h 501"/>
                <a:gd name="T10" fmla="*/ 0 60000 65536"/>
                <a:gd name="T11" fmla="*/ 0 60000 65536"/>
                <a:gd name="T12" fmla="*/ 0 60000 65536"/>
                <a:gd name="T13" fmla="*/ 0 60000 65536"/>
                <a:gd name="T14" fmla="*/ 0 60000 65536"/>
                <a:gd name="T15" fmla="*/ 0 w 2397"/>
                <a:gd name="T16" fmla="*/ 0 h 501"/>
                <a:gd name="T17" fmla="*/ 2397 w 2397"/>
                <a:gd name="T18" fmla="*/ 501 h 501"/>
              </a:gdLst>
              <a:ahLst/>
              <a:cxnLst>
                <a:cxn ang="T10">
                  <a:pos x="T0" y="T1"/>
                </a:cxn>
                <a:cxn ang="T11">
                  <a:pos x="T2" y="T3"/>
                </a:cxn>
                <a:cxn ang="T12">
                  <a:pos x="T4" y="T5"/>
                </a:cxn>
                <a:cxn ang="T13">
                  <a:pos x="T6" y="T7"/>
                </a:cxn>
                <a:cxn ang="T14">
                  <a:pos x="T8" y="T9"/>
                </a:cxn>
              </a:cxnLst>
              <a:rect l="T15" t="T16" r="T17" b="T18"/>
              <a:pathLst>
                <a:path w="2397" h="501">
                  <a:moveTo>
                    <a:pt x="0" y="0"/>
                  </a:moveTo>
                  <a:lnTo>
                    <a:pt x="1032" y="37"/>
                  </a:lnTo>
                  <a:lnTo>
                    <a:pt x="2397" y="481"/>
                  </a:lnTo>
                  <a:lnTo>
                    <a:pt x="1448" y="501"/>
                  </a:lnTo>
                  <a:lnTo>
                    <a:pt x="0" y="0"/>
                  </a:lnTo>
                  <a:close/>
                </a:path>
              </a:pathLst>
            </a:custGeom>
            <a:solidFill>
              <a:srgbClr val="C0C0C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86" name="Freeform 122"/>
            <p:cNvSpPr/>
            <p:nvPr/>
          </p:nvSpPr>
          <p:spPr bwMode="auto">
            <a:xfrm>
              <a:off x="4858" y="667"/>
              <a:ext cx="465" cy="191"/>
            </a:xfrm>
            <a:custGeom>
              <a:avLst/>
              <a:gdLst>
                <a:gd name="T0" fmla="*/ 4 w 931"/>
                <a:gd name="T1" fmla="*/ 1 h 380"/>
                <a:gd name="T2" fmla="*/ 465 w 931"/>
                <a:gd name="T3" fmla="*/ 0 h 380"/>
                <a:gd name="T4" fmla="*/ 465 w 931"/>
                <a:gd name="T5" fmla="*/ 190 h 380"/>
                <a:gd name="T6" fmla="*/ 0 w 931"/>
                <a:gd name="T7" fmla="*/ 190 h 380"/>
                <a:gd name="T8" fmla="*/ 4 w 931"/>
                <a:gd name="T9" fmla="*/ 1 h 380"/>
                <a:gd name="T10" fmla="*/ 0 60000 65536"/>
                <a:gd name="T11" fmla="*/ 0 60000 65536"/>
                <a:gd name="T12" fmla="*/ 0 60000 65536"/>
                <a:gd name="T13" fmla="*/ 0 60000 65536"/>
                <a:gd name="T14" fmla="*/ 0 60000 65536"/>
                <a:gd name="T15" fmla="*/ 0 w 931"/>
                <a:gd name="T16" fmla="*/ 0 h 380"/>
                <a:gd name="T17" fmla="*/ 931 w 931"/>
                <a:gd name="T18" fmla="*/ 380 h 380"/>
              </a:gdLst>
              <a:ahLst/>
              <a:cxnLst>
                <a:cxn ang="T10">
                  <a:pos x="T0" y="T1"/>
                </a:cxn>
                <a:cxn ang="T11">
                  <a:pos x="T2" y="T3"/>
                </a:cxn>
                <a:cxn ang="T12">
                  <a:pos x="T4" y="T5"/>
                </a:cxn>
                <a:cxn ang="T13">
                  <a:pos x="T6" y="T7"/>
                </a:cxn>
                <a:cxn ang="T14">
                  <a:pos x="T8" y="T9"/>
                </a:cxn>
              </a:cxnLst>
              <a:rect l="T15" t="T16" r="T17" b="T18"/>
              <a:pathLst>
                <a:path w="931" h="380">
                  <a:moveTo>
                    <a:pt x="9" y="2"/>
                  </a:moveTo>
                  <a:lnTo>
                    <a:pt x="931" y="0"/>
                  </a:lnTo>
                  <a:lnTo>
                    <a:pt x="931" y="380"/>
                  </a:lnTo>
                  <a:lnTo>
                    <a:pt x="0" y="380"/>
                  </a:lnTo>
                  <a:lnTo>
                    <a:pt x="9" y="2"/>
                  </a:lnTo>
                  <a:close/>
                </a:path>
              </a:pathLst>
            </a:custGeom>
            <a:solidFill>
              <a:srgbClr val="E0E0E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387" name="Freeform 123"/>
            <p:cNvSpPr/>
            <p:nvPr/>
          </p:nvSpPr>
          <p:spPr bwMode="auto">
            <a:xfrm>
              <a:off x="4134" y="433"/>
              <a:ext cx="740" cy="425"/>
            </a:xfrm>
            <a:custGeom>
              <a:avLst/>
              <a:gdLst>
                <a:gd name="T0" fmla="*/ 0 w 1480"/>
                <a:gd name="T1" fmla="*/ 0 h 847"/>
                <a:gd name="T2" fmla="*/ 0 w 1480"/>
                <a:gd name="T3" fmla="*/ 142 h 847"/>
                <a:gd name="T4" fmla="*/ 740 w 1480"/>
                <a:gd name="T5" fmla="*/ 423 h 847"/>
                <a:gd name="T6" fmla="*/ 740 w 1480"/>
                <a:gd name="T7" fmla="*/ 234 h 847"/>
                <a:gd name="T8" fmla="*/ 0 w 1480"/>
                <a:gd name="T9" fmla="*/ 0 h 847"/>
                <a:gd name="T10" fmla="*/ 0 60000 65536"/>
                <a:gd name="T11" fmla="*/ 0 60000 65536"/>
                <a:gd name="T12" fmla="*/ 0 60000 65536"/>
                <a:gd name="T13" fmla="*/ 0 60000 65536"/>
                <a:gd name="T14" fmla="*/ 0 60000 65536"/>
                <a:gd name="T15" fmla="*/ 0 w 1480"/>
                <a:gd name="T16" fmla="*/ 0 h 847"/>
                <a:gd name="T17" fmla="*/ 1480 w 1480"/>
                <a:gd name="T18" fmla="*/ 847 h 847"/>
              </a:gdLst>
              <a:ahLst/>
              <a:cxnLst>
                <a:cxn ang="T10">
                  <a:pos x="T0" y="T1"/>
                </a:cxn>
                <a:cxn ang="T11">
                  <a:pos x="T2" y="T3"/>
                </a:cxn>
                <a:cxn ang="T12">
                  <a:pos x="T4" y="T5"/>
                </a:cxn>
                <a:cxn ang="T13">
                  <a:pos x="T6" y="T7"/>
                </a:cxn>
                <a:cxn ang="T14">
                  <a:pos x="T8" y="T9"/>
                </a:cxn>
              </a:cxnLst>
              <a:rect l="T15" t="T16" r="T17" b="T18"/>
              <a:pathLst>
                <a:path w="1480" h="847">
                  <a:moveTo>
                    <a:pt x="0" y="0"/>
                  </a:moveTo>
                  <a:lnTo>
                    <a:pt x="0" y="285"/>
                  </a:lnTo>
                  <a:lnTo>
                    <a:pt x="1480" y="847"/>
                  </a:lnTo>
                  <a:lnTo>
                    <a:pt x="1480" y="469"/>
                  </a:lnTo>
                  <a:lnTo>
                    <a:pt x="0" y="0"/>
                  </a:lnTo>
                  <a:close/>
                </a:path>
              </a:pathLst>
            </a:custGeom>
            <a:solidFill>
              <a:srgbClr val="A0A0A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grpSp>
      <p:sp>
        <p:nvSpPr>
          <p:cNvPr id="104570" name="AutoShape 124"/>
          <p:cNvSpPr/>
          <p:nvPr/>
        </p:nvSpPr>
        <p:spPr>
          <a:xfrm>
            <a:off x="2461260" y="2472267"/>
            <a:ext cx="929640" cy="614680"/>
          </a:xfrm>
          <a:prstGeom prst="irregularSeal2">
            <a:avLst/>
          </a:prstGeom>
          <a:solidFill>
            <a:schemeClr val="bg1"/>
          </a:solidFill>
          <a:ln w="9525" cap="flat" cmpd="sng">
            <a:solidFill>
              <a:schemeClr val="tx1"/>
            </a:solidFill>
            <a:prstDash val="solid"/>
            <a:miter/>
            <a:headEnd type="none" w="med" len="med"/>
            <a:tailEnd type="none" w="med" len="med"/>
          </a:ln>
        </p:spPr>
        <p:txBody>
          <a:bodyPr wrap="none" anchor="ctr"/>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pic>
        <p:nvPicPr>
          <p:cNvPr id="104571" name="Object 125"/>
          <p:cNvPicPr>
            <a:picLocks noChangeAspect="1"/>
          </p:cNvPicPr>
          <p:nvPr/>
        </p:nvPicPr>
        <p:blipFill>
          <a:blip r:embed="rId3"/>
          <a:stretch>
            <a:fillRect/>
          </a:stretch>
        </p:blipFill>
        <p:spPr>
          <a:xfrm>
            <a:off x="6510867" y="5852160"/>
            <a:ext cx="1210733" cy="608753"/>
          </a:xfrm>
          <a:prstGeom prst="rect">
            <a:avLst/>
          </a:prstGeom>
          <a:noFill/>
          <a:ln w="9525">
            <a:noFill/>
          </a:ln>
        </p:spPr>
      </p:pic>
      <p:pic>
        <p:nvPicPr>
          <p:cNvPr id="104572" name="Object 126"/>
          <p:cNvPicPr>
            <a:picLocks noChangeAspect="1"/>
          </p:cNvPicPr>
          <p:nvPr/>
        </p:nvPicPr>
        <p:blipFill>
          <a:blip r:embed="rId4"/>
          <a:stretch>
            <a:fillRect/>
          </a:stretch>
        </p:blipFill>
        <p:spPr>
          <a:xfrm>
            <a:off x="5253567" y="4492413"/>
            <a:ext cx="1117600" cy="395393"/>
          </a:xfrm>
          <a:prstGeom prst="rect">
            <a:avLst/>
          </a:prstGeom>
          <a:noFill/>
          <a:ln w="9525">
            <a:noFill/>
          </a:ln>
        </p:spPr>
      </p:pic>
      <p:pic>
        <p:nvPicPr>
          <p:cNvPr id="104573" name="Object 127"/>
          <p:cNvPicPr>
            <a:picLocks noChangeAspect="1"/>
          </p:cNvPicPr>
          <p:nvPr/>
        </p:nvPicPr>
        <p:blipFill>
          <a:blip r:embed="rId5"/>
          <a:stretch>
            <a:fillRect/>
          </a:stretch>
        </p:blipFill>
        <p:spPr>
          <a:xfrm>
            <a:off x="6648027" y="2342727"/>
            <a:ext cx="838200" cy="826347"/>
          </a:xfrm>
          <a:prstGeom prst="rect">
            <a:avLst/>
          </a:prstGeom>
          <a:noFill/>
          <a:ln w="9525">
            <a:noFill/>
          </a:ln>
        </p:spPr>
      </p:pic>
      <p:pic>
        <p:nvPicPr>
          <p:cNvPr id="104574" name="Object 128"/>
          <p:cNvPicPr>
            <a:picLocks noChangeAspect="1"/>
          </p:cNvPicPr>
          <p:nvPr/>
        </p:nvPicPr>
        <p:blipFill>
          <a:blip r:embed="rId6"/>
          <a:stretch>
            <a:fillRect/>
          </a:stretch>
        </p:blipFill>
        <p:spPr>
          <a:xfrm>
            <a:off x="4743027" y="5852160"/>
            <a:ext cx="1583267" cy="608753"/>
          </a:xfrm>
          <a:prstGeom prst="rect">
            <a:avLst/>
          </a:prstGeom>
          <a:noFill/>
          <a:ln w="9525">
            <a:noFill/>
          </a:ln>
        </p:spPr>
      </p:pic>
      <p:pic>
        <p:nvPicPr>
          <p:cNvPr id="104575" name="Object 129"/>
          <p:cNvPicPr>
            <a:picLocks noChangeAspect="1"/>
          </p:cNvPicPr>
          <p:nvPr/>
        </p:nvPicPr>
        <p:blipFill>
          <a:blip r:embed="rId7"/>
          <a:stretch>
            <a:fillRect/>
          </a:stretch>
        </p:blipFill>
        <p:spPr>
          <a:xfrm>
            <a:off x="2740660" y="3543300"/>
            <a:ext cx="1395307" cy="1126913"/>
          </a:xfrm>
          <a:prstGeom prst="rect">
            <a:avLst/>
          </a:prstGeom>
          <a:noFill/>
          <a:ln w="9525">
            <a:noFill/>
          </a:ln>
        </p:spPr>
      </p:pic>
      <p:sp>
        <p:nvSpPr>
          <p:cNvPr id="104576" name="Text Box 130"/>
          <p:cNvSpPr txBox="1"/>
          <p:nvPr/>
        </p:nvSpPr>
        <p:spPr>
          <a:xfrm>
            <a:off x="1098127" y="1678093"/>
            <a:ext cx="3084407" cy="4112895"/>
          </a:xfrm>
          <a:prstGeom prst="rect">
            <a:avLst/>
          </a:prstGeom>
          <a:noFill/>
          <a:ln w="9525">
            <a:noFill/>
          </a:ln>
        </p:spPr>
        <p:txBody>
          <a:bodyPr wrap="square" anchor="t">
            <a:spAutoFit/>
          </a:bodyPr>
          <a:lstStyle/>
          <a:p>
            <a:pPr latinLnBrk="1">
              <a:buFont typeface="Wingdings 2" panose="05020102010507070707" pitchFamily="18" charset="2"/>
            </a:pPr>
            <a:r>
              <a:rPr lang="en-US" altLang="ko-KR" sz="1865" b="1" dirty="0">
                <a:solidFill>
                  <a:schemeClr val="bg1"/>
                </a:solidFill>
                <a:latin typeface="微软雅黑" panose="020B0503020204020204" charset="-122"/>
                <a:ea typeface="微软雅黑" panose="020B0503020204020204" charset="-122"/>
                <a:cs typeface="微软雅黑" panose="020B0503020204020204" charset="-122"/>
              </a:rPr>
              <a:t>1.</a:t>
            </a:r>
            <a:r>
              <a:rPr lang="zh-CN" altLang="en-US" sz="1865" b="1" dirty="0">
                <a:solidFill>
                  <a:schemeClr val="bg1"/>
                </a:solidFill>
                <a:latin typeface="微软雅黑" panose="020B0503020204020204" charset="-122"/>
                <a:ea typeface="微软雅黑" panose="020B0503020204020204" charset="-122"/>
                <a:cs typeface="微软雅黑" panose="020B0503020204020204" charset="-122"/>
              </a:rPr>
              <a:t>形成可视化的环境</a:t>
            </a: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r>
              <a:rPr lang="ko-KR" altLang="en-US" sz="1865" dirty="0">
                <a:latin typeface="微软雅黑" panose="020B0503020204020204" charset="-122"/>
                <a:ea typeface="微软雅黑" panose="020B0503020204020204" charset="-122"/>
                <a:cs typeface="微软雅黑" panose="020B0503020204020204" charset="-122"/>
              </a:rPr>
              <a:t>  </a:t>
            </a: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r>
              <a:rPr lang="ko-KR" altLang="en-US" sz="1865" dirty="0">
                <a:latin typeface="微软雅黑" panose="020B0503020204020204" charset="-122"/>
                <a:ea typeface="微软雅黑" panose="020B0503020204020204" charset="-122"/>
                <a:cs typeface="微软雅黑" panose="020B0503020204020204" charset="-122"/>
              </a:rPr>
              <a:t> </a:t>
            </a:r>
            <a:r>
              <a:rPr lang="en-US" altLang="ko-KR" sz="1865" dirty="0">
                <a:latin typeface="微软雅黑" panose="020B0503020204020204" charset="-122"/>
                <a:ea typeface="微软雅黑" panose="020B0503020204020204" charset="-122"/>
                <a:cs typeface="微软雅黑" panose="020B0503020204020204" charset="-122"/>
              </a:rPr>
              <a:t>- </a:t>
            </a:r>
            <a:r>
              <a:rPr lang="zh-CN" altLang="en-US" sz="1865" dirty="0">
                <a:latin typeface="微软雅黑" panose="020B0503020204020204" charset="-122"/>
                <a:ea typeface="微软雅黑" panose="020B0503020204020204" charset="-122"/>
                <a:cs typeface="微软雅黑" panose="020B0503020204020204" charset="-122"/>
              </a:rPr>
              <a:t>工厂内</a:t>
            </a:r>
            <a:r>
              <a:rPr lang="ko-KR" altLang="en-US" sz="1865" dirty="0">
                <a:latin typeface="微软雅黑" panose="020B0503020204020204" charset="-122"/>
                <a:ea typeface="微软雅黑" panose="020B0503020204020204" charset="-122"/>
                <a:cs typeface="微软雅黑" panose="020B0503020204020204" charset="-122"/>
              </a:rPr>
              <a:t>                    </a:t>
            </a:r>
            <a:r>
              <a:rPr lang="zh-CN" altLang="en-US" sz="1865" dirty="0">
                <a:latin typeface="微软雅黑" panose="020B0503020204020204" charset="-122"/>
                <a:ea typeface="微软雅黑" panose="020B0503020204020204" charset="-122"/>
                <a:cs typeface="微软雅黑" panose="020B0503020204020204" charset="-122"/>
              </a:rPr>
              <a:t>去除</a:t>
            </a:r>
            <a:r>
              <a:rPr lang="ko-KR" altLang="en-US" sz="1865" dirty="0">
                <a:latin typeface="微软雅黑" panose="020B0503020204020204" charset="-122"/>
                <a:ea typeface="微软雅黑" panose="020B0503020204020204" charset="-122"/>
                <a:cs typeface="微软雅黑" panose="020B0503020204020204" charset="-122"/>
              </a:rPr>
              <a:t>  </a:t>
            </a: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r>
              <a:rPr lang="ko-KR" altLang="en-US" sz="1865" dirty="0">
                <a:latin typeface="微软雅黑" panose="020B0503020204020204" charset="-122"/>
                <a:ea typeface="微软雅黑" panose="020B0503020204020204" charset="-122"/>
                <a:cs typeface="微软雅黑" panose="020B0503020204020204" charset="-122"/>
              </a:rPr>
              <a:t> </a:t>
            </a:r>
            <a:r>
              <a:rPr lang="en-US" altLang="ko-KR" sz="1865" dirty="0">
                <a:latin typeface="微软雅黑" panose="020B0503020204020204" charset="-122"/>
                <a:ea typeface="微软雅黑" panose="020B0503020204020204" charset="-122"/>
                <a:cs typeface="微软雅黑" panose="020B0503020204020204" charset="-122"/>
              </a:rPr>
              <a:t>-  </a:t>
            </a:r>
            <a:r>
              <a:rPr lang="zh-CN" altLang="en-US" sz="1865" dirty="0">
                <a:latin typeface="微软雅黑" panose="020B0503020204020204" charset="-122"/>
                <a:ea typeface="微软雅黑" panose="020B0503020204020204" charset="-122"/>
                <a:cs typeface="微软雅黑" panose="020B0503020204020204" charset="-122"/>
              </a:rPr>
              <a:t>去除库存</a:t>
            </a:r>
            <a:r>
              <a:rPr lang="ko-KR" altLang="en-US" sz="1865" dirty="0">
                <a:latin typeface="微软雅黑" panose="020B0503020204020204" charset="-122"/>
                <a:ea typeface="微软雅黑" panose="020B0503020204020204" charset="-122"/>
                <a:cs typeface="微软雅黑" panose="020B0503020204020204" charset="-122"/>
              </a:rPr>
              <a:t> </a:t>
            </a: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r>
              <a:rPr lang="ko-KR" altLang="en-US" sz="1865" dirty="0">
                <a:latin typeface="微软雅黑" panose="020B0503020204020204" charset="-122"/>
                <a:ea typeface="微软雅黑" panose="020B0503020204020204" charset="-122"/>
                <a:cs typeface="微软雅黑" panose="020B0503020204020204" charset="-122"/>
              </a:rPr>
              <a:t> </a:t>
            </a:r>
            <a:r>
              <a:rPr lang="en-US" altLang="ko-KR" sz="1865" dirty="0">
                <a:latin typeface="微软雅黑" panose="020B0503020204020204" charset="-122"/>
                <a:ea typeface="微软雅黑" panose="020B0503020204020204" charset="-122"/>
                <a:cs typeface="微软雅黑" panose="020B0503020204020204" charset="-122"/>
              </a:rPr>
              <a:t>- Line </a:t>
            </a:r>
            <a:r>
              <a:rPr lang="zh-CN" altLang="en-US" sz="1865" dirty="0">
                <a:latin typeface="微软雅黑" panose="020B0503020204020204" charset="-122"/>
                <a:ea typeface="微软雅黑" panose="020B0503020204020204" charset="-122"/>
                <a:cs typeface="微软雅黑" panose="020B0503020204020204" charset="-122"/>
              </a:rPr>
              <a:t>直线化</a:t>
            </a:r>
            <a:r>
              <a:rPr lang="ko-KR" altLang="en-US" sz="1865" dirty="0">
                <a:latin typeface="微软雅黑" panose="020B0503020204020204" charset="-122"/>
                <a:ea typeface="微软雅黑" panose="020B0503020204020204" charset="-122"/>
                <a:cs typeface="微软雅黑" panose="020B0503020204020204" charset="-122"/>
              </a:rPr>
              <a:t> </a:t>
            </a:r>
          </a:p>
        </p:txBody>
      </p:sp>
      <p:sp>
        <p:nvSpPr>
          <p:cNvPr id="104577" name="Text Box 131"/>
          <p:cNvSpPr txBox="1"/>
          <p:nvPr/>
        </p:nvSpPr>
        <p:spPr>
          <a:xfrm>
            <a:off x="7844367" y="1667933"/>
            <a:ext cx="3416300" cy="3538220"/>
          </a:xfrm>
          <a:prstGeom prst="rect">
            <a:avLst/>
          </a:prstGeom>
          <a:noFill/>
          <a:ln w="9525">
            <a:noFill/>
          </a:ln>
        </p:spPr>
        <p:txBody>
          <a:bodyPr wrap="square" anchor="t">
            <a:spAutoFit/>
          </a:bodyPr>
          <a:lstStyle/>
          <a:p>
            <a:pPr latinLnBrk="1">
              <a:buFont typeface="Wingdings 2" panose="05020102010507070707" pitchFamily="18" charset="2"/>
            </a:pPr>
            <a:r>
              <a:rPr lang="en-US" altLang="ko-KR" sz="1865" b="1" dirty="0">
                <a:solidFill>
                  <a:schemeClr val="bg1"/>
                </a:solidFill>
                <a:latin typeface="微软雅黑" panose="020B0503020204020204" charset="-122"/>
                <a:ea typeface="微软雅黑" panose="020B0503020204020204" charset="-122"/>
                <a:cs typeface="微软雅黑" panose="020B0503020204020204" charset="-122"/>
              </a:rPr>
              <a:t>3. </a:t>
            </a:r>
            <a:r>
              <a:rPr lang="zh-CN" altLang="en-US" sz="1865" b="1" dirty="0">
                <a:solidFill>
                  <a:schemeClr val="bg1"/>
                </a:solidFill>
                <a:latin typeface="微软雅黑" panose="020B0503020204020204" charset="-122"/>
                <a:ea typeface="微软雅黑" panose="020B0503020204020204" charset="-122"/>
                <a:cs typeface="微软雅黑" panose="020B0503020204020204" charset="-122"/>
              </a:rPr>
              <a:t>确保可视化怕断能力</a:t>
            </a: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r>
              <a:rPr lang="ko-KR" altLang="en-US" sz="1865" dirty="0">
                <a:latin typeface="微软雅黑" panose="020B0503020204020204" charset="-122"/>
                <a:ea typeface="微软雅黑" panose="020B0503020204020204" charset="-122"/>
                <a:cs typeface="微软雅黑" panose="020B0503020204020204" charset="-122"/>
              </a:rPr>
              <a:t> </a:t>
            </a:r>
          </a:p>
          <a:p>
            <a:pPr latinLnBrk="1">
              <a:buFont typeface="Wingdings 2" panose="05020102010507070707" pitchFamily="18" charset="2"/>
            </a:pPr>
            <a:r>
              <a:rPr lang="ko-KR" altLang="en-US" sz="1865" dirty="0">
                <a:latin typeface="微软雅黑" panose="020B0503020204020204" charset="-122"/>
                <a:ea typeface="微软雅黑" panose="020B0503020204020204" charset="-122"/>
                <a:cs typeface="微软雅黑" panose="020B0503020204020204" charset="-122"/>
              </a:rPr>
              <a:t> </a:t>
            </a:r>
            <a:r>
              <a:rPr lang="en-US" altLang="ko-KR" sz="1865" dirty="0">
                <a:latin typeface="微软雅黑" panose="020B0503020204020204" charset="-122"/>
                <a:ea typeface="微软雅黑" panose="020B0503020204020204" charset="-122"/>
                <a:cs typeface="微软雅黑" panose="020B0503020204020204" charset="-122"/>
              </a:rPr>
              <a:t>- </a:t>
            </a:r>
            <a:r>
              <a:rPr lang="zh-CN" altLang="en-US" sz="1865" dirty="0">
                <a:latin typeface="微软雅黑" panose="020B0503020204020204" charset="-122"/>
                <a:ea typeface="微软雅黑" panose="020B0503020204020204" charset="-122"/>
                <a:cs typeface="微软雅黑" panose="020B0503020204020204" charset="-122"/>
              </a:rPr>
              <a:t>直接确认现场</a:t>
            </a: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pPr>
            <a:r>
              <a:rPr lang="ko-KR" altLang="en-US" sz="1865" dirty="0">
                <a:latin typeface="微软雅黑" panose="020B0503020204020204" charset="-122"/>
                <a:ea typeface="微软雅黑" panose="020B0503020204020204" charset="-122"/>
                <a:cs typeface="微软雅黑" panose="020B0503020204020204" charset="-122"/>
              </a:rPr>
              <a:t> </a:t>
            </a:r>
          </a:p>
          <a:p>
            <a:pPr latinLnBrk="1">
              <a:buFont typeface="Wingdings 2" panose="05020102010507070707" pitchFamily="18" charset="2"/>
            </a:pPr>
            <a:r>
              <a:rPr lang="ko-KR" altLang="en-US" sz="1865" dirty="0">
                <a:latin typeface="微软雅黑" panose="020B0503020204020204" charset="-122"/>
                <a:ea typeface="微软雅黑" panose="020B0503020204020204" charset="-122"/>
                <a:cs typeface="微软雅黑" panose="020B0503020204020204" charset="-122"/>
              </a:rPr>
              <a:t> </a:t>
            </a:r>
          </a:p>
          <a:p>
            <a:pPr latinLnBrk="1">
              <a:buFont typeface="Wingdings 2" panose="05020102010507070707" pitchFamily="18" charset="2"/>
            </a:pPr>
            <a:endParaRPr lang="ko-KR" altLang="en-US" sz="1865" dirty="0">
              <a:latin typeface="微软雅黑" panose="020B0503020204020204" charset="-122"/>
              <a:ea typeface="微软雅黑" panose="020B0503020204020204" charset="-122"/>
              <a:cs typeface="微软雅黑" panose="020B0503020204020204" charset="-122"/>
            </a:endParaRPr>
          </a:p>
          <a:p>
            <a:pPr latinLnBrk="1">
              <a:buFont typeface="Wingdings 2" panose="05020102010507070707" pitchFamily="18" charset="2"/>
              <a:buChar char="-"/>
            </a:pPr>
            <a:r>
              <a:rPr lang="ko-KR" altLang="en-US" sz="1865" dirty="0">
                <a:latin typeface="微软雅黑" panose="020B0503020204020204" charset="-122"/>
                <a:ea typeface="微软雅黑" panose="020B0503020204020204" charset="-122"/>
                <a:cs typeface="微软雅黑" panose="020B0503020204020204" charset="-122"/>
              </a:rPr>
              <a:t> </a:t>
            </a:r>
            <a:r>
              <a:rPr lang="zh-CN" altLang="en-US" sz="1865" dirty="0">
                <a:latin typeface="微软雅黑" panose="020B0503020204020204" charset="-122"/>
                <a:ea typeface="微软雅黑" panose="020B0503020204020204" charset="-122"/>
                <a:cs typeface="微软雅黑" panose="020B0503020204020204" charset="-122"/>
              </a:rPr>
              <a:t>与先进公司</a:t>
            </a:r>
            <a:r>
              <a:rPr lang="ko-KR" altLang="en-US" sz="1865" dirty="0">
                <a:latin typeface="微软雅黑" panose="020B0503020204020204" charset="-122"/>
                <a:ea typeface="微软雅黑" panose="020B0503020204020204" charset="-122"/>
                <a:cs typeface="微软雅黑" panose="020B0503020204020204" charset="-122"/>
              </a:rPr>
              <a:t> </a:t>
            </a:r>
            <a:r>
              <a:rPr lang="en-US" altLang="ko-KR" sz="1865" dirty="0">
                <a:latin typeface="微软雅黑" panose="020B0503020204020204" charset="-122"/>
                <a:ea typeface="微软雅黑" panose="020B0503020204020204" charset="-122"/>
                <a:cs typeface="微软雅黑" panose="020B0503020204020204" charset="-122"/>
              </a:rPr>
              <a:t>Benchmarking</a:t>
            </a:r>
          </a:p>
          <a:p>
            <a:pPr latinLnBrk="1">
              <a:buFont typeface="Wingdings 2" panose="05020102010507070707" pitchFamily="18" charset="2"/>
            </a:pPr>
            <a:r>
              <a:rPr lang="en-US" altLang="ko-KR" sz="1865" dirty="0">
                <a:latin typeface="微软雅黑" panose="020B0503020204020204" charset="-122"/>
                <a:ea typeface="微软雅黑" panose="020B0503020204020204" charset="-122"/>
                <a:cs typeface="微软雅黑" panose="020B0503020204020204" charset="-122"/>
              </a:rPr>
              <a:t>  </a:t>
            </a:r>
            <a:r>
              <a:rPr lang="en-US" altLang="zh-CN" sz="1865" dirty="0">
                <a:latin typeface="微软雅黑" panose="020B0503020204020204" charset="-122"/>
                <a:ea typeface="微软雅黑" panose="020B0503020204020204" charset="-122"/>
                <a:cs typeface="微软雅黑" panose="020B0503020204020204" charset="-122"/>
              </a:rPr>
              <a:t> </a:t>
            </a:r>
            <a:r>
              <a:rPr lang="zh-CN" altLang="en-US" sz="1865" dirty="0">
                <a:latin typeface="微软雅黑" panose="020B0503020204020204" charset="-122"/>
                <a:ea typeface="微软雅黑" panose="020B0503020204020204" charset="-122"/>
                <a:cs typeface="微软雅黑" panose="020B0503020204020204" charset="-122"/>
              </a:rPr>
              <a:t>比较分析</a:t>
            </a:r>
            <a:r>
              <a:rPr lang="en-US" altLang="ko-KR" sz="1865" dirty="0">
                <a:latin typeface="微软雅黑" panose="020B0503020204020204" charset="-122"/>
                <a:ea typeface="微软雅黑" panose="020B0503020204020204" charset="-122"/>
                <a:cs typeface="微软雅黑" panose="020B0503020204020204" charset="-122"/>
              </a:rPr>
              <a:t>  </a:t>
            </a:r>
          </a:p>
          <a:p>
            <a:pPr latinLnBrk="1">
              <a:buFont typeface="Wingdings 2" panose="05020102010507070707" pitchFamily="18" charset="2"/>
            </a:pPr>
            <a:r>
              <a:rPr lang="ko-KR" altLang="en-US" sz="1865" dirty="0">
                <a:latin typeface="微软雅黑" panose="020B0503020204020204" charset="-122"/>
                <a:ea typeface="微软雅黑" panose="020B0503020204020204" charset="-122"/>
                <a:cs typeface="微软雅黑" panose="020B0503020204020204" charset="-122"/>
              </a:rPr>
              <a:t>  </a:t>
            </a:r>
          </a:p>
        </p:txBody>
      </p:sp>
      <p:pic>
        <p:nvPicPr>
          <p:cNvPr id="104578" name="Object 132"/>
          <p:cNvPicPr>
            <a:picLocks noChangeAspect="1"/>
          </p:cNvPicPr>
          <p:nvPr/>
        </p:nvPicPr>
        <p:blipFill>
          <a:blip r:embed="rId8"/>
          <a:stretch>
            <a:fillRect/>
          </a:stretch>
        </p:blipFill>
        <p:spPr>
          <a:xfrm>
            <a:off x="9069493" y="4905587"/>
            <a:ext cx="1674707" cy="1277620"/>
          </a:xfrm>
          <a:prstGeom prst="rect">
            <a:avLst/>
          </a:prstGeom>
          <a:noFill/>
          <a:ln w="9525">
            <a:noFill/>
          </a:ln>
        </p:spPr>
      </p:pic>
      <p:grpSp>
        <p:nvGrpSpPr>
          <p:cNvPr id="7" name="组合 6"/>
          <p:cNvGrpSpPr/>
          <p:nvPr/>
        </p:nvGrpSpPr>
        <p:grpSpPr>
          <a:xfrm>
            <a:off x="8404860" y="2925233"/>
            <a:ext cx="2048933" cy="884767"/>
            <a:chOff x="9927" y="3229"/>
            <a:chExt cx="2420" cy="1045"/>
          </a:xfrm>
        </p:grpSpPr>
        <p:pic>
          <p:nvPicPr>
            <p:cNvPr id="104579" name="Object 133"/>
            <p:cNvPicPr>
              <a:picLocks noChangeAspect="1"/>
            </p:cNvPicPr>
            <p:nvPr/>
          </p:nvPicPr>
          <p:blipFill>
            <a:blip r:embed="rId9"/>
            <a:stretch>
              <a:fillRect/>
            </a:stretch>
          </p:blipFill>
          <p:spPr>
            <a:xfrm>
              <a:off x="9927" y="3299"/>
              <a:ext cx="965" cy="797"/>
            </a:xfrm>
            <a:prstGeom prst="rect">
              <a:avLst/>
            </a:prstGeom>
            <a:noFill/>
            <a:ln w="9525">
              <a:noFill/>
            </a:ln>
          </p:spPr>
        </p:pic>
        <p:sp>
          <p:nvSpPr>
            <p:cNvPr id="395399" name="Freeform 135"/>
            <p:cNvSpPr/>
            <p:nvPr/>
          </p:nvSpPr>
          <p:spPr bwMode="auto">
            <a:xfrm>
              <a:off x="11135" y="3235"/>
              <a:ext cx="1206" cy="888"/>
            </a:xfrm>
            <a:custGeom>
              <a:avLst/>
              <a:gdLst>
                <a:gd name="T0" fmla="*/ 526 w 1053"/>
                <a:gd name="T1" fmla="*/ 420 h 961"/>
                <a:gd name="T2" fmla="*/ 525 w 1053"/>
                <a:gd name="T3" fmla="*/ 432 h 961"/>
                <a:gd name="T4" fmla="*/ 521 w 1053"/>
                <a:gd name="T5" fmla="*/ 443 h 961"/>
                <a:gd name="T6" fmla="*/ 514 w 1053"/>
                <a:gd name="T7" fmla="*/ 454 h 961"/>
                <a:gd name="T8" fmla="*/ 506 w 1053"/>
                <a:gd name="T9" fmla="*/ 463 h 961"/>
                <a:gd name="T10" fmla="*/ 496 w 1053"/>
                <a:gd name="T11" fmla="*/ 471 h 961"/>
                <a:gd name="T12" fmla="*/ 485 w 1053"/>
                <a:gd name="T13" fmla="*/ 476 h 961"/>
                <a:gd name="T14" fmla="*/ 472 w 1053"/>
                <a:gd name="T15" fmla="*/ 480 h 961"/>
                <a:gd name="T16" fmla="*/ 459 w 1053"/>
                <a:gd name="T17" fmla="*/ 481 h 961"/>
                <a:gd name="T18" fmla="*/ 67 w 1053"/>
                <a:gd name="T19" fmla="*/ 481 h 961"/>
                <a:gd name="T20" fmla="*/ 53 w 1053"/>
                <a:gd name="T21" fmla="*/ 480 h 961"/>
                <a:gd name="T22" fmla="*/ 41 w 1053"/>
                <a:gd name="T23" fmla="*/ 476 h 961"/>
                <a:gd name="T24" fmla="*/ 30 w 1053"/>
                <a:gd name="T25" fmla="*/ 471 h 961"/>
                <a:gd name="T26" fmla="*/ 19 w 1053"/>
                <a:gd name="T27" fmla="*/ 463 h 961"/>
                <a:gd name="T28" fmla="*/ 11 w 1053"/>
                <a:gd name="T29" fmla="*/ 454 h 961"/>
                <a:gd name="T30" fmla="*/ 5 w 1053"/>
                <a:gd name="T31" fmla="*/ 443 h 961"/>
                <a:gd name="T32" fmla="*/ 1 w 1053"/>
                <a:gd name="T33" fmla="*/ 432 h 961"/>
                <a:gd name="T34" fmla="*/ 0 w 1053"/>
                <a:gd name="T35" fmla="*/ 420 h 961"/>
                <a:gd name="T36" fmla="*/ 0 w 1053"/>
                <a:gd name="T37" fmla="*/ 61 h 961"/>
                <a:gd name="T38" fmla="*/ 1 w 1053"/>
                <a:gd name="T39" fmla="*/ 49 h 961"/>
                <a:gd name="T40" fmla="*/ 5 w 1053"/>
                <a:gd name="T41" fmla="*/ 38 h 961"/>
                <a:gd name="T42" fmla="*/ 11 w 1053"/>
                <a:gd name="T43" fmla="*/ 27 h 961"/>
                <a:gd name="T44" fmla="*/ 19 w 1053"/>
                <a:gd name="T45" fmla="*/ 18 h 961"/>
                <a:gd name="T46" fmla="*/ 30 w 1053"/>
                <a:gd name="T47" fmla="*/ 10 h 961"/>
                <a:gd name="T48" fmla="*/ 41 w 1053"/>
                <a:gd name="T49" fmla="*/ 5 h 961"/>
                <a:gd name="T50" fmla="*/ 53 w 1053"/>
                <a:gd name="T51" fmla="*/ 1 h 961"/>
                <a:gd name="T52" fmla="*/ 67 w 1053"/>
                <a:gd name="T53" fmla="*/ 0 h 961"/>
                <a:gd name="T54" fmla="*/ 459 w 1053"/>
                <a:gd name="T55" fmla="*/ 0 h 961"/>
                <a:gd name="T56" fmla="*/ 472 w 1053"/>
                <a:gd name="T57" fmla="*/ 1 h 961"/>
                <a:gd name="T58" fmla="*/ 485 w 1053"/>
                <a:gd name="T59" fmla="*/ 5 h 961"/>
                <a:gd name="T60" fmla="*/ 496 w 1053"/>
                <a:gd name="T61" fmla="*/ 10 h 961"/>
                <a:gd name="T62" fmla="*/ 506 w 1053"/>
                <a:gd name="T63" fmla="*/ 18 h 961"/>
                <a:gd name="T64" fmla="*/ 514 w 1053"/>
                <a:gd name="T65" fmla="*/ 27 h 961"/>
                <a:gd name="T66" fmla="*/ 521 w 1053"/>
                <a:gd name="T67" fmla="*/ 38 h 961"/>
                <a:gd name="T68" fmla="*/ 525 w 1053"/>
                <a:gd name="T69" fmla="*/ 49 h 961"/>
                <a:gd name="T70" fmla="*/ 526 w 1053"/>
                <a:gd name="T71" fmla="*/ 61 h 961"/>
                <a:gd name="T72" fmla="*/ 526 w 1053"/>
                <a:gd name="T73" fmla="*/ 420 h 9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3"/>
                <a:gd name="T112" fmla="*/ 0 h 961"/>
                <a:gd name="T113" fmla="*/ 1053 w 1053"/>
                <a:gd name="T114" fmla="*/ 961 h 9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3" h="961">
                  <a:moveTo>
                    <a:pt x="1053" y="839"/>
                  </a:moveTo>
                  <a:lnTo>
                    <a:pt x="1050" y="863"/>
                  </a:lnTo>
                  <a:lnTo>
                    <a:pt x="1042" y="886"/>
                  </a:lnTo>
                  <a:lnTo>
                    <a:pt x="1029" y="908"/>
                  </a:lnTo>
                  <a:lnTo>
                    <a:pt x="1013" y="925"/>
                  </a:lnTo>
                  <a:lnTo>
                    <a:pt x="993" y="941"/>
                  </a:lnTo>
                  <a:lnTo>
                    <a:pt x="971" y="951"/>
                  </a:lnTo>
                  <a:lnTo>
                    <a:pt x="944" y="959"/>
                  </a:lnTo>
                  <a:lnTo>
                    <a:pt x="918" y="961"/>
                  </a:lnTo>
                  <a:lnTo>
                    <a:pt x="135" y="961"/>
                  </a:lnTo>
                  <a:lnTo>
                    <a:pt x="107" y="959"/>
                  </a:lnTo>
                  <a:lnTo>
                    <a:pt x="82" y="951"/>
                  </a:lnTo>
                  <a:lnTo>
                    <a:pt x="60" y="941"/>
                  </a:lnTo>
                  <a:lnTo>
                    <a:pt x="39" y="925"/>
                  </a:lnTo>
                  <a:lnTo>
                    <a:pt x="22" y="908"/>
                  </a:lnTo>
                  <a:lnTo>
                    <a:pt x="11" y="886"/>
                  </a:lnTo>
                  <a:lnTo>
                    <a:pt x="3" y="863"/>
                  </a:lnTo>
                  <a:lnTo>
                    <a:pt x="0" y="839"/>
                  </a:lnTo>
                  <a:lnTo>
                    <a:pt x="0" y="122"/>
                  </a:lnTo>
                  <a:lnTo>
                    <a:pt x="3" y="98"/>
                  </a:lnTo>
                  <a:lnTo>
                    <a:pt x="11" y="75"/>
                  </a:lnTo>
                  <a:lnTo>
                    <a:pt x="22" y="53"/>
                  </a:lnTo>
                  <a:lnTo>
                    <a:pt x="39" y="35"/>
                  </a:lnTo>
                  <a:lnTo>
                    <a:pt x="60" y="20"/>
                  </a:lnTo>
                  <a:lnTo>
                    <a:pt x="82" y="10"/>
                  </a:lnTo>
                  <a:lnTo>
                    <a:pt x="107" y="2"/>
                  </a:lnTo>
                  <a:lnTo>
                    <a:pt x="135" y="0"/>
                  </a:lnTo>
                  <a:lnTo>
                    <a:pt x="918" y="0"/>
                  </a:lnTo>
                  <a:lnTo>
                    <a:pt x="944" y="2"/>
                  </a:lnTo>
                  <a:lnTo>
                    <a:pt x="971" y="10"/>
                  </a:lnTo>
                  <a:lnTo>
                    <a:pt x="993" y="20"/>
                  </a:lnTo>
                  <a:lnTo>
                    <a:pt x="1013" y="35"/>
                  </a:lnTo>
                  <a:lnTo>
                    <a:pt x="1029" y="53"/>
                  </a:lnTo>
                  <a:lnTo>
                    <a:pt x="1042" y="75"/>
                  </a:lnTo>
                  <a:lnTo>
                    <a:pt x="1050" y="98"/>
                  </a:lnTo>
                  <a:lnTo>
                    <a:pt x="1053" y="122"/>
                  </a:lnTo>
                  <a:lnTo>
                    <a:pt x="1053" y="839"/>
                  </a:lnTo>
                  <a:close/>
                </a:path>
              </a:pathLst>
            </a:custGeom>
            <a:solidFill>
              <a:srgbClr val="FFD8B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00" name="Freeform 136"/>
            <p:cNvSpPr/>
            <p:nvPr/>
          </p:nvSpPr>
          <p:spPr bwMode="auto">
            <a:xfrm>
              <a:off x="11135" y="3235"/>
              <a:ext cx="1206" cy="888"/>
            </a:xfrm>
            <a:custGeom>
              <a:avLst/>
              <a:gdLst>
                <a:gd name="T0" fmla="*/ 526 w 1053"/>
                <a:gd name="T1" fmla="*/ 420 h 961"/>
                <a:gd name="T2" fmla="*/ 526 w 1053"/>
                <a:gd name="T3" fmla="*/ 420 h 961"/>
                <a:gd name="T4" fmla="*/ 525 w 1053"/>
                <a:gd name="T5" fmla="*/ 432 h 961"/>
                <a:gd name="T6" fmla="*/ 521 w 1053"/>
                <a:gd name="T7" fmla="*/ 443 h 961"/>
                <a:gd name="T8" fmla="*/ 514 w 1053"/>
                <a:gd name="T9" fmla="*/ 454 h 961"/>
                <a:gd name="T10" fmla="*/ 506 w 1053"/>
                <a:gd name="T11" fmla="*/ 463 h 961"/>
                <a:gd name="T12" fmla="*/ 496 w 1053"/>
                <a:gd name="T13" fmla="*/ 471 h 961"/>
                <a:gd name="T14" fmla="*/ 485 w 1053"/>
                <a:gd name="T15" fmla="*/ 476 h 961"/>
                <a:gd name="T16" fmla="*/ 472 w 1053"/>
                <a:gd name="T17" fmla="*/ 480 h 961"/>
                <a:gd name="T18" fmla="*/ 459 w 1053"/>
                <a:gd name="T19" fmla="*/ 481 h 961"/>
                <a:gd name="T20" fmla="*/ 67 w 1053"/>
                <a:gd name="T21" fmla="*/ 481 h 961"/>
                <a:gd name="T22" fmla="*/ 67 w 1053"/>
                <a:gd name="T23" fmla="*/ 481 h 961"/>
                <a:gd name="T24" fmla="*/ 53 w 1053"/>
                <a:gd name="T25" fmla="*/ 480 h 961"/>
                <a:gd name="T26" fmla="*/ 41 w 1053"/>
                <a:gd name="T27" fmla="*/ 476 h 961"/>
                <a:gd name="T28" fmla="*/ 30 w 1053"/>
                <a:gd name="T29" fmla="*/ 471 h 961"/>
                <a:gd name="T30" fmla="*/ 19 w 1053"/>
                <a:gd name="T31" fmla="*/ 463 h 961"/>
                <a:gd name="T32" fmla="*/ 11 w 1053"/>
                <a:gd name="T33" fmla="*/ 454 h 961"/>
                <a:gd name="T34" fmla="*/ 5 w 1053"/>
                <a:gd name="T35" fmla="*/ 443 h 961"/>
                <a:gd name="T36" fmla="*/ 1 w 1053"/>
                <a:gd name="T37" fmla="*/ 432 h 961"/>
                <a:gd name="T38" fmla="*/ 0 w 1053"/>
                <a:gd name="T39" fmla="*/ 420 h 961"/>
                <a:gd name="T40" fmla="*/ 0 w 1053"/>
                <a:gd name="T41" fmla="*/ 61 h 961"/>
                <a:gd name="T42" fmla="*/ 0 w 1053"/>
                <a:gd name="T43" fmla="*/ 61 h 961"/>
                <a:gd name="T44" fmla="*/ 1 w 1053"/>
                <a:gd name="T45" fmla="*/ 49 h 961"/>
                <a:gd name="T46" fmla="*/ 5 w 1053"/>
                <a:gd name="T47" fmla="*/ 38 h 961"/>
                <a:gd name="T48" fmla="*/ 11 w 1053"/>
                <a:gd name="T49" fmla="*/ 27 h 961"/>
                <a:gd name="T50" fmla="*/ 19 w 1053"/>
                <a:gd name="T51" fmla="*/ 18 h 961"/>
                <a:gd name="T52" fmla="*/ 30 w 1053"/>
                <a:gd name="T53" fmla="*/ 10 h 961"/>
                <a:gd name="T54" fmla="*/ 41 w 1053"/>
                <a:gd name="T55" fmla="*/ 5 h 961"/>
                <a:gd name="T56" fmla="*/ 53 w 1053"/>
                <a:gd name="T57" fmla="*/ 1 h 961"/>
                <a:gd name="T58" fmla="*/ 67 w 1053"/>
                <a:gd name="T59" fmla="*/ 0 h 961"/>
                <a:gd name="T60" fmla="*/ 459 w 1053"/>
                <a:gd name="T61" fmla="*/ 0 h 961"/>
                <a:gd name="T62" fmla="*/ 459 w 1053"/>
                <a:gd name="T63" fmla="*/ 0 h 961"/>
                <a:gd name="T64" fmla="*/ 472 w 1053"/>
                <a:gd name="T65" fmla="*/ 1 h 961"/>
                <a:gd name="T66" fmla="*/ 485 w 1053"/>
                <a:gd name="T67" fmla="*/ 5 h 961"/>
                <a:gd name="T68" fmla="*/ 496 w 1053"/>
                <a:gd name="T69" fmla="*/ 10 h 961"/>
                <a:gd name="T70" fmla="*/ 506 w 1053"/>
                <a:gd name="T71" fmla="*/ 18 h 961"/>
                <a:gd name="T72" fmla="*/ 514 w 1053"/>
                <a:gd name="T73" fmla="*/ 27 h 961"/>
                <a:gd name="T74" fmla="*/ 521 w 1053"/>
                <a:gd name="T75" fmla="*/ 38 h 961"/>
                <a:gd name="T76" fmla="*/ 525 w 1053"/>
                <a:gd name="T77" fmla="*/ 49 h 961"/>
                <a:gd name="T78" fmla="*/ 526 w 1053"/>
                <a:gd name="T79" fmla="*/ 61 h 961"/>
                <a:gd name="T80" fmla="*/ 526 w 1053"/>
                <a:gd name="T81" fmla="*/ 420 h 9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53"/>
                <a:gd name="T124" fmla="*/ 0 h 961"/>
                <a:gd name="T125" fmla="*/ 1053 w 1053"/>
                <a:gd name="T126" fmla="*/ 961 h 9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53" h="961">
                  <a:moveTo>
                    <a:pt x="1053" y="839"/>
                  </a:moveTo>
                  <a:lnTo>
                    <a:pt x="1053" y="839"/>
                  </a:lnTo>
                  <a:lnTo>
                    <a:pt x="1050" y="863"/>
                  </a:lnTo>
                  <a:lnTo>
                    <a:pt x="1042" y="886"/>
                  </a:lnTo>
                  <a:lnTo>
                    <a:pt x="1029" y="908"/>
                  </a:lnTo>
                  <a:lnTo>
                    <a:pt x="1013" y="925"/>
                  </a:lnTo>
                  <a:lnTo>
                    <a:pt x="993" y="941"/>
                  </a:lnTo>
                  <a:lnTo>
                    <a:pt x="971" y="951"/>
                  </a:lnTo>
                  <a:lnTo>
                    <a:pt x="944" y="959"/>
                  </a:lnTo>
                  <a:lnTo>
                    <a:pt x="918" y="961"/>
                  </a:lnTo>
                  <a:lnTo>
                    <a:pt x="135" y="961"/>
                  </a:lnTo>
                  <a:lnTo>
                    <a:pt x="107" y="959"/>
                  </a:lnTo>
                  <a:lnTo>
                    <a:pt x="82" y="951"/>
                  </a:lnTo>
                  <a:lnTo>
                    <a:pt x="60" y="941"/>
                  </a:lnTo>
                  <a:lnTo>
                    <a:pt x="39" y="925"/>
                  </a:lnTo>
                  <a:lnTo>
                    <a:pt x="22" y="908"/>
                  </a:lnTo>
                  <a:lnTo>
                    <a:pt x="11" y="886"/>
                  </a:lnTo>
                  <a:lnTo>
                    <a:pt x="3" y="863"/>
                  </a:lnTo>
                  <a:lnTo>
                    <a:pt x="0" y="839"/>
                  </a:lnTo>
                  <a:lnTo>
                    <a:pt x="0" y="122"/>
                  </a:lnTo>
                  <a:lnTo>
                    <a:pt x="3" y="98"/>
                  </a:lnTo>
                  <a:lnTo>
                    <a:pt x="11" y="75"/>
                  </a:lnTo>
                  <a:lnTo>
                    <a:pt x="22" y="53"/>
                  </a:lnTo>
                  <a:lnTo>
                    <a:pt x="39" y="35"/>
                  </a:lnTo>
                  <a:lnTo>
                    <a:pt x="60" y="20"/>
                  </a:lnTo>
                  <a:lnTo>
                    <a:pt x="82" y="10"/>
                  </a:lnTo>
                  <a:lnTo>
                    <a:pt x="107" y="2"/>
                  </a:lnTo>
                  <a:lnTo>
                    <a:pt x="135" y="0"/>
                  </a:lnTo>
                  <a:lnTo>
                    <a:pt x="918" y="0"/>
                  </a:lnTo>
                  <a:lnTo>
                    <a:pt x="944" y="2"/>
                  </a:lnTo>
                  <a:lnTo>
                    <a:pt x="971" y="10"/>
                  </a:lnTo>
                  <a:lnTo>
                    <a:pt x="993" y="20"/>
                  </a:lnTo>
                  <a:lnTo>
                    <a:pt x="1013" y="35"/>
                  </a:lnTo>
                  <a:lnTo>
                    <a:pt x="1029" y="53"/>
                  </a:lnTo>
                  <a:lnTo>
                    <a:pt x="1042" y="75"/>
                  </a:lnTo>
                  <a:lnTo>
                    <a:pt x="1050" y="98"/>
                  </a:lnTo>
                  <a:lnTo>
                    <a:pt x="1053" y="122"/>
                  </a:lnTo>
                  <a:lnTo>
                    <a:pt x="1053" y="839"/>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01" name="Freeform 137"/>
            <p:cNvSpPr/>
            <p:nvPr/>
          </p:nvSpPr>
          <p:spPr bwMode="auto">
            <a:xfrm>
              <a:off x="12180" y="4008"/>
              <a:ext cx="167" cy="126"/>
            </a:xfrm>
            <a:custGeom>
              <a:avLst/>
              <a:gdLst>
                <a:gd name="T0" fmla="*/ 3 w 148"/>
                <a:gd name="T1" fmla="*/ 65 h 129"/>
                <a:gd name="T2" fmla="*/ 3 w 148"/>
                <a:gd name="T3" fmla="*/ 65 h 129"/>
                <a:gd name="T4" fmla="*/ 17 w 148"/>
                <a:gd name="T5" fmla="*/ 63 h 129"/>
                <a:gd name="T6" fmla="*/ 30 w 148"/>
                <a:gd name="T7" fmla="*/ 59 h 129"/>
                <a:gd name="T8" fmla="*/ 41 w 148"/>
                <a:gd name="T9" fmla="*/ 54 h 129"/>
                <a:gd name="T10" fmla="*/ 52 w 148"/>
                <a:gd name="T11" fmla="*/ 45 h 129"/>
                <a:gd name="T12" fmla="*/ 61 w 148"/>
                <a:gd name="T13" fmla="*/ 36 h 129"/>
                <a:gd name="T14" fmla="*/ 67 w 148"/>
                <a:gd name="T15" fmla="*/ 24 h 129"/>
                <a:gd name="T16" fmla="*/ 71 w 148"/>
                <a:gd name="T17" fmla="*/ 13 h 129"/>
                <a:gd name="T18" fmla="*/ 73 w 148"/>
                <a:gd name="T19" fmla="*/ 0 h 129"/>
                <a:gd name="T20" fmla="*/ 66 w 148"/>
                <a:gd name="T21" fmla="*/ 0 h 129"/>
                <a:gd name="T22" fmla="*/ 66 w 148"/>
                <a:gd name="T23" fmla="*/ 12 h 129"/>
                <a:gd name="T24" fmla="*/ 61 w 148"/>
                <a:gd name="T25" fmla="*/ 23 h 129"/>
                <a:gd name="T26" fmla="*/ 55 w 148"/>
                <a:gd name="T27" fmla="*/ 33 h 129"/>
                <a:gd name="T28" fmla="*/ 47 w 148"/>
                <a:gd name="T29" fmla="*/ 42 h 129"/>
                <a:gd name="T30" fmla="*/ 38 w 148"/>
                <a:gd name="T31" fmla="*/ 49 h 129"/>
                <a:gd name="T32" fmla="*/ 28 w 148"/>
                <a:gd name="T33" fmla="*/ 54 h 129"/>
                <a:gd name="T34" fmla="*/ 15 w 148"/>
                <a:gd name="T35" fmla="*/ 58 h 129"/>
                <a:gd name="T36" fmla="*/ 3 w 148"/>
                <a:gd name="T37" fmla="*/ 58 h 129"/>
                <a:gd name="T38" fmla="*/ 3 w 148"/>
                <a:gd name="T39" fmla="*/ 58 h 129"/>
                <a:gd name="T40" fmla="*/ 3 w 148"/>
                <a:gd name="T41" fmla="*/ 58 h 129"/>
                <a:gd name="T42" fmla="*/ 1 w 148"/>
                <a:gd name="T43" fmla="*/ 59 h 129"/>
                <a:gd name="T44" fmla="*/ 0 w 148"/>
                <a:gd name="T45" fmla="*/ 61 h 129"/>
                <a:gd name="T46" fmla="*/ 1 w 148"/>
                <a:gd name="T47" fmla="*/ 63 h 129"/>
                <a:gd name="T48" fmla="*/ 3 w 148"/>
                <a:gd name="T49" fmla="*/ 65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8"/>
                <a:gd name="T76" fmla="*/ 0 h 129"/>
                <a:gd name="T77" fmla="*/ 148 w 148"/>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8" h="129">
                  <a:moveTo>
                    <a:pt x="6" y="129"/>
                  </a:moveTo>
                  <a:lnTo>
                    <a:pt x="6" y="129"/>
                  </a:lnTo>
                  <a:lnTo>
                    <a:pt x="34" y="125"/>
                  </a:lnTo>
                  <a:lnTo>
                    <a:pt x="60" y="117"/>
                  </a:lnTo>
                  <a:lnTo>
                    <a:pt x="84" y="107"/>
                  </a:lnTo>
                  <a:lnTo>
                    <a:pt x="105" y="90"/>
                  </a:lnTo>
                  <a:lnTo>
                    <a:pt x="123" y="71"/>
                  </a:lnTo>
                  <a:lnTo>
                    <a:pt x="135" y="48"/>
                  </a:lnTo>
                  <a:lnTo>
                    <a:pt x="144" y="25"/>
                  </a:lnTo>
                  <a:lnTo>
                    <a:pt x="148" y="0"/>
                  </a:lnTo>
                  <a:lnTo>
                    <a:pt x="134" y="0"/>
                  </a:lnTo>
                  <a:lnTo>
                    <a:pt x="133" y="23"/>
                  </a:lnTo>
                  <a:lnTo>
                    <a:pt x="124" y="46"/>
                  </a:lnTo>
                  <a:lnTo>
                    <a:pt x="112" y="66"/>
                  </a:lnTo>
                  <a:lnTo>
                    <a:pt x="96" y="83"/>
                  </a:lnTo>
                  <a:lnTo>
                    <a:pt x="78" y="97"/>
                  </a:lnTo>
                  <a:lnTo>
                    <a:pt x="57" y="107"/>
                  </a:lnTo>
                  <a:lnTo>
                    <a:pt x="31" y="115"/>
                  </a:lnTo>
                  <a:lnTo>
                    <a:pt x="6" y="116"/>
                  </a:lnTo>
                  <a:lnTo>
                    <a:pt x="2" y="118"/>
                  </a:lnTo>
                  <a:lnTo>
                    <a:pt x="0" y="122"/>
                  </a:lnTo>
                  <a:lnTo>
                    <a:pt x="2" y="126"/>
                  </a:lnTo>
                  <a:lnTo>
                    <a:pt x="6" y="12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02" name="Freeform 138"/>
            <p:cNvSpPr/>
            <p:nvPr/>
          </p:nvSpPr>
          <p:spPr bwMode="auto">
            <a:xfrm>
              <a:off x="11281" y="4115"/>
              <a:ext cx="903" cy="18"/>
            </a:xfrm>
            <a:custGeom>
              <a:avLst/>
              <a:gdLst>
                <a:gd name="T0" fmla="*/ 3 w 788"/>
                <a:gd name="T1" fmla="*/ 7 h 13"/>
                <a:gd name="T2" fmla="*/ 3 w 788"/>
                <a:gd name="T3" fmla="*/ 7 h 13"/>
                <a:gd name="T4" fmla="*/ 394 w 788"/>
                <a:gd name="T5" fmla="*/ 7 h 13"/>
                <a:gd name="T6" fmla="*/ 394 w 788"/>
                <a:gd name="T7" fmla="*/ 0 h 13"/>
                <a:gd name="T8" fmla="*/ 3 w 788"/>
                <a:gd name="T9" fmla="*/ 0 h 13"/>
                <a:gd name="T10" fmla="*/ 3 w 788"/>
                <a:gd name="T11" fmla="*/ 0 h 13"/>
                <a:gd name="T12" fmla="*/ 3 w 788"/>
                <a:gd name="T13" fmla="*/ 0 h 13"/>
                <a:gd name="T14" fmla="*/ 1 w 788"/>
                <a:gd name="T15" fmla="*/ 1 h 13"/>
                <a:gd name="T16" fmla="*/ 0 w 788"/>
                <a:gd name="T17" fmla="*/ 3 h 13"/>
                <a:gd name="T18" fmla="*/ 1 w 788"/>
                <a:gd name="T19" fmla="*/ 5 h 13"/>
                <a:gd name="T20" fmla="*/ 3 w 788"/>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8"/>
                <a:gd name="T34" fmla="*/ 0 h 13"/>
                <a:gd name="T35" fmla="*/ 788 w 788"/>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8" h="13">
                  <a:moveTo>
                    <a:pt x="5" y="13"/>
                  </a:moveTo>
                  <a:lnTo>
                    <a:pt x="5" y="13"/>
                  </a:lnTo>
                  <a:lnTo>
                    <a:pt x="788" y="13"/>
                  </a:lnTo>
                  <a:lnTo>
                    <a:pt x="788" y="0"/>
                  </a:lnTo>
                  <a:lnTo>
                    <a:pt x="5" y="0"/>
                  </a:lnTo>
                  <a:lnTo>
                    <a:pt x="1" y="2"/>
                  </a:lnTo>
                  <a:lnTo>
                    <a:pt x="0" y="6"/>
                  </a:lnTo>
                  <a:lnTo>
                    <a:pt x="1" y="10"/>
                  </a:lnTo>
                  <a:lnTo>
                    <a:pt x="5" y="1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03" name="Freeform 139"/>
            <p:cNvSpPr/>
            <p:nvPr/>
          </p:nvSpPr>
          <p:spPr bwMode="auto">
            <a:xfrm>
              <a:off x="11125" y="4001"/>
              <a:ext cx="163" cy="127"/>
            </a:xfrm>
            <a:custGeom>
              <a:avLst/>
              <a:gdLst>
                <a:gd name="T0" fmla="*/ 0 w 142"/>
                <a:gd name="T1" fmla="*/ 3 h 136"/>
                <a:gd name="T2" fmla="*/ 0 w 142"/>
                <a:gd name="T3" fmla="*/ 3 h 136"/>
                <a:gd name="T4" fmla="*/ 2 w 142"/>
                <a:gd name="T5" fmla="*/ 16 h 136"/>
                <a:gd name="T6" fmla="*/ 6 w 142"/>
                <a:gd name="T7" fmla="*/ 27 h 136"/>
                <a:gd name="T8" fmla="*/ 12 w 142"/>
                <a:gd name="T9" fmla="*/ 39 h 136"/>
                <a:gd name="T10" fmla="*/ 21 w 142"/>
                <a:gd name="T11" fmla="*/ 48 h 136"/>
                <a:gd name="T12" fmla="*/ 32 w 142"/>
                <a:gd name="T13" fmla="*/ 57 h 136"/>
                <a:gd name="T14" fmla="*/ 44 w 142"/>
                <a:gd name="T15" fmla="*/ 62 h 136"/>
                <a:gd name="T16" fmla="*/ 56 w 142"/>
                <a:gd name="T17" fmla="*/ 66 h 136"/>
                <a:gd name="T18" fmla="*/ 71 w 142"/>
                <a:gd name="T19" fmla="*/ 68 h 136"/>
                <a:gd name="T20" fmla="*/ 71 w 142"/>
                <a:gd name="T21" fmla="*/ 61 h 136"/>
                <a:gd name="T22" fmla="*/ 58 w 142"/>
                <a:gd name="T23" fmla="*/ 61 h 136"/>
                <a:gd name="T24" fmla="*/ 45 w 142"/>
                <a:gd name="T25" fmla="*/ 57 h 136"/>
                <a:gd name="T26" fmla="*/ 35 w 142"/>
                <a:gd name="T27" fmla="*/ 52 h 136"/>
                <a:gd name="T28" fmla="*/ 25 w 142"/>
                <a:gd name="T29" fmla="*/ 45 h 136"/>
                <a:gd name="T30" fmla="*/ 18 w 142"/>
                <a:gd name="T31" fmla="*/ 36 h 136"/>
                <a:gd name="T32" fmla="*/ 12 w 142"/>
                <a:gd name="T33" fmla="*/ 26 h 136"/>
                <a:gd name="T34" fmla="*/ 7 w 142"/>
                <a:gd name="T35" fmla="*/ 15 h 136"/>
                <a:gd name="T36" fmla="*/ 7 w 142"/>
                <a:gd name="T37" fmla="*/ 3 h 136"/>
                <a:gd name="T38" fmla="*/ 7 w 142"/>
                <a:gd name="T39" fmla="*/ 3 h 136"/>
                <a:gd name="T40" fmla="*/ 7 w 142"/>
                <a:gd name="T41" fmla="*/ 3 h 136"/>
                <a:gd name="T42" fmla="*/ 5 w 142"/>
                <a:gd name="T43" fmla="*/ 1 h 136"/>
                <a:gd name="T44" fmla="*/ 3 w 142"/>
                <a:gd name="T45" fmla="*/ 0 h 136"/>
                <a:gd name="T46" fmla="*/ 1 w 142"/>
                <a:gd name="T47" fmla="*/ 1 h 136"/>
                <a:gd name="T48" fmla="*/ 0 w 142"/>
                <a:gd name="T49" fmla="*/ 3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2"/>
                <a:gd name="T76" fmla="*/ 0 h 136"/>
                <a:gd name="T77" fmla="*/ 142 w 142"/>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2" h="136">
                  <a:moveTo>
                    <a:pt x="0" y="7"/>
                  </a:moveTo>
                  <a:lnTo>
                    <a:pt x="0" y="7"/>
                  </a:lnTo>
                  <a:lnTo>
                    <a:pt x="4" y="32"/>
                  </a:lnTo>
                  <a:lnTo>
                    <a:pt x="13" y="55"/>
                  </a:lnTo>
                  <a:lnTo>
                    <a:pt x="24" y="78"/>
                  </a:lnTo>
                  <a:lnTo>
                    <a:pt x="42" y="97"/>
                  </a:lnTo>
                  <a:lnTo>
                    <a:pt x="64" y="114"/>
                  </a:lnTo>
                  <a:lnTo>
                    <a:pt x="88" y="124"/>
                  </a:lnTo>
                  <a:lnTo>
                    <a:pt x="113" y="132"/>
                  </a:lnTo>
                  <a:lnTo>
                    <a:pt x="142" y="136"/>
                  </a:lnTo>
                  <a:lnTo>
                    <a:pt x="142" y="123"/>
                  </a:lnTo>
                  <a:lnTo>
                    <a:pt x="116" y="122"/>
                  </a:lnTo>
                  <a:lnTo>
                    <a:pt x="91" y="114"/>
                  </a:lnTo>
                  <a:lnTo>
                    <a:pt x="70" y="104"/>
                  </a:lnTo>
                  <a:lnTo>
                    <a:pt x="50" y="90"/>
                  </a:lnTo>
                  <a:lnTo>
                    <a:pt x="35" y="73"/>
                  </a:lnTo>
                  <a:lnTo>
                    <a:pt x="24" y="53"/>
                  </a:lnTo>
                  <a:lnTo>
                    <a:pt x="15" y="30"/>
                  </a:lnTo>
                  <a:lnTo>
                    <a:pt x="14" y="7"/>
                  </a:lnTo>
                  <a:lnTo>
                    <a:pt x="11" y="3"/>
                  </a:lnTo>
                  <a:lnTo>
                    <a:pt x="7" y="0"/>
                  </a:lnTo>
                  <a:lnTo>
                    <a:pt x="3" y="3"/>
                  </a:lnTo>
                  <a:lnTo>
                    <a:pt x="0" y="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04" name="Freeform 140"/>
            <p:cNvSpPr/>
            <p:nvPr/>
          </p:nvSpPr>
          <p:spPr bwMode="auto">
            <a:xfrm>
              <a:off x="11125" y="3342"/>
              <a:ext cx="21" cy="667"/>
            </a:xfrm>
            <a:custGeom>
              <a:avLst/>
              <a:gdLst>
                <a:gd name="T0" fmla="*/ 0 w 14"/>
                <a:gd name="T1" fmla="*/ 3 h 723"/>
                <a:gd name="T2" fmla="*/ 0 w 14"/>
                <a:gd name="T3" fmla="*/ 3 h 723"/>
                <a:gd name="T4" fmla="*/ 0 w 14"/>
                <a:gd name="T5" fmla="*/ 361 h 723"/>
                <a:gd name="T6" fmla="*/ 7 w 14"/>
                <a:gd name="T7" fmla="*/ 361 h 723"/>
                <a:gd name="T8" fmla="*/ 7 w 14"/>
                <a:gd name="T9" fmla="*/ 3 h 723"/>
                <a:gd name="T10" fmla="*/ 7 w 14"/>
                <a:gd name="T11" fmla="*/ 3 h 723"/>
                <a:gd name="T12" fmla="*/ 7 w 14"/>
                <a:gd name="T13" fmla="*/ 3 h 723"/>
                <a:gd name="T14" fmla="*/ 6 w 14"/>
                <a:gd name="T15" fmla="*/ 1 h 723"/>
                <a:gd name="T16" fmla="*/ 4 w 14"/>
                <a:gd name="T17" fmla="*/ 0 h 723"/>
                <a:gd name="T18" fmla="*/ 2 w 14"/>
                <a:gd name="T19" fmla="*/ 1 h 723"/>
                <a:gd name="T20" fmla="*/ 0 w 14"/>
                <a:gd name="T21" fmla="*/ 3 h 7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723"/>
                <a:gd name="T35" fmla="*/ 14 w 14"/>
                <a:gd name="T36" fmla="*/ 723 h 7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723">
                  <a:moveTo>
                    <a:pt x="0" y="6"/>
                  </a:moveTo>
                  <a:lnTo>
                    <a:pt x="0" y="6"/>
                  </a:lnTo>
                  <a:lnTo>
                    <a:pt x="0" y="723"/>
                  </a:lnTo>
                  <a:lnTo>
                    <a:pt x="14" y="723"/>
                  </a:lnTo>
                  <a:lnTo>
                    <a:pt x="14" y="6"/>
                  </a:lnTo>
                  <a:lnTo>
                    <a:pt x="11" y="2"/>
                  </a:lnTo>
                  <a:lnTo>
                    <a:pt x="7" y="0"/>
                  </a:lnTo>
                  <a:lnTo>
                    <a:pt x="3" y="2"/>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05" name="Freeform 141"/>
            <p:cNvSpPr/>
            <p:nvPr/>
          </p:nvSpPr>
          <p:spPr bwMode="auto">
            <a:xfrm>
              <a:off x="11125" y="3229"/>
              <a:ext cx="172" cy="118"/>
            </a:xfrm>
            <a:custGeom>
              <a:avLst/>
              <a:gdLst>
                <a:gd name="T0" fmla="*/ 71 w 149"/>
                <a:gd name="T1" fmla="*/ 0 h 129"/>
                <a:gd name="T2" fmla="*/ 71 w 149"/>
                <a:gd name="T3" fmla="*/ 0 h 129"/>
                <a:gd name="T4" fmla="*/ 57 w 149"/>
                <a:gd name="T5" fmla="*/ 2 h 129"/>
                <a:gd name="T6" fmla="*/ 44 w 149"/>
                <a:gd name="T7" fmla="*/ 6 h 129"/>
                <a:gd name="T8" fmla="*/ 32 w 149"/>
                <a:gd name="T9" fmla="*/ 11 h 129"/>
                <a:gd name="T10" fmla="*/ 21 w 149"/>
                <a:gd name="T11" fmla="*/ 19 h 129"/>
                <a:gd name="T12" fmla="*/ 12 w 149"/>
                <a:gd name="T13" fmla="*/ 29 h 129"/>
                <a:gd name="T14" fmla="*/ 7 w 149"/>
                <a:gd name="T15" fmla="*/ 40 h 129"/>
                <a:gd name="T16" fmla="*/ 2 w 149"/>
                <a:gd name="T17" fmla="*/ 52 h 129"/>
                <a:gd name="T18" fmla="*/ 0 w 149"/>
                <a:gd name="T19" fmla="*/ 64 h 129"/>
                <a:gd name="T20" fmla="*/ 7 w 149"/>
                <a:gd name="T21" fmla="*/ 64 h 129"/>
                <a:gd name="T22" fmla="*/ 8 w 149"/>
                <a:gd name="T23" fmla="*/ 53 h 129"/>
                <a:gd name="T24" fmla="*/ 12 w 149"/>
                <a:gd name="T25" fmla="*/ 41 h 129"/>
                <a:gd name="T26" fmla="*/ 18 w 149"/>
                <a:gd name="T27" fmla="*/ 31 h 129"/>
                <a:gd name="T28" fmla="*/ 25 w 149"/>
                <a:gd name="T29" fmla="*/ 23 h 129"/>
                <a:gd name="T30" fmla="*/ 35 w 149"/>
                <a:gd name="T31" fmla="*/ 16 h 129"/>
                <a:gd name="T32" fmla="*/ 46 w 149"/>
                <a:gd name="T33" fmla="*/ 11 h 129"/>
                <a:gd name="T34" fmla="*/ 58 w 149"/>
                <a:gd name="T35" fmla="*/ 7 h 129"/>
                <a:gd name="T36" fmla="*/ 71 w 149"/>
                <a:gd name="T37" fmla="*/ 6 h 129"/>
                <a:gd name="T38" fmla="*/ 71 w 149"/>
                <a:gd name="T39" fmla="*/ 6 h 129"/>
                <a:gd name="T40" fmla="*/ 71 w 149"/>
                <a:gd name="T41" fmla="*/ 6 h 129"/>
                <a:gd name="T42" fmla="*/ 73 w 149"/>
                <a:gd name="T43" fmla="*/ 5 h 129"/>
                <a:gd name="T44" fmla="*/ 75 w 149"/>
                <a:gd name="T45" fmla="*/ 3 h 129"/>
                <a:gd name="T46" fmla="*/ 73 w 149"/>
                <a:gd name="T47" fmla="*/ 1 h 129"/>
                <a:gd name="T48" fmla="*/ 71 w 149"/>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9"/>
                <a:gd name="T76" fmla="*/ 0 h 129"/>
                <a:gd name="T77" fmla="*/ 149 w 14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9" h="129">
                  <a:moveTo>
                    <a:pt x="142" y="0"/>
                  </a:moveTo>
                  <a:lnTo>
                    <a:pt x="142" y="0"/>
                  </a:lnTo>
                  <a:lnTo>
                    <a:pt x="113" y="4"/>
                  </a:lnTo>
                  <a:lnTo>
                    <a:pt x="88" y="12"/>
                  </a:lnTo>
                  <a:lnTo>
                    <a:pt x="64" y="22"/>
                  </a:lnTo>
                  <a:lnTo>
                    <a:pt x="42" y="38"/>
                  </a:lnTo>
                  <a:lnTo>
                    <a:pt x="24" y="58"/>
                  </a:lnTo>
                  <a:lnTo>
                    <a:pt x="13" y="81"/>
                  </a:lnTo>
                  <a:lnTo>
                    <a:pt x="4" y="104"/>
                  </a:lnTo>
                  <a:lnTo>
                    <a:pt x="0" y="129"/>
                  </a:lnTo>
                  <a:lnTo>
                    <a:pt x="14" y="129"/>
                  </a:lnTo>
                  <a:lnTo>
                    <a:pt x="15" y="106"/>
                  </a:lnTo>
                  <a:lnTo>
                    <a:pt x="24" y="83"/>
                  </a:lnTo>
                  <a:lnTo>
                    <a:pt x="35" y="63"/>
                  </a:lnTo>
                  <a:lnTo>
                    <a:pt x="50" y="46"/>
                  </a:lnTo>
                  <a:lnTo>
                    <a:pt x="70" y="32"/>
                  </a:lnTo>
                  <a:lnTo>
                    <a:pt x="91" y="22"/>
                  </a:lnTo>
                  <a:lnTo>
                    <a:pt x="116" y="14"/>
                  </a:lnTo>
                  <a:lnTo>
                    <a:pt x="142" y="13"/>
                  </a:lnTo>
                  <a:lnTo>
                    <a:pt x="146" y="10"/>
                  </a:lnTo>
                  <a:lnTo>
                    <a:pt x="149" y="7"/>
                  </a:lnTo>
                  <a:lnTo>
                    <a:pt x="146" y="3"/>
                  </a:lnTo>
                  <a:lnTo>
                    <a:pt x="142"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06" name="Freeform 142"/>
            <p:cNvSpPr/>
            <p:nvPr/>
          </p:nvSpPr>
          <p:spPr bwMode="auto">
            <a:xfrm>
              <a:off x="11288" y="3229"/>
              <a:ext cx="908" cy="9"/>
            </a:xfrm>
            <a:custGeom>
              <a:avLst/>
              <a:gdLst>
                <a:gd name="T0" fmla="*/ 392 w 790"/>
                <a:gd name="T1" fmla="*/ 0 h 13"/>
                <a:gd name="T2" fmla="*/ 392 w 790"/>
                <a:gd name="T3" fmla="*/ 0 h 13"/>
                <a:gd name="T4" fmla="*/ 0 w 790"/>
                <a:gd name="T5" fmla="*/ 0 h 13"/>
                <a:gd name="T6" fmla="*/ 0 w 790"/>
                <a:gd name="T7" fmla="*/ 6 h 13"/>
                <a:gd name="T8" fmla="*/ 392 w 790"/>
                <a:gd name="T9" fmla="*/ 6 h 13"/>
                <a:gd name="T10" fmla="*/ 392 w 790"/>
                <a:gd name="T11" fmla="*/ 6 h 13"/>
                <a:gd name="T12" fmla="*/ 392 w 790"/>
                <a:gd name="T13" fmla="*/ 6 h 13"/>
                <a:gd name="T14" fmla="*/ 394 w 790"/>
                <a:gd name="T15" fmla="*/ 5 h 13"/>
                <a:gd name="T16" fmla="*/ 395 w 790"/>
                <a:gd name="T17" fmla="*/ 3 h 13"/>
                <a:gd name="T18" fmla="*/ 394 w 790"/>
                <a:gd name="T19" fmla="*/ 1 h 13"/>
                <a:gd name="T20" fmla="*/ 392 w 790"/>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0"/>
                <a:gd name="T34" fmla="*/ 0 h 13"/>
                <a:gd name="T35" fmla="*/ 790 w 790"/>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0" h="13">
                  <a:moveTo>
                    <a:pt x="783" y="0"/>
                  </a:moveTo>
                  <a:lnTo>
                    <a:pt x="783" y="0"/>
                  </a:lnTo>
                  <a:lnTo>
                    <a:pt x="0" y="0"/>
                  </a:lnTo>
                  <a:lnTo>
                    <a:pt x="0" y="13"/>
                  </a:lnTo>
                  <a:lnTo>
                    <a:pt x="783" y="13"/>
                  </a:lnTo>
                  <a:lnTo>
                    <a:pt x="787" y="10"/>
                  </a:lnTo>
                  <a:lnTo>
                    <a:pt x="790" y="7"/>
                  </a:lnTo>
                  <a:lnTo>
                    <a:pt x="787" y="3"/>
                  </a:lnTo>
                  <a:lnTo>
                    <a:pt x="783"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07" name="Freeform 143"/>
            <p:cNvSpPr/>
            <p:nvPr/>
          </p:nvSpPr>
          <p:spPr bwMode="auto">
            <a:xfrm>
              <a:off x="12184" y="3229"/>
              <a:ext cx="163" cy="124"/>
            </a:xfrm>
            <a:custGeom>
              <a:avLst/>
              <a:gdLst>
                <a:gd name="T0" fmla="*/ 71 w 142"/>
                <a:gd name="T1" fmla="*/ 65 h 134"/>
                <a:gd name="T2" fmla="*/ 71 w 142"/>
                <a:gd name="T3" fmla="*/ 65 h 134"/>
                <a:gd name="T4" fmla="*/ 69 w 142"/>
                <a:gd name="T5" fmla="*/ 52 h 134"/>
                <a:gd name="T6" fmla="*/ 65 w 142"/>
                <a:gd name="T7" fmla="*/ 40 h 134"/>
                <a:gd name="T8" fmla="*/ 58 w 142"/>
                <a:gd name="T9" fmla="*/ 29 h 134"/>
                <a:gd name="T10" fmla="*/ 49 w 142"/>
                <a:gd name="T11" fmla="*/ 19 h 134"/>
                <a:gd name="T12" fmla="*/ 39 w 142"/>
                <a:gd name="T13" fmla="*/ 11 h 134"/>
                <a:gd name="T14" fmla="*/ 27 w 142"/>
                <a:gd name="T15" fmla="*/ 6 h 134"/>
                <a:gd name="T16" fmla="*/ 14 w 142"/>
                <a:gd name="T17" fmla="*/ 2 h 134"/>
                <a:gd name="T18" fmla="*/ 0 w 142"/>
                <a:gd name="T19" fmla="*/ 0 h 134"/>
                <a:gd name="T20" fmla="*/ 0 w 142"/>
                <a:gd name="T21" fmla="*/ 6 h 134"/>
                <a:gd name="T22" fmla="*/ 12 w 142"/>
                <a:gd name="T23" fmla="*/ 7 h 134"/>
                <a:gd name="T24" fmla="*/ 25 w 142"/>
                <a:gd name="T25" fmla="*/ 11 h 134"/>
                <a:gd name="T26" fmla="*/ 36 w 142"/>
                <a:gd name="T27" fmla="*/ 16 h 134"/>
                <a:gd name="T28" fmla="*/ 45 w 142"/>
                <a:gd name="T29" fmla="*/ 23 h 134"/>
                <a:gd name="T30" fmla="*/ 53 w 142"/>
                <a:gd name="T31" fmla="*/ 31 h 134"/>
                <a:gd name="T32" fmla="*/ 59 w 142"/>
                <a:gd name="T33" fmla="*/ 41 h 134"/>
                <a:gd name="T34" fmla="*/ 63 w 142"/>
                <a:gd name="T35" fmla="*/ 53 h 134"/>
                <a:gd name="T36" fmla="*/ 64 w 142"/>
                <a:gd name="T37" fmla="*/ 65 h 134"/>
                <a:gd name="T38" fmla="*/ 64 w 142"/>
                <a:gd name="T39" fmla="*/ 65 h 134"/>
                <a:gd name="T40" fmla="*/ 64 w 142"/>
                <a:gd name="T41" fmla="*/ 65 h 134"/>
                <a:gd name="T42" fmla="*/ 66 w 142"/>
                <a:gd name="T43" fmla="*/ 67 h 134"/>
                <a:gd name="T44" fmla="*/ 68 w 142"/>
                <a:gd name="T45" fmla="*/ 67 h 134"/>
                <a:gd name="T46" fmla="*/ 70 w 142"/>
                <a:gd name="T47" fmla="*/ 67 h 134"/>
                <a:gd name="T48" fmla="*/ 71 w 142"/>
                <a:gd name="T49" fmla="*/ 65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2"/>
                <a:gd name="T76" fmla="*/ 0 h 134"/>
                <a:gd name="T77" fmla="*/ 142 w 142"/>
                <a:gd name="T78" fmla="*/ 134 h 1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2" h="134">
                  <a:moveTo>
                    <a:pt x="142" y="129"/>
                  </a:moveTo>
                  <a:lnTo>
                    <a:pt x="142" y="129"/>
                  </a:lnTo>
                  <a:lnTo>
                    <a:pt x="138" y="104"/>
                  </a:lnTo>
                  <a:lnTo>
                    <a:pt x="129" y="81"/>
                  </a:lnTo>
                  <a:lnTo>
                    <a:pt x="117" y="58"/>
                  </a:lnTo>
                  <a:lnTo>
                    <a:pt x="99" y="38"/>
                  </a:lnTo>
                  <a:lnTo>
                    <a:pt x="78" y="22"/>
                  </a:lnTo>
                  <a:lnTo>
                    <a:pt x="54" y="12"/>
                  </a:lnTo>
                  <a:lnTo>
                    <a:pt x="28" y="4"/>
                  </a:lnTo>
                  <a:lnTo>
                    <a:pt x="0" y="0"/>
                  </a:lnTo>
                  <a:lnTo>
                    <a:pt x="0" y="13"/>
                  </a:lnTo>
                  <a:lnTo>
                    <a:pt x="25" y="14"/>
                  </a:lnTo>
                  <a:lnTo>
                    <a:pt x="51" y="22"/>
                  </a:lnTo>
                  <a:lnTo>
                    <a:pt x="72" y="32"/>
                  </a:lnTo>
                  <a:lnTo>
                    <a:pt x="90" y="46"/>
                  </a:lnTo>
                  <a:lnTo>
                    <a:pt x="106" y="63"/>
                  </a:lnTo>
                  <a:lnTo>
                    <a:pt x="118" y="83"/>
                  </a:lnTo>
                  <a:lnTo>
                    <a:pt x="127" y="106"/>
                  </a:lnTo>
                  <a:lnTo>
                    <a:pt x="128" y="129"/>
                  </a:lnTo>
                  <a:lnTo>
                    <a:pt x="131" y="133"/>
                  </a:lnTo>
                  <a:lnTo>
                    <a:pt x="135" y="134"/>
                  </a:lnTo>
                  <a:lnTo>
                    <a:pt x="139" y="133"/>
                  </a:lnTo>
                  <a:lnTo>
                    <a:pt x="142" y="12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08" name="Freeform 144"/>
            <p:cNvSpPr/>
            <p:nvPr/>
          </p:nvSpPr>
          <p:spPr bwMode="auto">
            <a:xfrm>
              <a:off x="12331" y="3347"/>
              <a:ext cx="16" cy="667"/>
            </a:xfrm>
            <a:custGeom>
              <a:avLst/>
              <a:gdLst>
                <a:gd name="T0" fmla="*/ 6 w 14"/>
                <a:gd name="T1" fmla="*/ 359 h 722"/>
                <a:gd name="T2" fmla="*/ 6 w 14"/>
                <a:gd name="T3" fmla="*/ 359 h 722"/>
                <a:gd name="T4" fmla="*/ 6 w 14"/>
                <a:gd name="T5" fmla="*/ 0 h 722"/>
                <a:gd name="T6" fmla="*/ 0 w 14"/>
                <a:gd name="T7" fmla="*/ 0 h 722"/>
                <a:gd name="T8" fmla="*/ 0 w 14"/>
                <a:gd name="T9" fmla="*/ 359 h 722"/>
                <a:gd name="T10" fmla="*/ 0 w 14"/>
                <a:gd name="T11" fmla="*/ 359 h 722"/>
                <a:gd name="T12" fmla="*/ 0 w 14"/>
                <a:gd name="T13" fmla="*/ 359 h 722"/>
                <a:gd name="T14" fmla="*/ 1 w 14"/>
                <a:gd name="T15" fmla="*/ 360 h 722"/>
                <a:gd name="T16" fmla="*/ 3 w 14"/>
                <a:gd name="T17" fmla="*/ 361 h 722"/>
                <a:gd name="T18" fmla="*/ 5 w 14"/>
                <a:gd name="T19" fmla="*/ 360 h 722"/>
                <a:gd name="T20" fmla="*/ 6 w 14"/>
                <a:gd name="T21" fmla="*/ 359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722"/>
                <a:gd name="T35" fmla="*/ 14 w 14"/>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722">
                  <a:moveTo>
                    <a:pt x="14" y="717"/>
                  </a:moveTo>
                  <a:lnTo>
                    <a:pt x="14" y="717"/>
                  </a:lnTo>
                  <a:lnTo>
                    <a:pt x="14" y="0"/>
                  </a:lnTo>
                  <a:lnTo>
                    <a:pt x="0" y="0"/>
                  </a:lnTo>
                  <a:lnTo>
                    <a:pt x="0" y="717"/>
                  </a:lnTo>
                  <a:lnTo>
                    <a:pt x="3" y="720"/>
                  </a:lnTo>
                  <a:lnTo>
                    <a:pt x="7" y="722"/>
                  </a:lnTo>
                  <a:lnTo>
                    <a:pt x="11" y="720"/>
                  </a:lnTo>
                  <a:lnTo>
                    <a:pt x="14" y="71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104591" name="Rectangle 145"/>
            <p:cNvSpPr/>
            <p:nvPr/>
          </p:nvSpPr>
          <p:spPr>
            <a:xfrm>
              <a:off x="11382" y="3233"/>
              <a:ext cx="48" cy="188"/>
            </a:xfrm>
            <a:prstGeom prst="rect">
              <a:avLst/>
            </a:prstGeom>
            <a:solidFill>
              <a:srgbClr val="8499AD"/>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592" name="Rectangle 146"/>
            <p:cNvSpPr/>
            <p:nvPr/>
          </p:nvSpPr>
          <p:spPr>
            <a:xfrm>
              <a:off x="11382" y="3233"/>
              <a:ext cx="48" cy="188"/>
            </a:xfrm>
            <a:prstGeom prst="rect">
              <a:avLst/>
            </a:prstGeom>
            <a:noFill/>
            <a:ln w="0" cap="flat" cmpd="sng">
              <a:solidFill>
                <a:srgbClr val="000000"/>
              </a:solidFill>
              <a:prstDash val="solid"/>
              <a:miter/>
              <a:headEnd type="none" w="med" len="med"/>
              <a:tailEnd type="none" w="med" len="med"/>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593" name="Rectangle 147"/>
            <p:cNvSpPr/>
            <p:nvPr/>
          </p:nvSpPr>
          <p:spPr>
            <a:xfrm>
              <a:off x="11483" y="3233"/>
              <a:ext cx="48" cy="188"/>
            </a:xfrm>
            <a:prstGeom prst="rect">
              <a:avLst/>
            </a:prstGeom>
            <a:solidFill>
              <a:srgbClr val="8499AD"/>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594" name="Rectangle 148"/>
            <p:cNvSpPr/>
            <p:nvPr/>
          </p:nvSpPr>
          <p:spPr>
            <a:xfrm>
              <a:off x="11483" y="3233"/>
              <a:ext cx="48" cy="188"/>
            </a:xfrm>
            <a:prstGeom prst="rect">
              <a:avLst/>
            </a:prstGeom>
            <a:noFill/>
            <a:ln w="0" cap="flat" cmpd="sng">
              <a:solidFill>
                <a:srgbClr val="000000"/>
              </a:solidFill>
              <a:prstDash val="solid"/>
              <a:miter/>
              <a:headEnd type="none" w="med" len="med"/>
              <a:tailEnd type="none" w="med" len="med"/>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395413" name="Freeform 149"/>
            <p:cNvSpPr/>
            <p:nvPr/>
          </p:nvSpPr>
          <p:spPr bwMode="auto">
            <a:xfrm>
              <a:off x="11582" y="3307"/>
              <a:ext cx="749" cy="114"/>
            </a:xfrm>
            <a:custGeom>
              <a:avLst/>
              <a:gdLst>
                <a:gd name="T0" fmla="*/ 325 w 661"/>
                <a:gd name="T1" fmla="*/ 0 h 127"/>
                <a:gd name="T2" fmla="*/ 327 w 661"/>
                <a:gd name="T3" fmla="*/ 5 h 127"/>
                <a:gd name="T4" fmla="*/ 329 w 661"/>
                <a:gd name="T5" fmla="*/ 11 h 127"/>
                <a:gd name="T6" fmla="*/ 330 w 661"/>
                <a:gd name="T7" fmla="*/ 16 h 127"/>
                <a:gd name="T8" fmla="*/ 331 w 661"/>
                <a:gd name="T9" fmla="*/ 23 h 127"/>
                <a:gd name="T10" fmla="*/ 327 w 661"/>
                <a:gd name="T11" fmla="*/ 23 h 127"/>
                <a:gd name="T12" fmla="*/ 319 w 661"/>
                <a:gd name="T13" fmla="*/ 23 h 127"/>
                <a:gd name="T14" fmla="*/ 305 w 661"/>
                <a:gd name="T15" fmla="*/ 23 h 127"/>
                <a:gd name="T16" fmla="*/ 287 w 661"/>
                <a:gd name="T17" fmla="*/ 23 h 127"/>
                <a:gd name="T18" fmla="*/ 265 w 661"/>
                <a:gd name="T19" fmla="*/ 23 h 127"/>
                <a:gd name="T20" fmla="*/ 241 w 661"/>
                <a:gd name="T21" fmla="*/ 23 h 127"/>
                <a:gd name="T22" fmla="*/ 216 w 661"/>
                <a:gd name="T23" fmla="*/ 23 h 127"/>
                <a:gd name="T24" fmla="*/ 189 w 661"/>
                <a:gd name="T25" fmla="*/ 23 h 127"/>
                <a:gd name="T26" fmla="*/ 162 w 661"/>
                <a:gd name="T27" fmla="*/ 23 h 127"/>
                <a:gd name="T28" fmla="*/ 136 w 661"/>
                <a:gd name="T29" fmla="*/ 23 h 127"/>
                <a:gd name="T30" fmla="*/ 112 w 661"/>
                <a:gd name="T31" fmla="*/ 23 h 127"/>
                <a:gd name="T32" fmla="*/ 89 w 661"/>
                <a:gd name="T33" fmla="*/ 23 h 127"/>
                <a:gd name="T34" fmla="*/ 71 w 661"/>
                <a:gd name="T35" fmla="*/ 23 h 127"/>
                <a:gd name="T36" fmla="*/ 55 w 661"/>
                <a:gd name="T37" fmla="*/ 23 h 127"/>
                <a:gd name="T38" fmla="*/ 45 w 661"/>
                <a:gd name="T39" fmla="*/ 23 h 127"/>
                <a:gd name="T40" fmla="*/ 40 w 661"/>
                <a:gd name="T41" fmla="*/ 23 h 127"/>
                <a:gd name="T42" fmla="*/ 29 w 661"/>
                <a:gd name="T43" fmla="*/ 27 h 127"/>
                <a:gd name="T44" fmla="*/ 24 w 661"/>
                <a:gd name="T45" fmla="*/ 37 h 127"/>
                <a:gd name="T46" fmla="*/ 23 w 661"/>
                <a:gd name="T47" fmla="*/ 50 h 127"/>
                <a:gd name="T48" fmla="*/ 23 w 661"/>
                <a:gd name="T49" fmla="*/ 63 h 127"/>
                <a:gd name="T50" fmla="*/ 0 w 661"/>
                <a:gd name="T51" fmla="*/ 63 h 127"/>
                <a:gd name="T52" fmla="*/ 0 w 661"/>
                <a:gd name="T53" fmla="*/ 54 h 127"/>
                <a:gd name="T54" fmla="*/ 0 w 661"/>
                <a:gd name="T55" fmla="*/ 45 h 127"/>
                <a:gd name="T56" fmla="*/ 2 w 661"/>
                <a:gd name="T57" fmla="*/ 34 h 127"/>
                <a:gd name="T58" fmla="*/ 4 w 661"/>
                <a:gd name="T59" fmla="*/ 25 h 127"/>
                <a:gd name="T60" fmla="*/ 9 w 661"/>
                <a:gd name="T61" fmla="*/ 16 h 127"/>
                <a:gd name="T62" fmla="*/ 16 w 661"/>
                <a:gd name="T63" fmla="*/ 9 h 127"/>
                <a:gd name="T64" fmla="*/ 26 w 661"/>
                <a:gd name="T65" fmla="*/ 4 h 127"/>
                <a:gd name="T66" fmla="*/ 40 w 661"/>
                <a:gd name="T67" fmla="*/ 2 h 127"/>
                <a:gd name="T68" fmla="*/ 50 w 661"/>
                <a:gd name="T69" fmla="*/ 2 h 127"/>
                <a:gd name="T70" fmla="*/ 64 w 661"/>
                <a:gd name="T71" fmla="*/ 2 h 127"/>
                <a:gd name="T72" fmla="*/ 82 w 661"/>
                <a:gd name="T73" fmla="*/ 2 h 127"/>
                <a:gd name="T74" fmla="*/ 103 w 661"/>
                <a:gd name="T75" fmla="*/ 2 h 127"/>
                <a:gd name="T76" fmla="*/ 125 w 661"/>
                <a:gd name="T77" fmla="*/ 2 h 127"/>
                <a:gd name="T78" fmla="*/ 149 w 661"/>
                <a:gd name="T79" fmla="*/ 2 h 127"/>
                <a:gd name="T80" fmla="*/ 174 w 661"/>
                <a:gd name="T81" fmla="*/ 1 h 127"/>
                <a:gd name="T82" fmla="*/ 198 w 661"/>
                <a:gd name="T83" fmla="*/ 1 h 127"/>
                <a:gd name="T84" fmla="*/ 223 w 661"/>
                <a:gd name="T85" fmla="*/ 1 h 127"/>
                <a:gd name="T86" fmla="*/ 246 w 661"/>
                <a:gd name="T87" fmla="*/ 0 h 127"/>
                <a:gd name="T88" fmla="*/ 267 w 661"/>
                <a:gd name="T89" fmla="*/ 0 h 127"/>
                <a:gd name="T90" fmla="*/ 287 w 661"/>
                <a:gd name="T91" fmla="*/ 0 h 127"/>
                <a:gd name="T92" fmla="*/ 302 w 661"/>
                <a:gd name="T93" fmla="*/ 0 h 127"/>
                <a:gd name="T94" fmla="*/ 315 w 661"/>
                <a:gd name="T95" fmla="*/ 0 h 127"/>
                <a:gd name="T96" fmla="*/ 322 w 661"/>
                <a:gd name="T97" fmla="*/ 0 h 127"/>
                <a:gd name="T98" fmla="*/ 325 w 661"/>
                <a:gd name="T99" fmla="*/ 0 h 1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1"/>
                <a:gd name="T151" fmla="*/ 0 h 127"/>
                <a:gd name="T152" fmla="*/ 661 w 661"/>
                <a:gd name="T153" fmla="*/ 127 h 1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1" h="127">
                  <a:moveTo>
                    <a:pt x="650" y="0"/>
                  </a:moveTo>
                  <a:lnTo>
                    <a:pt x="654" y="10"/>
                  </a:lnTo>
                  <a:lnTo>
                    <a:pt x="658" y="22"/>
                  </a:lnTo>
                  <a:lnTo>
                    <a:pt x="660" y="33"/>
                  </a:lnTo>
                  <a:lnTo>
                    <a:pt x="661" y="46"/>
                  </a:lnTo>
                  <a:lnTo>
                    <a:pt x="654" y="46"/>
                  </a:lnTo>
                  <a:lnTo>
                    <a:pt x="637" y="46"/>
                  </a:lnTo>
                  <a:lnTo>
                    <a:pt x="609" y="46"/>
                  </a:lnTo>
                  <a:lnTo>
                    <a:pt x="573" y="46"/>
                  </a:lnTo>
                  <a:lnTo>
                    <a:pt x="530" y="46"/>
                  </a:lnTo>
                  <a:lnTo>
                    <a:pt x="482" y="46"/>
                  </a:lnTo>
                  <a:lnTo>
                    <a:pt x="431" y="46"/>
                  </a:lnTo>
                  <a:lnTo>
                    <a:pt x="378" y="46"/>
                  </a:lnTo>
                  <a:lnTo>
                    <a:pt x="323" y="46"/>
                  </a:lnTo>
                  <a:lnTo>
                    <a:pt x="272" y="46"/>
                  </a:lnTo>
                  <a:lnTo>
                    <a:pt x="223" y="46"/>
                  </a:lnTo>
                  <a:lnTo>
                    <a:pt x="178" y="46"/>
                  </a:lnTo>
                  <a:lnTo>
                    <a:pt x="141" y="46"/>
                  </a:lnTo>
                  <a:lnTo>
                    <a:pt x="110" y="46"/>
                  </a:lnTo>
                  <a:lnTo>
                    <a:pt x="89" y="46"/>
                  </a:lnTo>
                  <a:lnTo>
                    <a:pt x="79" y="46"/>
                  </a:lnTo>
                  <a:lnTo>
                    <a:pt x="57" y="54"/>
                  </a:lnTo>
                  <a:lnTo>
                    <a:pt x="47" y="74"/>
                  </a:lnTo>
                  <a:lnTo>
                    <a:pt x="45" y="101"/>
                  </a:lnTo>
                  <a:lnTo>
                    <a:pt x="45" y="127"/>
                  </a:lnTo>
                  <a:lnTo>
                    <a:pt x="0" y="127"/>
                  </a:lnTo>
                  <a:lnTo>
                    <a:pt x="0" y="109"/>
                  </a:lnTo>
                  <a:lnTo>
                    <a:pt x="0" y="90"/>
                  </a:lnTo>
                  <a:lnTo>
                    <a:pt x="3" y="69"/>
                  </a:lnTo>
                  <a:lnTo>
                    <a:pt x="7" y="50"/>
                  </a:lnTo>
                  <a:lnTo>
                    <a:pt x="17" y="32"/>
                  </a:lnTo>
                  <a:lnTo>
                    <a:pt x="31" y="18"/>
                  </a:lnTo>
                  <a:lnTo>
                    <a:pt x="52" y="9"/>
                  </a:lnTo>
                  <a:lnTo>
                    <a:pt x="79" y="5"/>
                  </a:lnTo>
                  <a:lnTo>
                    <a:pt x="100" y="5"/>
                  </a:lnTo>
                  <a:lnTo>
                    <a:pt x="128" y="5"/>
                  </a:lnTo>
                  <a:lnTo>
                    <a:pt x="163" y="5"/>
                  </a:lnTo>
                  <a:lnTo>
                    <a:pt x="205" y="4"/>
                  </a:lnTo>
                  <a:lnTo>
                    <a:pt x="250" y="4"/>
                  </a:lnTo>
                  <a:lnTo>
                    <a:pt x="297" y="4"/>
                  </a:lnTo>
                  <a:lnTo>
                    <a:pt x="347" y="3"/>
                  </a:lnTo>
                  <a:lnTo>
                    <a:pt x="396" y="3"/>
                  </a:lnTo>
                  <a:lnTo>
                    <a:pt x="445" y="3"/>
                  </a:lnTo>
                  <a:lnTo>
                    <a:pt x="492" y="1"/>
                  </a:lnTo>
                  <a:lnTo>
                    <a:pt x="534" y="1"/>
                  </a:lnTo>
                  <a:lnTo>
                    <a:pt x="573" y="1"/>
                  </a:lnTo>
                  <a:lnTo>
                    <a:pt x="604" y="0"/>
                  </a:lnTo>
                  <a:lnTo>
                    <a:pt x="629" y="0"/>
                  </a:lnTo>
                  <a:lnTo>
                    <a:pt x="644" y="0"/>
                  </a:lnTo>
                  <a:lnTo>
                    <a:pt x="650" y="0"/>
                  </a:lnTo>
                  <a:close/>
                </a:path>
              </a:pathLst>
            </a:custGeom>
            <a:solidFill>
              <a:srgbClr val="8499AD"/>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14" name="Freeform 150"/>
            <p:cNvSpPr/>
            <p:nvPr/>
          </p:nvSpPr>
          <p:spPr bwMode="auto">
            <a:xfrm>
              <a:off x="11582" y="3307"/>
              <a:ext cx="749" cy="114"/>
            </a:xfrm>
            <a:custGeom>
              <a:avLst/>
              <a:gdLst>
                <a:gd name="T0" fmla="*/ 325 w 661"/>
                <a:gd name="T1" fmla="*/ 0 h 127"/>
                <a:gd name="T2" fmla="*/ 325 w 661"/>
                <a:gd name="T3" fmla="*/ 0 h 127"/>
                <a:gd name="T4" fmla="*/ 327 w 661"/>
                <a:gd name="T5" fmla="*/ 5 h 127"/>
                <a:gd name="T6" fmla="*/ 329 w 661"/>
                <a:gd name="T7" fmla="*/ 11 h 127"/>
                <a:gd name="T8" fmla="*/ 330 w 661"/>
                <a:gd name="T9" fmla="*/ 16 h 127"/>
                <a:gd name="T10" fmla="*/ 331 w 661"/>
                <a:gd name="T11" fmla="*/ 23 h 127"/>
                <a:gd name="T12" fmla="*/ 331 w 661"/>
                <a:gd name="T13" fmla="*/ 23 h 127"/>
                <a:gd name="T14" fmla="*/ 327 w 661"/>
                <a:gd name="T15" fmla="*/ 23 h 127"/>
                <a:gd name="T16" fmla="*/ 319 w 661"/>
                <a:gd name="T17" fmla="*/ 23 h 127"/>
                <a:gd name="T18" fmla="*/ 305 w 661"/>
                <a:gd name="T19" fmla="*/ 23 h 127"/>
                <a:gd name="T20" fmla="*/ 287 w 661"/>
                <a:gd name="T21" fmla="*/ 23 h 127"/>
                <a:gd name="T22" fmla="*/ 265 w 661"/>
                <a:gd name="T23" fmla="*/ 23 h 127"/>
                <a:gd name="T24" fmla="*/ 241 w 661"/>
                <a:gd name="T25" fmla="*/ 23 h 127"/>
                <a:gd name="T26" fmla="*/ 216 w 661"/>
                <a:gd name="T27" fmla="*/ 23 h 127"/>
                <a:gd name="T28" fmla="*/ 189 w 661"/>
                <a:gd name="T29" fmla="*/ 23 h 127"/>
                <a:gd name="T30" fmla="*/ 162 w 661"/>
                <a:gd name="T31" fmla="*/ 23 h 127"/>
                <a:gd name="T32" fmla="*/ 136 w 661"/>
                <a:gd name="T33" fmla="*/ 23 h 127"/>
                <a:gd name="T34" fmla="*/ 112 w 661"/>
                <a:gd name="T35" fmla="*/ 23 h 127"/>
                <a:gd name="T36" fmla="*/ 89 w 661"/>
                <a:gd name="T37" fmla="*/ 23 h 127"/>
                <a:gd name="T38" fmla="*/ 71 w 661"/>
                <a:gd name="T39" fmla="*/ 23 h 127"/>
                <a:gd name="T40" fmla="*/ 55 w 661"/>
                <a:gd name="T41" fmla="*/ 23 h 127"/>
                <a:gd name="T42" fmla="*/ 45 w 661"/>
                <a:gd name="T43" fmla="*/ 23 h 127"/>
                <a:gd name="T44" fmla="*/ 40 w 661"/>
                <a:gd name="T45" fmla="*/ 23 h 127"/>
                <a:gd name="T46" fmla="*/ 40 w 661"/>
                <a:gd name="T47" fmla="*/ 23 h 127"/>
                <a:gd name="T48" fmla="*/ 29 w 661"/>
                <a:gd name="T49" fmla="*/ 27 h 127"/>
                <a:gd name="T50" fmla="*/ 24 w 661"/>
                <a:gd name="T51" fmla="*/ 37 h 127"/>
                <a:gd name="T52" fmla="*/ 23 w 661"/>
                <a:gd name="T53" fmla="*/ 50 h 127"/>
                <a:gd name="T54" fmla="*/ 23 w 661"/>
                <a:gd name="T55" fmla="*/ 63 h 127"/>
                <a:gd name="T56" fmla="*/ 0 w 661"/>
                <a:gd name="T57" fmla="*/ 63 h 127"/>
                <a:gd name="T58" fmla="*/ 0 w 661"/>
                <a:gd name="T59" fmla="*/ 63 h 127"/>
                <a:gd name="T60" fmla="*/ 0 w 661"/>
                <a:gd name="T61" fmla="*/ 54 h 127"/>
                <a:gd name="T62" fmla="*/ 0 w 661"/>
                <a:gd name="T63" fmla="*/ 45 h 127"/>
                <a:gd name="T64" fmla="*/ 2 w 661"/>
                <a:gd name="T65" fmla="*/ 34 h 127"/>
                <a:gd name="T66" fmla="*/ 4 w 661"/>
                <a:gd name="T67" fmla="*/ 25 h 127"/>
                <a:gd name="T68" fmla="*/ 9 w 661"/>
                <a:gd name="T69" fmla="*/ 16 h 127"/>
                <a:gd name="T70" fmla="*/ 16 w 661"/>
                <a:gd name="T71" fmla="*/ 9 h 127"/>
                <a:gd name="T72" fmla="*/ 26 w 661"/>
                <a:gd name="T73" fmla="*/ 4 h 127"/>
                <a:gd name="T74" fmla="*/ 40 w 661"/>
                <a:gd name="T75" fmla="*/ 2 h 127"/>
                <a:gd name="T76" fmla="*/ 40 w 661"/>
                <a:gd name="T77" fmla="*/ 2 h 127"/>
                <a:gd name="T78" fmla="*/ 50 w 661"/>
                <a:gd name="T79" fmla="*/ 2 h 127"/>
                <a:gd name="T80" fmla="*/ 64 w 661"/>
                <a:gd name="T81" fmla="*/ 2 h 127"/>
                <a:gd name="T82" fmla="*/ 82 w 661"/>
                <a:gd name="T83" fmla="*/ 2 h 127"/>
                <a:gd name="T84" fmla="*/ 103 w 661"/>
                <a:gd name="T85" fmla="*/ 2 h 127"/>
                <a:gd name="T86" fmla="*/ 125 w 661"/>
                <a:gd name="T87" fmla="*/ 2 h 127"/>
                <a:gd name="T88" fmla="*/ 149 w 661"/>
                <a:gd name="T89" fmla="*/ 2 h 127"/>
                <a:gd name="T90" fmla="*/ 174 w 661"/>
                <a:gd name="T91" fmla="*/ 1 h 127"/>
                <a:gd name="T92" fmla="*/ 198 w 661"/>
                <a:gd name="T93" fmla="*/ 1 h 127"/>
                <a:gd name="T94" fmla="*/ 223 w 661"/>
                <a:gd name="T95" fmla="*/ 1 h 127"/>
                <a:gd name="T96" fmla="*/ 246 w 661"/>
                <a:gd name="T97" fmla="*/ 0 h 127"/>
                <a:gd name="T98" fmla="*/ 267 w 661"/>
                <a:gd name="T99" fmla="*/ 0 h 127"/>
                <a:gd name="T100" fmla="*/ 287 w 661"/>
                <a:gd name="T101" fmla="*/ 0 h 127"/>
                <a:gd name="T102" fmla="*/ 302 w 661"/>
                <a:gd name="T103" fmla="*/ 0 h 127"/>
                <a:gd name="T104" fmla="*/ 315 w 661"/>
                <a:gd name="T105" fmla="*/ 0 h 127"/>
                <a:gd name="T106" fmla="*/ 322 w 661"/>
                <a:gd name="T107" fmla="*/ 0 h 127"/>
                <a:gd name="T108" fmla="*/ 325 w 661"/>
                <a:gd name="T109" fmla="*/ 0 h 1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1"/>
                <a:gd name="T166" fmla="*/ 0 h 127"/>
                <a:gd name="T167" fmla="*/ 661 w 661"/>
                <a:gd name="T168" fmla="*/ 127 h 1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1" h="127">
                  <a:moveTo>
                    <a:pt x="650" y="0"/>
                  </a:moveTo>
                  <a:lnTo>
                    <a:pt x="650" y="0"/>
                  </a:lnTo>
                  <a:lnTo>
                    <a:pt x="654" y="10"/>
                  </a:lnTo>
                  <a:lnTo>
                    <a:pt x="658" y="22"/>
                  </a:lnTo>
                  <a:lnTo>
                    <a:pt x="660" y="33"/>
                  </a:lnTo>
                  <a:lnTo>
                    <a:pt x="661" y="46"/>
                  </a:lnTo>
                  <a:lnTo>
                    <a:pt x="654" y="46"/>
                  </a:lnTo>
                  <a:lnTo>
                    <a:pt x="637" y="46"/>
                  </a:lnTo>
                  <a:lnTo>
                    <a:pt x="609" y="46"/>
                  </a:lnTo>
                  <a:lnTo>
                    <a:pt x="573" y="46"/>
                  </a:lnTo>
                  <a:lnTo>
                    <a:pt x="530" y="46"/>
                  </a:lnTo>
                  <a:lnTo>
                    <a:pt x="482" y="46"/>
                  </a:lnTo>
                  <a:lnTo>
                    <a:pt x="431" y="46"/>
                  </a:lnTo>
                  <a:lnTo>
                    <a:pt x="378" y="46"/>
                  </a:lnTo>
                  <a:lnTo>
                    <a:pt x="323" y="46"/>
                  </a:lnTo>
                  <a:lnTo>
                    <a:pt x="272" y="46"/>
                  </a:lnTo>
                  <a:lnTo>
                    <a:pt x="223" y="46"/>
                  </a:lnTo>
                  <a:lnTo>
                    <a:pt x="178" y="46"/>
                  </a:lnTo>
                  <a:lnTo>
                    <a:pt x="141" y="46"/>
                  </a:lnTo>
                  <a:lnTo>
                    <a:pt x="110" y="46"/>
                  </a:lnTo>
                  <a:lnTo>
                    <a:pt x="89" y="46"/>
                  </a:lnTo>
                  <a:lnTo>
                    <a:pt x="79" y="46"/>
                  </a:lnTo>
                  <a:lnTo>
                    <a:pt x="57" y="54"/>
                  </a:lnTo>
                  <a:lnTo>
                    <a:pt x="47" y="74"/>
                  </a:lnTo>
                  <a:lnTo>
                    <a:pt x="45" y="101"/>
                  </a:lnTo>
                  <a:lnTo>
                    <a:pt x="45" y="127"/>
                  </a:lnTo>
                  <a:lnTo>
                    <a:pt x="0" y="127"/>
                  </a:lnTo>
                  <a:lnTo>
                    <a:pt x="0" y="109"/>
                  </a:lnTo>
                  <a:lnTo>
                    <a:pt x="0" y="90"/>
                  </a:lnTo>
                  <a:lnTo>
                    <a:pt x="3" y="69"/>
                  </a:lnTo>
                  <a:lnTo>
                    <a:pt x="7" y="50"/>
                  </a:lnTo>
                  <a:lnTo>
                    <a:pt x="17" y="32"/>
                  </a:lnTo>
                  <a:lnTo>
                    <a:pt x="31" y="18"/>
                  </a:lnTo>
                  <a:lnTo>
                    <a:pt x="52" y="9"/>
                  </a:lnTo>
                  <a:lnTo>
                    <a:pt x="79" y="5"/>
                  </a:lnTo>
                  <a:lnTo>
                    <a:pt x="100" y="5"/>
                  </a:lnTo>
                  <a:lnTo>
                    <a:pt x="128" y="5"/>
                  </a:lnTo>
                  <a:lnTo>
                    <a:pt x="163" y="5"/>
                  </a:lnTo>
                  <a:lnTo>
                    <a:pt x="205" y="4"/>
                  </a:lnTo>
                  <a:lnTo>
                    <a:pt x="250" y="4"/>
                  </a:lnTo>
                  <a:lnTo>
                    <a:pt x="297" y="4"/>
                  </a:lnTo>
                  <a:lnTo>
                    <a:pt x="347" y="3"/>
                  </a:lnTo>
                  <a:lnTo>
                    <a:pt x="396" y="3"/>
                  </a:lnTo>
                  <a:lnTo>
                    <a:pt x="445" y="3"/>
                  </a:lnTo>
                  <a:lnTo>
                    <a:pt x="492" y="1"/>
                  </a:lnTo>
                  <a:lnTo>
                    <a:pt x="534" y="1"/>
                  </a:lnTo>
                  <a:lnTo>
                    <a:pt x="573" y="1"/>
                  </a:lnTo>
                  <a:lnTo>
                    <a:pt x="604" y="0"/>
                  </a:lnTo>
                  <a:lnTo>
                    <a:pt x="629" y="0"/>
                  </a:lnTo>
                  <a:lnTo>
                    <a:pt x="644" y="0"/>
                  </a:lnTo>
                  <a:lnTo>
                    <a:pt x="650" y="0"/>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15" name="Freeform 151"/>
            <p:cNvSpPr/>
            <p:nvPr/>
          </p:nvSpPr>
          <p:spPr bwMode="auto">
            <a:xfrm>
              <a:off x="11135" y="3316"/>
              <a:ext cx="248" cy="105"/>
            </a:xfrm>
            <a:custGeom>
              <a:avLst/>
              <a:gdLst>
                <a:gd name="T0" fmla="*/ 3 w 218"/>
                <a:gd name="T1" fmla="*/ 0 h 115"/>
                <a:gd name="T2" fmla="*/ 2 w 218"/>
                <a:gd name="T3" fmla="*/ 5 h 115"/>
                <a:gd name="T4" fmla="*/ 0 w 218"/>
                <a:gd name="T5" fmla="*/ 9 h 115"/>
                <a:gd name="T6" fmla="*/ 0 w 218"/>
                <a:gd name="T7" fmla="*/ 12 h 115"/>
                <a:gd name="T8" fmla="*/ 0 w 218"/>
                <a:gd name="T9" fmla="*/ 17 h 115"/>
                <a:gd name="T10" fmla="*/ 8 w 218"/>
                <a:gd name="T11" fmla="*/ 17 h 115"/>
                <a:gd name="T12" fmla="*/ 16 w 218"/>
                <a:gd name="T13" fmla="*/ 17 h 115"/>
                <a:gd name="T14" fmla="*/ 24 w 218"/>
                <a:gd name="T15" fmla="*/ 17 h 115"/>
                <a:gd name="T16" fmla="*/ 32 w 218"/>
                <a:gd name="T17" fmla="*/ 17 h 115"/>
                <a:gd name="T18" fmla="*/ 40 w 218"/>
                <a:gd name="T19" fmla="*/ 17 h 115"/>
                <a:gd name="T20" fmla="*/ 46 w 218"/>
                <a:gd name="T21" fmla="*/ 17 h 115"/>
                <a:gd name="T22" fmla="*/ 52 w 218"/>
                <a:gd name="T23" fmla="*/ 17 h 115"/>
                <a:gd name="T24" fmla="*/ 57 w 218"/>
                <a:gd name="T25" fmla="*/ 17 h 115"/>
                <a:gd name="T26" fmla="*/ 65 w 218"/>
                <a:gd name="T27" fmla="*/ 17 h 115"/>
                <a:gd name="T28" fmla="*/ 72 w 218"/>
                <a:gd name="T29" fmla="*/ 19 h 115"/>
                <a:gd name="T30" fmla="*/ 77 w 218"/>
                <a:gd name="T31" fmla="*/ 23 h 115"/>
                <a:gd name="T32" fmla="*/ 82 w 218"/>
                <a:gd name="T33" fmla="*/ 27 h 115"/>
                <a:gd name="T34" fmla="*/ 85 w 218"/>
                <a:gd name="T35" fmla="*/ 33 h 115"/>
                <a:gd name="T36" fmla="*/ 87 w 218"/>
                <a:gd name="T37" fmla="*/ 40 h 115"/>
                <a:gd name="T38" fmla="*/ 89 w 218"/>
                <a:gd name="T39" fmla="*/ 48 h 115"/>
                <a:gd name="T40" fmla="*/ 89 w 218"/>
                <a:gd name="T41" fmla="*/ 57 h 115"/>
                <a:gd name="T42" fmla="*/ 108 w 218"/>
                <a:gd name="T43" fmla="*/ 57 h 115"/>
                <a:gd name="T44" fmla="*/ 108 w 218"/>
                <a:gd name="T45" fmla="*/ 55 h 115"/>
                <a:gd name="T46" fmla="*/ 108 w 218"/>
                <a:gd name="T47" fmla="*/ 48 h 115"/>
                <a:gd name="T48" fmla="*/ 107 w 218"/>
                <a:gd name="T49" fmla="*/ 39 h 115"/>
                <a:gd name="T50" fmla="*/ 103 w 218"/>
                <a:gd name="T51" fmla="*/ 28 h 115"/>
                <a:gd name="T52" fmla="*/ 98 w 218"/>
                <a:gd name="T53" fmla="*/ 17 h 115"/>
                <a:gd name="T54" fmla="*/ 88 w 218"/>
                <a:gd name="T55" fmla="*/ 9 h 115"/>
                <a:gd name="T56" fmla="*/ 75 w 218"/>
                <a:gd name="T57" fmla="*/ 2 h 115"/>
                <a:gd name="T58" fmla="*/ 56 w 218"/>
                <a:gd name="T59" fmla="*/ 0 h 115"/>
                <a:gd name="T60" fmla="*/ 44 w 218"/>
                <a:gd name="T61" fmla="*/ 0 h 115"/>
                <a:gd name="T62" fmla="*/ 33 w 218"/>
                <a:gd name="T63" fmla="*/ 0 h 115"/>
                <a:gd name="T64" fmla="*/ 23 w 218"/>
                <a:gd name="T65" fmla="*/ 0 h 115"/>
                <a:gd name="T66" fmla="*/ 16 w 218"/>
                <a:gd name="T67" fmla="*/ 0 h 115"/>
                <a:gd name="T68" fmla="*/ 10 w 218"/>
                <a:gd name="T69" fmla="*/ 0 h 115"/>
                <a:gd name="T70" fmla="*/ 6 w 218"/>
                <a:gd name="T71" fmla="*/ 0 h 115"/>
                <a:gd name="T72" fmla="*/ 3 w 218"/>
                <a:gd name="T73" fmla="*/ 0 h 115"/>
                <a:gd name="T74" fmla="*/ 3 w 218"/>
                <a:gd name="T75" fmla="*/ 0 h 1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8"/>
                <a:gd name="T115" fmla="*/ 0 h 115"/>
                <a:gd name="T116" fmla="*/ 218 w 218"/>
                <a:gd name="T117" fmla="*/ 115 h 1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8" h="115">
                  <a:moveTo>
                    <a:pt x="6" y="1"/>
                  </a:moveTo>
                  <a:lnTo>
                    <a:pt x="4" y="10"/>
                  </a:lnTo>
                  <a:lnTo>
                    <a:pt x="1" y="18"/>
                  </a:lnTo>
                  <a:lnTo>
                    <a:pt x="0" y="25"/>
                  </a:lnTo>
                  <a:lnTo>
                    <a:pt x="0" y="34"/>
                  </a:lnTo>
                  <a:lnTo>
                    <a:pt x="17" y="34"/>
                  </a:lnTo>
                  <a:lnTo>
                    <a:pt x="33" y="34"/>
                  </a:lnTo>
                  <a:lnTo>
                    <a:pt x="49" y="34"/>
                  </a:lnTo>
                  <a:lnTo>
                    <a:pt x="64" y="34"/>
                  </a:lnTo>
                  <a:lnTo>
                    <a:pt x="80" y="34"/>
                  </a:lnTo>
                  <a:lnTo>
                    <a:pt x="92" y="34"/>
                  </a:lnTo>
                  <a:lnTo>
                    <a:pt x="105" y="34"/>
                  </a:lnTo>
                  <a:lnTo>
                    <a:pt x="116" y="34"/>
                  </a:lnTo>
                  <a:lnTo>
                    <a:pt x="131" y="35"/>
                  </a:lnTo>
                  <a:lnTo>
                    <a:pt x="145" y="39"/>
                  </a:lnTo>
                  <a:lnTo>
                    <a:pt x="156" y="46"/>
                  </a:lnTo>
                  <a:lnTo>
                    <a:pt x="165" y="55"/>
                  </a:lnTo>
                  <a:lnTo>
                    <a:pt x="172" y="66"/>
                  </a:lnTo>
                  <a:lnTo>
                    <a:pt x="176" y="80"/>
                  </a:lnTo>
                  <a:lnTo>
                    <a:pt x="179" y="97"/>
                  </a:lnTo>
                  <a:lnTo>
                    <a:pt x="180" y="115"/>
                  </a:lnTo>
                  <a:lnTo>
                    <a:pt x="218" y="115"/>
                  </a:lnTo>
                  <a:lnTo>
                    <a:pt x="218" y="110"/>
                  </a:lnTo>
                  <a:lnTo>
                    <a:pt x="218" y="97"/>
                  </a:lnTo>
                  <a:lnTo>
                    <a:pt x="215" y="79"/>
                  </a:lnTo>
                  <a:lnTo>
                    <a:pt x="208" y="57"/>
                  </a:lnTo>
                  <a:lnTo>
                    <a:pt x="197" y="35"/>
                  </a:lnTo>
                  <a:lnTo>
                    <a:pt x="177" y="18"/>
                  </a:lnTo>
                  <a:lnTo>
                    <a:pt x="151" y="5"/>
                  </a:lnTo>
                  <a:lnTo>
                    <a:pt x="114" y="0"/>
                  </a:lnTo>
                  <a:lnTo>
                    <a:pt x="88" y="0"/>
                  </a:lnTo>
                  <a:lnTo>
                    <a:pt x="66" y="0"/>
                  </a:lnTo>
                  <a:lnTo>
                    <a:pt x="47" y="0"/>
                  </a:lnTo>
                  <a:lnTo>
                    <a:pt x="32" y="0"/>
                  </a:lnTo>
                  <a:lnTo>
                    <a:pt x="20" y="1"/>
                  </a:lnTo>
                  <a:lnTo>
                    <a:pt x="13" y="1"/>
                  </a:lnTo>
                  <a:lnTo>
                    <a:pt x="7" y="1"/>
                  </a:lnTo>
                  <a:lnTo>
                    <a:pt x="6" y="1"/>
                  </a:lnTo>
                  <a:close/>
                </a:path>
              </a:pathLst>
            </a:custGeom>
            <a:solidFill>
              <a:srgbClr val="8499AD"/>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16" name="Freeform 152"/>
            <p:cNvSpPr/>
            <p:nvPr/>
          </p:nvSpPr>
          <p:spPr bwMode="auto">
            <a:xfrm>
              <a:off x="11135" y="3316"/>
              <a:ext cx="248" cy="105"/>
            </a:xfrm>
            <a:custGeom>
              <a:avLst/>
              <a:gdLst>
                <a:gd name="T0" fmla="*/ 3 w 218"/>
                <a:gd name="T1" fmla="*/ 0 h 115"/>
                <a:gd name="T2" fmla="*/ 3 w 218"/>
                <a:gd name="T3" fmla="*/ 0 h 115"/>
                <a:gd name="T4" fmla="*/ 2 w 218"/>
                <a:gd name="T5" fmla="*/ 5 h 115"/>
                <a:gd name="T6" fmla="*/ 0 w 218"/>
                <a:gd name="T7" fmla="*/ 9 h 115"/>
                <a:gd name="T8" fmla="*/ 0 w 218"/>
                <a:gd name="T9" fmla="*/ 12 h 115"/>
                <a:gd name="T10" fmla="*/ 0 w 218"/>
                <a:gd name="T11" fmla="*/ 17 h 115"/>
                <a:gd name="T12" fmla="*/ 0 w 218"/>
                <a:gd name="T13" fmla="*/ 17 h 115"/>
                <a:gd name="T14" fmla="*/ 8 w 218"/>
                <a:gd name="T15" fmla="*/ 17 h 115"/>
                <a:gd name="T16" fmla="*/ 16 w 218"/>
                <a:gd name="T17" fmla="*/ 17 h 115"/>
                <a:gd name="T18" fmla="*/ 24 w 218"/>
                <a:gd name="T19" fmla="*/ 17 h 115"/>
                <a:gd name="T20" fmla="*/ 32 w 218"/>
                <a:gd name="T21" fmla="*/ 17 h 115"/>
                <a:gd name="T22" fmla="*/ 40 w 218"/>
                <a:gd name="T23" fmla="*/ 17 h 115"/>
                <a:gd name="T24" fmla="*/ 46 w 218"/>
                <a:gd name="T25" fmla="*/ 17 h 115"/>
                <a:gd name="T26" fmla="*/ 52 w 218"/>
                <a:gd name="T27" fmla="*/ 17 h 115"/>
                <a:gd name="T28" fmla="*/ 57 w 218"/>
                <a:gd name="T29" fmla="*/ 17 h 115"/>
                <a:gd name="T30" fmla="*/ 57 w 218"/>
                <a:gd name="T31" fmla="*/ 17 h 115"/>
                <a:gd name="T32" fmla="*/ 65 w 218"/>
                <a:gd name="T33" fmla="*/ 17 h 115"/>
                <a:gd name="T34" fmla="*/ 72 w 218"/>
                <a:gd name="T35" fmla="*/ 19 h 115"/>
                <a:gd name="T36" fmla="*/ 77 w 218"/>
                <a:gd name="T37" fmla="*/ 23 h 115"/>
                <a:gd name="T38" fmla="*/ 82 w 218"/>
                <a:gd name="T39" fmla="*/ 27 h 115"/>
                <a:gd name="T40" fmla="*/ 85 w 218"/>
                <a:gd name="T41" fmla="*/ 33 h 115"/>
                <a:gd name="T42" fmla="*/ 87 w 218"/>
                <a:gd name="T43" fmla="*/ 40 h 115"/>
                <a:gd name="T44" fmla="*/ 89 w 218"/>
                <a:gd name="T45" fmla="*/ 48 h 115"/>
                <a:gd name="T46" fmla="*/ 89 w 218"/>
                <a:gd name="T47" fmla="*/ 57 h 115"/>
                <a:gd name="T48" fmla="*/ 108 w 218"/>
                <a:gd name="T49" fmla="*/ 57 h 115"/>
                <a:gd name="T50" fmla="*/ 108 w 218"/>
                <a:gd name="T51" fmla="*/ 57 h 115"/>
                <a:gd name="T52" fmla="*/ 108 w 218"/>
                <a:gd name="T53" fmla="*/ 55 h 115"/>
                <a:gd name="T54" fmla="*/ 108 w 218"/>
                <a:gd name="T55" fmla="*/ 48 h 115"/>
                <a:gd name="T56" fmla="*/ 107 w 218"/>
                <a:gd name="T57" fmla="*/ 39 h 115"/>
                <a:gd name="T58" fmla="*/ 103 w 218"/>
                <a:gd name="T59" fmla="*/ 28 h 115"/>
                <a:gd name="T60" fmla="*/ 98 w 218"/>
                <a:gd name="T61" fmla="*/ 17 h 115"/>
                <a:gd name="T62" fmla="*/ 88 w 218"/>
                <a:gd name="T63" fmla="*/ 9 h 115"/>
                <a:gd name="T64" fmla="*/ 75 w 218"/>
                <a:gd name="T65" fmla="*/ 2 h 115"/>
                <a:gd name="T66" fmla="*/ 56 w 218"/>
                <a:gd name="T67" fmla="*/ 0 h 115"/>
                <a:gd name="T68" fmla="*/ 56 w 218"/>
                <a:gd name="T69" fmla="*/ 0 h 115"/>
                <a:gd name="T70" fmla="*/ 44 w 218"/>
                <a:gd name="T71" fmla="*/ 0 h 115"/>
                <a:gd name="T72" fmla="*/ 33 w 218"/>
                <a:gd name="T73" fmla="*/ 0 h 115"/>
                <a:gd name="T74" fmla="*/ 23 w 218"/>
                <a:gd name="T75" fmla="*/ 0 h 115"/>
                <a:gd name="T76" fmla="*/ 16 w 218"/>
                <a:gd name="T77" fmla="*/ 0 h 115"/>
                <a:gd name="T78" fmla="*/ 10 w 218"/>
                <a:gd name="T79" fmla="*/ 0 h 115"/>
                <a:gd name="T80" fmla="*/ 6 w 218"/>
                <a:gd name="T81" fmla="*/ 0 h 115"/>
                <a:gd name="T82" fmla="*/ 3 w 218"/>
                <a:gd name="T83" fmla="*/ 0 h 115"/>
                <a:gd name="T84" fmla="*/ 3 w 218"/>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115"/>
                <a:gd name="T131" fmla="*/ 218 w 218"/>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115">
                  <a:moveTo>
                    <a:pt x="6" y="1"/>
                  </a:moveTo>
                  <a:lnTo>
                    <a:pt x="6" y="1"/>
                  </a:lnTo>
                  <a:lnTo>
                    <a:pt x="4" y="10"/>
                  </a:lnTo>
                  <a:lnTo>
                    <a:pt x="1" y="18"/>
                  </a:lnTo>
                  <a:lnTo>
                    <a:pt x="0" y="25"/>
                  </a:lnTo>
                  <a:lnTo>
                    <a:pt x="0" y="34"/>
                  </a:lnTo>
                  <a:lnTo>
                    <a:pt x="17" y="34"/>
                  </a:lnTo>
                  <a:lnTo>
                    <a:pt x="33" y="34"/>
                  </a:lnTo>
                  <a:lnTo>
                    <a:pt x="49" y="34"/>
                  </a:lnTo>
                  <a:lnTo>
                    <a:pt x="64" y="34"/>
                  </a:lnTo>
                  <a:lnTo>
                    <a:pt x="80" y="34"/>
                  </a:lnTo>
                  <a:lnTo>
                    <a:pt x="92" y="34"/>
                  </a:lnTo>
                  <a:lnTo>
                    <a:pt x="105" y="34"/>
                  </a:lnTo>
                  <a:lnTo>
                    <a:pt x="116" y="34"/>
                  </a:lnTo>
                  <a:lnTo>
                    <a:pt x="131" y="35"/>
                  </a:lnTo>
                  <a:lnTo>
                    <a:pt x="145" y="39"/>
                  </a:lnTo>
                  <a:lnTo>
                    <a:pt x="156" y="46"/>
                  </a:lnTo>
                  <a:lnTo>
                    <a:pt x="165" y="55"/>
                  </a:lnTo>
                  <a:lnTo>
                    <a:pt x="172" y="66"/>
                  </a:lnTo>
                  <a:lnTo>
                    <a:pt x="176" y="80"/>
                  </a:lnTo>
                  <a:lnTo>
                    <a:pt x="179" y="97"/>
                  </a:lnTo>
                  <a:lnTo>
                    <a:pt x="180" y="115"/>
                  </a:lnTo>
                  <a:lnTo>
                    <a:pt x="218" y="115"/>
                  </a:lnTo>
                  <a:lnTo>
                    <a:pt x="218" y="110"/>
                  </a:lnTo>
                  <a:lnTo>
                    <a:pt x="218" y="97"/>
                  </a:lnTo>
                  <a:lnTo>
                    <a:pt x="215" y="79"/>
                  </a:lnTo>
                  <a:lnTo>
                    <a:pt x="208" y="57"/>
                  </a:lnTo>
                  <a:lnTo>
                    <a:pt x="197" y="35"/>
                  </a:lnTo>
                  <a:lnTo>
                    <a:pt x="177" y="18"/>
                  </a:lnTo>
                  <a:lnTo>
                    <a:pt x="151" y="5"/>
                  </a:lnTo>
                  <a:lnTo>
                    <a:pt x="114" y="0"/>
                  </a:lnTo>
                  <a:lnTo>
                    <a:pt x="88" y="0"/>
                  </a:lnTo>
                  <a:lnTo>
                    <a:pt x="66" y="0"/>
                  </a:lnTo>
                  <a:lnTo>
                    <a:pt x="47" y="0"/>
                  </a:lnTo>
                  <a:lnTo>
                    <a:pt x="32" y="0"/>
                  </a:lnTo>
                  <a:lnTo>
                    <a:pt x="20" y="1"/>
                  </a:lnTo>
                  <a:lnTo>
                    <a:pt x="13" y="1"/>
                  </a:lnTo>
                  <a:lnTo>
                    <a:pt x="7" y="1"/>
                  </a:lnTo>
                  <a:lnTo>
                    <a:pt x="6" y="1"/>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104599" name="Rectangle 153"/>
            <p:cNvSpPr/>
            <p:nvPr/>
          </p:nvSpPr>
          <p:spPr>
            <a:xfrm>
              <a:off x="11430" y="3233"/>
              <a:ext cx="53" cy="188"/>
            </a:xfrm>
            <a:prstGeom prst="rect">
              <a:avLst/>
            </a:prstGeom>
            <a:solidFill>
              <a:srgbClr val="8499AD"/>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00" name="Rectangle 154"/>
            <p:cNvSpPr/>
            <p:nvPr/>
          </p:nvSpPr>
          <p:spPr>
            <a:xfrm>
              <a:off x="11430" y="3233"/>
              <a:ext cx="53" cy="188"/>
            </a:xfrm>
            <a:prstGeom prst="rect">
              <a:avLst/>
            </a:prstGeom>
            <a:noFill/>
            <a:ln w="0" cap="flat" cmpd="sng">
              <a:solidFill>
                <a:srgbClr val="000000"/>
              </a:solidFill>
              <a:prstDash val="solid"/>
              <a:miter/>
              <a:headEnd type="none" w="med" len="med"/>
              <a:tailEnd type="none" w="med" len="med"/>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395419" name="Freeform 155"/>
            <p:cNvSpPr/>
            <p:nvPr/>
          </p:nvSpPr>
          <p:spPr bwMode="auto">
            <a:xfrm>
              <a:off x="11533" y="3273"/>
              <a:ext cx="800" cy="148"/>
            </a:xfrm>
            <a:custGeom>
              <a:avLst/>
              <a:gdLst>
                <a:gd name="T0" fmla="*/ 347 w 695"/>
                <a:gd name="T1" fmla="*/ 17 h 161"/>
                <a:gd name="T2" fmla="*/ 345 w 695"/>
                <a:gd name="T3" fmla="*/ 12 h 161"/>
                <a:gd name="T4" fmla="*/ 342 w 695"/>
                <a:gd name="T5" fmla="*/ 8 h 161"/>
                <a:gd name="T6" fmla="*/ 340 w 695"/>
                <a:gd name="T7" fmla="*/ 3 h 161"/>
                <a:gd name="T8" fmla="*/ 336 w 695"/>
                <a:gd name="T9" fmla="*/ 0 h 161"/>
                <a:gd name="T10" fmla="*/ 330 w 695"/>
                <a:gd name="T11" fmla="*/ 0 h 161"/>
                <a:gd name="T12" fmla="*/ 319 w 695"/>
                <a:gd name="T13" fmla="*/ 0 h 161"/>
                <a:gd name="T14" fmla="*/ 305 w 695"/>
                <a:gd name="T15" fmla="*/ 0 h 161"/>
                <a:gd name="T16" fmla="*/ 287 w 695"/>
                <a:gd name="T17" fmla="*/ 0 h 161"/>
                <a:gd name="T18" fmla="*/ 266 w 695"/>
                <a:gd name="T19" fmla="*/ 0 h 161"/>
                <a:gd name="T20" fmla="*/ 244 w 695"/>
                <a:gd name="T21" fmla="*/ 0 h 161"/>
                <a:gd name="T22" fmla="*/ 220 w 695"/>
                <a:gd name="T23" fmla="*/ 0 h 161"/>
                <a:gd name="T24" fmla="*/ 196 w 695"/>
                <a:gd name="T25" fmla="*/ 0 h 161"/>
                <a:gd name="T26" fmla="*/ 171 w 695"/>
                <a:gd name="T27" fmla="*/ 0 h 161"/>
                <a:gd name="T28" fmla="*/ 148 w 695"/>
                <a:gd name="T29" fmla="*/ 0 h 161"/>
                <a:gd name="T30" fmla="*/ 126 w 695"/>
                <a:gd name="T31" fmla="*/ 0 h 161"/>
                <a:gd name="T32" fmla="*/ 106 w 695"/>
                <a:gd name="T33" fmla="*/ 0 h 161"/>
                <a:gd name="T34" fmla="*/ 88 w 695"/>
                <a:gd name="T35" fmla="*/ 0 h 161"/>
                <a:gd name="T36" fmla="*/ 75 w 695"/>
                <a:gd name="T37" fmla="*/ 0 h 161"/>
                <a:gd name="T38" fmla="*/ 65 w 695"/>
                <a:gd name="T39" fmla="*/ 0 h 161"/>
                <a:gd name="T40" fmla="*/ 59 w 695"/>
                <a:gd name="T41" fmla="*/ 0 h 161"/>
                <a:gd name="T42" fmla="*/ 53 w 695"/>
                <a:gd name="T43" fmla="*/ 0 h 161"/>
                <a:gd name="T44" fmla="*/ 45 w 695"/>
                <a:gd name="T45" fmla="*/ 2 h 161"/>
                <a:gd name="T46" fmla="*/ 35 w 695"/>
                <a:gd name="T47" fmla="*/ 4 h 161"/>
                <a:gd name="T48" fmla="*/ 25 w 695"/>
                <a:gd name="T49" fmla="*/ 9 h 161"/>
                <a:gd name="T50" fmla="*/ 16 w 695"/>
                <a:gd name="T51" fmla="*/ 14 h 161"/>
                <a:gd name="T52" fmla="*/ 8 w 695"/>
                <a:gd name="T53" fmla="*/ 21 h 161"/>
                <a:gd name="T54" fmla="*/ 2 w 695"/>
                <a:gd name="T55" fmla="*/ 30 h 161"/>
                <a:gd name="T56" fmla="*/ 0 w 695"/>
                <a:gd name="T57" fmla="*/ 40 h 161"/>
                <a:gd name="T58" fmla="*/ 0 w 695"/>
                <a:gd name="T59" fmla="*/ 60 h 161"/>
                <a:gd name="T60" fmla="*/ 0 w 695"/>
                <a:gd name="T61" fmla="*/ 72 h 161"/>
                <a:gd name="T62" fmla="*/ 0 w 695"/>
                <a:gd name="T63" fmla="*/ 78 h 161"/>
                <a:gd name="T64" fmla="*/ 0 w 695"/>
                <a:gd name="T65" fmla="*/ 80 h 161"/>
                <a:gd name="T66" fmla="*/ 22 w 695"/>
                <a:gd name="T67" fmla="*/ 80 h 161"/>
                <a:gd name="T68" fmla="*/ 22 w 695"/>
                <a:gd name="T69" fmla="*/ 71 h 161"/>
                <a:gd name="T70" fmla="*/ 22 w 695"/>
                <a:gd name="T71" fmla="*/ 62 h 161"/>
                <a:gd name="T72" fmla="*/ 24 w 695"/>
                <a:gd name="T73" fmla="*/ 51 h 161"/>
                <a:gd name="T74" fmla="*/ 26 w 695"/>
                <a:gd name="T75" fmla="*/ 42 h 161"/>
                <a:gd name="T76" fmla="*/ 31 w 695"/>
                <a:gd name="T77" fmla="*/ 33 h 161"/>
                <a:gd name="T78" fmla="*/ 38 w 695"/>
                <a:gd name="T79" fmla="*/ 26 h 161"/>
                <a:gd name="T80" fmla="*/ 48 w 695"/>
                <a:gd name="T81" fmla="*/ 21 h 161"/>
                <a:gd name="T82" fmla="*/ 62 w 695"/>
                <a:gd name="T83" fmla="*/ 19 h 161"/>
                <a:gd name="T84" fmla="*/ 72 w 695"/>
                <a:gd name="T85" fmla="*/ 19 h 161"/>
                <a:gd name="T86" fmla="*/ 86 w 695"/>
                <a:gd name="T87" fmla="*/ 19 h 161"/>
                <a:gd name="T88" fmla="*/ 104 w 695"/>
                <a:gd name="T89" fmla="*/ 19 h 161"/>
                <a:gd name="T90" fmla="*/ 125 w 695"/>
                <a:gd name="T91" fmla="*/ 19 h 161"/>
                <a:gd name="T92" fmla="*/ 147 w 695"/>
                <a:gd name="T93" fmla="*/ 19 h 161"/>
                <a:gd name="T94" fmla="*/ 171 w 695"/>
                <a:gd name="T95" fmla="*/ 19 h 161"/>
                <a:gd name="T96" fmla="*/ 196 w 695"/>
                <a:gd name="T97" fmla="*/ 18 h 161"/>
                <a:gd name="T98" fmla="*/ 220 w 695"/>
                <a:gd name="T99" fmla="*/ 18 h 161"/>
                <a:gd name="T100" fmla="*/ 245 w 695"/>
                <a:gd name="T101" fmla="*/ 18 h 161"/>
                <a:gd name="T102" fmla="*/ 268 w 695"/>
                <a:gd name="T103" fmla="*/ 17 h 161"/>
                <a:gd name="T104" fmla="*/ 289 w 695"/>
                <a:gd name="T105" fmla="*/ 17 h 161"/>
                <a:gd name="T106" fmla="*/ 309 w 695"/>
                <a:gd name="T107" fmla="*/ 17 h 161"/>
                <a:gd name="T108" fmla="*/ 324 w 695"/>
                <a:gd name="T109" fmla="*/ 17 h 161"/>
                <a:gd name="T110" fmla="*/ 337 w 695"/>
                <a:gd name="T111" fmla="*/ 17 h 161"/>
                <a:gd name="T112" fmla="*/ 344 w 695"/>
                <a:gd name="T113" fmla="*/ 17 h 161"/>
                <a:gd name="T114" fmla="*/ 347 w 695"/>
                <a:gd name="T115" fmla="*/ 17 h 1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5"/>
                <a:gd name="T175" fmla="*/ 0 h 161"/>
                <a:gd name="T176" fmla="*/ 695 w 695"/>
                <a:gd name="T177" fmla="*/ 161 h 1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5" h="161">
                  <a:moveTo>
                    <a:pt x="695" y="34"/>
                  </a:moveTo>
                  <a:lnTo>
                    <a:pt x="691" y="25"/>
                  </a:lnTo>
                  <a:lnTo>
                    <a:pt x="685" y="16"/>
                  </a:lnTo>
                  <a:lnTo>
                    <a:pt x="680" y="7"/>
                  </a:lnTo>
                  <a:lnTo>
                    <a:pt x="673" y="0"/>
                  </a:lnTo>
                  <a:lnTo>
                    <a:pt x="660" y="0"/>
                  </a:lnTo>
                  <a:lnTo>
                    <a:pt x="639" y="0"/>
                  </a:lnTo>
                  <a:lnTo>
                    <a:pt x="610" y="0"/>
                  </a:lnTo>
                  <a:lnTo>
                    <a:pt x="575" y="0"/>
                  </a:lnTo>
                  <a:lnTo>
                    <a:pt x="533" y="0"/>
                  </a:lnTo>
                  <a:lnTo>
                    <a:pt x="488" y="0"/>
                  </a:lnTo>
                  <a:lnTo>
                    <a:pt x="441" y="0"/>
                  </a:lnTo>
                  <a:lnTo>
                    <a:pt x="392" y="0"/>
                  </a:lnTo>
                  <a:lnTo>
                    <a:pt x="343" y="0"/>
                  </a:lnTo>
                  <a:lnTo>
                    <a:pt x="297" y="0"/>
                  </a:lnTo>
                  <a:lnTo>
                    <a:pt x="253" y="0"/>
                  </a:lnTo>
                  <a:lnTo>
                    <a:pt x="212" y="0"/>
                  </a:lnTo>
                  <a:lnTo>
                    <a:pt x="177" y="0"/>
                  </a:lnTo>
                  <a:lnTo>
                    <a:pt x="150" y="0"/>
                  </a:lnTo>
                  <a:lnTo>
                    <a:pt x="130" y="0"/>
                  </a:lnTo>
                  <a:lnTo>
                    <a:pt x="119" y="0"/>
                  </a:lnTo>
                  <a:lnTo>
                    <a:pt x="106" y="1"/>
                  </a:lnTo>
                  <a:lnTo>
                    <a:pt x="90" y="4"/>
                  </a:lnTo>
                  <a:lnTo>
                    <a:pt x="70" y="9"/>
                  </a:lnTo>
                  <a:lnTo>
                    <a:pt x="51" y="18"/>
                  </a:lnTo>
                  <a:lnTo>
                    <a:pt x="32" y="28"/>
                  </a:lnTo>
                  <a:lnTo>
                    <a:pt x="16" y="42"/>
                  </a:lnTo>
                  <a:lnTo>
                    <a:pt x="4" y="60"/>
                  </a:lnTo>
                  <a:lnTo>
                    <a:pt x="0" y="81"/>
                  </a:lnTo>
                  <a:lnTo>
                    <a:pt x="0" y="120"/>
                  </a:lnTo>
                  <a:lnTo>
                    <a:pt x="0" y="144"/>
                  </a:lnTo>
                  <a:lnTo>
                    <a:pt x="0" y="157"/>
                  </a:lnTo>
                  <a:lnTo>
                    <a:pt x="0" y="161"/>
                  </a:lnTo>
                  <a:lnTo>
                    <a:pt x="45" y="161"/>
                  </a:lnTo>
                  <a:lnTo>
                    <a:pt x="45" y="143"/>
                  </a:lnTo>
                  <a:lnTo>
                    <a:pt x="45" y="124"/>
                  </a:lnTo>
                  <a:lnTo>
                    <a:pt x="48" y="103"/>
                  </a:lnTo>
                  <a:lnTo>
                    <a:pt x="52" y="84"/>
                  </a:lnTo>
                  <a:lnTo>
                    <a:pt x="62" y="66"/>
                  </a:lnTo>
                  <a:lnTo>
                    <a:pt x="76" y="52"/>
                  </a:lnTo>
                  <a:lnTo>
                    <a:pt x="97" y="43"/>
                  </a:lnTo>
                  <a:lnTo>
                    <a:pt x="124" y="39"/>
                  </a:lnTo>
                  <a:lnTo>
                    <a:pt x="145" y="39"/>
                  </a:lnTo>
                  <a:lnTo>
                    <a:pt x="173" y="39"/>
                  </a:lnTo>
                  <a:lnTo>
                    <a:pt x="208" y="39"/>
                  </a:lnTo>
                  <a:lnTo>
                    <a:pt x="250" y="38"/>
                  </a:lnTo>
                  <a:lnTo>
                    <a:pt x="295" y="38"/>
                  </a:lnTo>
                  <a:lnTo>
                    <a:pt x="342" y="38"/>
                  </a:lnTo>
                  <a:lnTo>
                    <a:pt x="392" y="37"/>
                  </a:lnTo>
                  <a:lnTo>
                    <a:pt x="441" y="37"/>
                  </a:lnTo>
                  <a:lnTo>
                    <a:pt x="490" y="37"/>
                  </a:lnTo>
                  <a:lnTo>
                    <a:pt x="537" y="35"/>
                  </a:lnTo>
                  <a:lnTo>
                    <a:pt x="579" y="35"/>
                  </a:lnTo>
                  <a:lnTo>
                    <a:pt x="618" y="35"/>
                  </a:lnTo>
                  <a:lnTo>
                    <a:pt x="649" y="34"/>
                  </a:lnTo>
                  <a:lnTo>
                    <a:pt x="674" y="34"/>
                  </a:lnTo>
                  <a:lnTo>
                    <a:pt x="689" y="34"/>
                  </a:lnTo>
                  <a:lnTo>
                    <a:pt x="695" y="34"/>
                  </a:lnTo>
                  <a:close/>
                </a:path>
              </a:pathLst>
            </a:custGeom>
            <a:solidFill>
              <a:srgbClr val="8499AD"/>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20" name="Freeform 156"/>
            <p:cNvSpPr/>
            <p:nvPr/>
          </p:nvSpPr>
          <p:spPr bwMode="auto">
            <a:xfrm>
              <a:off x="11533" y="3273"/>
              <a:ext cx="800" cy="148"/>
            </a:xfrm>
            <a:custGeom>
              <a:avLst/>
              <a:gdLst>
                <a:gd name="T0" fmla="*/ 347 w 695"/>
                <a:gd name="T1" fmla="*/ 17 h 161"/>
                <a:gd name="T2" fmla="*/ 342 w 695"/>
                <a:gd name="T3" fmla="*/ 8 h 161"/>
                <a:gd name="T4" fmla="*/ 336 w 695"/>
                <a:gd name="T5" fmla="*/ 0 h 161"/>
                <a:gd name="T6" fmla="*/ 330 w 695"/>
                <a:gd name="T7" fmla="*/ 0 h 161"/>
                <a:gd name="T8" fmla="*/ 305 w 695"/>
                <a:gd name="T9" fmla="*/ 0 h 161"/>
                <a:gd name="T10" fmla="*/ 266 w 695"/>
                <a:gd name="T11" fmla="*/ 0 h 161"/>
                <a:gd name="T12" fmla="*/ 220 w 695"/>
                <a:gd name="T13" fmla="*/ 0 h 161"/>
                <a:gd name="T14" fmla="*/ 171 w 695"/>
                <a:gd name="T15" fmla="*/ 0 h 161"/>
                <a:gd name="T16" fmla="*/ 126 w 695"/>
                <a:gd name="T17" fmla="*/ 0 h 161"/>
                <a:gd name="T18" fmla="*/ 88 w 695"/>
                <a:gd name="T19" fmla="*/ 0 h 161"/>
                <a:gd name="T20" fmla="*/ 65 w 695"/>
                <a:gd name="T21" fmla="*/ 0 h 161"/>
                <a:gd name="T22" fmla="*/ 59 w 695"/>
                <a:gd name="T23" fmla="*/ 0 h 161"/>
                <a:gd name="T24" fmla="*/ 45 w 695"/>
                <a:gd name="T25" fmla="*/ 2 h 161"/>
                <a:gd name="T26" fmla="*/ 25 w 695"/>
                <a:gd name="T27" fmla="*/ 9 h 161"/>
                <a:gd name="T28" fmla="*/ 8 w 695"/>
                <a:gd name="T29" fmla="*/ 21 h 161"/>
                <a:gd name="T30" fmla="*/ 0 w 695"/>
                <a:gd name="T31" fmla="*/ 40 h 161"/>
                <a:gd name="T32" fmla="*/ 0 w 695"/>
                <a:gd name="T33" fmla="*/ 60 h 161"/>
                <a:gd name="T34" fmla="*/ 0 w 695"/>
                <a:gd name="T35" fmla="*/ 78 h 161"/>
                <a:gd name="T36" fmla="*/ 22 w 695"/>
                <a:gd name="T37" fmla="*/ 80 h 161"/>
                <a:gd name="T38" fmla="*/ 22 w 695"/>
                <a:gd name="T39" fmla="*/ 71 h 161"/>
                <a:gd name="T40" fmla="*/ 24 w 695"/>
                <a:gd name="T41" fmla="*/ 51 h 161"/>
                <a:gd name="T42" fmla="*/ 31 w 695"/>
                <a:gd name="T43" fmla="*/ 33 h 161"/>
                <a:gd name="T44" fmla="*/ 48 w 695"/>
                <a:gd name="T45" fmla="*/ 21 h 161"/>
                <a:gd name="T46" fmla="*/ 62 w 695"/>
                <a:gd name="T47" fmla="*/ 19 h 161"/>
                <a:gd name="T48" fmla="*/ 86 w 695"/>
                <a:gd name="T49" fmla="*/ 19 h 161"/>
                <a:gd name="T50" fmla="*/ 125 w 695"/>
                <a:gd name="T51" fmla="*/ 19 h 161"/>
                <a:gd name="T52" fmla="*/ 171 w 695"/>
                <a:gd name="T53" fmla="*/ 19 h 161"/>
                <a:gd name="T54" fmla="*/ 220 w 695"/>
                <a:gd name="T55" fmla="*/ 18 h 161"/>
                <a:gd name="T56" fmla="*/ 268 w 695"/>
                <a:gd name="T57" fmla="*/ 17 h 161"/>
                <a:gd name="T58" fmla="*/ 309 w 695"/>
                <a:gd name="T59" fmla="*/ 17 h 161"/>
                <a:gd name="T60" fmla="*/ 337 w 695"/>
                <a:gd name="T61" fmla="*/ 17 h 161"/>
                <a:gd name="T62" fmla="*/ 347 w 695"/>
                <a:gd name="T63" fmla="*/ 17 h 1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5"/>
                <a:gd name="T97" fmla="*/ 0 h 161"/>
                <a:gd name="T98" fmla="*/ 695 w 695"/>
                <a:gd name="T99" fmla="*/ 161 h 1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5" h="161">
                  <a:moveTo>
                    <a:pt x="695" y="34"/>
                  </a:moveTo>
                  <a:lnTo>
                    <a:pt x="695" y="34"/>
                  </a:lnTo>
                  <a:lnTo>
                    <a:pt x="691" y="25"/>
                  </a:lnTo>
                  <a:lnTo>
                    <a:pt x="685" y="16"/>
                  </a:lnTo>
                  <a:lnTo>
                    <a:pt x="680" y="7"/>
                  </a:lnTo>
                  <a:lnTo>
                    <a:pt x="673" y="0"/>
                  </a:lnTo>
                  <a:lnTo>
                    <a:pt x="660" y="0"/>
                  </a:lnTo>
                  <a:lnTo>
                    <a:pt x="639" y="0"/>
                  </a:lnTo>
                  <a:lnTo>
                    <a:pt x="610" y="0"/>
                  </a:lnTo>
                  <a:lnTo>
                    <a:pt x="575" y="0"/>
                  </a:lnTo>
                  <a:lnTo>
                    <a:pt x="533" y="0"/>
                  </a:lnTo>
                  <a:lnTo>
                    <a:pt x="488" y="0"/>
                  </a:lnTo>
                  <a:lnTo>
                    <a:pt x="441" y="0"/>
                  </a:lnTo>
                  <a:lnTo>
                    <a:pt x="392" y="0"/>
                  </a:lnTo>
                  <a:lnTo>
                    <a:pt x="343" y="0"/>
                  </a:lnTo>
                  <a:lnTo>
                    <a:pt x="297" y="0"/>
                  </a:lnTo>
                  <a:lnTo>
                    <a:pt x="253" y="0"/>
                  </a:lnTo>
                  <a:lnTo>
                    <a:pt x="212" y="0"/>
                  </a:lnTo>
                  <a:lnTo>
                    <a:pt x="177" y="0"/>
                  </a:lnTo>
                  <a:lnTo>
                    <a:pt x="150" y="0"/>
                  </a:lnTo>
                  <a:lnTo>
                    <a:pt x="130" y="0"/>
                  </a:lnTo>
                  <a:lnTo>
                    <a:pt x="119" y="0"/>
                  </a:lnTo>
                  <a:lnTo>
                    <a:pt x="106" y="1"/>
                  </a:lnTo>
                  <a:lnTo>
                    <a:pt x="90" y="4"/>
                  </a:lnTo>
                  <a:lnTo>
                    <a:pt x="70" y="9"/>
                  </a:lnTo>
                  <a:lnTo>
                    <a:pt x="51" y="18"/>
                  </a:lnTo>
                  <a:lnTo>
                    <a:pt x="32" y="28"/>
                  </a:lnTo>
                  <a:lnTo>
                    <a:pt x="16" y="42"/>
                  </a:lnTo>
                  <a:lnTo>
                    <a:pt x="4" y="60"/>
                  </a:lnTo>
                  <a:lnTo>
                    <a:pt x="0" y="81"/>
                  </a:lnTo>
                  <a:lnTo>
                    <a:pt x="0" y="120"/>
                  </a:lnTo>
                  <a:lnTo>
                    <a:pt x="0" y="144"/>
                  </a:lnTo>
                  <a:lnTo>
                    <a:pt x="0" y="157"/>
                  </a:lnTo>
                  <a:lnTo>
                    <a:pt x="0" y="161"/>
                  </a:lnTo>
                  <a:lnTo>
                    <a:pt x="45" y="161"/>
                  </a:lnTo>
                  <a:lnTo>
                    <a:pt x="45" y="143"/>
                  </a:lnTo>
                  <a:lnTo>
                    <a:pt x="45" y="124"/>
                  </a:lnTo>
                  <a:lnTo>
                    <a:pt x="48" y="103"/>
                  </a:lnTo>
                  <a:lnTo>
                    <a:pt x="52" y="84"/>
                  </a:lnTo>
                  <a:lnTo>
                    <a:pt x="62" y="66"/>
                  </a:lnTo>
                  <a:lnTo>
                    <a:pt x="76" y="52"/>
                  </a:lnTo>
                  <a:lnTo>
                    <a:pt x="97" y="43"/>
                  </a:lnTo>
                  <a:lnTo>
                    <a:pt x="124" y="39"/>
                  </a:lnTo>
                  <a:lnTo>
                    <a:pt x="145" y="39"/>
                  </a:lnTo>
                  <a:lnTo>
                    <a:pt x="173" y="39"/>
                  </a:lnTo>
                  <a:lnTo>
                    <a:pt x="208" y="39"/>
                  </a:lnTo>
                  <a:lnTo>
                    <a:pt x="250" y="38"/>
                  </a:lnTo>
                  <a:lnTo>
                    <a:pt x="295" y="38"/>
                  </a:lnTo>
                  <a:lnTo>
                    <a:pt x="342" y="38"/>
                  </a:lnTo>
                  <a:lnTo>
                    <a:pt x="392" y="37"/>
                  </a:lnTo>
                  <a:lnTo>
                    <a:pt x="441" y="37"/>
                  </a:lnTo>
                  <a:lnTo>
                    <a:pt x="490" y="37"/>
                  </a:lnTo>
                  <a:lnTo>
                    <a:pt x="537" y="35"/>
                  </a:lnTo>
                  <a:lnTo>
                    <a:pt x="579" y="35"/>
                  </a:lnTo>
                  <a:lnTo>
                    <a:pt x="618" y="35"/>
                  </a:lnTo>
                  <a:lnTo>
                    <a:pt x="649" y="34"/>
                  </a:lnTo>
                  <a:lnTo>
                    <a:pt x="674" y="34"/>
                  </a:lnTo>
                  <a:lnTo>
                    <a:pt x="689" y="34"/>
                  </a:lnTo>
                  <a:lnTo>
                    <a:pt x="695" y="34"/>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104603" name="Rectangle 157"/>
            <p:cNvSpPr/>
            <p:nvPr/>
          </p:nvSpPr>
          <p:spPr>
            <a:xfrm>
              <a:off x="11231" y="3421"/>
              <a:ext cx="555" cy="532"/>
            </a:xfrm>
            <a:prstGeom prst="rect">
              <a:avLst/>
            </a:prstGeom>
            <a:solidFill>
              <a:srgbClr val="8499AD"/>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04" name="Rectangle 158"/>
            <p:cNvSpPr/>
            <p:nvPr/>
          </p:nvSpPr>
          <p:spPr>
            <a:xfrm>
              <a:off x="11231" y="3421"/>
              <a:ext cx="555" cy="532"/>
            </a:xfrm>
            <a:prstGeom prst="rect">
              <a:avLst/>
            </a:prstGeom>
            <a:noFill/>
            <a:ln w="0" cap="flat" cmpd="sng">
              <a:solidFill>
                <a:srgbClr val="000000"/>
              </a:solidFill>
              <a:prstDash val="solid"/>
              <a:miter/>
              <a:headEnd type="none" w="med" len="med"/>
              <a:tailEnd type="none" w="med" len="med"/>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05" name="Rectangle 159"/>
            <p:cNvSpPr/>
            <p:nvPr/>
          </p:nvSpPr>
          <p:spPr>
            <a:xfrm>
              <a:off x="11052" y="3321"/>
              <a:ext cx="39" cy="707"/>
            </a:xfrm>
            <a:prstGeom prst="rect">
              <a:avLst/>
            </a:prstGeom>
            <a:solidFill>
              <a:srgbClr val="8499AD"/>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06" name="Rectangle 160"/>
            <p:cNvSpPr/>
            <p:nvPr/>
          </p:nvSpPr>
          <p:spPr>
            <a:xfrm>
              <a:off x="11052" y="3321"/>
              <a:ext cx="39" cy="707"/>
            </a:xfrm>
            <a:prstGeom prst="rect">
              <a:avLst/>
            </a:prstGeom>
            <a:noFill/>
            <a:ln w="0" cap="flat" cmpd="sng">
              <a:solidFill>
                <a:srgbClr val="000000"/>
              </a:solidFill>
              <a:prstDash val="solid"/>
              <a:miter/>
              <a:headEnd type="none" w="med" len="med"/>
              <a:tailEnd type="none" w="med" len="med"/>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395425" name="Freeform 161"/>
            <p:cNvSpPr/>
            <p:nvPr/>
          </p:nvSpPr>
          <p:spPr bwMode="auto">
            <a:xfrm>
              <a:off x="11020" y="3554"/>
              <a:ext cx="32" cy="103"/>
            </a:xfrm>
            <a:custGeom>
              <a:avLst/>
              <a:gdLst>
                <a:gd name="T0" fmla="*/ 14 w 28"/>
                <a:gd name="T1" fmla="*/ 0 h 112"/>
                <a:gd name="T2" fmla="*/ 9 w 28"/>
                <a:gd name="T3" fmla="*/ 1 h 112"/>
                <a:gd name="T4" fmla="*/ 4 w 28"/>
                <a:gd name="T5" fmla="*/ 4 h 112"/>
                <a:gd name="T6" fmla="*/ 2 w 28"/>
                <a:gd name="T7" fmla="*/ 7 h 112"/>
                <a:gd name="T8" fmla="*/ 0 w 28"/>
                <a:gd name="T9" fmla="*/ 13 h 112"/>
                <a:gd name="T10" fmla="*/ 0 w 28"/>
                <a:gd name="T11" fmla="*/ 44 h 112"/>
                <a:gd name="T12" fmla="*/ 2 w 28"/>
                <a:gd name="T13" fmla="*/ 49 h 112"/>
                <a:gd name="T14" fmla="*/ 4 w 28"/>
                <a:gd name="T15" fmla="*/ 53 h 112"/>
                <a:gd name="T16" fmla="*/ 9 w 28"/>
                <a:gd name="T17" fmla="*/ 56 h 112"/>
                <a:gd name="T18" fmla="*/ 14 w 28"/>
                <a:gd name="T19" fmla="*/ 56 h 112"/>
                <a:gd name="T20" fmla="*/ 14 w 28"/>
                <a:gd name="T21" fmla="*/ 0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2"/>
                <a:gd name="T35" fmla="*/ 28 w 28"/>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2">
                  <a:moveTo>
                    <a:pt x="28" y="0"/>
                  </a:moveTo>
                  <a:lnTo>
                    <a:pt x="17" y="2"/>
                  </a:lnTo>
                  <a:lnTo>
                    <a:pt x="8" y="7"/>
                  </a:lnTo>
                  <a:lnTo>
                    <a:pt x="3" y="15"/>
                  </a:lnTo>
                  <a:lnTo>
                    <a:pt x="0" y="25"/>
                  </a:lnTo>
                  <a:lnTo>
                    <a:pt x="0" y="88"/>
                  </a:lnTo>
                  <a:lnTo>
                    <a:pt x="3" y="98"/>
                  </a:lnTo>
                  <a:lnTo>
                    <a:pt x="8" y="106"/>
                  </a:lnTo>
                  <a:lnTo>
                    <a:pt x="17" y="111"/>
                  </a:lnTo>
                  <a:lnTo>
                    <a:pt x="28" y="112"/>
                  </a:lnTo>
                  <a:lnTo>
                    <a:pt x="28" y="0"/>
                  </a:lnTo>
                  <a:close/>
                </a:path>
              </a:pathLst>
            </a:custGeom>
            <a:solidFill>
              <a:srgbClr val="8499AD"/>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26" name="Freeform 162"/>
            <p:cNvSpPr/>
            <p:nvPr/>
          </p:nvSpPr>
          <p:spPr bwMode="auto">
            <a:xfrm>
              <a:off x="11020" y="3554"/>
              <a:ext cx="32" cy="103"/>
            </a:xfrm>
            <a:custGeom>
              <a:avLst/>
              <a:gdLst>
                <a:gd name="T0" fmla="*/ 14 w 28"/>
                <a:gd name="T1" fmla="*/ 0 h 112"/>
                <a:gd name="T2" fmla="*/ 14 w 28"/>
                <a:gd name="T3" fmla="*/ 0 h 112"/>
                <a:gd name="T4" fmla="*/ 9 w 28"/>
                <a:gd name="T5" fmla="*/ 1 h 112"/>
                <a:gd name="T6" fmla="*/ 4 w 28"/>
                <a:gd name="T7" fmla="*/ 4 h 112"/>
                <a:gd name="T8" fmla="*/ 2 w 28"/>
                <a:gd name="T9" fmla="*/ 7 h 112"/>
                <a:gd name="T10" fmla="*/ 0 w 28"/>
                <a:gd name="T11" fmla="*/ 13 h 112"/>
                <a:gd name="T12" fmla="*/ 0 w 28"/>
                <a:gd name="T13" fmla="*/ 44 h 112"/>
                <a:gd name="T14" fmla="*/ 0 w 28"/>
                <a:gd name="T15" fmla="*/ 44 h 112"/>
                <a:gd name="T16" fmla="*/ 2 w 28"/>
                <a:gd name="T17" fmla="*/ 49 h 112"/>
                <a:gd name="T18" fmla="*/ 4 w 28"/>
                <a:gd name="T19" fmla="*/ 53 h 112"/>
                <a:gd name="T20" fmla="*/ 9 w 28"/>
                <a:gd name="T21" fmla="*/ 56 h 112"/>
                <a:gd name="T22" fmla="*/ 14 w 28"/>
                <a:gd name="T23" fmla="*/ 56 h 112"/>
                <a:gd name="T24" fmla="*/ 14 w 28"/>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12"/>
                <a:gd name="T41" fmla="*/ 28 w 28"/>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12">
                  <a:moveTo>
                    <a:pt x="28" y="0"/>
                  </a:moveTo>
                  <a:lnTo>
                    <a:pt x="28" y="0"/>
                  </a:lnTo>
                  <a:lnTo>
                    <a:pt x="17" y="2"/>
                  </a:lnTo>
                  <a:lnTo>
                    <a:pt x="8" y="7"/>
                  </a:lnTo>
                  <a:lnTo>
                    <a:pt x="3" y="15"/>
                  </a:lnTo>
                  <a:lnTo>
                    <a:pt x="0" y="25"/>
                  </a:lnTo>
                  <a:lnTo>
                    <a:pt x="0" y="88"/>
                  </a:lnTo>
                  <a:lnTo>
                    <a:pt x="3" y="98"/>
                  </a:lnTo>
                  <a:lnTo>
                    <a:pt x="8" y="106"/>
                  </a:lnTo>
                  <a:lnTo>
                    <a:pt x="17" y="111"/>
                  </a:lnTo>
                  <a:lnTo>
                    <a:pt x="28" y="112"/>
                  </a:lnTo>
                  <a:lnTo>
                    <a:pt x="28" y="0"/>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104609" name="Rectangle 163"/>
            <p:cNvSpPr/>
            <p:nvPr/>
          </p:nvSpPr>
          <p:spPr>
            <a:xfrm>
              <a:off x="11274" y="3454"/>
              <a:ext cx="461" cy="463"/>
            </a:xfrm>
            <a:prstGeom prst="rect">
              <a:avLst/>
            </a:prstGeom>
            <a:solidFill>
              <a:srgbClr val="284C70"/>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10" name="Rectangle 164"/>
            <p:cNvSpPr/>
            <p:nvPr/>
          </p:nvSpPr>
          <p:spPr>
            <a:xfrm>
              <a:off x="11274" y="3454"/>
              <a:ext cx="461" cy="463"/>
            </a:xfrm>
            <a:prstGeom prst="rect">
              <a:avLst/>
            </a:prstGeom>
            <a:noFill/>
            <a:ln w="0" cap="flat" cmpd="sng">
              <a:solidFill>
                <a:srgbClr val="000000"/>
              </a:solidFill>
              <a:prstDash val="solid"/>
              <a:miter/>
              <a:headEnd type="none" w="med" len="med"/>
              <a:tailEnd type="none" w="med" len="med"/>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11" name="Rectangle 165"/>
            <p:cNvSpPr/>
            <p:nvPr/>
          </p:nvSpPr>
          <p:spPr>
            <a:xfrm>
              <a:off x="11274" y="3454"/>
              <a:ext cx="231" cy="105"/>
            </a:xfrm>
            <a:prstGeom prst="rect">
              <a:avLst/>
            </a:prstGeom>
            <a:solidFill>
              <a:srgbClr val="B2BFCC"/>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12" name="Rectangle 166"/>
            <p:cNvSpPr/>
            <p:nvPr/>
          </p:nvSpPr>
          <p:spPr>
            <a:xfrm>
              <a:off x="11274" y="3454"/>
              <a:ext cx="231" cy="105"/>
            </a:xfrm>
            <a:prstGeom prst="rect">
              <a:avLst/>
            </a:prstGeom>
            <a:noFill/>
            <a:ln w="0" cap="flat" cmpd="sng">
              <a:solidFill>
                <a:srgbClr val="000000"/>
              </a:solidFill>
              <a:prstDash val="solid"/>
              <a:miter/>
              <a:headEnd type="none" w="med" len="med"/>
              <a:tailEnd type="none" w="med" len="med"/>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13" name="Rectangle 167"/>
            <p:cNvSpPr/>
            <p:nvPr/>
          </p:nvSpPr>
          <p:spPr>
            <a:xfrm>
              <a:off x="11274" y="3559"/>
              <a:ext cx="231" cy="103"/>
            </a:xfrm>
            <a:prstGeom prst="rect">
              <a:avLst/>
            </a:prstGeom>
            <a:solidFill>
              <a:srgbClr val="B2BFCC"/>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14" name="Rectangle 168"/>
            <p:cNvSpPr/>
            <p:nvPr/>
          </p:nvSpPr>
          <p:spPr>
            <a:xfrm>
              <a:off x="11274" y="3559"/>
              <a:ext cx="231" cy="103"/>
            </a:xfrm>
            <a:prstGeom prst="rect">
              <a:avLst/>
            </a:prstGeom>
            <a:noFill/>
            <a:ln w="0" cap="flat" cmpd="sng">
              <a:solidFill>
                <a:srgbClr val="000000"/>
              </a:solidFill>
              <a:prstDash val="solid"/>
              <a:miter/>
              <a:headEnd type="none" w="med" len="med"/>
              <a:tailEnd type="none" w="med" len="med"/>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15" name="Rectangle 169"/>
            <p:cNvSpPr/>
            <p:nvPr/>
          </p:nvSpPr>
          <p:spPr>
            <a:xfrm>
              <a:off x="11506" y="3454"/>
              <a:ext cx="229" cy="105"/>
            </a:xfrm>
            <a:prstGeom prst="rect">
              <a:avLst/>
            </a:prstGeom>
            <a:solidFill>
              <a:srgbClr val="B2BFCC"/>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16" name="Rectangle 170"/>
            <p:cNvSpPr/>
            <p:nvPr/>
          </p:nvSpPr>
          <p:spPr>
            <a:xfrm>
              <a:off x="11506" y="3454"/>
              <a:ext cx="229" cy="105"/>
            </a:xfrm>
            <a:prstGeom prst="rect">
              <a:avLst/>
            </a:prstGeom>
            <a:noFill/>
            <a:ln w="0" cap="flat" cmpd="sng">
              <a:solidFill>
                <a:srgbClr val="000000"/>
              </a:solidFill>
              <a:prstDash val="solid"/>
              <a:miter/>
              <a:headEnd type="none" w="med" len="med"/>
              <a:tailEnd type="none" w="med" len="med"/>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17" name="Rectangle 171"/>
            <p:cNvSpPr/>
            <p:nvPr/>
          </p:nvSpPr>
          <p:spPr>
            <a:xfrm>
              <a:off x="11506" y="3559"/>
              <a:ext cx="229" cy="103"/>
            </a:xfrm>
            <a:prstGeom prst="rect">
              <a:avLst/>
            </a:prstGeom>
            <a:solidFill>
              <a:srgbClr val="B2BFCC"/>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18" name="Rectangle 172"/>
            <p:cNvSpPr/>
            <p:nvPr/>
          </p:nvSpPr>
          <p:spPr>
            <a:xfrm>
              <a:off x="11506" y="3559"/>
              <a:ext cx="229" cy="103"/>
            </a:xfrm>
            <a:prstGeom prst="rect">
              <a:avLst/>
            </a:prstGeom>
            <a:noFill/>
            <a:ln w="0" cap="flat" cmpd="sng">
              <a:solidFill>
                <a:srgbClr val="000000"/>
              </a:solidFill>
              <a:prstDash val="solid"/>
              <a:miter/>
              <a:headEnd type="none" w="med" len="med"/>
              <a:tailEnd type="none" w="med" len="med"/>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19" name="Rectangle 173"/>
            <p:cNvSpPr/>
            <p:nvPr/>
          </p:nvSpPr>
          <p:spPr>
            <a:xfrm>
              <a:off x="11316" y="3484"/>
              <a:ext cx="151" cy="44"/>
            </a:xfrm>
            <a:prstGeom prst="rect">
              <a:avLst/>
            </a:prstGeom>
            <a:solidFill>
              <a:srgbClr val="8499AD"/>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20" name="Rectangle 174"/>
            <p:cNvSpPr/>
            <p:nvPr/>
          </p:nvSpPr>
          <p:spPr>
            <a:xfrm>
              <a:off x="11316" y="3484"/>
              <a:ext cx="151" cy="44"/>
            </a:xfrm>
            <a:prstGeom prst="rect">
              <a:avLst/>
            </a:prstGeom>
            <a:noFill/>
            <a:ln w="0" cap="flat" cmpd="sng">
              <a:solidFill>
                <a:srgbClr val="000000"/>
              </a:solidFill>
              <a:prstDash val="solid"/>
              <a:miter/>
              <a:headEnd type="none" w="med" len="med"/>
              <a:tailEnd type="none" w="med" len="med"/>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21" name="Rectangle 175"/>
            <p:cNvSpPr/>
            <p:nvPr/>
          </p:nvSpPr>
          <p:spPr>
            <a:xfrm>
              <a:off x="11316" y="3589"/>
              <a:ext cx="151" cy="44"/>
            </a:xfrm>
            <a:prstGeom prst="rect">
              <a:avLst/>
            </a:prstGeom>
            <a:solidFill>
              <a:srgbClr val="8499AD"/>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22" name="Rectangle 176"/>
            <p:cNvSpPr/>
            <p:nvPr/>
          </p:nvSpPr>
          <p:spPr>
            <a:xfrm>
              <a:off x="11316" y="3589"/>
              <a:ext cx="151" cy="44"/>
            </a:xfrm>
            <a:prstGeom prst="rect">
              <a:avLst/>
            </a:prstGeom>
            <a:noFill/>
            <a:ln w="0" cap="flat" cmpd="sng">
              <a:solidFill>
                <a:srgbClr val="000000"/>
              </a:solidFill>
              <a:prstDash val="solid"/>
              <a:miter/>
              <a:headEnd type="none" w="med" len="med"/>
              <a:tailEnd type="none" w="med" len="med"/>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23" name="Rectangle 177"/>
            <p:cNvSpPr/>
            <p:nvPr/>
          </p:nvSpPr>
          <p:spPr>
            <a:xfrm>
              <a:off x="11545" y="3484"/>
              <a:ext cx="151" cy="44"/>
            </a:xfrm>
            <a:prstGeom prst="rect">
              <a:avLst/>
            </a:prstGeom>
            <a:solidFill>
              <a:srgbClr val="8499AD"/>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24" name="Rectangle 178"/>
            <p:cNvSpPr/>
            <p:nvPr/>
          </p:nvSpPr>
          <p:spPr>
            <a:xfrm>
              <a:off x="11545" y="3484"/>
              <a:ext cx="151" cy="44"/>
            </a:xfrm>
            <a:prstGeom prst="rect">
              <a:avLst/>
            </a:prstGeom>
            <a:noFill/>
            <a:ln w="0" cap="flat" cmpd="sng">
              <a:solidFill>
                <a:srgbClr val="000000"/>
              </a:solidFill>
              <a:prstDash val="solid"/>
              <a:miter/>
              <a:headEnd type="none" w="med" len="med"/>
              <a:tailEnd type="none" w="med" len="med"/>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25" name="Rectangle 179"/>
            <p:cNvSpPr/>
            <p:nvPr/>
          </p:nvSpPr>
          <p:spPr>
            <a:xfrm>
              <a:off x="11545" y="3589"/>
              <a:ext cx="151" cy="44"/>
            </a:xfrm>
            <a:prstGeom prst="rect">
              <a:avLst/>
            </a:prstGeom>
            <a:solidFill>
              <a:srgbClr val="8499AD"/>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104626" name="Rectangle 180"/>
            <p:cNvSpPr/>
            <p:nvPr/>
          </p:nvSpPr>
          <p:spPr>
            <a:xfrm>
              <a:off x="11545" y="3589"/>
              <a:ext cx="151" cy="44"/>
            </a:xfrm>
            <a:prstGeom prst="rect">
              <a:avLst/>
            </a:prstGeom>
            <a:noFill/>
            <a:ln w="0" cap="flat" cmpd="sng">
              <a:solidFill>
                <a:srgbClr val="000000"/>
              </a:solidFill>
              <a:prstDash val="solid"/>
              <a:miter/>
              <a:headEnd type="none" w="med" len="med"/>
              <a:tailEnd type="none" w="med" len="med"/>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395445" name="Freeform 181"/>
            <p:cNvSpPr/>
            <p:nvPr/>
          </p:nvSpPr>
          <p:spPr bwMode="auto">
            <a:xfrm>
              <a:off x="11091" y="3321"/>
              <a:ext cx="140" cy="709"/>
            </a:xfrm>
            <a:custGeom>
              <a:avLst/>
              <a:gdLst>
                <a:gd name="T0" fmla="*/ 61 w 121"/>
                <a:gd name="T1" fmla="*/ 343 h 768"/>
                <a:gd name="T2" fmla="*/ 61 w 121"/>
                <a:gd name="T3" fmla="*/ 54 h 768"/>
                <a:gd name="T4" fmla="*/ 0 w 121"/>
                <a:gd name="T5" fmla="*/ 0 h 768"/>
                <a:gd name="T6" fmla="*/ 0 w 121"/>
                <a:gd name="T7" fmla="*/ 384 h 768"/>
                <a:gd name="T8" fmla="*/ 61 w 121"/>
                <a:gd name="T9" fmla="*/ 343 h 768"/>
                <a:gd name="T10" fmla="*/ 0 60000 65536"/>
                <a:gd name="T11" fmla="*/ 0 60000 65536"/>
                <a:gd name="T12" fmla="*/ 0 60000 65536"/>
                <a:gd name="T13" fmla="*/ 0 60000 65536"/>
                <a:gd name="T14" fmla="*/ 0 60000 65536"/>
                <a:gd name="T15" fmla="*/ 0 w 121"/>
                <a:gd name="T16" fmla="*/ 0 h 768"/>
                <a:gd name="T17" fmla="*/ 121 w 121"/>
                <a:gd name="T18" fmla="*/ 768 h 768"/>
              </a:gdLst>
              <a:ahLst/>
              <a:cxnLst>
                <a:cxn ang="T10">
                  <a:pos x="T0" y="T1"/>
                </a:cxn>
                <a:cxn ang="T11">
                  <a:pos x="T2" y="T3"/>
                </a:cxn>
                <a:cxn ang="T12">
                  <a:pos x="T4" y="T5"/>
                </a:cxn>
                <a:cxn ang="T13">
                  <a:pos x="T6" y="T7"/>
                </a:cxn>
                <a:cxn ang="T14">
                  <a:pos x="T8" y="T9"/>
                </a:cxn>
              </a:cxnLst>
              <a:rect l="T15" t="T16" r="T17" b="T18"/>
              <a:pathLst>
                <a:path w="121" h="768">
                  <a:moveTo>
                    <a:pt x="121" y="686"/>
                  </a:moveTo>
                  <a:lnTo>
                    <a:pt x="121" y="109"/>
                  </a:lnTo>
                  <a:lnTo>
                    <a:pt x="0" y="0"/>
                  </a:lnTo>
                  <a:lnTo>
                    <a:pt x="0" y="768"/>
                  </a:lnTo>
                  <a:lnTo>
                    <a:pt x="121" y="686"/>
                  </a:lnTo>
                  <a:close/>
                </a:path>
              </a:pathLst>
            </a:custGeom>
            <a:solidFill>
              <a:srgbClr val="476684"/>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46" name="Freeform 182"/>
            <p:cNvSpPr/>
            <p:nvPr/>
          </p:nvSpPr>
          <p:spPr bwMode="auto">
            <a:xfrm>
              <a:off x="11091" y="3321"/>
              <a:ext cx="140" cy="709"/>
            </a:xfrm>
            <a:custGeom>
              <a:avLst/>
              <a:gdLst>
                <a:gd name="T0" fmla="*/ 61 w 121"/>
                <a:gd name="T1" fmla="*/ 343 h 768"/>
                <a:gd name="T2" fmla="*/ 61 w 121"/>
                <a:gd name="T3" fmla="*/ 54 h 768"/>
                <a:gd name="T4" fmla="*/ 0 w 121"/>
                <a:gd name="T5" fmla="*/ 0 h 768"/>
                <a:gd name="T6" fmla="*/ 0 w 121"/>
                <a:gd name="T7" fmla="*/ 384 h 768"/>
                <a:gd name="T8" fmla="*/ 61 w 121"/>
                <a:gd name="T9" fmla="*/ 343 h 768"/>
                <a:gd name="T10" fmla="*/ 0 60000 65536"/>
                <a:gd name="T11" fmla="*/ 0 60000 65536"/>
                <a:gd name="T12" fmla="*/ 0 60000 65536"/>
                <a:gd name="T13" fmla="*/ 0 60000 65536"/>
                <a:gd name="T14" fmla="*/ 0 60000 65536"/>
                <a:gd name="T15" fmla="*/ 0 w 121"/>
                <a:gd name="T16" fmla="*/ 0 h 768"/>
                <a:gd name="T17" fmla="*/ 121 w 121"/>
                <a:gd name="T18" fmla="*/ 768 h 768"/>
              </a:gdLst>
              <a:ahLst/>
              <a:cxnLst>
                <a:cxn ang="T10">
                  <a:pos x="T0" y="T1"/>
                </a:cxn>
                <a:cxn ang="T11">
                  <a:pos x="T2" y="T3"/>
                </a:cxn>
                <a:cxn ang="T12">
                  <a:pos x="T4" y="T5"/>
                </a:cxn>
                <a:cxn ang="T13">
                  <a:pos x="T6" y="T7"/>
                </a:cxn>
                <a:cxn ang="T14">
                  <a:pos x="T8" y="T9"/>
                </a:cxn>
              </a:cxnLst>
              <a:rect l="T15" t="T16" r="T17" b="T18"/>
              <a:pathLst>
                <a:path w="121" h="768">
                  <a:moveTo>
                    <a:pt x="121" y="686"/>
                  </a:moveTo>
                  <a:lnTo>
                    <a:pt x="121" y="109"/>
                  </a:lnTo>
                  <a:lnTo>
                    <a:pt x="0" y="0"/>
                  </a:lnTo>
                  <a:lnTo>
                    <a:pt x="0" y="768"/>
                  </a:lnTo>
                  <a:lnTo>
                    <a:pt x="121" y="686"/>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47" name="Freeform 183"/>
            <p:cNvSpPr/>
            <p:nvPr/>
          </p:nvSpPr>
          <p:spPr bwMode="auto">
            <a:xfrm>
              <a:off x="11611" y="3672"/>
              <a:ext cx="50" cy="89"/>
            </a:xfrm>
            <a:custGeom>
              <a:avLst/>
              <a:gdLst>
                <a:gd name="T0" fmla="*/ 0 w 43"/>
                <a:gd name="T1" fmla="*/ 45 h 100"/>
                <a:gd name="T2" fmla="*/ 7 w 43"/>
                <a:gd name="T3" fmla="*/ 49 h 100"/>
                <a:gd name="T4" fmla="*/ 13 w 43"/>
                <a:gd name="T5" fmla="*/ 41 h 100"/>
                <a:gd name="T6" fmla="*/ 18 w 43"/>
                <a:gd name="T7" fmla="*/ 28 h 100"/>
                <a:gd name="T8" fmla="*/ 22 w 43"/>
                <a:gd name="T9" fmla="*/ 14 h 100"/>
                <a:gd name="T10" fmla="*/ 20 w 43"/>
                <a:gd name="T11" fmla="*/ 0 h 100"/>
                <a:gd name="T12" fmla="*/ 11 w 43"/>
                <a:gd name="T13" fmla="*/ 2 h 100"/>
                <a:gd name="T14" fmla="*/ 12 w 43"/>
                <a:gd name="T15" fmla="*/ 8 h 100"/>
                <a:gd name="T16" fmla="*/ 12 w 43"/>
                <a:gd name="T17" fmla="*/ 16 h 100"/>
                <a:gd name="T18" fmla="*/ 9 w 43"/>
                <a:gd name="T19" fmla="*/ 28 h 100"/>
                <a:gd name="T20" fmla="*/ 0 w 43"/>
                <a:gd name="T21" fmla="*/ 45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100"/>
                <a:gd name="T35" fmla="*/ 43 w 43"/>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100">
                  <a:moveTo>
                    <a:pt x="0" y="91"/>
                  </a:moveTo>
                  <a:lnTo>
                    <a:pt x="14" y="100"/>
                  </a:lnTo>
                  <a:lnTo>
                    <a:pt x="25" y="83"/>
                  </a:lnTo>
                  <a:lnTo>
                    <a:pt x="36" y="58"/>
                  </a:lnTo>
                  <a:lnTo>
                    <a:pt x="43" y="28"/>
                  </a:lnTo>
                  <a:lnTo>
                    <a:pt x="39" y="0"/>
                  </a:lnTo>
                  <a:lnTo>
                    <a:pt x="21" y="4"/>
                  </a:lnTo>
                  <a:lnTo>
                    <a:pt x="24" y="16"/>
                  </a:lnTo>
                  <a:lnTo>
                    <a:pt x="24" y="32"/>
                  </a:lnTo>
                  <a:lnTo>
                    <a:pt x="17" y="57"/>
                  </a:lnTo>
                  <a:lnTo>
                    <a:pt x="0" y="91"/>
                  </a:lnTo>
                  <a:close/>
                </a:path>
              </a:pathLst>
            </a:custGeom>
            <a:solidFill>
              <a:srgbClr val="D19384"/>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48" name="Freeform 184"/>
            <p:cNvSpPr/>
            <p:nvPr/>
          </p:nvSpPr>
          <p:spPr bwMode="auto">
            <a:xfrm>
              <a:off x="11611" y="3672"/>
              <a:ext cx="50" cy="89"/>
            </a:xfrm>
            <a:custGeom>
              <a:avLst/>
              <a:gdLst>
                <a:gd name="T0" fmla="*/ 0 w 43"/>
                <a:gd name="T1" fmla="*/ 45 h 100"/>
                <a:gd name="T2" fmla="*/ 7 w 43"/>
                <a:gd name="T3" fmla="*/ 49 h 100"/>
                <a:gd name="T4" fmla="*/ 7 w 43"/>
                <a:gd name="T5" fmla="*/ 49 h 100"/>
                <a:gd name="T6" fmla="*/ 13 w 43"/>
                <a:gd name="T7" fmla="*/ 41 h 100"/>
                <a:gd name="T8" fmla="*/ 18 w 43"/>
                <a:gd name="T9" fmla="*/ 28 h 100"/>
                <a:gd name="T10" fmla="*/ 22 w 43"/>
                <a:gd name="T11" fmla="*/ 14 h 100"/>
                <a:gd name="T12" fmla="*/ 20 w 43"/>
                <a:gd name="T13" fmla="*/ 0 h 100"/>
                <a:gd name="T14" fmla="*/ 11 w 43"/>
                <a:gd name="T15" fmla="*/ 2 h 100"/>
                <a:gd name="T16" fmla="*/ 11 w 43"/>
                <a:gd name="T17" fmla="*/ 2 h 100"/>
                <a:gd name="T18" fmla="*/ 12 w 43"/>
                <a:gd name="T19" fmla="*/ 8 h 100"/>
                <a:gd name="T20" fmla="*/ 12 w 43"/>
                <a:gd name="T21" fmla="*/ 16 h 100"/>
                <a:gd name="T22" fmla="*/ 9 w 43"/>
                <a:gd name="T23" fmla="*/ 28 h 100"/>
                <a:gd name="T24" fmla="*/ 0 w 43"/>
                <a:gd name="T25" fmla="*/ 45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00"/>
                <a:gd name="T41" fmla="*/ 43 w 43"/>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00">
                  <a:moveTo>
                    <a:pt x="0" y="91"/>
                  </a:moveTo>
                  <a:lnTo>
                    <a:pt x="14" y="100"/>
                  </a:lnTo>
                  <a:lnTo>
                    <a:pt x="25" y="83"/>
                  </a:lnTo>
                  <a:lnTo>
                    <a:pt x="36" y="58"/>
                  </a:lnTo>
                  <a:lnTo>
                    <a:pt x="43" y="28"/>
                  </a:lnTo>
                  <a:lnTo>
                    <a:pt x="39" y="0"/>
                  </a:lnTo>
                  <a:lnTo>
                    <a:pt x="21" y="4"/>
                  </a:lnTo>
                  <a:lnTo>
                    <a:pt x="24" y="16"/>
                  </a:lnTo>
                  <a:lnTo>
                    <a:pt x="24" y="32"/>
                  </a:lnTo>
                  <a:lnTo>
                    <a:pt x="17" y="57"/>
                  </a:lnTo>
                  <a:lnTo>
                    <a:pt x="0" y="91"/>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49" name="Freeform 185"/>
            <p:cNvSpPr/>
            <p:nvPr/>
          </p:nvSpPr>
          <p:spPr bwMode="auto">
            <a:xfrm>
              <a:off x="11345" y="3663"/>
              <a:ext cx="298" cy="188"/>
            </a:xfrm>
            <a:custGeom>
              <a:avLst/>
              <a:gdLst>
                <a:gd name="T0" fmla="*/ 8 w 255"/>
                <a:gd name="T1" fmla="*/ 0 h 201"/>
                <a:gd name="T2" fmla="*/ 29 w 255"/>
                <a:gd name="T3" fmla="*/ 0 h 201"/>
                <a:gd name="T4" fmla="*/ 25 w 255"/>
                <a:gd name="T5" fmla="*/ 12 h 201"/>
                <a:gd name="T6" fmla="*/ 21 w 255"/>
                <a:gd name="T7" fmla="*/ 34 h 201"/>
                <a:gd name="T8" fmla="*/ 21 w 255"/>
                <a:gd name="T9" fmla="*/ 59 h 201"/>
                <a:gd name="T10" fmla="*/ 30 w 255"/>
                <a:gd name="T11" fmla="*/ 76 h 201"/>
                <a:gd name="T12" fmla="*/ 35 w 255"/>
                <a:gd name="T13" fmla="*/ 79 h 201"/>
                <a:gd name="T14" fmla="*/ 40 w 255"/>
                <a:gd name="T15" fmla="*/ 82 h 201"/>
                <a:gd name="T16" fmla="*/ 47 w 255"/>
                <a:gd name="T17" fmla="*/ 84 h 201"/>
                <a:gd name="T18" fmla="*/ 56 w 255"/>
                <a:gd name="T19" fmla="*/ 83 h 201"/>
                <a:gd name="T20" fmla="*/ 66 w 255"/>
                <a:gd name="T21" fmla="*/ 80 h 201"/>
                <a:gd name="T22" fmla="*/ 78 w 255"/>
                <a:gd name="T23" fmla="*/ 73 h 201"/>
                <a:gd name="T24" fmla="*/ 93 w 255"/>
                <a:gd name="T25" fmla="*/ 63 h 201"/>
                <a:gd name="T26" fmla="*/ 112 w 255"/>
                <a:gd name="T27" fmla="*/ 47 h 201"/>
                <a:gd name="T28" fmla="*/ 128 w 255"/>
                <a:gd name="T29" fmla="*/ 57 h 201"/>
                <a:gd name="T30" fmla="*/ 122 w 255"/>
                <a:gd name="T31" fmla="*/ 63 h 201"/>
                <a:gd name="T32" fmla="*/ 114 w 255"/>
                <a:gd name="T33" fmla="*/ 70 h 201"/>
                <a:gd name="T34" fmla="*/ 104 w 255"/>
                <a:gd name="T35" fmla="*/ 77 h 201"/>
                <a:gd name="T36" fmla="*/ 93 w 255"/>
                <a:gd name="T37" fmla="*/ 86 h 201"/>
                <a:gd name="T38" fmla="*/ 80 w 255"/>
                <a:gd name="T39" fmla="*/ 93 h 201"/>
                <a:gd name="T40" fmla="*/ 66 w 255"/>
                <a:gd name="T41" fmla="*/ 98 h 201"/>
                <a:gd name="T42" fmla="*/ 52 w 255"/>
                <a:gd name="T43" fmla="*/ 100 h 201"/>
                <a:gd name="T44" fmla="*/ 38 w 255"/>
                <a:gd name="T45" fmla="*/ 98 h 201"/>
                <a:gd name="T46" fmla="*/ 25 w 255"/>
                <a:gd name="T47" fmla="*/ 93 h 201"/>
                <a:gd name="T48" fmla="*/ 15 w 255"/>
                <a:gd name="T49" fmla="*/ 86 h 201"/>
                <a:gd name="T50" fmla="*/ 8 w 255"/>
                <a:gd name="T51" fmla="*/ 78 h 201"/>
                <a:gd name="T52" fmla="*/ 4 w 255"/>
                <a:gd name="T53" fmla="*/ 69 h 201"/>
                <a:gd name="T54" fmla="*/ 1 w 255"/>
                <a:gd name="T55" fmla="*/ 60 h 201"/>
                <a:gd name="T56" fmla="*/ 0 w 255"/>
                <a:gd name="T57" fmla="*/ 51 h 201"/>
                <a:gd name="T58" fmla="*/ 0 w 255"/>
                <a:gd name="T59" fmla="*/ 44 h 201"/>
                <a:gd name="T60" fmla="*/ 1 w 255"/>
                <a:gd name="T61" fmla="*/ 39 h 201"/>
                <a:gd name="T62" fmla="*/ 4 w 255"/>
                <a:gd name="T63" fmla="*/ 28 h 201"/>
                <a:gd name="T64" fmla="*/ 6 w 255"/>
                <a:gd name="T65" fmla="*/ 15 h 201"/>
                <a:gd name="T66" fmla="*/ 8 w 255"/>
                <a:gd name="T67" fmla="*/ 4 h 201"/>
                <a:gd name="T68" fmla="*/ 8 w 255"/>
                <a:gd name="T69" fmla="*/ 0 h 2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5"/>
                <a:gd name="T106" fmla="*/ 0 h 201"/>
                <a:gd name="T107" fmla="*/ 255 w 255"/>
                <a:gd name="T108" fmla="*/ 201 h 2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5" h="201">
                  <a:moveTo>
                    <a:pt x="16" y="0"/>
                  </a:moveTo>
                  <a:lnTo>
                    <a:pt x="57" y="0"/>
                  </a:lnTo>
                  <a:lnTo>
                    <a:pt x="50" y="25"/>
                  </a:lnTo>
                  <a:lnTo>
                    <a:pt x="41" y="69"/>
                  </a:lnTo>
                  <a:lnTo>
                    <a:pt x="41" y="118"/>
                  </a:lnTo>
                  <a:lnTo>
                    <a:pt x="59" y="152"/>
                  </a:lnTo>
                  <a:lnTo>
                    <a:pt x="69" y="159"/>
                  </a:lnTo>
                  <a:lnTo>
                    <a:pt x="80" y="165"/>
                  </a:lnTo>
                  <a:lnTo>
                    <a:pt x="94" y="168"/>
                  </a:lnTo>
                  <a:lnTo>
                    <a:pt x="111" y="166"/>
                  </a:lnTo>
                  <a:lnTo>
                    <a:pt x="131" y="160"/>
                  </a:lnTo>
                  <a:lnTo>
                    <a:pt x="156" y="147"/>
                  </a:lnTo>
                  <a:lnTo>
                    <a:pt x="186" y="126"/>
                  </a:lnTo>
                  <a:lnTo>
                    <a:pt x="223" y="95"/>
                  </a:lnTo>
                  <a:lnTo>
                    <a:pt x="255" y="115"/>
                  </a:lnTo>
                  <a:lnTo>
                    <a:pt x="244" y="126"/>
                  </a:lnTo>
                  <a:lnTo>
                    <a:pt x="228" y="140"/>
                  </a:lnTo>
                  <a:lnTo>
                    <a:pt x="207" y="155"/>
                  </a:lnTo>
                  <a:lnTo>
                    <a:pt x="185" y="172"/>
                  </a:lnTo>
                  <a:lnTo>
                    <a:pt x="159" y="186"/>
                  </a:lnTo>
                  <a:lnTo>
                    <a:pt x="132" y="196"/>
                  </a:lnTo>
                  <a:lnTo>
                    <a:pt x="103" y="201"/>
                  </a:lnTo>
                  <a:lnTo>
                    <a:pt x="75" y="197"/>
                  </a:lnTo>
                  <a:lnTo>
                    <a:pt x="50" y="187"/>
                  </a:lnTo>
                  <a:lnTo>
                    <a:pt x="30" y="173"/>
                  </a:lnTo>
                  <a:lnTo>
                    <a:pt x="16" y="156"/>
                  </a:lnTo>
                  <a:lnTo>
                    <a:pt x="8" y="138"/>
                  </a:lnTo>
                  <a:lnTo>
                    <a:pt x="2" y="120"/>
                  </a:lnTo>
                  <a:lnTo>
                    <a:pt x="0" y="103"/>
                  </a:lnTo>
                  <a:lnTo>
                    <a:pt x="0" y="89"/>
                  </a:lnTo>
                  <a:lnTo>
                    <a:pt x="2" y="78"/>
                  </a:lnTo>
                  <a:lnTo>
                    <a:pt x="8" y="57"/>
                  </a:lnTo>
                  <a:lnTo>
                    <a:pt x="12" y="31"/>
                  </a:lnTo>
                  <a:lnTo>
                    <a:pt x="15" y="9"/>
                  </a:lnTo>
                  <a:lnTo>
                    <a:pt x="16" y="0"/>
                  </a:lnTo>
                  <a:close/>
                </a:path>
              </a:pathLst>
            </a:custGeom>
            <a:solidFill>
              <a:srgbClr val="E5E5E5"/>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50" name="Freeform 186"/>
            <p:cNvSpPr/>
            <p:nvPr/>
          </p:nvSpPr>
          <p:spPr bwMode="auto">
            <a:xfrm>
              <a:off x="11345" y="3663"/>
              <a:ext cx="298" cy="188"/>
            </a:xfrm>
            <a:custGeom>
              <a:avLst/>
              <a:gdLst>
                <a:gd name="T0" fmla="*/ 8 w 255"/>
                <a:gd name="T1" fmla="*/ 0 h 201"/>
                <a:gd name="T2" fmla="*/ 29 w 255"/>
                <a:gd name="T3" fmla="*/ 0 h 201"/>
                <a:gd name="T4" fmla="*/ 29 w 255"/>
                <a:gd name="T5" fmla="*/ 0 h 201"/>
                <a:gd name="T6" fmla="*/ 25 w 255"/>
                <a:gd name="T7" fmla="*/ 12 h 201"/>
                <a:gd name="T8" fmla="*/ 21 w 255"/>
                <a:gd name="T9" fmla="*/ 34 h 201"/>
                <a:gd name="T10" fmla="*/ 21 w 255"/>
                <a:gd name="T11" fmla="*/ 59 h 201"/>
                <a:gd name="T12" fmla="*/ 30 w 255"/>
                <a:gd name="T13" fmla="*/ 76 h 201"/>
                <a:gd name="T14" fmla="*/ 30 w 255"/>
                <a:gd name="T15" fmla="*/ 76 h 201"/>
                <a:gd name="T16" fmla="*/ 35 w 255"/>
                <a:gd name="T17" fmla="*/ 79 h 201"/>
                <a:gd name="T18" fmla="*/ 40 w 255"/>
                <a:gd name="T19" fmla="*/ 82 h 201"/>
                <a:gd name="T20" fmla="*/ 47 w 255"/>
                <a:gd name="T21" fmla="*/ 84 h 201"/>
                <a:gd name="T22" fmla="*/ 56 w 255"/>
                <a:gd name="T23" fmla="*/ 83 h 201"/>
                <a:gd name="T24" fmla="*/ 66 w 255"/>
                <a:gd name="T25" fmla="*/ 80 h 201"/>
                <a:gd name="T26" fmla="*/ 78 w 255"/>
                <a:gd name="T27" fmla="*/ 73 h 201"/>
                <a:gd name="T28" fmla="*/ 93 w 255"/>
                <a:gd name="T29" fmla="*/ 63 h 201"/>
                <a:gd name="T30" fmla="*/ 112 w 255"/>
                <a:gd name="T31" fmla="*/ 47 h 201"/>
                <a:gd name="T32" fmla="*/ 128 w 255"/>
                <a:gd name="T33" fmla="*/ 57 h 201"/>
                <a:gd name="T34" fmla="*/ 128 w 255"/>
                <a:gd name="T35" fmla="*/ 57 h 201"/>
                <a:gd name="T36" fmla="*/ 122 w 255"/>
                <a:gd name="T37" fmla="*/ 63 h 201"/>
                <a:gd name="T38" fmla="*/ 114 w 255"/>
                <a:gd name="T39" fmla="*/ 70 h 201"/>
                <a:gd name="T40" fmla="*/ 104 w 255"/>
                <a:gd name="T41" fmla="*/ 77 h 201"/>
                <a:gd name="T42" fmla="*/ 93 w 255"/>
                <a:gd name="T43" fmla="*/ 86 h 201"/>
                <a:gd name="T44" fmla="*/ 80 w 255"/>
                <a:gd name="T45" fmla="*/ 93 h 201"/>
                <a:gd name="T46" fmla="*/ 66 w 255"/>
                <a:gd name="T47" fmla="*/ 98 h 201"/>
                <a:gd name="T48" fmla="*/ 52 w 255"/>
                <a:gd name="T49" fmla="*/ 100 h 201"/>
                <a:gd name="T50" fmla="*/ 38 w 255"/>
                <a:gd name="T51" fmla="*/ 98 h 201"/>
                <a:gd name="T52" fmla="*/ 38 w 255"/>
                <a:gd name="T53" fmla="*/ 98 h 201"/>
                <a:gd name="T54" fmla="*/ 25 w 255"/>
                <a:gd name="T55" fmla="*/ 93 h 201"/>
                <a:gd name="T56" fmla="*/ 15 w 255"/>
                <a:gd name="T57" fmla="*/ 86 h 201"/>
                <a:gd name="T58" fmla="*/ 8 w 255"/>
                <a:gd name="T59" fmla="*/ 78 h 201"/>
                <a:gd name="T60" fmla="*/ 4 w 255"/>
                <a:gd name="T61" fmla="*/ 69 h 201"/>
                <a:gd name="T62" fmla="*/ 1 w 255"/>
                <a:gd name="T63" fmla="*/ 60 h 201"/>
                <a:gd name="T64" fmla="*/ 0 w 255"/>
                <a:gd name="T65" fmla="*/ 51 h 201"/>
                <a:gd name="T66" fmla="*/ 0 w 255"/>
                <a:gd name="T67" fmla="*/ 44 h 201"/>
                <a:gd name="T68" fmla="*/ 1 w 255"/>
                <a:gd name="T69" fmla="*/ 39 h 201"/>
                <a:gd name="T70" fmla="*/ 1 w 255"/>
                <a:gd name="T71" fmla="*/ 39 h 201"/>
                <a:gd name="T72" fmla="*/ 4 w 255"/>
                <a:gd name="T73" fmla="*/ 28 h 201"/>
                <a:gd name="T74" fmla="*/ 6 w 255"/>
                <a:gd name="T75" fmla="*/ 15 h 201"/>
                <a:gd name="T76" fmla="*/ 8 w 255"/>
                <a:gd name="T77" fmla="*/ 4 h 201"/>
                <a:gd name="T78" fmla="*/ 8 w 255"/>
                <a:gd name="T79" fmla="*/ 0 h 2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5"/>
                <a:gd name="T121" fmla="*/ 0 h 201"/>
                <a:gd name="T122" fmla="*/ 255 w 255"/>
                <a:gd name="T123" fmla="*/ 201 h 2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5" h="201">
                  <a:moveTo>
                    <a:pt x="16" y="0"/>
                  </a:moveTo>
                  <a:lnTo>
                    <a:pt x="57" y="0"/>
                  </a:lnTo>
                  <a:lnTo>
                    <a:pt x="50" y="25"/>
                  </a:lnTo>
                  <a:lnTo>
                    <a:pt x="41" y="69"/>
                  </a:lnTo>
                  <a:lnTo>
                    <a:pt x="41" y="118"/>
                  </a:lnTo>
                  <a:lnTo>
                    <a:pt x="59" y="152"/>
                  </a:lnTo>
                  <a:lnTo>
                    <a:pt x="69" y="159"/>
                  </a:lnTo>
                  <a:lnTo>
                    <a:pt x="80" y="165"/>
                  </a:lnTo>
                  <a:lnTo>
                    <a:pt x="94" y="168"/>
                  </a:lnTo>
                  <a:lnTo>
                    <a:pt x="111" y="166"/>
                  </a:lnTo>
                  <a:lnTo>
                    <a:pt x="131" y="160"/>
                  </a:lnTo>
                  <a:lnTo>
                    <a:pt x="156" y="147"/>
                  </a:lnTo>
                  <a:lnTo>
                    <a:pt x="186" y="126"/>
                  </a:lnTo>
                  <a:lnTo>
                    <a:pt x="223" y="95"/>
                  </a:lnTo>
                  <a:lnTo>
                    <a:pt x="255" y="115"/>
                  </a:lnTo>
                  <a:lnTo>
                    <a:pt x="244" y="126"/>
                  </a:lnTo>
                  <a:lnTo>
                    <a:pt x="228" y="140"/>
                  </a:lnTo>
                  <a:lnTo>
                    <a:pt x="207" y="155"/>
                  </a:lnTo>
                  <a:lnTo>
                    <a:pt x="185" y="172"/>
                  </a:lnTo>
                  <a:lnTo>
                    <a:pt x="159" y="186"/>
                  </a:lnTo>
                  <a:lnTo>
                    <a:pt x="132" y="196"/>
                  </a:lnTo>
                  <a:lnTo>
                    <a:pt x="103" y="201"/>
                  </a:lnTo>
                  <a:lnTo>
                    <a:pt x="75" y="197"/>
                  </a:lnTo>
                  <a:lnTo>
                    <a:pt x="50" y="187"/>
                  </a:lnTo>
                  <a:lnTo>
                    <a:pt x="30" y="173"/>
                  </a:lnTo>
                  <a:lnTo>
                    <a:pt x="16" y="156"/>
                  </a:lnTo>
                  <a:lnTo>
                    <a:pt x="8" y="138"/>
                  </a:lnTo>
                  <a:lnTo>
                    <a:pt x="2" y="120"/>
                  </a:lnTo>
                  <a:lnTo>
                    <a:pt x="0" y="103"/>
                  </a:lnTo>
                  <a:lnTo>
                    <a:pt x="0" y="89"/>
                  </a:lnTo>
                  <a:lnTo>
                    <a:pt x="2" y="78"/>
                  </a:lnTo>
                  <a:lnTo>
                    <a:pt x="8" y="57"/>
                  </a:lnTo>
                  <a:lnTo>
                    <a:pt x="12" y="31"/>
                  </a:lnTo>
                  <a:lnTo>
                    <a:pt x="15" y="9"/>
                  </a:lnTo>
                  <a:lnTo>
                    <a:pt x="16" y="0"/>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51" name="Freeform 187"/>
            <p:cNvSpPr/>
            <p:nvPr/>
          </p:nvSpPr>
          <p:spPr bwMode="auto">
            <a:xfrm>
              <a:off x="11309" y="4200"/>
              <a:ext cx="71" cy="42"/>
            </a:xfrm>
            <a:custGeom>
              <a:avLst/>
              <a:gdLst>
                <a:gd name="T0" fmla="*/ 0 w 62"/>
                <a:gd name="T1" fmla="*/ 6 h 44"/>
                <a:gd name="T2" fmla="*/ 10 w 62"/>
                <a:gd name="T3" fmla="*/ 0 h 44"/>
                <a:gd name="T4" fmla="*/ 31 w 62"/>
                <a:gd name="T5" fmla="*/ 14 h 44"/>
                <a:gd name="T6" fmla="*/ 26 w 62"/>
                <a:gd name="T7" fmla="*/ 22 h 44"/>
                <a:gd name="T8" fmla="*/ 0 w 62"/>
                <a:gd name="T9" fmla="*/ 6 h 44"/>
                <a:gd name="T10" fmla="*/ 0 60000 65536"/>
                <a:gd name="T11" fmla="*/ 0 60000 65536"/>
                <a:gd name="T12" fmla="*/ 0 60000 65536"/>
                <a:gd name="T13" fmla="*/ 0 60000 65536"/>
                <a:gd name="T14" fmla="*/ 0 60000 65536"/>
                <a:gd name="T15" fmla="*/ 0 w 62"/>
                <a:gd name="T16" fmla="*/ 0 h 44"/>
                <a:gd name="T17" fmla="*/ 62 w 62"/>
                <a:gd name="T18" fmla="*/ 44 h 44"/>
              </a:gdLst>
              <a:ahLst/>
              <a:cxnLst>
                <a:cxn ang="T10">
                  <a:pos x="T0" y="T1"/>
                </a:cxn>
                <a:cxn ang="T11">
                  <a:pos x="T2" y="T3"/>
                </a:cxn>
                <a:cxn ang="T12">
                  <a:pos x="T4" y="T5"/>
                </a:cxn>
                <a:cxn ang="T13">
                  <a:pos x="T6" y="T7"/>
                </a:cxn>
                <a:cxn ang="T14">
                  <a:pos x="T8" y="T9"/>
                </a:cxn>
              </a:cxnLst>
              <a:rect l="T15" t="T16" r="T17" b="T18"/>
              <a:pathLst>
                <a:path w="62" h="44">
                  <a:moveTo>
                    <a:pt x="0" y="12"/>
                  </a:moveTo>
                  <a:lnTo>
                    <a:pt x="19" y="0"/>
                  </a:lnTo>
                  <a:lnTo>
                    <a:pt x="62" y="29"/>
                  </a:lnTo>
                  <a:lnTo>
                    <a:pt x="51" y="44"/>
                  </a:lnTo>
                  <a:lnTo>
                    <a:pt x="0" y="12"/>
                  </a:lnTo>
                  <a:close/>
                </a:path>
              </a:pathLst>
            </a:custGeom>
            <a:solidFill>
              <a:srgbClr val="D19384"/>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52" name="Freeform 188"/>
            <p:cNvSpPr/>
            <p:nvPr/>
          </p:nvSpPr>
          <p:spPr bwMode="auto">
            <a:xfrm>
              <a:off x="11309" y="4200"/>
              <a:ext cx="71" cy="42"/>
            </a:xfrm>
            <a:custGeom>
              <a:avLst/>
              <a:gdLst>
                <a:gd name="T0" fmla="*/ 0 w 62"/>
                <a:gd name="T1" fmla="*/ 6 h 44"/>
                <a:gd name="T2" fmla="*/ 10 w 62"/>
                <a:gd name="T3" fmla="*/ 0 h 44"/>
                <a:gd name="T4" fmla="*/ 31 w 62"/>
                <a:gd name="T5" fmla="*/ 14 h 44"/>
                <a:gd name="T6" fmla="*/ 26 w 62"/>
                <a:gd name="T7" fmla="*/ 22 h 44"/>
                <a:gd name="T8" fmla="*/ 0 w 62"/>
                <a:gd name="T9" fmla="*/ 6 h 44"/>
                <a:gd name="T10" fmla="*/ 0 60000 65536"/>
                <a:gd name="T11" fmla="*/ 0 60000 65536"/>
                <a:gd name="T12" fmla="*/ 0 60000 65536"/>
                <a:gd name="T13" fmla="*/ 0 60000 65536"/>
                <a:gd name="T14" fmla="*/ 0 60000 65536"/>
                <a:gd name="T15" fmla="*/ 0 w 62"/>
                <a:gd name="T16" fmla="*/ 0 h 44"/>
                <a:gd name="T17" fmla="*/ 62 w 62"/>
                <a:gd name="T18" fmla="*/ 44 h 44"/>
              </a:gdLst>
              <a:ahLst/>
              <a:cxnLst>
                <a:cxn ang="T10">
                  <a:pos x="T0" y="T1"/>
                </a:cxn>
                <a:cxn ang="T11">
                  <a:pos x="T2" y="T3"/>
                </a:cxn>
                <a:cxn ang="T12">
                  <a:pos x="T4" y="T5"/>
                </a:cxn>
                <a:cxn ang="T13">
                  <a:pos x="T6" y="T7"/>
                </a:cxn>
                <a:cxn ang="T14">
                  <a:pos x="T8" y="T9"/>
                </a:cxn>
              </a:cxnLst>
              <a:rect l="T15" t="T16" r="T17" b="T18"/>
              <a:pathLst>
                <a:path w="62" h="44">
                  <a:moveTo>
                    <a:pt x="0" y="12"/>
                  </a:moveTo>
                  <a:lnTo>
                    <a:pt x="19" y="0"/>
                  </a:lnTo>
                  <a:lnTo>
                    <a:pt x="62" y="29"/>
                  </a:lnTo>
                  <a:lnTo>
                    <a:pt x="51" y="44"/>
                  </a:lnTo>
                  <a:lnTo>
                    <a:pt x="0" y="12"/>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53" name="Freeform 189"/>
            <p:cNvSpPr/>
            <p:nvPr/>
          </p:nvSpPr>
          <p:spPr bwMode="auto">
            <a:xfrm>
              <a:off x="11270" y="4222"/>
              <a:ext cx="50" cy="52"/>
            </a:xfrm>
            <a:custGeom>
              <a:avLst/>
              <a:gdLst>
                <a:gd name="T0" fmla="*/ 0 w 44"/>
                <a:gd name="T1" fmla="*/ 7 h 56"/>
                <a:gd name="T2" fmla="*/ 8 w 44"/>
                <a:gd name="T3" fmla="*/ 0 h 56"/>
                <a:gd name="T4" fmla="*/ 22 w 44"/>
                <a:gd name="T5" fmla="*/ 23 h 56"/>
                <a:gd name="T6" fmla="*/ 10 w 44"/>
                <a:gd name="T7" fmla="*/ 28 h 56"/>
                <a:gd name="T8" fmla="*/ 0 w 44"/>
                <a:gd name="T9" fmla="*/ 7 h 56"/>
                <a:gd name="T10" fmla="*/ 0 60000 65536"/>
                <a:gd name="T11" fmla="*/ 0 60000 65536"/>
                <a:gd name="T12" fmla="*/ 0 60000 65536"/>
                <a:gd name="T13" fmla="*/ 0 60000 65536"/>
                <a:gd name="T14" fmla="*/ 0 60000 65536"/>
                <a:gd name="T15" fmla="*/ 0 w 44"/>
                <a:gd name="T16" fmla="*/ 0 h 56"/>
                <a:gd name="T17" fmla="*/ 44 w 44"/>
                <a:gd name="T18" fmla="*/ 56 h 56"/>
              </a:gdLst>
              <a:ahLst/>
              <a:cxnLst>
                <a:cxn ang="T10">
                  <a:pos x="T0" y="T1"/>
                </a:cxn>
                <a:cxn ang="T11">
                  <a:pos x="T2" y="T3"/>
                </a:cxn>
                <a:cxn ang="T12">
                  <a:pos x="T4" y="T5"/>
                </a:cxn>
                <a:cxn ang="T13">
                  <a:pos x="T6" y="T7"/>
                </a:cxn>
                <a:cxn ang="T14">
                  <a:pos x="T8" y="T9"/>
                </a:cxn>
              </a:cxnLst>
              <a:rect l="T15" t="T16" r="T17" b="T18"/>
              <a:pathLst>
                <a:path w="44" h="56">
                  <a:moveTo>
                    <a:pt x="0" y="13"/>
                  </a:moveTo>
                  <a:lnTo>
                    <a:pt x="16" y="0"/>
                  </a:lnTo>
                  <a:lnTo>
                    <a:pt x="44" y="45"/>
                  </a:lnTo>
                  <a:lnTo>
                    <a:pt x="20" y="56"/>
                  </a:lnTo>
                  <a:lnTo>
                    <a:pt x="0" y="13"/>
                  </a:lnTo>
                  <a:close/>
                </a:path>
              </a:pathLst>
            </a:custGeom>
            <a:solidFill>
              <a:srgbClr val="7F99B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54" name="Freeform 190"/>
            <p:cNvSpPr/>
            <p:nvPr/>
          </p:nvSpPr>
          <p:spPr bwMode="auto">
            <a:xfrm>
              <a:off x="11270" y="4222"/>
              <a:ext cx="50" cy="52"/>
            </a:xfrm>
            <a:custGeom>
              <a:avLst/>
              <a:gdLst>
                <a:gd name="T0" fmla="*/ 0 w 44"/>
                <a:gd name="T1" fmla="*/ 7 h 56"/>
                <a:gd name="T2" fmla="*/ 8 w 44"/>
                <a:gd name="T3" fmla="*/ 0 h 56"/>
                <a:gd name="T4" fmla="*/ 22 w 44"/>
                <a:gd name="T5" fmla="*/ 23 h 56"/>
                <a:gd name="T6" fmla="*/ 10 w 44"/>
                <a:gd name="T7" fmla="*/ 28 h 56"/>
                <a:gd name="T8" fmla="*/ 0 w 44"/>
                <a:gd name="T9" fmla="*/ 7 h 56"/>
                <a:gd name="T10" fmla="*/ 0 60000 65536"/>
                <a:gd name="T11" fmla="*/ 0 60000 65536"/>
                <a:gd name="T12" fmla="*/ 0 60000 65536"/>
                <a:gd name="T13" fmla="*/ 0 60000 65536"/>
                <a:gd name="T14" fmla="*/ 0 60000 65536"/>
                <a:gd name="T15" fmla="*/ 0 w 44"/>
                <a:gd name="T16" fmla="*/ 0 h 56"/>
                <a:gd name="T17" fmla="*/ 44 w 44"/>
                <a:gd name="T18" fmla="*/ 56 h 56"/>
              </a:gdLst>
              <a:ahLst/>
              <a:cxnLst>
                <a:cxn ang="T10">
                  <a:pos x="T0" y="T1"/>
                </a:cxn>
                <a:cxn ang="T11">
                  <a:pos x="T2" y="T3"/>
                </a:cxn>
                <a:cxn ang="T12">
                  <a:pos x="T4" y="T5"/>
                </a:cxn>
                <a:cxn ang="T13">
                  <a:pos x="T6" y="T7"/>
                </a:cxn>
                <a:cxn ang="T14">
                  <a:pos x="T8" y="T9"/>
                </a:cxn>
              </a:cxnLst>
              <a:rect l="T15" t="T16" r="T17" b="T18"/>
              <a:pathLst>
                <a:path w="44" h="56">
                  <a:moveTo>
                    <a:pt x="0" y="13"/>
                  </a:moveTo>
                  <a:lnTo>
                    <a:pt x="16" y="0"/>
                  </a:lnTo>
                  <a:lnTo>
                    <a:pt x="44" y="45"/>
                  </a:lnTo>
                  <a:lnTo>
                    <a:pt x="20" y="56"/>
                  </a:lnTo>
                  <a:lnTo>
                    <a:pt x="0" y="13"/>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55" name="Freeform 191"/>
            <p:cNvSpPr/>
            <p:nvPr/>
          </p:nvSpPr>
          <p:spPr bwMode="auto">
            <a:xfrm>
              <a:off x="11286" y="4209"/>
              <a:ext cx="60" cy="52"/>
            </a:xfrm>
            <a:custGeom>
              <a:avLst/>
              <a:gdLst>
                <a:gd name="T0" fmla="*/ 0 w 52"/>
                <a:gd name="T1" fmla="*/ 7 h 56"/>
                <a:gd name="T2" fmla="*/ 11 w 52"/>
                <a:gd name="T3" fmla="*/ 0 h 56"/>
                <a:gd name="T4" fmla="*/ 26 w 52"/>
                <a:gd name="T5" fmla="*/ 18 h 56"/>
                <a:gd name="T6" fmla="*/ 11 w 52"/>
                <a:gd name="T7" fmla="*/ 28 h 56"/>
                <a:gd name="T8" fmla="*/ 0 w 52"/>
                <a:gd name="T9" fmla="*/ 7 h 56"/>
                <a:gd name="T10" fmla="*/ 0 60000 65536"/>
                <a:gd name="T11" fmla="*/ 0 60000 65536"/>
                <a:gd name="T12" fmla="*/ 0 60000 65536"/>
                <a:gd name="T13" fmla="*/ 0 60000 65536"/>
                <a:gd name="T14" fmla="*/ 0 60000 65536"/>
                <a:gd name="T15" fmla="*/ 0 w 52"/>
                <a:gd name="T16" fmla="*/ 0 h 56"/>
                <a:gd name="T17" fmla="*/ 52 w 52"/>
                <a:gd name="T18" fmla="*/ 56 h 56"/>
              </a:gdLst>
              <a:ahLst/>
              <a:cxnLst>
                <a:cxn ang="T10">
                  <a:pos x="T0" y="T1"/>
                </a:cxn>
                <a:cxn ang="T11">
                  <a:pos x="T2" y="T3"/>
                </a:cxn>
                <a:cxn ang="T12">
                  <a:pos x="T4" y="T5"/>
                </a:cxn>
                <a:cxn ang="T13">
                  <a:pos x="T6" y="T7"/>
                </a:cxn>
                <a:cxn ang="T14">
                  <a:pos x="T8" y="T9"/>
                </a:cxn>
              </a:cxnLst>
              <a:rect l="T15" t="T16" r="T17" b="T18"/>
              <a:pathLst>
                <a:path w="52" h="56">
                  <a:moveTo>
                    <a:pt x="0" y="15"/>
                  </a:moveTo>
                  <a:lnTo>
                    <a:pt x="22" y="0"/>
                  </a:lnTo>
                  <a:lnTo>
                    <a:pt x="52" y="36"/>
                  </a:lnTo>
                  <a:lnTo>
                    <a:pt x="21" y="56"/>
                  </a:lnTo>
                  <a:lnTo>
                    <a:pt x="0" y="15"/>
                  </a:lnTo>
                  <a:close/>
                </a:path>
              </a:pathLst>
            </a:custGeom>
            <a:solidFill>
              <a:srgbClr val="19B2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56" name="Freeform 192"/>
            <p:cNvSpPr/>
            <p:nvPr/>
          </p:nvSpPr>
          <p:spPr bwMode="auto">
            <a:xfrm>
              <a:off x="11286" y="4209"/>
              <a:ext cx="60" cy="52"/>
            </a:xfrm>
            <a:custGeom>
              <a:avLst/>
              <a:gdLst>
                <a:gd name="T0" fmla="*/ 0 w 52"/>
                <a:gd name="T1" fmla="*/ 7 h 56"/>
                <a:gd name="T2" fmla="*/ 11 w 52"/>
                <a:gd name="T3" fmla="*/ 0 h 56"/>
                <a:gd name="T4" fmla="*/ 26 w 52"/>
                <a:gd name="T5" fmla="*/ 18 h 56"/>
                <a:gd name="T6" fmla="*/ 11 w 52"/>
                <a:gd name="T7" fmla="*/ 28 h 56"/>
                <a:gd name="T8" fmla="*/ 0 w 52"/>
                <a:gd name="T9" fmla="*/ 7 h 56"/>
                <a:gd name="T10" fmla="*/ 0 60000 65536"/>
                <a:gd name="T11" fmla="*/ 0 60000 65536"/>
                <a:gd name="T12" fmla="*/ 0 60000 65536"/>
                <a:gd name="T13" fmla="*/ 0 60000 65536"/>
                <a:gd name="T14" fmla="*/ 0 60000 65536"/>
                <a:gd name="T15" fmla="*/ 0 w 52"/>
                <a:gd name="T16" fmla="*/ 0 h 56"/>
                <a:gd name="T17" fmla="*/ 52 w 52"/>
                <a:gd name="T18" fmla="*/ 56 h 56"/>
              </a:gdLst>
              <a:ahLst/>
              <a:cxnLst>
                <a:cxn ang="T10">
                  <a:pos x="T0" y="T1"/>
                </a:cxn>
                <a:cxn ang="T11">
                  <a:pos x="T2" y="T3"/>
                </a:cxn>
                <a:cxn ang="T12">
                  <a:pos x="T4" y="T5"/>
                </a:cxn>
                <a:cxn ang="T13">
                  <a:pos x="T6" y="T7"/>
                </a:cxn>
                <a:cxn ang="T14">
                  <a:pos x="T8" y="T9"/>
                </a:cxn>
              </a:cxnLst>
              <a:rect l="T15" t="T16" r="T17" b="T18"/>
              <a:pathLst>
                <a:path w="52" h="56">
                  <a:moveTo>
                    <a:pt x="0" y="15"/>
                  </a:moveTo>
                  <a:lnTo>
                    <a:pt x="22" y="0"/>
                  </a:lnTo>
                  <a:lnTo>
                    <a:pt x="52" y="36"/>
                  </a:lnTo>
                  <a:lnTo>
                    <a:pt x="21" y="56"/>
                  </a:lnTo>
                  <a:lnTo>
                    <a:pt x="0" y="15"/>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57" name="Freeform 193"/>
            <p:cNvSpPr/>
            <p:nvPr/>
          </p:nvSpPr>
          <p:spPr bwMode="auto">
            <a:xfrm>
              <a:off x="11213" y="3663"/>
              <a:ext cx="183" cy="571"/>
            </a:xfrm>
            <a:custGeom>
              <a:avLst/>
              <a:gdLst>
                <a:gd name="T0" fmla="*/ 50 w 159"/>
                <a:gd name="T1" fmla="*/ 5 h 617"/>
                <a:gd name="T2" fmla="*/ 45 w 159"/>
                <a:gd name="T3" fmla="*/ 11 h 617"/>
                <a:gd name="T4" fmla="*/ 41 w 159"/>
                <a:gd name="T5" fmla="*/ 22 h 617"/>
                <a:gd name="T6" fmla="*/ 34 w 159"/>
                <a:gd name="T7" fmla="*/ 36 h 617"/>
                <a:gd name="T8" fmla="*/ 29 w 159"/>
                <a:gd name="T9" fmla="*/ 52 h 617"/>
                <a:gd name="T10" fmla="*/ 26 w 159"/>
                <a:gd name="T11" fmla="*/ 71 h 617"/>
                <a:gd name="T12" fmla="*/ 25 w 159"/>
                <a:gd name="T13" fmla="*/ 89 h 617"/>
                <a:gd name="T14" fmla="*/ 26 w 159"/>
                <a:gd name="T15" fmla="*/ 108 h 617"/>
                <a:gd name="T16" fmla="*/ 31 w 159"/>
                <a:gd name="T17" fmla="*/ 126 h 617"/>
                <a:gd name="T18" fmla="*/ 36 w 159"/>
                <a:gd name="T19" fmla="*/ 142 h 617"/>
                <a:gd name="T20" fmla="*/ 39 w 159"/>
                <a:gd name="T21" fmla="*/ 155 h 617"/>
                <a:gd name="T22" fmla="*/ 40 w 159"/>
                <a:gd name="T23" fmla="*/ 168 h 617"/>
                <a:gd name="T24" fmla="*/ 38 w 159"/>
                <a:gd name="T25" fmla="*/ 179 h 617"/>
                <a:gd name="T26" fmla="*/ 36 w 159"/>
                <a:gd name="T27" fmla="*/ 189 h 617"/>
                <a:gd name="T28" fmla="*/ 32 w 159"/>
                <a:gd name="T29" fmla="*/ 198 h 617"/>
                <a:gd name="T30" fmla="*/ 26 w 159"/>
                <a:gd name="T31" fmla="*/ 206 h 617"/>
                <a:gd name="T32" fmla="*/ 20 w 159"/>
                <a:gd name="T33" fmla="*/ 213 h 617"/>
                <a:gd name="T34" fmla="*/ 14 w 159"/>
                <a:gd name="T35" fmla="*/ 220 h 617"/>
                <a:gd name="T36" fmla="*/ 8 w 159"/>
                <a:gd name="T37" fmla="*/ 230 h 617"/>
                <a:gd name="T38" fmla="*/ 3 w 159"/>
                <a:gd name="T39" fmla="*/ 241 h 617"/>
                <a:gd name="T40" fmla="*/ 0 w 159"/>
                <a:gd name="T41" fmla="*/ 253 h 617"/>
                <a:gd name="T42" fmla="*/ 0 w 159"/>
                <a:gd name="T43" fmla="*/ 266 h 617"/>
                <a:gd name="T44" fmla="*/ 3 w 159"/>
                <a:gd name="T45" fmla="*/ 280 h 617"/>
                <a:gd name="T46" fmla="*/ 11 w 159"/>
                <a:gd name="T47" fmla="*/ 294 h 617"/>
                <a:gd name="T48" fmla="*/ 24 w 159"/>
                <a:gd name="T49" fmla="*/ 309 h 617"/>
                <a:gd name="T50" fmla="*/ 52 w 159"/>
                <a:gd name="T51" fmla="*/ 291 h 617"/>
                <a:gd name="T52" fmla="*/ 45 w 159"/>
                <a:gd name="T53" fmla="*/ 283 h 617"/>
                <a:gd name="T54" fmla="*/ 41 w 159"/>
                <a:gd name="T55" fmla="*/ 274 h 617"/>
                <a:gd name="T56" fmla="*/ 38 w 159"/>
                <a:gd name="T57" fmla="*/ 265 h 617"/>
                <a:gd name="T58" fmla="*/ 36 w 159"/>
                <a:gd name="T59" fmla="*/ 257 h 617"/>
                <a:gd name="T60" fmla="*/ 36 w 159"/>
                <a:gd name="T61" fmla="*/ 248 h 617"/>
                <a:gd name="T62" fmla="*/ 38 w 159"/>
                <a:gd name="T63" fmla="*/ 240 h 617"/>
                <a:gd name="T64" fmla="*/ 42 w 159"/>
                <a:gd name="T65" fmla="*/ 232 h 617"/>
                <a:gd name="T66" fmla="*/ 48 w 159"/>
                <a:gd name="T67" fmla="*/ 226 h 617"/>
                <a:gd name="T68" fmla="*/ 55 w 159"/>
                <a:gd name="T69" fmla="*/ 218 h 617"/>
                <a:gd name="T70" fmla="*/ 61 w 159"/>
                <a:gd name="T71" fmla="*/ 207 h 617"/>
                <a:gd name="T72" fmla="*/ 66 w 159"/>
                <a:gd name="T73" fmla="*/ 195 h 617"/>
                <a:gd name="T74" fmla="*/ 69 w 159"/>
                <a:gd name="T75" fmla="*/ 181 h 617"/>
                <a:gd name="T76" fmla="*/ 71 w 159"/>
                <a:gd name="T77" fmla="*/ 167 h 617"/>
                <a:gd name="T78" fmla="*/ 71 w 159"/>
                <a:gd name="T79" fmla="*/ 153 h 617"/>
                <a:gd name="T80" fmla="*/ 68 w 159"/>
                <a:gd name="T81" fmla="*/ 140 h 617"/>
                <a:gd name="T82" fmla="*/ 64 w 159"/>
                <a:gd name="T83" fmla="*/ 130 h 617"/>
                <a:gd name="T84" fmla="*/ 57 w 159"/>
                <a:gd name="T85" fmla="*/ 112 h 617"/>
                <a:gd name="T86" fmla="*/ 52 w 159"/>
                <a:gd name="T87" fmla="*/ 91 h 617"/>
                <a:gd name="T88" fmla="*/ 51 w 159"/>
                <a:gd name="T89" fmla="*/ 73 h 617"/>
                <a:gd name="T90" fmla="*/ 53 w 159"/>
                <a:gd name="T91" fmla="*/ 59 h 617"/>
                <a:gd name="T92" fmla="*/ 55 w 159"/>
                <a:gd name="T93" fmla="*/ 54 h 617"/>
                <a:gd name="T94" fmla="*/ 58 w 159"/>
                <a:gd name="T95" fmla="*/ 46 h 617"/>
                <a:gd name="T96" fmla="*/ 61 w 159"/>
                <a:gd name="T97" fmla="*/ 38 h 617"/>
                <a:gd name="T98" fmla="*/ 66 w 159"/>
                <a:gd name="T99" fmla="*/ 29 h 617"/>
                <a:gd name="T100" fmla="*/ 69 w 159"/>
                <a:gd name="T101" fmla="*/ 20 h 617"/>
                <a:gd name="T102" fmla="*/ 73 w 159"/>
                <a:gd name="T103" fmla="*/ 11 h 617"/>
                <a:gd name="T104" fmla="*/ 77 w 159"/>
                <a:gd name="T105" fmla="*/ 4 h 617"/>
                <a:gd name="T106" fmla="*/ 80 w 159"/>
                <a:gd name="T107" fmla="*/ 0 h 617"/>
                <a:gd name="T108" fmla="*/ 50 w 159"/>
                <a:gd name="T109" fmla="*/ 5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9"/>
                <a:gd name="T166" fmla="*/ 0 h 617"/>
                <a:gd name="T167" fmla="*/ 159 w 15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9" h="617">
                  <a:moveTo>
                    <a:pt x="100" y="9"/>
                  </a:moveTo>
                  <a:lnTo>
                    <a:pt x="90" y="22"/>
                  </a:lnTo>
                  <a:lnTo>
                    <a:pt x="81" y="44"/>
                  </a:lnTo>
                  <a:lnTo>
                    <a:pt x="68" y="72"/>
                  </a:lnTo>
                  <a:lnTo>
                    <a:pt x="58" y="104"/>
                  </a:lnTo>
                  <a:lnTo>
                    <a:pt x="51" y="141"/>
                  </a:lnTo>
                  <a:lnTo>
                    <a:pt x="49" y="178"/>
                  </a:lnTo>
                  <a:lnTo>
                    <a:pt x="51" y="216"/>
                  </a:lnTo>
                  <a:lnTo>
                    <a:pt x="61" y="252"/>
                  </a:lnTo>
                  <a:lnTo>
                    <a:pt x="72" y="283"/>
                  </a:lnTo>
                  <a:lnTo>
                    <a:pt x="78" y="310"/>
                  </a:lnTo>
                  <a:lnTo>
                    <a:pt x="79" y="335"/>
                  </a:lnTo>
                  <a:lnTo>
                    <a:pt x="76" y="358"/>
                  </a:lnTo>
                  <a:lnTo>
                    <a:pt x="71" y="378"/>
                  </a:lnTo>
                  <a:lnTo>
                    <a:pt x="63" y="396"/>
                  </a:lnTo>
                  <a:lnTo>
                    <a:pt x="51" y="412"/>
                  </a:lnTo>
                  <a:lnTo>
                    <a:pt x="40" y="426"/>
                  </a:lnTo>
                  <a:lnTo>
                    <a:pt x="28" y="440"/>
                  </a:lnTo>
                  <a:lnTo>
                    <a:pt x="16" y="459"/>
                  </a:lnTo>
                  <a:lnTo>
                    <a:pt x="5" y="481"/>
                  </a:lnTo>
                  <a:lnTo>
                    <a:pt x="0" y="505"/>
                  </a:lnTo>
                  <a:lnTo>
                    <a:pt x="0" y="532"/>
                  </a:lnTo>
                  <a:lnTo>
                    <a:pt x="5" y="560"/>
                  </a:lnTo>
                  <a:lnTo>
                    <a:pt x="21" y="588"/>
                  </a:lnTo>
                  <a:lnTo>
                    <a:pt x="47" y="617"/>
                  </a:lnTo>
                  <a:lnTo>
                    <a:pt x="103" y="582"/>
                  </a:lnTo>
                  <a:lnTo>
                    <a:pt x="90" y="565"/>
                  </a:lnTo>
                  <a:lnTo>
                    <a:pt x="82" y="548"/>
                  </a:lnTo>
                  <a:lnTo>
                    <a:pt x="75" y="530"/>
                  </a:lnTo>
                  <a:lnTo>
                    <a:pt x="72" y="513"/>
                  </a:lnTo>
                  <a:lnTo>
                    <a:pt x="72" y="496"/>
                  </a:lnTo>
                  <a:lnTo>
                    <a:pt x="75" y="479"/>
                  </a:lnTo>
                  <a:lnTo>
                    <a:pt x="83" y="464"/>
                  </a:lnTo>
                  <a:lnTo>
                    <a:pt x="96" y="451"/>
                  </a:lnTo>
                  <a:lnTo>
                    <a:pt x="110" y="436"/>
                  </a:lnTo>
                  <a:lnTo>
                    <a:pt x="121" y="414"/>
                  </a:lnTo>
                  <a:lnTo>
                    <a:pt x="131" y="390"/>
                  </a:lnTo>
                  <a:lnTo>
                    <a:pt x="138" y="362"/>
                  </a:lnTo>
                  <a:lnTo>
                    <a:pt x="141" y="334"/>
                  </a:lnTo>
                  <a:lnTo>
                    <a:pt x="141" y="306"/>
                  </a:lnTo>
                  <a:lnTo>
                    <a:pt x="136" y="280"/>
                  </a:lnTo>
                  <a:lnTo>
                    <a:pt x="128" y="260"/>
                  </a:lnTo>
                  <a:lnTo>
                    <a:pt x="113" y="223"/>
                  </a:lnTo>
                  <a:lnTo>
                    <a:pt x="104" y="182"/>
                  </a:lnTo>
                  <a:lnTo>
                    <a:pt x="102" y="145"/>
                  </a:lnTo>
                  <a:lnTo>
                    <a:pt x="106" y="118"/>
                  </a:lnTo>
                  <a:lnTo>
                    <a:pt x="110" y="108"/>
                  </a:lnTo>
                  <a:lnTo>
                    <a:pt x="116" y="92"/>
                  </a:lnTo>
                  <a:lnTo>
                    <a:pt x="122" y="76"/>
                  </a:lnTo>
                  <a:lnTo>
                    <a:pt x="131" y="57"/>
                  </a:lnTo>
                  <a:lnTo>
                    <a:pt x="138" y="39"/>
                  </a:lnTo>
                  <a:lnTo>
                    <a:pt x="146" y="22"/>
                  </a:lnTo>
                  <a:lnTo>
                    <a:pt x="153" y="8"/>
                  </a:lnTo>
                  <a:lnTo>
                    <a:pt x="159" y="0"/>
                  </a:lnTo>
                  <a:lnTo>
                    <a:pt x="100" y="9"/>
                  </a:lnTo>
                  <a:close/>
                </a:path>
              </a:pathLst>
            </a:custGeom>
            <a:solidFill>
              <a:srgbClr val="ADA3A3"/>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58" name="Freeform 194"/>
            <p:cNvSpPr/>
            <p:nvPr/>
          </p:nvSpPr>
          <p:spPr bwMode="auto">
            <a:xfrm>
              <a:off x="11213" y="3663"/>
              <a:ext cx="183" cy="571"/>
            </a:xfrm>
            <a:custGeom>
              <a:avLst/>
              <a:gdLst>
                <a:gd name="T0" fmla="*/ 50 w 159"/>
                <a:gd name="T1" fmla="*/ 5 h 617"/>
                <a:gd name="T2" fmla="*/ 50 w 159"/>
                <a:gd name="T3" fmla="*/ 5 h 617"/>
                <a:gd name="T4" fmla="*/ 45 w 159"/>
                <a:gd name="T5" fmla="*/ 11 h 617"/>
                <a:gd name="T6" fmla="*/ 41 w 159"/>
                <a:gd name="T7" fmla="*/ 22 h 617"/>
                <a:gd name="T8" fmla="*/ 34 w 159"/>
                <a:gd name="T9" fmla="*/ 36 h 617"/>
                <a:gd name="T10" fmla="*/ 29 w 159"/>
                <a:gd name="T11" fmla="*/ 52 h 617"/>
                <a:gd name="T12" fmla="*/ 26 w 159"/>
                <a:gd name="T13" fmla="*/ 71 h 617"/>
                <a:gd name="T14" fmla="*/ 25 w 159"/>
                <a:gd name="T15" fmla="*/ 89 h 617"/>
                <a:gd name="T16" fmla="*/ 26 w 159"/>
                <a:gd name="T17" fmla="*/ 108 h 617"/>
                <a:gd name="T18" fmla="*/ 31 w 159"/>
                <a:gd name="T19" fmla="*/ 126 h 617"/>
                <a:gd name="T20" fmla="*/ 31 w 159"/>
                <a:gd name="T21" fmla="*/ 126 h 617"/>
                <a:gd name="T22" fmla="*/ 36 w 159"/>
                <a:gd name="T23" fmla="*/ 142 h 617"/>
                <a:gd name="T24" fmla="*/ 39 w 159"/>
                <a:gd name="T25" fmla="*/ 155 h 617"/>
                <a:gd name="T26" fmla="*/ 40 w 159"/>
                <a:gd name="T27" fmla="*/ 168 h 617"/>
                <a:gd name="T28" fmla="*/ 38 w 159"/>
                <a:gd name="T29" fmla="*/ 179 h 617"/>
                <a:gd name="T30" fmla="*/ 36 w 159"/>
                <a:gd name="T31" fmla="*/ 189 h 617"/>
                <a:gd name="T32" fmla="*/ 32 w 159"/>
                <a:gd name="T33" fmla="*/ 198 h 617"/>
                <a:gd name="T34" fmla="*/ 26 w 159"/>
                <a:gd name="T35" fmla="*/ 206 h 617"/>
                <a:gd name="T36" fmla="*/ 20 w 159"/>
                <a:gd name="T37" fmla="*/ 213 h 617"/>
                <a:gd name="T38" fmla="*/ 20 w 159"/>
                <a:gd name="T39" fmla="*/ 213 h 617"/>
                <a:gd name="T40" fmla="*/ 14 w 159"/>
                <a:gd name="T41" fmla="*/ 220 h 617"/>
                <a:gd name="T42" fmla="*/ 8 w 159"/>
                <a:gd name="T43" fmla="*/ 230 h 617"/>
                <a:gd name="T44" fmla="*/ 3 w 159"/>
                <a:gd name="T45" fmla="*/ 241 h 617"/>
                <a:gd name="T46" fmla="*/ 0 w 159"/>
                <a:gd name="T47" fmla="*/ 253 h 617"/>
                <a:gd name="T48" fmla="*/ 0 w 159"/>
                <a:gd name="T49" fmla="*/ 266 h 617"/>
                <a:gd name="T50" fmla="*/ 3 w 159"/>
                <a:gd name="T51" fmla="*/ 280 h 617"/>
                <a:gd name="T52" fmla="*/ 11 w 159"/>
                <a:gd name="T53" fmla="*/ 294 h 617"/>
                <a:gd name="T54" fmla="*/ 24 w 159"/>
                <a:gd name="T55" fmla="*/ 309 h 617"/>
                <a:gd name="T56" fmla="*/ 52 w 159"/>
                <a:gd name="T57" fmla="*/ 291 h 617"/>
                <a:gd name="T58" fmla="*/ 52 w 159"/>
                <a:gd name="T59" fmla="*/ 291 h 617"/>
                <a:gd name="T60" fmla="*/ 45 w 159"/>
                <a:gd name="T61" fmla="*/ 283 h 617"/>
                <a:gd name="T62" fmla="*/ 41 w 159"/>
                <a:gd name="T63" fmla="*/ 274 h 617"/>
                <a:gd name="T64" fmla="*/ 38 w 159"/>
                <a:gd name="T65" fmla="*/ 265 h 617"/>
                <a:gd name="T66" fmla="*/ 36 w 159"/>
                <a:gd name="T67" fmla="*/ 257 h 617"/>
                <a:gd name="T68" fmla="*/ 36 w 159"/>
                <a:gd name="T69" fmla="*/ 248 h 617"/>
                <a:gd name="T70" fmla="*/ 38 w 159"/>
                <a:gd name="T71" fmla="*/ 240 h 617"/>
                <a:gd name="T72" fmla="*/ 42 w 159"/>
                <a:gd name="T73" fmla="*/ 232 h 617"/>
                <a:gd name="T74" fmla="*/ 48 w 159"/>
                <a:gd name="T75" fmla="*/ 226 h 617"/>
                <a:gd name="T76" fmla="*/ 48 w 159"/>
                <a:gd name="T77" fmla="*/ 226 h 617"/>
                <a:gd name="T78" fmla="*/ 55 w 159"/>
                <a:gd name="T79" fmla="*/ 218 h 617"/>
                <a:gd name="T80" fmla="*/ 61 w 159"/>
                <a:gd name="T81" fmla="*/ 207 h 617"/>
                <a:gd name="T82" fmla="*/ 66 w 159"/>
                <a:gd name="T83" fmla="*/ 195 h 617"/>
                <a:gd name="T84" fmla="*/ 69 w 159"/>
                <a:gd name="T85" fmla="*/ 181 h 617"/>
                <a:gd name="T86" fmla="*/ 71 w 159"/>
                <a:gd name="T87" fmla="*/ 167 h 617"/>
                <a:gd name="T88" fmla="*/ 71 w 159"/>
                <a:gd name="T89" fmla="*/ 153 h 617"/>
                <a:gd name="T90" fmla="*/ 68 w 159"/>
                <a:gd name="T91" fmla="*/ 140 h 617"/>
                <a:gd name="T92" fmla="*/ 64 w 159"/>
                <a:gd name="T93" fmla="*/ 130 h 617"/>
                <a:gd name="T94" fmla="*/ 64 w 159"/>
                <a:gd name="T95" fmla="*/ 130 h 617"/>
                <a:gd name="T96" fmla="*/ 57 w 159"/>
                <a:gd name="T97" fmla="*/ 112 h 617"/>
                <a:gd name="T98" fmla="*/ 52 w 159"/>
                <a:gd name="T99" fmla="*/ 91 h 617"/>
                <a:gd name="T100" fmla="*/ 51 w 159"/>
                <a:gd name="T101" fmla="*/ 73 h 617"/>
                <a:gd name="T102" fmla="*/ 53 w 159"/>
                <a:gd name="T103" fmla="*/ 59 h 617"/>
                <a:gd name="T104" fmla="*/ 53 w 159"/>
                <a:gd name="T105" fmla="*/ 59 h 617"/>
                <a:gd name="T106" fmla="*/ 55 w 159"/>
                <a:gd name="T107" fmla="*/ 54 h 617"/>
                <a:gd name="T108" fmla="*/ 58 w 159"/>
                <a:gd name="T109" fmla="*/ 46 h 617"/>
                <a:gd name="T110" fmla="*/ 61 w 159"/>
                <a:gd name="T111" fmla="*/ 38 h 617"/>
                <a:gd name="T112" fmla="*/ 66 w 159"/>
                <a:gd name="T113" fmla="*/ 29 h 617"/>
                <a:gd name="T114" fmla="*/ 69 w 159"/>
                <a:gd name="T115" fmla="*/ 20 h 617"/>
                <a:gd name="T116" fmla="*/ 73 w 159"/>
                <a:gd name="T117" fmla="*/ 11 h 617"/>
                <a:gd name="T118" fmla="*/ 77 w 159"/>
                <a:gd name="T119" fmla="*/ 4 h 617"/>
                <a:gd name="T120" fmla="*/ 80 w 159"/>
                <a:gd name="T121" fmla="*/ 0 h 617"/>
                <a:gd name="T122" fmla="*/ 50 w 159"/>
                <a:gd name="T123" fmla="*/ 5 h 6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617"/>
                <a:gd name="T188" fmla="*/ 159 w 159"/>
                <a:gd name="T189" fmla="*/ 617 h 6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617">
                  <a:moveTo>
                    <a:pt x="100" y="9"/>
                  </a:moveTo>
                  <a:lnTo>
                    <a:pt x="100" y="9"/>
                  </a:lnTo>
                  <a:lnTo>
                    <a:pt x="90" y="22"/>
                  </a:lnTo>
                  <a:lnTo>
                    <a:pt x="81" y="44"/>
                  </a:lnTo>
                  <a:lnTo>
                    <a:pt x="68" y="72"/>
                  </a:lnTo>
                  <a:lnTo>
                    <a:pt x="58" y="104"/>
                  </a:lnTo>
                  <a:lnTo>
                    <a:pt x="51" y="141"/>
                  </a:lnTo>
                  <a:lnTo>
                    <a:pt x="49" y="178"/>
                  </a:lnTo>
                  <a:lnTo>
                    <a:pt x="51" y="216"/>
                  </a:lnTo>
                  <a:lnTo>
                    <a:pt x="61" y="252"/>
                  </a:lnTo>
                  <a:lnTo>
                    <a:pt x="72" y="283"/>
                  </a:lnTo>
                  <a:lnTo>
                    <a:pt x="78" y="310"/>
                  </a:lnTo>
                  <a:lnTo>
                    <a:pt x="79" y="335"/>
                  </a:lnTo>
                  <a:lnTo>
                    <a:pt x="76" y="358"/>
                  </a:lnTo>
                  <a:lnTo>
                    <a:pt x="71" y="378"/>
                  </a:lnTo>
                  <a:lnTo>
                    <a:pt x="63" y="396"/>
                  </a:lnTo>
                  <a:lnTo>
                    <a:pt x="51" y="412"/>
                  </a:lnTo>
                  <a:lnTo>
                    <a:pt x="40" y="426"/>
                  </a:lnTo>
                  <a:lnTo>
                    <a:pt x="28" y="440"/>
                  </a:lnTo>
                  <a:lnTo>
                    <a:pt x="16" y="459"/>
                  </a:lnTo>
                  <a:lnTo>
                    <a:pt x="5" y="481"/>
                  </a:lnTo>
                  <a:lnTo>
                    <a:pt x="0" y="505"/>
                  </a:lnTo>
                  <a:lnTo>
                    <a:pt x="0" y="532"/>
                  </a:lnTo>
                  <a:lnTo>
                    <a:pt x="5" y="560"/>
                  </a:lnTo>
                  <a:lnTo>
                    <a:pt x="21" y="588"/>
                  </a:lnTo>
                  <a:lnTo>
                    <a:pt x="47" y="617"/>
                  </a:lnTo>
                  <a:lnTo>
                    <a:pt x="103" y="582"/>
                  </a:lnTo>
                  <a:lnTo>
                    <a:pt x="90" y="565"/>
                  </a:lnTo>
                  <a:lnTo>
                    <a:pt x="82" y="548"/>
                  </a:lnTo>
                  <a:lnTo>
                    <a:pt x="75" y="530"/>
                  </a:lnTo>
                  <a:lnTo>
                    <a:pt x="72" y="513"/>
                  </a:lnTo>
                  <a:lnTo>
                    <a:pt x="72" y="496"/>
                  </a:lnTo>
                  <a:lnTo>
                    <a:pt x="75" y="479"/>
                  </a:lnTo>
                  <a:lnTo>
                    <a:pt x="83" y="464"/>
                  </a:lnTo>
                  <a:lnTo>
                    <a:pt x="96" y="451"/>
                  </a:lnTo>
                  <a:lnTo>
                    <a:pt x="110" y="436"/>
                  </a:lnTo>
                  <a:lnTo>
                    <a:pt x="121" y="414"/>
                  </a:lnTo>
                  <a:lnTo>
                    <a:pt x="131" y="390"/>
                  </a:lnTo>
                  <a:lnTo>
                    <a:pt x="138" y="362"/>
                  </a:lnTo>
                  <a:lnTo>
                    <a:pt x="141" y="334"/>
                  </a:lnTo>
                  <a:lnTo>
                    <a:pt x="141" y="306"/>
                  </a:lnTo>
                  <a:lnTo>
                    <a:pt x="136" y="280"/>
                  </a:lnTo>
                  <a:lnTo>
                    <a:pt x="128" y="260"/>
                  </a:lnTo>
                  <a:lnTo>
                    <a:pt x="113" y="223"/>
                  </a:lnTo>
                  <a:lnTo>
                    <a:pt x="104" y="182"/>
                  </a:lnTo>
                  <a:lnTo>
                    <a:pt x="102" y="145"/>
                  </a:lnTo>
                  <a:lnTo>
                    <a:pt x="106" y="118"/>
                  </a:lnTo>
                  <a:lnTo>
                    <a:pt x="110" y="108"/>
                  </a:lnTo>
                  <a:lnTo>
                    <a:pt x="116" y="92"/>
                  </a:lnTo>
                  <a:lnTo>
                    <a:pt x="122" y="76"/>
                  </a:lnTo>
                  <a:lnTo>
                    <a:pt x="131" y="57"/>
                  </a:lnTo>
                  <a:lnTo>
                    <a:pt x="138" y="39"/>
                  </a:lnTo>
                  <a:lnTo>
                    <a:pt x="146" y="22"/>
                  </a:lnTo>
                  <a:lnTo>
                    <a:pt x="153" y="8"/>
                  </a:lnTo>
                  <a:lnTo>
                    <a:pt x="159" y="0"/>
                  </a:lnTo>
                  <a:lnTo>
                    <a:pt x="100" y="9"/>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59" name="Freeform 195"/>
            <p:cNvSpPr/>
            <p:nvPr/>
          </p:nvSpPr>
          <p:spPr bwMode="auto">
            <a:xfrm>
              <a:off x="11153" y="3561"/>
              <a:ext cx="32" cy="41"/>
            </a:xfrm>
            <a:custGeom>
              <a:avLst/>
              <a:gdLst>
                <a:gd name="T0" fmla="*/ 0 w 28"/>
                <a:gd name="T1" fmla="*/ 22 h 45"/>
                <a:gd name="T2" fmla="*/ 9 w 28"/>
                <a:gd name="T3" fmla="*/ 22 h 45"/>
                <a:gd name="T4" fmla="*/ 14 w 28"/>
                <a:gd name="T5" fmla="*/ 1 h 45"/>
                <a:gd name="T6" fmla="*/ 4 w 28"/>
                <a:gd name="T7" fmla="*/ 0 h 45"/>
                <a:gd name="T8" fmla="*/ 0 w 28"/>
                <a:gd name="T9" fmla="*/ 22 h 45"/>
                <a:gd name="T10" fmla="*/ 0 60000 65536"/>
                <a:gd name="T11" fmla="*/ 0 60000 65536"/>
                <a:gd name="T12" fmla="*/ 0 60000 65536"/>
                <a:gd name="T13" fmla="*/ 0 60000 65536"/>
                <a:gd name="T14" fmla="*/ 0 60000 65536"/>
                <a:gd name="T15" fmla="*/ 0 w 28"/>
                <a:gd name="T16" fmla="*/ 0 h 45"/>
                <a:gd name="T17" fmla="*/ 28 w 28"/>
                <a:gd name="T18" fmla="*/ 45 h 45"/>
              </a:gdLst>
              <a:ahLst/>
              <a:cxnLst>
                <a:cxn ang="T10">
                  <a:pos x="T0" y="T1"/>
                </a:cxn>
                <a:cxn ang="T11">
                  <a:pos x="T2" y="T3"/>
                </a:cxn>
                <a:cxn ang="T12">
                  <a:pos x="T4" y="T5"/>
                </a:cxn>
                <a:cxn ang="T13">
                  <a:pos x="T6" y="T7"/>
                </a:cxn>
                <a:cxn ang="T14">
                  <a:pos x="T8" y="T9"/>
                </a:cxn>
              </a:cxnLst>
              <a:rect l="T15" t="T16" r="T17" b="T18"/>
              <a:pathLst>
                <a:path w="28" h="45">
                  <a:moveTo>
                    <a:pt x="0" y="44"/>
                  </a:moveTo>
                  <a:lnTo>
                    <a:pt x="18" y="45"/>
                  </a:lnTo>
                  <a:lnTo>
                    <a:pt x="28" y="3"/>
                  </a:lnTo>
                  <a:lnTo>
                    <a:pt x="7" y="0"/>
                  </a:lnTo>
                  <a:lnTo>
                    <a:pt x="0" y="44"/>
                  </a:lnTo>
                  <a:close/>
                </a:path>
              </a:pathLst>
            </a:custGeom>
            <a:solidFill>
              <a:srgbClr val="D19384"/>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60" name="Freeform 196"/>
            <p:cNvSpPr/>
            <p:nvPr/>
          </p:nvSpPr>
          <p:spPr bwMode="auto">
            <a:xfrm>
              <a:off x="11153" y="3561"/>
              <a:ext cx="32" cy="41"/>
            </a:xfrm>
            <a:custGeom>
              <a:avLst/>
              <a:gdLst>
                <a:gd name="T0" fmla="*/ 0 w 28"/>
                <a:gd name="T1" fmla="*/ 22 h 45"/>
                <a:gd name="T2" fmla="*/ 9 w 28"/>
                <a:gd name="T3" fmla="*/ 22 h 45"/>
                <a:gd name="T4" fmla="*/ 14 w 28"/>
                <a:gd name="T5" fmla="*/ 1 h 45"/>
                <a:gd name="T6" fmla="*/ 4 w 28"/>
                <a:gd name="T7" fmla="*/ 0 h 45"/>
                <a:gd name="T8" fmla="*/ 0 w 28"/>
                <a:gd name="T9" fmla="*/ 22 h 45"/>
                <a:gd name="T10" fmla="*/ 0 60000 65536"/>
                <a:gd name="T11" fmla="*/ 0 60000 65536"/>
                <a:gd name="T12" fmla="*/ 0 60000 65536"/>
                <a:gd name="T13" fmla="*/ 0 60000 65536"/>
                <a:gd name="T14" fmla="*/ 0 60000 65536"/>
                <a:gd name="T15" fmla="*/ 0 w 28"/>
                <a:gd name="T16" fmla="*/ 0 h 45"/>
                <a:gd name="T17" fmla="*/ 28 w 28"/>
                <a:gd name="T18" fmla="*/ 45 h 45"/>
              </a:gdLst>
              <a:ahLst/>
              <a:cxnLst>
                <a:cxn ang="T10">
                  <a:pos x="T0" y="T1"/>
                </a:cxn>
                <a:cxn ang="T11">
                  <a:pos x="T2" y="T3"/>
                </a:cxn>
                <a:cxn ang="T12">
                  <a:pos x="T4" y="T5"/>
                </a:cxn>
                <a:cxn ang="T13">
                  <a:pos x="T6" y="T7"/>
                </a:cxn>
                <a:cxn ang="T14">
                  <a:pos x="T8" y="T9"/>
                </a:cxn>
              </a:cxnLst>
              <a:rect l="T15" t="T16" r="T17" b="T18"/>
              <a:pathLst>
                <a:path w="28" h="45">
                  <a:moveTo>
                    <a:pt x="0" y="44"/>
                  </a:moveTo>
                  <a:lnTo>
                    <a:pt x="18" y="45"/>
                  </a:lnTo>
                  <a:lnTo>
                    <a:pt x="28" y="3"/>
                  </a:lnTo>
                  <a:lnTo>
                    <a:pt x="7" y="0"/>
                  </a:lnTo>
                  <a:lnTo>
                    <a:pt x="0" y="44"/>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61" name="Freeform 197"/>
            <p:cNvSpPr/>
            <p:nvPr/>
          </p:nvSpPr>
          <p:spPr bwMode="auto">
            <a:xfrm>
              <a:off x="11141" y="3600"/>
              <a:ext cx="222" cy="118"/>
            </a:xfrm>
            <a:custGeom>
              <a:avLst/>
              <a:gdLst>
                <a:gd name="T0" fmla="*/ 0 w 202"/>
                <a:gd name="T1" fmla="*/ 0 h 131"/>
                <a:gd name="T2" fmla="*/ 19 w 202"/>
                <a:gd name="T3" fmla="*/ 1 h 131"/>
                <a:gd name="T4" fmla="*/ 18 w 202"/>
                <a:gd name="T5" fmla="*/ 9 h 131"/>
                <a:gd name="T6" fmla="*/ 18 w 202"/>
                <a:gd name="T7" fmla="*/ 17 h 131"/>
                <a:gd name="T8" fmla="*/ 20 w 202"/>
                <a:gd name="T9" fmla="*/ 24 h 131"/>
                <a:gd name="T10" fmla="*/ 23 w 202"/>
                <a:gd name="T11" fmla="*/ 31 h 131"/>
                <a:gd name="T12" fmla="*/ 26 w 202"/>
                <a:gd name="T13" fmla="*/ 37 h 131"/>
                <a:gd name="T14" fmla="*/ 30 w 202"/>
                <a:gd name="T15" fmla="*/ 42 h 131"/>
                <a:gd name="T16" fmla="*/ 36 w 202"/>
                <a:gd name="T17" fmla="*/ 46 h 131"/>
                <a:gd name="T18" fmla="*/ 41 w 202"/>
                <a:gd name="T19" fmla="*/ 49 h 131"/>
                <a:gd name="T20" fmla="*/ 48 w 202"/>
                <a:gd name="T21" fmla="*/ 50 h 131"/>
                <a:gd name="T22" fmla="*/ 53 w 202"/>
                <a:gd name="T23" fmla="*/ 50 h 131"/>
                <a:gd name="T24" fmla="*/ 60 w 202"/>
                <a:gd name="T25" fmla="*/ 50 h 131"/>
                <a:gd name="T26" fmla="*/ 67 w 202"/>
                <a:gd name="T27" fmla="*/ 49 h 131"/>
                <a:gd name="T28" fmla="*/ 73 w 202"/>
                <a:gd name="T29" fmla="*/ 47 h 131"/>
                <a:gd name="T30" fmla="*/ 79 w 202"/>
                <a:gd name="T31" fmla="*/ 43 h 131"/>
                <a:gd name="T32" fmla="*/ 83 w 202"/>
                <a:gd name="T33" fmla="*/ 40 h 131"/>
                <a:gd name="T34" fmla="*/ 85 w 202"/>
                <a:gd name="T35" fmla="*/ 34 h 131"/>
                <a:gd name="T36" fmla="*/ 101 w 202"/>
                <a:gd name="T37" fmla="*/ 34 h 131"/>
                <a:gd name="T38" fmla="*/ 99 w 202"/>
                <a:gd name="T39" fmla="*/ 41 h 131"/>
                <a:gd name="T40" fmla="*/ 94 w 202"/>
                <a:gd name="T41" fmla="*/ 48 h 131"/>
                <a:gd name="T42" fmla="*/ 89 w 202"/>
                <a:gd name="T43" fmla="*/ 54 h 131"/>
                <a:gd name="T44" fmla="*/ 81 w 202"/>
                <a:gd name="T45" fmla="*/ 59 h 131"/>
                <a:gd name="T46" fmla="*/ 72 w 202"/>
                <a:gd name="T47" fmla="*/ 63 h 131"/>
                <a:gd name="T48" fmla="*/ 60 w 202"/>
                <a:gd name="T49" fmla="*/ 65 h 131"/>
                <a:gd name="T50" fmla="*/ 47 w 202"/>
                <a:gd name="T51" fmla="*/ 65 h 131"/>
                <a:gd name="T52" fmla="*/ 31 w 202"/>
                <a:gd name="T53" fmla="*/ 61 h 131"/>
                <a:gd name="T54" fmla="*/ 20 w 202"/>
                <a:gd name="T55" fmla="*/ 56 h 131"/>
                <a:gd name="T56" fmla="*/ 13 w 202"/>
                <a:gd name="T57" fmla="*/ 49 h 131"/>
                <a:gd name="T58" fmla="*/ 7 w 202"/>
                <a:gd name="T59" fmla="*/ 39 h 131"/>
                <a:gd name="T60" fmla="*/ 3 w 202"/>
                <a:gd name="T61" fmla="*/ 29 h 131"/>
                <a:gd name="T62" fmla="*/ 2 w 202"/>
                <a:gd name="T63" fmla="*/ 20 h 131"/>
                <a:gd name="T64" fmla="*/ 1 w 202"/>
                <a:gd name="T65" fmla="*/ 11 h 131"/>
                <a:gd name="T66" fmla="*/ 1 w 202"/>
                <a:gd name="T67" fmla="*/ 4 h 131"/>
                <a:gd name="T68" fmla="*/ 0 w 202"/>
                <a:gd name="T69" fmla="*/ 0 h 1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
                <a:gd name="T106" fmla="*/ 0 h 131"/>
                <a:gd name="T107" fmla="*/ 202 w 202"/>
                <a:gd name="T108" fmla="*/ 131 h 1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 h="131">
                  <a:moveTo>
                    <a:pt x="0" y="0"/>
                  </a:moveTo>
                  <a:lnTo>
                    <a:pt x="38" y="3"/>
                  </a:lnTo>
                  <a:lnTo>
                    <a:pt x="36" y="18"/>
                  </a:lnTo>
                  <a:lnTo>
                    <a:pt x="36" y="34"/>
                  </a:lnTo>
                  <a:lnTo>
                    <a:pt x="40" y="48"/>
                  </a:lnTo>
                  <a:lnTo>
                    <a:pt x="46" y="62"/>
                  </a:lnTo>
                  <a:lnTo>
                    <a:pt x="53" y="75"/>
                  </a:lnTo>
                  <a:lnTo>
                    <a:pt x="61" y="85"/>
                  </a:lnTo>
                  <a:lnTo>
                    <a:pt x="71" y="92"/>
                  </a:lnTo>
                  <a:lnTo>
                    <a:pt x="82" y="98"/>
                  </a:lnTo>
                  <a:lnTo>
                    <a:pt x="95" y="100"/>
                  </a:lnTo>
                  <a:lnTo>
                    <a:pt x="107" y="101"/>
                  </a:lnTo>
                  <a:lnTo>
                    <a:pt x="121" y="100"/>
                  </a:lnTo>
                  <a:lnTo>
                    <a:pt x="134" y="98"/>
                  </a:lnTo>
                  <a:lnTo>
                    <a:pt x="146" y="94"/>
                  </a:lnTo>
                  <a:lnTo>
                    <a:pt x="158" y="87"/>
                  </a:lnTo>
                  <a:lnTo>
                    <a:pt x="165" y="80"/>
                  </a:lnTo>
                  <a:lnTo>
                    <a:pt x="169" y="69"/>
                  </a:lnTo>
                  <a:lnTo>
                    <a:pt x="202" y="69"/>
                  </a:lnTo>
                  <a:lnTo>
                    <a:pt x="197" y="82"/>
                  </a:lnTo>
                  <a:lnTo>
                    <a:pt x="188" y="96"/>
                  </a:lnTo>
                  <a:lnTo>
                    <a:pt x="177" y="109"/>
                  </a:lnTo>
                  <a:lnTo>
                    <a:pt x="162" y="119"/>
                  </a:lnTo>
                  <a:lnTo>
                    <a:pt x="144" y="127"/>
                  </a:lnTo>
                  <a:lnTo>
                    <a:pt x="121" y="131"/>
                  </a:lnTo>
                  <a:lnTo>
                    <a:pt x="93" y="131"/>
                  </a:lnTo>
                  <a:lnTo>
                    <a:pt x="63" y="123"/>
                  </a:lnTo>
                  <a:lnTo>
                    <a:pt x="40" y="113"/>
                  </a:lnTo>
                  <a:lnTo>
                    <a:pt x="25" y="98"/>
                  </a:lnTo>
                  <a:lnTo>
                    <a:pt x="14" y="78"/>
                  </a:lnTo>
                  <a:lnTo>
                    <a:pt x="7" y="59"/>
                  </a:lnTo>
                  <a:lnTo>
                    <a:pt x="3" y="40"/>
                  </a:lnTo>
                  <a:lnTo>
                    <a:pt x="1" y="22"/>
                  </a:lnTo>
                  <a:lnTo>
                    <a:pt x="1" y="8"/>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62" name="Freeform 198"/>
            <p:cNvSpPr/>
            <p:nvPr/>
          </p:nvSpPr>
          <p:spPr bwMode="auto">
            <a:xfrm>
              <a:off x="11141" y="3600"/>
              <a:ext cx="222" cy="118"/>
            </a:xfrm>
            <a:custGeom>
              <a:avLst/>
              <a:gdLst>
                <a:gd name="T0" fmla="*/ 0 w 202"/>
                <a:gd name="T1" fmla="*/ 0 h 131"/>
                <a:gd name="T2" fmla="*/ 19 w 202"/>
                <a:gd name="T3" fmla="*/ 1 h 131"/>
                <a:gd name="T4" fmla="*/ 19 w 202"/>
                <a:gd name="T5" fmla="*/ 1 h 131"/>
                <a:gd name="T6" fmla="*/ 18 w 202"/>
                <a:gd name="T7" fmla="*/ 9 h 131"/>
                <a:gd name="T8" fmla="*/ 18 w 202"/>
                <a:gd name="T9" fmla="*/ 17 h 131"/>
                <a:gd name="T10" fmla="*/ 20 w 202"/>
                <a:gd name="T11" fmla="*/ 24 h 131"/>
                <a:gd name="T12" fmla="*/ 23 w 202"/>
                <a:gd name="T13" fmla="*/ 31 h 131"/>
                <a:gd name="T14" fmla="*/ 26 w 202"/>
                <a:gd name="T15" fmla="*/ 37 h 131"/>
                <a:gd name="T16" fmla="*/ 30 w 202"/>
                <a:gd name="T17" fmla="*/ 42 h 131"/>
                <a:gd name="T18" fmla="*/ 36 w 202"/>
                <a:gd name="T19" fmla="*/ 46 h 131"/>
                <a:gd name="T20" fmla="*/ 41 w 202"/>
                <a:gd name="T21" fmla="*/ 49 h 131"/>
                <a:gd name="T22" fmla="*/ 41 w 202"/>
                <a:gd name="T23" fmla="*/ 49 h 131"/>
                <a:gd name="T24" fmla="*/ 48 w 202"/>
                <a:gd name="T25" fmla="*/ 50 h 131"/>
                <a:gd name="T26" fmla="*/ 53 w 202"/>
                <a:gd name="T27" fmla="*/ 50 h 131"/>
                <a:gd name="T28" fmla="*/ 60 w 202"/>
                <a:gd name="T29" fmla="*/ 50 h 131"/>
                <a:gd name="T30" fmla="*/ 67 w 202"/>
                <a:gd name="T31" fmla="*/ 49 h 131"/>
                <a:gd name="T32" fmla="*/ 73 w 202"/>
                <a:gd name="T33" fmla="*/ 47 h 131"/>
                <a:gd name="T34" fmla="*/ 79 w 202"/>
                <a:gd name="T35" fmla="*/ 43 h 131"/>
                <a:gd name="T36" fmla="*/ 83 w 202"/>
                <a:gd name="T37" fmla="*/ 40 h 131"/>
                <a:gd name="T38" fmla="*/ 85 w 202"/>
                <a:gd name="T39" fmla="*/ 34 h 131"/>
                <a:gd name="T40" fmla="*/ 101 w 202"/>
                <a:gd name="T41" fmla="*/ 34 h 131"/>
                <a:gd name="T42" fmla="*/ 101 w 202"/>
                <a:gd name="T43" fmla="*/ 34 h 131"/>
                <a:gd name="T44" fmla="*/ 99 w 202"/>
                <a:gd name="T45" fmla="*/ 41 h 131"/>
                <a:gd name="T46" fmla="*/ 94 w 202"/>
                <a:gd name="T47" fmla="*/ 48 h 131"/>
                <a:gd name="T48" fmla="*/ 89 w 202"/>
                <a:gd name="T49" fmla="*/ 54 h 131"/>
                <a:gd name="T50" fmla="*/ 81 w 202"/>
                <a:gd name="T51" fmla="*/ 59 h 131"/>
                <a:gd name="T52" fmla="*/ 72 w 202"/>
                <a:gd name="T53" fmla="*/ 63 h 131"/>
                <a:gd name="T54" fmla="*/ 60 w 202"/>
                <a:gd name="T55" fmla="*/ 65 h 131"/>
                <a:gd name="T56" fmla="*/ 47 w 202"/>
                <a:gd name="T57" fmla="*/ 65 h 131"/>
                <a:gd name="T58" fmla="*/ 31 w 202"/>
                <a:gd name="T59" fmla="*/ 61 h 131"/>
                <a:gd name="T60" fmla="*/ 31 w 202"/>
                <a:gd name="T61" fmla="*/ 61 h 131"/>
                <a:gd name="T62" fmla="*/ 20 w 202"/>
                <a:gd name="T63" fmla="*/ 56 h 131"/>
                <a:gd name="T64" fmla="*/ 13 w 202"/>
                <a:gd name="T65" fmla="*/ 49 h 131"/>
                <a:gd name="T66" fmla="*/ 7 w 202"/>
                <a:gd name="T67" fmla="*/ 39 h 131"/>
                <a:gd name="T68" fmla="*/ 3 w 202"/>
                <a:gd name="T69" fmla="*/ 29 h 131"/>
                <a:gd name="T70" fmla="*/ 2 w 202"/>
                <a:gd name="T71" fmla="*/ 20 h 131"/>
                <a:gd name="T72" fmla="*/ 1 w 202"/>
                <a:gd name="T73" fmla="*/ 11 h 131"/>
                <a:gd name="T74" fmla="*/ 1 w 202"/>
                <a:gd name="T75" fmla="*/ 4 h 131"/>
                <a:gd name="T76" fmla="*/ 0 w 202"/>
                <a:gd name="T77" fmla="*/ 0 h 1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2"/>
                <a:gd name="T118" fmla="*/ 0 h 131"/>
                <a:gd name="T119" fmla="*/ 202 w 202"/>
                <a:gd name="T120" fmla="*/ 131 h 1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2" h="131">
                  <a:moveTo>
                    <a:pt x="0" y="0"/>
                  </a:moveTo>
                  <a:lnTo>
                    <a:pt x="38" y="3"/>
                  </a:lnTo>
                  <a:lnTo>
                    <a:pt x="36" y="18"/>
                  </a:lnTo>
                  <a:lnTo>
                    <a:pt x="36" y="34"/>
                  </a:lnTo>
                  <a:lnTo>
                    <a:pt x="40" y="48"/>
                  </a:lnTo>
                  <a:lnTo>
                    <a:pt x="46" y="62"/>
                  </a:lnTo>
                  <a:lnTo>
                    <a:pt x="53" y="75"/>
                  </a:lnTo>
                  <a:lnTo>
                    <a:pt x="61" y="85"/>
                  </a:lnTo>
                  <a:lnTo>
                    <a:pt x="71" y="92"/>
                  </a:lnTo>
                  <a:lnTo>
                    <a:pt x="82" y="98"/>
                  </a:lnTo>
                  <a:lnTo>
                    <a:pt x="95" y="100"/>
                  </a:lnTo>
                  <a:lnTo>
                    <a:pt x="107" y="101"/>
                  </a:lnTo>
                  <a:lnTo>
                    <a:pt x="121" y="100"/>
                  </a:lnTo>
                  <a:lnTo>
                    <a:pt x="134" y="98"/>
                  </a:lnTo>
                  <a:lnTo>
                    <a:pt x="146" y="94"/>
                  </a:lnTo>
                  <a:lnTo>
                    <a:pt x="158" y="87"/>
                  </a:lnTo>
                  <a:lnTo>
                    <a:pt x="165" y="80"/>
                  </a:lnTo>
                  <a:lnTo>
                    <a:pt x="169" y="69"/>
                  </a:lnTo>
                  <a:lnTo>
                    <a:pt x="202" y="69"/>
                  </a:lnTo>
                  <a:lnTo>
                    <a:pt x="197" y="82"/>
                  </a:lnTo>
                  <a:lnTo>
                    <a:pt x="188" y="96"/>
                  </a:lnTo>
                  <a:lnTo>
                    <a:pt x="177" y="109"/>
                  </a:lnTo>
                  <a:lnTo>
                    <a:pt x="162" y="119"/>
                  </a:lnTo>
                  <a:lnTo>
                    <a:pt x="144" y="127"/>
                  </a:lnTo>
                  <a:lnTo>
                    <a:pt x="121" y="131"/>
                  </a:lnTo>
                  <a:lnTo>
                    <a:pt x="93" y="131"/>
                  </a:lnTo>
                  <a:lnTo>
                    <a:pt x="63" y="123"/>
                  </a:lnTo>
                  <a:lnTo>
                    <a:pt x="40" y="113"/>
                  </a:lnTo>
                  <a:lnTo>
                    <a:pt x="25" y="98"/>
                  </a:lnTo>
                  <a:lnTo>
                    <a:pt x="14" y="78"/>
                  </a:lnTo>
                  <a:lnTo>
                    <a:pt x="7" y="59"/>
                  </a:lnTo>
                  <a:lnTo>
                    <a:pt x="3" y="40"/>
                  </a:lnTo>
                  <a:lnTo>
                    <a:pt x="1" y="22"/>
                  </a:lnTo>
                  <a:lnTo>
                    <a:pt x="1" y="8"/>
                  </a:lnTo>
                  <a:lnTo>
                    <a:pt x="0" y="0"/>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63" name="Freeform 199"/>
            <p:cNvSpPr/>
            <p:nvPr/>
          </p:nvSpPr>
          <p:spPr bwMode="auto">
            <a:xfrm>
              <a:off x="11176" y="3877"/>
              <a:ext cx="37" cy="46"/>
            </a:xfrm>
            <a:custGeom>
              <a:avLst/>
              <a:gdLst>
                <a:gd name="T0" fmla="*/ 8 w 32"/>
                <a:gd name="T1" fmla="*/ 0 h 51"/>
                <a:gd name="T2" fmla="*/ 16 w 32"/>
                <a:gd name="T3" fmla="*/ 1 h 51"/>
                <a:gd name="T4" fmla="*/ 8 w 32"/>
                <a:gd name="T5" fmla="*/ 25 h 51"/>
                <a:gd name="T6" fmla="*/ 0 w 32"/>
                <a:gd name="T7" fmla="*/ 23 h 51"/>
                <a:gd name="T8" fmla="*/ 8 w 32"/>
                <a:gd name="T9" fmla="*/ 0 h 51"/>
                <a:gd name="T10" fmla="*/ 0 60000 65536"/>
                <a:gd name="T11" fmla="*/ 0 60000 65536"/>
                <a:gd name="T12" fmla="*/ 0 60000 65536"/>
                <a:gd name="T13" fmla="*/ 0 60000 65536"/>
                <a:gd name="T14" fmla="*/ 0 60000 65536"/>
                <a:gd name="T15" fmla="*/ 0 w 32"/>
                <a:gd name="T16" fmla="*/ 0 h 51"/>
                <a:gd name="T17" fmla="*/ 32 w 32"/>
                <a:gd name="T18" fmla="*/ 51 h 51"/>
              </a:gdLst>
              <a:ahLst/>
              <a:cxnLst>
                <a:cxn ang="T10">
                  <a:pos x="T0" y="T1"/>
                </a:cxn>
                <a:cxn ang="T11">
                  <a:pos x="T2" y="T3"/>
                </a:cxn>
                <a:cxn ang="T12">
                  <a:pos x="T4" y="T5"/>
                </a:cxn>
                <a:cxn ang="T13">
                  <a:pos x="T6" y="T7"/>
                </a:cxn>
                <a:cxn ang="T14">
                  <a:pos x="T8" y="T9"/>
                </a:cxn>
              </a:cxnLst>
              <a:rect l="T15" t="T16" r="T17" b="T18"/>
              <a:pathLst>
                <a:path w="32" h="51">
                  <a:moveTo>
                    <a:pt x="17" y="0"/>
                  </a:moveTo>
                  <a:lnTo>
                    <a:pt x="32" y="3"/>
                  </a:lnTo>
                  <a:lnTo>
                    <a:pt x="17" y="51"/>
                  </a:lnTo>
                  <a:lnTo>
                    <a:pt x="0" y="46"/>
                  </a:lnTo>
                  <a:lnTo>
                    <a:pt x="17" y="0"/>
                  </a:lnTo>
                  <a:close/>
                </a:path>
              </a:pathLst>
            </a:custGeom>
            <a:solidFill>
              <a:srgbClr val="D19384"/>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64" name="Freeform 200"/>
            <p:cNvSpPr/>
            <p:nvPr/>
          </p:nvSpPr>
          <p:spPr bwMode="auto">
            <a:xfrm>
              <a:off x="11176" y="3877"/>
              <a:ext cx="37" cy="46"/>
            </a:xfrm>
            <a:custGeom>
              <a:avLst/>
              <a:gdLst>
                <a:gd name="T0" fmla="*/ 8 w 32"/>
                <a:gd name="T1" fmla="*/ 0 h 51"/>
                <a:gd name="T2" fmla="*/ 16 w 32"/>
                <a:gd name="T3" fmla="*/ 1 h 51"/>
                <a:gd name="T4" fmla="*/ 8 w 32"/>
                <a:gd name="T5" fmla="*/ 25 h 51"/>
                <a:gd name="T6" fmla="*/ 0 w 32"/>
                <a:gd name="T7" fmla="*/ 23 h 51"/>
                <a:gd name="T8" fmla="*/ 8 w 32"/>
                <a:gd name="T9" fmla="*/ 0 h 51"/>
                <a:gd name="T10" fmla="*/ 0 60000 65536"/>
                <a:gd name="T11" fmla="*/ 0 60000 65536"/>
                <a:gd name="T12" fmla="*/ 0 60000 65536"/>
                <a:gd name="T13" fmla="*/ 0 60000 65536"/>
                <a:gd name="T14" fmla="*/ 0 60000 65536"/>
                <a:gd name="T15" fmla="*/ 0 w 32"/>
                <a:gd name="T16" fmla="*/ 0 h 51"/>
                <a:gd name="T17" fmla="*/ 32 w 32"/>
                <a:gd name="T18" fmla="*/ 51 h 51"/>
              </a:gdLst>
              <a:ahLst/>
              <a:cxnLst>
                <a:cxn ang="T10">
                  <a:pos x="T0" y="T1"/>
                </a:cxn>
                <a:cxn ang="T11">
                  <a:pos x="T2" y="T3"/>
                </a:cxn>
                <a:cxn ang="T12">
                  <a:pos x="T4" y="T5"/>
                </a:cxn>
                <a:cxn ang="T13">
                  <a:pos x="T6" y="T7"/>
                </a:cxn>
                <a:cxn ang="T14">
                  <a:pos x="T8" y="T9"/>
                </a:cxn>
              </a:cxnLst>
              <a:rect l="T15" t="T16" r="T17" b="T18"/>
              <a:pathLst>
                <a:path w="32" h="51">
                  <a:moveTo>
                    <a:pt x="17" y="0"/>
                  </a:moveTo>
                  <a:lnTo>
                    <a:pt x="32" y="3"/>
                  </a:lnTo>
                  <a:lnTo>
                    <a:pt x="17" y="51"/>
                  </a:lnTo>
                  <a:lnTo>
                    <a:pt x="0" y="46"/>
                  </a:lnTo>
                  <a:lnTo>
                    <a:pt x="17" y="0"/>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65" name="Freeform 201"/>
            <p:cNvSpPr/>
            <p:nvPr/>
          </p:nvSpPr>
          <p:spPr bwMode="auto">
            <a:xfrm>
              <a:off x="11183" y="3663"/>
              <a:ext cx="204" cy="218"/>
            </a:xfrm>
            <a:custGeom>
              <a:avLst/>
              <a:gdLst>
                <a:gd name="T0" fmla="*/ 72 w 177"/>
                <a:gd name="T1" fmla="*/ 0 h 237"/>
                <a:gd name="T2" fmla="*/ 89 w 177"/>
                <a:gd name="T3" fmla="*/ 0 h 237"/>
                <a:gd name="T4" fmla="*/ 88 w 177"/>
                <a:gd name="T5" fmla="*/ 5 h 237"/>
                <a:gd name="T6" fmla="*/ 85 w 177"/>
                <a:gd name="T7" fmla="*/ 12 h 237"/>
                <a:gd name="T8" fmla="*/ 83 w 177"/>
                <a:gd name="T9" fmla="*/ 21 h 237"/>
                <a:gd name="T10" fmla="*/ 78 w 177"/>
                <a:gd name="T11" fmla="*/ 31 h 237"/>
                <a:gd name="T12" fmla="*/ 74 w 177"/>
                <a:gd name="T13" fmla="*/ 41 h 237"/>
                <a:gd name="T14" fmla="*/ 69 w 177"/>
                <a:gd name="T15" fmla="*/ 50 h 237"/>
                <a:gd name="T16" fmla="*/ 64 w 177"/>
                <a:gd name="T17" fmla="*/ 57 h 237"/>
                <a:gd name="T18" fmla="*/ 58 w 177"/>
                <a:gd name="T19" fmla="*/ 63 h 237"/>
                <a:gd name="T20" fmla="*/ 53 w 177"/>
                <a:gd name="T21" fmla="*/ 67 h 237"/>
                <a:gd name="T22" fmla="*/ 46 w 177"/>
                <a:gd name="T23" fmla="*/ 73 h 237"/>
                <a:gd name="T24" fmla="*/ 40 w 177"/>
                <a:gd name="T25" fmla="*/ 80 h 237"/>
                <a:gd name="T26" fmla="*/ 35 w 177"/>
                <a:gd name="T27" fmla="*/ 88 h 237"/>
                <a:gd name="T28" fmla="*/ 29 w 177"/>
                <a:gd name="T29" fmla="*/ 96 h 237"/>
                <a:gd name="T30" fmla="*/ 25 w 177"/>
                <a:gd name="T31" fmla="*/ 104 h 237"/>
                <a:gd name="T32" fmla="*/ 21 w 177"/>
                <a:gd name="T33" fmla="*/ 111 h 237"/>
                <a:gd name="T34" fmla="*/ 19 w 177"/>
                <a:gd name="T35" fmla="*/ 118 h 237"/>
                <a:gd name="T36" fmla="*/ 0 w 177"/>
                <a:gd name="T37" fmla="*/ 115 h 237"/>
                <a:gd name="T38" fmla="*/ 3 w 177"/>
                <a:gd name="T39" fmla="*/ 109 h 237"/>
                <a:gd name="T40" fmla="*/ 7 w 177"/>
                <a:gd name="T41" fmla="*/ 102 h 237"/>
                <a:gd name="T42" fmla="*/ 10 w 177"/>
                <a:gd name="T43" fmla="*/ 96 h 237"/>
                <a:gd name="T44" fmla="*/ 14 w 177"/>
                <a:gd name="T45" fmla="*/ 89 h 237"/>
                <a:gd name="T46" fmla="*/ 18 w 177"/>
                <a:gd name="T47" fmla="*/ 82 h 237"/>
                <a:gd name="T48" fmla="*/ 22 w 177"/>
                <a:gd name="T49" fmla="*/ 77 h 237"/>
                <a:gd name="T50" fmla="*/ 26 w 177"/>
                <a:gd name="T51" fmla="*/ 72 h 237"/>
                <a:gd name="T52" fmla="*/ 30 w 177"/>
                <a:gd name="T53" fmla="*/ 68 h 237"/>
                <a:gd name="T54" fmla="*/ 33 w 177"/>
                <a:gd name="T55" fmla="*/ 65 h 237"/>
                <a:gd name="T56" fmla="*/ 37 w 177"/>
                <a:gd name="T57" fmla="*/ 61 h 237"/>
                <a:gd name="T58" fmla="*/ 42 w 177"/>
                <a:gd name="T59" fmla="*/ 56 h 237"/>
                <a:gd name="T60" fmla="*/ 46 w 177"/>
                <a:gd name="T61" fmla="*/ 50 h 237"/>
                <a:gd name="T62" fmla="*/ 51 w 177"/>
                <a:gd name="T63" fmla="*/ 45 h 237"/>
                <a:gd name="T64" fmla="*/ 55 w 177"/>
                <a:gd name="T65" fmla="*/ 39 h 237"/>
                <a:gd name="T66" fmla="*/ 59 w 177"/>
                <a:gd name="T67" fmla="*/ 34 h 237"/>
                <a:gd name="T68" fmla="*/ 61 w 177"/>
                <a:gd name="T69" fmla="*/ 29 h 237"/>
                <a:gd name="T70" fmla="*/ 65 w 177"/>
                <a:gd name="T71" fmla="*/ 19 h 237"/>
                <a:gd name="T72" fmla="*/ 69 w 177"/>
                <a:gd name="T73" fmla="*/ 10 h 237"/>
                <a:gd name="T74" fmla="*/ 71 w 177"/>
                <a:gd name="T75" fmla="*/ 3 h 237"/>
                <a:gd name="T76" fmla="*/ 72 w 177"/>
                <a:gd name="T77" fmla="*/ 0 h 2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7"/>
                <a:gd name="T118" fmla="*/ 0 h 237"/>
                <a:gd name="T119" fmla="*/ 177 w 177"/>
                <a:gd name="T120" fmla="*/ 237 h 2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7" h="237">
                  <a:moveTo>
                    <a:pt x="144" y="0"/>
                  </a:moveTo>
                  <a:lnTo>
                    <a:pt x="177" y="0"/>
                  </a:lnTo>
                  <a:lnTo>
                    <a:pt x="175" y="11"/>
                  </a:lnTo>
                  <a:lnTo>
                    <a:pt x="170" y="25"/>
                  </a:lnTo>
                  <a:lnTo>
                    <a:pt x="165" y="43"/>
                  </a:lnTo>
                  <a:lnTo>
                    <a:pt x="156" y="63"/>
                  </a:lnTo>
                  <a:lnTo>
                    <a:pt x="148" y="82"/>
                  </a:lnTo>
                  <a:lnTo>
                    <a:pt x="137" y="100"/>
                  </a:lnTo>
                  <a:lnTo>
                    <a:pt x="127" y="115"/>
                  </a:lnTo>
                  <a:lnTo>
                    <a:pt x="116" y="126"/>
                  </a:lnTo>
                  <a:lnTo>
                    <a:pt x="105" y="135"/>
                  </a:lnTo>
                  <a:lnTo>
                    <a:pt x="92" y="147"/>
                  </a:lnTo>
                  <a:lnTo>
                    <a:pt x="80" y="161"/>
                  </a:lnTo>
                  <a:lnTo>
                    <a:pt x="69" y="177"/>
                  </a:lnTo>
                  <a:lnTo>
                    <a:pt x="57" y="192"/>
                  </a:lnTo>
                  <a:lnTo>
                    <a:pt x="49" y="209"/>
                  </a:lnTo>
                  <a:lnTo>
                    <a:pt x="42" y="223"/>
                  </a:lnTo>
                  <a:lnTo>
                    <a:pt x="37" y="237"/>
                  </a:lnTo>
                  <a:lnTo>
                    <a:pt x="0" y="230"/>
                  </a:lnTo>
                  <a:lnTo>
                    <a:pt x="6" y="219"/>
                  </a:lnTo>
                  <a:lnTo>
                    <a:pt x="13" y="205"/>
                  </a:lnTo>
                  <a:lnTo>
                    <a:pt x="20" y="192"/>
                  </a:lnTo>
                  <a:lnTo>
                    <a:pt x="28" y="178"/>
                  </a:lnTo>
                  <a:lnTo>
                    <a:pt x="35" y="165"/>
                  </a:lnTo>
                  <a:lnTo>
                    <a:pt x="43" y="155"/>
                  </a:lnTo>
                  <a:lnTo>
                    <a:pt x="52" y="145"/>
                  </a:lnTo>
                  <a:lnTo>
                    <a:pt x="59" y="137"/>
                  </a:lnTo>
                  <a:lnTo>
                    <a:pt x="66" y="131"/>
                  </a:lnTo>
                  <a:lnTo>
                    <a:pt x="74" y="122"/>
                  </a:lnTo>
                  <a:lnTo>
                    <a:pt x="84" y="112"/>
                  </a:lnTo>
                  <a:lnTo>
                    <a:pt x="92" y="101"/>
                  </a:lnTo>
                  <a:lnTo>
                    <a:pt x="102" y="90"/>
                  </a:lnTo>
                  <a:lnTo>
                    <a:pt x="110" y="78"/>
                  </a:lnTo>
                  <a:lnTo>
                    <a:pt x="117" y="68"/>
                  </a:lnTo>
                  <a:lnTo>
                    <a:pt x="122" y="58"/>
                  </a:lnTo>
                  <a:lnTo>
                    <a:pt x="129" y="39"/>
                  </a:lnTo>
                  <a:lnTo>
                    <a:pt x="137" y="21"/>
                  </a:lnTo>
                  <a:lnTo>
                    <a:pt x="141" y="6"/>
                  </a:lnTo>
                  <a:lnTo>
                    <a:pt x="144" y="0"/>
                  </a:lnTo>
                  <a:close/>
                </a:path>
              </a:pathLst>
            </a:custGeom>
            <a:solidFill>
              <a:srgbClr val="FF0066"/>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66" name="Freeform 202"/>
            <p:cNvSpPr/>
            <p:nvPr/>
          </p:nvSpPr>
          <p:spPr bwMode="auto">
            <a:xfrm>
              <a:off x="11183" y="3663"/>
              <a:ext cx="204" cy="218"/>
            </a:xfrm>
            <a:custGeom>
              <a:avLst/>
              <a:gdLst>
                <a:gd name="T0" fmla="*/ 72 w 177"/>
                <a:gd name="T1" fmla="*/ 0 h 237"/>
                <a:gd name="T2" fmla="*/ 89 w 177"/>
                <a:gd name="T3" fmla="*/ 0 h 237"/>
                <a:gd name="T4" fmla="*/ 89 w 177"/>
                <a:gd name="T5" fmla="*/ 0 h 237"/>
                <a:gd name="T6" fmla="*/ 88 w 177"/>
                <a:gd name="T7" fmla="*/ 5 h 237"/>
                <a:gd name="T8" fmla="*/ 85 w 177"/>
                <a:gd name="T9" fmla="*/ 12 h 237"/>
                <a:gd name="T10" fmla="*/ 83 w 177"/>
                <a:gd name="T11" fmla="*/ 21 h 237"/>
                <a:gd name="T12" fmla="*/ 78 w 177"/>
                <a:gd name="T13" fmla="*/ 31 h 237"/>
                <a:gd name="T14" fmla="*/ 74 w 177"/>
                <a:gd name="T15" fmla="*/ 41 h 237"/>
                <a:gd name="T16" fmla="*/ 69 w 177"/>
                <a:gd name="T17" fmla="*/ 50 h 237"/>
                <a:gd name="T18" fmla="*/ 64 w 177"/>
                <a:gd name="T19" fmla="*/ 57 h 237"/>
                <a:gd name="T20" fmla="*/ 58 w 177"/>
                <a:gd name="T21" fmla="*/ 63 h 237"/>
                <a:gd name="T22" fmla="*/ 58 w 177"/>
                <a:gd name="T23" fmla="*/ 63 h 237"/>
                <a:gd name="T24" fmla="*/ 53 w 177"/>
                <a:gd name="T25" fmla="*/ 67 h 237"/>
                <a:gd name="T26" fmla="*/ 46 w 177"/>
                <a:gd name="T27" fmla="*/ 73 h 237"/>
                <a:gd name="T28" fmla="*/ 40 w 177"/>
                <a:gd name="T29" fmla="*/ 80 h 237"/>
                <a:gd name="T30" fmla="*/ 35 w 177"/>
                <a:gd name="T31" fmla="*/ 88 h 237"/>
                <a:gd name="T32" fmla="*/ 29 w 177"/>
                <a:gd name="T33" fmla="*/ 96 h 237"/>
                <a:gd name="T34" fmla="*/ 25 w 177"/>
                <a:gd name="T35" fmla="*/ 104 h 237"/>
                <a:gd name="T36" fmla="*/ 21 w 177"/>
                <a:gd name="T37" fmla="*/ 111 h 237"/>
                <a:gd name="T38" fmla="*/ 19 w 177"/>
                <a:gd name="T39" fmla="*/ 118 h 237"/>
                <a:gd name="T40" fmla="*/ 0 w 177"/>
                <a:gd name="T41" fmla="*/ 115 h 237"/>
                <a:gd name="T42" fmla="*/ 0 w 177"/>
                <a:gd name="T43" fmla="*/ 115 h 237"/>
                <a:gd name="T44" fmla="*/ 3 w 177"/>
                <a:gd name="T45" fmla="*/ 109 h 237"/>
                <a:gd name="T46" fmla="*/ 7 w 177"/>
                <a:gd name="T47" fmla="*/ 102 h 237"/>
                <a:gd name="T48" fmla="*/ 10 w 177"/>
                <a:gd name="T49" fmla="*/ 96 h 237"/>
                <a:gd name="T50" fmla="*/ 14 w 177"/>
                <a:gd name="T51" fmla="*/ 89 h 237"/>
                <a:gd name="T52" fmla="*/ 18 w 177"/>
                <a:gd name="T53" fmla="*/ 82 h 237"/>
                <a:gd name="T54" fmla="*/ 22 w 177"/>
                <a:gd name="T55" fmla="*/ 77 h 237"/>
                <a:gd name="T56" fmla="*/ 26 w 177"/>
                <a:gd name="T57" fmla="*/ 72 h 237"/>
                <a:gd name="T58" fmla="*/ 30 w 177"/>
                <a:gd name="T59" fmla="*/ 68 h 237"/>
                <a:gd name="T60" fmla="*/ 30 w 177"/>
                <a:gd name="T61" fmla="*/ 68 h 237"/>
                <a:gd name="T62" fmla="*/ 33 w 177"/>
                <a:gd name="T63" fmla="*/ 65 h 237"/>
                <a:gd name="T64" fmla="*/ 37 w 177"/>
                <a:gd name="T65" fmla="*/ 61 h 237"/>
                <a:gd name="T66" fmla="*/ 42 w 177"/>
                <a:gd name="T67" fmla="*/ 56 h 237"/>
                <a:gd name="T68" fmla="*/ 46 w 177"/>
                <a:gd name="T69" fmla="*/ 50 h 237"/>
                <a:gd name="T70" fmla="*/ 51 w 177"/>
                <a:gd name="T71" fmla="*/ 45 h 237"/>
                <a:gd name="T72" fmla="*/ 55 w 177"/>
                <a:gd name="T73" fmla="*/ 39 h 237"/>
                <a:gd name="T74" fmla="*/ 59 w 177"/>
                <a:gd name="T75" fmla="*/ 34 h 237"/>
                <a:gd name="T76" fmla="*/ 61 w 177"/>
                <a:gd name="T77" fmla="*/ 29 h 237"/>
                <a:gd name="T78" fmla="*/ 61 w 177"/>
                <a:gd name="T79" fmla="*/ 29 h 237"/>
                <a:gd name="T80" fmla="*/ 65 w 177"/>
                <a:gd name="T81" fmla="*/ 19 h 237"/>
                <a:gd name="T82" fmla="*/ 69 w 177"/>
                <a:gd name="T83" fmla="*/ 10 h 237"/>
                <a:gd name="T84" fmla="*/ 71 w 177"/>
                <a:gd name="T85" fmla="*/ 3 h 237"/>
                <a:gd name="T86" fmla="*/ 72 w 177"/>
                <a:gd name="T87" fmla="*/ 0 h 2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7"/>
                <a:gd name="T133" fmla="*/ 0 h 237"/>
                <a:gd name="T134" fmla="*/ 177 w 177"/>
                <a:gd name="T135" fmla="*/ 237 h 2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7" h="237">
                  <a:moveTo>
                    <a:pt x="144" y="0"/>
                  </a:moveTo>
                  <a:lnTo>
                    <a:pt x="177" y="0"/>
                  </a:lnTo>
                  <a:lnTo>
                    <a:pt x="175" y="11"/>
                  </a:lnTo>
                  <a:lnTo>
                    <a:pt x="170" y="25"/>
                  </a:lnTo>
                  <a:lnTo>
                    <a:pt x="165" y="43"/>
                  </a:lnTo>
                  <a:lnTo>
                    <a:pt x="156" y="63"/>
                  </a:lnTo>
                  <a:lnTo>
                    <a:pt x="148" y="82"/>
                  </a:lnTo>
                  <a:lnTo>
                    <a:pt x="137" y="100"/>
                  </a:lnTo>
                  <a:lnTo>
                    <a:pt x="127" y="115"/>
                  </a:lnTo>
                  <a:lnTo>
                    <a:pt x="116" y="126"/>
                  </a:lnTo>
                  <a:lnTo>
                    <a:pt x="105" y="135"/>
                  </a:lnTo>
                  <a:lnTo>
                    <a:pt x="92" y="147"/>
                  </a:lnTo>
                  <a:lnTo>
                    <a:pt x="80" y="161"/>
                  </a:lnTo>
                  <a:lnTo>
                    <a:pt x="69" y="177"/>
                  </a:lnTo>
                  <a:lnTo>
                    <a:pt x="57" y="192"/>
                  </a:lnTo>
                  <a:lnTo>
                    <a:pt x="49" y="209"/>
                  </a:lnTo>
                  <a:lnTo>
                    <a:pt x="42" y="223"/>
                  </a:lnTo>
                  <a:lnTo>
                    <a:pt x="37" y="237"/>
                  </a:lnTo>
                  <a:lnTo>
                    <a:pt x="0" y="230"/>
                  </a:lnTo>
                  <a:lnTo>
                    <a:pt x="6" y="219"/>
                  </a:lnTo>
                  <a:lnTo>
                    <a:pt x="13" y="205"/>
                  </a:lnTo>
                  <a:lnTo>
                    <a:pt x="20" y="192"/>
                  </a:lnTo>
                  <a:lnTo>
                    <a:pt x="28" y="178"/>
                  </a:lnTo>
                  <a:lnTo>
                    <a:pt x="35" y="165"/>
                  </a:lnTo>
                  <a:lnTo>
                    <a:pt x="43" y="155"/>
                  </a:lnTo>
                  <a:lnTo>
                    <a:pt x="52" y="145"/>
                  </a:lnTo>
                  <a:lnTo>
                    <a:pt x="59" y="137"/>
                  </a:lnTo>
                  <a:lnTo>
                    <a:pt x="66" y="131"/>
                  </a:lnTo>
                  <a:lnTo>
                    <a:pt x="74" y="122"/>
                  </a:lnTo>
                  <a:lnTo>
                    <a:pt x="84" y="112"/>
                  </a:lnTo>
                  <a:lnTo>
                    <a:pt x="92" y="101"/>
                  </a:lnTo>
                  <a:lnTo>
                    <a:pt x="102" y="90"/>
                  </a:lnTo>
                  <a:lnTo>
                    <a:pt x="110" y="78"/>
                  </a:lnTo>
                  <a:lnTo>
                    <a:pt x="117" y="68"/>
                  </a:lnTo>
                  <a:lnTo>
                    <a:pt x="122" y="58"/>
                  </a:lnTo>
                  <a:lnTo>
                    <a:pt x="129" y="39"/>
                  </a:lnTo>
                  <a:lnTo>
                    <a:pt x="137" y="21"/>
                  </a:lnTo>
                  <a:lnTo>
                    <a:pt x="141" y="6"/>
                  </a:lnTo>
                  <a:lnTo>
                    <a:pt x="144" y="0"/>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67" name="Freeform 203"/>
            <p:cNvSpPr/>
            <p:nvPr/>
          </p:nvSpPr>
          <p:spPr bwMode="auto">
            <a:xfrm>
              <a:off x="11572" y="3705"/>
              <a:ext cx="442" cy="114"/>
            </a:xfrm>
            <a:custGeom>
              <a:avLst/>
              <a:gdLst>
                <a:gd name="T0" fmla="*/ 36 w 386"/>
                <a:gd name="T1" fmla="*/ 18 h 124"/>
                <a:gd name="T2" fmla="*/ 5 w 386"/>
                <a:gd name="T3" fmla="*/ 6 h 124"/>
                <a:gd name="T4" fmla="*/ 0 w 386"/>
                <a:gd name="T5" fmla="*/ 16 h 124"/>
                <a:gd name="T6" fmla="*/ 46 w 386"/>
                <a:gd name="T7" fmla="*/ 36 h 124"/>
                <a:gd name="T8" fmla="*/ 50 w 386"/>
                <a:gd name="T9" fmla="*/ 37 h 124"/>
                <a:gd name="T10" fmla="*/ 54 w 386"/>
                <a:gd name="T11" fmla="*/ 37 h 124"/>
                <a:gd name="T12" fmla="*/ 58 w 386"/>
                <a:gd name="T13" fmla="*/ 36 h 124"/>
                <a:gd name="T14" fmla="*/ 61 w 386"/>
                <a:gd name="T15" fmla="*/ 35 h 124"/>
                <a:gd name="T16" fmla="*/ 65 w 386"/>
                <a:gd name="T17" fmla="*/ 33 h 124"/>
                <a:gd name="T18" fmla="*/ 67 w 386"/>
                <a:gd name="T19" fmla="*/ 30 h 124"/>
                <a:gd name="T20" fmla="*/ 69 w 386"/>
                <a:gd name="T21" fmla="*/ 28 h 124"/>
                <a:gd name="T22" fmla="*/ 71 w 386"/>
                <a:gd name="T23" fmla="*/ 25 h 124"/>
                <a:gd name="T24" fmla="*/ 187 w 386"/>
                <a:gd name="T25" fmla="*/ 62 h 124"/>
                <a:gd name="T26" fmla="*/ 193 w 386"/>
                <a:gd name="T27" fmla="*/ 45 h 124"/>
                <a:gd name="T28" fmla="*/ 76 w 386"/>
                <a:gd name="T29" fmla="*/ 9 h 124"/>
                <a:gd name="T30" fmla="*/ 69 w 386"/>
                <a:gd name="T31" fmla="*/ 11 h 124"/>
                <a:gd name="T32" fmla="*/ 67 w 386"/>
                <a:gd name="T33" fmla="*/ 9 h 124"/>
                <a:gd name="T34" fmla="*/ 64 w 386"/>
                <a:gd name="T35" fmla="*/ 6 h 124"/>
                <a:gd name="T36" fmla="*/ 61 w 386"/>
                <a:gd name="T37" fmla="*/ 3 h 124"/>
                <a:gd name="T38" fmla="*/ 58 w 386"/>
                <a:gd name="T39" fmla="*/ 1 h 124"/>
                <a:gd name="T40" fmla="*/ 54 w 386"/>
                <a:gd name="T41" fmla="*/ 0 h 124"/>
                <a:gd name="T42" fmla="*/ 51 w 386"/>
                <a:gd name="T43" fmla="*/ 1 h 124"/>
                <a:gd name="T44" fmla="*/ 48 w 386"/>
                <a:gd name="T45" fmla="*/ 2 h 124"/>
                <a:gd name="T46" fmla="*/ 45 w 386"/>
                <a:gd name="T47" fmla="*/ 4 h 124"/>
                <a:gd name="T48" fmla="*/ 42 w 386"/>
                <a:gd name="T49" fmla="*/ 6 h 124"/>
                <a:gd name="T50" fmla="*/ 40 w 386"/>
                <a:gd name="T51" fmla="*/ 9 h 124"/>
                <a:gd name="T52" fmla="*/ 38 w 386"/>
                <a:gd name="T53" fmla="*/ 11 h 124"/>
                <a:gd name="T54" fmla="*/ 37 w 386"/>
                <a:gd name="T55" fmla="*/ 15 h 124"/>
                <a:gd name="T56" fmla="*/ 37 w 386"/>
                <a:gd name="T57" fmla="*/ 15 h 124"/>
                <a:gd name="T58" fmla="*/ 37 w 386"/>
                <a:gd name="T59" fmla="*/ 16 h 124"/>
                <a:gd name="T60" fmla="*/ 37 w 386"/>
                <a:gd name="T61" fmla="*/ 17 h 124"/>
                <a:gd name="T62" fmla="*/ 36 w 386"/>
                <a:gd name="T63" fmla="*/ 18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124"/>
                <a:gd name="T98" fmla="*/ 386 w 386"/>
                <a:gd name="T99" fmla="*/ 124 h 1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124">
                  <a:moveTo>
                    <a:pt x="71" y="35"/>
                  </a:moveTo>
                  <a:lnTo>
                    <a:pt x="10" y="12"/>
                  </a:lnTo>
                  <a:lnTo>
                    <a:pt x="0" y="32"/>
                  </a:lnTo>
                  <a:lnTo>
                    <a:pt x="92" y="71"/>
                  </a:lnTo>
                  <a:lnTo>
                    <a:pt x="101" y="73"/>
                  </a:lnTo>
                  <a:lnTo>
                    <a:pt x="109" y="73"/>
                  </a:lnTo>
                  <a:lnTo>
                    <a:pt x="116" y="72"/>
                  </a:lnTo>
                  <a:lnTo>
                    <a:pt x="123" y="69"/>
                  </a:lnTo>
                  <a:lnTo>
                    <a:pt x="130" y="66"/>
                  </a:lnTo>
                  <a:lnTo>
                    <a:pt x="134" y="60"/>
                  </a:lnTo>
                  <a:lnTo>
                    <a:pt x="138" y="55"/>
                  </a:lnTo>
                  <a:lnTo>
                    <a:pt x="141" y="49"/>
                  </a:lnTo>
                  <a:lnTo>
                    <a:pt x="374" y="124"/>
                  </a:lnTo>
                  <a:lnTo>
                    <a:pt x="386" y="90"/>
                  </a:lnTo>
                  <a:lnTo>
                    <a:pt x="151" y="18"/>
                  </a:lnTo>
                  <a:lnTo>
                    <a:pt x="138" y="22"/>
                  </a:lnTo>
                  <a:lnTo>
                    <a:pt x="134" y="17"/>
                  </a:lnTo>
                  <a:lnTo>
                    <a:pt x="128" y="11"/>
                  </a:lnTo>
                  <a:lnTo>
                    <a:pt x="123" y="6"/>
                  </a:lnTo>
                  <a:lnTo>
                    <a:pt x="116" y="2"/>
                  </a:lnTo>
                  <a:lnTo>
                    <a:pt x="109" y="0"/>
                  </a:lnTo>
                  <a:lnTo>
                    <a:pt x="102" y="2"/>
                  </a:lnTo>
                  <a:lnTo>
                    <a:pt x="96" y="4"/>
                  </a:lnTo>
                  <a:lnTo>
                    <a:pt x="89" y="7"/>
                  </a:lnTo>
                  <a:lnTo>
                    <a:pt x="84" y="12"/>
                  </a:lnTo>
                  <a:lnTo>
                    <a:pt x="80" y="17"/>
                  </a:lnTo>
                  <a:lnTo>
                    <a:pt x="75" y="22"/>
                  </a:lnTo>
                  <a:lnTo>
                    <a:pt x="73" y="29"/>
                  </a:lnTo>
                  <a:lnTo>
                    <a:pt x="73" y="30"/>
                  </a:lnTo>
                  <a:lnTo>
                    <a:pt x="73" y="32"/>
                  </a:lnTo>
                  <a:lnTo>
                    <a:pt x="73" y="34"/>
                  </a:lnTo>
                  <a:lnTo>
                    <a:pt x="71" y="35"/>
                  </a:lnTo>
                  <a:close/>
                </a:path>
              </a:pathLst>
            </a:custGeom>
            <a:solidFill>
              <a:srgbClr val="CCCCCC"/>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68" name="Freeform 204"/>
            <p:cNvSpPr/>
            <p:nvPr/>
          </p:nvSpPr>
          <p:spPr bwMode="auto">
            <a:xfrm>
              <a:off x="11675" y="3727"/>
              <a:ext cx="34" cy="26"/>
            </a:xfrm>
            <a:custGeom>
              <a:avLst/>
              <a:gdLst>
                <a:gd name="T0" fmla="*/ 5 w 30"/>
                <a:gd name="T1" fmla="*/ 14 h 26"/>
                <a:gd name="T2" fmla="*/ 8 w 30"/>
                <a:gd name="T3" fmla="*/ 14 h 26"/>
                <a:gd name="T4" fmla="*/ 11 w 30"/>
                <a:gd name="T5" fmla="*/ 13 h 26"/>
                <a:gd name="T6" fmla="*/ 13 w 30"/>
                <a:gd name="T7" fmla="*/ 11 h 26"/>
                <a:gd name="T8" fmla="*/ 15 w 30"/>
                <a:gd name="T9" fmla="*/ 10 h 26"/>
                <a:gd name="T10" fmla="*/ 15 w 30"/>
                <a:gd name="T11" fmla="*/ 6 h 26"/>
                <a:gd name="T12" fmla="*/ 15 w 30"/>
                <a:gd name="T13" fmla="*/ 3 h 26"/>
                <a:gd name="T14" fmla="*/ 13 w 30"/>
                <a:gd name="T15" fmla="*/ 1 h 26"/>
                <a:gd name="T16" fmla="*/ 10 w 30"/>
                <a:gd name="T17" fmla="*/ 0 h 26"/>
                <a:gd name="T18" fmla="*/ 7 w 30"/>
                <a:gd name="T19" fmla="*/ 0 h 26"/>
                <a:gd name="T20" fmla="*/ 4 w 30"/>
                <a:gd name="T21" fmla="*/ 1 h 26"/>
                <a:gd name="T22" fmla="*/ 2 w 30"/>
                <a:gd name="T23" fmla="*/ 3 h 26"/>
                <a:gd name="T24" fmla="*/ 0 w 30"/>
                <a:gd name="T25" fmla="*/ 5 h 26"/>
                <a:gd name="T26" fmla="*/ 0 w 30"/>
                <a:gd name="T27" fmla="*/ 8 h 26"/>
                <a:gd name="T28" fmla="*/ 1 w 30"/>
                <a:gd name="T29" fmla="*/ 10 h 26"/>
                <a:gd name="T30" fmla="*/ 3 w 30"/>
                <a:gd name="T31" fmla="*/ 13 h 26"/>
                <a:gd name="T32" fmla="*/ 5 w 30"/>
                <a:gd name="T33" fmla="*/ 14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6"/>
                <a:gd name="T53" fmla="*/ 30 w 30"/>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6">
                  <a:moveTo>
                    <a:pt x="10" y="26"/>
                  </a:moveTo>
                  <a:lnTo>
                    <a:pt x="15" y="26"/>
                  </a:lnTo>
                  <a:lnTo>
                    <a:pt x="22" y="25"/>
                  </a:lnTo>
                  <a:lnTo>
                    <a:pt x="26" y="21"/>
                  </a:lnTo>
                  <a:lnTo>
                    <a:pt x="29" y="18"/>
                  </a:lnTo>
                  <a:lnTo>
                    <a:pt x="30" y="12"/>
                  </a:lnTo>
                  <a:lnTo>
                    <a:pt x="29" y="6"/>
                  </a:lnTo>
                  <a:lnTo>
                    <a:pt x="25" y="2"/>
                  </a:lnTo>
                  <a:lnTo>
                    <a:pt x="19" y="0"/>
                  </a:lnTo>
                  <a:lnTo>
                    <a:pt x="14" y="0"/>
                  </a:lnTo>
                  <a:lnTo>
                    <a:pt x="8" y="1"/>
                  </a:lnTo>
                  <a:lnTo>
                    <a:pt x="3" y="5"/>
                  </a:lnTo>
                  <a:lnTo>
                    <a:pt x="0" y="9"/>
                  </a:lnTo>
                  <a:lnTo>
                    <a:pt x="0" y="14"/>
                  </a:lnTo>
                  <a:lnTo>
                    <a:pt x="1" y="19"/>
                  </a:lnTo>
                  <a:lnTo>
                    <a:pt x="5" y="24"/>
                  </a:lnTo>
                  <a:lnTo>
                    <a:pt x="10" y="26"/>
                  </a:lnTo>
                  <a:close/>
                </a:path>
              </a:pathLst>
            </a:custGeom>
            <a:solidFill>
              <a:srgbClr val="CCCCCC"/>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69" name="Freeform 205"/>
            <p:cNvSpPr/>
            <p:nvPr/>
          </p:nvSpPr>
          <p:spPr bwMode="auto">
            <a:xfrm>
              <a:off x="11675" y="3727"/>
              <a:ext cx="34" cy="26"/>
            </a:xfrm>
            <a:custGeom>
              <a:avLst/>
              <a:gdLst>
                <a:gd name="T0" fmla="*/ 5 w 30"/>
                <a:gd name="T1" fmla="*/ 14 h 26"/>
                <a:gd name="T2" fmla="*/ 5 w 30"/>
                <a:gd name="T3" fmla="*/ 14 h 26"/>
                <a:gd name="T4" fmla="*/ 8 w 30"/>
                <a:gd name="T5" fmla="*/ 14 h 26"/>
                <a:gd name="T6" fmla="*/ 11 w 30"/>
                <a:gd name="T7" fmla="*/ 13 h 26"/>
                <a:gd name="T8" fmla="*/ 13 w 30"/>
                <a:gd name="T9" fmla="*/ 11 h 26"/>
                <a:gd name="T10" fmla="*/ 15 w 30"/>
                <a:gd name="T11" fmla="*/ 10 h 26"/>
                <a:gd name="T12" fmla="*/ 15 w 30"/>
                <a:gd name="T13" fmla="*/ 10 h 26"/>
                <a:gd name="T14" fmla="*/ 15 w 30"/>
                <a:gd name="T15" fmla="*/ 6 h 26"/>
                <a:gd name="T16" fmla="*/ 15 w 30"/>
                <a:gd name="T17" fmla="*/ 3 h 26"/>
                <a:gd name="T18" fmla="*/ 13 w 30"/>
                <a:gd name="T19" fmla="*/ 1 h 26"/>
                <a:gd name="T20" fmla="*/ 10 w 30"/>
                <a:gd name="T21" fmla="*/ 0 h 26"/>
                <a:gd name="T22" fmla="*/ 10 w 30"/>
                <a:gd name="T23" fmla="*/ 0 h 26"/>
                <a:gd name="T24" fmla="*/ 7 w 30"/>
                <a:gd name="T25" fmla="*/ 0 h 26"/>
                <a:gd name="T26" fmla="*/ 4 w 30"/>
                <a:gd name="T27" fmla="*/ 1 h 26"/>
                <a:gd name="T28" fmla="*/ 2 w 30"/>
                <a:gd name="T29" fmla="*/ 3 h 26"/>
                <a:gd name="T30" fmla="*/ 0 w 30"/>
                <a:gd name="T31" fmla="*/ 5 h 26"/>
                <a:gd name="T32" fmla="*/ 0 w 30"/>
                <a:gd name="T33" fmla="*/ 5 h 26"/>
                <a:gd name="T34" fmla="*/ 0 w 30"/>
                <a:gd name="T35" fmla="*/ 8 h 26"/>
                <a:gd name="T36" fmla="*/ 1 w 30"/>
                <a:gd name="T37" fmla="*/ 10 h 26"/>
                <a:gd name="T38" fmla="*/ 3 w 30"/>
                <a:gd name="T39" fmla="*/ 13 h 26"/>
                <a:gd name="T40" fmla="*/ 5 w 30"/>
                <a:gd name="T41" fmla="*/ 14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26"/>
                <a:gd name="T65" fmla="*/ 30 w 30"/>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26">
                  <a:moveTo>
                    <a:pt x="10" y="26"/>
                  </a:moveTo>
                  <a:lnTo>
                    <a:pt x="10" y="26"/>
                  </a:lnTo>
                  <a:lnTo>
                    <a:pt x="15" y="26"/>
                  </a:lnTo>
                  <a:lnTo>
                    <a:pt x="22" y="25"/>
                  </a:lnTo>
                  <a:lnTo>
                    <a:pt x="26" y="21"/>
                  </a:lnTo>
                  <a:lnTo>
                    <a:pt x="29" y="18"/>
                  </a:lnTo>
                  <a:lnTo>
                    <a:pt x="30" y="12"/>
                  </a:lnTo>
                  <a:lnTo>
                    <a:pt x="29" y="6"/>
                  </a:lnTo>
                  <a:lnTo>
                    <a:pt x="25" y="2"/>
                  </a:lnTo>
                  <a:lnTo>
                    <a:pt x="19" y="0"/>
                  </a:lnTo>
                  <a:lnTo>
                    <a:pt x="14" y="0"/>
                  </a:lnTo>
                  <a:lnTo>
                    <a:pt x="8" y="1"/>
                  </a:lnTo>
                  <a:lnTo>
                    <a:pt x="3" y="5"/>
                  </a:lnTo>
                  <a:lnTo>
                    <a:pt x="0" y="9"/>
                  </a:lnTo>
                  <a:lnTo>
                    <a:pt x="0" y="14"/>
                  </a:lnTo>
                  <a:lnTo>
                    <a:pt x="1" y="19"/>
                  </a:lnTo>
                  <a:lnTo>
                    <a:pt x="5" y="24"/>
                  </a:lnTo>
                  <a:lnTo>
                    <a:pt x="10" y="26"/>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grpSp>
      <p:pic>
        <p:nvPicPr>
          <p:cNvPr id="104652" name="Object 206"/>
          <p:cNvPicPr>
            <a:picLocks noChangeAspect="1"/>
          </p:cNvPicPr>
          <p:nvPr/>
        </p:nvPicPr>
        <p:blipFill>
          <a:blip r:embed="rId10"/>
          <a:stretch>
            <a:fillRect/>
          </a:stretch>
        </p:blipFill>
        <p:spPr>
          <a:xfrm>
            <a:off x="6278033" y="4500880"/>
            <a:ext cx="1301327" cy="614680"/>
          </a:xfrm>
          <a:prstGeom prst="rect">
            <a:avLst/>
          </a:prstGeom>
          <a:noFill/>
          <a:ln w="9525">
            <a:noFill/>
          </a:ln>
        </p:spPr>
      </p:pic>
      <p:grpSp>
        <p:nvGrpSpPr>
          <p:cNvPr id="6" name="组合 5"/>
          <p:cNvGrpSpPr/>
          <p:nvPr/>
        </p:nvGrpSpPr>
        <p:grpSpPr>
          <a:xfrm>
            <a:off x="2803313" y="5297593"/>
            <a:ext cx="1332653" cy="904240"/>
            <a:chOff x="2972" y="5895"/>
            <a:chExt cx="2109" cy="1430"/>
          </a:xfrm>
        </p:grpSpPr>
        <p:sp>
          <p:nvSpPr>
            <p:cNvPr id="395472" name="Freeform 208"/>
            <p:cNvSpPr/>
            <p:nvPr/>
          </p:nvSpPr>
          <p:spPr bwMode="auto">
            <a:xfrm>
              <a:off x="3171" y="6056"/>
              <a:ext cx="1895" cy="654"/>
            </a:xfrm>
            <a:custGeom>
              <a:avLst/>
              <a:gdLst>
                <a:gd name="T0" fmla="*/ 828 w 1656"/>
                <a:gd name="T1" fmla="*/ 143 h 708"/>
                <a:gd name="T2" fmla="*/ 828 w 1656"/>
                <a:gd name="T3" fmla="*/ 87 h 708"/>
                <a:gd name="T4" fmla="*/ 826 w 1656"/>
                <a:gd name="T5" fmla="*/ 70 h 708"/>
                <a:gd name="T6" fmla="*/ 820 w 1656"/>
                <a:gd name="T7" fmla="*/ 53 h 708"/>
                <a:gd name="T8" fmla="*/ 810 w 1656"/>
                <a:gd name="T9" fmla="*/ 39 h 708"/>
                <a:gd name="T10" fmla="*/ 797 w 1656"/>
                <a:gd name="T11" fmla="*/ 25 h 708"/>
                <a:gd name="T12" fmla="*/ 782 w 1656"/>
                <a:gd name="T13" fmla="*/ 14 h 708"/>
                <a:gd name="T14" fmla="*/ 764 w 1656"/>
                <a:gd name="T15" fmla="*/ 6 h 708"/>
                <a:gd name="T16" fmla="*/ 744 w 1656"/>
                <a:gd name="T17" fmla="*/ 2 h 708"/>
                <a:gd name="T18" fmla="*/ 722 w 1656"/>
                <a:gd name="T19" fmla="*/ 0 h 708"/>
                <a:gd name="T20" fmla="*/ 105 w 1656"/>
                <a:gd name="T21" fmla="*/ 0 h 708"/>
                <a:gd name="T22" fmla="*/ 84 w 1656"/>
                <a:gd name="T23" fmla="*/ 2 h 708"/>
                <a:gd name="T24" fmla="*/ 64 w 1656"/>
                <a:gd name="T25" fmla="*/ 6 h 708"/>
                <a:gd name="T26" fmla="*/ 47 w 1656"/>
                <a:gd name="T27" fmla="*/ 14 h 708"/>
                <a:gd name="T28" fmla="*/ 31 w 1656"/>
                <a:gd name="T29" fmla="*/ 25 h 708"/>
                <a:gd name="T30" fmla="*/ 18 w 1656"/>
                <a:gd name="T31" fmla="*/ 39 h 708"/>
                <a:gd name="T32" fmla="*/ 8 w 1656"/>
                <a:gd name="T33" fmla="*/ 53 h 708"/>
                <a:gd name="T34" fmla="*/ 2 w 1656"/>
                <a:gd name="T35" fmla="*/ 70 h 708"/>
                <a:gd name="T36" fmla="*/ 0 w 1656"/>
                <a:gd name="T37" fmla="*/ 87 h 708"/>
                <a:gd name="T38" fmla="*/ 0 w 1656"/>
                <a:gd name="T39" fmla="*/ 249 h 708"/>
                <a:gd name="T40" fmla="*/ 11 w 1656"/>
                <a:gd name="T41" fmla="*/ 249 h 708"/>
                <a:gd name="T42" fmla="*/ 21 w 1656"/>
                <a:gd name="T43" fmla="*/ 249 h 708"/>
                <a:gd name="T44" fmla="*/ 29 w 1656"/>
                <a:gd name="T45" fmla="*/ 249 h 708"/>
                <a:gd name="T46" fmla="*/ 36 w 1656"/>
                <a:gd name="T47" fmla="*/ 249 h 708"/>
                <a:gd name="T48" fmla="*/ 42 w 1656"/>
                <a:gd name="T49" fmla="*/ 249 h 708"/>
                <a:gd name="T50" fmla="*/ 46 w 1656"/>
                <a:gd name="T51" fmla="*/ 249 h 708"/>
                <a:gd name="T52" fmla="*/ 49 w 1656"/>
                <a:gd name="T53" fmla="*/ 249 h 708"/>
                <a:gd name="T54" fmla="*/ 50 w 1656"/>
                <a:gd name="T55" fmla="*/ 249 h 708"/>
                <a:gd name="T56" fmla="*/ 50 w 1656"/>
                <a:gd name="T57" fmla="*/ 84 h 708"/>
                <a:gd name="T58" fmla="*/ 245 w 1656"/>
                <a:gd name="T59" fmla="*/ 84 h 708"/>
                <a:gd name="T60" fmla="*/ 245 w 1656"/>
                <a:gd name="T61" fmla="*/ 198 h 708"/>
                <a:gd name="T62" fmla="*/ 317 w 1656"/>
                <a:gd name="T63" fmla="*/ 198 h 708"/>
                <a:gd name="T64" fmla="*/ 317 w 1656"/>
                <a:gd name="T65" fmla="*/ 261 h 708"/>
                <a:gd name="T66" fmla="*/ 479 w 1656"/>
                <a:gd name="T67" fmla="*/ 261 h 708"/>
                <a:gd name="T68" fmla="*/ 479 w 1656"/>
                <a:gd name="T69" fmla="*/ 354 h 708"/>
                <a:gd name="T70" fmla="*/ 507 w 1656"/>
                <a:gd name="T71" fmla="*/ 354 h 708"/>
                <a:gd name="T72" fmla="*/ 507 w 1656"/>
                <a:gd name="T73" fmla="*/ 219 h 708"/>
                <a:gd name="T74" fmla="*/ 622 w 1656"/>
                <a:gd name="T75" fmla="*/ 219 h 708"/>
                <a:gd name="T76" fmla="*/ 622 w 1656"/>
                <a:gd name="T77" fmla="*/ 315 h 708"/>
                <a:gd name="T78" fmla="*/ 672 w 1656"/>
                <a:gd name="T79" fmla="*/ 315 h 708"/>
                <a:gd name="T80" fmla="*/ 672 w 1656"/>
                <a:gd name="T81" fmla="*/ 255 h 708"/>
                <a:gd name="T82" fmla="*/ 753 w 1656"/>
                <a:gd name="T83" fmla="*/ 255 h 708"/>
                <a:gd name="T84" fmla="*/ 753 w 1656"/>
                <a:gd name="T85" fmla="*/ 353 h 708"/>
                <a:gd name="T86" fmla="*/ 779 w 1656"/>
                <a:gd name="T87" fmla="*/ 353 h 708"/>
                <a:gd name="T88" fmla="*/ 779 w 1656"/>
                <a:gd name="T89" fmla="*/ 143 h 708"/>
                <a:gd name="T90" fmla="*/ 828 w 1656"/>
                <a:gd name="T91" fmla="*/ 143 h 7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6"/>
                <a:gd name="T139" fmla="*/ 0 h 708"/>
                <a:gd name="T140" fmla="*/ 1656 w 1656"/>
                <a:gd name="T141" fmla="*/ 708 h 7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6" h="708">
                  <a:moveTo>
                    <a:pt x="1656" y="286"/>
                  </a:moveTo>
                  <a:lnTo>
                    <a:pt x="1656" y="174"/>
                  </a:lnTo>
                  <a:lnTo>
                    <a:pt x="1651" y="139"/>
                  </a:lnTo>
                  <a:lnTo>
                    <a:pt x="1639" y="106"/>
                  </a:lnTo>
                  <a:lnTo>
                    <a:pt x="1620" y="77"/>
                  </a:lnTo>
                  <a:lnTo>
                    <a:pt x="1594" y="51"/>
                  </a:lnTo>
                  <a:lnTo>
                    <a:pt x="1563" y="29"/>
                  </a:lnTo>
                  <a:lnTo>
                    <a:pt x="1527" y="13"/>
                  </a:lnTo>
                  <a:lnTo>
                    <a:pt x="1487" y="4"/>
                  </a:lnTo>
                  <a:lnTo>
                    <a:pt x="1444" y="0"/>
                  </a:lnTo>
                  <a:lnTo>
                    <a:pt x="211" y="0"/>
                  </a:lnTo>
                  <a:lnTo>
                    <a:pt x="168" y="4"/>
                  </a:lnTo>
                  <a:lnTo>
                    <a:pt x="128" y="13"/>
                  </a:lnTo>
                  <a:lnTo>
                    <a:pt x="93" y="29"/>
                  </a:lnTo>
                  <a:lnTo>
                    <a:pt x="62" y="51"/>
                  </a:lnTo>
                  <a:lnTo>
                    <a:pt x="35" y="77"/>
                  </a:lnTo>
                  <a:lnTo>
                    <a:pt x="16" y="106"/>
                  </a:lnTo>
                  <a:lnTo>
                    <a:pt x="4" y="139"/>
                  </a:lnTo>
                  <a:lnTo>
                    <a:pt x="0" y="174"/>
                  </a:lnTo>
                  <a:lnTo>
                    <a:pt x="0" y="499"/>
                  </a:lnTo>
                  <a:lnTo>
                    <a:pt x="22" y="499"/>
                  </a:lnTo>
                  <a:lnTo>
                    <a:pt x="41" y="499"/>
                  </a:lnTo>
                  <a:lnTo>
                    <a:pt x="59" y="499"/>
                  </a:lnTo>
                  <a:lnTo>
                    <a:pt x="72" y="499"/>
                  </a:lnTo>
                  <a:lnTo>
                    <a:pt x="84" y="499"/>
                  </a:lnTo>
                  <a:lnTo>
                    <a:pt x="91" y="499"/>
                  </a:lnTo>
                  <a:lnTo>
                    <a:pt x="97" y="499"/>
                  </a:lnTo>
                  <a:lnTo>
                    <a:pt x="99" y="499"/>
                  </a:lnTo>
                  <a:lnTo>
                    <a:pt x="99" y="168"/>
                  </a:lnTo>
                  <a:lnTo>
                    <a:pt x="491" y="168"/>
                  </a:lnTo>
                  <a:lnTo>
                    <a:pt x="491" y="396"/>
                  </a:lnTo>
                  <a:lnTo>
                    <a:pt x="633" y="396"/>
                  </a:lnTo>
                  <a:lnTo>
                    <a:pt x="633" y="522"/>
                  </a:lnTo>
                  <a:lnTo>
                    <a:pt x="959" y="522"/>
                  </a:lnTo>
                  <a:lnTo>
                    <a:pt x="959" y="708"/>
                  </a:lnTo>
                  <a:lnTo>
                    <a:pt x="1015" y="708"/>
                  </a:lnTo>
                  <a:lnTo>
                    <a:pt x="1015" y="439"/>
                  </a:lnTo>
                  <a:lnTo>
                    <a:pt x="1244" y="439"/>
                  </a:lnTo>
                  <a:lnTo>
                    <a:pt x="1244" y="629"/>
                  </a:lnTo>
                  <a:lnTo>
                    <a:pt x="1344" y="629"/>
                  </a:lnTo>
                  <a:lnTo>
                    <a:pt x="1344" y="510"/>
                  </a:lnTo>
                  <a:lnTo>
                    <a:pt x="1506" y="510"/>
                  </a:lnTo>
                  <a:lnTo>
                    <a:pt x="1506" y="705"/>
                  </a:lnTo>
                  <a:lnTo>
                    <a:pt x="1558" y="705"/>
                  </a:lnTo>
                  <a:lnTo>
                    <a:pt x="1558" y="286"/>
                  </a:lnTo>
                  <a:lnTo>
                    <a:pt x="1656" y="286"/>
                  </a:lnTo>
                  <a:close/>
                </a:path>
              </a:pathLst>
            </a:custGeom>
            <a:solidFill>
              <a:srgbClr val="FFFFFF"/>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73" name="Freeform 209"/>
            <p:cNvSpPr/>
            <p:nvPr/>
          </p:nvSpPr>
          <p:spPr bwMode="auto">
            <a:xfrm>
              <a:off x="5062" y="6211"/>
              <a:ext cx="16" cy="109"/>
            </a:xfrm>
            <a:custGeom>
              <a:avLst/>
              <a:gdLst>
                <a:gd name="T0" fmla="*/ 0 w 15"/>
                <a:gd name="T1" fmla="*/ 3 h 118"/>
                <a:gd name="T2" fmla="*/ 0 w 15"/>
                <a:gd name="T3" fmla="*/ 3 h 118"/>
                <a:gd name="T4" fmla="*/ 0 w 15"/>
                <a:gd name="T5" fmla="*/ 59 h 118"/>
                <a:gd name="T6" fmla="*/ 7 w 15"/>
                <a:gd name="T7" fmla="*/ 59 h 118"/>
                <a:gd name="T8" fmla="*/ 7 w 15"/>
                <a:gd name="T9" fmla="*/ 3 h 118"/>
                <a:gd name="T10" fmla="*/ 7 w 15"/>
                <a:gd name="T11" fmla="*/ 3 h 118"/>
                <a:gd name="T12" fmla="*/ 7 w 15"/>
                <a:gd name="T13" fmla="*/ 3 h 118"/>
                <a:gd name="T14" fmla="*/ 6 w 15"/>
                <a:gd name="T15" fmla="*/ 2 h 118"/>
                <a:gd name="T16" fmla="*/ 4 w 15"/>
                <a:gd name="T17" fmla="*/ 0 h 118"/>
                <a:gd name="T18" fmla="*/ 1 w 15"/>
                <a:gd name="T19" fmla="*/ 2 h 118"/>
                <a:gd name="T20" fmla="*/ 0 w 15"/>
                <a:gd name="T21" fmla="*/ 3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18"/>
                <a:gd name="T35" fmla="*/ 15 w 15"/>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18">
                  <a:moveTo>
                    <a:pt x="0" y="6"/>
                  </a:moveTo>
                  <a:lnTo>
                    <a:pt x="0" y="6"/>
                  </a:lnTo>
                  <a:lnTo>
                    <a:pt x="0" y="118"/>
                  </a:lnTo>
                  <a:lnTo>
                    <a:pt x="15" y="118"/>
                  </a:lnTo>
                  <a:lnTo>
                    <a:pt x="15" y="6"/>
                  </a:lnTo>
                  <a:lnTo>
                    <a:pt x="12" y="3"/>
                  </a:lnTo>
                  <a:lnTo>
                    <a:pt x="8" y="0"/>
                  </a:lnTo>
                  <a:lnTo>
                    <a:pt x="3" y="3"/>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74" name="Freeform 210"/>
            <p:cNvSpPr/>
            <p:nvPr/>
          </p:nvSpPr>
          <p:spPr bwMode="auto">
            <a:xfrm>
              <a:off x="4821" y="6048"/>
              <a:ext cx="257" cy="168"/>
            </a:xfrm>
            <a:custGeom>
              <a:avLst/>
              <a:gdLst>
                <a:gd name="T0" fmla="*/ 3 w 224"/>
                <a:gd name="T1" fmla="*/ 6 h 180"/>
                <a:gd name="T2" fmla="*/ 3 w 224"/>
                <a:gd name="T3" fmla="*/ 6 h 180"/>
                <a:gd name="T4" fmla="*/ 24 w 224"/>
                <a:gd name="T5" fmla="*/ 8 h 180"/>
                <a:gd name="T6" fmla="*/ 44 w 224"/>
                <a:gd name="T7" fmla="*/ 12 h 180"/>
                <a:gd name="T8" fmla="*/ 60 w 224"/>
                <a:gd name="T9" fmla="*/ 20 h 180"/>
                <a:gd name="T10" fmla="*/ 75 w 224"/>
                <a:gd name="T11" fmla="*/ 31 h 180"/>
                <a:gd name="T12" fmla="*/ 88 w 224"/>
                <a:gd name="T13" fmla="*/ 43 h 180"/>
                <a:gd name="T14" fmla="*/ 97 w 224"/>
                <a:gd name="T15" fmla="*/ 57 h 180"/>
                <a:gd name="T16" fmla="*/ 103 w 224"/>
                <a:gd name="T17" fmla="*/ 73 h 180"/>
                <a:gd name="T18" fmla="*/ 105 w 224"/>
                <a:gd name="T19" fmla="*/ 91 h 180"/>
                <a:gd name="T20" fmla="*/ 112 w 224"/>
                <a:gd name="T21" fmla="*/ 91 h 180"/>
                <a:gd name="T22" fmla="*/ 109 w 224"/>
                <a:gd name="T23" fmla="*/ 73 h 180"/>
                <a:gd name="T24" fmla="*/ 103 w 224"/>
                <a:gd name="T25" fmla="*/ 56 h 180"/>
                <a:gd name="T26" fmla="*/ 94 w 224"/>
                <a:gd name="T27" fmla="*/ 40 h 180"/>
                <a:gd name="T28" fmla="*/ 80 w 224"/>
                <a:gd name="T29" fmla="*/ 27 h 180"/>
                <a:gd name="T30" fmla="*/ 63 w 224"/>
                <a:gd name="T31" fmla="*/ 15 h 180"/>
                <a:gd name="T32" fmla="*/ 45 w 224"/>
                <a:gd name="T33" fmla="*/ 8 h 180"/>
                <a:gd name="T34" fmla="*/ 24 w 224"/>
                <a:gd name="T35" fmla="*/ 3 h 180"/>
                <a:gd name="T36" fmla="*/ 3 w 224"/>
                <a:gd name="T37" fmla="*/ 0 h 180"/>
                <a:gd name="T38" fmla="*/ 3 w 224"/>
                <a:gd name="T39" fmla="*/ 0 h 180"/>
                <a:gd name="T40" fmla="*/ 3 w 224"/>
                <a:gd name="T41" fmla="*/ 0 h 180"/>
                <a:gd name="T42" fmla="*/ 1 w 224"/>
                <a:gd name="T43" fmla="*/ 1 h 180"/>
                <a:gd name="T44" fmla="*/ 0 w 224"/>
                <a:gd name="T45" fmla="*/ 3 h 180"/>
                <a:gd name="T46" fmla="*/ 1 w 224"/>
                <a:gd name="T47" fmla="*/ 5 h 180"/>
                <a:gd name="T48" fmla="*/ 3 w 224"/>
                <a:gd name="T49" fmla="*/ 6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180"/>
                <a:gd name="T77" fmla="*/ 224 w 224"/>
                <a:gd name="T78" fmla="*/ 180 h 1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180">
                  <a:moveTo>
                    <a:pt x="5" y="12"/>
                  </a:moveTo>
                  <a:lnTo>
                    <a:pt x="5" y="12"/>
                  </a:lnTo>
                  <a:lnTo>
                    <a:pt x="48" y="15"/>
                  </a:lnTo>
                  <a:lnTo>
                    <a:pt x="87" y="24"/>
                  </a:lnTo>
                  <a:lnTo>
                    <a:pt x="121" y="40"/>
                  </a:lnTo>
                  <a:lnTo>
                    <a:pt x="150" y="61"/>
                  </a:lnTo>
                  <a:lnTo>
                    <a:pt x="175" y="85"/>
                  </a:lnTo>
                  <a:lnTo>
                    <a:pt x="194" y="113"/>
                  </a:lnTo>
                  <a:lnTo>
                    <a:pt x="206" y="145"/>
                  </a:lnTo>
                  <a:lnTo>
                    <a:pt x="209" y="180"/>
                  </a:lnTo>
                  <a:lnTo>
                    <a:pt x="224" y="180"/>
                  </a:lnTo>
                  <a:lnTo>
                    <a:pt x="218" y="145"/>
                  </a:lnTo>
                  <a:lnTo>
                    <a:pt x="206" y="111"/>
                  </a:lnTo>
                  <a:lnTo>
                    <a:pt x="187" y="80"/>
                  </a:lnTo>
                  <a:lnTo>
                    <a:pt x="159" y="54"/>
                  </a:lnTo>
                  <a:lnTo>
                    <a:pt x="127" y="30"/>
                  </a:lnTo>
                  <a:lnTo>
                    <a:pt x="90" y="15"/>
                  </a:lnTo>
                  <a:lnTo>
                    <a:pt x="48" y="5"/>
                  </a:lnTo>
                  <a:lnTo>
                    <a:pt x="5" y="0"/>
                  </a:lnTo>
                  <a:lnTo>
                    <a:pt x="1" y="2"/>
                  </a:lnTo>
                  <a:lnTo>
                    <a:pt x="0" y="6"/>
                  </a:lnTo>
                  <a:lnTo>
                    <a:pt x="1" y="10"/>
                  </a:lnTo>
                  <a:lnTo>
                    <a:pt x="5"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75" name="Freeform 211"/>
            <p:cNvSpPr/>
            <p:nvPr/>
          </p:nvSpPr>
          <p:spPr bwMode="auto">
            <a:xfrm>
              <a:off x="3407" y="6048"/>
              <a:ext cx="1421" cy="13"/>
            </a:xfrm>
            <a:custGeom>
              <a:avLst/>
              <a:gdLst>
                <a:gd name="T0" fmla="*/ 3 w 1239"/>
                <a:gd name="T1" fmla="*/ 7 h 12"/>
                <a:gd name="T2" fmla="*/ 3 w 1239"/>
                <a:gd name="T3" fmla="*/ 7 h 12"/>
                <a:gd name="T4" fmla="*/ 620 w 1239"/>
                <a:gd name="T5" fmla="*/ 7 h 12"/>
                <a:gd name="T6" fmla="*/ 620 w 1239"/>
                <a:gd name="T7" fmla="*/ 0 h 12"/>
                <a:gd name="T8" fmla="*/ 3 w 1239"/>
                <a:gd name="T9" fmla="*/ 0 h 12"/>
                <a:gd name="T10" fmla="*/ 3 w 1239"/>
                <a:gd name="T11" fmla="*/ 0 h 12"/>
                <a:gd name="T12" fmla="*/ 3 w 1239"/>
                <a:gd name="T13" fmla="*/ 0 h 12"/>
                <a:gd name="T14" fmla="*/ 1 w 1239"/>
                <a:gd name="T15" fmla="*/ 1 h 12"/>
                <a:gd name="T16" fmla="*/ 0 w 1239"/>
                <a:gd name="T17" fmla="*/ 4 h 12"/>
                <a:gd name="T18" fmla="*/ 1 w 1239"/>
                <a:gd name="T19" fmla="*/ 6 h 12"/>
                <a:gd name="T20" fmla="*/ 3 w 1239"/>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9"/>
                <a:gd name="T34" fmla="*/ 0 h 12"/>
                <a:gd name="T35" fmla="*/ 1239 w 123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9" h="12">
                  <a:moveTo>
                    <a:pt x="6" y="12"/>
                  </a:moveTo>
                  <a:lnTo>
                    <a:pt x="6" y="12"/>
                  </a:lnTo>
                  <a:lnTo>
                    <a:pt x="1239" y="12"/>
                  </a:lnTo>
                  <a:lnTo>
                    <a:pt x="1239" y="0"/>
                  </a:lnTo>
                  <a:lnTo>
                    <a:pt x="6" y="0"/>
                  </a:lnTo>
                  <a:lnTo>
                    <a:pt x="1" y="2"/>
                  </a:lnTo>
                  <a:lnTo>
                    <a:pt x="0" y="6"/>
                  </a:lnTo>
                  <a:lnTo>
                    <a:pt x="1" y="10"/>
                  </a:lnTo>
                  <a:lnTo>
                    <a:pt x="6"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76" name="Freeform 212"/>
            <p:cNvSpPr/>
            <p:nvPr/>
          </p:nvSpPr>
          <p:spPr bwMode="auto">
            <a:xfrm>
              <a:off x="3164" y="6048"/>
              <a:ext cx="250" cy="172"/>
            </a:xfrm>
            <a:custGeom>
              <a:avLst/>
              <a:gdLst>
                <a:gd name="T0" fmla="*/ 7 w 219"/>
                <a:gd name="T1" fmla="*/ 90 h 185"/>
                <a:gd name="T2" fmla="*/ 7 w 219"/>
                <a:gd name="T3" fmla="*/ 90 h 185"/>
                <a:gd name="T4" fmla="*/ 9 w 219"/>
                <a:gd name="T5" fmla="*/ 73 h 185"/>
                <a:gd name="T6" fmla="*/ 15 w 219"/>
                <a:gd name="T7" fmla="*/ 57 h 185"/>
                <a:gd name="T8" fmla="*/ 24 w 219"/>
                <a:gd name="T9" fmla="*/ 43 h 185"/>
                <a:gd name="T10" fmla="*/ 37 w 219"/>
                <a:gd name="T11" fmla="*/ 31 h 185"/>
                <a:gd name="T12" fmla="*/ 52 w 219"/>
                <a:gd name="T13" fmla="*/ 20 h 185"/>
                <a:gd name="T14" fmla="*/ 69 w 219"/>
                <a:gd name="T15" fmla="*/ 12 h 185"/>
                <a:gd name="T16" fmla="*/ 88 w 219"/>
                <a:gd name="T17" fmla="*/ 8 h 185"/>
                <a:gd name="T18" fmla="*/ 109 w 219"/>
                <a:gd name="T19" fmla="*/ 6 h 185"/>
                <a:gd name="T20" fmla="*/ 109 w 219"/>
                <a:gd name="T21" fmla="*/ 0 h 185"/>
                <a:gd name="T22" fmla="*/ 88 w 219"/>
                <a:gd name="T23" fmla="*/ 3 h 185"/>
                <a:gd name="T24" fmla="*/ 67 w 219"/>
                <a:gd name="T25" fmla="*/ 8 h 185"/>
                <a:gd name="T26" fmla="*/ 49 w 219"/>
                <a:gd name="T27" fmla="*/ 15 h 185"/>
                <a:gd name="T28" fmla="*/ 32 w 219"/>
                <a:gd name="T29" fmla="*/ 27 h 185"/>
                <a:gd name="T30" fmla="*/ 18 w 219"/>
                <a:gd name="T31" fmla="*/ 40 h 185"/>
                <a:gd name="T32" fmla="*/ 9 w 219"/>
                <a:gd name="T33" fmla="*/ 56 h 185"/>
                <a:gd name="T34" fmla="*/ 3 w 219"/>
                <a:gd name="T35" fmla="*/ 73 h 185"/>
                <a:gd name="T36" fmla="*/ 0 w 219"/>
                <a:gd name="T37" fmla="*/ 90 h 185"/>
                <a:gd name="T38" fmla="*/ 0 w 219"/>
                <a:gd name="T39" fmla="*/ 90 h 185"/>
                <a:gd name="T40" fmla="*/ 0 w 219"/>
                <a:gd name="T41" fmla="*/ 90 h 185"/>
                <a:gd name="T42" fmla="*/ 1 w 219"/>
                <a:gd name="T43" fmla="*/ 92 h 185"/>
                <a:gd name="T44" fmla="*/ 4 w 219"/>
                <a:gd name="T45" fmla="*/ 93 h 185"/>
                <a:gd name="T46" fmla="*/ 6 w 219"/>
                <a:gd name="T47" fmla="*/ 92 h 185"/>
                <a:gd name="T48" fmla="*/ 7 w 219"/>
                <a:gd name="T49" fmla="*/ 90 h 1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185"/>
                <a:gd name="T77" fmla="*/ 219 w 219"/>
                <a:gd name="T78" fmla="*/ 185 h 1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185">
                  <a:moveTo>
                    <a:pt x="15" y="180"/>
                  </a:moveTo>
                  <a:lnTo>
                    <a:pt x="15" y="180"/>
                  </a:lnTo>
                  <a:lnTo>
                    <a:pt x="18" y="145"/>
                  </a:lnTo>
                  <a:lnTo>
                    <a:pt x="30" y="113"/>
                  </a:lnTo>
                  <a:lnTo>
                    <a:pt x="49" y="85"/>
                  </a:lnTo>
                  <a:lnTo>
                    <a:pt x="74" y="61"/>
                  </a:lnTo>
                  <a:lnTo>
                    <a:pt x="104" y="40"/>
                  </a:lnTo>
                  <a:lnTo>
                    <a:pt x="138" y="24"/>
                  </a:lnTo>
                  <a:lnTo>
                    <a:pt x="176" y="15"/>
                  </a:lnTo>
                  <a:lnTo>
                    <a:pt x="219" y="12"/>
                  </a:lnTo>
                  <a:lnTo>
                    <a:pt x="219" y="0"/>
                  </a:lnTo>
                  <a:lnTo>
                    <a:pt x="176" y="5"/>
                  </a:lnTo>
                  <a:lnTo>
                    <a:pt x="135" y="15"/>
                  </a:lnTo>
                  <a:lnTo>
                    <a:pt x="98" y="30"/>
                  </a:lnTo>
                  <a:lnTo>
                    <a:pt x="65" y="54"/>
                  </a:lnTo>
                  <a:lnTo>
                    <a:pt x="37" y="80"/>
                  </a:lnTo>
                  <a:lnTo>
                    <a:pt x="18" y="111"/>
                  </a:lnTo>
                  <a:lnTo>
                    <a:pt x="6" y="145"/>
                  </a:lnTo>
                  <a:lnTo>
                    <a:pt x="0" y="180"/>
                  </a:lnTo>
                  <a:lnTo>
                    <a:pt x="3" y="184"/>
                  </a:lnTo>
                  <a:lnTo>
                    <a:pt x="8" y="185"/>
                  </a:lnTo>
                  <a:lnTo>
                    <a:pt x="12" y="184"/>
                  </a:lnTo>
                  <a:lnTo>
                    <a:pt x="15" y="18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77" name="Freeform 213"/>
            <p:cNvSpPr/>
            <p:nvPr/>
          </p:nvSpPr>
          <p:spPr bwMode="auto">
            <a:xfrm>
              <a:off x="3164" y="6216"/>
              <a:ext cx="16" cy="307"/>
            </a:xfrm>
            <a:custGeom>
              <a:avLst/>
              <a:gdLst>
                <a:gd name="T0" fmla="*/ 4 w 15"/>
                <a:gd name="T1" fmla="*/ 159 h 331"/>
                <a:gd name="T2" fmla="*/ 7 w 15"/>
                <a:gd name="T3" fmla="*/ 162 h 331"/>
                <a:gd name="T4" fmla="*/ 7 w 15"/>
                <a:gd name="T5" fmla="*/ 0 h 331"/>
                <a:gd name="T6" fmla="*/ 0 w 15"/>
                <a:gd name="T7" fmla="*/ 0 h 331"/>
                <a:gd name="T8" fmla="*/ 0 w 15"/>
                <a:gd name="T9" fmla="*/ 162 h 331"/>
                <a:gd name="T10" fmla="*/ 4 w 15"/>
                <a:gd name="T11" fmla="*/ 165 h 331"/>
                <a:gd name="T12" fmla="*/ 0 w 15"/>
                <a:gd name="T13" fmla="*/ 162 h 331"/>
                <a:gd name="T14" fmla="*/ 1 w 15"/>
                <a:gd name="T15" fmla="*/ 164 h 331"/>
                <a:gd name="T16" fmla="*/ 4 w 15"/>
                <a:gd name="T17" fmla="*/ 164 h 331"/>
                <a:gd name="T18" fmla="*/ 6 w 15"/>
                <a:gd name="T19" fmla="*/ 164 h 331"/>
                <a:gd name="T20" fmla="*/ 7 w 15"/>
                <a:gd name="T21" fmla="*/ 162 h 331"/>
                <a:gd name="T22" fmla="*/ 4 w 15"/>
                <a:gd name="T23" fmla="*/ 159 h 3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31"/>
                <a:gd name="T38" fmla="*/ 15 w 15"/>
                <a:gd name="T39" fmla="*/ 331 h 3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31">
                  <a:moveTo>
                    <a:pt x="8" y="319"/>
                  </a:moveTo>
                  <a:lnTo>
                    <a:pt x="15" y="325"/>
                  </a:lnTo>
                  <a:lnTo>
                    <a:pt x="15" y="0"/>
                  </a:lnTo>
                  <a:lnTo>
                    <a:pt x="0" y="0"/>
                  </a:lnTo>
                  <a:lnTo>
                    <a:pt x="0" y="325"/>
                  </a:lnTo>
                  <a:lnTo>
                    <a:pt x="8" y="331"/>
                  </a:lnTo>
                  <a:lnTo>
                    <a:pt x="0" y="325"/>
                  </a:lnTo>
                  <a:lnTo>
                    <a:pt x="3" y="328"/>
                  </a:lnTo>
                  <a:lnTo>
                    <a:pt x="8" y="329"/>
                  </a:lnTo>
                  <a:lnTo>
                    <a:pt x="12" y="328"/>
                  </a:lnTo>
                  <a:lnTo>
                    <a:pt x="15" y="325"/>
                  </a:lnTo>
                  <a:lnTo>
                    <a:pt x="8" y="31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78" name="Freeform 214"/>
            <p:cNvSpPr/>
            <p:nvPr/>
          </p:nvSpPr>
          <p:spPr bwMode="auto">
            <a:xfrm>
              <a:off x="3171" y="6510"/>
              <a:ext cx="115" cy="13"/>
            </a:xfrm>
            <a:custGeom>
              <a:avLst/>
              <a:gdLst>
                <a:gd name="T0" fmla="*/ 46 w 106"/>
                <a:gd name="T1" fmla="*/ 3 h 12"/>
                <a:gd name="T2" fmla="*/ 50 w 106"/>
                <a:gd name="T3" fmla="*/ 0 h 12"/>
                <a:gd name="T4" fmla="*/ 49 w 106"/>
                <a:gd name="T5" fmla="*/ 0 h 12"/>
                <a:gd name="T6" fmla="*/ 46 w 106"/>
                <a:gd name="T7" fmla="*/ 0 h 12"/>
                <a:gd name="T8" fmla="*/ 43 w 106"/>
                <a:gd name="T9" fmla="*/ 0 h 12"/>
                <a:gd name="T10" fmla="*/ 37 w 106"/>
                <a:gd name="T11" fmla="*/ 0 h 12"/>
                <a:gd name="T12" fmla="*/ 30 w 106"/>
                <a:gd name="T13" fmla="*/ 0 h 12"/>
                <a:gd name="T14" fmla="*/ 21 w 106"/>
                <a:gd name="T15" fmla="*/ 0 h 12"/>
                <a:gd name="T16" fmla="*/ 11 w 106"/>
                <a:gd name="T17" fmla="*/ 0 h 12"/>
                <a:gd name="T18" fmla="*/ 0 w 106"/>
                <a:gd name="T19" fmla="*/ 0 h 12"/>
                <a:gd name="T20" fmla="*/ 0 w 106"/>
                <a:gd name="T21" fmla="*/ 6 h 12"/>
                <a:gd name="T22" fmla="*/ 11 w 106"/>
                <a:gd name="T23" fmla="*/ 6 h 12"/>
                <a:gd name="T24" fmla="*/ 21 w 106"/>
                <a:gd name="T25" fmla="*/ 6 h 12"/>
                <a:gd name="T26" fmla="*/ 30 w 106"/>
                <a:gd name="T27" fmla="*/ 6 h 12"/>
                <a:gd name="T28" fmla="*/ 37 w 106"/>
                <a:gd name="T29" fmla="*/ 6 h 12"/>
                <a:gd name="T30" fmla="*/ 43 w 106"/>
                <a:gd name="T31" fmla="*/ 6 h 12"/>
                <a:gd name="T32" fmla="*/ 46 w 106"/>
                <a:gd name="T33" fmla="*/ 6 h 12"/>
                <a:gd name="T34" fmla="*/ 49 w 106"/>
                <a:gd name="T35" fmla="*/ 6 h 12"/>
                <a:gd name="T36" fmla="*/ 50 w 106"/>
                <a:gd name="T37" fmla="*/ 6 h 12"/>
                <a:gd name="T38" fmla="*/ 54 w 106"/>
                <a:gd name="T39" fmla="*/ 3 h 12"/>
                <a:gd name="T40" fmla="*/ 50 w 106"/>
                <a:gd name="T41" fmla="*/ 6 h 12"/>
                <a:gd name="T42" fmla="*/ 52 w 106"/>
                <a:gd name="T43" fmla="*/ 5 h 12"/>
                <a:gd name="T44" fmla="*/ 54 w 106"/>
                <a:gd name="T45" fmla="*/ 3 h 12"/>
                <a:gd name="T46" fmla="*/ 52 w 106"/>
                <a:gd name="T47" fmla="*/ 1 h 12"/>
                <a:gd name="T48" fmla="*/ 50 w 106"/>
                <a:gd name="T49" fmla="*/ 0 h 12"/>
                <a:gd name="T50" fmla="*/ 46 w 106"/>
                <a:gd name="T51" fmla="*/ 3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2"/>
                <a:gd name="T80" fmla="*/ 106 w 106"/>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2">
                  <a:moveTo>
                    <a:pt x="91" y="6"/>
                  </a:moveTo>
                  <a:lnTo>
                    <a:pt x="99" y="0"/>
                  </a:lnTo>
                  <a:lnTo>
                    <a:pt x="97" y="0"/>
                  </a:lnTo>
                  <a:lnTo>
                    <a:pt x="91" y="0"/>
                  </a:lnTo>
                  <a:lnTo>
                    <a:pt x="84" y="0"/>
                  </a:lnTo>
                  <a:lnTo>
                    <a:pt x="72" y="0"/>
                  </a:lnTo>
                  <a:lnTo>
                    <a:pt x="59" y="0"/>
                  </a:lnTo>
                  <a:lnTo>
                    <a:pt x="41" y="0"/>
                  </a:lnTo>
                  <a:lnTo>
                    <a:pt x="22" y="0"/>
                  </a:lnTo>
                  <a:lnTo>
                    <a:pt x="0" y="0"/>
                  </a:lnTo>
                  <a:lnTo>
                    <a:pt x="0" y="12"/>
                  </a:lnTo>
                  <a:lnTo>
                    <a:pt x="22" y="12"/>
                  </a:lnTo>
                  <a:lnTo>
                    <a:pt x="41" y="12"/>
                  </a:lnTo>
                  <a:lnTo>
                    <a:pt x="59" y="12"/>
                  </a:lnTo>
                  <a:lnTo>
                    <a:pt x="72" y="12"/>
                  </a:lnTo>
                  <a:lnTo>
                    <a:pt x="84" y="12"/>
                  </a:lnTo>
                  <a:lnTo>
                    <a:pt x="91" y="12"/>
                  </a:lnTo>
                  <a:lnTo>
                    <a:pt x="97" y="12"/>
                  </a:lnTo>
                  <a:lnTo>
                    <a:pt x="99" y="12"/>
                  </a:lnTo>
                  <a:lnTo>
                    <a:pt x="106" y="6"/>
                  </a:lnTo>
                  <a:lnTo>
                    <a:pt x="99" y="12"/>
                  </a:lnTo>
                  <a:lnTo>
                    <a:pt x="103" y="9"/>
                  </a:lnTo>
                  <a:lnTo>
                    <a:pt x="106" y="6"/>
                  </a:lnTo>
                  <a:lnTo>
                    <a:pt x="103" y="2"/>
                  </a:lnTo>
                  <a:lnTo>
                    <a:pt x="99" y="0"/>
                  </a:lnTo>
                  <a:lnTo>
                    <a:pt x="91"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79" name="Freeform 215"/>
            <p:cNvSpPr/>
            <p:nvPr/>
          </p:nvSpPr>
          <p:spPr bwMode="auto">
            <a:xfrm>
              <a:off x="3277" y="6205"/>
              <a:ext cx="18" cy="310"/>
            </a:xfrm>
            <a:custGeom>
              <a:avLst/>
              <a:gdLst>
                <a:gd name="T0" fmla="*/ 4 w 15"/>
                <a:gd name="T1" fmla="*/ 0 h 337"/>
                <a:gd name="T2" fmla="*/ 0 w 15"/>
                <a:gd name="T3" fmla="*/ 3 h 337"/>
                <a:gd name="T4" fmla="*/ 0 w 15"/>
                <a:gd name="T5" fmla="*/ 168 h 337"/>
                <a:gd name="T6" fmla="*/ 8 w 15"/>
                <a:gd name="T7" fmla="*/ 168 h 337"/>
                <a:gd name="T8" fmla="*/ 8 w 15"/>
                <a:gd name="T9" fmla="*/ 3 h 337"/>
                <a:gd name="T10" fmla="*/ 4 w 15"/>
                <a:gd name="T11" fmla="*/ 6 h 337"/>
                <a:gd name="T12" fmla="*/ 8 w 15"/>
                <a:gd name="T13" fmla="*/ 3 h 337"/>
                <a:gd name="T14" fmla="*/ 6 w 15"/>
                <a:gd name="T15" fmla="*/ 1 h 337"/>
                <a:gd name="T16" fmla="*/ 4 w 15"/>
                <a:gd name="T17" fmla="*/ 0 h 337"/>
                <a:gd name="T18" fmla="*/ 2 w 15"/>
                <a:gd name="T19" fmla="*/ 1 h 337"/>
                <a:gd name="T20" fmla="*/ 0 w 15"/>
                <a:gd name="T21" fmla="*/ 3 h 337"/>
                <a:gd name="T22" fmla="*/ 4 w 15"/>
                <a:gd name="T23" fmla="*/ 0 h 3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37"/>
                <a:gd name="T38" fmla="*/ 15 w 15"/>
                <a:gd name="T39" fmla="*/ 337 h 3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37">
                  <a:moveTo>
                    <a:pt x="8" y="0"/>
                  </a:moveTo>
                  <a:lnTo>
                    <a:pt x="0" y="6"/>
                  </a:lnTo>
                  <a:lnTo>
                    <a:pt x="0" y="337"/>
                  </a:lnTo>
                  <a:lnTo>
                    <a:pt x="15" y="337"/>
                  </a:lnTo>
                  <a:lnTo>
                    <a:pt x="15" y="6"/>
                  </a:lnTo>
                  <a:lnTo>
                    <a:pt x="8" y="12"/>
                  </a:lnTo>
                  <a:lnTo>
                    <a:pt x="15" y="6"/>
                  </a:lnTo>
                  <a:lnTo>
                    <a:pt x="12" y="3"/>
                  </a:lnTo>
                  <a:lnTo>
                    <a:pt x="8" y="0"/>
                  </a:lnTo>
                  <a:lnTo>
                    <a:pt x="3" y="3"/>
                  </a:lnTo>
                  <a:lnTo>
                    <a:pt x="0" y="6"/>
                  </a:lnTo>
                  <a:lnTo>
                    <a:pt x="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80" name="Freeform 216"/>
            <p:cNvSpPr/>
            <p:nvPr/>
          </p:nvSpPr>
          <p:spPr bwMode="auto">
            <a:xfrm>
              <a:off x="3288" y="6205"/>
              <a:ext cx="465" cy="7"/>
            </a:xfrm>
            <a:custGeom>
              <a:avLst/>
              <a:gdLst>
                <a:gd name="T0" fmla="*/ 200 w 400"/>
                <a:gd name="T1" fmla="*/ 3 h 12"/>
                <a:gd name="T2" fmla="*/ 196 w 400"/>
                <a:gd name="T3" fmla="*/ 0 h 12"/>
                <a:gd name="T4" fmla="*/ 0 w 400"/>
                <a:gd name="T5" fmla="*/ 0 h 12"/>
                <a:gd name="T6" fmla="*/ 0 w 400"/>
                <a:gd name="T7" fmla="*/ 6 h 12"/>
                <a:gd name="T8" fmla="*/ 196 w 400"/>
                <a:gd name="T9" fmla="*/ 6 h 12"/>
                <a:gd name="T10" fmla="*/ 193 w 400"/>
                <a:gd name="T11" fmla="*/ 3 h 12"/>
                <a:gd name="T12" fmla="*/ 196 w 400"/>
                <a:gd name="T13" fmla="*/ 6 h 12"/>
                <a:gd name="T14" fmla="*/ 199 w 400"/>
                <a:gd name="T15" fmla="*/ 5 h 12"/>
                <a:gd name="T16" fmla="*/ 200 w 400"/>
                <a:gd name="T17" fmla="*/ 3 h 12"/>
                <a:gd name="T18" fmla="*/ 199 w 400"/>
                <a:gd name="T19" fmla="*/ 2 h 12"/>
                <a:gd name="T20" fmla="*/ 196 w 400"/>
                <a:gd name="T21" fmla="*/ 0 h 12"/>
                <a:gd name="T22" fmla="*/ 200 w 400"/>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0"/>
                <a:gd name="T37" fmla="*/ 0 h 12"/>
                <a:gd name="T38" fmla="*/ 400 w 40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0" h="12">
                  <a:moveTo>
                    <a:pt x="400" y="6"/>
                  </a:moveTo>
                  <a:lnTo>
                    <a:pt x="392" y="0"/>
                  </a:lnTo>
                  <a:lnTo>
                    <a:pt x="0" y="0"/>
                  </a:lnTo>
                  <a:lnTo>
                    <a:pt x="0" y="12"/>
                  </a:lnTo>
                  <a:lnTo>
                    <a:pt x="392" y="12"/>
                  </a:lnTo>
                  <a:lnTo>
                    <a:pt x="385" y="6"/>
                  </a:lnTo>
                  <a:lnTo>
                    <a:pt x="392" y="12"/>
                  </a:lnTo>
                  <a:lnTo>
                    <a:pt x="397" y="10"/>
                  </a:lnTo>
                  <a:lnTo>
                    <a:pt x="400" y="6"/>
                  </a:lnTo>
                  <a:lnTo>
                    <a:pt x="397" y="3"/>
                  </a:lnTo>
                  <a:lnTo>
                    <a:pt x="392" y="0"/>
                  </a:lnTo>
                  <a:lnTo>
                    <a:pt x="40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81" name="Freeform 217"/>
            <p:cNvSpPr/>
            <p:nvPr/>
          </p:nvSpPr>
          <p:spPr bwMode="auto">
            <a:xfrm>
              <a:off x="3724" y="6211"/>
              <a:ext cx="21" cy="216"/>
            </a:xfrm>
            <a:custGeom>
              <a:avLst/>
              <a:gdLst>
                <a:gd name="T0" fmla="*/ 4 w 15"/>
                <a:gd name="T1" fmla="*/ 111 h 234"/>
                <a:gd name="T2" fmla="*/ 8 w 15"/>
                <a:gd name="T3" fmla="*/ 114 h 234"/>
                <a:gd name="T4" fmla="*/ 8 w 15"/>
                <a:gd name="T5" fmla="*/ 0 h 234"/>
                <a:gd name="T6" fmla="*/ 0 w 15"/>
                <a:gd name="T7" fmla="*/ 0 h 234"/>
                <a:gd name="T8" fmla="*/ 0 w 15"/>
                <a:gd name="T9" fmla="*/ 114 h 234"/>
                <a:gd name="T10" fmla="*/ 4 w 15"/>
                <a:gd name="T11" fmla="*/ 117 h 234"/>
                <a:gd name="T12" fmla="*/ 0 w 15"/>
                <a:gd name="T13" fmla="*/ 114 h 234"/>
                <a:gd name="T14" fmla="*/ 2 w 15"/>
                <a:gd name="T15" fmla="*/ 116 h 234"/>
                <a:gd name="T16" fmla="*/ 4 w 15"/>
                <a:gd name="T17" fmla="*/ 117 h 234"/>
                <a:gd name="T18" fmla="*/ 6 w 15"/>
                <a:gd name="T19" fmla="*/ 116 h 234"/>
                <a:gd name="T20" fmla="*/ 8 w 15"/>
                <a:gd name="T21" fmla="*/ 114 h 234"/>
                <a:gd name="T22" fmla="*/ 4 w 15"/>
                <a:gd name="T23" fmla="*/ 111 h 2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34"/>
                <a:gd name="T38" fmla="*/ 15 w 15"/>
                <a:gd name="T39" fmla="*/ 234 h 2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34">
                  <a:moveTo>
                    <a:pt x="7" y="222"/>
                  </a:moveTo>
                  <a:lnTo>
                    <a:pt x="15" y="228"/>
                  </a:lnTo>
                  <a:lnTo>
                    <a:pt x="15" y="0"/>
                  </a:lnTo>
                  <a:lnTo>
                    <a:pt x="0" y="0"/>
                  </a:lnTo>
                  <a:lnTo>
                    <a:pt x="0" y="228"/>
                  </a:lnTo>
                  <a:lnTo>
                    <a:pt x="7" y="234"/>
                  </a:lnTo>
                  <a:lnTo>
                    <a:pt x="0" y="228"/>
                  </a:lnTo>
                  <a:lnTo>
                    <a:pt x="3" y="232"/>
                  </a:lnTo>
                  <a:lnTo>
                    <a:pt x="7" y="233"/>
                  </a:lnTo>
                  <a:lnTo>
                    <a:pt x="12" y="232"/>
                  </a:lnTo>
                  <a:lnTo>
                    <a:pt x="15" y="228"/>
                  </a:lnTo>
                  <a:lnTo>
                    <a:pt x="7" y="22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82" name="Freeform 218"/>
            <p:cNvSpPr/>
            <p:nvPr/>
          </p:nvSpPr>
          <p:spPr bwMode="auto">
            <a:xfrm>
              <a:off x="3735" y="6416"/>
              <a:ext cx="172" cy="18"/>
            </a:xfrm>
            <a:custGeom>
              <a:avLst/>
              <a:gdLst>
                <a:gd name="T0" fmla="*/ 75 w 149"/>
                <a:gd name="T1" fmla="*/ 3 h 12"/>
                <a:gd name="T2" fmla="*/ 71 w 149"/>
                <a:gd name="T3" fmla="*/ 0 h 12"/>
                <a:gd name="T4" fmla="*/ 0 w 149"/>
                <a:gd name="T5" fmla="*/ 0 h 12"/>
                <a:gd name="T6" fmla="*/ 0 w 149"/>
                <a:gd name="T7" fmla="*/ 6 h 12"/>
                <a:gd name="T8" fmla="*/ 71 w 149"/>
                <a:gd name="T9" fmla="*/ 6 h 12"/>
                <a:gd name="T10" fmla="*/ 67 w 149"/>
                <a:gd name="T11" fmla="*/ 3 h 12"/>
                <a:gd name="T12" fmla="*/ 71 w 149"/>
                <a:gd name="T13" fmla="*/ 6 h 12"/>
                <a:gd name="T14" fmla="*/ 73 w 149"/>
                <a:gd name="T15" fmla="*/ 5 h 12"/>
                <a:gd name="T16" fmla="*/ 75 w 149"/>
                <a:gd name="T17" fmla="*/ 3 h 12"/>
                <a:gd name="T18" fmla="*/ 73 w 149"/>
                <a:gd name="T19" fmla="*/ 2 h 12"/>
                <a:gd name="T20" fmla="*/ 71 w 149"/>
                <a:gd name="T21" fmla="*/ 0 h 12"/>
                <a:gd name="T22" fmla="*/ 75 w 149"/>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12"/>
                <a:gd name="T38" fmla="*/ 149 w 149"/>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12">
                  <a:moveTo>
                    <a:pt x="149" y="6"/>
                  </a:moveTo>
                  <a:lnTo>
                    <a:pt x="142" y="0"/>
                  </a:lnTo>
                  <a:lnTo>
                    <a:pt x="0" y="0"/>
                  </a:lnTo>
                  <a:lnTo>
                    <a:pt x="0" y="12"/>
                  </a:lnTo>
                  <a:lnTo>
                    <a:pt x="142" y="12"/>
                  </a:lnTo>
                  <a:lnTo>
                    <a:pt x="134" y="6"/>
                  </a:lnTo>
                  <a:lnTo>
                    <a:pt x="142" y="12"/>
                  </a:lnTo>
                  <a:lnTo>
                    <a:pt x="146" y="10"/>
                  </a:lnTo>
                  <a:lnTo>
                    <a:pt x="149" y="6"/>
                  </a:lnTo>
                  <a:lnTo>
                    <a:pt x="146" y="3"/>
                  </a:lnTo>
                  <a:lnTo>
                    <a:pt x="142" y="0"/>
                  </a:lnTo>
                  <a:lnTo>
                    <a:pt x="14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83" name="Freeform 219"/>
            <p:cNvSpPr/>
            <p:nvPr/>
          </p:nvSpPr>
          <p:spPr bwMode="auto">
            <a:xfrm>
              <a:off x="3891" y="6422"/>
              <a:ext cx="27" cy="124"/>
            </a:xfrm>
            <a:custGeom>
              <a:avLst/>
              <a:gdLst>
                <a:gd name="T0" fmla="*/ 4 w 15"/>
                <a:gd name="T1" fmla="*/ 59 h 132"/>
                <a:gd name="T2" fmla="*/ 8 w 15"/>
                <a:gd name="T3" fmla="*/ 62 h 132"/>
                <a:gd name="T4" fmla="*/ 8 w 15"/>
                <a:gd name="T5" fmla="*/ 0 h 132"/>
                <a:gd name="T6" fmla="*/ 0 w 15"/>
                <a:gd name="T7" fmla="*/ 0 h 132"/>
                <a:gd name="T8" fmla="*/ 0 w 15"/>
                <a:gd name="T9" fmla="*/ 62 h 132"/>
                <a:gd name="T10" fmla="*/ 4 w 15"/>
                <a:gd name="T11" fmla="*/ 65 h 132"/>
                <a:gd name="T12" fmla="*/ 0 w 15"/>
                <a:gd name="T13" fmla="*/ 62 h 132"/>
                <a:gd name="T14" fmla="*/ 2 w 15"/>
                <a:gd name="T15" fmla="*/ 64 h 132"/>
                <a:gd name="T16" fmla="*/ 4 w 15"/>
                <a:gd name="T17" fmla="*/ 65 h 132"/>
                <a:gd name="T18" fmla="*/ 6 w 15"/>
                <a:gd name="T19" fmla="*/ 64 h 132"/>
                <a:gd name="T20" fmla="*/ 8 w 15"/>
                <a:gd name="T21" fmla="*/ 62 h 132"/>
                <a:gd name="T22" fmla="*/ 4 w 15"/>
                <a:gd name="T23" fmla="*/ 59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32"/>
                <a:gd name="T38" fmla="*/ 15 w 15"/>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32">
                  <a:moveTo>
                    <a:pt x="8" y="120"/>
                  </a:moveTo>
                  <a:lnTo>
                    <a:pt x="15" y="126"/>
                  </a:lnTo>
                  <a:lnTo>
                    <a:pt x="15" y="0"/>
                  </a:lnTo>
                  <a:lnTo>
                    <a:pt x="0" y="0"/>
                  </a:lnTo>
                  <a:lnTo>
                    <a:pt x="0" y="126"/>
                  </a:lnTo>
                  <a:lnTo>
                    <a:pt x="8" y="132"/>
                  </a:lnTo>
                  <a:lnTo>
                    <a:pt x="0" y="126"/>
                  </a:lnTo>
                  <a:lnTo>
                    <a:pt x="3" y="129"/>
                  </a:lnTo>
                  <a:lnTo>
                    <a:pt x="8" y="131"/>
                  </a:lnTo>
                  <a:lnTo>
                    <a:pt x="12" y="129"/>
                  </a:lnTo>
                  <a:lnTo>
                    <a:pt x="15" y="126"/>
                  </a:lnTo>
                  <a:lnTo>
                    <a:pt x="8" y="12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84" name="Freeform 220"/>
            <p:cNvSpPr/>
            <p:nvPr/>
          </p:nvSpPr>
          <p:spPr bwMode="auto">
            <a:xfrm>
              <a:off x="3898" y="6531"/>
              <a:ext cx="383" cy="15"/>
            </a:xfrm>
            <a:custGeom>
              <a:avLst/>
              <a:gdLst>
                <a:gd name="T0" fmla="*/ 167 w 333"/>
                <a:gd name="T1" fmla="*/ 3 h 12"/>
                <a:gd name="T2" fmla="*/ 163 w 333"/>
                <a:gd name="T3" fmla="*/ 0 h 12"/>
                <a:gd name="T4" fmla="*/ 0 w 333"/>
                <a:gd name="T5" fmla="*/ 0 h 12"/>
                <a:gd name="T6" fmla="*/ 0 w 333"/>
                <a:gd name="T7" fmla="*/ 6 h 12"/>
                <a:gd name="T8" fmla="*/ 163 w 333"/>
                <a:gd name="T9" fmla="*/ 6 h 12"/>
                <a:gd name="T10" fmla="*/ 160 w 333"/>
                <a:gd name="T11" fmla="*/ 3 h 12"/>
                <a:gd name="T12" fmla="*/ 163 w 333"/>
                <a:gd name="T13" fmla="*/ 6 h 12"/>
                <a:gd name="T14" fmla="*/ 165 w 333"/>
                <a:gd name="T15" fmla="*/ 5 h 12"/>
                <a:gd name="T16" fmla="*/ 167 w 333"/>
                <a:gd name="T17" fmla="*/ 3 h 12"/>
                <a:gd name="T18" fmla="*/ 165 w 333"/>
                <a:gd name="T19" fmla="*/ 1 h 12"/>
                <a:gd name="T20" fmla="*/ 163 w 333"/>
                <a:gd name="T21" fmla="*/ 0 h 12"/>
                <a:gd name="T22" fmla="*/ 167 w 333"/>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3"/>
                <a:gd name="T37" fmla="*/ 0 h 12"/>
                <a:gd name="T38" fmla="*/ 333 w 333"/>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3" h="12">
                  <a:moveTo>
                    <a:pt x="333" y="6"/>
                  </a:moveTo>
                  <a:lnTo>
                    <a:pt x="326" y="0"/>
                  </a:lnTo>
                  <a:lnTo>
                    <a:pt x="0" y="0"/>
                  </a:lnTo>
                  <a:lnTo>
                    <a:pt x="0" y="12"/>
                  </a:lnTo>
                  <a:lnTo>
                    <a:pt x="326" y="12"/>
                  </a:lnTo>
                  <a:lnTo>
                    <a:pt x="319" y="6"/>
                  </a:lnTo>
                  <a:lnTo>
                    <a:pt x="326" y="12"/>
                  </a:lnTo>
                  <a:lnTo>
                    <a:pt x="330" y="9"/>
                  </a:lnTo>
                  <a:lnTo>
                    <a:pt x="333" y="6"/>
                  </a:lnTo>
                  <a:lnTo>
                    <a:pt x="330" y="2"/>
                  </a:lnTo>
                  <a:lnTo>
                    <a:pt x="326" y="0"/>
                  </a:lnTo>
                  <a:lnTo>
                    <a:pt x="333"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85" name="Freeform 221"/>
            <p:cNvSpPr/>
            <p:nvPr/>
          </p:nvSpPr>
          <p:spPr bwMode="auto">
            <a:xfrm>
              <a:off x="4262" y="6536"/>
              <a:ext cx="18" cy="179"/>
            </a:xfrm>
            <a:custGeom>
              <a:avLst/>
              <a:gdLst>
                <a:gd name="T0" fmla="*/ 4 w 14"/>
                <a:gd name="T1" fmla="*/ 91 h 192"/>
                <a:gd name="T2" fmla="*/ 8 w 14"/>
                <a:gd name="T3" fmla="*/ 94 h 192"/>
                <a:gd name="T4" fmla="*/ 8 w 14"/>
                <a:gd name="T5" fmla="*/ 0 h 192"/>
                <a:gd name="T6" fmla="*/ 0 w 14"/>
                <a:gd name="T7" fmla="*/ 0 h 192"/>
                <a:gd name="T8" fmla="*/ 0 w 14"/>
                <a:gd name="T9" fmla="*/ 94 h 192"/>
                <a:gd name="T10" fmla="*/ 4 w 14"/>
                <a:gd name="T11" fmla="*/ 97 h 192"/>
                <a:gd name="T12" fmla="*/ 0 w 14"/>
                <a:gd name="T13" fmla="*/ 94 h 192"/>
                <a:gd name="T14" fmla="*/ 2 w 14"/>
                <a:gd name="T15" fmla="*/ 96 h 192"/>
                <a:gd name="T16" fmla="*/ 4 w 14"/>
                <a:gd name="T17" fmla="*/ 96 h 192"/>
                <a:gd name="T18" fmla="*/ 6 w 14"/>
                <a:gd name="T19" fmla="*/ 96 h 192"/>
                <a:gd name="T20" fmla="*/ 8 w 14"/>
                <a:gd name="T21" fmla="*/ 94 h 192"/>
                <a:gd name="T22" fmla="*/ 4 w 14"/>
                <a:gd name="T23" fmla="*/ 91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92"/>
                <a:gd name="T38" fmla="*/ 14 w 14"/>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92">
                  <a:moveTo>
                    <a:pt x="7" y="180"/>
                  </a:moveTo>
                  <a:lnTo>
                    <a:pt x="14" y="186"/>
                  </a:lnTo>
                  <a:lnTo>
                    <a:pt x="14" y="0"/>
                  </a:lnTo>
                  <a:lnTo>
                    <a:pt x="0" y="0"/>
                  </a:lnTo>
                  <a:lnTo>
                    <a:pt x="0" y="186"/>
                  </a:lnTo>
                  <a:lnTo>
                    <a:pt x="7" y="192"/>
                  </a:lnTo>
                  <a:lnTo>
                    <a:pt x="0" y="186"/>
                  </a:lnTo>
                  <a:lnTo>
                    <a:pt x="3" y="190"/>
                  </a:lnTo>
                  <a:lnTo>
                    <a:pt x="7" y="191"/>
                  </a:lnTo>
                  <a:lnTo>
                    <a:pt x="11" y="190"/>
                  </a:lnTo>
                  <a:lnTo>
                    <a:pt x="14" y="186"/>
                  </a:lnTo>
                  <a:lnTo>
                    <a:pt x="7" y="18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86" name="Freeform 222"/>
            <p:cNvSpPr/>
            <p:nvPr/>
          </p:nvSpPr>
          <p:spPr bwMode="auto">
            <a:xfrm>
              <a:off x="4271" y="6704"/>
              <a:ext cx="73" cy="17"/>
            </a:xfrm>
            <a:custGeom>
              <a:avLst/>
              <a:gdLst>
                <a:gd name="T0" fmla="*/ 25 w 63"/>
                <a:gd name="T1" fmla="*/ 3 h 12"/>
                <a:gd name="T2" fmla="*/ 28 w 63"/>
                <a:gd name="T3" fmla="*/ 0 h 12"/>
                <a:gd name="T4" fmla="*/ 0 w 63"/>
                <a:gd name="T5" fmla="*/ 0 h 12"/>
                <a:gd name="T6" fmla="*/ 0 w 63"/>
                <a:gd name="T7" fmla="*/ 6 h 12"/>
                <a:gd name="T8" fmla="*/ 28 w 63"/>
                <a:gd name="T9" fmla="*/ 6 h 12"/>
                <a:gd name="T10" fmla="*/ 32 w 63"/>
                <a:gd name="T11" fmla="*/ 3 h 12"/>
                <a:gd name="T12" fmla="*/ 28 w 63"/>
                <a:gd name="T13" fmla="*/ 6 h 12"/>
                <a:gd name="T14" fmla="*/ 30 w 63"/>
                <a:gd name="T15" fmla="*/ 5 h 12"/>
                <a:gd name="T16" fmla="*/ 32 w 63"/>
                <a:gd name="T17" fmla="*/ 3 h 12"/>
                <a:gd name="T18" fmla="*/ 30 w 63"/>
                <a:gd name="T19" fmla="*/ 2 h 12"/>
                <a:gd name="T20" fmla="*/ 28 w 63"/>
                <a:gd name="T21" fmla="*/ 0 h 12"/>
                <a:gd name="T22" fmla="*/ 25 w 63"/>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12"/>
                <a:gd name="T38" fmla="*/ 63 w 63"/>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12">
                  <a:moveTo>
                    <a:pt x="49" y="6"/>
                  </a:moveTo>
                  <a:lnTo>
                    <a:pt x="56" y="0"/>
                  </a:lnTo>
                  <a:lnTo>
                    <a:pt x="0" y="0"/>
                  </a:lnTo>
                  <a:lnTo>
                    <a:pt x="0" y="12"/>
                  </a:lnTo>
                  <a:lnTo>
                    <a:pt x="56" y="12"/>
                  </a:lnTo>
                  <a:lnTo>
                    <a:pt x="63" y="6"/>
                  </a:lnTo>
                  <a:lnTo>
                    <a:pt x="56" y="12"/>
                  </a:lnTo>
                  <a:lnTo>
                    <a:pt x="60" y="10"/>
                  </a:lnTo>
                  <a:lnTo>
                    <a:pt x="63" y="6"/>
                  </a:lnTo>
                  <a:lnTo>
                    <a:pt x="60" y="3"/>
                  </a:lnTo>
                  <a:lnTo>
                    <a:pt x="56" y="0"/>
                  </a:lnTo>
                  <a:lnTo>
                    <a:pt x="4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87" name="Freeform 223"/>
            <p:cNvSpPr/>
            <p:nvPr/>
          </p:nvSpPr>
          <p:spPr bwMode="auto">
            <a:xfrm>
              <a:off x="4328" y="6455"/>
              <a:ext cx="27" cy="255"/>
            </a:xfrm>
            <a:custGeom>
              <a:avLst/>
              <a:gdLst>
                <a:gd name="T0" fmla="*/ 4 w 14"/>
                <a:gd name="T1" fmla="*/ 0 h 275"/>
                <a:gd name="T2" fmla="*/ 0 w 14"/>
                <a:gd name="T3" fmla="*/ 3 h 275"/>
                <a:gd name="T4" fmla="*/ 0 w 14"/>
                <a:gd name="T5" fmla="*/ 138 h 275"/>
                <a:gd name="T6" fmla="*/ 8 w 14"/>
                <a:gd name="T7" fmla="*/ 138 h 275"/>
                <a:gd name="T8" fmla="*/ 8 w 14"/>
                <a:gd name="T9" fmla="*/ 3 h 275"/>
                <a:gd name="T10" fmla="*/ 4 w 14"/>
                <a:gd name="T11" fmla="*/ 6 h 275"/>
                <a:gd name="T12" fmla="*/ 8 w 14"/>
                <a:gd name="T13" fmla="*/ 3 h 275"/>
                <a:gd name="T14" fmla="*/ 6 w 14"/>
                <a:gd name="T15" fmla="*/ 1 h 275"/>
                <a:gd name="T16" fmla="*/ 4 w 14"/>
                <a:gd name="T17" fmla="*/ 0 h 275"/>
                <a:gd name="T18" fmla="*/ 2 w 14"/>
                <a:gd name="T19" fmla="*/ 1 h 275"/>
                <a:gd name="T20" fmla="*/ 0 w 14"/>
                <a:gd name="T21" fmla="*/ 3 h 275"/>
                <a:gd name="T22" fmla="*/ 4 w 14"/>
                <a:gd name="T23" fmla="*/ 0 h 2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275"/>
                <a:gd name="T38" fmla="*/ 14 w 14"/>
                <a:gd name="T39" fmla="*/ 275 h 2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275">
                  <a:moveTo>
                    <a:pt x="7" y="0"/>
                  </a:moveTo>
                  <a:lnTo>
                    <a:pt x="0" y="6"/>
                  </a:lnTo>
                  <a:lnTo>
                    <a:pt x="0" y="275"/>
                  </a:lnTo>
                  <a:lnTo>
                    <a:pt x="14" y="275"/>
                  </a:lnTo>
                  <a:lnTo>
                    <a:pt x="14" y="6"/>
                  </a:lnTo>
                  <a:lnTo>
                    <a:pt x="7" y="12"/>
                  </a:lnTo>
                  <a:lnTo>
                    <a:pt x="14" y="6"/>
                  </a:lnTo>
                  <a:lnTo>
                    <a:pt x="11" y="2"/>
                  </a:lnTo>
                  <a:lnTo>
                    <a:pt x="7" y="0"/>
                  </a:lnTo>
                  <a:lnTo>
                    <a:pt x="3" y="2"/>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88" name="Freeform 224"/>
            <p:cNvSpPr/>
            <p:nvPr/>
          </p:nvSpPr>
          <p:spPr bwMode="auto">
            <a:xfrm>
              <a:off x="4335" y="6455"/>
              <a:ext cx="270" cy="0"/>
            </a:xfrm>
            <a:custGeom>
              <a:avLst/>
              <a:gdLst>
                <a:gd name="T0" fmla="*/ 118 w 236"/>
                <a:gd name="T1" fmla="*/ 3 h 12"/>
                <a:gd name="T2" fmla="*/ 115 w 236"/>
                <a:gd name="T3" fmla="*/ 0 h 12"/>
                <a:gd name="T4" fmla="*/ 0 w 236"/>
                <a:gd name="T5" fmla="*/ 0 h 12"/>
                <a:gd name="T6" fmla="*/ 0 w 236"/>
                <a:gd name="T7" fmla="*/ 6 h 12"/>
                <a:gd name="T8" fmla="*/ 115 w 236"/>
                <a:gd name="T9" fmla="*/ 6 h 12"/>
                <a:gd name="T10" fmla="*/ 111 w 236"/>
                <a:gd name="T11" fmla="*/ 3 h 12"/>
                <a:gd name="T12" fmla="*/ 115 w 236"/>
                <a:gd name="T13" fmla="*/ 6 h 12"/>
                <a:gd name="T14" fmla="*/ 117 w 236"/>
                <a:gd name="T15" fmla="*/ 5 h 12"/>
                <a:gd name="T16" fmla="*/ 118 w 236"/>
                <a:gd name="T17" fmla="*/ 3 h 12"/>
                <a:gd name="T18" fmla="*/ 117 w 236"/>
                <a:gd name="T19" fmla="*/ 1 h 12"/>
                <a:gd name="T20" fmla="*/ 115 w 236"/>
                <a:gd name="T21" fmla="*/ 0 h 12"/>
                <a:gd name="T22" fmla="*/ 118 w 236"/>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6"/>
                <a:gd name="T37" fmla="*/ 0 h 12"/>
                <a:gd name="T38" fmla="*/ 236 w 236"/>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6" h="12">
                  <a:moveTo>
                    <a:pt x="236" y="6"/>
                  </a:moveTo>
                  <a:lnTo>
                    <a:pt x="229" y="0"/>
                  </a:lnTo>
                  <a:lnTo>
                    <a:pt x="0" y="0"/>
                  </a:lnTo>
                  <a:lnTo>
                    <a:pt x="0" y="12"/>
                  </a:lnTo>
                  <a:lnTo>
                    <a:pt x="229" y="12"/>
                  </a:lnTo>
                  <a:lnTo>
                    <a:pt x="221" y="6"/>
                  </a:lnTo>
                  <a:lnTo>
                    <a:pt x="229" y="12"/>
                  </a:lnTo>
                  <a:lnTo>
                    <a:pt x="233" y="10"/>
                  </a:lnTo>
                  <a:lnTo>
                    <a:pt x="236" y="6"/>
                  </a:lnTo>
                  <a:lnTo>
                    <a:pt x="233" y="2"/>
                  </a:lnTo>
                  <a:lnTo>
                    <a:pt x="229" y="0"/>
                  </a:lnTo>
                  <a:lnTo>
                    <a:pt x="236"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89" name="Freeform 225"/>
            <p:cNvSpPr/>
            <p:nvPr/>
          </p:nvSpPr>
          <p:spPr bwMode="auto">
            <a:xfrm>
              <a:off x="4590" y="6460"/>
              <a:ext cx="16" cy="181"/>
            </a:xfrm>
            <a:custGeom>
              <a:avLst/>
              <a:gdLst>
                <a:gd name="T0" fmla="*/ 4 w 15"/>
                <a:gd name="T1" fmla="*/ 92 h 196"/>
                <a:gd name="T2" fmla="*/ 7 w 15"/>
                <a:gd name="T3" fmla="*/ 95 h 196"/>
                <a:gd name="T4" fmla="*/ 7 w 15"/>
                <a:gd name="T5" fmla="*/ 0 h 196"/>
                <a:gd name="T6" fmla="*/ 0 w 15"/>
                <a:gd name="T7" fmla="*/ 0 h 196"/>
                <a:gd name="T8" fmla="*/ 0 w 15"/>
                <a:gd name="T9" fmla="*/ 95 h 196"/>
                <a:gd name="T10" fmla="*/ 4 w 15"/>
                <a:gd name="T11" fmla="*/ 98 h 196"/>
                <a:gd name="T12" fmla="*/ 0 w 15"/>
                <a:gd name="T13" fmla="*/ 95 h 196"/>
                <a:gd name="T14" fmla="*/ 1 w 15"/>
                <a:gd name="T15" fmla="*/ 97 h 196"/>
                <a:gd name="T16" fmla="*/ 4 w 15"/>
                <a:gd name="T17" fmla="*/ 98 h 196"/>
                <a:gd name="T18" fmla="*/ 6 w 15"/>
                <a:gd name="T19" fmla="*/ 97 h 196"/>
                <a:gd name="T20" fmla="*/ 7 w 15"/>
                <a:gd name="T21" fmla="*/ 95 h 196"/>
                <a:gd name="T22" fmla="*/ 4 w 15"/>
                <a:gd name="T23" fmla="*/ 92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96"/>
                <a:gd name="T38" fmla="*/ 15 w 15"/>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96">
                  <a:moveTo>
                    <a:pt x="8" y="184"/>
                  </a:moveTo>
                  <a:lnTo>
                    <a:pt x="15" y="190"/>
                  </a:lnTo>
                  <a:lnTo>
                    <a:pt x="15" y="0"/>
                  </a:lnTo>
                  <a:lnTo>
                    <a:pt x="0" y="0"/>
                  </a:lnTo>
                  <a:lnTo>
                    <a:pt x="0" y="190"/>
                  </a:lnTo>
                  <a:lnTo>
                    <a:pt x="8" y="196"/>
                  </a:lnTo>
                  <a:lnTo>
                    <a:pt x="0" y="190"/>
                  </a:lnTo>
                  <a:lnTo>
                    <a:pt x="3" y="194"/>
                  </a:lnTo>
                  <a:lnTo>
                    <a:pt x="8" y="195"/>
                  </a:lnTo>
                  <a:lnTo>
                    <a:pt x="12" y="194"/>
                  </a:lnTo>
                  <a:lnTo>
                    <a:pt x="15" y="190"/>
                  </a:lnTo>
                  <a:lnTo>
                    <a:pt x="8" y="184"/>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90" name="Freeform 226"/>
            <p:cNvSpPr/>
            <p:nvPr/>
          </p:nvSpPr>
          <p:spPr bwMode="auto">
            <a:xfrm>
              <a:off x="4597" y="6630"/>
              <a:ext cx="112" cy="0"/>
            </a:xfrm>
            <a:custGeom>
              <a:avLst/>
              <a:gdLst>
                <a:gd name="T0" fmla="*/ 47 w 108"/>
                <a:gd name="T1" fmla="*/ 3 h 12"/>
                <a:gd name="T2" fmla="*/ 50 w 108"/>
                <a:gd name="T3" fmla="*/ 0 h 12"/>
                <a:gd name="T4" fmla="*/ 0 w 108"/>
                <a:gd name="T5" fmla="*/ 0 h 12"/>
                <a:gd name="T6" fmla="*/ 0 w 108"/>
                <a:gd name="T7" fmla="*/ 6 h 12"/>
                <a:gd name="T8" fmla="*/ 50 w 108"/>
                <a:gd name="T9" fmla="*/ 6 h 12"/>
                <a:gd name="T10" fmla="*/ 54 w 108"/>
                <a:gd name="T11" fmla="*/ 3 h 12"/>
                <a:gd name="T12" fmla="*/ 50 w 108"/>
                <a:gd name="T13" fmla="*/ 6 h 12"/>
                <a:gd name="T14" fmla="*/ 53 w 108"/>
                <a:gd name="T15" fmla="*/ 5 h 12"/>
                <a:gd name="T16" fmla="*/ 54 w 108"/>
                <a:gd name="T17" fmla="*/ 3 h 12"/>
                <a:gd name="T18" fmla="*/ 53 w 108"/>
                <a:gd name="T19" fmla="*/ 1 h 12"/>
                <a:gd name="T20" fmla="*/ 50 w 108"/>
                <a:gd name="T21" fmla="*/ 0 h 12"/>
                <a:gd name="T22" fmla="*/ 47 w 108"/>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12"/>
                <a:gd name="T38" fmla="*/ 108 w 10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12">
                  <a:moveTo>
                    <a:pt x="93" y="6"/>
                  </a:moveTo>
                  <a:lnTo>
                    <a:pt x="100" y="0"/>
                  </a:lnTo>
                  <a:lnTo>
                    <a:pt x="0" y="0"/>
                  </a:lnTo>
                  <a:lnTo>
                    <a:pt x="0" y="12"/>
                  </a:lnTo>
                  <a:lnTo>
                    <a:pt x="100" y="12"/>
                  </a:lnTo>
                  <a:lnTo>
                    <a:pt x="108" y="6"/>
                  </a:lnTo>
                  <a:lnTo>
                    <a:pt x="100" y="12"/>
                  </a:lnTo>
                  <a:lnTo>
                    <a:pt x="105" y="10"/>
                  </a:lnTo>
                  <a:lnTo>
                    <a:pt x="108" y="6"/>
                  </a:lnTo>
                  <a:lnTo>
                    <a:pt x="105" y="2"/>
                  </a:lnTo>
                  <a:lnTo>
                    <a:pt x="100" y="0"/>
                  </a:lnTo>
                  <a:lnTo>
                    <a:pt x="93"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91" name="Freeform 227"/>
            <p:cNvSpPr/>
            <p:nvPr/>
          </p:nvSpPr>
          <p:spPr bwMode="auto">
            <a:xfrm>
              <a:off x="4704" y="6519"/>
              <a:ext cx="16" cy="111"/>
            </a:xfrm>
            <a:custGeom>
              <a:avLst/>
              <a:gdLst>
                <a:gd name="T0" fmla="*/ 3 w 15"/>
                <a:gd name="T1" fmla="*/ 0 h 126"/>
                <a:gd name="T2" fmla="*/ 0 w 15"/>
                <a:gd name="T3" fmla="*/ 4 h 126"/>
                <a:gd name="T4" fmla="*/ 0 w 15"/>
                <a:gd name="T5" fmla="*/ 63 h 126"/>
                <a:gd name="T6" fmla="*/ 7 w 15"/>
                <a:gd name="T7" fmla="*/ 63 h 126"/>
                <a:gd name="T8" fmla="*/ 7 w 15"/>
                <a:gd name="T9" fmla="*/ 4 h 126"/>
                <a:gd name="T10" fmla="*/ 3 w 15"/>
                <a:gd name="T11" fmla="*/ 7 h 126"/>
                <a:gd name="T12" fmla="*/ 7 w 15"/>
                <a:gd name="T13" fmla="*/ 4 h 126"/>
                <a:gd name="T14" fmla="*/ 6 w 15"/>
                <a:gd name="T15" fmla="*/ 2 h 126"/>
                <a:gd name="T16" fmla="*/ 3 w 15"/>
                <a:gd name="T17" fmla="*/ 0 h 126"/>
                <a:gd name="T18" fmla="*/ 1 w 15"/>
                <a:gd name="T19" fmla="*/ 2 h 126"/>
                <a:gd name="T20" fmla="*/ 0 w 15"/>
                <a:gd name="T21" fmla="*/ 4 h 126"/>
                <a:gd name="T22" fmla="*/ 3 w 15"/>
                <a:gd name="T23" fmla="*/ 0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26"/>
                <a:gd name="T38" fmla="*/ 15 w 15"/>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26">
                  <a:moveTo>
                    <a:pt x="7" y="0"/>
                  </a:moveTo>
                  <a:lnTo>
                    <a:pt x="0" y="7"/>
                  </a:lnTo>
                  <a:lnTo>
                    <a:pt x="0" y="126"/>
                  </a:lnTo>
                  <a:lnTo>
                    <a:pt x="15" y="126"/>
                  </a:lnTo>
                  <a:lnTo>
                    <a:pt x="15" y="7"/>
                  </a:lnTo>
                  <a:lnTo>
                    <a:pt x="7" y="13"/>
                  </a:lnTo>
                  <a:lnTo>
                    <a:pt x="15" y="7"/>
                  </a:lnTo>
                  <a:lnTo>
                    <a:pt x="12" y="3"/>
                  </a:lnTo>
                  <a:lnTo>
                    <a:pt x="7" y="0"/>
                  </a:lnTo>
                  <a:lnTo>
                    <a:pt x="3" y="3"/>
                  </a:lnTo>
                  <a:lnTo>
                    <a:pt x="0" y="7"/>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92" name="Freeform 228"/>
            <p:cNvSpPr/>
            <p:nvPr/>
          </p:nvSpPr>
          <p:spPr bwMode="auto">
            <a:xfrm>
              <a:off x="4713" y="6519"/>
              <a:ext cx="192" cy="2"/>
            </a:xfrm>
            <a:custGeom>
              <a:avLst/>
              <a:gdLst>
                <a:gd name="T0" fmla="*/ 84 w 170"/>
                <a:gd name="T1" fmla="*/ 3 h 13"/>
                <a:gd name="T2" fmla="*/ 80 w 170"/>
                <a:gd name="T3" fmla="*/ 0 h 13"/>
                <a:gd name="T4" fmla="*/ 0 w 170"/>
                <a:gd name="T5" fmla="*/ 0 h 13"/>
                <a:gd name="T6" fmla="*/ 0 w 170"/>
                <a:gd name="T7" fmla="*/ 6 h 13"/>
                <a:gd name="T8" fmla="*/ 80 w 170"/>
                <a:gd name="T9" fmla="*/ 6 h 13"/>
                <a:gd name="T10" fmla="*/ 77 w 170"/>
                <a:gd name="T11" fmla="*/ 3 h 13"/>
                <a:gd name="T12" fmla="*/ 80 w 170"/>
                <a:gd name="T13" fmla="*/ 6 h 13"/>
                <a:gd name="T14" fmla="*/ 83 w 170"/>
                <a:gd name="T15" fmla="*/ 5 h 13"/>
                <a:gd name="T16" fmla="*/ 84 w 170"/>
                <a:gd name="T17" fmla="*/ 3 h 13"/>
                <a:gd name="T18" fmla="*/ 83 w 170"/>
                <a:gd name="T19" fmla="*/ 1 h 13"/>
                <a:gd name="T20" fmla="*/ 80 w 170"/>
                <a:gd name="T21" fmla="*/ 0 h 13"/>
                <a:gd name="T22" fmla="*/ 84 w 170"/>
                <a:gd name="T23" fmla="*/ 3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13"/>
                <a:gd name="T38" fmla="*/ 170 w 170"/>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13">
                  <a:moveTo>
                    <a:pt x="170" y="7"/>
                  </a:moveTo>
                  <a:lnTo>
                    <a:pt x="162" y="0"/>
                  </a:lnTo>
                  <a:lnTo>
                    <a:pt x="0" y="0"/>
                  </a:lnTo>
                  <a:lnTo>
                    <a:pt x="0" y="13"/>
                  </a:lnTo>
                  <a:lnTo>
                    <a:pt x="162" y="13"/>
                  </a:lnTo>
                  <a:lnTo>
                    <a:pt x="155" y="7"/>
                  </a:lnTo>
                  <a:lnTo>
                    <a:pt x="162" y="13"/>
                  </a:lnTo>
                  <a:lnTo>
                    <a:pt x="167" y="10"/>
                  </a:lnTo>
                  <a:lnTo>
                    <a:pt x="170" y="7"/>
                  </a:lnTo>
                  <a:lnTo>
                    <a:pt x="167" y="3"/>
                  </a:lnTo>
                  <a:lnTo>
                    <a:pt x="162" y="0"/>
                  </a:lnTo>
                  <a:lnTo>
                    <a:pt x="170" y="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93" name="Freeform 229"/>
            <p:cNvSpPr/>
            <p:nvPr/>
          </p:nvSpPr>
          <p:spPr bwMode="auto">
            <a:xfrm>
              <a:off x="4890" y="6525"/>
              <a:ext cx="16" cy="196"/>
            </a:xfrm>
            <a:custGeom>
              <a:avLst/>
              <a:gdLst>
                <a:gd name="T0" fmla="*/ 3 w 15"/>
                <a:gd name="T1" fmla="*/ 95 h 201"/>
                <a:gd name="T2" fmla="*/ 7 w 15"/>
                <a:gd name="T3" fmla="*/ 98 h 201"/>
                <a:gd name="T4" fmla="*/ 7 w 15"/>
                <a:gd name="T5" fmla="*/ 0 h 201"/>
                <a:gd name="T6" fmla="*/ 0 w 15"/>
                <a:gd name="T7" fmla="*/ 0 h 201"/>
                <a:gd name="T8" fmla="*/ 0 w 15"/>
                <a:gd name="T9" fmla="*/ 98 h 201"/>
                <a:gd name="T10" fmla="*/ 3 w 15"/>
                <a:gd name="T11" fmla="*/ 101 h 201"/>
                <a:gd name="T12" fmla="*/ 0 w 15"/>
                <a:gd name="T13" fmla="*/ 98 h 201"/>
                <a:gd name="T14" fmla="*/ 1 w 15"/>
                <a:gd name="T15" fmla="*/ 99 h 201"/>
                <a:gd name="T16" fmla="*/ 3 w 15"/>
                <a:gd name="T17" fmla="*/ 100 h 201"/>
                <a:gd name="T18" fmla="*/ 6 w 15"/>
                <a:gd name="T19" fmla="*/ 99 h 201"/>
                <a:gd name="T20" fmla="*/ 7 w 15"/>
                <a:gd name="T21" fmla="*/ 98 h 201"/>
                <a:gd name="T22" fmla="*/ 3 w 15"/>
                <a:gd name="T23" fmla="*/ 95 h 2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01"/>
                <a:gd name="T38" fmla="*/ 15 w 15"/>
                <a:gd name="T39" fmla="*/ 201 h 2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01">
                  <a:moveTo>
                    <a:pt x="7" y="189"/>
                  </a:moveTo>
                  <a:lnTo>
                    <a:pt x="15" y="195"/>
                  </a:lnTo>
                  <a:lnTo>
                    <a:pt x="15" y="0"/>
                  </a:lnTo>
                  <a:lnTo>
                    <a:pt x="0" y="0"/>
                  </a:lnTo>
                  <a:lnTo>
                    <a:pt x="0" y="195"/>
                  </a:lnTo>
                  <a:lnTo>
                    <a:pt x="7" y="201"/>
                  </a:lnTo>
                  <a:lnTo>
                    <a:pt x="0" y="195"/>
                  </a:lnTo>
                  <a:lnTo>
                    <a:pt x="3" y="198"/>
                  </a:lnTo>
                  <a:lnTo>
                    <a:pt x="7" y="199"/>
                  </a:lnTo>
                  <a:lnTo>
                    <a:pt x="12" y="198"/>
                  </a:lnTo>
                  <a:lnTo>
                    <a:pt x="15" y="195"/>
                  </a:lnTo>
                  <a:lnTo>
                    <a:pt x="7" y="18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94" name="Freeform 230"/>
            <p:cNvSpPr/>
            <p:nvPr/>
          </p:nvSpPr>
          <p:spPr bwMode="auto">
            <a:xfrm>
              <a:off x="4899" y="6701"/>
              <a:ext cx="57" cy="20"/>
            </a:xfrm>
            <a:custGeom>
              <a:avLst/>
              <a:gdLst>
                <a:gd name="T0" fmla="*/ 22 w 60"/>
                <a:gd name="T1" fmla="*/ 3 h 12"/>
                <a:gd name="T2" fmla="*/ 25 w 60"/>
                <a:gd name="T3" fmla="*/ 0 h 12"/>
                <a:gd name="T4" fmla="*/ 0 w 60"/>
                <a:gd name="T5" fmla="*/ 0 h 12"/>
                <a:gd name="T6" fmla="*/ 0 w 60"/>
                <a:gd name="T7" fmla="*/ 6 h 12"/>
                <a:gd name="T8" fmla="*/ 25 w 60"/>
                <a:gd name="T9" fmla="*/ 6 h 12"/>
                <a:gd name="T10" fmla="*/ 29 w 60"/>
                <a:gd name="T11" fmla="*/ 3 h 12"/>
                <a:gd name="T12" fmla="*/ 25 w 60"/>
                <a:gd name="T13" fmla="*/ 6 h 12"/>
                <a:gd name="T14" fmla="*/ 28 w 60"/>
                <a:gd name="T15" fmla="*/ 5 h 12"/>
                <a:gd name="T16" fmla="*/ 29 w 60"/>
                <a:gd name="T17" fmla="*/ 3 h 12"/>
                <a:gd name="T18" fmla="*/ 28 w 60"/>
                <a:gd name="T19" fmla="*/ 1 h 12"/>
                <a:gd name="T20" fmla="*/ 25 w 60"/>
                <a:gd name="T21" fmla="*/ 0 h 12"/>
                <a:gd name="T22" fmla="*/ 22 w 60"/>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2"/>
                <a:gd name="T38" fmla="*/ 60 w 6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2">
                  <a:moveTo>
                    <a:pt x="45" y="6"/>
                  </a:moveTo>
                  <a:lnTo>
                    <a:pt x="52" y="0"/>
                  </a:lnTo>
                  <a:lnTo>
                    <a:pt x="0" y="0"/>
                  </a:lnTo>
                  <a:lnTo>
                    <a:pt x="0" y="12"/>
                  </a:lnTo>
                  <a:lnTo>
                    <a:pt x="52" y="12"/>
                  </a:lnTo>
                  <a:lnTo>
                    <a:pt x="60" y="6"/>
                  </a:lnTo>
                  <a:lnTo>
                    <a:pt x="52" y="12"/>
                  </a:lnTo>
                  <a:lnTo>
                    <a:pt x="57" y="9"/>
                  </a:lnTo>
                  <a:lnTo>
                    <a:pt x="60" y="6"/>
                  </a:lnTo>
                  <a:lnTo>
                    <a:pt x="57" y="2"/>
                  </a:lnTo>
                  <a:lnTo>
                    <a:pt x="52" y="0"/>
                  </a:lnTo>
                  <a:lnTo>
                    <a:pt x="4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95" name="Freeform 231"/>
            <p:cNvSpPr/>
            <p:nvPr/>
          </p:nvSpPr>
          <p:spPr bwMode="auto">
            <a:xfrm>
              <a:off x="4949" y="6314"/>
              <a:ext cx="16" cy="392"/>
            </a:xfrm>
            <a:custGeom>
              <a:avLst/>
              <a:gdLst>
                <a:gd name="T0" fmla="*/ 3 w 15"/>
                <a:gd name="T1" fmla="*/ 0 h 425"/>
                <a:gd name="T2" fmla="*/ 0 w 15"/>
                <a:gd name="T3" fmla="*/ 3 h 425"/>
                <a:gd name="T4" fmla="*/ 0 w 15"/>
                <a:gd name="T5" fmla="*/ 212 h 425"/>
                <a:gd name="T6" fmla="*/ 7 w 15"/>
                <a:gd name="T7" fmla="*/ 212 h 425"/>
                <a:gd name="T8" fmla="*/ 7 w 15"/>
                <a:gd name="T9" fmla="*/ 3 h 425"/>
                <a:gd name="T10" fmla="*/ 3 w 15"/>
                <a:gd name="T11" fmla="*/ 6 h 425"/>
                <a:gd name="T12" fmla="*/ 7 w 15"/>
                <a:gd name="T13" fmla="*/ 3 h 425"/>
                <a:gd name="T14" fmla="*/ 6 w 15"/>
                <a:gd name="T15" fmla="*/ 1 h 425"/>
                <a:gd name="T16" fmla="*/ 3 w 15"/>
                <a:gd name="T17" fmla="*/ 0 h 425"/>
                <a:gd name="T18" fmla="*/ 1 w 15"/>
                <a:gd name="T19" fmla="*/ 1 h 425"/>
                <a:gd name="T20" fmla="*/ 0 w 15"/>
                <a:gd name="T21" fmla="*/ 3 h 425"/>
                <a:gd name="T22" fmla="*/ 3 w 15"/>
                <a:gd name="T23" fmla="*/ 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425"/>
                <a:gd name="T38" fmla="*/ 15 w 15"/>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425">
                  <a:moveTo>
                    <a:pt x="7" y="0"/>
                  </a:moveTo>
                  <a:lnTo>
                    <a:pt x="0" y="6"/>
                  </a:lnTo>
                  <a:lnTo>
                    <a:pt x="0" y="425"/>
                  </a:lnTo>
                  <a:lnTo>
                    <a:pt x="15" y="425"/>
                  </a:lnTo>
                  <a:lnTo>
                    <a:pt x="15" y="6"/>
                  </a:lnTo>
                  <a:lnTo>
                    <a:pt x="7" y="13"/>
                  </a:lnTo>
                  <a:lnTo>
                    <a:pt x="15" y="6"/>
                  </a:lnTo>
                  <a:lnTo>
                    <a:pt x="12" y="3"/>
                  </a:lnTo>
                  <a:lnTo>
                    <a:pt x="7" y="0"/>
                  </a:lnTo>
                  <a:lnTo>
                    <a:pt x="3" y="3"/>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96" name="Freeform 232"/>
            <p:cNvSpPr/>
            <p:nvPr/>
          </p:nvSpPr>
          <p:spPr bwMode="auto">
            <a:xfrm>
              <a:off x="4959" y="6314"/>
              <a:ext cx="119" cy="9"/>
            </a:xfrm>
            <a:custGeom>
              <a:avLst/>
              <a:gdLst>
                <a:gd name="T0" fmla="*/ 45 w 105"/>
                <a:gd name="T1" fmla="*/ 3 h 13"/>
                <a:gd name="T2" fmla="*/ 49 w 105"/>
                <a:gd name="T3" fmla="*/ 0 h 13"/>
                <a:gd name="T4" fmla="*/ 0 w 105"/>
                <a:gd name="T5" fmla="*/ 0 h 13"/>
                <a:gd name="T6" fmla="*/ 0 w 105"/>
                <a:gd name="T7" fmla="*/ 6 h 13"/>
                <a:gd name="T8" fmla="*/ 49 w 105"/>
                <a:gd name="T9" fmla="*/ 6 h 13"/>
                <a:gd name="T10" fmla="*/ 52 w 105"/>
                <a:gd name="T11" fmla="*/ 3 h 13"/>
                <a:gd name="T12" fmla="*/ 49 w 105"/>
                <a:gd name="T13" fmla="*/ 6 h 13"/>
                <a:gd name="T14" fmla="*/ 51 w 105"/>
                <a:gd name="T15" fmla="*/ 5 h 13"/>
                <a:gd name="T16" fmla="*/ 52 w 105"/>
                <a:gd name="T17" fmla="*/ 3 h 13"/>
                <a:gd name="T18" fmla="*/ 51 w 105"/>
                <a:gd name="T19" fmla="*/ 1 h 13"/>
                <a:gd name="T20" fmla="*/ 49 w 105"/>
                <a:gd name="T21" fmla="*/ 0 h 13"/>
                <a:gd name="T22" fmla="*/ 45 w 105"/>
                <a:gd name="T23" fmla="*/ 3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13"/>
                <a:gd name="T38" fmla="*/ 105 w 105"/>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13">
                  <a:moveTo>
                    <a:pt x="90" y="6"/>
                  </a:moveTo>
                  <a:lnTo>
                    <a:pt x="98" y="0"/>
                  </a:lnTo>
                  <a:lnTo>
                    <a:pt x="0" y="0"/>
                  </a:lnTo>
                  <a:lnTo>
                    <a:pt x="0" y="13"/>
                  </a:lnTo>
                  <a:lnTo>
                    <a:pt x="98" y="13"/>
                  </a:lnTo>
                  <a:lnTo>
                    <a:pt x="105" y="6"/>
                  </a:lnTo>
                  <a:lnTo>
                    <a:pt x="98" y="13"/>
                  </a:lnTo>
                  <a:lnTo>
                    <a:pt x="102" y="10"/>
                  </a:lnTo>
                  <a:lnTo>
                    <a:pt x="105" y="6"/>
                  </a:lnTo>
                  <a:lnTo>
                    <a:pt x="102" y="3"/>
                  </a:lnTo>
                  <a:lnTo>
                    <a:pt x="98" y="0"/>
                  </a:lnTo>
                  <a:lnTo>
                    <a:pt x="9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97" name="Freeform 233"/>
            <p:cNvSpPr/>
            <p:nvPr/>
          </p:nvSpPr>
          <p:spPr bwMode="auto">
            <a:xfrm>
              <a:off x="3171" y="6211"/>
              <a:ext cx="1895" cy="1103"/>
            </a:xfrm>
            <a:custGeom>
              <a:avLst/>
              <a:gdLst>
                <a:gd name="T0" fmla="*/ 828 w 1656"/>
                <a:gd name="T1" fmla="*/ 59 h 1199"/>
                <a:gd name="T2" fmla="*/ 828 w 1656"/>
                <a:gd name="T3" fmla="*/ 512 h 1199"/>
                <a:gd name="T4" fmla="*/ 826 w 1656"/>
                <a:gd name="T5" fmla="*/ 530 h 1199"/>
                <a:gd name="T6" fmla="*/ 820 w 1656"/>
                <a:gd name="T7" fmla="*/ 546 h 1199"/>
                <a:gd name="T8" fmla="*/ 810 w 1656"/>
                <a:gd name="T9" fmla="*/ 561 h 1199"/>
                <a:gd name="T10" fmla="*/ 797 w 1656"/>
                <a:gd name="T11" fmla="*/ 573 h 1199"/>
                <a:gd name="T12" fmla="*/ 782 w 1656"/>
                <a:gd name="T13" fmla="*/ 584 h 1199"/>
                <a:gd name="T14" fmla="*/ 764 w 1656"/>
                <a:gd name="T15" fmla="*/ 592 h 1199"/>
                <a:gd name="T16" fmla="*/ 744 w 1656"/>
                <a:gd name="T17" fmla="*/ 597 h 1199"/>
                <a:gd name="T18" fmla="*/ 722 w 1656"/>
                <a:gd name="T19" fmla="*/ 599 h 1199"/>
                <a:gd name="T20" fmla="*/ 105 w 1656"/>
                <a:gd name="T21" fmla="*/ 599 h 1199"/>
                <a:gd name="T22" fmla="*/ 84 w 1656"/>
                <a:gd name="T23" fmla="*/ 597 h 1199"/>
                <a:gd name="T24" fmla="*/ 64 w 1656"/>
                <a:gd name="T25" fmla="*/ 592 h 1199"/>
                <a:gd name="T26" fmla="*/ 47 w 1656"/>
                <a:gd name="T27" fmla="*/ 584 h 1199"/>
                <a:gd name="T28" fmla="*/ 31 w 1656"/>
                <a:gd name="T29" fmla="*/ 573 h 1199"/>
                <a:gd name="T30" fmla="*/ 18 w 1656"/>
                <a:gd name="T31" fmla="*/ 561 h 1199"/>
                <a:gd name="T32" fmla="*/ 8 w 1656"/>
                <a:gd name="T33" fmla="*/ 546 h 1199"/>
                <a:gd name="T34" fmla="*/ 2 w 1656"/>
                <a:gd name="T35" fmla="*/ 530 h 1199"/>
                <a:gd name="T36" fmla="*/ 0 w 1656"/>
                <a:gd name="T37" fmla="*/ 512 h 1199"/>
                <a:gd name="T38" fmla="*/ 0 w 1656"/>
                <a:gd name="T39" fmla="*/ 165 h 1199"/>
                <a:gd name="T40" fmla="*/ 11 w 1656"/>
                <a:gd name="T41" fmla="*/ 165 h 1199"/>
                <a:gd name="T42" fmla="*/ 21 w 1656"/>
                <a:gd name="T43" fmla="*/ 165 h 1199"/>
                <a:gd name="T44" fmla="*/ 29 w 1656"/>
                <a:gd name="T45" fmla="*/ 165 h 1199"/>
                <a:gd name="T46" fmla="*/ 36 w 1656"/>
                <a:gd name="T47" fmla="*/ 165 h 1199"/>
                <a:gd name="T48" fmla="*/ 42 w 1656"/>
                <a:gd name="T49" fmla="*/ 165 h 1199"/>
                <a:gd name="T50" fmla="*/ 46 w 1656"/>
                <a:gd name="T51" fmla="*/ 165 h 1199"/>
                <a:gd name="T52" fmla="*/ 49 w 1656"/>
                <a:gd name="T53" fmla="*/ 165 h 1199"/>
                <a:gd name="T54" fmla="*/ 50 w 1656"/>
                <a:gd name="T55" fmla="*/ 165 h 1199"/>
                <a:gd name="T56" fmla="*/ 50 w 1656"/>
                <a:gd name="T57" fmla="*/ 0 h 1199"/>
                <a:gd name="T58" fmla="*/ 245 w 1656"/>
                <a:gd name="T59" fmla="*/ 0 h 1199"/>
                <a:gd name="T60" fmla="*/ 245 w 1656"/>
                <a:gd name="T61" fmla="*/ 114 h 1199"/>
                <a:gd name="T62" fmla="*/ 317 w 1656"/>
                <a:gd name="T63" fmla="*/ 114 h 1199"/>
                <a:gd name="T64" fmla="*/ 317 w 1656"/>
                <a:gd name="T65" fmla="*/ 177 h 1199"/>
                <a:gd name="T66" fmla="*/ 479 w 1656"/>
                <a:gd name="T67" fmla="*/ 177 h 1199"/>
                <a:gd name="T68" fmla="*/ 479 w 1656"/>
                <a:gd name="T69" fmla="*/ 270 h 1199"/>
                <a:gd name="T70" fmla="*/ 507 w 1656"/>
                <a:gd name="T71" fmla="*/ 270 h 1199"/>
                <a:gd name="T72" fmla="*/ 507 w 1656"/>
                <a:gd name="T73" fmla="*/ 135 h 1199"/>
                <a:gd name="T74" fmla="*/ 622 w 1656"/>
                <a:gd name="T75" fmla="*/ 135 h 1199"/>
                <a:gd name="T76" fmla="*/ 622 w 1656"/>
                <a:gd name="T77" fmla="*/ 230 h 1199"/>
                <a:gd name="T78" fmla="*/ 672 w 1656"/>
                <a:gd name="T79" fmla="*/ 230 h 1199"/>
                <a:gd name="T80" fmla="*/ 672 w 1656"/>
                <a:gd name="T81" fmla="*/ 171 h 1199"/>
                <a:gd name="T82" fmla="*/ 753 w 1656"/>
                <a:gd name="T83" fmla="*/ 171 h 1199"/>
                <a:gd name="T84" fmla="*/ 753 w 1656"/>
                <a:gd name="T85" fmla="*/ 268 h 1199"/>
                <a:gd name="T86" fmla="*/ 779 w 1656"/>
                <a:gd name="T87" fmla="*/ 268 h 1199"/>
                <a:gd name="T88" fmla="*/ 779 w 1656"/>
                <a:gd name="T89" fmla="*/ 59 h 1199"/>
                <a:gd name="T90" fmla="*/ 828 w 1656"/>
                <a:gd name="T91" fmla="*/ 59 h 11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6"/>
                <a:gd name="T139" fmla="*/ 0 h 1199"/>
                <a:gd name="T140" fmla="*/ 1656 w 1656"/>
                <a:gd name="T141" fmla="*/ 1199 h 11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6" h="1199">
                  <a:moveTo>
                    <a:pt x="1656" y="118"/>
                  </a:moveTo>
                  <a:lnTo>
                    <a:pt x="1656" y="1024"/>
                  </a:lnTo>
                  <a:lnTo>
                    <a:pt x="1651" y="1060"/>
                  </a:lnTo>
                  <a:lnTo>
                    <a:pt x="1639" y="1093"/>
                  </a:lnTo>
                  <a:lnTo>
                    <a:pt x="1620" y="1122"/>
                  </a:lnTo>
                  <a:lnTo>
                    <a:pt x="1594" y="1147"/>
                  </a:lnTo>
                  <a:lnTo>
                    <a:pt x="1563" y="1169"/>
                  </a:lnTo>
                  <a:lnTo>
                    <a:pt x="1527" y="1185"/>
                  </a:lnTo>
                  <a:lnTo>
                    <a:pt x="1487" y="1195"/>
                  </a:lnTo>
                  <a:lnTo>
                    <a:pt x="1444" y="1199"/>
                  </a:lnTo>
                  <a:lnTo>
                    <a:pt x="211" y="1199"/>
                  </a:lnTo>
                  <a:lnTo>
                    <a:pt x="168" y="1195"/>
                  </a:lnTo>
                  <a:lnTo>
                    <a:pt x="128" y="1185"/>
                  </a:lnTo>
                  <a:lnTo>
                    <a:pt x="93" y="1169"/>
                  </a:lnTo>
                  <a:lnTo>
                    <a:pt x="62" y="1147"/>
                  </a:lnTo>
                  <a:lnTo>
                    <a:pt x="35" y="1122"/>
                  </a:lnTo>
                  <a:lnTo>
                    <a:pt x="16" y="1093"/>
                  </a:lnTo>
                  <a:lnTo>
                    <a:pt x="4" y="1060"/>
                  </a:lnTo>
                  <a:lnTo>
                    <a:pt x="0" y="1024"/>
                  </a:lnTo>
                  <a:lnTo>
                    <a:pt x="0" y="331"/>
                  </a:lnTo>
                  <a:lnTo>
                    <a:pt x="22" y="331"/>
                  </a:lnTo>
                  <a:lnTo>
                    <a:pt x="41" y="331"/>
                  </a:lnTo>
                  <a:lnTo>
                    <a:pt x="59" y="331"/>
                  </a:lnTo>
                  <a:lnTo>
                    <a:pt x="72" y="331"/>
                  </a:lnTo>
                  <a:lnTo>
                    <a:pt x="84" y="331"/>
                  </a:lnTo>
                  <a:lnTo>
                    <a:pt x="91" y="331"/>
                  </a:lnTo>
                  <a:lnTo>
                    <a:pt x="97" y="331"/>
                  </a:lnTo>
                  <a:lnTo>
                    <a:pt x="99" y="331"/>
                  </a:lnTo>
                  <a:lnTo>
                    <a:pt x="99" y="0"/>
                  </a:lnTo>
                  <a:lnTo>
                    <a:pt x="491" y="0"/>
                  </a:lnTo>
                  <a:lnTo>
                    <a:pt x="491" y="228"/>
                  </a:lnTo>
                  <a:lnTo>
                    <a:pt x="633" y="228"/>
                  </a:lnTo>
                  <a:lnTo>
                    <a:pt x="633" y="354"/>
                  </a:lnTo>
                  <a:lnTo>
                    <a:pt x="959" y="354"/>
                  </a:lnTo>
                  <a:lnTo>
                    <a:pt x="959" y="540"/>
                  </a:lnTo>
                  <a:lnTo>
                    <a:pt x="1015" y="540"/>
                  </a:lnTo>
                  <a:lnTo>
                    <a:pt x="1015" y="271"/>
                  </a:lnTo>
                  <a:lnTo>
                    <a:pt x="1244" y="271"/>
                  </a:lnTo>
                  <a:lnTo>
                    <a:pt x="1244" y="461"/>
                  </a:lnTo>
                  <a:lnTo>
                    <a:pt x="1344" y="461"/>
                  </a:lnTo>
                  <a:lnTo>
                    <a:pt x="1344" y="342"/>
                  </a:lnTo>
                  <a:lnTo>
                    <a:pt x="1506" y="342"/>
                  </a:lnTo>
                  <a:lnTo>
                    <a:pt x="1506" y="537"/>
                  </a:lnTo>
                  <a:lnTo>
                    <a:pt x="1558" y="537"/>
                  </a:lnTo>
                  <a:lnTo>
                    <a:pt x="1558" y="118"/>
                  </a:lnTo>
                  <a:lnTo>
                    <a:pt x="1656" y="118"/>
                  </a:lnTo>
                  <a:close/>
                </a:path>
              </a:pathLst>
            </a:custGeom>
            <a:solidFill>
              <a:srgbClr val="8C9399"/>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98" name="Freeform 234"/>
            <p:cNvSpPr/>
            <p:nvPr/>
          </p:nvSpPr>
          <p:spPr bwMode="auto">
            <a:xfrm>
              <a:off x="5062" y="6320"/>
              <a:ext cx="16" cy="839"/>
            </a:xfrm>
            <a:custGeom>
              <a:avLst/>
              <a:gdLst>
                <a:gd name="T0" fmla="*/ 7 w 15"/>
                <a:gd name="T1" fmla="*/ 453 h 911"/>
                <a:gd name="T2" fmla="*/ 7 w 15"/>
                <a:gd name="T3" fmla="*/ 453 h 911"/>
                <a:gd name="T4" fmla="*/ 7 w 15"/>
                <a:gd name="T5" fmla="*/ 0 h 911"/>
                <a:gd name="T6" fmla="*/ 0 w 15"/>
                <a:gd name="T7" fmla="*/ 0 h 911"/>
                <a:gd name="T8" fmla="*/ 0 w 15"/>
                <a:gd name="T9" fmla="*/ 453 h 911"/>
                <a:gd name="T10" fmla="*/ 0 w 15"/>
                <a:gd name="T11" fmla="*/ 453 h 911"/>
                <a:gd name="T12" fmla="*/ 0 w 15"/>
                <a:gd name="T13" fmla="*/ 453 h 911"/>
                <a:gd name="T14" fmla="*/ 1 w 15"/>
                <a:gd name="T15" fmla="*/ 455 h 911"/>
                <a:gd name="T16" fmla="*/ 4 w 15"/>
                <a:gd name="T17" fmla="*/ 455 h 911"/>
                <a:gd name="T18" fmla="*/ 6 w 15"/>
                <a:gd name="T19" fmla="*/ 455 h 911"/>
                <a:gd name="T20" fmla="*/ 7 w 15"/>
                <a:gd name="T21" fmla="*/ 453 h 9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911"/>
                <a:gd name="T35" fmla="*/ 15 w 15"/>
                <a:gd name="T36" fmla="*/ 911 h 9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911">
                  <a:moveTo>
                    <a:pt x="15" y="906"/>
                  </a:moveTo>
                  <a:lnTo>
                    <a:pt x="15" y="906"/>
                  </a:lnTo>
                  <a:lnTo>
                    <a:pt x="15" y="0"/>
                  </a:lnTo>
                  <a:lnTo>
                    <a:pt x="0" y="0"/>
                  </a:lnTo>
                  <a:lnTo>
                    <a:pt x="0" y="906"/>
                  </a:lnTo>
                  <a:lnTo>
                    <a:pt x="3" y="910"/>
                  </a:lnTo>
                  <a:lnTo>
                    <a:pt x="8" y="911"/>
                  </a:lnTo>
                  <a:lnTo>
                    <a:pt x="12" y="910"/>
                  </a:lnTo>
                  <a:lnTo>
                    <a:pt x="15" y="90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499" name="Freeform 235"/>
            <p:cNvSpPr/>
            <p:nvPr/>
          </p:nvSpPr>
          <p:spPr bwMode="auto">
            <a:xfrm>
              <a:off x="4821" y="7157"/>
              <a:ext cx="257" cy="166"/>
            </a:xfrm>
            <a:custGeom>
              <a:avLst/>
              <a:gdLst>
                <a:gd name="T0" fmla="*/ 3 w 224"/>
                <a:gd name="T1" fmla="*/ 90 h 181"/>
                <a:gd name="T2" fmla="*/ 3 w 224"/>
                <a:gd name="T3" fmla="*/ 90 h 181"/>
                <a:gd name="T4" fmla="*/ 24 w 224"/>
                <a:gd name="T5" fmla="*/ 88 h 181"/>
                <a:gd name="T6" fmla="*/ 45 w 224"/>
                <a:gd name="T7" fmla="*/ 83 h 181"/>
                <a:gd name="T8" fmla="*/ 63 w 224"/>
                <a:gd name="T9" fmla="*/ 75 h 181"/>
                <a:gd name="T10" fmla="*/ 80 w 224"/>
                <a:gd name="T11" fmla="*/ 63 h 181"/>
                <a:gd name="T12" fmla="*/ 94 w 224"/>
                <a:gd name="T13" fmla="*/ 50 h 181"/>
                <a:gd name="T14" fmla="*/ 103 w 224"/>
                <a:gd name="T15" fmla="*/ 35 h 181"/>
                <a:gd name="T16" fmla="*/ 109 w 224"/>
                <a:gd name="T17" fmla="*/ 18 h 181"/>
                <a:gd name="T18" fmla="*/ 112 w 224"/>
                <a:gd name="T19" fmla="*/ 0 h 181"/>
                <a:gd name="T20" fmla="*/ 105 w 224"/>
                <a:gd name="T21" fmla="*/ 0 h 181"/>
                <a:gd name="T22" fmla="*/ 103 w 224"/>
                <a:gd name="T23" fmla="*/ 18 h 181"/>
                <a:gd name="T24" fmla="*/ 97 w 224"/>
                <a:gd name="T25" fmla="*/ 33 h 181"/>
                <a:gd name="T26" fmla="*/ 88 w 224"/>
                <a:gd name="T27" fmla="*/ 47 h 181"/>
                <a:gd name="T28" fmla="*/ 75 w 224"/>
                <a:gd name="T29" fmla="*/ 60 h 181"/>
                <a:gd name="T30" fmla="*/ 60 w 224"/>
                <a:gd name="T31" fmla="*/ 70 h 181"/>
                <a:gd name="T32" fmla="*/ 44 w 224"/>
                <a:gd name="T33" fmla="*/ 78 h 181"/>
                <a:gd name="T34" fmla="*/ 24 w 224"/>
                <a:gd name="T35" fmla="*/ 83 h 181"/>
                <a:gd name="T36" fmla="*/ 3 w 224"/>
                <a:gd name="T37" fmla="*/ 84 h 181"/>
                <a:gd name="T38" fmla="*/ 3 w 224"/>
                <a:gd name="T39" fmla="*/ 84 h 181"/>
                <a:gd name="T40" fmla="*/ 3 w 224"/>
                <a:gd name="T41" fmla="*/ 84 h 181"/>
                <a:gd name="T42" fmla="*/ 1 w 224"/>
                <a:gd name="T43" fmla="*/ 85 h 181"/>
                <a:gd name="T44" fmla="*/ 0 w 224"/>
                <a:gd name="T45" fmla="*/ 87 h 181"/>
                <a:gd name="T46" fmla="*/ 1 w 224"/>
                <a:gd name="T47" fmla="*/ 89 h 181"/>
                <a:gd name="T48" fmla="*/ 3 w 224"/>
                <a:gd name="T49" fmla="*/ 9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181"/>
                <a:gd name="T77" fmla="*/ 224 w 224"/>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181">
                  <a:moveTo>
                    <a:pt x="5" y="181"/>
                  </a:moveTo>
                  <a:lnTo>
                    <a:pt x="5" y="181"/>
                  </a:lnTo>
                  <a:lnTo>
                    <a:pt x="48" y="176"/>
                  </a:lnTo>
                  <a:lnTo>
                    <a:pt x="90" y="166"/>
                  </a:lnTo>
                  <a:lnTo>
                    <a:pt x="127" y="150"/>
                  </a:lnTo>
                  <a:lnTo>
                    <a:pt x="159" y="127"/>
                  </a:lnTo>
                  <a:lnTo>
                    <a:pt x="187" y="100"/>
                  </a:lnTo>
                  <a:lnTo>
                    <a:pt x="206" y="70"/>
                  </a:lnTo>
                  <a:lnTo>
                    <a:pt x="218" y="36"/>
                  </a:lnTo>
                  <a:lnTo>
                    <a:pt x="224" y="0"/>
                  </a:lnTo>
                  <a:lnTo>
                    <a:pt x="209" y="0"/>
                  </a:lnTo>
                  <a:lnTo>
                    <a:pt x="206" y="36"/>
                  </a:lnTo>
                  <a:lnTo>
                    <a:pt x="194" y="67"/>
                  </a:lnTo>
                  <a:lnTo>
                    <a:pt x="175" y="95"/>
                  </a:lnTo>
                  <a:lnTo>
                    <a:pt x="150" y="120"/>
                  </a:lnTo>
                  <a:lnTo>
                    <a:pt x="121" y="140"/>
                  </a:lnTo>
                  <a:lnTo>
                    <a:pt x="87" y="156"/>
                  </a:lnTo>
                  <a:lnTo>
                    <a:pt x="48" y="166"/>
                  </a:lnTo>
                  <a:lnTo>
                    <a:pt x="5" y="168"/>
                  </a:lnTo>
                  <a:lnTo>
                    <a:pt x="1" y="171"/>
                  </a:lnTo>
                  <a:lnTo>
                    <a:pt x="0" y="175"/>
                  </a:lnTo>
                  <a:lnTo>
                    <a:pt x="1" y="178"/>
                  </a:lnTo>
                  <a:lnTo>
                    <a:pt x="5" y="181"/>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00" name="Freeform 236"/>
            <p:cNvSpPr/>
            <p:nvPr/>
          </p:nvSpPr>
          <p:spPr bwMode="auto">
            <a:xfrm>
              <a:off x="3407" y="7312"/>
              <a:ext cx="1421" cy="2"/>
            </a:xfrm>
            <a:custGeom>
              <a:avLst/>
              <a:gdLst>
                <a:gd name="T0" fmla="*/ 3 w 1239"/>
                <a:gd name="T1" fmla="*/ 6 h 13"/>
                <a:gd name="T2" fmla="*/ 3 w 1239"/>
                <a:gd name="T3" fmla="*/ 6 h 13"/>
                <a:gd name="T4" fmla="*/ 620 w 1239"/>
                <a:gd name="T5" fmla="*/ 6 h 13"/>
                <a:gd name="T6" fmla="*/ 620 w 1239"/>
                <a:gd name="T7" fmla="*/ 0 h 13"/>
                <a:gd name="T8" fmla="*/ 3 w 1239"/>
                <a:gd name="T9" fmla="*/ 0 h 13"/>
                <a:gd name="T10" fmla="*/ 3 w 1239"/>
                <a:gd name="T11" fmla="*/ 0 h 13"/>
                <a:gd name="T12" fmla="*/ 3 w 1239"/>
                <a:gd name="T13" fmla="*/ 0 h 13"/>
                <a:gd name="T14" fmla="*/ 1 w 1239"/>
                <a:gd name="T15" fmla="*/ 1 h 13"/>
                <a:gd name="T16" fmla="*/ 0 w 1239"/>
                <a:gd name="T17" fmla="*/ 3 h 13"/>
                <a:gd name="T18" fmla="*/ 1 w 1239"/>
                <a:gd name="T19" fmla="*/ 5 h 13"/>
                <a:gd name="T20" fmla="*/ 3 w 1239"/>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9"/>
                <a:gd name="T34" fmla="*/ 0 h 13"/>
                <a:gd name="T35" fmla="*/ 1239 w 1239"/>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9" h="13">
                  <a:moveTo>
                    <a:pt x="6" y="13"/>
                  </a:moveTo>
                  <a:lnTo>
                    <a:pt x="6" y="13"/>
                  </a:lnTo>
                  <a:lnTo>
                    <a:pt x="1239" y="13"/>
                  </a:lnTo>
                  <a:lnTo>
                    <a:pt x="1239" y="0"/>
                  </a:lnTo>
                  <a:lnTo>
                    <a:pt x="6" y="0"/>
                  </a:lnTo>
                  <a:lnTo>
                    <a:pt x="1" y="3"/>
                  </a:lnTo>
                  <a:lnTo>
                    <a:pt x="0" y="7"/>
                  </a:lnTo>
                  <a:lnTo>
                    <a:pt x="1" y="10"/>
                  </a:lnTo>
                  <a:lnTo>
                    <a:pt x="6" y="1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01" name="Freeform 237"/>
            <p:cNvSpPr/>
            <p:nvPr/>
          </p:nvSpPr>
          <p:spPr bwMode="auto">
            <a:xfrm>
              <a:off x="3164" y="7151"/>
              <a:ext cx="250" cy="172"/>
            </a:xfrm>
            <a:custGeom>
              <a:avLst/>
              <a:gdLst>
                <a:gd name="T0" fmla="*/ 0 w 219"/>
                <a:gd name="T1" fmla="*/ 3 h 187"/>
                <a:gd name="T2" fmla="*/ 0 w 219"/>
                <a:gd name="T3" fmla="*/ 3 h 187"/>
                <a:gd name="T4" fmla="*/ 3 w 219"/>
                <a:gd name="T5" fmla="*/ 21 h 187"/>
                <a:gd name="T6" fmla="*/ 9 w 219"/>
                <a:gd name="T7" fmla="*/ 38 h 187"/>
                <a:gd name="T8" fmla="*/ 18 w 219"/>
                <a:gd name="T9" fmla="*/ 53 h 187"/>
                <a:gd name="T10" fmla="*/ 32 w 219"/>
                <a:gd name="T11" fmla="*/ 66 h 187"/>
                <a:gd name="T12" fmla="*/ 49 w 219"/>
                <a:gd name="T13" fmla="*/ 78 h 187"/>
                <a:gd name="T14" fmla="*/ 67 w 219"/>
                <a:gd name="T15" fmla="*/ 86 h 187"/>
                <a:gd name="T16" fmla="*/ 88 w 219"/>
                <a:gd name="T17" fmla="*/ 91 h 187"/>
                <a:gd name="T18" fmla="*/ 109 w 219"/>
                <a:gd name="T19" fmla="*/ 93 h 187"/>
                <a:gd name="T20" fmla="*/ 109 w 219"/>
                <a:gd name="T21" fmla="*/ 87 h 187"/>
                <a:gd name="T22" fmla="*/ 88 w 219"/>
                <a:gd name="T23" fmla="*/ 86 h 187"/>
                <a:gd name="T24" fmla="*/ 69 w 219"/>
                <a:gd name="T25" fmla="*/ 81 h 187"/>
                <a:gd name="T26" fmla="*/ 52 w 219"/>
                <a:gd name="T27" fmla="*/ 73 h 187"/>
                <a:gd name="T28" fmla="*/ 37 w 219"/>
                <a:gd name="T29" fmla="*/ 63 h 187"/>
                <a:gd name="T30" fmla="*/ 24 w 219"/>
                <a:gd name="T31" fmla="*/ 50 h 187"/>
                <a:gd name="T32" fmla="*/ 15 w 219"/>
                <a:gd name="T33" fmla="*/ 36 h 187"/>
                <a:gd name="T34" fmla="*/ 9 w 219"/>
                <a:gd name="T35" fmla="*/ 21 h 187"/>
                <a:gd name="T36" fmla="*/ 7 w 219"/>
                <a:gd name="T37" fmla="*/ 3 h 187"/>
                <a:gd name="T38" fmla="*/ 7 w 219"/>
                <a:gd name="T39" fmla="*/ 3 h 187"/>
                <a:gd name="T40" fmla="*/ 7 w 219"/>
                <a:gd name="T41" fmla="*/ 3 h 187"/>
                <a:gd name="T42" fmla="*/ 6 w 219"/>
                <a:gd name="T43" fmla="*/ 1 h 187"/>
                <a:gd name="T44" fmla="*/ 4 w 219"/>
                <a:gd name="T45" fmla="*/ 0 h 187"/>
                <a:gd name="T46" fmla="*/ 1 w 219"/>
                <a:gd name="T47" fmla="*/ 1 h 187"/>
                <a:gd name="T48" fmla="*/ 0 w 219"/>
                <a:gd name="T49" fmla="*/ 3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187"/>
                <a:gd name="T77" fmla="*/ 219 w 219"/>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187">
                  <a:moveTo>
                    <a:pt x="0" y="6"/>
                  </a:moveTo>
                  <a:lnTo>
                    <a:pt x="0" y="6"/>
                  </a:lnTo>
                  <a:lnTo>
                    <a:pt x="6" y="42"/>
                  </a:lnTo>
                  <a:lnTo>
                    <a:pt x="18" y="76"/>
                  </a:lnTo>
                  <a:lnTo>
                    <a:pt x="37" y="106"/>
                  </a:lnTo>
                  <a:lnTo>
                    <a:pt x="65" y="133"/>
                  </a:lnTo>
                  <a:lnTo>
                    <a:pt x="98" y="156"/>
                  </a:lnTo>
                  <a:lnTo>
                    <a:pt x="135" y="172"/>
                  </a:lnTo>
                  <a:lnTo>
                    <a:pt x="176" y="182"/>
                  </a:lnTo>
                  <a:lnTo>
                    <a:pt x="219" y="187"/>
                  </a:lnTo>
                  <a:lnTo>
                    <a:pt x="219" y="174"/>
                  </a:lnTo>
                  <a:lnTo>
                    <a:pt x="176" y="172"/>
                  </a:lnTo>
                  <a:lnTo>
                    <a:pt x="138" y="162"/>
                  </a:lnTo>
                  <a:lnTo>
                    <a:pt x="104" y="146"/>
                  </a:lnTo>
                  <a:lnTo>
                    <a:pt x="74" y="126"/>
                  </a:lnTo>
                  <a:lnTo>
                    <a:pt x="49" y="101"/>
                  </a:lnTo>
                  <a:lnTo>
                    <a:pt x="30" y="73"/>
                  </a:lnTo>
                  <a:lnTo>
                    <a:pt x="18" y="42"/>
                  </a:lnTo>
                  <a:lnTo>
                    <a:pt x="15" y="6"/>
                  </a:lnTo>
                  <a:lnTo>
                    <a:pt x="12" y="3"/>
                  </a:lnTo>
                  <a:lnTo>
                    <a:pt x="8" y="0"/>
                  </a:lnTo>
                  <a:lnTo>
                    <a:pt x="3" y="3"/>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02" name="Freeform 238"/>
            <p:cNvSpPr/>
            <p:nvPr/>
          </p:nvSpPr>
          <p:spPr bwMode="auto">
            <a:xfrm>
              <a:off x="3164" y="6510"/>
              <a:ext cx="16" cy="647"/>
            </a:xfrm>
            <a:custGeom>
              <a:avLst/>
              <a:gdLst>
                <a:gd name="T0" fmla="*/ 4 w 15"/>
                <a:gd name="T1" fmla="*/ 0 h 699"/>
                <a:gd name="T2" fmla="*/ 0 w 15"/>
                <a:gd name="T3" fmla="*/ 3 h 699"/>
                <a:gd name="T4" fmla="*/ 0 w 15"/>
                <a:gd name="T5" fmla="*/ 350 h 699"/>
                <a:gd name="T6" fmla="*/ 7 w 15"/>
                <a:gd name="T7" fmla="*/ 350 h 699"/>
                <a:gd name="T8" fmla="*/ 7 w 15"/>
                <a:gd name="T9" fmla="*/ 3 h 699"/>
                <a:gd name="T10" fmla="*/ 4 w 15"/>
                <a:gd name="T11" fmla="*/ 6 h 699"/>
                <a:gd name="T12" fmla="*/ 7 w 15"/>
                <a:gd name="T13" fmla="*/ 3 h 699"/>
                <a:gd name="T14" fmla="*/ 6 w 15"/>
                <a:gd name="T15" fmla="*/ 1 h 699"/>
                <a:gd name="T16" fmla="*/ 4 w 15"/>
                <a:gd name="T17" fmla="*/ 0 h 699"/>
                <a:gd name="T18" fmla="*/ 1 w 15"/>
                <a:gd name="T19" fmla="*/ 1 h 699"/>
                <a:gd name="T20" fmla="*/ 0 w 15"/>
                <a:gd name="T21" fmla="*/ 3 h 699"/>
                <a:gd name="T22" fmla="*/ 4 w 15"/>
                <a:gd name="T23" fmla="*/ 0 h 6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699"/>
                <a:gd name="T38" fmla="*/ 15 w 15"/>
                <a:gd name="T39" fmla="*/ 699 h 6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699">
                  <a:moveTo>
                    <a:pt x="8" y="0"/>
                  </a:moveTo>
                  <a:lnTo>
                    <a:pt x="0" y="6"/>
                  </a:lnTo>
                  <a:lnTo>
                    <a:pt x="0" y="699"/>
                  </a:lnTo>
                  <a:lnTo>
                    <a:pt x="15" y="699"/>
                  </a:lnTo>
                  <a:lnTo>
                    <a:pt x="15" y="6"/>
                  </a:lnTo>
                  <a:lnTo>
                    <a:pt x="8" y="12"/>
                  </a:lnTo>
                  <a:lnTo>
                    <a:pt x="15" y="6"/>
                  </a:lnTo>
                  <a:lnTo>
                    <a:pt x="12" y="2"/>
                  </a:lnTo>
                  <a:lnTo>
                    <a:pt x="8" y="0"/>
                  </a:lnTo>
                  <a:lnTo>
                    <a:pt x="3" y="2"/>
                  </a:lnTo>
                  <a:lnTo>
                    <a:pt x="0" y="6"/>
                  </a:lnTo>
                  <a:lnTo>
                    <a:pt x="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03" name="Freeform 239"/>
            <p:cNvSpPr/>
            <p:nvPr/>
          </p:nvSpPr>
          <p:spPr bwMode="auto">
            <a:xfrm>
              <a:off x="3171" y="6510"/>
              <a:ext cx="115" cy="13"/>
            </a:xfrm>
            <a:custGeom>
              <a:avLst/>
              <a:gdLst>
                <a:gd name="T0" fmla="*/ 46 w 106"/>
                <a:gd name="T1" fmla="*/ 3 h 12"/>
                <a:gd name="T2" fmla="*/ 50 w 106"/>
                <a:gd name="T3" fmla="*/ 0 h 12"/>
                <a:gd name="T4" fmla="*/ 49 w 106"/>
                <a:gd name="T5" fmla="*/ 0 h 12"/>
                <a:gd name="T6" fmla="*/ 46 w 106"/>
                <a:gd name="T7" fmla="*/ 0 h 12"/>
                <a:gd name="T8" fmla="*/ 43 w 106"/>
                <a:gd name="T9" fmla="*/ 0 h 12"/>
                <a:gd name="T10" fmla="*/ 37 w 106"/>
                <a:gd name="T11" fmla="*/ 0 h 12"/>
                <a:gd name="T12" fmla="*/ 30 w 106"/>
                <a:gd name="T13" fmla="*/ 0 h 12"/>
                <a:gd name="T14" fmla="*/ 21 w 106"/>
                <a:gd name="T15" fmla="*/ 0 h 12"/>
                <a:gd name="T16" fmla="*/ 11 w 106"/>
                <a:gd name="T17" fmla="*/ 0 h 12"/>
                <a:gd name="T18" fmla="*/ 0 w 106"/>
                <a:gd name="T19" fmla="*/ 0 h 12"/>
                <a:gd name="T20" fmla="*/ 0 w 106"/>
                <a:gd name="T21" fmla="*/ 6 h 12"/>
                <a:gd name="T22" fmla="*/ 11 w 106"/>
                <a:gd name="T23" fmla="*/ 6 h 12"/>
                <a:gd name="T24" fmla="*/ 21 w 106"/>
                <a:gd name="T25" fmla="*/ 6 h 12"/>
                <a:gd name="T26" fmla="*/ 30 w 106"/>
                <a:gd name="T27" fmla="*/ 6 h 12"/>
                <a:gd name="T28" fmla="*/ 37 w 106"/>
                <a:gd name="T29" fmla="*/ 6 h 12"/>
                <a:gd name="T30" fmla="*/ 43 w 106"/>
                <a:gd name="T31" fmla="*/ 6 h 12"/>
                <a:gd name="T32" fmla="*/ 46 w 106"/>
                <a:gd name="T33" fmla="*/ 6 h 12"/>
                <a:gd name="T34" fmla="*/ 49 w 106"/>
                <a:gd name="T35" fmla="*/ 6 h 12"/>
                <a:gd name="T36" fmla="*/ 50 w 106"/>
                <a:gd name="T37" fmla="*/ 6 h 12"/>
                <a:gd name="T38" fmla="*/ 54 w 106"/>
                <a:gd name="T39" fmla="*/ 3 h 12"/>
                <a:gd name="T40" fmla="*/ 50 w 106"/>
                <a:gd name="T41" fmla="*/ 6 h 12"/>
                <a:gd name="T42" fmla="*/ 52 w 106"/>
                <a:gd name="T43" fmla="*/ 5 h 12"/>
                <a:gd name="T44" fmla="*/ 54 w 106"/>
                <a:gd name="T45" fmla="*/ 3 h 12"/>
                <a:gd name="T46" fmla="*/ 52 w 106"/>
                <a:gd name="T47" fmla="*/ 1 h 12"/>
                <a:gd name="T48" fmla="*/ 50 w 106"/>
                <a:gd name="T49" fmla="*/ 0 h 12"/>
                <a:gd name="T50" fmla="*/ 46 w 106"/>
                <a:gd name="T51" fmla="*/ 3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2"/>
                <a:gd name="T80" fmla="*/ 106 w 106"/>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2">
                  <a:moveTo>
                    <a:pt x="91" y="6"/>
                  </a:moveTo>
                  <a:lnTo>
                    <a:pt x="99" y="0"/>
                  </a:lnTo>
                  <a:lnTo>
                    <a:pt x="97" y="0"/>
                  </a:lnTo>
                  <a:lnTo>
                    <a:pt x="91" y="0"/>
                  </a:lnTo>
                  <a:lnTo>
                    <a:pt x="84" y="0"/>
                  </a:lnTo>
                  <a:lnTo>
                    <a:pt x="72" y="0"/>
                  </a:lnTo>
                  <a:lnTo>
                    <a:pt x="59" y="0"/>
                  </a:lnTo>
                  <a:lnTo>
                    <a:pt x="41" y="0"/>
                  </a:lnTo>
                  <a:lnTo>
                    <a:pt x="22" y="0"/>
                  </a:lnTo>
                  <a:lnTo>
                    <a:pt x="0" y="0"/>
                  </a:lnTo>
                  <a:lnTo>
                    <a:pt x="0" y="12"/>
                  </a:lnTo>
                  <a:lnTo>
                    <a:pt x="22" y="12"/>
                  </a:lnTo>
                  <a:lnTo>
                    <a:pt x="41" y="12"/>
                  </a:lnTo>
                  <a:lnTo>
                    <a:pt x="59" y="12"/>
                  </a:lnTo>
                  <a:lnTo>
                    <a:pt x="72" y="12"/>
                  </a:lnTo>
                  <a:lnTo>
                    <a:pt x="84" y="12"/>
                  </a:lnTo>
                  <a:lnTo>
                    <a:pt x="91" y="12"/>
                  </a:lnTo>
                  <a:lnTo>
                    <a:pt x="97" y="12"/>
                  </a:lnTo>
                  <a:lnTo>
                    <a:pt x="99" y="12"/>
                  </a:lnTo>
                  <a:lnTo>
                    <a:pt x="106" y="6"/>
                  </a:lnTo>
                  <a:lnTo>
                    <a:pt x="99" y="12"/>
                  </a:lnTo>
                  <a:lnTo>
                    <a:pt x="103" y="9"/>
                  </a:lnTo>
                  <a:lnTo>
                    <a:pt x="106" y="6"/>
                  </a:lnTo>
                  <a:lnTo>
                    <a:pt x="103" y="2"/>
                  </a:lnTo>
                  <a:lnTo>
                    <a:pt x="99" y="0"/>
                  </a:lnTo>
                  <a:lnTo>
                    <a:pt x="91"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04" name="Freeform 240"/>
            <p:cNvSpPr/>
            <p:nvPr/>
          </p:nvSpPr>
          <p:spPr bwMode="auto">
            <a:xfrm>
              <a:off x="3277" y="6205"/>
              <a:ext cx="18" cy="310"/>
            </a:xfrm>
            <a:custGeom>
              <a:avLst/>
              <a:gdLst>
                <a:gd name="T0" fmla="*/ 4 w 15"/>
                <a:gd name="T1" fmla="*/ 0 h 337"/>
                <a:gd name="T2" fmla="*/ 0 w 15"/>
                <a:gd name="T3" fmla="*/ 3 h 337"/>
                <a:gd name="T4" fmla="*/ 0 w 15"/>
                <a:gd name="T5" fmla="*/ 168 h 337"/>
                <a:gd name="T6" fmla="*/ 8 w 15"/>
                <a:gd name="T7" fmla="*/ 168 h 337"/>
                <a:gd name="T8" fmla="*/ 8 w 15"/>
                <a:gd name="T9" fmla="*/ 3 h 337"/>
                <a:gd name="T10" fmla="*/ 4 w 15"/>
                <a:gd name="T11" fmla="*/ 6 h 337"/>
                <a:gd name="T12" fmla="*/ 8 w 15"/>
                <a:gd name="T13" fmla="*/ 3 h 337"/>
                <a:gd name="T14" fmla="*/ 6 w 15"/>
                <a:gd name="T15" fmla="*/ 1 h 337"/>
                <a:gd name="T16" fmla="*/ 4 w 15"/>
                <a:gd name="T17" fmla="*/ 0 h 337"/>
                <a:gd name="T18" fmla="*/ 2 w 15"/>
                <a:gd name="T19" fmla="*/ 1 h 337"/>
                <a:gd name="T20" fmla="*/ 0 w 15"/>
                <a:gd name="T21" fmla="*/ 3 h 337"/>
                <a:gd name="T22" fmla="*/ 4 w 15"/>
                <a:gd name="T23" fmla="*/ 0 h 3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37"/>
                <a:gd name="T38" fmla="*/ 15 w 15"/>
                <a:gd name="T39" fmla="*/ 337 h 3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37">
                  <a:moveTo>
                    <a:pt x="8" y="0"/>
                  </a:moveTo>
                  <a:lnTo>
                    <a:pt x="0" y="6"/>
                  </a:lnTo>
                  <a:lnTo>
                    <a:pt x="0" y="337"/>
                  </a:lnTo>
                  <a:lnTo>
                    <a:pt x="15" y="337"/>
                  </a:lnTo>
                  <a:lnTo>
                    <a:pt x="15" y="6"/>
                  </a:lnTo>
                  <a:lnTo>
                    <a:pt x="8" y="12"/>
                  </a:lnTo>
                  <a:lnTo>
                    <a:pt x="15" y="6"/>
                  </a:lnTo>
                  <a:lnTo>
                    <a:pt x="12" y="3"/>
                  </a:lnTo>
                  <a:lnTo>
                    <a:pt x="8" y="0"/>
                  </a:lnTo>
                  <a:lnTo>
                    <a:pt x="3" y="3"/>
                  </a:lnTo>
                  <a:lnTo>
                    <a:pt x="0" y="6"/>
                  </a:lnTo>
                  <a:lnTo>
                    <a:pt x="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05" name="Freeform 241"/>
            <p:cNvSpPr/>
            <p:nvPr/>
          </p:nvSpPr>
          <p:spPr bwMode="auto">
            <a:xfrm>
              <a:off x="3288" y="6205"/>
              <a:ext cx="465" cy="7"/>
            </a:xfrm>
            <a:custGeom>
              <a:avLst/>
              <a:gdLst>
                <a:gd name="T0" fmla="*/ 200 w 400"/>
                <a:gd name="T1" fmla="*/ 3 h 12"/>
                <a:gd name="T2" fmla="*/ 196 w 400"/>
                <a:gd name="T3" fmla="*/ 0 h 12"/>
                <a:gd name="T4" fmla="*/ 0 w 400"/>
                <a:gd name="T5" fmla="*/ 0 h 12"/>
                <a:gd name="T6" fmla="*/ 0 w 400"/>
                <a:gd name="T7" fmla="*/ 6 h 12"/>
                <a:gd name="T8" fmla="*/ 196 w 400"/>
                <a:gd name="T9" fmla="*/ 6 h 12"/>
                <a:gd name="T10" fmla="*/ 193 w 400"/>
                <a:gd name="T11" fmla="*/ 3 h 12"/>
                <a:gd name="T12" fmla="*/ 196 w 400"/>
                <a:gd name="T13" fmla="*/ 6 h 12"/>
                <a:gd name="T14" fmla="*/ 199 w 400"/>
                <a:gd name="T15" fmla="*/ 5 h 12"/>
                <a:gd name="T16" fmla="*/ 200 w 400"/>
                <a:gd name="T17" fmla="*/ 3 h 12"/>
                <a:gd name="T18" fmla="*/ 199 w 400"/>
                <a:gd name="T19" fmla="*/ 2 h 12"/>
                <a:gd name="T20" fmla="*/ 196 w 400"/>
                <a:gd name="T21" fmla="*/ 0 h 12"/>
                <a:gd name="T22" fmla="*/ 200 w 400"/>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0"/>
                <a:gd name="T37" fmla="*/ 0 h 12"/>
                <a:gd name="T38" fmla="*/ 400 w 40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0" h="12">
                  <a:moveTo>
                    <a:pt x="400" y="6"/>
                  </a:moveTo>
                  <a:lnTo>
                    <a:pt x="392" y="0"/>
                  </a:lnTo>
                  <a:lnTo>
                    <a:pt x="0" y="0"/>
                  </a:lnTo>
                  <a:lnTo>
                    <a:pt x="0" y="12"/>
                  </a:lnTo>
                  <a:lnTo>
                    <a:pt x="392" y="12"/>
                  </a:lnTo>
                  <a:lnTo>
                    <a:pt x="385" y="6"/>
                  </a:lnTo>
                  <a:lnTo>
                    <a:pt x="392" y="12"/>
                  </a:lnTo>
                  <a:lnTo>
                    <a:pt x="397" y="10"/>
                  </a:lnTo>
                  <a:lnTo>
                    <a:pt x="400" y="6"/>
                  </a:lnTo>
                  <a:lnTo>
                    <a:pt x="397" y="3"/>
                  </a:lnTo>
                  <a:lnTo>
                    <a:pt x="392" y="0"/>
                  </a:lnTo>
                  <a:lnTo>
                    <a:pt x="40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06" name="Freeform 242"/>
            <p:cNvSpPr/>
            <p:nvPr/>
          </p:nvSpPr>
          <p:spPr bwMode="auto">
            <a:xfrm>
              <a:off x="3724" y="6211"/>
              <a:ext cx="21" cy="216"/>
            </a:xfrm>
            <a:custGeom>
              <a:avLst/>
              <a:gdLst>
                <a:gd name="T0" fmla="*/ 4 w 15"/>
                <a:gd name="T1" fmla="*/ 111 h 234"/>
                <a:gd name="T2" fmla="*/ 8 w 15"/>
                <a:gd name="T3" fmla="*/ 114 h 234"/>
                <a:gd name="T4" fmla="*/ 8 w 15"/>
                <a:gd name="T5" fmla="*/ 0 h 234"/>
                <a:gd name="T6" fmla="*/ 0 w 15"/>
                <a:gd name="T7" fmla="*/ 0 h 234"/>
                <a:gd name="T8" fmla="*/ 0 w 15"/>
                <a:gd name="T9" fmla="*/ 114 h 234"/>
                <a:gd name="T10" fmla="*/ 4 w 15"/>
                <a:gd name="T11" fmla="*/ 117 h 234"/>
                <a:gd name="T12" fmla="*/ 0 w 15"/>
                <a:gd name="T13" fmla="*/ 114 h 234"/>
                <a:gd name="T14" fmla="*/ 2 w 15"/>
                <a:gd name="T15" fmla="*/ 116 h 234"/>
                <a:gd name="T16" fmla="*/ 4 w 15"/>
                <a:gd name="T17" fmla="*/ 117 h 234"/>
                <a:gd name="T18" fmla="*/ 6 w 15"/>
                <a:gd name="T19" fmla="*/ 116 h 234"/>
                <a:gd name="T20" fmla="*/ 8 w 15"/>
                <a:gd name="T21" fmla="*/ 114 h 234"/>
                <a:gd name="T22" fmla="*/ 4 w 15"/>
                <a:gd name="T23" fmla="*/ 111 h 2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34"/>
                <a:gd name="T38" fmla="*/ 15 w 15"/>
                <a:gd name="T39" fmla="*/ 234 h 2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34">
                  <a:moveTo>
                    <a:pt x="7" y="222"/>
                  </a:moveTo>
                  <a:lnTo>
                    <a:pt x="15" y="228"/>
                  </a:lnTo>
                  <a:lnTo>
                    <a:pt x="15" y="0"/>
                  </a:lnTo>
                  <a:lnTo>
                    <a:pt x="0" y="0"/>
                  </a:lnTo>
                  <a:lnTo>
                    <a:pt x="0" y="228"/>
                  </a:lnTo>
                  <a:lnTo>
                    <a:pt x="7" y="234"/>
                  </a:lnTo>
                  <a:lnTo>
                    <a:pt x="0" y="228"/>
                  </a:lnTo>
                  <a:lnTo>
                    <a:pt x="3" y="232"/>
                  </a:lnTo>
                  <a:lnTo>
                    <a:pt x="7" y="233"/>
                  </a:lnTo>
                  <a:lnTo>
                    <a:pt x="12" y="232"/>
                  </a:lnTo>
                  <a:lnTo>
                    <a:pt x="15" y="228"/>
                  </a:lnTo>
                  <a:lnTo>
                    <a:pt x="7" y="22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07" name="Freeform 243"/>
            <p:cNvSpPr/>
            <p:nvPr/>
          </p:nvSpPr>
          <p:spPr bwMode="auto">
            <a:xfrm>
              <a:off x="3735" y="6416"/>
              <a:ext cx="172" cy="18"/>
            </a:xfrm>
            <a:custGeom>
              <a:avLst/>
              <a:gdLst>
                <a:gd name="T0" fmla="*/ 75 w 149"/>
                <a:gd name="T1" fmla="*/ 3 h 12"/>
                <a:gd name="T2" fmla="*/ 71 w 149"/>
                <a:gd name="T3" fmla="*/ 0 h 12"/>
                <a:gd name="T4" fmla="*/ 0 w 149"/>
                <a:gd name="T5" fmla="*/ 0 h 12"/>
                <a:gd name="T6" fmla="*/ 0 w 149"/>
                <a:gd name="T7" fmla="*/ 6 h 12"/>
                <a:gd name="T8" fmla="*/ 71 w 149"/>
                <a:gd name="T9" fmla="*/ 6 h 12"/>
                <a:gd name="T10" fmla="*/ 67 w 149"/>
                <a:gd name="T11" fmla="*/ 3 h 12"/>
                <a:gd name="T12" fmla="*/ 71 w 149"/>
                <a:gd name="T13" fmla="*/ 6 h 12"/>
                <a:gd name="T14" fmla="*/ 73 w 149"/>
                <a:gd name="T15" fmla="*/ 5 h 12"/>
                <a:gd name="T16" fmla="*/ 75 w 149"/>
                <a:gd name="T17" fmla="*/ 3 h 12"/>
                <a:gd name="T18" fmla="*/ 73 w 149"/>
                <a:gd name="T19" fmla="*/ 2 h 12"/>
                <a:gd name="T20" fmla="*/ 71 w 149"/>
                <a:gd name="T21" fmla="*/ 0 h 12"/>
                <a:gd name="T22" fmla="*/ 75 w 149"/>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12"/>
                <a:gd name="T38" fmla="*/ 149 w 149"/>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12">
                  <a:moveTo>
                    <a:pt x="149" y="6"/>
                  </a:moveTo>
                  <a:lnTo>
                    <a:pt x="142" y="0"/>
                  </a:lnTo>
                  <a:lnTo>
                    <a:pt x="0" y="0"/>
                  </a:lnTo>
                  <a:lnTo>
                    <a:pt x="0" y="12"/>
                  </a:lnTo>
                  <a:lnTo>
                    <a:pt x="142" y="12"/>
                  </a:lnTo>
                  <a:lnTo>
                    <a:pt x="134" y="6"/>
                  </a:lnTo>
                  <a:lnTo>
                    <a:pt x="142" y="12"/>
                  </a:lnTo>
                  <a:lnTo>
                    <a:pt x="146" y="10"/>
                  </a:lnTo>
                  <a:lnTo>
                    <a:pt x="149" y="6"/>
                  </a:lnTo>
                  <a:lnTo>
                    <a:pt x="146" y="3"/>
                  </a:lnTo>
                  <a:lnTo>
                    <a:pt x="142" y="0"/>
                  </a:lnTo>
                  <a:lnTo>
                    <a:pt x="14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08" name="Freeform 244"/>
            <p:cNvSpPr/>
            <p:nvPr/>
          </p:nvSpPr>
          <p:spPr bwMode="auto">
            <a:xfrm>
              <a:off x="3891" y="6422"/>
              <a:ext cx="27" cy="124"/>
            </a:xfrm>
            <a:custGeom>
              <a:avLst/>
              <a:gdLst>
                <a:gd name="T0" fmla="*/ 4 w 15"/>
                <a:gd name="T1" fmla="*/ 59 h 132"/>
                <a:gd name="T2" fmla="*/ 8 w 15"/>
                <a:gd name="T3" fmla="*/ 62 h 132"/>
                <a:gd name="T4" fmla="*/ 8 w 15"/>
                <a:gd name="T5" fmla="*/ 0 h 132"/>
                <a:gd name="T6" fmla="*/ 0 w 15"/>
                <a:gd name="T7" fmla="*/ 0 h 132"/>
                <a:gd name="T8" fmla="*/ 0 w 15"/>
                <a:gd name="T9" fmla="*/ 62 h 132"/>
                <a:gd name="T10" fmla="*/ 4 w 15"/>
                <a:gd name="T11" fmla="*/ 65 h 132"/>
                <a:gd name="T12" fmla="*/ 0 w 15"/>
                <a:gd name="T13" fmla="*/ 62 h 132"/>
                <a:gd name="T14" fmla="*/ 2 w 15"/>
                <a:gd name="T15" fmla="*/ 64 h 132"/>
                <a:gd name="T16" fmla="*/ 4 w 15"/>
                <a:gd name="T17" fmla="*/ 65 h 132"/>
                <a:gd name="T18" fmla="*/ 6 w 15"/>
                <a:gd name="T19" fmla="*/ 64 h 132"/>
                <a:gd name="T20" fmla="*/ 8 w 15"/>
                <a:gd name="T21" fmla="*/ 62 h 132"/>
                <a:gd name="T22" fmla="*/ 4 w 15"/>
                <a:gd name="T23" fmla="*/ 59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32"/>
                <a:gd name="T38" fmla="*/ 15 w 15"/>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32">
                  <a:moveTo>
                    <a:pt x="8" y="120"/>
                  </a:moveTo>
                  <a:lnTo>
                    <a:pt x="15" y="126"/>
                  </a:lnTo>
                  <a:lnTo>
                    <a:pt x="15" y="0"/>
                  </a:lnTo>
                  <a:lnTo>
                    <a:pt x="0" y="0"/>
                  </a:lnTo>
                  <a:lnTo>
                    <a:pt x="0" y="126"/>
                  </a:lnTo>
                  <a:lnTo>
                    <a:pt x="8" y="132"/>
                  </a:lnTo>
                  <a:lnTo>
                    <a:pt x="0" y="126"/>
                  </a:lnTo>
                  <a:lnTo>
                    <a:pt x="3" y="129"/>
                  </a:lnTo>
                  <a:lnTo>
                    <a:pt x="8" y="131"/>
                  </a:lnTo>
                  <a:lnTo>
                    <a:pt x="12" y="129"/>
                  </a:lnTo>
                  <a:lnTo>
                    <a:pt x="15" y="126"/>
                  </a:lnTo>
                  <a:lnTo>
                    <a:pt x="8" y="12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09" name="Freeform 245"/>
            <p:cNvSpPr/>
            <p:nvPr/>
          </p:nvSpPr>
          <p:spPr bwMode="auto">
            <a:xfrm>
              <a:off x="3898" y="6531"/>
              <a:ext cx="383" cy="15"/>
            </a:xfrm>
            <a:custGeom>
              <a:avLst/>
              <a:gdLst>
                <a:gd name="T0" fmla="*/ 167 w 333"/>
                <a:gd name="T1" fmla="*/ 3 h 12"/>
                <a:gd name="T2" fmla="*/ 163 w 333"/>
                <a:gd name="T3" fmla="*/ 0 h 12"/>
                <a:gd name="T4" fmla="*/ 0 w 333"/>
                <a:gd name="T5" fmla="*/ 0 h 12"/>
                <a:gd name="T6" fmla="*/ 0 w 333"/>
                <a:gd name="T7" fmla="*/ 6 h 12"/>
                <a:gd name="T8" fmla="*/ 163 w 333"/>
                <a:gd name="T9" fmla="*/ 6 h 12"/>
                <a:gd name="T10" fmla="*/ 160 w 333"/>
                <a:gd name="T11" fmla="*/ 3 h 12"/>
                <a:gd name="T12" fmla="*/ 163 w 333"/>
                <a:gd name="T13" fmla="*/ 6 h 12"/>
                <a:gd name="T14" fmla="*/ 165 w 333"/>
                <a:gd name="T15" fmla="*/ 5 h 12"/>
                <a:gd name="T16" fmla="*/ 167 w 333"/>
                <a:gd name="T17" fmla="*/ 3 h 12"/>
                <a:gd name="T18" fmla="*/ 165 w 333"/>
                <a:gd name="T19" fmla="*/ 1 h 12"/>
                <a:gd name="T20" fmla="*/ 163 w 333"/>
                <a:gd name="T21" fmla="*/ 0 h 12"/>
                <a:gd name="T22" fmla="*/ 167 w 333"/>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3"/>
                <a:gd name="T37" fmla="*/ 0 h 12"/>
                <a:gd name="T38" fmla="*/ 333 w 333"/>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3" h="12">
                  <a:moveTo>
                    <a:pt x="333" y="6"/>
                  </a:moveTo>
                  <a:lnTo>
                    <a:pt x="326" y="0"/>
                  </a:lnTo>
                  <a:lnTo>
                    <a:pt x="0" y="0"/>
                  </a:lnTo>
                  <a:lnTo>
                    <a:pt x="0" y="12"/>
                  </a:lnTo>
                  <a:lnTo>
                    <a:pt x="326" y="12"/>
                  </a:lnTo>
                  <a:lnTo>
                    <a:pt x="319" y="6"/>
                  </a:lnTo>
                  <a:lnTo>
                    <a:pt x="326" y="12"/>
                  </a:lnTo>
                  <a:lnTo>
                    <a:pt x="330" y="9"/>
                  </a:lnTo>
                  <a:lnTo>
                    <a:pt x="333" y="6"/>
                  </a:lnTo>
                  <a:lnTo>
                    <a:pt x="330" y="2"/>
                  </a:lnTo>
                  <a:lnTo>
                    <a:pt x="326" y="0"/>
                  </a:lnTo>
                  <a:lnTo>
                    <a:pt x="333"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10" name="Freeform 246"/>
            <p:cNvSpPr/>
            <p:nvPr/>
          </p:nvSpPr>
          <p:spPr bwMode="auto">
            <a:xfrm>
              <a:off x="4262" y="6536"/>
              <a:ext cx="18" cy="179"/>
            </a:xfrm>
            <a:custGeom>
              <a:avLst/>
              <a:gdLst>
                <a:gd name="T0" fmla="*/ 4 w 14"/>
                <a:gd name="T1" fmla="*/ 91 h 192"/>
                <a:gd name="T2" fmla="*/ 8 w 14"/>
                <a:gd name="T3" fmla="*/ 94 h 192"/>
                <a:gd name="T4" fmla="*/ 8 w 14"/>
                <a:gd name="T5" fmla="*/ 0 h 192"/>
                <a:gd name="T6" fmla="*/ 0 w 14"/>
                <a:gd name="T7" fmla="*/ 0 h 192"/>
                <a:gd name="T8" fmla="*/ 0 w 14"/>
                <a:gd name="T9" fmla="*/ 94 h 192"/>
                <a:gd name="T10" fmla="*/ 4 w 14"/>
                <a:gd name="T11" fmla="*/ 97 h 192"/>
                <a:gd name="T12" fmla="*/ 0 w 14"/>
                <a:gd name="T13" fmla="*/ 94 h 192"/>
                <a:gd name="T14" fmla="*/ 2 w 14"/>
                <a:gd name="T15" fmla="*/ 96 h 192"/>
                <a:gd name="T16" fmla="*/ 4 w 14"/>
                <a:gd name="T17" fmla="*/ 96 h 192"/>
                <a:gd name="T18" fmla="*/ 6 w 14"/>
                <a:gd name="T19" fmla="*/ 96 h 192"/>
                <a:gd name="T20" fmla="*/ 8 w 14"/>
                <a:gd name="T21" fmla="*/ 94 h 192"/>
                <a:gd name="T22" fmla="*/ 4 w 14"/>
                <a:gd name="T23" fmla="*/ 91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92"/>
                <a:gd name="T38" fmla="*/ 14 w 14"/>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92">
                  <a:moveTo>
                    <a:pt x="7" y="180"/>
                  </a:moveTo>
                  <a:lnTo>
                    <a:pt x="14" y="186"/>
                  </a:lnTo>
                  <a:lnTo>
                    <a:pt x="14" y="0"/>
                  </a:lnTo>
                  <a:lnTo>
                    <a:pt x="0" y="0"/>
                  </a:lnTo>
                  <a:lnTo>
                    <a:pt x="0" y="186"/>
                  </a:lnTo>
                  <a:lnTo>
                    <a:pt x="7" y="192"/>
                  </a:lnTo>
                  <a:lnTo>
                    <a:pt x="0" y="186"/>
                  </a:lnTo>
                  <a:lnTo>
                    <a:pt x="3" y="190"/>
                  </a:lnTo>
                  <a:lnTo>
                    <a:pt x="7" y="191"/>
                  </a:lnTo>
                  <a:lnTo>
                    <a:pt x="11" y="190"/>
                  </a:lnTo>
                  <a:lnTo>
                    <a:pt x="14" y="186"/>
                  </a:lnTo>
                  <a:lnTo>
                    <a:pt x="7" y="18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11" name="Freeform 247"/>
            <p:cNvSpPr/>
            <p:nvPr/>
          </p:nvSpPr>
          <p:spPr bwMode="auto">
            <a:xfrm>
              <a:off x="4271" y="6704"/>
              <a:ext cx="73" cy="17"/>
            </a:xfrm>
            <a:custGeom>
              <a:avLst/>
              <a:gdLst>
                <a:gd name="T0" fmla="*/ 25 w 63"/>
                <a:gd name="T1" fmla="*/ 3 h 12"/>
                <a:gd name="T2" fmla="*/ 28 w 63"/>
                <a:gd name="T3" fmla="*/ 0 h 12"/>
                <a:gd name="T4" fmla="*/ 0 w 63"/>
                <a:gd name="T5" fmla="*/ 0 h 12"/>
                <a:gd name="T6" fmla="*/ 0 w 63"/>
                <a:gd name="T7" fmla="*/ 6 h 12"/>
                <a:gd name="T8" fmla="*/ 28 w 63"/>
                <a:gd name="T9" fmla="*/ 6 h 12"/>
                <a:gd name="T10" fmla="*/ 32 w 63"/>
                <a:gd name="T11" fmla="*/ 3 h 12"/>
                <a:gd name="T12" fmla="*/ 28 w 63"/>
                <a:gd name="T13" fmla="*/ 6 h 12"/>
                <a:gd name="T14" fmla="*/ 30 w 63"/>
                <a:gd name="T15" fmla="*/ 5 h 12"/>
                <a:gd name="T16" fmla="*/ 32 w 63"/>
                <a:gd name="T17" fmla="*/ 3 h 12"/>
                <a:gd name="T18" fmla="*/ 30 w 63"/>
                <a:gd name="T19" fmla="*/ 2 h 12"/>
                <a:gd name="T20" fmla="*/ 28 w 63"/>
                <a:gd name="T21" fmla="*/ 0 h 12"/>
                <a:gd name="T22" fmla="*/ 25 w 63"/>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12"/>
                <a:gd name="T38" fmla="*/ 63 w 63"/>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12">
                  <a:moveTo>
                    <a:pt x="49" y="6"/>
                  </a:moveTo>
                  <a:lnTo>
                    <a:pt x="56" y="0"/>
                  </a:lnTo>
                  <a:lnTo>
                    <a:pt x="0" y="0"/>
                  </a:lnTo>
                  <a:lnTo>
                    <a:pt x="0" y="12"/>
                  </a:lnTo>
                  <a:lnTo>
                    <a:pt x="56" y="12"/>
                  </a:lnTo>
                  <a:lnTo>
                    <a:pt x="63" y="6"/>
                  </a:lnTo>
                  <a:lnTo>
                    <a:pt x="56" y="12"/>
                  </a:lnTo>
                  <a:lnTo>
                    <a:pt x="60" y="10"/>
                  </a:lnTo>
                  <a:lnTo>
                    <a:pt x="63" y="6"/>
                  </a:lnTo>
                  <a:lnTo>
                    <a:pt x="60" y="3"/>
                  </a:lnTo>
                  <a:lnTo>
                    <a:pt x="56" y="0"/>
                  </a:lnTo>
                  <a:lnTo>
                    <a:pt x="4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12" name="Freeform 248"/>
            <p:cNvSpPr/>
            <p:nvPr/>
          </p:nvSpPr>
          <p:spPr bwMode="auto">
            <a:xfrm>
              <a:off x="4328" y="6455"/>
              <a:ext cx="27" cy="255"/>
            </a:xfrm>
            <a:custGeom>
              <a:avLst/>
              <a:gdLst>
                <a:gd name="T0" fmla="*/ 4 w 14"/>
                <a:gd name="T1" fmla="*/ 0 h 275"/>
                <a:gd name="T2" fmla="*/ 0 w 14"/>
                <a:gd name="T3" fmla="*/ 3 h 275"/>
                <a:gd name="T4" fmla="*/ 0 w 14"/>
                <a:gd name="T5" fmla="*/ 138 h 275"/>
                <a:gd name="T6" fmla="*/ 8 w 14"/>
                <a:gd name="T7" fmla="*/ 138 h 275"/>
                <a:gd name="T8" fmla="*/ 8 w 14"/>
                <a:gd name="T9" fmla="*/ 3 h 275"/>
                <a:gd name="T10" fmla="*/ 4 w 14"/>
                <a:gd name="T11" fmla="*/ 6 h 275"/>
                <a:gd name="T12" fmla="*/ 8 w 14"/>
                <a:gd name="T13" fmla="*/ 3 h 275"/>
                <a:gd name="T14" fmla="*/ 6 w 14"/>
                <a:gd name="T15" fmla="*/ 1 h 275"/>
                <a:gd name="T16" fmla="*/ 4 w 14"/>
                <a:gd name="T17" fmla="*/ 0 h 275"/>
                <a:gd name="T18" fmla="*/ 2 w 14"/>
                <a:gd name="T19" fmla="*/ 1 h 275"/>
                <a:gd name="T20" fmla="*/ 0 w 14"/>
                <a:gd name="T21" fmla="*/ 3 h 275"/>
                <a:gd name="T22" fmla="*/ 4 w 14"/>
                <a:gd name="T23" fmla="*/ 0 h 2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275"/>
                <a:gd name="T38" fmla="*/ 14 w 14"/>
                <a:gd name="T39" fmla="*/ 275 h 2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275">
                  <a:moveTo>
                    <a:pt x="7" y="0"/>
                  </a:moveTo>
                  <a:lnTo>
                    <a:pt x="0" y="6"/>
                  </a:lnTo>
                  <a:lnTo>
                    <a:pt x="0" y="275"/>
                  </a:lnTo>
                  <a:lnTo>
                    <a:pt x="14" y="275"/>
                  </a:lnTo>
                  <a:lnTo>
                    <a:pt x="14" y="6"/>
                  </a:lnTo>
                  <a:lnTo>
                    <a:pt x="7" y="12"/>
                  </a:lnTo>
                  <a:lnTo>
                    <a:pt x="14" y="6"/>
                  </a:lnTo>
                  <a:lnTo>
                    <a:pt x="11" y="2"/>
                  </a:lnTo>
                  <a:lnTo>
                    <a:pt x="7" y="0"/>
                  </a:lnTo>
                  <a:lnTo>
                    <a:pt x="3" y="2"/>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13" name="Freeform 249"/>
            <p:cNvSpPr/>
            <p:nvPr/>
          </p:nvSpPr>
          <p:spPr bwMode="auto">
            <a:xfrm>
              <a:off x="4335" y="6455"/>
              <a:ext cx="270" cy="0"/>
            </a:xfrm>
            <a:custGeom>
              <a:avLst/>
              <a:gdLst>
                <a:gd name="T0" fmla="*/ 118 w 236"/>
                <a:gd name="T1" fmla="*/ 3 h 12"/>
                <a:gd name="T2" fmla="*/ 115 w 236"/>
                <a:gd name="T3" fmla="*/ 0 h 12"/>
                <a:gd name="T4" fmla="*/ 0 w 236"/>
                <a:gd name="T5" fmla="*/ 0 h 12"/>
                <a:gd name="T6" fmla="*/ 0 w 236"/>
                <a:gd name="T7" fmla="*/ 6 h 12"/>
                <a:gd name="T8" fmla="*/ 115 w 236"/>
                <a:gd name="T9" fmla="*/ 6 h 12"/>
                <a:gd name="T10" fmla="*/ 111 w 236"/>
                <a:gd name="T11" fmla="*/ 3 h 12"/>
                <a:gd name="T12" fmla="*/ 115 w 236"/>
                <a:gd name="T13" fmla="*/ 6 h 12"/>
                <a:gd name="T14" fmla="*/ 117 w 236"/>
                <a:gd name="T15" fmla="*/ 5 h 12"/>
                <a:gd name="T16" fmla="*/ 118 w 236"/>
                <a:gd name="T17" fmla="*/ 3 h 12"/>
                <a:gd name="T18" fmla="*/ 117 w 236"/>
                <a:gd name="T19" fmla="*/ 1 h 12"/>
                <a:gd name="T20" fmla="*/ 115 w 236"/>
                <a:gd name="T21" fmla="*/ 0 h 12"/>
                <a:gd name="T22" fmla="*/ 118 w 236"/>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6"/>
                <a:gd name="T37" fmla="*/ 0 h 12"/>
                <a:gd name="T38" fmla="*/ 236 w 236"/>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6" h="12">
                  <a:moveTo>
                    <a:pt x="236" y="6"/>
                  </a:moveTo>
                  <a:lnTo>
                    <a:pt x="229" y="0"/>
                  </a:lnTo>
                  <a:lnTo>
                    <a:pt x="0" y="0"/>
                  </a:lnTo>
                  <a:lnTo>
                    <a:pt x="0" y="12"/>
                  </a:lnTo>
                  <a:lnTo>
                    <a:pt x="229" y="12"/>
                  </a:lnTo>
                  <a:lnTo>
                    <a:pt x="221" y="6"/>
                  </a:lnTo>
                  <a:lnTo>
                    <a:pt x="229" y="12"/>
                  </a:lnTo>
                  <a:lnTo>
                    <a:pt x="233" y="10"/>
                  </a:lnTo>
                  <a:lnTo>
                    <a:pt x="236" y="6"/>
                  </a:lnTo>
                  <a:lnTo>
                    <a:pt x="233" y="2"/>
                  </a:lnTo>
                  <a:lnTo>
                    <a:pt x="229" y="0"/>
                  </a:lnTo>
                  <a:lnTo>
                    <a:pt x="236"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14" name="Freeform 250"/>
            <p:cNvSpPr/>
            <p:nvPr/>
          </p:nvSpPr>
          <p:spPr bwMode="auto">
            <a:xfrm>
              <a:off x="4590" y="6460"/>
              <a:ext cx="16" cy="181"/>
            </a:xfrm>
            <a:custGeom>
              <a:avLst/>
              <a:gdLst>
                <a:gd name="T0" fmla="*/ 4 w 15"/>
                <a:gd name="T1" fmla="*/ 92 h 196"/>
                <a:gd name="T2" fmla="*/ 7 w 15"/>
                <a:gd name="T3" fmla="*/ 95 h 196"/>
                <a:gd name="T4" fmla="*/ 7 w 15"/>
                <a:gd name="T5" fmla="*/ 0 h 196"/>
                <a:gd name="T6" fmla="*/ 0 w 15"/>
                <a:gd name="T7" fmla="*/ 0 h 196"/>
                <a:gd name="T8" fmla="*/ 0 w 15"/>
                <a:gd name="T9" fmla="*/ 95 h 196"/>
                <a:gd name="T10" fmla="*/ 4 w 15"/>
                <a:gd name="T11" fmla="*/ 98 h 196"/>
                <a:gd name="T12" fmla="*/ 0 w 15"/>
                <a:gd name="T13" fmla="*/ 95 h 196"/>
                <a:gd name="T14" fmla="*/ 1 w 15"/>
                <a:gd name="T15" fmla="*/ 97 h 196"/>
                <a:gd name="T16" fmla="*/ 4 w 15"/>
                <a:gd name="T17" fmla="*/ 98 h 196"/>
                <a:gd name="T18" fmla="*/ 6 w 15"/>
                <a:gd name="T19" fmla="*/ 97 h 196"/>
                <a:gd name="T20" fmla="*/ 7 w 15"/>
                <a:gd name="T21" fmla="*/ 95 h 196"/>
                <a:gd name="T22" fmla="*/ 4 w 15"/>
                <a:gd name="T23" fmla="*/ 92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96"/>
                <a:gd name="T38" fmla="*/ 15 w 15"/>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96">
                  <a:moveTo>
                    <a:pt x="8" y="184"/>
                  </a:moveTo>
                  <a:lnTo>
                    <a:pt x="15" y="190"/>
                  </a:lnTo>
                  <a:lnTo>
                    <a:pt x="15" y="0"/>
                  </a:lnTo>
                  <a:lnTo>
                    <a:pt x="0" y="0"/>
                  </a:lnTo>
                  <a:lnTo>
                    <a:pt x="0" y="190"/>
                  </a:lnTo>
                  <a:lnTo>
                    <a:pt x="8" y="196"/>
                  </a:lnTo>
                  <a:lnTo>
                    <a:pt x="0" y="190"/>
                  </a:lnTo>
                  <a:lnTo>
                    <a:pt x="3" y="194"/>
                  </a:lnTo>
                  <a:lnTo>
                    <a:pt x="8" y="195"/>
                  </a:lnTo>
                  <a:lnTo>
                    <a:pt x="12" y="194"/>
                  </a:lnTo>
                  <a:lnTo>
                    <a:pt x="15" y="190"/>
                  </a:lnTo>
                  <a:lnTo>
                    <a:pt x="8" y="184"/>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15" name="Freeform 251"/>
            <p:cNvSpPr/>
            <p:nvPr/>
          </p:nvSpPr>
          <p:spPr bwMode="auto">
            <a:xfrm>
              <a:off x="4597" y="6630"/>
              <a:ext cx="112" cy="0"/>
            </a:xfrm>
            <a:custGeom>
              <a:avLst/>
              <a:gdLst>
                <a:gd name="T0" fmla="*/ 47 w 108"/>
                <a:gd name="T1" fmla="*/ 3 h 12"/>
                <a:gd name="T2" fmla="*/ 50 w 108"/>
                <a:gd name="T3" fmla="*/ 0 h 12"/>
                <a:gd name="T4" fmla="*/ 0 w 108"/>
                <a:gd name="T5" fmla="*/ 0 h 12"/>
                <a:gd name="T6" fmla="*/ 0 w 108"/>
                <a:gd name="T7" fmla="*/ 6 h 12"/>
                <a:gd name="T8" fmla="*/ 50 w 108"/>
                <a:gd name="T9" fmla="*/ 6 h 12"/>
                <a:gd name="T10" fmla="*/ 54 w 108"/>
                <a:gd name="T11" fmla="*/ 3 h 12"/>
                <a:gd name="T12" fmla="*/ 50 w 108"/>
                <a:gd name="T13" fmla="*/ 6 h 12"/>
                <a:gd name="T14" fmla="*/ 53 w 108"/>
                <a:gd name="T15" fmla="*/ 5 h 12"/>
                <a:gd name="T16" fmla="*/ 54 w 108"/>
                <a:gd name="T17" fmla="*/ 3 h 12"/>
                <a:gd name="T18" fmla="*/ 53 w 108"/>
                <a:gd name="T19" fmla="*/ 1 h 12"/>
                <a:gd name="T20" fmla="*/ 50 w 108"/>
                <a:gd name="T21" fmla="*/ 0 h 12"/>
                <a:gd name="T22" fmla="*/ 47 w 108"/>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12"/>
                <a:gd name="T38" fmla="*/ 108 w 10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12">
                  <a:moveTo>
                    <a:pt x="93" y="6"/>
                  </a:moveTo>
                  <a:lnTo>
                    <a:pt x="100" y="0"/>
                  </a:lnTo>
                  <a:lnTo>
                    <a:pt x="0" y="0"/>
                  </a:lnTo>
                  <a:lnTo>
                    <a:pt x="0" y="12"/>
                  </a:lnTo>
                  <a:lnTo>
                    <a:pt x="100" y="12"/>
                  </a:lnTo>
                  <a:lnTo>
                    <a:pt x="108" y="6"/>
                  </a:lnTo>
                  <a:lnTo>
                    <a:pt x="100" y="12"/>
                  </a:lnTo>
                  <a:lnTo>
                    <a:pt x="105" y="10"/>
                  </a:lnTo>
                  <a:lnTo>
                    <a:pt x="108" y="6"/>
                  </a:lnTo>
                  <a:lnTo>
                    <a:pt x="105" y="2"/>
                  </a:lnTo>
                  <a:lnTo>
                    <a:pt x="100" y="0"/>
                  </a:lnTo>
                  <a:lnTo>
                    <a:pt x="93"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16" name="Freeform 252"/>
            <p:cNvSpPr/>
            <p:nvPr/>
          </p:nvSpPr>
          <p:spPr bwMode="auto">
            <a:xfrm>
              <a:off x="4704" y="6519"/>
              <a:ext cx="16" cy="111"/>
            </a:xfrm>
            <a:custGeom>
              <a:avLst/>
              <a:gdLst>
                <a:gd name="T0" fmla="*/ 3 w 15"/>
                <a:gd name="T1" fmla="*/ 0 h 126"/>
                <a:gd name="T2" fmla="*/ 0 w 15"/>
                <a:gd name="T3" fmla="*/ 4 h 126"/>
                <a:gd name="T4" fmla="*/ 0 w 15"/>
                <a:gd name="T5" fmla="*/ 63 h 126"/>
                <a:gd name="T6" fmla="*/ 7 w 15"/>
                <a:gd name="T7" fmla="*/ 63 h 126"/>
                <a:gd name="T8" fmla="*/ 7 w 15"/>
                <a:gd name="T9" fmla="*/ 4 h 126"/>
                <a:gd name="T10" fmla="*/ 3 w 15"/>
                <a:gd name="T11" fmla="*/ 7 h 126"/>
                <a:gd name="T12" fmla="*/ 7 w 15"/>
                <a:gd name="T13" fmla="*/ 4 h 126"/>
                <a:gd name="T14" fmla="*/ 6 w 15"/>
                <a:gd name="T15" fmla="*/ 2 h 126"/>
                <a:gd name="T16" fmla="*/ 3 w 15"/>
                <a:gd name="T17" fmla="*/ 0 h 126"/>
                <a:gd name="T18" fmla="*/ 1 w 15"/>
                <a:gd name="T19" fmla="*/ 2 h 126"/>
                <a:gd name="T20" fmla="*/ 0 w 15"/>
                <a:gd name="T21" fmla="*/ 4 h 126"/>
                <a:gd name="T22" fmla="*/ 3 w 15"/>
                <a:gd name="T23" fmla="*/ 0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26"/>
                <a:gd name="T38" fmla="*/ 15 w 15"/>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26">
                  <a:moveTo>
                    <a:pt x="7" y="0"/>
                  </a:moveTo>
                  <a:lnTo>
                    <a:pt x="0" y="7"/>
                  </a:lnTo>
                  <a:lnTo>
                    <a:pt x="0" y="126"/>
                  </a:lnTo>
                  <a:lnTo>
                    <a:pt x="15" y="126"/>
                  </a:lnTo>
                  <a:lnTo>
                    <a:pt x="15" y="7"/>
                  </a:lnTo>
                  <a:lnTo>
                    <a:pt x="7" y="13"/>
                  </a:lnTo>
                  <a:lnTo>
                    <a:pt x="15" y="7"/>
                  </a:lnTo>
                  <a:lnTo>
                    <a:pt x="12" y="3"/>
                  </a:lnTo>
                  <a:lnTo>
                    <a:pt x="7" y="0"/>
                  </a:lnTo>
                  <a:lnTo>
                    <a:pt x="3" y="3"/>
                  </a:lnTo>
                  <a:lnTo>
                    <a:pt x="0" y="7"/>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17" name="Freeform 253"/>
            <p:cNvSpPr/>
            <p:nvPr/>
          </p:nvSpPr>
          <p:spPr bwMode="auto">
            <a:xfrm>
              <a:off x="4713" y="6519"/>
              <a:ext cx="192" cy="2"/>
            </a:xfrm>
            <a:custGeom>
              <a:avLst/>
              <a:gdLst>
                <a:gd name="T0" fmla="*/ 84 w 170"/>
                <a:gd name="T1" fmla="*/ 3 h 13"/>
                <a:gd name="T2" fmla="*/ 80 w 170"/>
                <a:gd name="T3" fmla="*/ 0 h 13"/>
                <a:gd name="T4" fmla="*/ 0 w 170"/>
                <a:gd name="T5" fmla="*/ 0 h 13"/>
                <a:gd name="T6" fmla="*/ 0 w 170"/>
                <a:gd name="T7" fmla="*/ 6 h 13"/>
                <a:gd name="T8" fmla="*/ 80 w 170"/>
                <a:gd name="T9" fmla="*/ 6 h 13"/>
                <a:gd name="T10" fmla="*/ 77 w 170"/>
                <a:gd name="T11" fmla="*/ 3 h 13"/>
                <a:gd name="T12" fmla="*/ 80 w 170"/>
                <a:gd name="T13" fmla="*/ 6 h 13"/>
                <a:gd name="T14" fmla="*/ 83 w 170"/>
                <a:gd name="T15" fmla="*/ 5 h 13"/>
                <a:gd name="T16" fmla="*/ 84 w 170"/>
                <a:gd name="T17" fmla="*/ 3 h 13"/>
                <a:gd name="T18" fmla="*/ 83 w 170"/>
                <a:gd name="T19" fmla="*/ 1 h 13"/>
                <a:gd name="T20" fmla="*/ 80 w 170"/>
                <a:gd name="T21" fmla="*/ 0 h 13"/>
                <a:gd name="T22" fmla="*/ 84 w 170"/>
                <a:gd name="T23" fmla="*/ 3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13"/>
                <a:gd name="T38" fmla="*/ 170 w 170"/>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13">
                  <a:moveTo>
                    <a:pt x="170" y="7"/>
                  </a:moveTo>
                  <a:lnTo>
                    <a:pt x="162" y="0"/>
                  </a:lnTo>
                  <a:lnTo>
                    <a:pt x="0" y="0"/>
                  </a:lnTo>
                  <a:lnTo>
                    <a:pt x="0" y="13"/>
                  </a:lnTo>
                  <a:lnTo>
                    <a:pt x="162" y="13"/>
                  </a:lnTo>
                  <a:lnTo>
                    <a:pt x="155" y="7"/>
                  </a:lnTo>
                  <a:lnTo>
                    <a:pt x="162" y="13"/>
                  </a:lnTo>
                  <a:lnTo>
                    <a:pt x="167" y="10"/>
                  </a:lnTo>
                  <a:lnTo>
                    <a:pt x="170" y="7"/>
                  </a:lnTo>
                  <a:lnTo>
                    <a:pt x="167" y="3"/>
                  </a:lnTo>
                  <a:lnTo>
                    <a:pt x="162" y="0"/>
                  </a:lnTo>
                  <a:lnTo>
                    <a:pt x="170" y="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18" name="Freeform 254"/>
            <p:cNvSpPr/>
            <p:nvPr/>
          </p:nvSpPr>
          <p:spPr bwMode="auto">
            <a:xfrm>
              <a:off x="4890" y="6525"/>
              <a:ext cx="16" cy="196"/>
            </a:xfrm>
            <a:custGeom>
              <a:avLst/>
              <a:gdLst>
                <a:gd name="T0" fmla="*/ 3 w 15"/>
                <a:gd name="T1" fmla="*/ 95 h 201"/>
                <a:gd name="T2" fmla="*/ 7 w 15"/>
                <a:gd name="T3" fmla="*/ 98 h 201"/>
                <a:gd name="T4" fmla="*/ 7 w 15"/>
                <a:gd name="T5" fmla="*/ 0 h 201"/>
                <a:gd name="T6" fmla="*/ 0 w 15"/>
                <a:gd name="T7" fmla="*/ 0 h 201"/>
                <a:gd name="T8" fmla="*/ 0 w 15"/>
                <a:gd name="T9" fmla="*/ 98 h 201"/>
                <a:gd name="T10" fmla="*/ 3 w 15"/>
                <a:gd name="T11" fmla="*/ 101 h 201"/>
                <a:gd name="T12" fmla="*/ 0 w 15"/>
                <a:gd name="T13" fmla="*/ 98 h 201"/>
                <a:gd name="T14" fmla="*/ 1 w 15"/>
                <a:gd name="T15" fmla="*/ 99 h 201"/>
                <a:gd name="T16" fmla="*/ 3 w 15"/>
                <a:gd name="T17" fmla="*/ 100 h 201"/>
                <a:gd name="T18" fmla="*/ 6 w 15"/>
                <a:gd name="T19" fmla="*/ 99 h 201"/>
                <a:gd name="T20" fmla="*/ 7 w 15"/>
                <a:gd name="T21" fmla="*/ 98 h 201"/>
                <a:gd name="T22" fmla="*/ 3 w 15"/>
                <a:gd name="T23" fmla="*/ 95 h 2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01"/>
                <a:gd name="T38" fmla="*/ 15 w 15"/>
                <a:gd name="T39" fmla="*/ 201 h 2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01">
                  <a:moveTo>
                    <a:pt x="7" y="189"/>
                  </a:moveTo>
                  <a:lnTo>
                    <a:pt x="15" y="195"/>
                  </a:lnTo>
                  <a:lnTo>
                    <a:pt x="15" y="0"/>
                  </a:lnTo>
                  <a:lnTo>
                    <a:pt x="0" y="0"/>
                  </a:lnTo>
                  <a:lnTo>
                    <a:pt x="0" y="195"/>
                  </a:lnTo>
                  <a:lnTo>
                    <a:pt x="7" y="201"/>
                  </a:lnTo>
                  <a:lnTo>
                    <a:pt x="0" y="195"/>
                  </a:lnTo>
                  <a:lnTo>
                    <a:pt x="3" y="198"/>
                  </a:lnTo>
                  <a:lnTo>
                    <a:pt x="7" y="199"/>
                  </a:lnTo>
                  <a:lnTo>
                    <a:pt x="12" y="198"/>
                  </a:lnTo>
                  <a:lnTo>
                    <a:pt x="15" y="195"/>
                  </a:lnTo>
                  <a:lnTo>
                    <a:pt x="7" y="18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19" name="Freeform 255"/>
            <p:cNvSpPr/>
            <p:nvPr/>
          </p:nvSpPr>
          <p:spPr bwMode="auto">
            <a:xfrm>
              <a:off x="4899" y="6701"/>
              <a:ext cx="57" cy="20"/>
            </a:xfrm>
            <a:custGeom>
              <a:avLst/>
              <a:gdLst>
                <a:gd name="T0" fmla="*/ 22 w 60"/>
                <a:gd name="T1" fmla="*/ 3 h 12"/>
                <a:gd name="T2" fmla="*/ 25 w 60"/>
                <a:gd name="T3" fmla="*/ 0 h 12"/>
                <a:gd name="T4" fmla="*/ 0 w 60"/>
                <a:gd name="T5" fmla="*/ 0 h 12"/>
                <a:gd name="T6" fmla="*/ 0 w 60"/>
                <a:gd name="T7" fmla="*/ 6 h 12"/>
                <a:gd name="T8" fmla="*/ 25 w 60"/>
                <a:gd name="T9" fmla="*/ 6 h 12"/>
                <a:gd name="T10" fmla="*/ 29 w 60"/>
                <a:gd name="T11" fmla="*/ 3 h 12"/>
                <a:gd name="T12" fmla="*/ 25 w 60"/>
                <a:gd name="T13" fmla="*/ 6 h 12"/>
                <a:gd name="T14" fmla="*/ 28 w 60"/>
                <a:gd name="T15" fmla="*/ 5 h 12"/>
                <a:gd name="T16" fmla="*/ 29 w 60"/>
                <a:gd name="T17" fmla="*/ 3 h 12"/>
                <a:gd name="T18" fmla="*/ 28 w 60"/>
                <a:gd name="T19" fmla="*/ 1 h 12"/>
                <a:gd name="T20" fmla="*/ 25 w 60"/>
                <a:gd name="T21" fmla="*/ 0 h 12"/>
                <a:gd name="T22" fmla="*/ 22 w 60"/>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2"/>
                <a:gd name="T38" fmla="*/ 60 w 6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2">
                  <a:moveTo>
                    <a:pt x="45" y="6"/>
                  </a:moveTo>
                  <a:lnTo>
                    <a:pt x="52" y="0"/>
                  </a:lnTo>
                  <a:lnTo>
                    <a:pt x="0" y="0"/>
                  </a:lnTo>
                  <a:lnTo>
                    <a:pt x="0" y="12"/>
                  </a:lnTo>
                  <a:lnTo>
                    <a:pt x="52" y="12"/>
                  </a:lnTo>
                  <a:lnTo>
                    <a:pt x="60" y="6"/>
                  </a:lnTo>
                  <a:lnTo>
                    <a:pt x="52" y="12"/>
                  </a:lnTo>
                  <a:lnTo>
                    <a:pt x="57" y="9"/>
                  </a:lnTo>
                  <a:lnTo>
                    <a:pt x="60" y="6"/>
                  </a:lnTo>
                  <a:lnTo>
                    <a:pt x="57" y="2"/>
                  </a:lnTo>
                  <a:lnTo>
                    <a:pt x="52" y="0"/>
                  </a:lnTo>
                  <a:lnTo>
                    <a:pt x="4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20" name="Freeform 256"/>
            <p:cNvSpPr/>
            <p:nvPr/>
          </p:nvSpPr>
          <p:spPr bwMode="auto">
            <a:xfrm>
              <a:off x="4949" y="6314"/>
              <a:ext cx="16" cy="392"/>
            </a:xfrm>
            <a:custGeom>
              <a:avLst/>
              <a:gdLst>
                <a:gd name="T0" fmla="*/ 3 w 15"/>
                <a:gd name="T1" fmla="*/ 0 h 425"/>
                <a:gd name="T2" fmla="*/ 0 w 15"/>
                <a:gd name="T3" fmla="*/ 3 h 425"/>
                <a:gd name="T4" fmla="*/ 0 w 15"/>
                <a:gd name="T5" fmla="*/ 212 h 425"/>
                <a:gd name="T6" fmla="*/ 7 w 15"/>
                <a:gd name="T7" fmla="*/ 212 h 425"/>
                <a:gd name="T8" fmla="*/ 7 w 15"/>
                <a:gd name="T9" fmla="*/ 3 h 425"/>
                <a:gd name="T10" fmla="*/ 3 w 15"/>
                <a:gd name="T11" fmla="*/ 6 h 425"/>
                <a:gd name="T12" fmla="*/ 7 w 15"/>
                <a:gd name="T13" fmla="*/ 3 h 425"/>
                <a:gd name="T14" fmla="*/ 6 w 15"/>
                <a:gd name="T15" fmla="*/ 1 h 425"/>
                <a:gd name="T16" fmla="*/ 3 w 15"/>
                <a:gd name="T17" fmla="*/ 0 h 425"/>
                <a:gd name="T18" fmla="*/ 1 w 15"/>
                <a:gd name="T19" fmla="*/ 1 h 425"/>
                <a:gd name="T20" fmla="*/ 0 w 15"/>
                <a:gd name="T21" fmla="*/ 3 h 425"/>
                <a:gd name="T22" fmla="*/ 3 w 15"/>
                <a:gd name="T23" fmla="*/ 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425"/>
                <a:gd name="T38" fmla="*/ 15 w 15"/>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425">
                  <a:moveTo>
                    <a:pt x="7" y="0"/>
                  </a:moveTo>
                  <a:lnTo>
                    <a:pt x="0" y="6"/>
                  </a:lnTo>
                  <a:lnTo>
                    <a:pt x="0" y="425"/>
                  </a:lnTo>
                  <a:lnTo>
                    <a:pt x="15" y="425"/>
                  </a:lnTo>
                  <a:lnTo>
                    <a:pt x="15" y="6"/>
                  </a:lnTo>
                  <a:lnTo>
                    <a:pt x="7" y="13"/>
                  </a:lnTo>
                  <a:lnTo>
                    <a:pt x="15" y="6"/>
                  </a:lnTo>
                  <a:lnTo>
                    <a:pt x="12" y="3"/>
                  </a:lnTo>
                  <a:lnTo>
                    <a:pt x="7" y="0"/>
                  </a:lnTo>
                  <a:lnTo>
                    <a:pt x="3" y="3"/>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21" name="Freeform 257"/>
            <p:cNvSpPr/>
            <p:nvPr/>
          </p:nvSpPr>
          <p:spPr bwMode="auto">
            <a:xfrm>
              <a:off x="4959" y="6314"/>
              <a:ext cx="119" cy="9"/>
            </a:xfrm>
            <a:custGeom>
              <a:avLst/>
              <a:gdLst>
                <a:gd name="T0" fmla="*/ 52 w 105"/>
                <a:gd name="T1" fmla="*/ 3 h 13"/>
                <a:gd name="T2" fmla="*/ 49 w 105"/>
                <a:gd name="T3" fmla="*/ 0 h 13"/>
                <a:gd name="T4" fmla="*/ 0 w 105"/>
                <a:gd name="T5" fmla="*/ 0 h 13"/>
                <a:gd name="T6" fmla="*/ 0 w 105"/>
                <a:gd name="T7" fmla="*/ 6 h 13"/>
                <a:gd name="T8" fmla="*/ 49 w 105"/>
                <a:gd name="T9" fmla="*/ 6 h 13"/>
                <a:gd name="T10" fmla="*/ 45 w 105"/>
                <a:gd name="T11" fmla="*/ 3 h 13"/>
                <a:gd name="T12" fmla="*/ 49 w 105"/>
                <a:gd name="T13" fmla="*/ 6 h 13"/>
                <a:gd name="T14" fmla="*/ 51 w 105"/>
                <a:gd name="T15" fmla="*/ 5 h 13"/>
                <a:gd name="T16" fmla="*/ 52 w 105"/>
                <a:gd name="T17" fmla="*/ 3 h 13"/>
                <a:gd name="T18" fmla="*/ 51 w 105"/>
                <a:gd name="T19" fmla="*/ 1 h 13"/>
                <a:gd name="T20" fmla="*/ 49 w 105"/>
                <a:gd name="T21" fmla="*/ 0 h 13"/>
                <a:gd name="T22" fmla="*/ 52 w 105"/>
                <a:gd name="T23" fmla="*/ 3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13"/>
                <a:gd name="T38" fmla="*/ 105 w 105"/>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13">
                  <a:moveTo>
                    <a:pt x="105" y="6"/>
                  </a:moveTo>
                  <a:lnTo>
                    <a:pt x="98" y="0"/>
                  </a:lnTo>
                  <a:lnTo>
                    <a:pt x="0" y="0"/>
                  </a:lnTo>
                  <a:lnTo>
                    <a:pt x="0" y="13"/>
                  </a:lnTo>
                  <a:lnTo>
                    <a:pt x="98" y="13"/>
                  </a:lnTo>
                  <a:lnTo>
                    <a:pt x="90" y="6"/>
                  </a:lnTo>
                  <a:lnTo>
                    <a:pt x="98" y="13"/>
                  </a:lnTo>
                  <a:lnTo>
                    <a:pt x="102" y="10"/>
                  </a:lnTo>
                  <a:lnTo>
                    <a:pt x="105" y="6"/>
                  </a:lnTo>
                  <a:lnTo>
                    <a:pt x="102" y="3"/>
                  </a:lnTo>
                  <a:lnTo>
                    <a:pt x="98" y="0"/>
                  </a:lnTo>
                  <a:lnTo>
                    <a:pt x="10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22" name="Freeform 258"/>
            <p:cNvSpPr/>
            <p:nvPr/>
          </p:nvSpPr>
          <p:spPr bwMode="auto">
            <a:xfrm>
              <a:off x="4817" y="7157"/>
              <a:ext cx="264" cy="168"/>
            </a:xfrm>
            <a:custGeom>
              <a:avLst/>
              <a:gdLst>
                <a:gd name="T0" fmla="*/ 5 w 232"/>
                <a:gd name="T1" fmla="*/ 91 h 183"/>
                <a:gd name="T2" fmla="*/ 5 w 232"/>
                <a:gd name="T3" fmla="*/ 91 h 183"/>
                <a:gd name="T4" fmla="*/ 27 w 232"/>
                <a:gd name="T5" fmla="*/ 89 h 183"/>
                <a:gd name="T6" fmla="*/ 48 w 232"/>
                <a:gd name="T7" fmla="*/ 84 h 183"/>
                <a:gd name="T8" fmla="*/ 66 w 232"/>
                <a:gd name="T9" fmla="*/ 75 h 183"/>
                <a:gd name="T10" fmla="*/ 82 w 232"/>
                <a:gd name="T11" fmla="*/ 64 h 183"/>
                <a:gd name="T12" fmla="*/ 96 w 232"/>
                <a:gd name="T13" fmla="*/ 50 h 183"/>
                <a:gd name="T14" fmla="*/ 106 w 232"/>
                <a:gd name="T15" fmla="*/ 35 h 183"/>
                <a:gd name="T16" fmla="*/ 112 w 232"/>
                <a:gd name="T17" fmla="*/ 18 h 183"/>
                <a:gd name="T18" fmla="*/ 115 w 232"/>
                <a:gd name="T19" fmla="*/ 0 h 183"/>
                <a:gd name="T20" fmla="*/ 105 w 232"/>
                <a:gd name="T21" fmla="*/ 0 h 183"/>
                <a:gd name="T22" fmla="*/ 103 w 232"/>
                <a:gd name="T23" fmla="*/ 17 h 183"/>
                <a:gd name="T24" fmla="*/ 97 w 232"/>
                <a:gd name="T25" fmla="*/ 33 h 183"/>
                <a:gd name="T26" fmla="*/ 89 w 232"/>
                <a:gd name="T27" fmla="*/ 47 h 183"/>
                <a:gd name="T28" fmla="*/ 76 w 232"/>
                <a:gd name="T29" fmla="*/ 59 h 183"/>
                <a:gd name="T30" fmla="*/ 61 w 232"/>
                <a:gd name="T31" fmla="*/ 69 h 183"/>
                <a:gd name="T32" fmla="*/ 45 w 232"/>
                <a:gd name="T33" fmla="*/ 77 h 183"/>
                <a:gd name="T34" fmla="*/ 26 w 232"/>
                <a:gd name="T35" fmla="*/ 82 h 183"/>
                <a:gd name="T36" fmla="*/ 5 w 232"/>
                <a:gd name="T37" fmla="*/ 83 h 183"/>
                <a:gd name="T38" fmla="*/ 5 w 232"/>
                <a:gd name="T39" fmla="*/ 83 h 183"/>
                <a:gd name="T40" fmla="*/ 5 w 232"/>
                <a:gd name="T41" fmla="*/ 83 h 183"/>
                <a:gd name="T42" fmla="*/ 1 w 232"/>
                <a:gd name="T43" fmla="*/ 84 h 183"/>
                <a:gd name="T44" fmla="*/ 0 w 232"/>
                <a:gd name="T45" fmla="*/ 87 h 183"/>
                <a:gd name="T46" fmla="*/ 1 w 232"/>
                <a:gd name="T47" fmla="*/ 90 h 183"/>
                <a:gd name="T48" fmla="*/ 5 w 232"/>
                <a:gd name="T49" fmla="*/ 91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2"/>
                <a:gd name="T76" fmla="*/ 0 h 183"/>
                <a:gd name="T77" fmla="*/ 232 w 232"/>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2" h="183">
                  <a:moveTo>
                    <a:pt x="10" y="183"/>
                  </a:moveTo>
                  <a:lnTo>
                    <a:pt x="10" y="183"/>
                  </a:lnTo>
                  <a:lnTo>
                    <a:pt x="55" y="178"/>
                  </a:lnTo>
                  <a:lnTo>
                    <a:pt x="96" y="168"/>
                  </a:lnTo>
                  <a:lnTo>
                    <a:pt x="133" y="151"/>
                  </a:lnTo>
                  <a:lnTo>
                    <a:pt x="165" y="128"/>
                  </a:lnTo>
                  <a:lnTo>
                    <a:pt x="193" y="101"/>
                  </a:lnTo>
                  <a:lnTo>
                    <a:pt x="214" y="71"/>
                  </a:lnTo>
                  <a:lnTo>
                    <a:pt x="226" y="37"/>
                  </a:lnTo>
                  <a:lnTo>
                    <a:pt x="232" y="0"/>
                  </a:lnTo>
                  <a:lnTo>
                    <a:pt x="211" y="0"/>
                  </a:lnTo>
                  <a:lnTo>
                    <a:pt x="208" y="34"/>
                  </a:lnTo>
                  <a:lnTo>
                    <a:pt x="196" y="66"/>
                  </a:lnTo>
                  <a:lnTo>
                    <a:pt x="179" y="94"/>
                  </a:lnTo>
                  <a:lnTo>
                    <a:pt x="154" y="118"/>
                  </a:lnTo>
                  <a:lnTo>
                    <a:pt x="124" y="139"/>
                  </a:lnTo>
                  <a:lnTo>
                    <a:pt x="90" y="154"/>
                  </a:lnTo>
                  <a:lnTo>
                    <a:pt x="52" y="164"/>
                  </a:lnTo>
                  <a:lnTo>
                    <a:pt x="10" y="166"/>
                  </a:lnTo>
                  <a:lnTo>
                    <a:pt x="3" y="168"/>
                  </a:lnTo>
                  <a:lnTo>
                    <a:pt x="0" y="175"/>
                  </a:lnTo>
                  <a:lnTo>
                    <a:pt x="3" y="181"/>
                  </a:lnTo>
                  <a:lnTo>
                    <a:pt x="10" y="18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23" name="Freeform 259"/>
            <p:cNvSpPr/>
            <p:nvPr/>
          </p:nvSpPr>
          <p:spPr bwMode="auto">
            <a:xfrm>
              <a:off x="3403" y="7310"/>
              <a:ext cx="1425" cy="15"/>
            </a:xfrm>
            <a:custGeom>
              <a:avLst/>
              <a:gdLst>
                <a:gd name="T0" fmla="*/ 5 w 1244"/>
                <a:gd name="T1" fmla="*/ 8 h 17"/>
                <a:gd name="T2" fmla="*/ 5 w 1244"/>
                <a:gd name="T3" fmla="*/ 8 h 17"/>
                <a:gd name="T4" fmla="*/ 622 w 1244"/>
                <a:gd name="T5" fmla="*/ 8 h 17"/>
                <a:gd name="T6" fmla="*/ 622 w 1244"/>
                <a:gd name="T7" fmla="*/ 0 h 17"/>
                <a:gd name="T8" fmla="*/ 5 w 1244"/>
                <a:gd name="T9" fmla="*/ 0 h 17"/>
                <a:gd name="T10" fmla="*/ 5 w 1244"/>
                <a:gd name="T11" fmla="*/ 0 h 17"/>
                <a:gd name="T12" fmla="*/ 5 w 1244"/>
                <a:gd name="T13" fmla="*/ 0 h 17"/>
                <a:gd name="T14" fmla="*/ 1 w 1244"/>
                <a:gd name="T15" fmla="*/ 1 h 17"/>
                <a:gd name="T16" fmla="*/ 0 w 1244"/>
                <a:gd name="T17" fmla="*/ 4 h 17"/>
                <a:gd name="T18" fmla="*/ 1 w 1244"/>
                <a:gd name="T19" fmla="*/ 7 h 17"/>
                <a:gd name="T20" fmla="*/ 5 w 1244"/>
                <a:gd name="T21" fmla="*/ 8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4"/>
                <a:gd name="T34" fmla="*/ 0 h 17"/>
                <a:gd name="T35" fmla="*/ 1244 w 12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4" h="17">
                  <a:moveTo>
                    <a:pt x="11" y="17"/>
                  </a:moveTo>
                  <a:lnTo>
                    <a:pt x="11" y="17"/>
                  </a:lnTo>
                  <a:lnTo>
                    <a:pt x="1244" y="17"/>
                  </a:lnTo>
                  <a:lnTo>
                    <a:pt x="1244" y="0"/>
                  </a:lnTo>
                  <a:lnTo>
                    <a:pt x="11" y="0"/>
                  </a:lnTo>
                  <a:lnTo>
                    <a:pt x="3" y="2"/>
                  </a:lnTo>
                  <a:lnTo>
                    <a:pt x="0" y="9"/>
                  </a:lnTo>
                  <a:lnTo>
                    <a:pt x="3" y="15"/>
                  </a:lnTo>
                  <a:lnTo>
                    <a:pt x="11" y="1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24" name="Freeform 260"/>
            <p:cNvSpPr/>
            <p:nvPr/>
          </p:nvSpPr>
          <p:spPr bwMode="auto">
            <a:xfrm>
              <a:off x="3160" y="7148"/>
              <a:ext cx="254" cy="177"/>
            </a:xfrm>
            <a:custGeom>
              <a:avLst/>
              <a:gdLst>
                <a:gd name="T0" fmla="*/ 0 w 222"/>
                <a:gd name="T1" fmla="*/ 4 h 191"/>
                <a:gd name="T2" fmla="*/ 0 w 222"/>
                <a:gd name="T3" fmla="*/ 4 h 191"/>
                <a:gd name="T4" fmla="*/ 3 w 222"/>
                <a:gd name="T5" fmla="*/ 23 h 191"/>
                <a:gd name="T6" fmla="*/ 9 w 222"/>
                <a:gd name="T7" fmla="*/ 40 h 191"/>
                <a:gd name="T8" fmla="*/ 20 w 222"/>
                <a:gd name="T9" fmla="*/ 55 h 191"/>
                <a:gd name="T10" fmla="*/ 34 w 222"/>
                <a:gd name="T11" fmla="*/ 68 h 191"/>
                <a:gd name="T12" fmla="*/ 50 w 222"/>
                <a:gd name="T13" fmla="*/ 80 h 191"/>
                <a:gd name="T14" fmla="*/ 68 w 222"/>
                <a:gd name="T15" fmla="*/ 88 h 191"/>
                <a:gd name="T16" fmla="*/ 89 w 222"/>
                <a:gd name="T17" fmla="*/ 93 h 191"/>
                <a:gd name="T18" fmla="*/ 111 w 222"/>
                <a:gd name="T19" fmla="*/ 96 h 191"/>
                <a:gd name="T20" fmla="*/ 111 w 222"/>
                <a:gd name="T21" fmla="*/ 87 h 191"/>
                <a:gd name="T22" fmla="*/ 90 w 222"/>
                <a:gd name="T23" fmla="*/ 86 h 191"/>
                <a:gd name="T24" fmla="*/ 71 w 222"/>
                <a:gd name="T25" fmla="*/ 81 h 191"/>
                <a:gd name="T26" fmla="*/ 54 w 222"/>
                <a:gd name="T27" fmla="*/ 74 h 191"/>
                <a:gd name="T28" fmla="*/ 40 w 222"/>
                <a:gd name="T29" fmla="*/ 63 h 191"/>
                <a:gd name="T30" fmla="*/ 27 w 222"/>
                <a:gd name="T31" fmla="*/ 51 h 191"/>
                <a:gd name="T32" fmla="*/ 18 w 222"/>
                <a:gd name="T33" fmla="*/ 37 h 191"/>
                <a:gd name="T34" fmla="*/ 12 w 222"/>
                <a:gd name="T35" fmla="*/ 21 h 191"/>
                <a:gd name="T36" fmla="*/ 11 w 222"/>
                <a:gd name="T37" fmla="*/ 4 h 191"/>
                <a:gd name="T38" fmla="*/ 11 w 222"/>
                <a:gd name="T39" fmla="*/ 4 h 191"/>
                <a:gd name="T40" fmla="*/ 11 w 222"/>
                <a:gd name="T41" fmla="*/ 4 h 191"/>
                <a:gd name="T42" fmla="*/ 9 w 222"/>
                <a:gd name="T43" fmla="*/ 1 h 191"/>
                <a:gd name="T44" fmla="*/ 6 w 222"/>
                <a:gd name="T45" fmla="*/ 0 h 191"/>
                <a:gd name="T46" fmla="*/ 2 w 222"/>
                <a:gd name="T47" fmla="*/ 1 h 191"/>
                <a:gd name="T48" fmla="*/ 0 w 222"/>
                <a:gd name="T49" fmla="*/ 4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91"/>
                <a:gd name="T77" fmla="*/ 222 w 222"/>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91">
                  <a:moveTo>
                    <a:pt x="0" y="8"/>
                  </a:moveTo>
                  <a:lnTo>
                    <a:pt x="0" y="8"/>
                  </a:lnTo>
                  <a:lnTo>
                    <a:pt x="6" y="45"/>
                  </a:lnTo>
                  <a:lnTo>
                    <a:pt x="18" y="79"/>
                  </a:lnTo>
                  <a:lnTo>
                    <a:pt x="39" y="109"/>
                  </a:lnTo>
                  <a:lnTo>
                    <a:pt x="67" y="136"/>
                  </a:lnTo>
                  <a:lnTo>
                    <a:pt x="99" y="159"/>
                  </a:lnTo>
                  <a:lnTo>
                    <a:pt x="136" y="176"/>
                  </a:lnTo>
                  <a:lnTo>
                    <a:pt x="178" y="186"/>
                  </a:lnTo>
                  <a:lnTo>
                    <a:pt x="222" y="191"/>
                  </a:lnTo>
                  <a:lnTo>
                    <a:pt x="222" y="174"/>
                  </a:lnTo>
                  <a:lnTo>
                    <a:pt x="180" y="172"/>
                  </a:lnTo>
                  <a:lnTo>
                    <a:pt x="142" y="162"/>
                  </a:lnTo>
                  <a:lnTo>
                    <a:pt x="108" y="147"/>
                  </a:lnTo>
                  <a:lnTo>
                    <a:pt x="79" y="126"/>
                  </a:lnTo>
                  <a:lnTo>
                    <a:pt x="54" y="102"/>
                  </a:lnTo>
                  <a:lnTo>
                    <a:pt x="36" y="74"/>
                  </a:lnTo>
                  <a:lnTo>
                    <a:pt x="24" y="42"/>
                  </a:lnTo>
                  <a:lnTo>
                    <a:pt x="21" y="8"/>
                  </a:lnTo>
                  <a:lnTo>
                    <a:pt x="18" y="2"/>
                  </a:lnTo>
                  <a:lnTo>
                    <a:pt x="11" y="0"/>
                  </a:lnTo>
                  <a:lnTo>
                    <a:pt x="3" y="2"/>
                  </a:lnTo>
                  <a:lnTo>
                    <a:pt x="0" y="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25" name="Freeform 261"/>
            <p:cNvSpPr/>
            <p:nvPr/>
          </p:nvSpPr>
          <p:spPr bwMode="auto">
            <a:xfrm>
              <a:off x="3160" y="6207"/>
              <a:ext cx="25" cy="950"/>
            </a:xfrm>
            <a:custGeom>
              <a:avLst/>
              <a:gdLst>
                <a:gd name="T0" fmla="*/ 0 w 21"/>
                <a:gd name="T1" fmla="*/ 4 h 1026"/>
                <a:gd name="T2" fmla="*/ 0 w 21"/>
                <a:gd name="T3" fmla="*/ 4 h 1026"/>
                <a:gd name="T4" fmla="*/ 0 w 21"/>
                <a:gd name="T5" fmla="*/ 514 h 1026"/>
                <a:gd name="T6" fmla="*/ 11 w 21"/>
                <a:gd name="T7" fmla="*/ 514 h 1026"/>
                <a:gd name="T8" fmla="*/ 11 w 21"/>
                <a:gd name="T9" fmla="*/ 4 h 1026"/>
                <a:gd name="T10" fmla="*/ 11 w 21"/>
                <a:gd name="T11" fmla="*/ 4 h 1026"/>
                <a:gd name="T12" fmla="*/ 11 w 21"/>
                <a:gd name="T13" fmla="*/ 4 h 1026"/>
                <a:gd name="T14" fmla="*/ 9 w 21"/>
                <a:gd name="T15" fmla="*/ 1 h 1026"/>
                <a:gd name="T16" fmla="*/ 6 w 21"/>
                <a:gd name="T17" fmla="*/ 0 h 1026"/>
                <a:gd name="T18" fmla="*/ 2 w 21"/>
                <a:gd name="T19" fmla="*/ 1 h 1026"/>
                <a:gd name="T20" fmla="*/ 0 w 21"/>
                <a:gd name="T21" fmla="*/ 4 h 10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026"/>
                <a:gd name="T35" fmla="*/ 21 w 21"/>
                <a:gd name="T36" fmla="*/ 1026 h 10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026">
                  <a:moveTo>
                    <a:pt x="0" y="8"/>
                  </a:moveTo>
                  <a:lnTo>
                    <a:pt x="0" y="8"/>
                  </a:lnTo>
                  <a:lnTo>
                    <a:pt x="0" y="1026"/>
                  </a:lnTo>
                  <a:lnTo>
                    <a:pt x="21" y="1026"/>
                  </a:lnTo>
                  <a:lnTo>
                    <a:pt x="21" y="8"/>
                  </a:lnTo>
                  <a:lnTo>
                    <a:pt x="18" y="2"/>
                  </a:lnTo>
                  <a:lnTo>
                    <a:pt x="11" y="0"/>
                  </a:lnTo>
                  <a:lnTo>
                    <a:pt x="3" y="2"/>
                  </a:lnTo>
                  <a:lnTo>
                    <a:pt x="0" y="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26" name="Freeform 262"/>
            <p:cNvSpPr/>
            <p:nvPr/>
          </p:nvSpPr>
          <p:spPr bwMode="auto">
            <a:xfrm>
              <a:off x="3160" y="6046"/>
              <a:ext cx="266" cy="170"/>
            </a:xfrm>
            <a:custGeom>
              <a:avLst/>
              <a:gdLst>
                <a:gd name="T0" fmla="*/ 111 w 232"/>
                <a:gd name="T1" fmla="*/ 0 h 183"/>
                <a:gd name="T2" fmla="*/ 111 w 232"/>
                <a:gd name="T3" fmla="*/ 0 h 183"/>
                <a:gd name="T4" fmla="*/ 89 w 232"/>
                <a:gd name="T5" fmla="*/ 3 h 183"/>
                <a:gd name="T6" fmla="*/ 68 w 232"/>
                <a:gd name="T7" fmla="*/ 8 h 183"/>
                <a:gd name="T8" fmla="*/ 50 w 232"/>
                <a:gd name="T9" fmla="*/ 16 h 183"/>
                <a:gd name="T10" fmla="*/ 34 w 232"/>
                <a:gd name="T11" fmla="*/ 28 h 183"/>
                <a:gd name="T12" fmla="*/ 20 w 232"/>
                <a:gd name="T13" fmla="*/ 41 h 183"/>
                <a:gd name="T14" fmla="*/ 9 w 232"/>
                <a:gd name="T15" fmla="*/ 57 h 183"/>
                <a:gd name="T16" fmla="*/ 3 w 232"/>
                <a:gd name="T17" fmla="*/ 74 h 183"/>
                <a:gd name="T18" fmla="*/ 0 w 232"/>
                <a:gd name="T19" fmla="*/ 92 h 183"/>
                <a:gd name="T20" fmla="*/ 11 w 232"/>
                <a:gd name="T21" fmla="*/ 92 h 183"/>
                <a:gd name="T22" fmla="*/ 12 w 232"/>
                <a:gd name="T23" fmla="*/ 75 h 183"/>
                <a:gd name="T24" fmla="*/ 18 w 232"/>
                <a:gd name="T25" fmla="*/ 59 h 183"/>
                <a:gd name="T26" fmla="*/ 27 w 232"/>
                <a:gd name="T27" fmla="*/ 45 h 183"/>
                <a:gd name="T28" fmla="*/ 40 w 232"/>
                <a:gd name="T29" fmla="*/ 33 h 183"/>
                <a:gd name="T30" fmla="*/ 54 w 232"/>
                <a:gd name="T31" fmla="*/ 22 h 183"/>
                <a:gd name="T32" fmla="*/ 71 w 232"/>
                <a:gd name="T33" fmla="*/ 15 h 183"/>
                <a:gd name="T34" fmla="*/ 90 w 232"/>
                <a:gd name="T35" fmla="*/ 10 h 183"/>
                <a:gd name="T36" fmla="*/ 111 w 232"/>
                <a:gd name="T37" fmla="*/ 9 h 183"/>
                <a:gd name="T38" fmla="*/ 111 w 232"/>
                <a:gd name="T39" fmla="*/ 9 h 183"/>
                <a:gd name="T40" fmla="*/ 111 w 232"/>
                <a:gd name="T41" fmla="*/ 9 h 183"/>
                <a:gd name="T42" fmla="*/ 115 w 232"/>
                <a:gd name="T43" fmla="*/ 8 h 183"/>
                <a:gd name="T44" fmla="*/ 116 w 232"/>
                <a:gd name="T45" fmla="*/ 5 h 183"/>
                <a:gd name="T46" fmla="*/ 115 w 232"/>
                <a:gd name="T47" fmla="*/ 2 h 183"/>
                <a:gd name="T48" fmla="*/ 111 w 232"/>
                <a:gd name="T49" fmla="*/ 0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2"/>
                <a:gd name="T76" fmla="*/ 0 h 183"/>
                <a:gd name="T77" fmla="*/ 232 w 232"/>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2" h="183">
                  <a:moveTo>
                    <a:pt x="222" y="0"/>
                  </a:moveTo>
                  <a:lnTo>
                    <a:pt x="222" y="0"/>
                  </a:lnTo>
                  <a:lnTo>
                    <a:pt x="178" y="5"/>
                  </a:lnTo>
                  <a:lnTo>
                    <a:pt x="136" y="15"/>
                  </a:lnTo>
                  <a:lnTo>
                    <a:pt x="99" y="32"/>
                  </a:lnTo>
                  <a:lnTo>
                    <a:pt x="67" y="55"/>
                  </a:lnTo>
                  <a:lnTo>
                    <a:pt x="39" y="82"/>
                  </a:lnTo>
                  <a:lnTo>
                    <a:pt x="18" y="113"/>
                  </a:lnTo>
                  <a:lnTo>
                    <a:pt x="6" y="147"/>
                  </a:lnTo>
                  <a:lnTo>
                    <a:pt x="0" y="183"/>
                  </a:lnTo>
                  <a:lnTo>
                    <a:pt x="21" y="183"/>
                  </a:lnTo>
                  <a:lnTo>
                    <a:pt x="24" y="149"/>
                  </a:lnTo>
                  <a:lnTo>
                    <a:pt x="36" y="118"/>
                  </a:lnTo>
                  <a:lnTo>
                    <a:pt x="54" y="89"/>
                  </a:lnTo>
                  <a:lnTo>
                    <a:pt x="79" y="65"/>
                  </a:lnTo>
                  <a:lnTo>
                    <a:pt x="108" y="44"/>
                  </a:lnTo>
                  <a:lnTo>
                    <a:pt x="142" y="30"/>
                  </a:lnTo>
                  <a:lnTo>
                    <a:pt x="180" y="20"/>
                  </a:lnTo>
                  <a:lnTo>
                    <a:pt x="222" y="18"/>
                  </a:lnTo>
                  <a:lnTo>
                    <a:pt x="229" y="15"/>
                  </a:lnTo>
                  <a:lnTo>
                    <a:pt x="232" y="9"/>
                  </a:lnTo>
                  <a:lnTo>
                    <a:pt x="229" y="3"/>
                  </a:lnTo>
                  <a:lnTo>
                    <a:pt x="222"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27" name="Freeform 263"/>
            <p:cNvSpPr/>
            <p:nvPr/>
          </p:nvSpPr>
          <p:spPr bwMode="auto">
            <a:xfrm>
              <a:off x="3414" y="6046"/>
              <a:ext cx="1425" cy="17"/>
            </a:xfrm>
            <a:custGeom>
              <a:avLst/>
              <a:gdLst>
                <a:gd name="T0" fmla="*/ 617 w 1244"/>
                <a:gd name="T1" fmla="*/ 0 h 18"/>
                <a:gd name="T2" fmla="*/ 617 w 1244"/>
                <a:gd name="T3" fmla="*/ 0 h 18"/>
                <a:gd name="T4" fmla="*/ 0 w 1244"/>
                <a:gd name="T5" fmla="*/ 0 h 18"/>
                <a:gd name="T6" fmla="*/ 0 w 1244"/>
                <a:gd name="T7" fmla="*/ 9 h 18"/>
                <a:gd name="T8" fmla="*/ 617 w 1244"/>
                <a:gd name="T9" fmla="*/ 9 h 18"/>
                <a:gd name="T10" fmla="*/ 617 w 1244"/>
                <a:gd name="T11" fmla="*/ 9 h 18"/>
                <a:gd name="T12" fmla="*/ 617 w 1244"/>
                <a:gd name="T13" fmla="*/ 9 h 18"/>
                <a:gd name="T14" fmla="*/ 621 w 1244"/>
                <a:gd name="T15" fmla="*/ 7 h 18"/>
                <a:gd name="T16" fmla="*/ 622 w 1244"/>
                <a:gd name="T17" fmla="*/ 5 h 18"/>
                <a:gd name="T18" fmla="*/ 621 w 1244"/>
                <a:gd name="T19" fmla="*/ 1 h 18"/>
                <a:gd name="T20" fmla="*/ 617 w 1244"/>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4"/>
                <a:gd name="T34" fmla="*/ 0 h 18"/>
                <a:gd name="T35" fmla="*/ 1244 w 124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4" h="18">
                  <a:moveTo>
                    <a:pt x="1233" y="0"/>
                  </a:moveTo>
                  <a:lnTo>
                    <a:pt x="1233" y="0"/>
                  </a:lnTo>
                  <a:lnTo>
                    <a:pt x="0" y="0"/>
                  </a:lnTo>
                  <a:lnTo>
                    <a:pt x="0" y="18"/>
                  </a:lnTo>
                  <a:lnTo>
                    <a:pt x="1233" y="18"/>
                  </a:lnTo>
                  <a:lnTo>
                    <a:pt x="1241" y="15"/>
                  </a:lnTo>
                  <a:lnTo>
                    <a:pt x="1244" y="9"/>
                  </a:lnTo>
                  <a:lnTo>
                    <a:pt x="1241" y="3"/>
                  </a:lnTo>
                  <a:lnTo>
                    <a:pt x="1233"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28" name="Freeform 264"/>
            <p:cNvSpPr/>
            <p:nvPr/>
          </p:nvSpPr>
          <p:spPr bwMode="auto">
            <a:xfrm>
              <a:off x="4828" y="6046"/>
              <a:ext cx="252" cy="177"/>
            </a:xfrm>
            <a:custGeom>
              <a:avLst/>
              <a:gdLst>
                <a:gd name="T0" fmla="*/ 110 w 222"/>
                <a:gd name="T1" fmla="*/ 92 h 192"/>
                <a:gd name="T2" fmla="*/ 110 w 222"/>
                <a:gd name="T3" fmla="*/ 92 h 192"/>
                <a:gd name="T4" fmla="*/ 107 w 222"/>
                <a:gd name="T5" fmla="*/ 74 h 192"/>
                <a:gd name="T6" fmla="*/ 101 w 222"/>
                <a:gd name="T7" fmla="*/ 56 h 192"/>
                <a:gd name="T8" fmla="*/ 91 w 222"/>
                <a:gd name="T9" fmla="*/ 41 h 192"/>
                <a:gd name="T10" fmla="*/ 77 w 222"/>
                <a:gd name="T11" fmla="*/ 27 h 192"/>
                <a:gd name="T12" fmla="*/ 61 w 222"/>
                <a:gd name="T13" fmla="*/ 16 h 192"/>
                <a:gd name="T14" fmla="*/ 43 w 222"/>
                <a:gd name="T15" fmla="*/ 7 h 192"/>
                <a:gd name="T16" fmla="*/ 22 w 222"/>
                <a:gd name="T17" fmla="*/ 3 h 192"/>
                <a:gd name="T18" fmla="*/ 0 w 222"/>
                <a:gd name="T19" fmla="*/ 0 h 192"/>
                <a:gd name="T20" fmla="*/ 0 w 222"/>
                <a:gd name="T21" fmla="*/ 9 h 192"/>
                <a:gd name="T22" fmla="*/ 21 w 222"/>
                <a:gd name="T23" fmla="*/ 10 h 192"/>
                <a:gd name="T24" fmla="*/ 40 w 222"/>
                <a:gd name="T25" fmla="*/ 15 h 192"/>
                <a:gd name="T26" fmla="*/ 56 w 222"/>
                <a:gd name="T27" fmla="*/ 22 h 192"/>
                <a:gd name="T28" fmla="*/ 71 w 222"/>
                <a:gd name="T29" fmla="*/ 33 h 192"/>
                <a:gd name="T30" fmla="*/ 84 w 222"/>
                <a:gd name="T31" fmla="*/ 45 h 192"/>
                <a:gd name="T32" fmla="*/ 92 w 222"/>
                <a:gd name="T33" fmla="*/ 59 h 192"/>
                <a:gd name="T34" fmla="*/ 98 w 222"/>
                <a:gd name="T35" fmla="*/ 75 h 192"/>
                <a:gd name="T36" fmla="*/ 100 w 222"/>
                <a:gd name="T37" fmla="*/ 92 h 192"/>
                <a:gd name="T38" fmla="*/ 100 w 222"/>
                <a:gd name="T39" fmla="*/ 92 h 192"/>
                <a:gd name="T40" fmla="*/ 100 w 222"/>
                <a:gd name="T41" fmla="*/ 92 h 192"/>
                <a:gd name="T42" fmla="*/ 101 w 222"/>
                <a:gd name="T43" fmla="*/ 95 h 192"/>
                <a:gd name="T44" fmla="*/ 105 w 222"/>
                <a:gd name="T45" fmla="*/ 96 h 192"/>
                <a:gd name="T46" fmla="*/ 109 w 222"/>
                <a:gd name="T47" fmla="*/ 95 h 192"/>
                <a:gd name="T48" fmla="*/ 110 w 222"/>
                <a:gd name="T49" fmla="*/ 92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92"/>
                <a:gd name="T77" fmla="*/ 222 w 222"/>
                <a:gd name="T78" fmla="*/ 192 h 1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92">
                  <a:moveTo>
                    <a:pt x="222" y="183"/>
                  </a:moveTo>
                  <a:lnTo>
                    <a:pt x="222" y="183"/>
                  </a:lnTo>
                  <a:lnTo>
                    <a:pt x="216" y="147"/>
                  </a:lnTo>
                  <a:lnTo>
                    <a:pt x="204" y="113"/>
                  </a:lnTo>
                  <a:lnTo>
                    <a:pt x="183" y="82"/>
                  </a:lnTo>
                  <a:lnTo>
                    <a:pt x="155" y="55"/>
                  </a:lnTo>
                  <a:lnTo>
                    <a:pt x="123" y="32"/>
                  </a:lnTo>
                  <a:lnTo>
                    <a:pt x="86" y="15"/>
                  </a:lnTo>
                  <a:lnTo>
                    <a:pt x="45" y="5"/>
                  </a:lnTo>
                  <a:lnTo>
                    <a:pt x="0" y="0"/>
                  </a:lnTo>
                  <a:lnTo>
                    <a:pt x="0" y="18"/>
                  </a:lnTo>
                  <a:lnTo>
                    <a:pt x="42" y="20"/>
                  </a:lnTo>
                  <a:lnTo>
                    <a:pt x="80" y="30"/>
                  </a:lnTo>
                  <a:lnTo>
                    <a:pt x="114" y="44"/>
                  </a:lnTo>
                  <a:lnTo>
                    <a:pt x="144" y="65"/>
                  </a:lnTo>
                  <a:lnTo>
                    <a:pt x="169" y="89"/>
                  </a:lnTo>
                  <a:lnTo>
                    <a:pt x="186" y="118"/>
                  </a:lnTo>
                  <a:lnTo>
                    <a:pt x="198" y="149"/>
                  </a:lnTo>
                  <a:lnTo>
                    <a:pt x="201" y="183"/>
                  </a:lnTo>
                  <a:lnTo>
                    <a:pt x="204" y="189"/>
                  </a:lnTo>
                  <a:lnTo>
                    <a:pt x="212" y="192"/>
                  </a:lnTo>
                  <a:lnTo>
                    <a:pt x="219" y="189"/>
                  </a:lnTo>
                  <a:lnTo>
                    <a:pt x="222" y="18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29" name="Freeform 265"/>
            <p:cNvSpPr/>
            <p:nvPr/>
          </p:nvSpPr>
          <p:spPr bwMode="auto">
            <a:xfrm>
              <a:off x="5057" y="6216"/>
              <a:ext cx="23" cy="948"/>
            </a:xfrm>
            <a:custGeom>
              <a:avLst/>
              <a:gdLst>
                <a:gd name="T0" fmla="*/ 10 w 21"/>
                <a:gd name="T1" fmla="*/ 509 h 1027"/>
                <a:gd name="T2" fmla="*/ 10 w 21"/>
                <a:gd name="T3" fmla="*/ 509 h 1027"/>
                <a:gd name="T4" fmla="*/ 10 w 21"/>
                <a:gd name="T5" fmla="*/ 0 h 1027"/>
                <a:gd name="T6" fmla="*/ 0 w 21"/>
                <a:gd name="T7" fmla="*/ 0 h 1027"/>
                <a:gd name="T8" fmla="*/ 0 w 21"/>
                <a:gd name="T9" fmla="*/ 509 h 1027"/>
                <a:gd name="T10" fmla="*/ 0 w 21"/>
                <a:gd name="T11" fmla="*/ 509 h 1027"/>
                <a:gd name="T12" fmla="*/ 0 w 21"/>
                <a:gd name="T13" fmla="*/ 509 h 1027"/>
                <a:gd name="T14" fmla="*/ 1 w 21"/>
                <a:gd name="T15" fmla="*/ 512 h 1027"/>
                <a:gd name="T16" fmla="*/ 5 w 21"/>
                <a:gd name="T17" fmla="*/ 513 h 1027"/>
                <a:gd name="T18" fmla="*/ 9 w 21"/>
                <a:gd name="T19" fmla="*/ 512 h 1027"/>
                <a:gd name="T20" fmla="*/ 10 w 21"/>
                <a:gd name="T21" fmla="*/ 509 h 10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027"/>
                <a:gd name="T35" fmla="*/ 21 w 21"/>
                <a:gd name="T36" fmla="*/ 1027 h 10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027">
                  <a:moveTo>
                    <a:pt x="21" y="1018"/>
                  </a:moveTo>
                  <a:lnTo>
                    <a:pt x="21" y="1018"/>
                  </a:lnTo>
                  <a:lnTo>
                    <a:pt x="21" y="0"/>
                  </a:lnTo>
                  <a:lnTo>
                    <a:pt x="0" y="0"/>
                  </a:lnTo>
                  <a:lnTo>
                    <a:pt x="0" y="1018"/>
                  </a:lnTo>
                  <a:lnTo>
                    <a:pt x="3" y="1024"/>
                  </a:lnTo>
                  <a:lnTo>
                    <a:pt x="11" y="1027"/>
                  </a:lnTo>
                  <a:lnTo>
                    <a:pt x="18" y="1024"/>
                  </a:lnTo>
                  <a:lnTo>
                    <a:pt x="21" y="101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104712" name="Rectangle 266"/>
            <p:cNvSpPr/>
            <p:nvPr/>
          </p:nvSpPr>
          <p:spPr>
            <a:xfrm>
              <a:off x="3442" y="7216"/>
              <a:ext cx="238" cy="103"/>
            </a:xfrm>
            <a:prstGeom prst="rect">
              <a:avLst/>
            </a:prstGeom>
            <a:solidFill>
              <a:srgbClr val="303D47"/>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395531" name="Freeform 267"/>
            <p:cNvSpPr/>
            <p:nvPr/>
          </p:nvSpPr>
          <p:spPr bwMode="auto">
            <a:xfrm>
              <a:off x="3669" y="7216"/>
              <a:ext cx="18" cy="109"/>
            </a:xfrm>
            <a:custGeom>
              <a:avLst/>
              <a:gdLst>
                <a:gd name="T0" fmla="*/ 3 w 15"/>
                <a:gd name="T1" fmla="*/ 59 h 118"/>
                <a:gd name="T2" fmla="*/ 7 w 15"/>
                <a:gd name="T3" fmla="*/ 56 h 118"/>
                <a:gd name="T4" fmla="*/ 7 w 15"/>
                <a:gd name="T5" fmla="*/ 0 h 118"/>
                <a:gd name="T6" fmla="*/ 0 w 15"/>
                <a:gd name="T7" fmla="*/ 0 h 118"/>
                <a:gd name="T8" fmla="*/ 0 w 15"/>
                <a:gd name="T9" fmla="*/ 56 h 118"/>
                <a:gd name="T10" fmla="*/ 3 w 15"/>
                <a:gd name="T11" fmla="*/ 53 h 118"/>
                <a:gd name="T12" fmla="*/ 3 w 15"/>
                <a:gd name="T13" fmla="*/ 59 h 118"/>
                <a:gd name="T14" fmla="*/ 7 w 15"/>
                <a:gd name="T15" fmla="*/ 59 h 118"/>
                <a:gd name="T16" fmla="*/ 7 w 15"/>
                <a:gd name="T17" fmla="*/ 56 h 118"/>
                <a:gd name="T18" fmla="*/ 3 w 15"/>
                <a:gd name="T19" fmla="*/ 59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18"/>
                <a:gd name="T32" fmla="*/ 15 w 1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18">
                  <a:moveTo>
                    <a:pt x="7" y="118"/>
                  </a:moveTo>
                  <a:lnTo>
                    <a:pt x="15" y="112"/>
                  </a:lnTo>
                  <a:lnTo>
                    <a:pt x="15" y="0"/>
                  </a:lnTo>
                  <a:lnTo>
                    <a:pt x="0" y="0"/>
                  </a:lnTo>
                  <a:lnTo>
                    <a:pt x="0" y="112"/>
                  </a:lnTo>
                  <a:lnTo>
                    <a:pt x="7" y="106"/>
                  </a:lnTo>
                  <a:lnTo>
                    <a:pt x="7" y="118"/>
                  </a:lnTo>
                  <a:lnTo>
                    <a:pt x="15" y="118"/>
                  </a:lnTo>
                  <a:lnTo>
                    <a:pt x="15" y="112"/>
                  </a:lnTo>
                  <a:lnTo>
                    <a:pt x="7" y="11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32" name="Freeform 268"/>
            <p:cNvSpPr/>
            <p:nvPr/>
          </p:nvSpPr>
          <p:spPr bwMode="auto">
            <a:xfrm>
              <a:off x="3435" y="7316"/>
              <a:ext cx="245" cy="9"/>
            </a:xfrm>
            <a:custGeom>
              <a:avLst/>
              <a:gdLst>
                <a:gd name="T0" fmla="*/ 0 w 214"/>
                <a:gd name="T1" fmla="*/ 3 h 12"/>
                <a:gd name="T2" fmla="*/ 4 w 214"/>
                <a:gd name="T3" fmla="*/ 6 h 12"/>
                <a:gd name="T4" fmla="*/ 107 w 214"/>
                <a:gd name="T5" fmla="*/ 6 h 12"/>
                <a:gd name="T6" fmla="*/ 107 w 214"/>
                <a:gd name="T7" fmla="*/ 0 h 12"/>
                <a:gd name="T8" fmla="*/ 4 w 214"/>
                <a:gd name="T9" fmla="*/ 0 h 12"/>
                <a:gd name="T10" fmla="*/ 7 w 214"/>
                <a:gd name="T11" fmla="*/ 3 h 12"/>
                <a:gd name="T12" fmla="*/ 0 w 214"/>
                <a:gd name="T13" fmla="*/ 3 h 12"/>
                <a:gd name="T14" fmla="*/ 0 w 214"/>
                <a:gd name="T15" fmla="*/ 6 h 12"/>
                <a:gd name="T16" fmla="*/ 4 w 214"/>
                <a:gd name="T17" fmla="*/ 6 h 12"/>
                <a:gd name="T18" fmla="*/ 0 w 214"/>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4"/>
                <a:gd name="T31" fmla="*/ 0 h 12"/>
                <a:gd name="T32" fmla="*/ 214 w 21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4" h="12">
                  <a:moveTo>
                    <a:pt x="0" y="6"/>
                  </a:moveTo>
                  <a:lnTo>
                    <a:pt x="8" y="12"/>
                  </a:lnTo>
                  <a:lnTo>
                    <a:pt x="214" y="12"/>
                  </a:lnTo>
                  <a:lnTo>
                    <a:pt x="214" y="0"/>
                  </a:lnTo>
                  <a:lnTo>
                    <a:pt x="8" y="0"/>
                  </a:lnTo>
                  <a:lnTo>
                    <a:pt x="15" y="6"/>
                  </a:lnTo>
                  <a:lnTo>
                    <a:pt x="0" y="6"/>
                  </a:lnTo>
                  <a:lnTo>
                    <a:pt x="0" y="12"/>
                  </a:lnTo>
                  <a:lnTo>
                    <a:pt x="8" y="12"/>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33" name="Freeform 269"/>
            <p:cNvSpPr/>
            <p:nvPr/>
          </p:nvSpPr>
          <p:spPr bwMode="auto">
            <a:xfrm>
              <a:off x="3435" y="7210"/>
              <a:ext cx="18" cy="109"/>
            </a:xfrm>
            <a:custGeom>
              <a:avLst/>
              <a:gdLst>
                <a:gd name="T0" fmla="*/ 4 w 15"/>
                <a:gd name="T1" fmla="*/ 0 h 118"/>
                <a:gd name="T2" fmla="*/ 0 w 15"/>
                <a:gd name="T3" fmla="*/ 3 h 118"/>
                <a:gd name="T4" fmla="*/ 0 w 15"/>
                <a:gd name="T5" fmla="*/ 59 h 118"/>
                <a:gd name="T6" fmla="*/ 7 w 15"/>
                <a:gd name="T7" fmla="*/ 59 h 118"/>
                <a:gd name="T8" fmla="*/ 7 w 15"/>
                <a:gd name="T9" fmla="*/ 3 h 118"/>
                <a:gd name="T10" fmla="*/ 4 w 15"/>
                <a:gd name="T11" fmla="*/ 6 h 118"/>
                <a:gd name="T12" fmla="*/ 4 w 15"/>
                <a:gd name="T13" fmla="*/ 0 h 118"/>
                <a:gd name="T14" fmla="*/ 0 w 15"/>
                <a:gd name="T15" fmla="*/ 0 h 118"/>
                <a:gd name="T16" fmla="*/ 0 w 15"/>
                <a:gd name="T17" fmla="*/ 3 h 118"/>
                <a:gd name="T18" fmla="*/ 4 w 15"/>
                <a:gd name="T19" fmla="*/ 0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18"/>
                <a:gd name="T32" fmla="*/ 15 w 1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18">
                  <a:moveTo>
                    <a:pt x="8" y="0"/>
                  </a:moveTo>
                  <a:lnTo>
                    <a:pt x="0" y="6"/>
                  </a:lnTo>
                  <a:lnTo>
                    <a:pt x="0" y="118"/>
                  </a:lnTo>
                  <a:lnTo>
                    <a:pt x="15" y="118"/>
                  </a:lnTo>
                  <a:lnTo>
                    <a:pt x="15" y="6"/>
                  </a:lnTo>
                  <a:lnTo>
                    <a:pt x="8" y="12"/>
                  </a:lnTo>
                  <a:lnTo>
                    <a:pt x="8" y="0"/>
                  </a:lnTo>
                  <a:lnTo>
                    <a:pt x="0" y="0"/>
                  </a:lnTo>
                  <a:lnTo>
                    <a:pt x="0" y="6"/>
                  </a:lnTo>
                  <a:lnTo>
                    <a:pt x="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34" name="Freeform 270"/>
            <p:cNvSpPr/>
            <p:nvPr/>
          </p:nvSpPr>
          <p:spPr bwMode="auto">
            <a:xfrm>
              <a:off x="3442" y="7210"/>
              <a:ext cx="245" cy="17"/>
            </a:xfrm>
            <a:custGeom>
              <a:avLst/>
              <a:gdLst>
                <a:gd name="T0" fmla="*/ 107 w 214"/>
                <a:gd name="T1" fmla="*/ 3 h 12"/>
                <a:gd name="T2" fmla="*/ 103 w 214"/>
                <a:gd name="T3" fmla="*/ 0 h 12"/>
                <a:gd name="T4" fmla="*/ 0 w 214"/>
                <a:gd name="T5" fmla="*/ 0 h 12"/>
                <a:gd name="T6" fmla="*/ 0 w 214"/>
                <a:gd name="T7" fmla="*/ 6 h 12"/>
                <a:gd name="T8" fmla="*/ 103 w 214"/>
                <a:gd name="T9" fmla="*/ 6 h 12"/>
                <a:gd name="T10" fmla="*/ 100 w 214"/>
                <a:gd name="T11" fmla="*/ 3 h 12"/>
                <a:gd name="T12" fmla="*/ 107 w 214"/>
                <a:gd name="T13" fmla="*/ 3 h 12"/>
                <a:gd name="T14" fmla="*/ 107 w 214"/>
                <a:gd name="T15" fmla="*/ 0 h 12"/>
                <a:gd name="T16" fmla="*/ 103 w 214"/>
                <a:gd name="T17" fmla="*/ 0 h 12"/>
                <a:gd name="T18" fmla="*/ 107 w 214"/>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4"/>
                <a:gd name="T31" fmla="*/ 0 h 12"/>
                <a:gd name="T32" fmla="*/ 214 w 21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4" h="12">
                  <a:moveTo>
                    <a:pt x="214" y="6"/>
                  </a:moveTo>
                  <a:lnTo>
                    <a:pt x="206" y="0"/>
                  </a:lnTo>
                  <a:lnTo>
                    <a:pt x="0" y="0"/>
                  </a:lnTo>
                  <a:lnTo>
                    <a:pt x="0" y="12"/>
                  </a:lnTo>
                  <a:lnTo>
                    <a:pt x="206" y="12"/>
                  </a:lnTo>
                  <a:lnTo>
                    <a:pt x="199" y="6"/>
                  </a:lnTo>
                  <a:lnTo>
                    <a:pt x="214" y="6"/>
                  </a:lnTo>
                  <a:lnTo>
                    <a:pt x="214" y="0"/>
                  </a:lnTo>
                  <a:lnTo>
                    <a:pt x="206" y="0"/>
                  </a:lnTo>
                  <a:lnTo>
                    <a:pt x="214"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104717" name="Rectangle 271"/>
            <p:cNvSpPr/>
            <p:nvPr/>
          </p:nvSpPr>
          <p:spPr>
            <a:xfrm>
              <a:off x="3327" y="7033"/>
              <a:ext cx="1744" cy="172"/>
            </a:xfrm>
            <a:prstGeom prst="rect">
              <a:avLst/>
            </a:prstGeom>
            <a:solidFill>
              <a:srgbClr val="303D47"/>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395536" name="Freeform 272"/>
            <p:cNvSpPr/>
            <p:nvPr/>
          </p:nvSpPr>
          <p:spPr bwMode="auto">
            <a:xfrm>
              <a:off x="3708" y="7185"/>
              <a:ext cx="1363" cy="20"/>
            </a:xfrm>
            <a:custGeom>
              <a:avLst/>
              <a:gdLst>
                <a:gd name="T0" fmla="*/ 0 w 1189"/>
                <a:gd name="T1" fmla="*/ 4 h 12"/>
                <a:gd name="T2" fmla="*/ 4 w 1189"/>
                <a:gd name="T3" fmla="*/ 7 h 12"/>
                <a:gd name="T4" fmla="*/ 595 w 1189"/>
                <a:gd name="T5" fmla="*/ 7 h 12"/>
                <a:gd name="T6" fmla="*/ 595 w 1189"/>
                <a:gd name="T7" fmla="*/ 0 h 12"/>
                <a:gd name="T8" fmla="*/ 4 w 1189"/>
                <a:gd name="T9" fmla="*/ 0 h 12"/>
                <a:gd name="T10" fmla="*/ 7 w 1189"/>
                <a:gd name="T11" fmla="*/ 4 h 12"/>
                <a:gd name="T12" fmla="*/ 0 w 1189"/>
                <a:gd name="T13" fmla="*/ 4 h 12"/>
                <a:gd name="T14" fmla="*/ 0 w 1189"/>
                <a:gd name="T15" fmla="*/ 7 h 12"/>
                <a:gd name="T16" fmla="*/ 4 w 1189"/>
                <a:gd name="T17" fmla="*/ 7 h 12"/>
                <a:gd name="T18" fmla="*/ 0 w 1189"/>
                <a:gd name="T19" fmla="*/ 4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9"/>
                <a:gd name="T31" fmla="*/ 0 h 12"/>
                <a:gd name="T32" fmla="*/ 1189 w 118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9" h="12">
                  <a:moveTo>
                    <a:pt x="0" y="6"/>
                  </a:moveTo>
                  <a:lnTo>
                    <a:pt x="7" y="12"/>
                  </a:lnTo>
                  <a:lnTo>
                    <a:pt x="1189" y="12"/>
                  </a:lnTo>
                  <a:lnTo>
                    <a:pt x="1189" y="0"/>
                  </a:lnTo>
                  <a:lnTo>
                    <a:pt x="7" y="0"/>
                  </a:lnTo>
                  <a:lnTo>
                    <a:pt x="14" y="6"/>
                  </a:lnTo>
                  <a:lnTo>
                    <a:pt x="0" y="6"/>
                  </a:lnTo>
                  <a:lnTo>
                    <a:pt x="0" y="12"/>
                  </a:lnTo>
                  <a:lnTo>
                    <a:pt x="7" y="12"/>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37" name="Freeform 273"/>
            <p:cNvSpPr/>
            <p:nvPr/>
          </p:nvSpPr>
          <p:spPr bwMode="auto">
            <a:xfrm>
              <a:off x="3708" y="7029"/>
              <a:ext cx="18" cy="163"/>
            </a:xfrm>
            <a:custGeom>
              <a:avLst/>
              <a:gdLst>
                <a:gd name="T0" fmla="*/ 4 w 14"/>
                <a:gd name="T1" fmla="*/ 0 h 177"/>
                <a:gd name="T2" fmla="*/ 0 w 14"/>
                <a:gd name="T3" fmla="*/ 3 h 177"/>
                <a:gd name="T4" fmla="*/ 0 w 14"/>
                <a:gd name="T5" fmla="*/ 89 h 177"/>
                <a:gd name="T6" fmla="*/ 8 w 14"/>
                <a:gd name="T7" fmla="*/ 89 h 177"/>
                <a:gd name="T8" fmla="*/ 8 w 14"/>
                <a:gd name="T9" fmla="*/ 3 h 177"/>
                <a:gd name="T10" fmla="*/ 4 w 14"/>
                <a:gd name="T11" fmla="*/ 6 h 177"/>
                <a:gd name="T12" fmla="*/ 4 w 14"/>
                <a:gd name="T13" fmla="*/ 0 h 177"/>
                <a:gd name="T14" fmla="*/ 0 w 14"/>
                <a:gd name="T15" fmla="*/ 0 h 177"/>
                <a:gd name="T16" fmla="*/ 0 w 14"/>
                <a:gd name="T17" fmla="*/ 3 h 177"/>
                <a:gd name="T18" fmla="*/ 4 w 14"/>
                <a:gd name="T19" fmla="*/ 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77"/>
                <a:gd name="T32" fmla="*/ 14 w 14"/>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77">
                  <a:moveTo>
                    <a:pt x="7" y="0"/>
                  </a:moveTo>
                  <a:lnTo>
                    <a:pt x="0" y="6"/>
                  </a:lnTo>
                  <a:lnTo>
                    <a:pt x="0" y="177"/>
                  </a:lnTo>
                  <a:lnTo>
                    <a:pt x="14" y="177"/>
                  </a:lnTo>
                  <a:lnTo>
                    <a:pt x="14" y="6"/>
                  </a:lnTo>
                  <a:lnTo>
                    <a:pt x="7" y="12"/>
                  </a:lnTo>
                  <a:lnTo>
                    <a:pt x="7" y="0"/>
                  </a:lnTo>
                  <a:lnTo>
                    <a:pt x="0" y="0"/>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38" name="Freeform 274"/>
            <p:cNvSpPr/>
            <p:nvPr/>
          </p:nvSpPr>
          <p:spPr bwMode="auto">
            <a:xfrm>
              <a:off x="3717" y="7029"/>
              <a:ext cx="1363" cy="9"/>
            </a:xfrm>
            <a:custGeom>
              <a:avLst/>
              <a:gdLst>
                <a:gd name="T0" fmla="*/ 595 w 1189"/>
                <a:gd name="T1" fmla="*/ 3 h 12"/>
                <a:gd name="T2" fmla="*/ 591 w 1189"/>
                <a:gd name="T3" fmla="*/ 0 h 12"/>
                <a:gd name="T4" fmla="*/ 0 w 1189"/>
                <a:gd name="T5" fmla="*/ 0 h 12"/>
                <a:gd name="T6" fmla="*/ 0 w 1189"/>
                <a:gd name="T7" fmla="*/ 6 h 12"/>
                <a:gd name="T8" fmla="*/ 591 w 1189"/>
                <a:gd name="T9" fmla="*/ 6 h 12"/>
                <a:gd name="T10" fmla="*/ 588 w 1189"/>
                <a:gd name="T11" fmla="*/ 3 h 12"/>
                <a:gd name="T12" fmla="*/ 595 w 1189"/>
                <a:gd name="T13" fmla="*/ 3 h 12"/>
                <a:gd name="T14" fmla="*/ 595 w 1189"/>
                <a:gd name="T15" fmla="*/ 0 h 12"/>
                <a:gd name="T16" fmla="*/ 591 w 1189"/>
                <a:gd name="T17" fmla="*/ 0 h 12"/>
                <a:gd name="T18" fmla="*/ 595 w 1189"/>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9"/>
                <a:gd name="T31" fmla="*/ 0 h 12"/>
                <a:gd name="T32" fmla="*/ 1189 w 118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9" h="12">
                  <a:moveTo>
                    <a:pt x="1189" y="6"/>
                  </a:moveTo>
                  <a:lnTo>
                    <a:pt x="1182" y="0"/>
                  </a:lnTo>
                  <a:lnTo>
                    <a:pt x="0" y="0"/>
                  </a:lnTo>
                  <a:lnTo>
                    <a:pt x="0" y="12"/>
                  </a:lnTo>
                  <a:lnTo>
                    <a:pt x="1182" y="12"/>
                  </a:lnTo>
                  <a:lnTo>
                    <a:pt x="1175" y="6"/>
                  </a:lnTo>
                  <a:lnTo>
                    <a:pt x="1189" y="6"/>
                  </a:lnTo>
                  <a:lnTo>
                    <a:pt x="1189" y="0"/>
                  </a:lnTo>
                  <a:lnTo>
                    <a:pt x="1182" y="0"/>
                  </a:lnTo>
                  <a:lnTo>
                    <a:pt x="118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39" name="Freeform 275"/>
            <p:cNvSpPr/>
            <p:nvPr/>
          </p:nvSpPr>
          <p:spPr bwMode="auto">
            <a:xfrm>
              <a:off x="5062" y="7033"/>
              <a:ext cx="18" cy="172"/>
            </a:xfrm>
            <a:custGeom>
              <a:avLst/>
              <a:gdLst>
                <a:gd name="T0" fmla="*/ 4 w 14"/>
                <a:gd name="T1" fmla="*/ 89 h 177"/>
                <a:gd name="T2" fmla="*/ 8 w 14"/>
                <a:gd name="T3" fmla="*/ 86 h 177"/>
                <a:gd name="T4" fmla="*/ 8 w 14"/>
                <a:gd name="T5" fmla="*/ 0 h 177"/>
                <a:gd name="T6" fmla="*/ 0 w 14"/>
                <a:gd name="T7" fmla="*/ 0 h 177"/>
                <a:gd name="T8" fmla="*/ 0 w 14"/>
                <a:gd name="T9" fmla="*/ 86 h 177"/>
                <a:gd name="T10" fmla="*/ 4 w 14"/>
                <a:gd name="T11" fmla="*/ 83 h 177"/>
                <a:gd name="T12" fmla="*/ 4 w 14"/>
                <a:gd name="T13" fmla="*/ 89 h 177"/>
                <a:gd name="T14" fmla="*/ 8 w 14"/>
                <a:gd name="T15" fmla="*/ 89 h 177"/>
                <a:gd name="T16" fmla="*/ 8 w 14"/>
                <a:gd name="T17" fmla="*/ 86 h 177"/>
                <a:gd name="T18" fmla="*/ 4 w 14"/>
                <a:gd name="T19" fmla="*/ 89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77"/>
                <a:gd name="T32" fmla="*/ 14 w 14"/>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77">
                  <a:moveTo>
                    <a:pt x="7" y="177"/>
                  </a:moveTo>
                  <a:lnTo>
                    <a:pt x="14" y="171"/>
                  </a:lnTo>
                  <a:lnTo>
                    <a:pt x="14" y="0"/>
                  </a:lnTo>
                  <a:lnTo>
                    <a:pt x="0" y="0"/>
                  </a:lnTo>
                  <a:lnTo>
                    <a:pt x="0" y="171"/>
                  </a:lnTo>
                  <a:lnTo>
                    <a:pt x="7" y="165"/>
                  </a:lnTo>
                  <a:lnTo>
                    <a:pt x="7" y="177"/>
                  </a:lnTo>
                  <a:lnTo>
                    <a:pt x="14" y="177"/>
                  </a:lnTo>
                  <a:lnTo>
                    <a:pt x="14" y="171"/>
                  </a:lnTo>
                  <a:lnTo>
                    <a:pt x="7" y="17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40" name="Freeform 276"/>
            <p:cNvSpPr/>
            <p:nvPr/>
          </p:nvSpPr>
          <p:spPr bwMode="auto">
            <a:xfrm>
              <a:off x="3708" y="7004"/>
              <a:ext cx="18" cy="212"/>
            </a:xfrm>
            <a:custGeom>
              <a:avLst/>
              <a:gdLst>
                <a:gd name="T0" fmla="*/ 4 w 14"/>
                <a:gd name="T1" fmla="*/ 6 h 231"/>
                <a:gd name="T2" fmla="*/ 0 w 14"/>
                <a:gd name="T3" fmla="*/ 3 h 231"/>
                <a:gd name="T4" fmla="*/ 0 w 14"/>
                <a:gd name="T5" fmla="*/ 115 h 231"/>
                <a:gd name="T6" fmla="*/ 8 w 14"/>
                <a:gd name="T7" fmla="*/ 115 h 231"/>
                <a:gd name="T8" fmla="*/ 8 w 14"/>
                <a:gd name="T9" fmla="*/ 3 h 231"/>
                <a:gd name="T10" fmla="*/ 4 w 14"/>
                <a:gd name="T11" fmla="*/ 0 h 231"/>
                <a:gd name="T12" fmla="*/ 8 w 14"/>
                <a:gd name="T13" fmla="*/ 3 h 231"/>
                <a:gd name="T14" fmla="*/ 8 w 14"/>
                <a:gd name="T15" fmla="*/ 0 h 231"/>
                <a:gd name="T16" fmla="*/ 4 w 14"/>
                <a:gd name="T17" fmla="*/ 0 h 231"/>
                <a:gd name="T18" fmla="*/ 4 w 14"/>
                <a:gd name="T19" fmla="*/ 6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31"/>
                <a:gd name="T32" fmla="*/ 14 w 14"/>
                <a:gd name="T33" fmla="*/ 231 h 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31">
                  <a:moveTo>
                    <a:pt x="7" y="13"/>
                  </a:moveTo>
                  <a:lnTo>
                    <a:pt x="0" y="7"/>
                  </a:lnTo>
                  <a:lnTo>
                    <a:pt x="0" y="231"/>
                  </a:lnTo>
                  <a:lnTo>
                    <a:pt x="14" y="231"/>
                  </a:lnTo>
                  <a:lnTo>
                    <a:pt x="14" y="7"/>
                  </a:lnTo>
                  <a:lnTo>
                    <a:pt x="7" y="0"/>
                  </a:lnTo>
                  <a:lnTo>
                    <a:pt x="14" y="7"/>
                  </a:lnTo>
                  <a:lnTo>
                    <a:pt x="14" y="0"/>
                  </a:lnTo>
                  <a:lnTo>
                    <a:pt x="7" y="0"/>
                  </a:lnTo>
                  <a:lnTo>
                    <a:pt x="7" y="1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104723" name="Rectangle 277"/>
            <p:cNvSpPr/>
            <p:nvPr/>
          </p:nvSpPr>
          <p:spPr>
            <a:xfrm>
              <a:off x="3426" y="5901"/>
              <a:ext cx="254" cy="1330"/>
            </a:xfrm>
            <a:prstGeom prst="rect">
              <a:avLst/>
            </a:prstGeom>
            <a:solidFill>
              <a:srgbClr val="303D47"/>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395542" name="Freeform 278"/>
            <p:cNvSpPr/>
            <p:nvPr/>
          </p:nvSpPr>
          <p:spPr bwMode="auto">
            <a:xfrm>
              <a:off x="3435" y="5895"/>
              <a:ext cx="18" cy="1114"/>
            </a:xfrm>
            <a:custGeom>
              <a:avLst/>
              <a:gdLst>
                <a:gd name="T0" fmla="*/ 4 w 15"/>
                <a:gd name="T1" fmla="*/ 0 h 1206"/>
                <a:gd name="T2" fmla="*/ 0 w 15"/>
                <a:gd name="T3" fmla="*/ 3 h 1206"/>
                <a:gd name="T4" fmla="*/ 0 w 15"/>
                <a:gd name="T5" fmla="*/ 603 h 1206"/>
                <a:gd name="T6" fmla="*/ 7 w 15"/>
                <a:gd name="T7" fmla="*/ 603 h 1206"/>
                <a:gd name="T8" fmla="*/ 7 w 15"/>
                <a:gd name="T9" fmla="*/ 3 h 1206"/>
                <a:gd name="T10" fmla="*/ 4 w 15"/>
                <a:gd name="T11" fmla="*/ 6 h 1206"/>
                <a:gd name="T12" fmla="*/ 4 w 15"/>
                <a:gd name="T13" fmla="*/ 0 h 1206"/>
                <a:gd name="T14" fmla="*/ 0 w 15"/>
                <a:gd name="T15" fmla="*/ 0 h 1206"/>
                <a:gd name="T16" fmla="*/ 0 w 15"/>
                <a:gd name="T17" fmla="*/ 3 h 1206"/>
                <a:gd name="T18" fmla="*/ 4 w 15"/>
                <a:gd name="T19" fmla="*/ 0 h 1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206"/>
                <a:gd name="T32" fmla="*/ 15 w 15"/>
                <a:gd name="T33" fmla="*/ 1206 h 1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206">
                  <a:moveTo>
                    <a:pt x="8" y="0"/>
                  </a:moveTo>
                  <a:lnTo>
                    <a:pt x="0" y="6"/>
                  </a:lnTo>
                  <a:lnTo>
                    <a:pt x="0" y="1206"/>
                  </a:lnTo>
                  <a:lnTo>
                    <a:pt x="15" y="1206"/>
                  </a:lnTo>
                  <a:lnTo>
                    <a:pt x="15" y="6"/>
                  </a:lnTo>
                  <a:lnTo>
                    <a:pt x="8" y="12"/>
                  </a:lnTo>
                  <a:lnTo>
                    <a:pt x="8" y="0"/>
                  </a:lnTo>
                  <a:lnTo>
                    <a:pt x="0" y="0"/>
                  </a:lnTo>
                  <a:lnTo>
                    <a:pt x="0" y="6"/>
                  </a:lnTo>
                  <a:lnTo>
                    <a:pt x="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43" name="Freeform 279"/>
            <p:cNvSpPr/>
            <p:nvPr/>
          </p:nvSpPr>
          <p:spPr bwMode="auto">
            <a:xfrm>
              <a:off x="3442" y="5895"/>
              <a:ext cx="245" cy="9"/>
            </a:xfrm>
            <a:custGeom>
              <a:avLst/>
              <a:gdLst>
                <a:gd name="T0" fmla="*/ 107 w 214"/>
                <a:gd name="T1" fmla="*/ 3 h 12"/>
                <a:gd name="T2" fmla="*/ 103 w 214"/>
                <a:gd name="T3" fmla="*/ 0 h 12"/>
                <a:gd name="T4" fmla="*/ 0 w 214"/>
                <a:gd name="T5" fmla="*/ 0 h 12"/>
                <a:gd name="T6" fmla="*/ 0 w 214"/>
                <a:gd name="T7" fmla="*/ 6 h 12"/>
                <a:gd name="T8" fmla="*/ 103 w 214"/>
                <a:gd name="T9" fmla="*/ 6 h 12"/>
                <a:gd name="T10" fmla="*/ 100 w 214"/>
                <a:gd name="T11" fmla="*/ 3 h 12"/>
                <a:gd name="T12" fmla="*/ 107 w 214"/>
                <a:gd name="T13" fmla="*/ 3 h 12"/>
                <a:gd name="T14" fmla="*/ 107 w 214"/>
                <a:gd name="T15" fmla="*/ 0 h 12"/>
                <a:gd name="T16" fmla="*/ 103 w 214"/>
                <a:gd name="T17" fmla="*/ 0 h 12"/>
                <a:gd name="T18" fmla="*/ 107 w 214"/>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4"/>
                <a:gd name="T31" fmla="*/ 0 h 12"/>
                <a:gd name="T32" fmla="*/ 214 w 21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4" h="12">
                  <a:moveTo>
                    <a:pt x="214" y="6"/>
                  </a:moveTo>
                  <a:lnTo>
                    <a:pt x="206" y="0"/>
                  </a:lnTo>
                  <a:lnTo>
                    <a:pt x="0" y="0"/>
                  </a:lnTo>
                  <a:lnTo>
                    <a:pt x="0" y="12"/>
                  </a:lnTo>
                  <a:lnTo>
                    <a:pt x="206" y="12"/>
                  </a:lnTo>
                  <a:lnTo>
                    <a:pt x="199" y="6"/>
                  </a:lnTo>
                  <a:lnTo>
                    <a:pt x="214" y="6"/>
                  </a:lnTo>
                  <a:lnTo>
                    <a:pt x="214" y="0"/>
                  </a:lnTo>
                  <a:lnTo>
                    <a:pt x="206" y="0"/>
                  </a:lnTo>
                  <a:lnTo>
                    <a:pt x="214"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44" name="Freeform 280"/>
            <p:cNvSpPr/>
            <p:nvPr/>
          </p:nvSpPr>
          <p:spPr bwMode="auto">
            <a:xfrm>
              <a:off x="3669" y="5901"/>
              <a:ext cx="18" cy="1114"/>
            </a:xfrm>
            <a:custGeom>
              <a:avLst/>
              <a:gdLst>
                <a:gd name="T0" fmla="*/ 3 w 15"/>
                <a:gd name="T1" fmla="*/ 603 h 1206"/>
                <a:gd name="T2" fmla="*/ 7 w 15"/>
                <a:gd name="T3" fmla="*/ 600 h 1206"/>
                <a:gd name="T4" fmla="*/ 7 w 15"/>
                <a:gd name="T5" fmla="*/ 0 h 1206"/>
                <a:gd name="T6" fmla="*/ 0 w 15"/>
                <a:gd name="T7" fmla="*/ 0 h 1206"/>
                <a:gd name="T8" fmla="*/ 0 w 15"/>
                <a:gd name="T9" fmla="*/ 600 h 1206"/>
                <a:gd name="T10" fmla="*/ 3 w 15"/>
                <a:gd name="T11" fmla="*/ 597 h 1206"/>
                <a:gd name="T12" fmla="*/ 3 w 15"/>
                <a:gd name="T13" fmla="*/ 603 h 1206"/>
                <a:gd name="T14" fmla="*/ 7 w 15"/>
                <a:gd name="T15" fmla="*/ 603 h 1206"/>
                <a:gd name="T16" fmla="*/ 7 w 15"/>
                <a:gd name="T17" fmla="*/ 600 h 1206"/>
                <a:gd name="T18" fmla="*/ 3 w 15"/>
                <a:gd name="T19" fmla="*/ 603 h 1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206"/>
                <a:gd name="T32" fmla="*/ 15 w 15"/>
                <a:gd name="T33" fmla="*/ 1206 h 1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206">
                  <a:moveTo>
                    <a:pt x="7" y="1206"/>
                  </a:moveTo>
                  <a:lnTo>
                    <a:pt x="15" y="1200"/>
                  </a:lnTo>
                  <a:lnTo>
                    <a:pt x="15" y="0"/>
                  </a:lnTo>
                  <a:lnTo>
                    <a:pt x="0" y="0"/>
                  </a:lnTo>
                  <a:lnTo>
                    <a:pt x="0" y="1200"/>
                  </a:lnTo>
                  <a:lnTo>
                    <a:pt x="7" y="1193"/>
                  </a:lnTo>
                  <a:lnTo>
                    <a:pt x="7" y="1206"/>
                  </a:lnTo>
                  <a:lnTo>
                    <a:pt x="15" y="1206"/>
                  </a:lnTo>
                  <a:lnTo>
                    <a:pt x="15" y="1200"/>
                  </a:lnTo>
                  <a:lnTo>
                    <a:pt x="7" y="120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104727" name="Rectangle 281"/>
            <p:cNvSpPr/>
            <p:nvPr/>
          </p:nvSpPr>
          <p:spPr>
            <a:xfrm>
              <a:off x="2981" y="7033"/>
              <a:ext cx="813" cy="185"/>
            </a:xfrm>
            <a:prstGeom prst="rect">
              <a:avLst/>
            </a:prstGeom>
            <a:solidFill>
              <a:srgbClr val="303D47"/>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395546" name="Freeform 282"/>
            <p:cNvSpPr/>
            <p:nvPr/>
          </p:nvSpPr>
          <p:spPr bwMode="auto">
            <a:xfrm>
              <a:off x="2972" y="7185"/>
              <a:ext cx="435" cy="20"/>
            </a:xfrm>
            <a:custGeom>
              <a:avLst/>
              <a:gdLst>
                <a:gd name="T0" fmla="*/ 0 w 379"/>
                <a:gd name="T1" fmla="*/ 4 h 12"/>
                <a:gd name="T2" fmla="*/ 4 w 379"/>
                <a:gd name="T3" fmla="*/ 7 h 12"/>
                <a:gd name="T4" fmla="*/ 190 w 379"/>
                <a:gd name="T5" fmla="*/ 7 h 12"/>
                <a:gd name="T6" fmla="*/ 190 w 379"/>
                <a:gd name="T7" fmla="*/ 0 h 12"/>
                <a:gd name="T8" fmla="*/ 4 w 379"/>
                <a:gd name="T9" fmla="*/ 0 h 12"/>
                <a:gd name="T10" fmla="*/ 7 w 379"/>
                <a:gd name="T11" fmla="*/ 4 h 12"/>
                <a:gd name="T12" fmla="*/ 0 w 379"/>
                <a:gd name="T13" fmla="*/ 4 h 12"/>
                <a:gd name="T14" fmla="*/ 0 w 379"/>
                <a:gd name="T15" fmla="*/ 7 h 12"/>
                <a:gd name="T16" fmla="*/ 4 w 379"/>
                <a:gd name="T17" fmla="*/ 7 h 12"/>
                <a:gd name="T18" fmla="*/ 0 w 379"/>
                <a:gd name="T19" fmla="*/ 4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9"/>
                <a:gd name="T31" fmla="*/ 0 h 12"/>
                <a:gd name="T32" fmla="*/ 379 w 37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9" h="12">
                  <a:moveTo>
                    <a:pt x="0" y="6"/>
                  </a:moveTo>
                  <a:lnTo>
                    <a:pt x="7" y="12"/>
                  </a:lnTo>
                  <a:lnTo>
                    <a:pt x="379" y="12"/>
                  </a:lnTo>
                  <a:lnTo>
                    <a:pt x="379" y="0"/>
                  </a:lnTo>
                  <a:lnTo>
                    <a:pt x="7" y="0"/>
                  </a:lnTo>
                  <a:lnTo>
                    <a:pt x="14" y="6"/>
                  </a:lnTo>
                  <a:lnTo>
                    <a:pt x="0" y="6"/>
                  </a:lnTo>
                  <a:lnTo>
                    <a:pt x="0" y="12"/>
                  </a:lnTo>
                  <a:lnTo>
                    <a:pt x="7" y="12"/>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47" name="Freeform 283"/>
            <p:cNvSpPr/>
            <p:nvPr/>
          </p:nvSpPr>
          <p:spPr bwMode="auto">
            <a:xfrm>
              <a:off x="2972" y="7029"/>
              <a:ext cx="18" cy="163"/>
            </a:xfrm>
            <a:custGeom>
              <a:avLst/>
              <a:gdLst>
                <a:gd name="T0" fmla="*/ 4 w 14"/>
                <a:gd name="T1" fmla="*/ 0 h 177"/>
                <a:gd name="T2" fmla="*/ 0 w 14"/>
                <a:gd name="T3" fmla="*/ 3 h 177"/>
                <a:gd name="T4" fmla="*/ 0 w 14"/>
                <a:gd name="T5" fmla="*/ 89 h 177"/>
                <a:gd name="T6" fmla="*/ 8 w 14"/>
                <a:gd name="T7" fmla="*/ 89 h 177"/>
                <a:gd name="T8" fmla="*/ 8 w 14"/>
                <a:gd name="T9" fmla="*/ 3 h 177"/>
                <a:gd name="T10" fmla="*/ 4 w 14"/>
                <a:gd name="T11" fmla="*/ 6 h 177"/>
                <a:gd name="T12" fmla="*/ 4 w 14"/>
                <a:gd name="T13" fmla="*/ 0 h 177"/>
                <a:gd name="T14" fmla="*/ 0 w 14"/>
                <a:gd name="T15" fmla="*/ 0 h 177"/>
                <a:gd name="T16" fmla="*/ 0 w 14"/>
                <a:gd name="T17" fmla="*/ 3 h 177"/>
                <a:gd name="T18" fmla="*/ 4 w 14"/>
                <a:gd name="T19" fmla="*/ 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77"/>
                <a:gd name="T32" fmla="*/ 14 w 14"/>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77">
                  <a:moveTo>
                    <a:pt x="7" y="0"/>
                  </a:moveTo>
                  <a:lnTo>
                    <a:pt x="0" y="6"/>
                  </a:lnTo>
                  <a:lnTo>
                    <a:pt x="0" y="177"/>
                  </a:lnTo>
                  <a:lnTo>
                    <a:pt x="14" y="177"/>
                  </a:lnTo>
                  <a:lnTo>
                    <a:pt x="14" y="6"/>
                  </a:lnTo>
                  <a:lnTo>
                    <a:pt x="7" y="12"/>
                  </a:lnTo>
                  <a:lnTo>
                    <a:pt x="7" y="0"/>
                  </a:lnTo>
                  <a:lnTo>
                    <a:pt x="0" y="0"/>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48" name="Freeform 284"/>
            <p:cNvSpPr/>
            <p:nvPr/>
          </p:nvSpPr>
          <p:spPr bwMode="auto">
            <a:xfrm>
              <a:off x="2981" y="7029"/>
              <a:ext cx="435" cy="9"/>
            </a:xfrm>
            <a:custGeom>
              <a:avLst/>
              <a:gdLst>
                <a:gd name="T0" fmla="*/ 190 w 379"/>
                <a:gd name="T1" fmla="*/ 3 h 12"/>
                <a:gd name="T2" fmla="*/ 186 w 379"/>
                <a:gd name="T3" fmla="*/ 0 h 12"/>
                <a:gd name="T4" fmla="*/ 0 w 379"/>
                <a:gd name="T5" fmla="*/ 0 h 12"/>
                <a:gd name="T6" fmla="*/ 0 w 379"/>
                <a:gd name="T7" fmla="*/ 6 h 12"/>
                <a:gd name="T8" fmla="*/ 186 w 379"/>
                <a:gd name="T9" fmla="*/ 6 h 12"/>
                <a:gd name="T10" fmla="*/ 183 w 379"/>
                <a:gd name="T11" fmla="*/ 3 h 12"/>
                <a:gd name="T12" fmla="*/ 190 w 379"/>
                <a:gd name="T13" fmla="*/ 3 h 12"/>
                <a:gd name="T14" fmla="*/ 190 w 379"/>
                <a:gd name="T15" fmla="*/ 0 h 12"/>
                <a:gd name="T16" fmla="*/ 186 w 379"/>
                <a:gd name="T17" fmla="*/ 0 h 12"/>
                <a:gd name="T18" fmla="*/ 190 w 379"/>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9"/>
                <a:gd name="T31" fmla="*/ 0 h 12"/>
                <a:gd name="T32" fmla="*/ 379 w 37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9" h="12">
                  <a:moveTo>
                    <a:pt x="379" y="6"/>
                  </a:moveTo>
                  <a:lnTo>
                    <a:pt x="372" y="0"/>
                  </a:lnTo>
                  <a:lnTo>
                    <a:pt x="0" y="0"/>
                  </a:lnTo>
                  <a:lnTo>
                    <a:pt x="0" y="12"/>
                  </a:lnTo>
                  <a:lnTo>
                    <a:pt x="372" y="12"/>
                  </a:lnTo>
                  <a:lnTo>
                    <a:pt x="365" y="6"/>
                  </a:lnTo>
                  <a:lnTo>
                    <a:pt x="379" y="6"/>
                  </a:lnTo>
                  <a:lnTo>
                    <a:pt x="379" y="0"/>
                  </a:lnTo>
                  <a:lnTo>
                    <a:pt x="372" y="0"/>
                  </a:lnTo>
                  <a:lnTo>
                    <a:pt x="37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49" name="Freeform 285"/>
            <p:cNvSpPr/>
            <p:nvPr/>
          </p:nvSpPr>
          <p:spPr bwMode="auto">
            <a:xfrm>
              <a:off x="3469" y="7052"/>
              <a:ext cx="34" cy="28"/>
            </a:xfrm>
            <a:custGeom>
              <a:avLst/>
              <a:gdLst>
                <a:gd name="T0" fmla="*/ 11 w 37"/>
                <a:gd name="T1" fmla="*/ 0 h 32"/>
                <a:gd name="T2" fmla="*/ 11 w 37"/>
                <a:gd name="T3" fmla="*/ 0 h 32"/>
                <a:gd name="T4" fmla="*/ 10 w 37"/>
                <a:gd name="T5" fmla="*/ 4 h 32"/>
                <a:gd name="T6" fmla="*/ 8 w 37"/>
                <a:gd name="T7" fmla="*/ 7 h 32"/>
                <a:gd name="T8" fmla="*/ 5 w 37"/>
                <a:gd name="T9" fmla="*/ 9 h 32"/>
                <a:gd name="T10" fmla="*/ 0 w 37"/>
                <a:gd name="T11" fmla="*/ 10 h 32"/>
                <a:gd name="T12" fmla="*/ 0 w 37"/>
                <a:gd name="T13" fmla="*/ 16 h 32"/>
                <a:gd name="T14" fmla="*/ 6 w 37"/>
                <a:gd name="T15" fmla="*/ 14 h 32"/>
                <a:gd name="T16" fmla="*/ 12 w 37"/>
                <a:gd name="T17" fmla="*/ 11 h 32"/>
                <a:gd name="T18" fmla="*/ 16 w 37"/>
                <a:gd name="T19" fmla="*/ 5 h 32"/>
                <a:gd name="T20" fmla="*/ 18 w 37"/>
                <a:gd name="T21" fmla="*/ 0 h 32"/>
                <a:gd name="T22" fmla="*/ 18 w 37"/>
                <a:gd name="T23" fmla="*/ 0 h 32"/>
                <a:gd name="T24" fmla="*/ 11 w 37"/>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2"/>
                <a:gd name="T41" fmla="*/ 37 w 37"/>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2">
                  <a:moveTo>
                    <a:pt x="22" y="0"/>
                  </a:moveTo>
                  <a:lnTo>
                    <a:pt x="22" y="0"/>
                  </a:lnTo>
                  <a:lnTo>
                    <a:pt x="21" y="9"/>
                  </a:lnTo>
                  <a:lnTo>
                    <a:pt x="16" y="15"/>
                  </a:lnTo>
                  <a:lnTo>
                    <a:pt x="10" y="19"/>
                  </a:lnTo>
                  <a:lnTo>
                    <a:pt x="0" y="20"/>
                  </a:lnTo>
                  <a:lnTo>
                    <a:pt x="0" y="32"/>
                  </a:lnTo>
                  <a:lnTo>
                    <a:pt x="13" y="28"/>
                  </a:lnTo>
                  <a:lnTo>
                    <a:pt x="25" y="22"/>
                  </a:lnTo>
                  <a:lnTo>
                    <a:pt x="32" y="11"/>
                  </a:lnTo>
                  <a:lnTo>
                    <a:pt x="37" y="0"/>
                  </a:lnTo>
                  <a:lnTo>
                    <a:pt x="22"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50" name="Freeform 286"/>
            <p:cNvSpPr/>
            <p:nvPr/>
          </p:nvSpPr>
          <p:spPr bwMode="auto">
            <a:xfrm>
              <a:off x="3426" y="7052"/>
              <a:ext cx="55" cy="28"/>
            </a:xfrm>
            <a:custGeom>
              <a:avLst/>
              <a:gdLst>
                <a:gd name="T0" fmla="*/ 20 w 38"/>
                <a:gd name="T1" fmla="*/ 10 h 32"/>
                <a:gd name="T2" fmla="*/ 20 w 38"/>
                <a:gd name="T3" fmla="*/ 10 h 32"/>
                <a:gd name="T4" fmla="*/ 15 w 38"/>
                <a:gd name="T5" fmla="*/ 9 h 32"/>
                <a:gd name="T6" fmla="*/ 11 w 38"/>
                <a:gd name="T7" fmla="*/ 7 h 32"/>
                <a:gd name="T8" fmla="*/ 8 w 38"/>
                <a:gd name="T9" fmla="*/ 4 h 32"/>
                <a:gd name="T10" fmla="*/ 7 w 38"/>
                <a:gd name="T11" fmla="*/ 0 h 32"/>
                <a:gd name="T12" fmla="*/ 0 w 38"/>
                <a:gd name="T13" fmla="*/ 0 h 32"/>
                <a:gd name="T14" fmla="*/ 2 w 38"/>
                <a:gd name="T15" fmla="*/ 5 h 32"/>
                <a:gd name="T16" fmla="*/ 6 w 38"/>
                <a:gd name="T17" fmla="*/ 11 h 32"/>
                <a:gd name="T18" fmla="*/ 13 w 38"/>
                <a:gd name="T19" fmla="*/ 14 h 32"/>
                <a:gd name="T20" fmla="*/ 20 w 38"/>
                <a:gd name="T21" fmla="*/ 16 h 32"/>
                <a:gd name="T22" fmla="*/ 20 w 38"/>
                <a:gd name="T23" fmla="*/ 16 h 32"/>
                <a:gd name="T24" fmla="*/ 20 w 38"/>
                <a:gd name="T25" fmla="*/ 1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2"/>
                <a:gd name="T41" fmla="*/ 38 w 38"/>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2">
                  <a:moveTo>
                    <a:pt x="38" y="20"/>
                  </a:moveTo>
                  <a:lnTo>
                    <a:pt x="38" y="20"/>
                  </a:lnTo>
                  <a:lnTo>
                    <a:pt x="28" y="19"/>
                  </a:lnTo>
                  <a:lnTo>
                    <a:pt x="20" y="15"/>
                  </a:lnTo>
                  <a:lnTo>
                    <a:pt x="16" y="9"/>
                  </a:lnTo>
                  <a:lnTo>
                    <a:pt x="14" y="0"/>
                  </a:lnTo>
                  <a:lnTo>
                    <a:pt x="0" y="0"/>
                  </a:lnTo>
                  <a:lnTo>
                    <a:pt x="4" y="11"/>
                  </a:lnTo>
                  <a:lnTo>
                    <a:pt x="11" y="22"/>
                  </a:lnTo>
                  <a:lnTo>
                    <a:pt x="25" y="28"/>
                  </a:lnTo>
                  <a:lnTo>
                    <a:pt x="38" y="32"/>
                  </a:lnTo>
                  <a:lnTo>
                    <a:pt x="38" y="2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51" name="Freeform 287"/>
            <p:cNvSpPr/>
            <p:nvPr/>
          </p:nvSpPr>
          <p:spPr bwMode="auto">
            <a:xfrm>
              <a:off x="3655" y="7020"/>
              <a:ext cx="44" cy="30"/>
            </a:xfrm>
            <a:custGeom>
              <a:avLst/>
              <a:gdLst>
                <a:gd name="T0" fmla="*/ 0 w 37"/>
                <a:gd name="T1" fmla="*/ 6 h 30"/>
                <a:gd name="T2" fmla="*/ 0 w 37"/>
                <a:gd name="T3" fmla="*/ 6 h 30"/>
                <a:gd name="T4" fmla="*/ 5 w 37"/>
                <a:gd name="T5" fmla="*/ 7 h 30"/>
                <a:gd name="T6" fmla="*/ 8 w 37"/>
                <a:gd name="T7" fmla="*/ 9 h 30"/>
                <a:gd name="T8" fmla="*/ 10 w 37"/>
                <a:gd name="T9" fmla="*/ 12 h 30"/>
                <a:gd name="T10" fmla="*/ 11 w 37"/>
                <a:gd name="T11" fmla="*/ 16 h 30"/>
                <a:gd name="T12" fmla="*/ 19 w 37"/>
                <a:gd name="T13" fmla="*/ 16 h 30"/>
                <a:gd name="T14" fmla="*/ 16 w 37"/>
                <a:gd name="T15" fmla="*/ 10 h 30"/>
                <a:gd name="T16" fmla="*/ 13 w 37"/>
                <a:gd name="T17" fmla="*/ 5 h 30"/>
                <a:gd name="T18" fmla="*/ 7 w 37"/>
                <a:gd name="T19" fmla="*/ 2 h 30"/>
                <a:gd name="T20" fmla="*/ 0 w 37"/>
                <a:gd name="T21" fmla="*/ 0 h 30"/>
                <a:gd name="T22" fmla="*/ 0 w 37"/>
                <a:gd name="T23" fmla="*/ 0 h 30"/>
                <a:gd name="T24" fmla="*/ 0 w 37"/>
                <a:gd name="T25" fmla="*/ 6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0"/>
                <a:gd name="T41" fmla="*/ 37 w 37"/>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0">
                  <a:moveTo>
                    <a:pt x="0" y="12"/>
                  </a:moveTo>
                  <a:lnTo>
                    <a:pt x="0" y="12"/>
                  </a:lnTo>
                  <a:lnTo>
                    <a:pt x="10" y="13"/>
                  </a:lnTo>
                  <a:lnTo>
                    <a:pt x="16" y="17"/>
                  </a:lnTo>
                  <a:lnTo>
                    <a:pt x="20" y="22"/>
                  </a:lnTo>
                  <a:lnTo>
                    <a:pt x="22" y="30"/>
                  </a:lnTo>
                  <a:lnTo>
                    <a:pt x="37" y="30"/>
                  </a:lnTo>
                  <a:lnTo>
                    <a:pt x="32" y="19"/>
                  </a:lnTo>
                  <a:lnTo>
                    <a:pt x="25" y="10"/>
                  </a:lnTo>
                  <a:lnTo>
                    <a:pt x="13" y="4"/>
                  </a:lnTo>
                  <a:lnTo>
                    <a:pt x="0" y="0"/>
                  </a:lnTo>
                  <a:lnTo>
                    <a:pt x="0"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52" name="Freeform 288"/>
            <p:cNvSpPr/>
            <p:nvPr/>
          </p:nvSpPr>
          <p:spPr bwMode="auto">
            <a:xfrm>
              <a:off x="3655" y="7179"/>
              <a:ext cx="44" cy="24"/>
            </a:xfrm>
            <a:custGeom>
              <a:avLst/>
              <a:gdLst>
                <a:gd name="T0" fmla="*/ 11 w 37"/>
                <a:gd name="T1" fmla="*/ 0 h 31"/>
                <a:gd name="T2" fmla="*/ 11 w 37"/>
                <a:gd name="T3" fmla="*/ 0 h 31"/>
                <a:gd name="T4" fmla="*/ 10 w 37"/>
                <a:gd name="T5" fmla="*/ 4 h 31"/>
                <a:gd name="T6" fmla="*/ 8 w 37"/>
                <a:gd name="T7" fmla="*/ 7 h 31"/>
                <a:gd name="T8" fmla="*/ 5 w 37"/>
                <a:gd name="T9" fmla="*/ 9 h 31"/>
                <a:gd name="T10" fmla="*/ 0 w 37"/>
                <a:gd name="T11" fmla="*/ 10 h 31"/>
                <a:gd name="T12" fmla="*/ 0 w 37"/>
                <a:gd name="T13" fmla="*/ 16 h 31"/>
                <a:gd name="T14" fmla="*/ 7 w 37"/>
                <a:gd name="T15" fmla="*/ 14 h 31"/>
                <a:gd name="T16" fmla="*/ 13 w 37"/>
                <a:gd name="T17" fmla="*/ 11 h 31"/>
                <a:gd name="T18" fmla="*/ 16 w 37"/>
                <a:gd name="T19" fmla="*/ 6 h 31"/>
                <a:gd name="T20" fmla="*/ 19 w 37"/>
                <a:gd name="T21" fmla="*/ 0 h 31"/>
                <a:gd name="T22" fmla="*/ 19 w 37"/>
                <a:gd name="T23" fmla="*/ 0 h 31"/>
                <a:gd name="T24" fmla="*/ 11 w 37"/>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1"/>
                <a:gd name="T41" fmla="*/ 37 w 37"/>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1">
                  <a:moveTo>
                    <a:pt x="22" y="0"/>
                  </a:moveTo>
                  <a:lnTo>
                    <a:pt x="22" y="0"/>
                  </a:lnTo>
                  <a:lnTo>
                    <a:pt x="20" y="8"/>
                  </a:lnTo>
                  <a:lnTo>
                    <a:pt x="16" y="14"/>
                  </a:lnTo>
                  <a:lnTo>
                    <a:pt x="10" y="18"/>
                  </a:lnTo>
                  <a:lnTo>
                    <a:pt x="0" y="19"/>
                  </a:lnTo>
                  <a:lnTo>
                    <a:pt x="0" y="31"/>
                  </a:lnTo>
                  <a:lnTo>
                    <a:pt x="13" y="28"/>
                  </a:lnTo>
                  <a:lnTo>
                    <a:pt x="25" y="22"/>
                  </a:lnTo>
                  <a:lnTo>
                    <a:pt x="32" y="11"/>
                  </a:lnTo>
                  <a:lnTo>
                    <a:pt x="37" y="0"/>
                  </a:lnTo>
                  <a:lnTo>
                    <a:pt x="22"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53" name="Freeform 289"/>
            <p:cNvSpPr/>
            <p:nvPr/>
          </p:nvSpPr>
          <p:spPr bwMode="auto">
            <a:xfrm>
              <a:off x="3655" y="7151"/>
              <a:ext cx="44" cy="28"/>
            </a:xfrm>
            <a:custGeom>
              <a:avLst/>
              <a:gdLst>
                <a:gd name="T0" fmla="*/ 0 w 37"/>
                <a:gd name="T1" fmla="*/ 6 h 31"/>
                <a:gd name="T2" fmla="*/ 0 w 37"/>
                <a:gd name="T3" fmla="*/ 6 h 31"/>
                <a:gd name="T4" fmla="*/ 5 w 37"/>
                <a:gd name="T5" fmla="*/ 7 h 31"/>
                <a:gd name="T6" fmla="*/ 8 w 37"/>
                <a:gd name="T7" fmla="*/ 8 h 31"/>
                <a:gd name="T8" fmla="*/ 10 w 37"/>
                <a:gd name="T9" fmla="*/ 11 h 31"/>
                <a:gd name="T10" fmla="*/ 11 w 37"/>
                <a:gd name="T11" fmla="*/ 15 h 31"/>
                <a:gd name="T12" fmla="*/ 19 w 37"/>
                <a:gd name="T13" fmla="*/ 15 h 31"/>
                <a:gd name="T14" fmla="*/ 16 w 37"/>
                <a:gd name="T15" fmla="*/ 10 h 31"/>
                <a:gd name="T16" fmla="*/ 13 w 37"/>
                <a:gd name="T17" fmla="*/ 5 h 31"/>
                <a:gd name="T18" fmla="*/ 7 w 37"/>
                <a:gd name="T19" fmla="*/ 2 h 31"/>
                <a:gd name="T20" fmla="*/ 0 w 37"/>
                <a:gd name="T21" fmla="*/ 0 h 31"/>
                <a:gd name="T22" fmla="*/ 0 w 37"/>
                <a:gd name="T23" fmla="*/ 0 h 31"/>
                <a:gd name="T24" fmla="*/ 0 w 37"/>
                <a:gd name="T25" fmla="*/ 6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1"/>
                <a:gd name="T41" fmla="*/ 37 w 37"/>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1">
                  <a:moveTo>
                    <a:pt x="0" y="12"/>
                  </a:moveTo>
                  <a:lnTo>
                    <a:pt x="0" y="12"/>
                  </a:lnTo>
                  <a:lnTo>
                    <a:pt x="10" y="14"/>
                  </a:lnTo>
                  <a:lnTo>
                    <a:pt x="16" y="17"/>
                  </a:lnTo>
                  <a:lnTo>
                    <a:pt x="20" y="22"/>
                  </a:lnTo>
                  <a:lnTo>
                    <a:pt x="22" y="31"/>
                  </a:lnTo>
                  <a:lnTo>
                    <a:pt x="37" y="31"/>
                  </a:lnTo>
                  <a:lnTo>
                    <a:pt x="32" y="20"/>
                  </a:lnTo>
                  <a:lnTo>
                    <a:pt x="25" y="10"/>
                  </a:lnTo>
                  <a:lnTo>
                    <a:pt x="13" y="4"/>
                  </a:lnTo>
                  <a:lnTo>
                    <a:pt x="0" y="0"/>
                  </a:lnTo>
                  <a:lnTo>
                    <a:pt x="0"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54" name="Freeform 290"/>
            <p:cNvSpPr/>
            <p:nvPr/>
          </p:nvSpPr>
          <p:spPr bwMode="auto">
            <a:xfrm>
              <a:off x="3611" y="7179"/>
              <a:ext cx="44" cy="24"/>
            </a:xfrm>
            <a:custGeom>
              <a:avLst/>
              <a:gdLst>
                <a:gd name="T0" fmla="*/ 19 w 39"/>
                <a:gd name="T1" fmla="*/ 10 h 31"/>
                <a:gd name="T2" fmla="*/ 19 w 39"/>
                <a:gd name="T3" fmla="*/ 10 h 31"/>
                <a:gd name="T4" fmla="*/ 14 w 39"/>
                <a:gd name="T5" fmla="*/ 9 h 31"/>
                <a:gd name="T6" fmla="*/ 10 w 39"/>
                <a:gd name="T7" fmla="*/ 7 h 31"/>
                <a:gd name="T8" fmla="*/ 8 w 39"/>
                <a:gd name="T9" fmla="*/ 4 h 31"/>
                <a:gd name="T10" fmla="*/ 7 w 39"/>
                <a:gd name="T11" fmla="*/ 0 h 31"/>
                <a:gd name="T12" fmla="*/ 0 w 39"/>
                <a:gd name="T13" fmla="*/ 0 h 31"/>
                <a:gd name="T14" fmla="*/ 2 w 39"/>
                <a:gd name="T15" fmla="*/ 6 h 31"/>
                <a:gd name="T16" fmla="*/ 6 w 39"/>
                <a:gd name="T17" fmla="*/ 11 h 31"/>
                <a:gd name="T18" fmla="*/ 13 w 39"/>
                <a:gd name="T19" fmla="*/ 14 h 31"/>
                <a:gd name="T20" fmla="*/ 19 w 39"/>
                <a:gd name="T21" fmla="*/ 16 h 31"/>
                <a:gd name="T22" fmla="*/ 19 w 39"/>
                <a:gd name="T23" fmla="*/ 16 h 31"/>
                <a:gd name="T24" fmla="*/ 19 w 39"/>
                <a:gd name="T25" fmla="*/ 1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1"/>
                <a:gd name="T41" fmla="*/ 39 w 3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1">
                  <a:moveTo>
                    <a:pt x="39" y="19"/>
                  </a:moveTo>
                  <a:lnTo>
                    <a:pt x="39" y="19"/>
                  </a:lnTo>
                  <a:lnTo>
                    <a:pt x="28" y="18"/>
                  </a:lnTo>
                  <a:lnTo>
                    <a:pt x="21" y="14"/>
                  </a:lnTo>
                  <a:lnTo>
                    <a:pt x="17" y="8"/>
                  </a:lnTo>
                  <a:lnTo>
                    <a:pt x="15" y="0"/>
                  </a:lnTo>
                  <a:lnTo>
                    <a:pt x="0" y="0"/>
                  </a:lnTo>
                  <a:lnTo>
                    <a:pt x="5" y="11"/>
                  </a:lnTo>
                  <a:lnTo>
                    <a:pt x="12" y="22"/>
                  </a:lnTo>
                  <a:lnTo>
                    <a:pt x="26" y="28"/>
                  </a:lnTo>
                  <a:lnTo>
                    <a:pt x="39" y="31"/>
                  </a:lnTo>
                  <a:lnTo>
                    <a:pt x="39" y="1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55" name="Freeform 291"/>
            <p:cNvSpPr/>
            <p:nvPr/>
          </p:nvSpPr>
          <p:spPr bwMode="auto">
            <a:xfrm>
              <a:off x="3820" y="6442"/>
              <a:ext cx="962" cy="591"/>
            </a:xfrm>
            <a:custGeom>
              <a:avLst/>
              <a:gdLst>
                <a:gd name="T0" fmla="*/ 118 w 840"/>
                <a:gd name="T1" fmla="*/ 3 h 641"/>
                <a:gd name="T2" fmla="*/ 197 w 840"/>
                <a:gd name="T3" fmla="*/ 80 h 641"/>
                <a:gd name="T4" fmla="*/ 231 w 840"/>
                <a:gd name="T5" fmla="*/ 0 h 641"/>
                <a:gd name="T6" fmla="*/ 281 w 840"/>
                <a:gd name="T7" fmla="*/ 256 h 641"/>
                <a:gd name="T8" fmla="*/ 365 w 840"/>
                <a:gd name="T9" fmla="*/ 222 h 641"/>
                <a:gd name="T10" fmla="*/ 383 w 840"/>
                <a:gd name="T11" fmla="*/ 250 h 641"/>
                <a:gd name="T12" fmla="*/ 403 w 840"/>
                <a:gd name="T13" fmla="*/ 281 h 641"/>
                <a:gd name="T14" fmla="*/ 418 w 840"/>
                <a:gd name="T15" fmla="*/ 303 h 641"/>
                <a:gd name="T16" fmla="*/ 411 w 840"/>
                <a:gd name="T17" fmla="*/ 311 h 641"/>
                <a:gd name="T18" fmla="*/ 391 w 840"/>
                <a:gd name="T19" fmla="*/ 318 h 641"/>
                <a:gd name="T20" fmla="*/ 368 w 840"/>
                <a:gd name="T21" fmla="*/ 317 h 641"/>
                <a:gd name="T22" fmla="*/ 342 w 840"/>
                <a:gd name="T23" fmla="*/ 301 h 641"/>
                <a:gd name="T24" fmla="*/ 322 w 840"/>
                <a:gd name="T25" fmla="*/ 289 h 641"/>
                <a:gd name="T26" fmla="*/ 307 w 840"/>
                <a:gd name="T27" fmla="*/ 297 h 641"/>
                <a:gd name="T28" fmla="*/ 291 w 840"/>
                <a:gd name="T29" fmla="*/ 305 h 641"/>
                <a:gd name="T30" fmla="*/ 276 w 840"/>
                <a:gd name="T31" fmla="*/ 312 h 641"/>
                <a:gd name="T32" fmla="*/ 264 w 840"/>
                <a:gd name="T33" fmla="*/ 317 h 641"/>
                <a:gd name="T34" fmla="*/ 252 w 840"/>
                <a:gd name="T35" fmla="*/ 320 h 641"/>
                <a:gd name="T36" fmla="*/ 240 w 840"/>
                <a:gd name="T37" fmla="*/ 319 h 641"/>
                <a:gd name="T38" fmla="*/ 231 w 840"/>
                <a:gd name="T39" fmla="*/ 313 h 641"/>
                <a:gd name="T40" fmla="*/ 223 w 840"/>
                <a:gd name="T41" fmla="*/ 297 h 641"/>
                <a:gd name="T42" fmla="*/ 208 w 840"/>
                <a:gd name="T43" fmla="*/ 267 h 641"/>
                <a:gd name="T44" fmla="*/ 192 w 840"/>
                <a:gd name="T45" fmla="*/ 234 h 641"/>
                <a:gd name="T46" fmla="*/ 181 w 840"/>
                <a:gd name="T47" fmla="*/ 212 h 641"/>
                <a:gd name="T48" fmla="*/ 171 w 840"/>
                <a:gd name="T49" fmla="*/ 208 h 641"/>
                <a:gd name="T50" fmla="*/ 149 w 840"/>
                <a:gd name="T51" fmla="*/ 208 h 641"/>
                <a:gd name="T52" fmla="*/ 127 w 840"/>
                <a:gd name="T53" fmla="*/ 208 h 641"/>
                <a:gd name="T54" fmla="*/ 114 w 840"/>
                <a:gd name="T55" fmla="*/ 208 h 641"/>
                <a:gd name="T56" fmla="*/ 116 w 840"/>
                <a:gd name="T57" fmla="*/ 218 h 641"/>
                <a:gd name="T58" fmla="*/ 129 w 840"/>
                <a:gd name="T59" fmla="*/ 251 h 641"/>
                <a:gd name="T60" fmla="*/ 143 w 840"/>
                <a:gd name="T61" fmla="*/ 288 h 641"/>
                <a:gd name="T62" fmla="*/ 153 w 840"/>
                <a:gd name="T63" fmla="*/ 314 h 641"/>
                <a:gd name="T64" fmla="*/ 0 w 840"/>
                <a:gd name="T65" fmla="*/ 320 h 641"/>
                <a:gd name="T66" fmla="*/ 2 w 840"/>
                <a:gd name="T67" fmla="*/ 307 h 641"/>
                <a:gd name="T68" fmla="*/ 12 w 840"/>
                <a:gd name="T69" fmla="*/ 292 h 641"/>
                <a:gd name="T70" fmla="*/ 31 w 840"/>
                <a:gd name="T71" fmla="*/ 279 h 641"/>
                <a:gd name="T72" fmla="*/ 67 w 840"/>
                <a:gd name="T73" fmla="*/ 276 h 641"/>
                <a:gd name="T74" fmla="*/ 60 w 840"/>
                <a:gd name="T75" fmla="*/ 255 h 641"/>
                <a:gd name="T76" fmla="*/ 53 w 840"/>
                <a:gd name="T77" fmla="*/ 226 h 641"/>
                <a:gd name="T78" fmla="*/ 45 w 840"/>
                <a:gd name="T79" fmla="*/ 199 h 641"/>
                <a:gd name="T80" fmla="*/ 39 w 840"/>
                <a:gd name="T81" fmla="*/ 183 h 641"/>
                <a:gd name="T82" fmla="*/ 38 w 840"/>
                <a:gd name="T83" fmla="*/ 175 h 641"/>
                <a:gd name="T84" fmla="*/ 39 w 840"/>
                <a:gd name="T85" fmla="*/ 166 h 641"/>
                <a:gd name="T86" fmla="*/ 45 w 840"/>
                <a:gd name="T87" fmla="*/ 160 h 641"/>
                <a:gd name="T88" fmla="*/ 58 w 840"/>
                <a:gd name="T89" fmla="*/ 157 h 641"/>
                <a:gd name="T90" fmla="*/ 76 w 840"/>
                <a:gd name="T91" fmla="*/ 156 h 641"/>
                <a:gd name="T92" fmla="*/ 92 w 840"/>
                <a:gd name="T93" fmla="*/ 155 h 641"/>
                <a:gd name="T94" fmla="*/ 103 w 840"/>
                <a:gd name="T95" fmla="*/ 155 h 641"/>
                <a:gd name="T96" fmla="*/ 107 w 840"/>
                <a:gd name="T97" fmla="*/ 154 h 641"/>
                <a:gd name="T98" fmla="*/ 91 w 840"/>
                <a:gd name="T99" fmla="*/ 3 h 6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0"/>
                <a:gd name="T151" fmla="*/ 0 h 641"/>
                <a:gd name="T152" fmla="*/ 840 w 840"/>
                <a:gd name="T153" fmla="*/ 641 h 6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0" h="641">
                  <a:moveTo>
                    <a:pt x="181" y="6"/>
                  </a:moveTo>
                  <a:lnTo>
                    <a:pt x="236" y="6"/>
                  </a:lnTo>
                  <a:lnTo>
                    <a:pt x="236" y="160"/>
                  </a:lnTo>
                  <a:lnTo>
                    <a:pt x="394" y="160"/>
                  </a:lnTo>
                  <a:lnTo>
                    <a:pt x="394" y="0"/>
                  </a:lnTo>
                  <a:lnTo>
                    <a:pt x="462" y="0"/>
                  </a:lnTo>
                  <a:lnTo>
                    <a:pt x="462" y="267"/>
                  </a:lnTo>
                  <a:lnTo>
                    <a:pt x="561" y="512"/>
                  </a:lnTo>
                  <a:lnTo>
                    <a:pt x="722" y="429"/>
                  </a:lnTo>
                  <a:lnTo>
                    <a:pt x="730" y="445"/>
                  </a:lnTo>
                  <a:lnTo>
                    <a:pt x="747" y="469"/>
                  </a:lnTo>
                  <a:lnTo>
                    <a:pt x="766" y="500"/>
                  </a:lnTo>
                  <a:lnTo>
                    <a:pt x="787" y="532"/>
                  </a:lnTo>
                  <a:lnTo>
                    <a:pt x="806" y="563"/>
                  </a:lnTo>
                  <a:lnTo>
                    <a:pt x="823" y="589"/>
                  </a:lnTo>
                  <a:lnTo>
                    <a:pt x="835" y="607"/>
                  </a:lnTo>
                  <a:lnTo>
                    <a:pt x="840" y="615"/>
                  </a:lnTo>
                  <a:lnTo>
                    <a:pt x="822" y="623"/>
                  </a:lnTo>
                  <a:lnTo>
                    <a:pt x="803" y="630"/>
                  </a:lnTo>
                  <a:lnTo>
                    <a:pt x="782" y="636"/>
                  </a:lnTo>
                  <a:lnTo>
                    <a:pt x="760" y="639"/>
                  </a:lnTo>
                  <a:lnTo>
                    <a:pt x="735" y="635"/>
                  </a:lnTo>
                  <a:lnTo>
                    <a:pt x="710" y="623"/>
                  </a:lnTo>
                  <a:lnTo>
                    <a:pt x="683" y="602"/>
                  </a:lnTo>
                  <a:lnTo>
                    <a:pt x="657" y="571"/>
                  </a:lnTo>
                  <a:lnTo>
                    <a:pt x="643" y="578"/>
                  </a:lnTo>
                  <a:lnTo>
                    <a:pt x="629" y="585"/>
                  </a:lnTo>
                  <a:lnTo>
                    <a:pt x="614" y="594"/>
                  </a:lnTo>
                  <a:lnTo>
                    <a:pt x="598" y="602"/>
                  </a:lnTo>
                  <a:lnTo>
                    <a:pt x="581" y="611"/>
                  </a:lnTo>
                  <a:lnTo>
                    <a:pt x="565" y="618"/>
                  </a:lnTo>
                  <a:lnTo>
                    <a:pt x="552" y="624"/>
                  </a:lnTo>
                  <a:lnTo>
                    <a:pt x="540" y="629"/>
                  </a:lnTo>
                  <a:lnTo>
                    <a:pt x="528" y="634"/>
                  </a:lnTo>
                  <a:lnTo>
                    <a:pt x="516" y="638"/>
                  </a:lnTo>
                  <a:lnTo>
                    <a:pt x="505" y="640"/>
                  </a:lnTo>
                  <a:lnTo>
                    <a:pt x="493" y="641"/>
                  </a:lnTo>
                  <a:lnTo>
                    <a:pt x="481" y="639"/>
                  </a:lnTo>
                  <a:lnTo>
                    <a:pt x="471" y="635"/>
                  </a:lnTo>
                  <a:lnTo>
                    <a:pt x="462" y="627"/>
                  </a:lnTo>
                  <a:lnTo>
                    <a:pt x="454" y="615"/>
                  </a:lnTo>
                  <a:lnTo>
                    <a:pt x="446" y="595"/>
                  </a:lnTo>
                  <a:lnTo>
                    <a:pt x="432" y="568"/>
                  </a:lnTo>
                  <a:lnTo>
                    <a:pt x="416" y="535"/>
                  </a:lnTo>
                  <a:lnTo>
                    <a:pt x="400" y="501"/>
                  </a:lnTo>
                  <a:lnTo>
                    <a:pt x="384" y="469"/>
                  </a:lnTo>
                  <a:lnTo>
                    <a:pt x="370" y="443"/>
                  </a:lnTo>
                  <a:lnTo>
                    <a:pt x="362" y="424"/>
                  </a:lnTo>
                  <a:lnTo>
                    <a:pt x="359" y="417"/>
                  </a:lnTo>
                  <a:lnTo>
                    <a:pt x="341" y="417"/>
                  </a:lnTo>
                  <a:lnTo>
                    <a:pt x="320" y="417"/>
                  </a:lnTo>
                  <a:lnTo>
                    <a:pt x="297" y="417"/>
                  </a:lnTo>
                  <a:lnTo>
                    <a:pt x="276" y="417"/>
                  </a:lnTo>
                  <a:lnTo>
                    <a:pt x="255" y="417"/>
                  </a:lnTo>
                  <a:lnTo>
                    <a:pt x="239" y="417"/>
                  </a:lnTo>
                  <a:lnTo>
                    <a:pt x="229" y="417"/>
                  </a:lnTo>
                  <a:lnTo>
                    <a:pt x="224" y="417"/>
                  </a:lnTo>
                  <a:lnTo>
                    <a:pt x="232" y="437"/>
                  </a:lnTo>
                  <a:lnTo>
                    <a:pt x="242" y="467"/>
                  </a:lnTo>
                  <a:lnTo>
                    <a:pt x="257" y="502"/>
                  </a:lnTo>
                  <a:lnTo>
                    <a:pt x="271" y="540"/>
                  </a:lnTo>
                  <a:lnTo>
                    <a:pt x="285" y="577"/>
                  </a:lnTo>
                  <a:lnTo>
                    <a:pt x="297" y="608"/>
                  </a:lnTo>
                  <a:lnTo>
                    <a:pt x="305" y="629"/>
                  </a:lnTo>
                  <a:lnTo>
                    <a:pt x="308" y="638"/>
                  </a:lnTo>
                  <a:lnTo>
                    <a:pt x="0" y="641"/>
                  </a:lnTo>
                  <a:lnTo>
                    <a:pt x="1" y="629"/>
                  </a:lnTo>
                  <a:lnTo>
                    <a:pt x="4" y="615"/>
                  </a:lnTo>
                  <a:lnTo>
                    <a:pt x="12" y="599"/>
                  </a:lnTo>
                  <a:lnTo>
                    <a:pt x="24" y="584"/>
                  </a:lnTo>
                  <a:lnTo>
                    <a:pt x="40" y="569"/>
                  </a:lnTo>
                  <a:lnTo>
                    <a:pt x="63" y="558"/>
                  </a:lnTo>
                  <a:lnTo>
                    <a:pt x="94" y="552"/>
                  </a:lnTo>
                  <a:lnTo>
                    <a:pt x="134" y="552"/>
                  </a:lnTo>
                  <a:lnTo>
                    <a:pt x="128" y="534"/>
                  </a:lnTo>
                  <a:lnTo>
                    <a:pt x="121" y="510"/>
                  </a:lnTo>
                  <a:lnTo>
                    <a:pt x="112" y="482"/>
                  </a:lnTo>
                  <a:lnTo>
                    <a:pt x="105" y="452"/>
                  </a:lnTo>
                  <a:lnTo>
                    <a:pt x="96" y="424"/>
                  </a:lnTo>
                  <a:lnTo>
                    <a:pt x="89" y="399"/>
                  </a:lnTo>
                  <a:lnTo>
                    <a:pt x="83" y="379"/>
                  </a:lnTo>
                  <a:lnTo>
                    <a:pt x="78" y="367"/>
                  </a:lnTo>
                  <a:lnTo>
                    <a:pt x="75" y="359"/>
                  </a:lnTo>
                  <a:lnTo>
                    <a:pt x="75" y="350"/>
                  </a:lnTo>
                  <a:lnTo>
                    <a:pt x="75" y="341"/>
                  </a:lnTo>
                  <a:lnTo>
                    <a:pt x="78" y="333"/>
                  </a:lnTo>
                  <a:lnTo>
                    <a:pt x="83" y="326"/>
                  </a:lnTo>
                  <a:lnTo>
                    <a:pt x="90" y="320"/>
                  </a:lnTo>
                  <a:lnTo>
                    <a:pt x="102" y="316"/>
                  </a:lnTo>
                  <a:lnTo>
                    <a:pt x="117" y="315"/>
                  </a:lnTo>
                  <a:lnTo>
                    <a:pt x="134" y="315"/>
                  </a:lnTo>
                  <a:lnTo>
                    <a:pt x="152" y="313"/>
                  </a:lnTo>
                  <a:lnTo>
                    <a:pt x="168" y="312"/>
                  </a:lnTo>
                  <a:lnTo>
                    <a:pt x="183" y="311"/>
                  </a:lnTo>
                  <a:lnTo>
                    <a:pt x="196" y="311"/>
                  </a:lnTo>
                  <a:lnTo>
                    <a:pt x="205" y="310"/>
                  </a:lnTo>
                  <a:lnTo>
                    <a:pt x="211" y="309"/>
                  </a:lnTo>
                  <a:lnTo>
                    <a:pt x="214" y="309"/>
                  </a:lnTo>
                  <a:lnTo>
                    <a:pt x="189" y="216"/>
                  </a:lnTo>
                  <a:lnTo>
                    <a:pt x="181" y="6"/>
                  </a:lnTo>
                  <a:close/>
                </a:path>
              </a:pathLst>
            </a:custGeom>
            <a:solidFill>
              <a:srgbClr val="84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56" name="Freeform 292"/>
            <p:cNvSpPr/>
            <p:nvPr/>
          </p:nvSpPr>
          <p:spPr bwMode="auto">
            <a:xfrm>
              <a:off x="4028" y="6442"/>
              <a:ext cx="80" cy="15"/>
            </a:xfrm>
            <a:custGeom>
              <a:avLst/>
              <a:gdLst>
                <a:gd name="T0" fmla="*/ 31 w 62"/>
                <a:gd name="T1" fmla="*/ 3 h 12"/>
                <a:gd name="T2" fmla="*/ 28 w 62"/>
                <a:gd name="T3" fmla="*/ 0 h 12"/>
                <a:gd name="T4" fmla="*/ 0 w 62"/>
                <a:gd name="T5" fmla="*/ 0 h 12"/>
                <a:gd name="T6" fmla="*/ 0 w 62"/>
                <a:gd name="T7" fmla="*/ 6 h 12"/>
                <a:gd name="T8" fmla="*/ 28 w 62"/>
                <a:gd name="T9" fmla="*/ 6 h 12"/>
                <a:gd name="T10" fmla="*/ 24 w 62"/>
                <a:gd name="T11" fmla="*/ 3 h 12"/>
                <a:gd name="T12" fmla="*/ 31 w 62"/>
                <a:gd name="T13" fmla="*/ 3 h 12"/>
                <a:gd name="T14" fmla="*/ 31 w 62"/>
                <a:gd name="T15" fmla="*/ 0 h 12"/>
                <a:gd name="T16" fmla="*/ 28 w 62"/>
                <a:gd name="T17" fmla="*/ 0 h 12"/>
                <a:gd name="T18" fmla="*/ 31 w 62"/>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12"/>
                <a:gd name="T32" fmla="*/ 62 w 6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12">
                  <a:moveTo>
                    <a:pt x="62" y="6"/>
                  </a:moveTo>
                  <a:lnTo>
                    <a:pt x="55" y="0"/>
                  </a:lnTo>
                  <a:lnTo>
                    <a:pt x="0" y="0"/>
                  </a:lnTo>
                  <a:lnTo>
                    <a:pt x="0" y="12"/>
                  </a:lnTo>
                  <a:lnTo>
                    <a:pt x="55" y="12"/>
                  </a:lnTo>
                  <a:lnTo>
                    <a:pt x="48" y="6"/>
                  </a:lnTo>
                  <a:lnTo>
                    <a:pt x="62" y="6"/>
                  </a:lnTo>
                  <a:lnTo>
                    <a:pt x="62" y="0"/>
                  </a:lnTo>
                  <a:lnTo>
                    <a:pt x="55" y="0"/>
                  </a:lnTo>
                  <a:lnTo>
                    <a:pt x="62"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57" name="Freeform 293"/>
            <p:cNvSpPr/>
            <p:nvPr/>
          </p:nvSpPr>
          <p:spPr bwMode="auto">
            <a:xfrm>
              <a:off x="4079" y="6447"/>
              <a:ext cx="21" cy="146"/>
            </a:xfrm>
            <a:custGeom>
              <a:avLst/>
              <a:gdLst>
                <a:gd name="T0" fmla="*/ 4 w 14"/>
                <a:gd name="T1" fmla="*/ 73 h 160"/>
                <a:gd name="T2" fmla="*/ 8 w 14"/>
                <a:gd name="T3" fmla="*/ 76 h 160"/>
                <a:gd name="T4" fmla="*/ 8 w 14"/>
                <a:gd name="T5" fmla="*/ 0 h 160"/>
                <a:gd name="T6" fmla="*/ 0 w 14"/>
                <a:gd name="T7" fmla="*/ 0 h 160"/>
                <a:gd name="T8" fmla="*/ 0 w 14"/>
                <a:gd name="T9" fmla="*/ 76 h 160"/>
                <a:gd name="T10" fmla="*/ 4 w 14"/>
                <a:gd name="T11" fmla="*/ 79 h 160"/>
                <a:gd name="T12" fmla="*/ 0 w 14"/>
                <a:gd name="T13" fmla="*/ 76 h 160"/>
                <a:gd name="T14" fmla="*/ 0 w 14"/>
                <a:gd name="T15" fmla="*/ 79 h 160"/>
                <a:gd name="T16" fmla="*/ 4 w 14"/>
                <a:gd name="T17" fmla="*/ 79 h 160"/>
                <a:gd name="T18" fmla="*/ 4 w 14"/>
                <a:gd name="T19" fmla="*/ 73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0"/>
                <a:gd name="T32" fmla="*/ 14 w 14"/>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0">
                  <a:moveTo>
                    <a:pt x="7" y="148"/>
                  </a:moveTo>
                  <a:lnTo>
                    <a:pt x="14" y="154"/>
                  </a:lnTo>
                  <a:lnTo>
                    <a:pt x="14" y="0"/>
                  </a:lnTo>
                  <a:lnTo>
                    <a:pt x="0" y="0"/>
                  </a:lnTo>
                  <a:lnTo>
                    <a:pt x="0" y="154"/>
                  </a:lnTo>
                  <a:lnTo>
                    <a:pt x="7" y="160"/>
                  </a:lnTo>
                  <a:lnTo>
                    <a:pt x="0" y="154"/>
                  </a:lnTo>
                  <a:lnTo>
                    <a:pt x="0" y="160"/>
                  </a:lnTo>
                  <a:lnTo>
                    <a:pt x="7" y="160"/>
                  </a:lnTo>
                  <a:lnTo>
                    <a:pt x="7" y="14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58" name="Freeform 294"/>
            <p:cNvSpPr/>
            <p:nvPr/>
          </p:nvSpPr>
          <p:spPr bwMode="auto">
            <a:xfrm>
              <a:off x="4090" y="6582"/>
              <a:ext cx="190" cy="6"/>
            </a:xfrm>
            <a:custGeom>
              <a:avLst/>
              <a:gdLst>
                <a:gd name="T0" fmla="*/ 76 w 165"/>
                <a:gd name="T1" fmla="*/ 3 h 12"/>
                <a:gd name="T2" fmla="*/ 79 w 165"/>
                <a:gd name="T3" fmla="*/ 0 h 12"/>
                <a:gd name="T4" fmla="*/ 0 w 165"/>
                <a:gd name="T5" fmla="*/ 0 h 12"/>
                <a:gd name="T6" fmla="*/ 0 w 165"/>
                <a:gd name="T7" fmla="*/ 6 h 12"/>
                <a:gd name="T8" fmla="*/ 79 w 165"/>
                <a:gd name="T9" fmla="*/ 6 h 12"/>
                <a:gd name="T10" fmla="*/ 83 w 165"/>
                <a:gd name="T11" fmla="*/ 3 h 12"/>
                <a:gd name="T12" fmla="*/ 79 w 165"/>
                <a:gd name="T13" fmla="*/ 6 h 12"/>
                <a:gd name="T14" fmla="*/ 83 w 165"/>
                <a:gd name="T15" fmla="*/ 6 h 12"/>
                <a:gd name="T16" fmla="*/ 83 w 165"/>
                <a:gd name="T17" fmla="*/ 3 h 12"/>
                <a:gd name="T18" fmla="*/ 76 w 165"/>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12"/>
                <a:gd name="T32" fmla="*/ 165 w 16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12">
                  <a:moveTo>
                    <a:pt x="151" y="6"/>
                  </a:moveTo>
                  <a:lnTo>
                    <a:pt x="158" y="0"/>
                  </a:lnTo>
                  <a:lnTo>
                    <a:pt x="0" y="0"/>
                  </a:lnTo>
                  <a:lnTo>
                    <a:pt x="0" y="12"/>
                  </a:lnTo>
                  <a:lnTo>
                    <a:pt x="158" y="12"/>
                  </a:lnTo>
                  <a:lnTo>
                    <a:pt x="165" y="6"/>
                  </a:lnTo>
                  <a:lnTo>
                    <a:pt x="158" y="12"/>
                  </a:lnTo>
                  <a:lnTo>
                    <a:pt x="165" y="12"/>
                  </a:lnTo>
                  <a:lnTo>
                    <a:pt x="165" y="6"/>
                  </a:lnTo>
                  <a:lnTo>
                    <a:pt x="151"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59" name="Freeform 295"/>
            <p:cNvSpPr/>
            <p:nvPr/>
          </p:nvSpPr>
          <p:spPr bwMode="auto">
            <a:xfrm>
              <a:off x="4262" y="6436"/>
              <a:ext cx="18" cy="153"/>
            </a:xfrm>
            <a:custGeom>
              <a:avLst/>
              <a:gdLst>
                <a:gd name="T0" fmla="*/ 4 w 14"/>
                <a:gd name="T1" fmla="*/ 0 h 166"/>
                <a:gd name="T2" fmla="*/ 0 w 14"/>
                <a:gd name="T3" fmla="*/ 3 h 166"/>
                <a:gd name="T4" fmla="*/ 0 w 14"/>
                <a:gd name="T5" fmla="*/ 82 h 166"/>
                <a:gd name="T6" fmla="*/ 8 w 14"/>
                <a:gd name="T7" fmla="*/ 82 h 166"/>
                <a:gd name="T8" fmla="*/ 8 w 14"/>
                <a:gd name="T9" fmla="*/ 3 h 166"/>
                <a:gd name="T10" fmla="*/ 4 w 14"/>
                <a:gd name="T11" fmla="*/ 6 h 166"/>
                <a:gd name="T12" fmla="*/ 4 w 14"/>
                <a:gd name="T13" fmla="*/ 0 h 166"/>
                <a:gd name="T14" fmla="*/ 0 w 14"/>
                <a:gd name="T15" fmla="*/ 0 h 166"/>
                <a:gd name="T16" fmla="*/ 0 w 14"/>
                <a:gd name="T17" fmla="*/ 3 h 166"/>
                <a:gd name="T18" fmla="*/ 4 w 14"/>
                <a:gd name="T19" fmla="*/ 0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6"/>
                <a:gd name="T32" fmla="*/ 14 w 14"/>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6">
                  <a:moveTo>
                    <a:pt x="7" y="0"/>
                  </a:moveTo>
                  <a:lnTo>
                    <a:pt x="0" y="6"/>
                  </a:lnTo>
                  <a:lnTo>
                    <a:pt x="0" y="166"/>
                  </a:lnTo>
                  <a:lnTo>
                    <a:pt x="14" y="166"/>
                  </a:lnTo>
                  <a:lnTo>
                    <a:pt x="14" y="6"/>
                  </a:lnTo>
                  <a:lnTo>
                    <a:pt x="7" y="12"/>
                  </a:lnTo>
                  <a:lnTo>
                    <a:pt x="7" y="0"/>
                  </a:lnTo>
                  <a:lnTo>
                    <a:pt x="0" y="0"/>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60" name="Freeform 296"/>
            <p:cNvSpPr/>
            <p:nvPr/>
          </p:nvSpPr>
          <p:spPr bwMode="auto">
            <a:xfrm>
              <a:off x="4271" y="6436"/>
              <a:ext cx="82" cy="20"/>
            </a:xfrm>
            <a:custGeom>
              <a:avLst/>
              <a:gdLst>
                <a:gd name="T0" fmla="*/ 38 w 75"/>
                <a:gd name="T1" fmla="*/ 3 h 12"/>
                <a:gd name="T2" fmla="*/ 34 w 75"/>
                <a:gd name="T3" fmla="*/ 0 h 12"/>
                <a:gd name="T4" fmla="*/ 0 w 75"/>
                <a:gd name="T5" fmla="*/ 0 h 12"/>
                <a:gd name="T6" fmla="*/ 0 w 75"/>
                <a:gd name="T7" fmla="*/ 6 h 12"/>
                <a:gd name="T8" fmla="*/ 34 w 75"/>
                <a:gd name="T9" fmla="*/ 6 h 12"/>
                <a:gd name="T10" fmla="*/ 30 w 75"/>
                <a:gd name="T11" fmla="*/ 3 h 12"/>
                <a:gd name="T12" fmla="*/ 38 w 75"/>
                <a:gd name="T13" fmla="*/ 3 h 12"/>
                <a:gd name="T14" fmla="*/ 38 w 75"/>
                <a:gd name="T15" fmla="*/ 0 h 12"/>
                <a:gd name="T16" fmla="*/ 34 w 75"/>
                <a:gd name="T17" fmla="*/ 0 h 12"/>
                <a:gd name="T18" fmla="*/ 38 w 75"/>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12"/>
                <a:gd name="T32" fmla="*/ 75 w 7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12">
                  <a:moveTo>
                    <a:pt x="75" y="6"/>
                  </a:moveTo>
                  <a:lnTo>
                    <a:pt x="68" y="0"/>
                  </a:lnTo>
                  <a:lnTo>
                    <a:pt x="0" y="0"/>
                  </a:lnTo>
                  <a:lnTo>
                    <a:pt x="0" y="12"/>
                  </a:lnTo>
                  <a:lnTo>
                    <a:pt x="68" y="12"/>
                  </a:lnTo>
                  <a:lnTo>
                    <a:pt x="60" y="6"/>
                  </a:lnTo>
                  <a:lnTo>
                    <a:pt x="75" y="6"/>
                  </a:lnTo>
                  <a:lnTo>
                    <a:pt x="75" y="0"/>
                  </a:lnTo>
                  <a:lnTo>
                    <a:pt x="68" y="0"/>
                  </a:lnTo>
                  <a:lnTo>
                    <a:pt x="7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61" name="Freeform 297"/>
            <p:cNvSpPr/>
            <p:nvPr/>
          </p:nvSpPr>
          <p:spPr bwMode="auto">
            <a:xfrm>
              <a:off x="4340" y="6442"/>
              <a:ext cx="18" cy="248"/>
            </a:xfrm>
            <a:custGeom>
              <a:avLst/>
              <a:gdLst>
                <a:gd name="T0" fmla="*/ 7 w 15"/>
                <a:gd name="T1" fmla="*/ 133 h 268"/>
                <a:gd name="T2" fmla="*/ 8 w 15"/>
                <a:gd name="T3" fmla="*/ 134 h 268"/>
                <a:gd name="T4" fmla="*/ 8 w 15"/>
                <a:gd name="T5" fmla="*/ 0 h 268"/>
                <a:gd name="T6" fmla="*/ 0 w 15"/>
                <a:gd name="T7" fmla="*/ 0 h 268"/>
                <a:gd name="T8" fmla="*/ 0 w 15"/>
                <a:gd name="T9" fmla="*/ 134 h 268"/>
                <a:gd name="T10" fmla="*/ 1 w 15"/>
                <a:gd name="T11" fmla="*/ 134 h 268"/>
                <a:gd name="T12" fmla="*/ 0 w 15"/>
                <a:gd name="T13" fmla="*/ 134 h 268"/>
                <a:gd name="T14" fmla="*/ 0 w 15"/>
                <a:gd name="T15" fmla="*/ 134 h 268"/>
                <a:gd name="T16" fmla="*/ 1 w 15"/>
                <a:gd name="T17" fmla="*/ 134 h 268"/>
                <a:gd name="T18" fmla="*/ 7 w 15"/>
                <a:gd name="T19" fmla="*/ 133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68"/>
                <a:gd name="T32" fmla="*/ 15 w 15"/>
                <a:gd name="T33" fmla="*/ 268 h 2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68">
                  <a:moveTo>
                    <a:pt x="14" y="266"/>
                  </a:moveTo>
                  <a:lnTo>
                    <a:pt x="15" y="267"/>
                  </a:lnTo>
                  <a:lnTo>
                    <a:pt x="15" y="0"/>
                  </a:lnTo>
                  <a:lnTo>
                    <a:pt x="0" y="0"/>
                  </a:lnTo>
                  <a:lnTo>
                    <a:pt x="0" y="267"/>
                  </a:lnTo>
                  <a:lnTo>
                    <a:pt x="2" y="268"/>
                  </a:lnTo>
                  <a:lnTo>
                    <a:pt x="0" y="267"/>
                  </a:lnTo>
                  <a:lnTo>
                    <a:pt x="2" y="268"/>
                  </a:lnTo>
                  <a:lnTo>
                    <a:pt x="14" y="26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62" name="Freeform 298"/>
            <p:cNvSpPr/>
            <p:nvPr/>
          </p:nvSpPr>
          <p:spPr bwMode="auto">
            <a:xfrm>
              <a:off x="4342" y="6686"/>
              <a:ext cx="126" cy="236"/>
            </a:xfrm>
            <a:custGeom>
              <a:avLst/>
              <a:gdLst>
                <a:gd name="T0" fmla="*/ 51 w 111"/>
                <a:gd name="T1" fmla="*/ 121 h 255"/>
                <a:gd name="T2" fmla="*/ 55 w 111"/>
                <a:gd name="T3" fmla="*/ 123 h 255"/>
                <a:gd name="T4" fmla="*/ 6 w 111"/>
                <a:gd name="T5" fmla="*/ 0 h 255"/>
                <a:gd name="T6" fmla="*/ 0 w 111"/>
                <a:gd name="T7" fmla="*/ 1 h 255"/>
                <a:gd name="T8" fmla="*/ 49 w 111"/>
                <a:gd name="T9" fmla="*/ 124 h 255"/>
                <a:gd name="T10" fmla="*/ 54 w 111"/>
                <a:gd name="T11" fmla="*/ 126 h 255"/>
                <a:gd name="T12" fmla="*/ 49 w 111"/>
                <a:gd name="T13" fmla="*/ 124 h 255"/>
                <a:gd name="T14" fmla="*/ 51 w 111"/>
                <a:gd name="T15" fmla="*/ 128 h 255"/>
                <a:gd name="T16" fmla="*/ 54 w 111"/>
                <a:gd name="T17" fmla="*/ 126 h 255"/>
                <a:gd name="T18" fmla="*/ 51 w 111"/>
                <a:gd name="T19" fmla="*/ 121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255"/>
                <a:gd name="T32" fmla="*/ 111 w 111"/>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255">
                  <a:moveTo>
                    <a:pt x="102" y="241"/>
                  </a:moveTo>
                  <a:lnTo>
                    <a:pt x="111" y="245"/>
                  </a:lnTo>
                  <a:lnTo>
                    <a:pt x="12" y="0"/>
                  </a:lnTo>
                  <a:lnTo>
                    <a:pt x="0" y="2"/>
                  </a:lnTo>
                  <a:lnTo>
                    <a:pt x="99" y="247"/>
                  </a:lnTo>
                  <a:lnTo>
                    <a:pt x="108" y="251"/>
                  </a:lnTo>
                  <a:lnTo>
                    <a:pt x="99" y="247"/>
                  </a:lnTo>
                  <a:lnTo>
                    <a:pt x="102" y="255"/>
                  </a:lnTo>
                  <a:lnTo>
                    <a:pt x="108" y="251"/>
                  </a:lnTo>
                  <a:lnTo>
                    <a:pt x="102" y="241"/>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63" name="Freeform 299"/>
            <p:cNvSpPr/>
            <p:nvPr/>
          </p:nvSpPr>
          <p:spPr bwMode="auto">
            <a:xfrm>
              <a:off x="4459" y="6832"/>
              <a:ext cx="195" cy="87"/>
            </a:xfrm>
            <a:custGeom>
              <a:avLst/>
              <a:gdLst>
                <a:gd name="T0" fmla="*/ 85 w 169"/>
                <a:gd name="T1" fmla="*/ 3 h 96"/>
                <a:gd name="T2" fmla="*/ 81 w 169"/>
                <a:gd name="T3" fmla="*/ 2 h 96"/>
                <a:gd name="T4" fmla="*/ 0 w 169"/>
                <a:gd name="T5" fmla="*/ 43 h 96"/>
                <a:gd name="T6" fmla="*/ 3 w 169"/>
                <a:gd name="T7" fmla="*/ 48 h 96"/>
                <a:gd name="T8" fmla="*/ 84 w 169"/>
                <a:gd name="T9" fmla="*/ 6 h 96"/>
                <a:gd name="T10" fmla="*/ 79 w 169"/>
                <a:gd name="T11" fmla="*/ 6 h 96"/>
                <a:gd name="T12" fmla="*/ 85 w 169"/>
                <a:gd name="T13" fmla="*/ 3 h 96"/>
                <a:gd name="T14" fmla="*/ 84 w 169"/>
                <a:gd name="T15" fmla="*/ 0 h 96"/>
                <a:gd name="T16" fmla="*/ 81 w 169"/>
                <a:gd name="T17" fmla="*/ 2 h 96"/>
                <a:gd name="T18" fmla="*/ 85 w 169"/>
                <a:gd name="T19" fmla="*/ 3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96"/>
                <a:gd name="T32" fmla="*/ 169 w 169"/>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96">
                  <a:moveTo>
                    <a:pt x="169" y="6"/>
                  </a:moveTo>
                  <a:lnTo>
                    <a:pt x="161" y="3"/>
                  </a:lnTo>
                  <a:lnTo>
                    <a:pt x="0" y="86"/>
                  </a:lnTo>
                  <a:lnTo>
                    <a:pt x="6" y="96"/>
                  </a:lnTo>
                  <a:lnTo>
                    <a:pt x="167" y="13"/>
                  </a:lnTo>
                  <a:lnTo>
                    <a:pt x="158" y="11"/>
                  </a:lnTo>
                  <a:lnTo>
                    <a:pt x="169" y="6"/>
                  </a:lnTo>
                  <a:lnTo>
                    <a:pt x="167" y="0"/>
                  </a:lnTo>
                  <a:lnTo>
                    <a:pt x="161" y="3"/>
                  </a:lnTo>
                  <a:lnTo>
                    <a:pt x="16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64" name="Freeform 300"/>
            <p:cNvSpPr/>
            <p:nvPr/>
          </p:nvSpPr>
          <p:spPr bwMode="auto">
            <a:xfrm>
              <a:off x="4640" y="6835"/>
              <a:ext cx="154" cy="177"/>
            </a:xfrm>
            <a:custGeom>
              <a:avLst/>
              <a:gdLst>
                <a:gd name="T0" fmla="*/ 63 w 133"/>
                <a:gd name="T1" fmla="*/ 96 h 192"/>
                <a:gd name="T2" fmla="*/ 65 w 133"/>
                <a:gd name="T3" fmla="*/ 93 h 192"/>
                <a:gd name="T4" fmla="*/ 62 w 133"/>
                <a:gd name="T5" fmla="*/ 89 h 192"/>
                <a:gd name="T6" fmla="*/ 56 w 133"/>
                <a:gd name="T7" fmla="*/ 80 h 192"/>
                <a:gd name="T8" fmla="*/ 48 w 133"/>
                <a:gd name="T9" fmla="*/ 67 h 192"/>
                <a:gd name="T10" fmla="*/ 38 w 133"/>
                <a:gd name="T11" fmla="*/ 51 h 192"/>
                <a:gd name="T12" fmla="*/ 28 w 133"/>
                <a:gd name="T13" fmla="*/ 36 h 192"/>
                <a:gd name="T14" fmla="*/ 18 w 133"/>
                <a:gd name="T15" fmla="*/ 20 h 192"/>
                <a:gd name="T16" fmla="*/ 10 w 133"/>
                <a:gd name="T17" fmla="*/ 8 h 192"/>
                <a:gd name="T18" fmla="*/ 5 w 133"/>
                <a:gd name="T19" fmla="*/ 0 h 192"/>
                <a:gd name="T20" fmla="*/ 0 w 133"/>
                <a:gd name="T21" fmla="*/ 3 h 192"/>
                <a:gd name="T22" fmla="*/ 4 w 133"/>
                <a:gd name="T23" fmla="*/ 11 h 192"/>
                <a:gd name="T24" fmla="*/ 12 w 133"/>
                <a:gd name="T25" fmla="*/ 23 h 192"/>
                <a:gd name="T26" fmla="*/ 22 w 133"/>
                <a:gd name="T27" fmla="*/ 38 h 192"/>
                <a:gd name="T28" fmla="*/ 32 w 133"/>
                <a:gd name="T29" fmla="*/ 53 h 192"/>
                <a:gd name="T30" fmla="*/ 42 w 133"/>
                <a:gd name="T31" fmla="*/ 70 h 192"/>
                <a:gd name="T32" fmla="*/ 51 w 133"/>
                <a:gd name="T33" fmla="*/ 82 h 192"/>
                <a:gd name="T34" fmla="*/ 56 w 133"/>
                <a:gd name="T35" fmla="*/ 92 h 192"/>
                <a:gd name="T36" fmla="*/ 59 w 133"/>
                <a:gd name="T37" fmla="*/ 95 h 192"/>
                <a:gd name="T38" fmla="*/ 60 w 133"/>
                <a:gd name="T39" fmla="*/ 92 h 192"/>
                <a:gd name="T40" fmla="*/ 63 w 133"/>
                <a:gd name="T41" fmla="*/ 96 h 192"/>
                <a:gd name="T42" fmla="*/ 66 w 133"/>
                <a:gd name="T43" fmla="*/ 95 h 192"/>
                <a:gd name="T44" fmla="*/ 65 w 133"/>
                <a:gd name="T45" fmla="*/ 93 h 192"/>
                <a:gd name="T46" fmla="*/ 63 w 133"/>
                <a:gd name="T47" fmla="*/ 96 h 1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192"/>
                <a:gd name="T74" fmla="*/ 133 w 133"/>
                <a:gd name="T75" fmla="*/ 192 h 19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192">
                  <a:moveTo>
                    <a:pt x="127" y="192"/>
                  </a:moveTo>
                  <a:lnTo>
                    <a:pt x="130" y="185"/>
                  </a:lnTo>
                  <a:lnTo>
                    <a:pt x="125" y="178"/>
                  </a:lnTo>
                  <a:lnTo>
                    <a:pt x="113" y="160"/>
                  </a:lnTo>
                  <a:lnTo>
                    <a:pt x="96" y="134"/>
                  </a:lnTo>
                  <a:lnTo>
                    <a:pt x="76" y="102"/>
                  </a:lnTo>
                  <a:lnTo>
                    <a:pt x="56" y="71"/>
                  </a:lnTo>
                  <a:lnTo>
                    <a:pt x="37" y="40"/>
                  </a:lnTo>
                  <a:lnTo>
                    <a:pt x="20" y="16"/>
                  </a:lnTo>
                  <a:lnTo>
                    <a:pt x="11" y="0"/>
                  </a:lnTo>
                  <a:lnTo>
                    <a:pt x="0" y="5"/>
                  </a:lnTo>
                  <a:lnTo>
                    <a:pt x="9" y="21"/>
                  </a:lnTo>
                  <a:lnTo>
                    <a:pt x="25" y="45"/>
                  </a:lnTo>
                  <a:lnTo>
                    <a:pt x="44" y="75"/>
                  </a:lnTo>
                  <a:lnTo>
                    <a:pt x="65" y="107"/>
                  </a:lnTo>
                  <a:lnTo>
                    <a:pt x="84" y="139"/>
                  </a:lnTo>
                  <a:lnTo>
                    <a:pt x="102" y="164"/>
                  </a:lnTo>
                  <a:lnTo>
                    <a:pt x="113" y="183"/>
                  </a:lnTo>
                  <a:lnTo>
                    <a:pt x="118" y="190"/>
                  </a:lnTo>
                  <a:lnTo>
                    <a:pt x="121" y="183"/>
                  </a:lnTo>
                  <a:lnTo>
                    <a:pt x="127" y="192"/>
                  </a:lnTo>
                  <a:lnTo>
                    <a:pt x="133" y="189"/>
                  </a:lnTo>
                  <a:lnTo>
                    <a:pt x="130" y="185"/>
                  </a:lnTo>
                  <a:lnTo>
                    <a:pt x="127" y="19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65" name="Freeform 301"/>
            <p:cNvSpPr/>
            <p:nvPr/>
          </p:nvSpPr>
          <p:spPr bwMode="auto">
            <a:xfrm>
              <a:off x="4564" y="6961"/>
              <a:ext cx="220" cy="67"/>
            </a:xfrm>
            <a:custGeom>
              <a:avLst/>
              <a:gdLst>
                <a:gd name="T0" fmla="*/ 5 w 192"/>
                <a:gd name="T1" fmla="*/ 7 h 83"/>
                <a:gd name="T2" fmla="*/ 0 w 192"/>
                <a:gd name="T3" fmla="*/ 5 h 83"/>
                <a:gd name="T4" fmla="*/ 14 w 192"/>
                <a:gd name="T5" fmla="*/ 22 h 83"/>
                <a:gd name="T6" fmla="*/ 27 w 192"/>
                <a:gd name="T7" fmla="*/ 32 h 83"/>
                <a:gd name="T8" fmla="*/ 41 w 192"/>
                <a:gd name="T9" fmla="*/ 39 h 83"/>
                <a:gd name="T10" fmla="*/ 54 w 192"/>
                <a:gd name="T11" fmla="*/ 41 h 83"/>
                <a:gd name="T12" fmla="*/ 67 w 192"/>
                <a:gd name="T13" fmla="*/ 39 h 83"/>
                <a:gd name="T14" fmla="*/ 77 w 192"/>
                <a:gd name="T15" fmla="*/ 36 h 83"/>
                <a:gd name="T16" fmla="*/ 87 w 192"/>
                <a:gd name="T17" fmla="*/ 33 h 83"/>
                <a:gd name="T18" fmla="*/ 96 w 192"/>
                <a:gd name="T19" fmla="*/ 28 h 83"/>
                <a:gd name="T20" fmla="*/ 93 w 192"/>
                <a:gd name="T21" fmla="*/ 24 h 83"/>
                <a:gd name="T22" fmla="*/ 84 w 192"/>
                <a:gd name="T23" fmla="*/ 28 h 83"/>
                <a:gd name="T24" fmla="*/ 75 w 192"/>
                <a:gd name="T25" fmla="*/ 32 h 83"/>
                <a:gd name="T26" fmla="*/ 65 w 192"/>
                <a:gd name="T27" fmla="*/ 35 h 83"/>
                <a:gd name="T28" fmla="*/ 54 w 192"/>
                <a:gd name="T29" fmla="*/ 35 h 83"/>
                <a:gd name="T30" fmla="*/ 43 w 192"/>
                <a:gd name="T31" fmla="*/ 34 h 83"/>
                <a:gd name="T32" fmla="*/ 31 w 192"/>
                <a:gd name="T33" fmla="*/ 28 h 83"/>
                <a:gd name="T34" fmla="*/ 19 w 192"/>
                <a:gd name="T35" fmla="*/ 18 h 83"/>
                <a:gd name="T36" fmla="*/ 6 w 192"/>
                <a:gd name="T37" fmla="*/ 3 h 83"/>
                <a:gd name="T38" fmla="*/ 2 w 192"/>
                <a:gd name="T39" fmla="*/ 2 h 83"/>
                <a:gd name="T40" fmla="*/ 6 w 192"/>
                <a:gd name="T41" fmla="*/ 3 h 83"/>
                <a:gd name="T42" fmla="*/ 3 w 192"/>
                <a:gd name="T43" fmla="*/ 0 h 83"/>
                <a:gd name="T44" fmla="*/ 2 w 192"/>
                <a:gd name="T45" fmla="*/ 2 h 83"/>
                <a:gd name="T46" fmla="*/ 5 w 192"/>
                <a:gd name="T47" fmla="*/ 7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2"/>
                <a:gd name="T73" fmla="*/ 0 h 83"/>
                <a:gd name="T74" fmla="*/ 192 w 192"/>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2" h="83">
                  <a:moveTo>
                    <a:pt x="9" y="14"/>
                  </a:moveTo>
                  <a:lnTo>
                    <a:pt x="0" y="11"/>
                  </a:lnTo>
                  <a:lnTo>
                    <a:pt x="28" y="44"/>
                  </a:lnTo>
                  <a:lnTo>
                    <a:pt x="54" y="65"/>
                  </a:lnTo>
                  <a:lnTo>
                    <a:pt x="82" y="78"/>
                  </a:lnTo>
                  <a:lnTo>
                    <a:pt x="109" y="83"/>
                  </a:lnTo>
                  <a:lnTo>
                    <a:pt x="133" y="79"/>
                  </a:lnTo>
                  <a:lnTo>
                    <a:pt x="153" y="73"/>
                  </a:lnTo>
                  <a:lnTo>
                    <a:pt x="174" y="66"/>
                  </a:lnTo>
                  <a:lnTo>
                    <a:pt x="192" y="57"/>
                  </a:lnTo>
                  <a:lnTo>
                    <a:pt x="186" y="48"/>
                  </a:lnTo>
                  <a:lnTo>
                    <a:pt x="168" y="56"/>
                  </a:lnTo>
                  <a:lnTo>
                    <a:pt x="150" y="64"/>
                  </a:lnTo>
                  <a:lnTo>
                    <a:pt x="130" y="70"/>
                  </a:lnTo>
                  <a:lnTo>
                    <a:pt x="109" y="71"/>
                  </a:lnTo>
                  <a:lnTo>
                    <a:pt x="85" y="68"/>
                  </a:lnTo>
                  <a:lnTo>
                    <a:pt x="63" y="57"/>
                  </a:lnTo>
                  <a:lnTo>
                    <a:pt x="37" y="37"/>
                  </a:lnTo>
                  <a:lnTo>
                    <a:pt x="12" y="6"/>
                  </a:lnTo>
                  <a:lnTo>
                    <a:pt x="3" y="4"/>
                  </a:lnTo>
                  <a:lnTo>
                    <a:pt x="12" y="6"/>
                  </a:lnTo>
                  <a:lnTo>
                    <a:pt x="7" y="0"/>
                  </a:lnTo>
                  <a:lnTo>
                    <a:pt x="3" y="4"/>
                  </a:lnTo>
                  <a:lnTo>
                    <a:pt x="9" y="14"/>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66" name="Freeform 302"/>
            <p:cNvSpPr/>
            <p:nvPr/>
          </p:nvSpPr>
          <p:spPr bwMode="auto">
            <a:xfrm>
              <a:off x="4438" y="6961"/>
              <a:ext cx="137" cy="67"/>
            </a:xfrm>
            <a:custGeom>
              <a:avLst/>
              <a:gdLst>
                <a:gd name="T0" fmla="*/ 3 w 123"/>
                <a:gd name="T1" fmla="*/ 35 h 68"/>
                <a:gd name="T2" fmla="*/ 3 w 123"/>
                <a:gd name="T3" fmla="*/ 35 h 68"/>
                <a:gd name="T4" fmla="*/ 9 w 123"/>
                <a:gd name="T5" fmla="*/ 32 h 68"/>
                <a:gd name="T6" fmla="*/ 15 w 123"/>
                <a:gd name="T7" fmla="*/ 29 h 68"/>
                <a:gd name="T8" fmla="*/ 23 w 123"/>
                <a:gd name="T9" fmla="*/ 26 h 68"/>
                <a:gd name="T10" fmla="*/ 32 w 123"/>
                <a:gd name="T11" fmla="*/ 21 h 68"/>
                <a:gd name="T12" fmla="*/ 40 w 123"/>
                <a:gd name="T13" fmla="*/ 17 h 68"/>
                <a:gd name="T14" fmla="*/ 47 w 123"/>
                <a:gd name="T15" fmla="*/ 12 h 68"/>
                <a:gd name="T16" fmla="*/ 54 w 123"/>
                <a:gd name="T17" fmla="*/ 9 h 68"/>
                <a:gd name="T18" fmla="*/ 61 w 123"/>
                <a:gd name="T19" fmla="*/ 5 h 68"/>
                <a:gd name="T20" fmla="*/ 58 w 123"/>
                <a:gd name="T21" fmla="*/ 0 h 68"/>
                <a:gd name="T22" fmla="*/ 51 w 123"/>
                <a:gd name="T23" fmla="*/ 4 h 68"/>
                <a:gd name="T24" fmla="*/ 44 w 123"/>
                <a:gd name="T25" fmla="*/ 7 h 68"/>
                <a:gd name="T26" fmla="*/ 37 w 123"/>
                <a:gd name="T27" fmla="*/ 12 h 68"/>
                <a:gd name="T28" fmla="*/ 29 w 123"/>
                <a:gd name="T29" fmla="*/ 16 h 68"/>
                <a:gd name="T30" fmla="*/ 20 w 123"/>
                <a:gd name="T31" fmla="*/ 21 h 68"/>
                <a:gd name="T32" fmla="*/ 12 w 123"/>
                <a:gd name="T33" fmla="*/ 24 h 68"/>
                <a:gd name="T34" fmla="*/ 6 w 123"/>
                <a:gd name="T35" fmla="*/ 27 h 68"/>
                <a:gd name="T36" fmla="*/ 0 w 123"/>
                <a:gd name="T37" fmla="*/ 30 h 68"/>
                <a:gd name="T38" fmla="*/ 0 w 123"/>
                <a:gd name="T39" fmla="*/ 30 h 68"/>
                <a:gd name="T40" fmla="*/ 3 w 123"/>
                <a:gd name="T41" fmla="*/ 35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68"/>
                <a:gd name="T65" fmla="*/ 123 w 123"/>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68">
                  <a:moveTo>
                    <a:pt x="6" y="68"/>
                  </a:moveTo>
                  <a:lnTo>
                    <a:pt x="6" y="68"/>
                  </a:lnTo>
                  <a:lnTo>
                    <a:pt x="18" y="63"/>
                  </a:lnTo>
                  <a:lnTo>
                    <a:pt x="31" y="57"/>
                  </a:lnTo>
                  <a:lnTo>
                    <a:pt x="47" y="50"/>
                  </a:lnTo>
                  <a:lnTo>
                    <a:pt x="64" y="41"/>
                  </a:lnTo>
                  <a:lnTo>
                    <a:pt x="80" y="33"/>
                  </a:lnTo>
                  <a:lnTo>
                    <a:pt x="95" y="24"/>
                  </a:lnTo>
                  <a:lnTo>
                    <a:pt x="109" y="17"/>
                  </a:lnTo>
                  <a:lnTo>
                    <a:pt x="123" y="10"/>
                  </a:lnTo>
                  <a:lnTo>
                    <a:pt x="117" y="0"/>
                  </a:lnTo>
                  <a:lnTo>
                    <a:pt x="103" y="7"/>
                  </a:lnTo>
                  <a:lnTo>
                    <a:pt x="89" y="14"/>
                  </a:lnTo>
                  <a:lnTo>
                    <a:pt x="74" y="23"/>
                  </a:lnTo>
                  <a:lnTo>
                    <a:pt x="58" y="31"/>
                  </a:lnTo>
                  <a:lnTo>
                    <a:pt x="41" y="40"/>
                  </a:lnTo>
                  <a:lnTo>
                    <a:pt x="25" y="47"/>
                  </a:lnTo>
                  <a:lnTo>
                    <a:pt x="12" y="53"/>
                  </a:lnTo>
                  <a:lnTo>
                    <a:pt x="0" y="58"/>
                  </a:lnTo>
                  <a:lnTo>
                    <a:pt x="6" y="6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67" name="Freeform 303"/>
            <p:cNvSpPr/>
            <p:nvPr/>
          </p:nvSpPr>
          <p:spPr bwMode="auto">
            <a:xfrm>
              <a:off x="4333" y="7007"/>
              <a:ext cx="110" cy="31"/>
            </a:xfrm>
            <a:custGeom>
              <a:avLst/>
              <a:gdLst>
                <a:gd name="T0" fmla="*/ 0 w 94"/>
                <a:gd name="T1" fmla="*/ 2 h 33"/>
                <a:gd name="T2" fmla="*/ 0 w 94"/>
                <a:gd name="T3" fmla="*/ 2 h 33"/>
                <a:gd name="T4" fmla="*/ 4 w 94"/>
                <a:gd name="T5" fmla="*/ 8 h 33"/>
                <a:gd name="T6" fmla="*/ 9 w 94"/>
                <a:gd name="T7" fmla="*/ 13 h 33"/>
                <a:gd name="T8" fmla="*/ 16 w 94"/>
                <a:gd name="T9" fmla="*/ 16 h 33"/>
                <a:gd name="T10" fmla="*/ 22 w 94"/>
                <a:gd name="T11" fmla="*/ 17 h 33"/>
                <a:gd name="T12" fmla="*/ 29 w 94"/>
                <a:gd name="T13" fmla="*/ 16 h 33"/>
                <a:gd name="T14" fmla="*/ 35 w 94"/>
                <a:gd name="T15" fmla="*/ 15 h 33"/>
                <a:gd name="T16" fmla="*/ 41 w 94"/>
                <a:gd name="T17" fmla="*/ 13 h 33"/>
                <a:gd name="T18" fmla="*/ 48 w 94"/>
                <a:gd name="T19" fmla="*/ 11 h 33"/>
                <a:gd name="T20" fmla="*/ 45 w 94"/>
                <a:gd name="T21" fmla="*/ 6 h 33"/>
                <a:gd name="T22" fmla="*/ 40 w 94"/>
                <a:gd name="T23" fmla="*/ 8 h 33"/>
                <a:gd name="T24" fmla="*/ 34 w 94"/>
                <a:gd name="T25" fmla="*/ 10 h 33"/>
                <a:gd name="T26" fmla="*/ 29 w 94"/>
                <a:gd name="T27" fmla="*/ 11 h 33"/>
                <a:gd name="T28" fmla="*/ 22 w 94"/>
                <a:gd name="T29" fmla="*/ 12 h 33"/>
                <a:gd name="T30" fmla="*/ 17 w 94"/>
                <a:gd name="T31" fmla="*/ 11 h 33"/>
                <a:gd name="T32" fmla="*/ 13 w 94"/>
                <a:gd name="T33" fmla="*/ 10 h 33"/>
                <a:gd name="T34" fmla="*/ 10 w 94"/>
                <a:gd name="T35" fmla="*/ 6 h 33"/>
                <a:gd name="T36" fmla="*/ 6 w 94"/>
                <a:gd name="T37" fmla="*/ 0 h 33"/>
                <a:gd name="T38" fmla="*/ 6 w 94"/>
                <a:gd name="T39" fmla="*/ 0 h 33"/>
                <a:gd name="T40" fmla="*/ 0 w 94"/>
                <a:gd name="T41" fmla="*/ 2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33"/>
                <a:gd name="T65" fmla="*/ 94 w 94"/>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33">
                  <a:moveTo>
                    <a:pt x="0" y="3"/>
                  </a:moveTo>
                  <a:lnTo>
                    <a:pt x="0" y="3"/>
                  </a:lnTo>
                  <a:lnTo>
                    <a:pt x="7" y="16"/>
                  </a:lnTo>
                  <a:lnTo>
                    <a:pt x="17" y="26"/>
                  </a:lnTo>
                  <a:lnTo>
                    <a:pt x="31" y="31"/>
                  </a:lnTo>
                  <a:lnTo>
                    <a:pt x="44" y="33"/>
                  </a:lnTo>
                  <a:lnTo>
                    <a:pt x="56" y="32"/>
                  </a:lnTo>
                  <a:lnTo>
                    <a:pt x="69" y="30"/>
                  </a:lnTo>
                  <a:lnTo>
                    <a:pt x="81" y="26"/>
                  </a:lnTo>
                  <a:lnTo>
                    <a:pt x="94" y="21"/>
                  </a:lnTo>
                  <a:lnTo>
                    <a:pt x="88" y="11"/>
                  </a:lnTo>
                  <a:lnTo>
                    <a:pt x="78" y="16"/>
                  </a:lnTo>
                  <a:lnTo>
                    <a:pt x="66" y="20"/>
                  </a:lnTo>
                  <a:lnTo>
                    <a:pt x="56" y="22"/>
                  </a:lnTo>
                  <a:lnTo>
                    <a:pt x="44" y="23"/>
                  </a:lnTo>
                  <a:lnTo>
                    <a:pt x="34" y="21"/>
                  </a:lnTo>
                  <a:lnTo>
                    <a:pt x="26" y="19"/>
                  </a:lnTo>
                  <a:lnTo>
                    <a:pt x="19" y="11"/>
                  </a:lnTo>
                  <a:lnTo>
                    <a:pt x="11" y="0"/>
                  </a:lnTo>
                  <a:lnTo>
                    <a:pt x="0" y="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68" name="Freeform 304"/>
            <p:cNvSpPr/>
            <p:nvPr/>
          </p:nvSpPr>
          <p:spPr bwMode="auto">
            <a:xfrm>
              <a:off x="4223" y="6821"/>
              <a:ext cx="133" cy="188"/>
            </a:xfrm>
            <a:custGeom>
              <a:avLst/>
              <a:gdLst>
                <a:gd name="T0" fmla="*/ 3 w 107"/>
                <a:gd name="T1" fmla="*/ 6 h 205"/>
                <a:gd name="T2" fmla="*/ 0 w 107"/>
                <a:gd name="T3" fmla="*/ 3 h 205"/>
                <a:gd name="T4" fmla="*/ 2 w 107"/>
                <a:gd name="T5" fmla="*/ 7 h 205"/>
                <a:gd name="T6" fmla="*/ 6 w 107"/>
                <a:gd name="T7" fmla="*/ 16 h 205"/>
                <a:gd name="T8" fmla="*/ 13 w 107"/>
                <a:gd name="T9" fmla="*/ 30 h 205"/>
                <a:gd name="T10" fmla="*/ 21 w 107"/>
                <a:gd name="T11" fmla="*/ 45 h 205"/>
                <a:gd name="T12" fmla="*/ 29 w 107"/>
                <a:gd name="T13" fmla="*/ 63 h 205"/>
                <a:gd name="T14" fmla="*/ 37 w 107"/>
                <a:gd name="T15" fmla="*/ 79 h 205"/>
                <a:gd name="T16" fmla="*/ 44 w 107"/>
                <a:gd name="T17" fmla="*/ 92 h 205"/>
                <a:gd name="T18" fmla="*/ 48 w 107"/>
                <a:gd name="T19" fmla="*/ 102 h 205"/>
                <a:gd name="T20" fmla="*/ 54 w 107"/>
                <a:gd name="T21" fmla="*/ 101 h 205"/>
                <a:gd name="T22" fmla="*/ 50 w 107"/>
                <a:gd name="T23" fmla="*/ 91 h 205"/>
                <a:gd name="T24" fmla="*/ 43 w 107"/>
                <a:gd name="T25" fmla="*/ 78 h 205"/>
                <a:gd name="T26" fmla="*/ 35 w 107"/>
                <a:gd name="T27" fmla="*/ 61 h 205"/>
                <a:gd name="T28" fmla="*/ 27 w 107"/>
                <a:gd name="T29" fmla="*/ 44 h 205"/>
                <a:gd name="T30" fmla="*/ 19 w 107"/>
                <a:gd name="T31" fmla="*/ 28 h 205"/>
                <a:gd name="T32" fmla="*/ 12 w 107"/>
                <a:gd name="T33" fmla="*/ 15 h 205"/>
                <a:gd name="T34" fmla="*/ 7 w 107"/>
                <a:gd name="T35" fmla="*/ 6 h 205"/>
                <a:gd name="T36" fmla="*/ 6 w 107"/>
                <a:gd name="T37" fmla="*/ 2 h 205"/>
                <a:gd name="T38" fmla="*/ 3 w 107"/>
                <a:gd name="T39" fmla="*/ 0 h 205"/>
                <a:gd name="T40" fmla="*/ 6 w 107"/>
                <a:gd name="T41" fmla="*/ 2 h 205"/>
                <a:gd name="T42" fmla="*/ 5 w 107"/>
                <a:gd name="T43" fmla="*/ 0 h 205"/>
                <a:gd name="T44" fmla="*/ 3 w 107"/>
                <a:gd name="T45" fmla="*/ 0 h 205"/>
                <a:gd name="T46" fmla="*/ 3 w 107"/>
                <a:gd name="T47" fmla="*/ 6 h 2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205"/>
                <a:gd name="T74" fmla="*/ 107 w 107"/>
                <a:gd name="T75" fmla="*/ 205 h 2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205">
                  <a:moveTo>
                    <a:pt x="6" y="12"/>
                  </a:moveTo>
                  <a:lnTo>
                    <a:pt x="0" y="7"/>
                  </a:lnTo>
                  <a:lnTo>
                    <a:pt x="3" y="15"/>
                  </a:lnTo>
                  <a:lnTo>
                    <a:pt x="11" y="33"/>
                  </a:lnTo>
                  <a:lnTo>
                    <a:pt x="25" y="60"/>
                  </a:lnTo>
                  <a:lnTo>
                    <a:pt x="41" y="91"/>
                  </a:lnTo>
                  <a:lnTo>
                    <a:pt x="57" y="126"/>
                  </a:lnTo>
                  <a:lnTo>
                    <a:pt x="73" y="158"/>
                  </a:lnTo>
                  <a:lnTo>
                    <a:pt x="87" y="185"/>
                  </a:lnTo>
                  <a:lnTo>
                    <a:pt x="96" y="205"/>
                  </a:lnTo>
                  <a:lnTo>
                    <a:pt x="107" y="202"/>
                  </a:lnTo>
                  <a:lnTo>
                    <a:pt x="99" y="183"/>
                  </a:lnTo>
                  <a:lnTo>
                    <a:pt x="85" y="156"/>
                  </a:lnTo>
                  <a:lnTo>
                    <a:pt x="69" y="123"/>
                  </a:lnTo>
                  <a:lnTo>
                    <a:pt x="53" y="89"/>
                  </a:lnTo>
                  <a:lnTo>
                    <a:pt x="37" y="57"/>
                  </a:lnTo>
                  <a:lnTo>
                    <a:pt x="23" y="30"/>
                  </a:lnTo>
                  <a:lnTo>
                    <a:pt x="14" y="12"/>
                  </a:lnTo>
                  <a:lnTo>
                    <a:pt x="11" y="5"/>
                  </a:lnTo>
                  <a:lnTo>
                    <a:pt x="6" y="0"/>
                  </a:lnTo>
                  <a:lnTo>
                    <a:pt x="11" y="5"/>
                  </a:lnTo>
                  <a:lnTo>
                    <a:pt x="10" y="0"/>
                  </a:lnTo>
                  <a:lnTo>
                    <a:pt x="6" y="0"/>
                  </a:lnTo>
                  <a:lnTo>
                    <a:pt x="6"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69" name="Freeform 305"/>
            <p:cNvSpPr/>
            <p:nvPr/>
          </p:nvSpPr>
          <p:spPr bwMode="auto">
            <a:xfrm>
              <a:off x="4067" y="6821"/>
              <a:ext cx="163" cy="9"/>
            </a:xfrm>
            <a:custGeom>
              <a:avLst/>
              <a:gdLst>
                <a:gd name="T0" fmla="*/ 7 w 144"/>
                <a:gd name="T1" fmla="*/ 3 h 12"/>
                <a:gd name="T2" fmla="*/ 4 w 144"/>
                <a:gd name="T3" fmla="*/ 6 h 12"/>
                <a:gd name="T4" fmla="*/ 7 w 144"/>
                <a:gd name="T5" fmla="*/ 6 h 12"/>
                <a:gd name="T6" fmla="*/ 12 w 144"/>
                <a:gd name="T7" fmla="*/ 6 h 12"/>
                <a:gd name="T8" fmla="*/ 20 w 144"/>
                <a:gd name="T9" fmla="*/ 6 h 12"/>
                <a:gd name="T10" fmla="*/ 30 w 144"/>
                <a:gd name="T11" fmla="*/ 6 h 12"/>
                <a:gd name="T12" fmla="*/ 40 w 144"/>
                <a:gd name="T13" fmla="*/ 6 h 12"/>
                <a:gd name="T14" fmla="*/ 52 w 144"/>
                <a:gd name="T15" fmla="*/ 6 h 12"/>
                <a:gd name="T16" fmla="*/ 62 w 144"/>
                <a:gd name="T17" fmla="*/ 6 h 12"/>
                <a:gd name="T18" fmla="*/ 71 w 144"/>
                <a:gd name="T19" fmla="*/ 6 h 12"/>
                <a:gd name="T20" fmla="*/ 71 w 144"/>
                <a:gd name="T21" fmla="*/ 0 h 12"/>
                <a:gd name="T22" fmla="*/ 62 w 144"/>
                <a:gd name="T23" fmla="*/ 0 h 12"/>
                <a:gd name="T24" fmla="*/ 52 w 144"/>
                <a:gd name="T25" fmla="*/ 0 h 12"/>
                <a:gd name="T26" fmla="*/ 40 w 144"/>
                <a:gd name="T27" fmla="*/ 0 h 12"/>
                <a:gd name="T28" fmla="*/ 30 w 144"/>
                <a:gd name="T29" fmla="*/ 0 h 12"/>
                <a:gd name="T30" fmla="*/ 20 w 144"/>
                <a:gd name="T31" fmla="*/ 0 h 12"/>
                <a:gd name="T32" fmla="*/ 12 w 144"/>
                <a:gd name="T33" fmla="*/ 0 h 12"/>
                <a:gd name="T34" fmla="*/ 7 w 144"/>
                <a:gd name="T35" fmla="*/ 0 h 12"/>
                <a:gd name="T36" fmla="*/ 4 w 144"/>
                <a:gd name="T37" fmla="*/ 0 h 12"/>
                <a:gd name="T38" fmla="*/ 1 w 144"/>
                <a:gd name="T39" fmla="*/ 3 h 12"/>
                <a:gd name="T40" fmla="*/ 4 w 144"/>
                <a:gd name="T41" fmla="*/ 0 h 12"/>
                <a:gd name="T42" fmla="*/ 0 w 144"/>
                <a:gd name="T43" fmla="*/ 1 h 12"/>
                <a:gd name="T44" fmla="*/ 1 w 144"/>
                <a:gd name="T45" fmla="*/ 3 h 12"/>
                <a:gd name="T46" fmla="*/ 7 w 144"/>
                <a:gd name="T47" fmla="*/ 3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
                <a:gd name="T73" fmla="*/ 0 h 12"/>
                <a:gd name="T74" fmla="*/ 144 w 144"/>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 h="12">
                  <a:moveTo>
                    <a:pt x="15" y="5"/>
                  </a:moveTo>
                  <a:lnTo>
                    <a:pt x="9" y="12"/>
                  </a:lnTo>
                  <a:lnTo>
                    <a:pt x="14" y="12"/>
                  </a:lnTo>
                  <a:lnTo>
                    <a:pt x="24" y="12"/>
                  </a:lnTo>
                  <a:lnTo>
                    <a:pt x="40" y="12"/>
                  </a:lnTo>
                  <a:lnTo>
                    <a:pt x="61" y="12"/>
                  </a:lnTo>
                  <a:lnTo>
                    <a:pt x="82" y="12"/>
                  </a:lnTo>
                  <a:lnTo>
                    <a:pt x="105" y="12"/>
                  </a:lnTo>
                  <a:lnTo>
                    <a:pt x="126" y="12"/>
                  </a:lnTo>
                  <a:lnTo>
                    <a:pt x="144" y="12"/>
                  </a:lnTo>
                  <a:lnTo>
                    <a:pt x="144" y="0"/>
                  </a:lnTo>
                  <a:lnTo>
                    <a:pt x="126" y="0"/>
                  </a:lnTo>
                  <a:lnTo>
                    <a:pt x="105" y="0"/>
                  </a:lnTo>
                  <a:lnTo>
                    <a:pt x="82" y="0"/>
                  </a:lnTo>
                  <a:lnTo>
                    <a:pt x="61" y="0"/>
                  </a:lnTo>
                  <a:lnTo>
                    <a:pt x="40" y="0"/>
                  </a:lnTo>
                  <a:lnTo>
                    <a:pt x="24" y="0"/>
                  </a:lnTo>
                  <a:lnTo>
                    <a:pt x="14" y="0"/>
                  </a:lnTo>
                  <a:lnTo>
                    <a:pt x="9" y="0"/>
                  </a:lnTo>
                  <a:lnTo>
                    <a:pt x="3" y="7"/>
                  </a:lnTo>
                  <a:lnTo>
                    <a:pt x="9" y="0"/>
                  </a:lnTo>
                  <a:lnTo>
                    <a:pt x="0" y="1"/>
                  </a:lnTo>
                  <a:lnTo>
                    <a:pt x="3" y="7"/>
                  </a:lnTo>
                  <a:lnTo>
                    <a:pt x="15" y="5"/>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70" name="Freeform 306"/>
            <p:cNvSpPr/>
            <p:nvPr/>
          </p:nvSpPr>
          <p:spPr bwMode="auto">
            <a:xfrm>
              <a:off x="4070" y="6824"/>
              <a:ext cx="115" cy="211"/>
            </a:xfrm>
            <a:custGeom>
              <a:avLst/>
              <a:gdLst>
                <a:gd name="T0" fmla="*/ 45 w 99"/>
                <a:gd name="T1" fmla="*/ 114 h 228"/>
                <a:gd name="T2" fmla="*/ 48 w 99"/>
                <a:gd name="T3" fmla="*/ 110 h 228"/>
                <a:gd name="T4" fmla="*/ 47 w 99"/>
                <a:gd name="T5" fmla="*/ 106 h 228"/>
                <a:gd name="T6" fmla="*/ 42 w 99"/>
                <a:gd name="T7" fmla="*/ 96 h 228"/>
                <a:gd name="T8" fmla="*/ 37 w 99"/>
                <a:gd name="T9" fmla="*/ 80 h 228"/>
                <a:gd name="T10" fmla="*/ 30 w 99"/>
                <a:gd name="T11" fmla="*/ 61 h 228"/>
                <a:gd name="T12" fmla="*/ 23 w 99"/>
                <a:gd name="T13" fmla="*/ 43 h 228"/>
                <a:gd name="T14" fmla="*/ 15 w 99"/>
                <a:gd name="T15" fmla="*/ 25 h 228"/>
                <a:gd name="T16" fmla="*/ 10 w 99"/>
                <a:gd name="T17" fmla="*/ 10 h 228"/>
                <a:gd name="T18" fmla="*/ 6 w 99"/>
                <a:gd name="T19" fmla="*/ 0 h 228"/>
                <a:gd name="T20" fmla="*/ 0 w 99"/>
                <a:gd name="T21" fmla="*/ 1 h 228"/>
                <a:gd name="T22" fmla="*/ 4 w 99"/>
                <a:gd name="T23" fmla="*/ 11 h 228"/>
                <a:gd name="T24" fmla="*/ 9 w 99"/>
                <a:gd name="T25" fmla="*/ 26 h 228"/>
                <a:gd name="T26" fmla="*/ 17 w 99"/>
                <a:gd name="T27" fmla="*/ 44 h 228"/>
                <a:gd name="T28" fmla="*/ 24 w 99"/>
                <a:gd name="T29" fmla="*/ 62 h 228"/>
                <a:gd name="T30" fmla="*/ 31 w 99"/>
                <a:gd name="T31" fmla="*/ 81 h 228"/>
                <a:gd name="T32" fmla="*/ 37 w 99"/>
                <a:gd name="T33" fmla="*/ 97 h 228"/>
                <a:gd name="T34" fmla="*/ 41 w 99"/>
                <a:gd name="T35" fmla="*/ 107 h 228"/>
                <a:gd name="T36" fmla="*/ 42 w 99"/>
                <a:gd name="T37" fmla="*/ 112 h 228"/>
                <a:gd name="T38" fmla="*/ 45 w 99"/>
                <a:gd name="T39" fmla="*/ 109 h 228"/>
                <a:gd name="T40" fmla="*/ 45 w 99"/>
                <a:gd name="T41" fmla="*/ 114 h 228"/>
                <a:gd name="T42" fmla="*/ 50 w 99"/>
                <a:gd name="T43" fmla="*/ 114 h 228"/>
                <a:gd name="T44" fmla="*/ 48 w 99"/>
                <a:gd name="T45" fmla="*/ 110 h 228"/>
                <a:gd name="T46" fmla="*/ 45 w 99"/>
                <a:gd name="T47" fmla="*/ 114 h 2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228"/>
                <a:gd name="T74" fmla="*/ 99 w 99"/>
                <a:gd name="T75" fmla="*/ 228 h 2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228">
                  <a:moveTo>
                    <a:pt x="90" y="227"/>
                  </a:moveTo>
                  <a:lnTo>
                    <a:pt x="96" y="220"/>
                  </a:lnTo>
                  <a:lnTo>
                    <a:pt x="93" y="212"/>
                  </a:lnTo>
                  <a:lnTo>
                    <a:pt x="84" y="191"/>
                  </a:lnTo>
                  <a:lnTo>
                    <a:pt x="73" y="160"/>
                  </a:lnTo>
                  <a:lnTo>
                    <a:pt x="59" y="123"/>
                  </a:lnTo>
                  <a:lnTo>
                    <a:pt x="45" y="85"/>
                  </a:lnTo>
                  <a:lnTo>
                    <a:pt x="30" y="50"/>
                  </a:lnTo>
                  <a:lnTo>
                    <a:pt x="20" y="19"/>
                  </a:lnTo>
                  <a:lnTo>
                    <a:pt x="12" y="0"/>
                  </a:lnTo>
                  <a:lnTo>
                    <a:pt x="0" y="2"/>
                  </a:lnTo>
                  <a:lnTo>
                    <a:pt x="8" y="22"/>
                  </a:lnTo>
                  <a:lnTo>
                    <a:pt x="18" y="52"/>
                  </a:lnTo>
                  <a:lnTo>
                    <a:pt x="33" y="88"/>
                  </a:lnTo>
                  <a:lnTo>
                    <a:pt x="48" y="125"/>
                  </a:lnTo>
                  <a:lnTo>
                    <a:pt x="61" y="162"/>
                  </a:lnTo>
                  <a:lnTo>
                    <a:pt x="73" y="194"/>
                  </a:lnTo>
                  <a:lnTo>
                    <a:pt x="82" y="214"/>
                  </a:lnTo>
                  <a:lnTo>
                    <a:pt x="84" y="223"/>
                  </a:lnTo>
                  <a:lnTo>
                    <a:pt x="90" y="217"/>
                  </a:lnTo>
                  <a:lnTo>
                    <a:pt x="90" y="228"/>
                  </a:lnTo>
                  <a:lnTo>
                    <a:pt x="99" y="227"/>
                  </a:lnTo>
                  <a:lnTo>
                    <a:pt x="96" y="220"/>
                  </a:lnTo>
                  <a:lnTo>
                    <a:pt x="90" y="22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71" name="Freeform 307"/>
            <p:cNvSpPr/>
            <p:nvPr/>
          </p:nvSpPr>
          <p:spPr bwMode="auto">
            <a:xfrm>
              <a:off x="3811" y="7026"/>
              <a:ext cx="362" cy="13"/>
            </a:xfrm>
            <a:custGeom>
              <a:avLst/>
              <a:gdLst>
                <a:gd name="T0" fmla="*/ 0 w 315"/>
                <a:gd name="T1" fmla="*/ 4 h 14"/>
                <a:gd name="T2" fmla="*/ 4 w 315"/>
                <a:gd name="T3" fmla="*/ 7 h 14"/>
                <a:gd name="T4" fmla="*/ 158 w 315"/>
                <a:gd name="T5" fmla="*/ 5 h 14"/>
                <a:gd name="T6" fmla="*/ 158 w 315"/>
                <a:gd name="T7" fmla="*/ 0 h 14"/>
                <a:gd name="T8" fmla="*/ 4 w 315"/>
                <a:gd name="T9" fmla="*/ 2 h 14"/>
                <a:gd name="T10" fmla="*/ 7 w 315"/>
                <a:gd name="T11" fmla="*/ 4 h 14"/>
                <a:gd name="T12" fmla="*/ 0 w 315"/>
                <a:gd name="T13" fmla="*/ 4 h 14"/>
                <a:gd name="T14" fmla="*/ 1 w 315"/>
                <a:gd name="T15" fmla="*/ 7 h 14"/>
                <a:gd name="T16" fmla="*/ 4 w 315"/>
                <a:gd name="T17" fmla="*/ 7 h 14"/>
                <a:gd name="T18" fmla="*/ 0 w 315"/>
                <a:gd name="T19" fmla="*/ 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5"/>
                <a:gd name="T31" fmla="*/ 0 h 14"/>
                <a:gd name="T32" fmla="*/ 315 w 31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5" h="14">
                  <a:moveTo>
                    <a:pt x="0" y="8"/>
                  </a:moveTo>
                  <a:lnTo>
                    <a:pt x="7" y="13"/>
                  </a:lnTo>
                  <a:lnTo>
                    <a:pt x="315" y="10"/>
                  </a:lnTo>
                  <a:lnTo>
                    <a:pt x="315" y="0"/>
                  </a:lnTo>
                  <a:lnTo>
                    <a:pt x="7" y="3"/>
                  </a:lnTo>
                  <a:lnTo>
                    <a:pt x="14" y="8"/>
                  </a:lnTo>
                  <a:lnTo>
                    <a:pt x="0" y="8"/>
                  </a:lnTo>
                  <a:lnTo>
                    <a:pt x="1" y="14"/>
                  </a:lnTo>
                  <a:lnTo>
                    <a:pt x="7" y="14"/>
                  </a:lnTo>
                  <a:lnTo>
                    <a:pt x="0" y="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72" name="Freeform 308"/>
            <p:cNvSpPr/>
            <p:nvPr/>
          </p:nvSpPr>
          <p:spPr bwMode="auto">
            <a:xfrm>
              <a:off x="3811" y="6946"/>
              <a:ext cx="174" cy="87"/>
            </a:xfrm>
            <a:custGeom>
              <a:avLst/>
              <a:gdLst>
                <a:gd name="T0" fmla="*/ 68 w 150"/>
                <a:gd name="T1" fmla="*/ 3 h 94"/>
                <a:gd name="T2" fmla="*/ 71 w 150"/>
                <a:gd name="T3" fmla="*/ 0 h 94"/>
                <a:gd name="T4" fmla="*/ 51 w 150"/>
                <a:gd name="T5" fmla="*/ 0 h 94"/>
                <a:gd name="T6" fmla="*/ 35 w 150"/>
                <a:gd name="T7" fmla="*/ 3 h 94"/>
                <a:gd name="T8" fmla="*/ 21 w 150"/>
                <a:gd name="T9" fmla="*/ 10 h 94"/>
                <a:gd name="T10" fmla="*/ 13 w 150"/>
                <a:gd name="T11" fmla="*/ 17 h 94"/>
                <a:gd name="T12" fmla="*/ 7 w 150"/>
                <a:gd name="T13" fmla="*/ 24 h 94"/>
                <a:gd name="T14" fmla="*/ 3 w 150"/>
                <a:gd name="T15" fmla="*/ 33 h 94"/>
                <a:gd name="T16" fmla="*/ 2 w 150"/>
                <a:gd name="T17" fmla="*/ 41 h 94"/>
                <a:gd name="T18" fmla="*/ 0 w 150"/>
                <a:gd name="T19" fmla="*/ 47 h 94"/>
                <a:gd name="T20" fmla="*/ 7 w 150"/>
                <a:gd name="T21" fmla="*/ 47 h 94"/>
                <a:gd name="T22" fmla="*/ 7 w 150"/>
                <a:gd name="T23" fmla="*/ 41 h 94"/>
                <a:gd name="T24" fmla="*/ 9 w 150"/>
                <a:gd name="T25" fmla="*/ 35 h 94"/>
                <a:gd name="T26" fmla="*/ 13 w 150"/>
                <a:gd name="T27" fmla="*/ 27 h 94"/>
                <a:gd name="T28" fmla="*/ 18 w 150"/>
                <a:gd name="T29" fmla="*/ 21 h 94"/>
                <a:gd name="T30" fmla="*/ 26 w 150"/>
                <a:gd name="T31" fmla="*/ 13 h 94"/>
                <a:gd name="T32" fmla="*/ 36 w 150"/>
                <a:gd name="T33" fmla="*/ 8 h 94"/>
                <a:gd name="T34" fmla="*/ 51 w 150"/>
                <a:gd name="T35" fmla="*/ 5 h 94"/>
                <a:gd name="T36" fmla="*/ 71 w 150"/>
                <a:gd name="T37" fmla="*/ 5 h 94"/>
                <a:gd name="T38" fmla="*/ 74 w 150"/>
                <a:gd name="T39" fmla="*/ 2 h 94"/>
                <a:gd name="T40" fmla="*/ 71 w 150"/>
                <a:gd name="T41" fmla="*/ 5 h 94"/>
                <a:gd name="T42" fmla="*/ 76 w 150"/>
                <a:gd name="T43" fmla="*/ 6 h 94"/>
                <a:gd name="T44" fmla="*/ 74 w 150"/>
                <a:gd name="T45" fmla="*/ 2 h 94"/>
                <a:gd name="T46" fmla="*/ 68 w 150"/>
                <a:gd name="T47" fmla="*/ 3 h 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94"/>
                <a:gd name="T74" fmla="*/ 150 w 150"/>
                <a:gd name="T75" fmla="*/ 94 h 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94">
                  <a:moveTo>
                    <a:pt x="135" y="7"/>
                  </a:moveTo>
                  <a:lnTo>
                    <a:pt x="141" y="0"/>
                  </a:lnTo>
                  <a:lnTo>
                    <a:pt x="101" y="0"/>
                  </a:lnTo>
                  <a:lnTo>
                    <a:pt x="69" y="7"/>
                  </a:lnTo>
                  <a:lnTo>
                    <a:pt x="42" y="19"/>
                  </a:lnTo>
                  <a:lnTo>
                    <a:pt x="26" y="33"/>
                  </a:lnTo>
                  <a:lnTo>
                    <a:pt x="13" y="49"/>
                  </a:lnTo>
                  <a:lnTo>
                    <a:pt x="5" y="66"/>
                  </a:lnTo>
                  <a:lnTo>
                    <a:pt x="3" y="82"/>
                  </a:lnTo>
                  <a:lnTo>
                    <a:pt x="0" y="94"/>
                  </a:lnTo>
                  <a:lnTo>
                    <a:pt x="14" y="94"/>
                  </a:lnTo>
                  <a:lnTo>
                    <a:pt x="14" y="82"/>
                  </a:lnTo>
                  <a:lnTo>
                    <a:pt x="17" y="69"/>
                  </a:lnTo>
                  <a:lnTo>
                    <a:pt x="25" y="54"/>
                  </a:lnTo>
                  <a:lnTo>
                    <a:pt x="35" y="41"/>
                  </a:lnTo>
                  <a:lnTo>
                    <a:pt x="51" y="26"/>
                  </a:lnTo>
                  <a:lnTo>
                    <a:pt x="72" y="16"/>
                  </a:lnTo>
                  <a:lnTo>
                    <a:pt x="101" y="10"/>
                  </a:lnTo>
                  <a:lnTo>
                    <a:pt x="141" y="10"/>
                  </a:lnTo>
                  <a:lnTo>
                    <a:pt x="147" y="4"/>
                  </a:lnTo>
                  <a:lnTo>
                    <a:pt x="141" y="10"/>
                  </a:lnTo>
                  <a:lnTo>
                    <a:pt x="150" y="11"/>
                  </a:lnTo>
                  <a:lnTo>
                    <a:pt x="147" y="4"/>
                  </a:lnTo>
                  <a:lnTo>
                    <a:pt x="135" y="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73" name="Freeform 309"/>
            <p:cNvSpPr/>
            <p:nvPr/>
          </p:nvSpPr>
          <p:spPr bwMode="auto">
            <a:xfrm>
              <a:off x="3902" y="6778"/>
              <a:ext cx="78" cy="174"/>
            </a:xfrm>
            <a:custGeom>
              <a:avLst/>
              <a:gdLst>
                <a:gd name="T0" fmla="*/ 0 w 68"/>
                <a:gd name="T1" fmla="*/ 1 h 188"/>
                <a:gd name="T2" fmla="*/ 0 w 68"/>
                <a:gd name="T3" fmla="*/ 1 h 188"/>
                <a:gd name="T4" fmla="*/ 2 w 68"/>
                <a:gd name="T5" fmla="*/ 7 h 188"/>
                <a:gd name="T6" fmla="*/ 5 w 68"/>
                <a:gd name="T7" fmla="*/ 17 h 188"/>
                <a:gd name="T8" fmla="*/ 9 w 68"/>
                <a:gd name="T9" fmla="*/ 30 h 188"/>
                <a:gd name="T10" fmla="*/ 13 w 68"/>
                <a:gd name="T11" fmla="*/ 44 h 188"/>
                <a:gd name="T12" fmla="*/ 17 w 68"/>
                <a:gd name="T13" fmla="*/ 58 h 188"/>
                <a:gd name="T14" fmla="*/ 21 w 68"/>
                <a:gd name="T15" fmla="*/ 73 h 188"/>
                <a:gd name="T16" fmla="*/ 25 w 68"/>
                <a:gd name="T17" fmla="*/ 85 h 188"/>
                <a:gd name="T18" fmla="*/ 28 w 68"/>
                <a:gd name="T19" fmla="*/ 94 h 188"/>
                <a:gd name="T20" fmla="*/ 34 w 68"/>
                <a:gd name="T21" fmla="*/ 93 h 188"/>
                <a:gd name="T22" fmla="*/ 31 w 68"/>
                <a:gd name="T23" fmla="*/ 84 h 188"/>
                <a:gd name="T24" fmla="*/ 27 w 68"/>
                <a:gd name="T25" fmla="*/ 71 h 188"/>
                <a:gd name="T26" fmla="*/ 23 w 68"/>
                <a:gd name="T27" fmla="*/ 57 h 188"/>
                <a:gd name="T28" fmla="*/ 19 w 68"/>
                <a:gd name="T29" fmla="*/ 43 h 188"/>
                <a:gd name="T30" fmla="*/ 15 w 68"/>
                <a:gd name="T31" fmla="*/ 28 h 188"/>
                <a:gd name="T32" fmla="*/ 11 w 68"/>
                <a:gd name="T33" fmla="*/ 16 h 188"/>
                <a:gd name="T34" fmla="*/ 9 w 68"/>
                <a:gd name="T35" fmla="*/ 6 h 188"/>
                <a:gd name="T36" fmla="*/ 6 w 68"/>
                <a:gd name="T37" fmla="*/ 0 h 188"/>
                <a:gd name="T38" fmla="*/ 6 w 68"/>
                <a:gd name="T39" fmla="*/ 0 h 188"/>
                <a:gd name="T40" fmla="*/ 0 w 68"/>
                <a:gd name="T41" fmla="*/ 1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188"/>
                <a:gd name="T65" fmla="*/ 68 w 68"/>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188">
                  <a:moveTo>
                    <a:pt x="0" y="2"/>
                  </a:moveTo>
                  <a:lnTo>
                    <a:pt x="0" y="2"/>
                  </a:lnTo>
                  <a:lnTo>
                    <a:pt x="5" y="14"/>
                  </a:lnTo>
                  <a:lnTo>
                    <a:pt x="11" y="34"/>
                  </a:lnTo>
                  <a:lnTo>
                    <a:pt x="18" y="60"/>
                  </a:lnTo>
                  <a:lnTo>
                    <a:pt x="27" y="88"/>
                  </a:lnTo>
                  <a:lnTo>
                    <a:pt x="34" y="117"/>
                  </a:lnTo>
                  <a:lnTo>
                    <a:pt x="43" y="145"/>
                  </a:lnTo>
                  <a:lnTo>
                    <a:pt x="50" y="169"/>
                  </a:lnTo>
                  <a:lnTo>
                    <a:pt x="56" y="188"/>
                  </a:lnTo>
                  <a:lnTo>
                    <a:pt x="68" y="185"/>
                  </a:lnTo>
                  <a:lnTo>
                    <a:pt x="62" y="167"/>
                  </a:lnTo>
                  <a:lnTo>
                    <a:pt x="55" y="142"/>
                  </a:lnTo>
                  <a:lnTo>
                    <a:pt x="46" y="114"/>
                  </a:lnTo>
                  <a:lnTo>
                    <a:pt x="39" y="85"/>
                  </a:lnTo>
                  <a:lnTo>
                    <a:pt x="30" y="57"/>
                  </a:lnTo>
                  <a:lnTo>
                    <a:pt x="22" y="32"/>
                  </a:lnTo>
                  <a:lnTo>
                    <a:pt x="17" y="12"/>
                  </a:lnTo>
                  <a:lnTo>
                    <a:pt x="12" y="0"/>
                  </a:lnTo>
                  <a:lnTo>
                    <a:pt x="0" y="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74" name="Freeform 310"/>
            <p:cNvSpPr/>
            <p:nvPr/>
          </p:nvSpPr>
          <p:spPr bwMode="auto">
            <a:xfrm>
              <a:off x="3898" y="6726"/>
              <a:ext cx="55" cy="61"/>
            </a:xfrm>
            <a:custGeom>
              <a:avLst/>
              <a:gdLst>
                <a:gd name="T0" fmla="*/ 24 w 49"/>
                <a:gd name="T1" fmla="*/ 0 h 59"/>
                <a:gd name="T2" fmla="*/ 24 w 49"/>
                <a:gd name="T3" fmla="*/ 0 h 59"/>
                <a:gd name="T4" fmla="*/ 16 w 49"/>
                <a:gd name="T5" fmla="*/ 1 h 59"/>
                <a:gd name="T6" fmla="*/ 9 w 49"/>
                <a:gd name="T7" fmla="*/ 3 h 59"/>
                <a:gd name="T8" fmla="*/ 4 w 49"/>
                <a:gd name="T9" fmla="*/ 7 h 59"/>
                <a:gd name="T10" fmla="*/ 2 w 49"/>
                <a:gd name="T11" fmla="*/ 12 h 59"/>
                <a:gd name="T12" fmla="*/ 0 w 49"/>
                <a:gd name="T13" fmla="*/ 16 h 59"/>
                <a:gd name="T14" fmla="*/ 0 w 49"/>
                <a:gd name="T15" fmla="*/ 21 h 59"/>
                <a:gd name="T16" fmla="*/ 0 w 49"/>
                <a:gd name="T17" fmla="*/ 25 h 59"/>
                <a:gd name="T18" fmla="*/ 2 w 49"/>
                <a:gd name="T19" fmla="*/ 30 h 59"/>
                <a:gd name="T20" fmla="*/ 8 w 49"/>
                <a:gd name="T21" fmla="*/ 29 h 59"/>
                <a:gd name="T22" fmla="*/ 6 w 49"/>
                <a:gd name="T23" fmla="*/ 25 h 59"/>
                <a:gd name="T24" fmla="*/ 7 w 49"/>
                <a:gd name="T25" fmla="*/ 21 h 59"/>
                <a:gd name="T26" fmla="*/ 6 w 49"/>
                <a:gd name="T27" fmla="*/ 16 h 59"/>
                <a:gd name="T28" fmla="*/ 8 w 49"/>
                <a:gd name="T29" fmla="*/ 13 h 59"/>
                <a:gd name="T30" fmla="*/ 10 w 49"/>
                <a:gd name="T31" fmla="*/ 10 h 59"/>
                <a:gd name="T32" fmla="*/ 12 w 49"/>
                <a:gd name="T33" fmla="*/ 8 h 59"/>
                <a:gd name="T34" fmla="*/ 17 w 49"/>
                <a:gd name="T35" fmla="*/ 6 h 59"/>
                <a:gd name="T36" fmla="*/ 24 w 49"/>
                <a:gd name="T37" fmla="*/ 6 h 59"/>
                <a:gd name="T38" fmla="*/ 24 w 49"/>
                <a:gd name="T39" fmla="*/ 6 h 59"/>
                <a:gd name="T40" fmla="*/ 24 w 49"/>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59"/>
                <a:gd name="T65" fmla="*/ 49 w 49"/>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59">
                  <a:moveTo>
                    <a:pt x="49" y="0"/>
                  </a:moveTo>
                  <a:lnTo>
                    <a:pt x="49" y="0"/>
                  </a:lnTo>
                  <a:lnTo>
                    <a:pt x="32" y="2"/>
                  </a:lnTo>
                  <a:lnTo>
                    <a:pt x="19" y="6"/>
                  </a:lnTo>
                  <a:lnTo>
                    <a:pt x="9" y="14"/>
                  </a:lnTo>
                  <a:lnTo>
                    <a:pt x="4" y="23"/>
                  </a:lnTo>
                  <a:lnTo>
                    <a:pt x="1" y="32"/>
                  </a:lnTo>
                  <a:lnTo>
                    <a:pt x="0" y="41"/>
                  </a:lnTo>
                  <a:lnTo>
                    <a:pt x="1" y="50"/>
                  </a:lnTo>
                  <a:lnTo>
                    <a:pt x="4" y="59"/>
                  </a:lnTo>
                  <a:lnTo>
                    <a:pt x="16" y="57"/>
                  </a:lnTo>
                  <a:lnTo>
                    <a:pt x="13" y="50"/>
                  </a:lnTo>
                  <a:lnTo>
                    <a:pt x="15" y="41"/>
                  </a:lnTo>
                  <a:lnTo>
                    <a:pt x="13" y="32"/>
                  </a:lnTo>
                  <a:lnTo>
                    <a:pt x="16" y="25"/>
                  </a:lnTo>
                  <a:lnTo>
                    <a:pt x="21" y="19"/>
                  </a:lnTo>
                  <a:lnTo>
                    <a:pt x="25" y="15"/>
                  </a:lnTo>
                  <a:lnTo>
                    <a:pt x="35" y="12"/>
                  </a:lnTo>
                  <a:lnTo>
                    <a:pt x="49" y="12"/>
                  </a:lnTo>
                  <a:lnTo>
                    <a:pt x="49"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75" name="Freeform 311"/>
            <p:cNvSpPr/>
            <p:nvPr/>
          </p:nvSpPr>
          <p:spPr bwMode="auto">
            <a:xfrm>
              <a:off x="3953" y="6719"/>
              <a:ext cx="121" cy="18"/>
            </a:xfrm>
            <a:custGeom>
              <a:avLst/>
              <a:gdLst>
                <a:gd name="T0" fmla="*/ 46 w 106"/>
                <a:gd name="T1" fmla="*/ 3 h 17"/>
                <a:gd name="T2" fmla="*/ 49 w 106"/>
                <a:gd name="T3" fmla="*/ 0 h 17"/>
                <a:gd name="T4" fmla="*/ 47 w 106"/>
                <a:gd name="T5" fmla="*/ 0 h 17"/>
                <a:gd name="T6" fmla="*/ 44 w 106"/>
                <a:gd name="T7" fmla="*/ 1 h 17"/>
                <a:gd name="T8" fmla="*/ 40 w 106"/>
                <a:gd name="T9" fmla="*/ 1 h 17"/>
                <a:gd name="T10" fmla="*/ 33 w 106"/>
                <a:gd name="T11" fmla="*/ 1 h 17"/>
                <a:gd name="T12" fmla="*/ 26 w 106"/>
                <a:gd name="T13" fmla="*/ 2 h 17"/>
                <a:gd name="T14" fmla="*/ 18 w 106"/>
                <a:gd name="T15" fmla="*/ 3 h 17"/>
                <a:gd name="T16" fmla="*/ 9 w 106"/>
                <a:gd name="T17" fmla="*/ 3 h 17"/>
                <a:gd name="T18" fmla="*/ 0 w 106"/>
                <a:gd name="T19" fmla="*/ 3 h 17"/>
                <a:gd name="T20" fmla="*/ 0 w 106"/>
                <a:gd name="T21" fmla="*/ 9 h 17"/>
                <a:gd name="T22" fmla="*/ 9 w 106"/>
                <a:gd name="T23" fmla="*/ 9 h 17"/>
                <a:gd name="T24" fmla="*/ 18 w 106"/>
                <a:gd name="T25" fmla="*/ 7 h 17"/>
                <a:gd name="T26" fmla="*/ 26 w 106"/>
                <a:gd name="T27" fmla="*/ 7 h 17"/>
                <a:gd name="T28" fmla="*/ 33 w 106"/>
                <a:gd name="T29" fmla="*/ 7 h 17"/>
                <a:gd name="T30" fmla="*/ 40 w 106"/>
                <a:gd name="T31" fmla="*/ 6 h 17"/>
                <a:gd name="T32" fmla="*/ 44 w 106"/>
                <a:gd name="T33" fmla="*/ 6 h 17"/>
                <a:gd name="T34" fmla="*/ 47 w 106"/>
                <a:gd name="T35" fmla="*/ 5 h 17"/>
                <a:gd name="T36" fmla="*/ 49 w 106"/>
                <a:gd name="T37" fmla="*/ 5 h 17"/>
                <a:gd name="T38" fmla="*/ 52 w 106"/>
                <a:gd name="T39" fmla="*/ 2 h 17"/>
                <a:gd name="T40" fmla="*/ 49 w 106"/>
                <a:gd name="T41" fmla="*/ 5 h 17"/>
                <a:gd name="T42" fmla="*/ 53 w 106"/>
                <a:gd name="T43" fmla="*/ 5 h 17"/>
                <a:gd name="T44" fmla="*/ 52 w 106"/>
                <a:gd name="T45" fmla="*/ 2 h 17"/>
                <a:gd name="T46" fmla="*/ 46 w 106"/>
                <a:gd name="T47" fmla="*/ 3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
                <a:gd name="T73" fmla="*/ 0 h 17"/>
                <a:gd name="T74" fmla="*/ 106 w 106"/>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 h="17">
                  <a:moveTo>
                    <a:pt x="91" y="6"/>
                  </a:moveTo>
                  <a:lnTo>
                    <a:pt x="97" y="0"/>
                  </a:lnTo>
                  <a:lnTo>
                    <a:pt x="94" y="0"/>
                  </a:lnTo>
                  <a:lnTo>
                    <a:pt x="88" y="1"/>
                  </a:lnTo>
                  <a:lnTo>
                    <a:pt x="79" y="2"/>
                  </a:lnTo>
                  <a:lnTo>
                    <a:pt x="66" y="1"/>
                  </a:lnTo>
                  <a:lnTo>
                    <a:pt x="51" y="3"/>
                  </a:lnTo>
                  <a:lnTo>
                    <a:pt x="35" y="5"/>
                  </a:lnTo>
                  <a:lnTo>
                    <a:pt x="17" y="5"/>
                  </a:lnTo>
                  <a:lnTo>
                    <a:pt x="0" y="5"/>
                  </a:lnTo>
                  <a:lnTo>
                    <a:pt x="0" y="17"/>
                  </a:lnTo>
                  <a:lnTo>
                    <a:pt x="17" y="17"/>
                  </a:lnTo>
                  <a:lnTo>
                    <a:pt x="35" y="14"/>
                  </a:lnTo>
                  <a:lnTo>
                    <a:pt x="51" y="13"/>
                  </a:lnTo>
                  <a:lnTo>
                    <a:pt x="66" y="13"/>
                  </a:lnTo>
                  <a:lnTo>
                    <a:pt x="79" y="12"/>
                  </a:lnTo>
                  <a:lnTo>
                    <a:pt x="88" y="11"/>
                  </a:lnTo>
                  <a:lnTo>
                    <a:pt x="94" y="9"/>
                  </a:lnTo>
                  <a:lnTo>
                    <a:pt x="97" y="9"/>
                  </a:lnTo>
                  <a:lnTo>
                    <a:pt x="103" y="3"/>
                  </a:lnTo>
                  <a:lnTo>
                    <a:pt x="97" y="9"/>
                  </a:lnTo>
                  <a:lnTo>
                    <a:pt x="106" y="9"/>
                  </a:lnTo>
                  <a:lnTo>
                    <a:pt x="103" y="3"/>
                  </a:lnTo>
                  <a:lnTo>
                    <a:pt x="91"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76" name="Freeform 312"/>
            <p:cNvSpPr/>
            <p:nvPr/>
          </p:nvSpPr>
          <p:spPr bwMode="auto">
            <a:xfrm>
              <a:off x="4028" y="6640"/>
              <a:ext cx="53" cy="87"/>
            </a:xfrm>
            <a:custGeom>
              <a:avLst/>
              <a:gdLst>
                <a:gd name="T0" fmla="*/ 0 w 37"/>
                <a:gd name="T1" fmla="*/ 0 h 95"/>
                <a:gd name="T2" fmla="*/ 0 w 37"/>
                <a:gd name="T3" fmla="*/ 1 h 95"/>
                <a:gd name="T4" fmla="*/ 13 w 37"/>
                <a:gd name="T5" fmla="*/ 47 h 95"/>
                <a:gd name="T6" fmla="*/ 19 w 37"/>
                <a:gd name="T7" fmla="*/ 46 h 95"/>
                <a:gd name="T8" fmla="*/ 6 w 37"/>
                <a:gd name="T9" fmla="*/ 0 h 95"/>
                <a:gd name="T10" fmla="*/ 6 w 37"/>
                <a:gd name="T11" fmla="*/ 0 h 95"/>
                <a:gd name="T12" fmla="*/ 0 w 37"/>
                <a:gd name="T13" fmla="*/ 0 h 95"/>
                <a:gd name="T14" fmla="*/ 0 w 37"/>
                <a:gd name="T15" fmla="*/ 0 h 95"/>
                <a:gd name="T16" fmla="*/ 0 w 37"/>
                <a:gd name="T17" fmla="*/ 1 h 95"/>
                <a:gd name="T18" fmla="*/ 0 w 37"/>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95"/>
                <a:gd name="T32" fmla="*/ 37 w 37"/>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95">
                  <a:moveTo>
                    <a:pt x="0" y="1"/>
                  </a:moveTo>
                  <a:lnTo>
                    <a:pt x="0" y="2"/>
                  </a:lnTo>
                  <a:lnTo>
                    <a:pt x="25" y="95"/>
                  </a:lnTo>
                  <a:lnTo>
                    <a:pt x="37" y="92"/>
                  </a:lnTo>
                  <a:lnTo>
                    <a:pt x="12" y="0"/>
                  </a:lnTo>
                  <a:lnTo>
                    <a:pt x="12" y="1"/>
                  </a:lnTo>
                  <a:lnTo>
                    <a:pt x="0" y="1"/>
                  </a:lnTo>
                  <a:lnTo>
                    <a:pt x="0" y="2"/>
                  </a:lnTo>
                  <a:lnTo>
                    <a:pt x="0" y="1"/>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77" name="Freeform 313"/>
            <p:cNvSpPr/>
            <p:nvPr/>
          </p:nvSpPr>
          <p:spPr bwMode="auto">
            <a:xfrm>
              <a:off x="4019" y="6442"/>
              <a:ext cx="23" cy="198"/>
            </a:xfrm>
            <a:custGeom>
              <a:avLst/>
              <a:gdLst>
                <a:gd name="T0" fmla="*/ 3 w 21"/>
                <a:gd name="T1" fmla="*/ 0 h 216"/>
                <a:gd name="T2" fmla="*/ 1 w 21"/>
                <a:gd name="T3" fmla="*/ 3 h 216"/>
                <a:gd name="T4" fmla="*/ 4 w 21"/>
                <a:gd name="T5" fmla="*/ 107 h 216"/>
                <a:gd name="T6" fmla="*/ 10 w 21"/>
                <a:gd name="T7" fmla="*/ 107 h 216"/>
                <a:gd name="T8" fmla="*/ 6 w 21"/>
                <a:gd name="T9" fmla="*/ 3 h 216"/>
                <a:gd name="T10" fmla="*/ 3 w 21"/>
                <a:gd name="T11" fmla="*/ 6 h 216"/>
                <a:gd name="T12" fmla="*/ 3 w 21"/>
                <a:gd name="T13" fmla="*/ 0 h 216"/>
                <a:gd name="T14" fmla="*/ 0 w 21"/>
                <a:gd name="T15" fmla="*/ 0 h 216"/>
                <a:gd name="T16" fmla="*/ 1 w 21"/>
                <a:gd name="T17" fmla="*/ 3 h 216"/>
                <a:gd name="T18" fmla="*/ 3 w 21"/>
                <a:gd name="T19" fmla="*/ 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16"/>
                <a:gd name="T32" fmla="*/ 21 w 21"/>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16">
                  <a:moveTo>
                    <a:pt x="7" y="0"/>
                  </a:moveTo>
                  <a:lnTo>
                    <a:pt x="2" y="6"/>
                  </a:lnTo>
                  <a:lnTo>
                    <a:pt x="9" y="216"/>
                  </a:lnTo>
                  <a:lnTo>
                    <a:pt x="21" y="216"/>
                  </a:lnTo>
                  <a:lnTo>
                    <a:pt x="13" y="6"/>
                  </a:lnTo>
                  <a:lnTo>
                    <a:pt x="7" y="12"/>
                  </a:lnTo>
                  <a:lnTo>
                    <a:pt x="7" y="0"/>
                  </a:lnTo>
                  <a:lnTo>
                    <a:pt x="0" y="1"/>
                  </a:lnTo>
                  <a:lnTo>
                    <a:pt x="2"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78" name="Freeform 314"/>
            <p:cNvSpPr/>
            <p:nvPr/>
          </p:nvSpPr>
          <p:spPr bwMode="auto">
            <a:xfrm>
              <a:off x="4090" y="6442"/>
              <a:ext cx="183" cy="148"/>
            </a:xfrm>
            <a:custGeom>
              <a:avLst/>
              <a:gdLst>
                <a:gd name="T0" fmla="*/ 0 w 158"/>
                <a:gd name="T1" fmla="*/ 3 h 160"/>
                <a:gd name="T2" fmla="*/ 0 w 158"/>
                <a:gd name="T3" fmla="*/ 79 h 160"/>
                <a:gd name="T4" fmla="*/ 79 w 158"/>
                <a:gd name="T5" fmla="*/ 79 h 160"/>
                <a:gd name="T6" fmla="*/ 79 w 158"/>
                <a:gd name="T7" fmla="*/ 0 h 160"/>
                <a:gd name="T8" fmla="*/ 0 w 158"/>
                <a:gd name="T9" fmla="*/ 3 h 160"/>
                <a:gd name="T10" fmla="*/ 0 60000 65536"/>
                <a:gd name="T11" fmla="*/ 0 60000 65536"/>
                <a:gd name="T12" fmla="*/ 0 60000 65536"/>
                <a:gd name="T13" fmla="*/ 0 60000 65536"/>
                <a:gd name="T14" fmla="*/ 0 60000 65536"/>
                <a:gd name="T15" fmla="*/ 0 w 158"/>
                <a:gd name="T16" fmla="*/ 0 h 160"/>
                <a:gd name="T17" fmla="*/ 158 w 158"/>
                <a:gd name="T18" fmla="*/ 160 h 160"/>
              </a:gdLst>
              <a:ahLst/>
              <a:cxnLst>
                <a:cxn ang="T10">
                  <a:pos x="T0" y="T1"/>
                </a:cxn>
                <a:cxn ang="T11">
                  <a:pos x="T2" y="T3"/>
                </a:cxn>
                <a:cxn ang="T12">
                  <a:pos x="T4" y="T5"/>
                </a:cxn>
                <a:cxn ang="T13">
                  <a:pos x="T6" y="T7"/>
                </a:cxn>
                <a:cxn ang="T14">
                  <a:pos x="T8" y="T9"/>
                </a:cxn>
              </a:cxnLst>
              <a:rect l="T15" t="T16" r="T17" b="T18"/>
              <a:pathLst>
                <a:path w="158" h="160">
                  <a:moveTo>
                    <a:pt x="0" y="6"/>
                  </a:moveTo>
                  <a:lnTo>
                    <a:pt x="0" y="160"/>
                  </a:lnTo>
                  <a:lnTo>
                    <a:pt x="158" y="160"/>
                  </a:lnTo>
                  <a:lnTo>
                    <a:pt x="158" y="0"/>
                  </a:lnTo>
                  <a:lnTo>
                    <a:pt x="0" y="6"/>
                  </a:lnTo>
                  <a:close/>
                </a:path>
              </a:pathLst>
            </a:custGeom>
            <a:solidFill>
              <a:srgbClr val="A5FFBC"/>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79" name="Freeform 315"/>
            <p:cNvSpPr/>
            <p:nvPr/>
          </p:nvSpPr>
          <p:spPr bwMode="auto">
            <a:xfrm>
              <a:off x="4079" y="6447"/>
              <a:ext cx="21" cy="146"/>
            </a:xfrm>
            <a:custGeom>
              <a:avLst/>
              <a:gdLst>
                <a:gd name="T0" fmla="*/ 4 w 14"/>
                <a:gd name="T1" fmla="*/ 73 h 160"/>
                <a:gd name="T2" fmla="*/ 8 w 14"/>
                <a:gd name="T3" fmla="*/ 76 h 160"/>
                <a:gd name="T4" fmla="*/ 8 w 14"/>
                <a:gd name="T5" fmla="*/ 0 h 160"/>
                <a:gd name="T6" fmla="*/ 0 w 14"/>
                <a:gd name="T7" fmla="*/ 0 h 160"/>
                <a:gd name="T8" fmla="*/ 0 w 14"/>
                <a:gd name="T9" fmla="*/ 76 h 160"/>
                <a:gd name="T10" fmla="*/ 4 w 14"/>
                <a:gd name="T11" fmla="*/ 79 h 160"/>
                <a:gd name="T12" fmla="*/ 0 w 14"/>
                <a:gd name="T13" fmla="*/ 76 h 160"/>
                <a:gd name="T14" fmla="*/ 0 w 14"/>
                <a:gd name="T15" fmla="*/ 79 h 160"/>
                <a:gd name="T16" fmla="*/ 4 w 14"/>
                <a:gd name="T17" fmla="*/ 79 h 160"/>
                <a:gd name="T18" fmla="*/ 4 w 14"/>
                <a:gd name="T19" fmla="*/ 73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0"/>
                <a:gd name="T32" fmla="*/ 14 w 14"/>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0">
                  <a:moveTo>
                    <a:pt x="7" y="148"/>
                  </a:moveTo>
                  <a:lnTo>
                    <a:pt x="14" y="154"/>
                  </a:lnTo>
                  <a:lnTo>
                    <a:pt x="14" y="0"/>
                  </a:lnTo>
                  <a:lnTo>
                    <a:pt x="0" y="0"/>
                  </a:lnTo>
                  <a:lnTo>
                    <a:pt x="0" y="154"/>
                  </a:lnTo>
                  <a:lnTo>
                    <a:pt x="7" y="160"/>
                  </a:lnTo>
                  <a:lnTo>
                    <a:pt x="0" y="154"/>
                  </a:lnTo>
                  <a:lnTo>
                    <a:pt x="0" y="160"/>
                  </a:lnTo>
                  <a:lnTo>
                    <a:pt x="7" y="160"/>
                  </a:lnTo>
                  <a:lnTo>
                    <a:pt x="7" y="14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80" name="Freeform 316"/>
            <p:cNvSpPr/>
            <p:nvPr/>
          </p:nvSpPr>
          <p:spPr bwMode="auto">
            <a:xfrm>
              <a:off x="4090" y="6582"/>
              <a:ext cx="190" cy="6"/>
            </a:xfrm>
            <a:custGeom>
              <a:avLst/>
              <a:gdLst>
                <a:gd name="T0" fmla="*/ 76 w 165"/>
                <a:gd name="T1" fmla="*/ 3 h 12"/>
                <a:gd name="T2" fmla="*/ 79 w 165"/>
                <a:gd name="T3" fmla="*/ 0 h 12"/>
                <a:gd name="T4" fmla="*/ 0 w 165"/>
                <a:gd name="T5" fmla="*/ 0 h 12"/>
                <a:gd name="T6" fmla="*/ 0 w 165"/>
                <a:gd name="T7" fmla="*/ 6 h 12"/>
                <a:gd name="T8" fmla="*/ 79 w 165"/>
                <a:gd name="T9" fmla="*/ 6 h 12"/>
                <a:gd name="T10" fmla="*/ 83 w 165"/>
                <a:gd name="T11" fmla="*/ 3 h 12"/>
                <a:gd name="T12" fmla="*/ 79 w 165"/>
                <a:gd name="T13" fmla="*/ 6 h 12"/>
                <a:gd name="T14" fmla="*/ 83 w 165"/>
                <a:gd name="T15" fmla="*/ 6 h 12"/>
                <a:gd name="T16" fmla="*/ 83 w 165"/>
                <a:gd name="T17" fmla="*/ 3 h 12"/>
                <a:gd name="T18" fmla="*/ 76 w 165"/>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12"/>
                <a:gd name="T32" fmla="*/ 165 w 16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12">
                  <a:moveTo>
                    <a:pt x="151" y="6"/>
                  </a:moveTo>
                  <a:lnTo>
                    <a:pt x="158" y="0"/>
                  </a:lnTo>
                  <a:lnTo>
                    <a:pt x="0" y="0"/>
                  </a:lnTo>
                  <a:lnTo>
                    <a:pt x="0" y="12"/>
                  </a:lnTo>
                  <a:lnTo>
                    <a:pt x="158" y="12"/>
                  </a:lnTo>
                  <a:lnTo>
                    <a:pt x="165" y="6"/>
                  </a:lnTo>
                  <a:lnTo>
                    <a:pt x="158" y="12"/>
                  </a:lnTo>
                  <a:lnTo>
                    <a:pt x="165" y="12"/>
                  </a:lnTo>
                  <a:lnTo>
                    <a:pt x="165" y="6"/>
                  </a:lnTo>
                  <a:lnTo>
                    <a:pt x="151"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81" name="Freeform 317"/>
            <p:cNvSpPr/>
            <p:nvPr/>
          </p:nvSpPr>
          <p:spPr bwMode="auto">
            <a:xfrm>
              <a:off x="4262" y="6436"/>
              <a:ext cx="18" cy="153"/>
            </a:xfrm>
            <a:custGeom>
              <a:avLst/>
              <a:gdLst>
                <a:gd name="T0" fmla="*/ 4 w 14"/>
                <a:gd name="T1" fmla="*/ 5 h 166"/>
                <a:gd name="T2" fmla="*/ 0 w 14"/>
                <a:gd name="T3" fmla="*/ 3 h 166"/>
                <a:gd name="T4" fmla="*/ 0 w 14"/>
                <a:gd name="T5" fmla="*/ 82 h 166"/>
                <a:gd name="T6" fmla="*/ 8 w 14"/>
                <a:gd name="T7" fmla="*/ 82 h 166"/>
                <a:gd name="T8" fmla="*/ 8 w 14"/>
                <a:gd name="T9" fmla="*/ 3 h 166"/>
                <a:gd name="T10" fmla="*/ 4 w 14"/>
                <a:gd name="T11" fmla="*/ 0 h 166"/>
                <a:gd name="T12" fmla="*/ 8 w 14"/>
                <a:gd name="T13" fmla="*/ 3 h 166"/>
                <a:gd name="T14" fmla="*/ 8 w 14"/>
                <a:gd name="T15" fmla="*/ 0 h 166"/>
                <a:gd name="T16" fmla="*/ 4 w 14"/>
                <a:gd name="T17" fmla="*/ 0 h 166"/>
                <a:gd name="T18" fmla="*/ 4 w 14"/>
                <a:gd name="T19" fmla="*/ 5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6"/>
                <a:gd name="T32" fmla="*/ 14 w 14"/>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6">
                  <a:moveTo>
                    <a:pt x="7" y="11"/>
                  </a:moveTo>
                  <a:lnTo>
                    <a:pt x="0" y="6"/>
                  </a:lnTo>
                  <a:lnTo>
                    <a:pt x="0" y="166"/>
                  </a:lnTo>
                  <a:lnTo>
                    <a:pt x="14" y="166"/>
                  </a:lnTo>
                  <a:lnTo>
                    <a:pt x="14" y="6"/>
                  </a:lnTo>
                  <a:lnTo>
                    <a:pt x="7" y="1"/>
                  </a:lnTo>
                  <a:lnTo>
                    <a:pt x="14" y="6"/>
                  </a:lnTo>
                  <a:lnTo>
                    <a:pt x="14" y="0"/>
                  </a:lnTo>
                  <a:lnTo>
                    <a:pt x="7" y="1"/>
                  </a:lnTo>
                  <a:lnTo>
                    <a:pt x="7" y="11"/>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82" name="Freeform 318"/>
            <p:cNvSpPr/>
            <p:nvPr/>
          </p:nvSpPr>
          <p:spPr bwMode="auto">
            <a:xfrm>
              <a:off x="4079" y="6436"/>
              <a:ext cx="192" cy="20"/>
            </a:xfrm>
            <a:custGeom>
              <a:avLst/>
              <a:gdLst>
                <a:gd name="T0" fmla="*/ 7 w 165"/>
                <a:gd name="T1" fmla="*/ 5 h 16"/>
                <a:gd name="T2" fmla="*/ 4 w 165"/>
                <a:gd name="T3" fmla="*/ 8 h 16"/>
                <a:gd name="T4" fmla="*/ 83 w 165"/>
                <a:gd name="T5" fmla="*/ 5 h 16"/>
                <a:gd name="T6" fmla="*/ 83 w 165"/>
                <a:gd name="T7" fmla="*/ 0 h 16"/>
                <a:gd name="T8" fmla="*/ 4 w 165"/>
                <a:gd name="T9" fmla="*/ 3 h 16"/>
                <a:gd name="T10" fmla="*/ 0 w 165"/>
                <a:gd name="T11" fmla="*/ 5 h 16"/>
                <a:gd name="T12" fmla="*/ 4 w 165"/>
                <a:gd name="T13" fmla="*/ 3 h 16"/>
                <a:gd name="T14" fmla="*/ 0 w 165"/>
                <a:gd name="T15" fmla="*/ 3 h 16"/>
                <a:gd name="T16" fmla="*/ 0 w 165"/>
                <a:gd name="T17" fmla="*/ 5 h 16"/>
                <a:gd name="T18" fmla="*/ 7 w 165"/>
                <a:gd name="T19" fmla="*/ 5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16"/>
                <a:gd name="T32" fmla="*/ 165 w 16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16">
                  <a:moveTo>
                    <a:pt x="14" y="11"/>
                  </a:moveTo>
                  <a:lnTo>
                    <a:pt x="7" y="16"/>
                  </a:lnTo>
                  <a:lnTo>
                    <a:pt x="165" y="10"/>
                  </a:lnTo>
                  <a:lnTo>
                    <a:pt x="165" y="0"/>
                  </a:lnTo>
                  <a:lnTo>
                    <a:pt x="7" y="6"/>
                  </a:lnTo>
                  <a:lnTo>
                    <a:pt x="0" y="11"/>
                  </a:lnTo>
                  <a:lnTo>
                    <a:pt x="7" y="6"/>
                  </a:lnTo>
                  <a:lnTo>
                    <a:pt x="0" y="6"/>
                  </a:lnTo>
                  <a:lnTo>
                    <a:pt x="0" y="11"/>
                  </a:lnTo>
                  <a:lnTo>
                    <a:pt x="14" y="11"/>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83" name="Freeform 319"/>
            <p:cNvSpPr/>
            <p:nvPr/>
          </p:nvSpPr>
          <p:spPr bwMode="auto">
            <a:xfrm>
              <a:off x="4177" y="6442"/>
              <a:ext cx="309" cy="305"/>
            </a:xfrm>
            <a:custGeom>
              <a:avLst/>
              <a:gdLst>
                <a:gd name="T0" fmla="*/ 0 w 272"/>
                <a:gd name="T1" fmla="*/ 165 h 332"/>
                <a:gd name="T2" fmla="*/ 12 w 272"/>
                <a:gd name="T3" fmla="*/ 165 h 332"/>
                <a:gd name="T4" fmla="*/ 26 w 272"/>
                <a:gd name="T5" fmla="*/ 165 h 332"/>
                <a:gd name="T6" fmla="*/ 41 w 272"/>
                <a:gd name="T7" fmla="*/ 165 h 332"/>
                <a:gd name="T8" fmla="*/ 57 w 272"/>
                <a:gd name="T9" fmla="*/ 165 h 332"/>
                <a:gd name="T10" fmla="*/ 70 w 272"/>
                <a:gd name="T11" fmla="*/ 165 h 332"/>
                <a:gd name="T12" fmla="*/ 82 w 272"/>
                <a:gd name="T13" fmla="*/ 165 h 332"/>
                <a:gd name="T14" fmla="*/ 92 w 272"/>
                <a:gd name="T15" fmla="*/ 165 h 332"/>
                <a:gd name="T16" fmla="*/ 98 w 272"/>
                <a:gd name="T17" fmla="*/ 165 h 332"/>
                <a:gd name="T18" fmla="*/ 102 w 272"/>
                <a:gd name="T19" fmla="*/ 165 h 332"/>
                <a:gd name="T20" fmla="*/ 108 w 272"/>
                <a:gd name="T21" fmla="*/ 163 h 332"/>
                <a:gd name="T22" fmla="*/ 115 w 272"/>
                <a:gd name="T23" fmla="*/ 161 h 332"/>
                <a:gd name="T24" fmla="*/ 120 w 272"/>
                <a:gd name="T25" fmla="*/ 158 h 332"/>
                <a:gd name="T26" fmla="*/ 126 w 272"/>
                <a:gd name="T27" fmla="*/ 154 h 332"/>
                <a:gd name="T28" fmla="*/ 131 w 272"/>
                <a:gd name="T29" fmla="*/ 150 h 332"/>
                <a:gd name="T30" fmla="*/ 134 w 272"/>
                <a:gd name="T31" fmla="*/ 144 h 332"/>
                <a:gd name="T32" fmla="*/ 135 w 272"/>
                <a:gd name="T33" fmla="*/ 139 h 332"/>
                <a:gd name="T34" fmla="*/ 135 w 272"/>
                <a:gd name="T35" fmla="*/ 118 h 332"/>
                <a:gd name="T36" fmla="*/ 134 w 272"/>
                <a:gd name="T37" fmla="*/ 85 h 332"/>
                <a:gd name="T38" fmla="*/ 133 w 272"/>
                <a:gd name="T39" fmla="*/ 53 h 332"/>
                <a:gd name="T40" fmla="*/ 133 w 272"/>
                <a:gd name="T41" fmla="*/ 35 h 332"/>
                <a:gd name="T42" fmla="*/ 133 w 272"/>
                <a:gd name="T43" fmla="*/ 31 h 332"/>
                <a:gd name="T44" fmla="*/ 132 w 272"/>
                <a:gd name="T45" fmla="*/ 25 h 332"/>
                <a:gd name="T46" fmla="*/ 131 w 272"/>
                <a:gd name="T47" fmla="*/ 19 h 332"/>
                <a:gd name="T48" fmla="*/ 126 w 272"/>
                <a:gd name="T49" fmla="*/ 14 h 332"/>
                <a:gd name="T50" fmla="*/ 120 w 272"/>
                <a:gd name="T51" fmla="*/ 8 h 332"/>
                <a:gd name="T52" fmla="*/ 109 w 272"/>
                <a:gd name="T53" fmla="*/ 4 h 332"/>
                <a:gd name="T54" fmla="*/ 95 w 272"/>
                <a:gd name="T55" fmla="*/ 1 h 332"/>
                <a:gd name="T56" fmla="*/ 75 w 272"/>
                <a:gd name="T57" fmla="*/ 0 h 332"/>
                <a:gd name="T58" fmla="*/ 75 w 272"/>
                <a:gd name="T59" fmla="*/ 116 h 332"/>
                <a:gd name="T60" fmla="*/ 72 w 272"/>
                <a:gd name="T61" fmla="*/ 116 h 332"/>
                <a:gd name="T62" fmla="*/ 66 w 272"/>
                <a:gd name="T63" fmla="*/ 116 h 332"/>
                <a:gd name="T64" fmla="*/ 56 w 272"/>
                <a:gd name="T65" fmla="*/ 116 h 332"/>
                <a:gd name="T66" fmla="*/ 44 w 272"/>
                <a:gd name="T67" fmla="*/ 116 h 332"/>
                <a:gd name="T68" fmla="*/ 32 w 272"/>
                <a:gd name="T69" fmla="*/ 116 h 332"/>
                <a:gd name="T70" fmla="*/ 19 w 272"/>
                <a:gd name="T71" fmla="*/ 116 h 332"/>
                <a:gd name="T72" fmla="*/ 8 w 272"/>
                <a:gd name="T73" fmla="*/ 116 h 332"/>
                <a:gd name="T74" fmla="*/ 0 w 272"/>
                <a:gd name="T75" fmla="*/ 116 h 332"/>
                <a:gd name="T76" fmla="*/ 0 w 272"/>
                <a:gd name="T77" fmla="*/ 165 h 3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2"/>
                <a:gd name="T118" fmla="*/ 0 h 332"/>
                <a:gd name="T119" fmla="*/ 272 w 272"/>
                <a:gd name="T120" fmla="*/ 332 h 3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2" h="332">
                  <a:moveTo>
                    <a:pt x="0" y="332"/>
                  </a:moveTo>
                  <a:lnTo>
                    <a:pt x="25" y="332"/>
                  </a:lnTo>
                  <a:lnTo>
                    <a:pt x="53" y="332"/>
                  </a:lnTo>
                  <a:lnTo>
                    <a:pt x="83" y="332"/>
                  </a:lnTo>
                  <a:lnTo>
                    <a:pt x="114" y="332"/>
                  </a:lnTo>
                  <a:lnTo>
                    <a:pt x="142" y="332"/>
                  </a:lnTo>
                  <a:lnTo>
                    <a:pt x="166" y="332"/>
                  </a:lnTo>
                  <a:lnTo>
                    <a:pt x="185" y="332"/>
                  </a:lnTo>
                  <a:lnTo>
                    <a:pt x="197" y="332"/>
                  </a:lnTo>
                  <a:lnTo>
                    <a:pt x="205" y="331"/>
                  </a:lnTo>
                  <a:lnTo>
                    <a:pt x="217" y="328"/>
                  </a:lnTo>
                  <a:lnTo>
                    <a:pt x="231" y="323"/>
                  </a:lnTo>
                  <a:lnTo>
                    <a:pt x="242" y="317"/>
                  </a:lnTo>
                  <a:lnTo>
                    <a:pt x="254" y="310"/>
                  </a:lnTo>
                  <a:lnTo>
                    <a:pt x="263" y="301"/>
                  </a:lnTo>
                  <a:lnTo>
                    <a:pt x="269" y="290"/>
                  </a:lnTo>
                  <a:lnTo>
                    <a:pt x="272" y="279"/>
                  </a:lnTo>
                  <a:lnTo>
                    <a:pt x="272" y="237"/>
                  </a:lnTo>
                  <a:lnTo>
                    <a:pt x="270" y="171"/>
                  </a:lnTo>
                  <a:lnTo>
                    <a:pt x="267" y="107"/>
                  </a:lnTo>
                  <a:lnTo>
                    <a:pt x="267" y="71"/>
                  </a:lnTo>
                  <a:lnTo>
                    <a:pt x="267" y="62"/>
                  </a:lnTo>
                  <a:lnTo>
                    <a:pt x="266" y="51"/>
                  </a:lnTo>
                  <a:lnTo>
                    <a:pt x="263" y="39"/>
                  </a:lnTo>
                  <a:lnTo>
                    <a:pt x="254" y="28"/>
                  </a:lnTo>
                  <a:lnTo>
                    <a:pt x="241" y="17"/>
                  </a:lnTo>
                  <a:lnTo>
                    <a:pt x="220" y="9"/>
                  </a:lnTo>
                  <a:lnTo>
                    <a:pt x="191" y="3"/>
                  </a:lnTo>
                  <a:lnTo>
                    <a:pt x="151" y="0"/>
                  </a:lnTo>
                  <a:lnTo>
                    <a:pt x="151" y="233"/>
                  </a:lnTo>
                  <a:lnTo>
                    <a:pt x="146" y="233"/>
                  </a:lnTo>
                  <a:lnTo>
                    <a:pt x="132" y="233"/>
                  </a:lnTo>
                  <a:lnTo>
                    <a:pt x="112" y="233"/>
                  </a:lnTo>
                  <a:lnTo>
                    <a:pt x="89" y="233"/>
                  </a:lnTo>
                  <a:lnTo>
                    <a:pt x="64" y="233"/>
                  </a:lnTo>
                  <a:lnTo>
                    <a:pt x="39" y="233"/>
                  </a:lnTo>
                  <a:lnTo>
                    <a:pt x="17" y="233"/>
                  </a:lnTo>
                  <a:lnTo>
                    <a:pt x="0" y="233"/>
                  </a:lnTo>
                  <a:lnTo>
                    <a:pt x="0" y="332"/>
                  </a:lnTo>
                  <a:close/>
                </a:path>
              </a:pathLst>
            </a:custGeom>
            <a:solidFill>
              <a:srgbClr val="A5FFBC"/>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84" name="Freeform 320"/>
            <p:cNvSpPr/>
            <p:nvPr/>
          </p:nvSpPr>
          <p:spPr bwMode="auto">
            <a:xfrm>
              <a:off x="4177" y="6743"/>
              <a:ext cx="225" cy="9"/>
            </a:xfrm>
            <a:custGeom>
              <a:avLst/>
              <a:gdLst>
                <a:gd name="T0" fmla="*/ 98 w 197"/>
                <a:gd name="T1" fmla="*/ 0 h 12"/>
                <a:gd name="T2" fmla="*/ 98 w 197"/>
                <a:gd name="T3" fmla="*/ 0 h 12"/>
                <a:gd name="T4" fmla="*/ 92 w 197"/>
                <a:gd name="T5" fmla="*/ 0 h 12"/>
                <a:gd name="T6" fmla="*/ 83 w 197"/>
                <a:gd name="T7" fmla="*/ 0 h 12"/>
                <a:gd name="T8" fmla="*/ 71 w 197"/>
                <a:gd name="T9" fmla="*/ 0 h 12"/>
                <a:gd name="T10" fmla="*/ 57 w 197"/>
                <a:gd name="T11" fmla="*/ 0 h 12"/>
                <a:gd name="T12" fmla="*/ 41 w 197"/>
                <a:gd name="T13" fmla="*/ 0 h 12"/>
                <a:gd name="T14" fmla="*/ 26 w 197"/>
                <a:gd name="T15" fmla="*/ 0 h 12"/>
                <a:gd name="T16" fmla="*/ 12 w 197"/>
                <a:gd name="T17" fmla="*/ 0 h 12"/>
                <a:gd name="T18" fmla="*/ 0 w 197"/>
                <a:gd name="T19" fmla="*/ 0 h 12"/>
                <a:gd name="T20" fmla="*/ 0 w 197"/>
                <a:gd name="T21" fmla="*/ 6 h 12"/>
                <a:gd name="T22" fmla="*/ 12 w 197"/>
                <a:gd name="T23" fmla="*/ 6 h 12"/>
                <a:gd name="T24" fmla="*/ 26 w 197"/>
                <a:gd name="T25" fmla="*/ 6 h 12"/>
                <a:gd name="T26" fmla="*/ 41 w 197"/>
                <a:gd name="T27" fmla="*/ 6 h 12"/>
                <a:gd name="T28" fmla="*/ 57 w 197"/>
                <a:gd name="T29" fmla="*/ 6 h 12"/>
                <a:gd name="T30" fmla="*/ 71 w 197"/>
                <a:gd name="T31" fmla="*/ 6 h 12"/>
                <a:gd name="T32" fmla="*/ 83 w 197"/>
                <a:gd name="T33" fmla="*/ 6 h 12"/>
                <a:gd name="T34" fmla="*/ 92 w 197"/>
                <a:gd name="T35" fmla="*/ 6 h 12"/>
                <a:gd name="T36" fmla="*/ 98 w 197"/>
                <a:gd name="T37" fmla="*/ 6 h 12"/>
                <a:gd name="T38" fmla="*/ 98 w 197"/>
                <a:gd name="T39" fmla="*/ 6 h 12"/>
                <a:gd name="T40" fmla="*/ 98 w 197"/>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7"/>
                <a:gd name="T64" fmla="*/ 0 h 12"/>
                <a:gd name="T65" fmla="*/ 197 w 197"/>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7" h="12">
                  <a:moveTo>
                    <a:pt x="197" y="0"/>
                  </a:moveTo>
                  <a:lnTo>
                    <a:pt x="197" y="0"/>
                  </a:lnTo>
                  <a:lnTo>
                    <a:pt x="185" y="0"/>
                  </a:lnTo>
                  <a:lnTo>
                    <a:pt x="166" y="0"/>
                  </a:lnTo>
                  <a:lnTo>
                    <a:pt x="142" y="0"/>
                  </a:lnTo>
                  <a:lnTo>
                    <a:pt x="114" y="0"/>
                  </a:lnTo>
                  <a:lnTo>
                    <a:pt x="83" y="0"/>
                  </a:lnTo>
                  <a:lnTo>
                    <a:pt x="53" y="0"/>
                  </a:lnTo>
                  <a:lnTo>
                    <a:pt x="25" y="0"/>
                  </a:lnTo>
                  <a:lnTo>
                    <a:pt x="0" y="0"/>
                  </a:lnTo>
                  <a:lnTo>
                    <a:pt x="0" y="12"/>
                  </a:lnTo>
                  <a:lnTo>
                    <a:pt x="25" y="12"/>
                  </a:lnTo>
                  <a:lnTo>
                    <a:pt x="53" y="12"/>
                  </a:lnTo>
                  <a:lnTo>
                    <a:pt x="83" y="12"/>
                  </a:lnTo>
                  <a:lnTo>
                    <a:pt x="114" y="12"/>
                  </a:lnTo>
                  <a:lnTo>
                    <a:pt x="142" y="12"/>
                  </a:lnTo>
                  <a:lnTo>
                    <a:pt x="166" y="12"/>
                  </a:lnTo>
                  <a:lnTo>
                    <a:pt x="185" y="12"/>
                  </a:lnTo>
                  <a:lnTo>
                    <a:pt x="197" y="12"/>
                  </a:lnTo>
                  <a:lnTo>
                    <a:pt x="19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85" name="Freeform 321"/>
            <p:cNvSpPr/>
            <p:nvPr/>
          </p:nvSpPr>
          <p:spPr bwMode="auto">
            <a:xfrm>
              <a:off x="4402" y="6697"/>
              <a:ext cx="89" cy="44"/>
            </a:xfrm>
            <a:custGeom>
              <a:avLst/>
              <a:gdLst>
                <a:gd name="T0" fmla="*/ 34 w 82"/>
                <a:gd name="T1" fmla="*/ 0 h 59"/>
                <a:gd name="T2" fmla="*/ 34 w 82"/>
                <a:gd name="T3" fmla="*/ 0 h 59"/>
                <a:gd name="T4" fmla="*/ 33 w 82"/>
                <a:gd name="T5" fmla="*/ 5 h 59"/>
                <a:gd name="T6" fmla="*/ 30 w 82"/>
                <a:gd name="T7" fmla="*/ 10 h 59"/>
                <a:gd name="T8" fmla="*/ 26 w 82"/>
                <a:gd name="T9" fmla="*/ 13 h 59"/>
                <a:gd name="T10" fmla="*/ 21 w 82"/>
                <a:gd name="T11" fmla="*/ 16 h 59"/>
                <a:gd name="T12" fmla="*/ 15 w 82"/>
                <a:gd name="T13" fmla="*/ 19 h 59"/>
                <a:gd name="T14" fmla="*/ 10 w 82"/>
                <a:gd name="T15" fmla="*/ 22 h 59"/>
                <a:gd name="T16" fmla="*/ 3 w 82"/>
                <a:gd name="T17" fmla="*/ 23 h 59"/>
                <a:gd name="T18" fmla="*/ 0 w 82"/>
                <a:gd name="T19" fmla="*/ 23 h 59"/>
                <a:gd name="T20" fmla="*/ 0 w 82"/>
                <a:gd name="T21" fmla="*/ 29 h 59"/>
                <a:gd name="T22" fmla="*/ 5 w 82"/>
                <a:gd name="T23" fmla="*/ 28 h 59"/>
                <a:gd name="T24" fmla="*/ 11 w 82"/>
                <a:gd name="T25" fmla="*/ 27 h 59"/>
                <a:gd name="T26" fmla="*/ 19 w 82"/>
                <a:gd name="T27" fmla="*/ 24 h 59"/>
                <a:gd name="T28" fmla="*/ 24 w 82"/>
                <a:gd name="T29" fmla="*/ 21 h 59"/>
                <a:gd name="T30" fmla="*/ 31 w 82"/>
                <a:gd name="T31" fmla="*/ 17 h 59"/>
                <a:gd name="T32" fmla="*/ 36 w 82"/>
                <a:gd name="T33" fmla="*/ 12 h 59"/>
                <a:gd name="T34" fmla="*/ 39 w 82"/>
                <a:gd name="T35" fmla="*/ 6 h 59"/>
                <a:gd name="T36" fmla="*/ 41 w 82"/>
                <a:gd name="T37" fmla="*/ 0 h 59"/>
                <a:gd name="T38" fmla="*/ 41 w 82"/>
                <a:gd name="T39" fmla="*/ 0 h 59"/>
                <a:gd name="T40" fmla="*/ 34 w 82"/>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59"/>
                <a:gd name="T65" fmla="*/ 82 w 82"/>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59">
                  <a:moveTo>
                    <a:pt x="67" y="0"/>
                  </a:moveTo>
                  <a:lnTo>
                    <a:pt x="67" y="0"/>
                  </a:lnTo>
                  <a:lnTo>
                    <a:pt x="66" y="10"/>
                  </a:lnTo>
                  <a:lnTo>
                    <a:pt x="60" y="20"/>
                  </a:lnTo>
                  <a:lnTo>
                    <a:pt x="53" y="27"/>
                  </a:lnTo>
                  <a:lnTo>
                    <a:pt x="42" y="33"/>
                  </a:lnTo>
                  <a:lnTo>
                    <a:pt x="31" y="39"/>
                  </a:lnTo>
                  <a:lnTo>
                    <a:pt x="19" y="44"/>
                  </a:lnTo>
                  <a:lnTo>
                    <a:pt x="7" y="47"/>
                  </a:lnTo>
                  <a:lnTo>
                    <a:pt x="0" y="47"/>
                  </a:lnTo>
                  <a:lnTo>
                    <a:pt x="0" y="59"/>
                  </a:lnTo>
                  <a:lnTo>
                    <a:pt x="10" y="56"/>
                  </a:lnTo>
                  <a:lnTo>
                    <a:pt x="22" y="54"/>
                  </a:lnTo>
                  <a:lnTo>
                    <a:pt x="37" y="49"/>
                  </a:lnTo>
                  <a:lnTo>
                    <a:pt x="48" y="43"/>
                  </a:lnTo>
                  <a:lnTo>
                    <a:pt x="62" y="34"/>
                  </a:lnTo>
                  <a:lnTo>
                    <a:pt x="72" y="25"/>
                  </a:lnTo>
                  <a:lnTo>
                    <a:pt x="78" y="12"/>
                  </a:lnTo>
                  <a:lnTo>
                    <a:pt x="82" y="0"/>
                  </a:lnTo>
                  <a:lnTo>
                    <a:pt x="6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86" name="Freeform 322"/>
            <p:cNvSpPr/>
            <p:nvPr/>
          </p:nvSpPr>
          <p:spPr bwMode="auto">
            <a:xfrm>
              <a:off x="4475" y="6507"/>
              <a:ext cx="21" cy="192"/>
            </a:xfrm>
            <a:custGeom>
              <a:avLst/>
              <a:gdLst>
                <a:gd name="T0" fmla="*/ 0 w 19"/>
                <a:gd name="T1" fmla="*/ 0 h 208"/>
                <a:gd name="T2" fmla="*/ 0 w 19"/>
                <a:gd name="T3" fmla="*/ 0 h 208"/>
                <a:gd name="T4" fmla="*/ 0 w 19"/>
                <a:gd name="T5" fmla="*/ 18 h 208"/>
                <a:gd name="T6" fmla="*/ 2 w 19"/>
                <a:gd name="T7" fmla="*/ 50 h 208"/>
                <a:gd name="T8" fmla="*/ 2 w 19"/>
                <a:gd name="T9" fmla="*/ 83 h 208"/>
                <a:gd name="T10" fmla="*/ 2 w 19"/>
                <a:gd name="T11" fmla="*/ 104 h 208"/>
                <a:gd name="T12" fmla="*/ 9 w 19"/>
                <a:gd name="T13" fmla="*/ 104 h 208"/>
                <a:gd name="T14" fmla="*/ 9 w 19"/>
                <a:gd name="T15" fmla="*/ 83 h 208"/>
                <a:gd name="T16" fmla="*/ 8 w 19"/>
                <a:gd name="T17" fmla="*/ 50 h 208"/>
                <a:gd name="T18" fmla="*/ 7 w 19"/>
                <a:gd name="T19" fmla="*/ 18 h 208"/>
                <a:gd name="T20" fmla="*/ 7 w 19"/>
                <a:gd name="T21" fmla="*/ 0 h 208"/>
                <a:gd name="T22" fmla="*/ 7 w 19"/>
                <a:gd name="T23" fmla="*/ 0 h 208"/>
                <a:gd name="T24" fmla="*/ 0 w 19"/>
                <a:gd name="T25" fmla="*/ 0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08"/>
                <a:gd name="T41" fmla="*/ 19 w 19"/>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08">
                  <a:moveTo>
                    <a:pt x="0" y="0"/>
                  </a:moveTo>
                  <a:lnTo>
                    <a:pt x="0" y="0"/>
                  </a:lnTo>
                  <a:lnTo>
                    <a:pt x="0" y="36"/>
                  </a:lnTo>
                  <a:lnTo>
                    <a:pt x="4" y="100"/>
                  </a:lnTo>
                  <a:lnTo>
                    <a:pt x="4" y="166"/>
                  </a:lnTo>
                  <a:lnTo>
                    <a:pt x="4" y="208"/>
                  </a:lnTo>
                  <a:lnTo>
                    <a:pt x="19" y="208"/>
                  </a:lnTo>
                  <a:lnTo>
                    <a:pt x="19" y="166"/>
                  </a:lnTo>
                  <a:lnTo>
                    <a:pt x="16" y="100"/>
                  </a:lnTo>
                  <a:lnTo>
                    <a:pt x="15" y="36"/>
                  </a:lnTo>
                  <a:lnTo>
                    <a:pt x="15" y="0"/>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87" name="Freeform 323"/>
            <p:cNvSpPr/>
            <p:nvPr/>
          </p:nvSpPr>
          <p:spPr bwMode="auto">
            <a:xfrm>
              <a:off x="4340" y="6436"/>
              <a:ext cx="154" cy="70"/>
            </a:xfrm>
            <a:custGeom>
              <a:avLst/>
              <a:gdLst>
                <a:gd name="T0" fmla="*/ 7 w 132"/>
                <a:gd name="T1" fmla="*/ 3 h 77"/>
                <a:gd name="T2" fmla="*/ 4 w 132"/>
                <a:gd name="T3" fmla="*/ 6 h 77"/>
                <a:gd name="T4" fmla="*/ 24 w 132"/>
                <a:gd name="T5" fmla="*/ 6 h 77"/>
                <a:gd name="T6" fmla="*/ 38 w 132"/>
                <a:gd name="T7" fmla="*/ 10 h 77"/>
                <a:gd name="T8" fmla="*/ 47 w 132"/>
                <a:gd name="T9" fmla="*/ 14 h 77"/>
                <a:gd name="T10" fmla="*/ 53 w 132"/>
                <a:gd name="T11" fmla="*/ 19 h 77"/>
                <a:gd name="T12" fmla="*/ 57 w 132"/>
                <a:gd name="T13" fmla="*/ 23 h 77"/>
                <a:gd name="T14" fmla="*/ 58 w 132"/>
                <a:gd name="T15" fmla="*/ 28 h 77"/>
                <a:gd name="T16" fmla="*/ 59 w 132"/>
                <a:gd name="T17" fmla="*/ 34 h 77"/>
                <a:gd name="T18" fmla="*/ 58 w 132"/>
                <a:gd name="T19" fmla="*/ 38 h 77"/>
                <a:gd name="T20" fmla="*/ 66 w 132"/>
                <a:gd name="T21" fmla="*/ 38 h 77"/>
                <a:gd name="T22" fmla="*/ 65 w 132"/>
                <a:gd name="T23" fmla="*/ 34 h 77"/>
                <a:gd name="T24" fmla="*/ 65 w 132"/>
                <a:gd name="T25" fmla="*/ 28 h 77"/>
                <a:gd name="T26" fmla="*/ 63 w 132"/>
                <a:gd name="T27" fmla="*/ 22 h 77"/>
                <a:gd name="T28" fmla="*/ 58 w 132"/>
                <a:gd name="T29" fmla="*/ 15 h 77"/>
                <a:gd name="T30" fmla="*/ 50 w 132"/>
                <a:gd name="T31" fmla="*/ 9 h 77"/>
                <a:gd name="T32" fmla="*/ 39 w 132"/>
                <a:gd name="T33" fmla="*/ 5 h 77"/>
                <a:gd name="T34" fmla="*/ 24 w 132"/>
                <a:gd name="T35" fmla="*/ 2 h 77"/>
                <a:gd name="T36" fmla="*/ 4 w 132"/>
                <a:gd name="T37" fmla="*/ 0 h 77"/>
                <a:gd name="T38" fmla="*/ 0 w 132"/>
                <a:gd name="T39" fmla="*/ 3 h 77"/>
                <a:gd name="T40" fmla="*/ 7 w 132"/>
                <a:gd name="T41" fmla="*/ 3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2"/>
                <a:gd name="T64" fmla="*/ 0 h 77"/>
                <a:gd name="T65" fmla="*/ 132 w 132"/>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2" h="77">
                  <a:moveTo>
                    <a:pt x="15" y="6"/>
                  </a:moveTo>
                  <a:lnTo>
                    <a:pt x="8" y="12"/>
                  </a:lnTo>
                  <a:lnTo>
                    <a:pt x="48" y="13"/>
                  </a:lnTo>
                  <a:lnTo>
                    <a:pt x="76" y="20"/>
                  </a:lnTo>
                  <a:lnTo>
                    <a:pt x="95" y="28"/>
                  </a:lnTo>
                  <a:lnTo>
                    <a:pt x="107" y="38"/>
                  </a:lnTo>
                  <a:lnTo>
                    <a:pt x="114" y="46"/>
                  </a:lnTo>
                  <a:lnTo>
                    <a:pt x="117" y="57"/>
                  </a:lnTo>
                  <a:lnTo>
                    <a:pt x="119" y="68"/>
                  </a:lnTo>
                  <a:lnTo>
                    <a:pt x="117" y="77"/>
                  </a:lnTo>
                  <a:lnTo>
                    <a:pt x="132" y="77"/>
                  </a:lnTo>
                  <a:lnTo>
                    <a:pt x="130" y="68"/>
                  </a:lnTo>
                  <a:lnTo>
                    <a:pt x="129" y="57"/>
                  </a:lnTo>
                  <a:lnTo>
                    <a:pt x="126" y="44"/>
                  </a:lnTo>
                  <a:lnTo>
                    <a:pt x="116" y="31"/>
                  </a:lnTo>
                  <a:lnTo>
                    <a:pt x="101" y="18"/>
                  </a:lnTo>
                  <a:lnTo>
                    <a:pt x="79" y="10"/>
                  </a:lnTo>
                  <a:lnTo>
                    <a:pt x="48" y="4"/>
                  </a:lnTo>
                  <a:lnTo>
                    <a:pt x="8" y="0"/>
                  </a:lnTo>
                  <a:lnTo>
                    <a:pt x="0" y="6"/>
                  </a:lnTo>
                  <a:lnTo>
                    <a:pt x="1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88" name="Freeform 324"/>
            <p:cNvSpPr/>
            <p:nvPr/>
          </p:nvSpPr>
          <p:spPr bwMode="auto">
            <a:xfrm>
              <a:off x="4340" y="6442"/>
              <a:ext cx="18" cy="220"/>
            </a:xfrm>
            <a:custGeom>
              <a:avLst/>
              <a:gdLst>
                <a:gd name="T0" fmla="*/ 4 w 15"/>
                <a:gd name="T1" fmla="*/ 119 h 239"/>
                <a:gd name="T2" fmla="*/ 8 w 15"/>
                <a:gd name="T3" fmla="*/ 116 h 239"/>
                <a:gd name="T4" fmla="*/ 8 w 15"/>
                <a:gd name="T5" fmla="*/ 0 h 239"/>
                <a:gd name="T6" fmla="*/ 0 w 15"/>
                <a:gd name="T7" fmla="*/ 0 h 239"/>
                <a:gd name="T8" fmla="*/ 0 w 15"/>
                <a:gd name="T9" fmla="*/ 116 h 239"/>
                <a:gd name="T10" fmla="*/ 4 w 15"/>
                <a:gd name="T11" fmla="*/ 113 h 239"/>
                <a:gd name="T12" fmla="*/ 4 w 15"/>
                <a:gd name="T13" fmla="*/ 119 h 239"/>
                <a:gd name="T14" fmla="*/ 8 w 15"/>
                <a:gd name="T15" fmla="*/ 119 h 239"/>
                <a:gd name="T16" fmla="*/ 8 w 15"/>
                <a:gd name="T17" fmla="*/ 116 h 239"/>
                <a:gd name="T18" fmla="*/ 4 w 15"/>
                <a:gd name="T19" fmla="*/ 119 h 2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39"/>
                <a:gd name="T32" fmla="*/ 15 w 15"/>
                <a:gd name="T33" fmla="*/ 239 h 2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39">
                  <a:moveTo>
                    <a:pt x="8" y="239"/>
                  </a:moveTo>
                  <a:lnTo>
                    <a:pt x="15" y="233"/>
                  </a:lnTo>
                  <a:lnTo>
                    <a:pt x="15" y="0"/>
                  </a:lnTo>
                  <a:lnTo>
                    <a:pt x="0" y="0"/>
                  </a:lnTo>
                  <a:lnTo>
                    <a:pt x="0" y="233"/>
                  </a:lnTo>
                  <a:lnTo>
                    <a:pt x="8" y="227"/>
                  </a:lnTo>
                  <a:lnTo>
                    <a:pt x="8" y="239"/>
                  </a:lnTo>
                  <a:lnTo>
                    <a:pt x="15" y="239"/>
                  </a:lnTo>
                  <a:lnTo>
                    <a:pt x="15" y="233"/>
                  </a:lnTo>
                  <a:lnTo>
                    <a:pt x="8" y="23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89" name="Freeform 325"/>
            <p:cNvSpPr/>
            <p:nvPr/>
          </p:nvSpPr>
          <p:spPr bwMode="auto">
            <a:xfrm>
              <a:off x="4168" y="6651"/>
              <a:ext cx="188" cy="2"/>
            </a:xfrm>
            <a:custGeom>
              <a:avLst/>
              <a:gdLst>
                <a:gd name="T0" fmla="*/ 7 w 158"/>
                <a:gd name="T1" fmla="*/ 3 h 12"/>
                <a:gd name="T2" fmla="*/ 3 w 158"/>
                <a:gd name="T3" fmla="*/ 6 h 12"/>
                <a:gd name="T4" fmla="*/ 12 w 158"/>
                <a:gd name="T5" fmla="*/ 6 h 12"/>
                <a:gd name="T6" fmla="*/ 23 w 158"/>
                <a:gd name="T7" fmla="*/ 6 h 12"/>
                <a:gd name="T8" fmla="*/ 36 w 158"/>
                <a:gd name="T9" fmla="*/ 6 h 12"/>
                <a:gd name="T10" fmla="*/ 48 w 158"/>
                <a:gd name="T11" fmla="*/ 6 h 12"/>
                <a:gd name="T12" fmla="*/ 59 w 158"/>
                <a:gd name="T13" fmla="*/ 6 h 12"/>
                <a:gd name="T14" fmla="*/ 70 w 158"/>
                <a:gd name="T15" fmla="*/ 6 h 12"/>
                <a:gd name="T16" fmla="*/ 77 w 158"/>
                <a:gd name="T17" fmla="*/ 6 h 12"/>
                <a:gd name="T18" fmla="*/ 79 w 158"/>
                <a:gd name="T19" fmla="*/ 6 h 12"/>
                <a:gd name="T20" fmla="*/ 79 w 158"/>
                <a:gd name="T21" fmla="*/ 0 h 12"/>
                <a:gd name="T22" fmla="*/ 77 w 158"/>
                <a:gd name="T23" fmla="*/ 0 h 12"/>
                <a:gd name="T24" fmla="*/ 70 w 158"/>
                <a:gd name="T25" fmla="*/ 0 h 12"/>
                <a:gd name="T26" fmla="*/ 59 w 158"/>
                <a:gd name="T27" fmla="*/ 0 h 12"/>
                <a:gd name="T28" fmla="*/ 48 w 158"/>
                <a:gd name="T29" fmla="*/ 0 h 12"/>
                <a:gd name="T30" fmla="*/ 36 w 158"/>
                <a:gd name="T31" fmla="*/ 0 h 12"/>
                <a:gd name="T32" fmla="*/ 23 w 158"/>
                <a:gd name="T33" fmla="*/ 0 h 12"/>
                <a:gd name="T34" fmla="*/ 12 w 158"/>
                <a:gd name="T35" fmla="*/ 0 h 12"/>
                <a:gd name="T36" fmla="*/ 3 w 158"/>
                <a:gd name="T37" fmla="*/ 0 h 12"/>
                <a:gd name="T38" fmla="*/ 0 w 158"/>
                <a:gd name="T39" fmla="*/ 3 h 12"/>
                <a:gd name="T40" fmla="*/ 3 w 158"/>
                <a:gd name="T41" fmla="*/ 0 h 12"/>
                <a:gd name="T42" fmla="*/ 0 w 158"/>
                <a:gd name="T43" fmla="*/ 0 h 12"/>
                <a:gd name="T44" fmla="*/ 0 w 158"/>
                <a:gd name="T45" fmla="*/ 3 h 12"/>
                <a:gd name="T46" fmla="*/ 7 w 158"/>
                <a:gd name="T47" fmla="*/ 3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
                <a:gd name="T73" fmla="*/ 0 h 12"/>
                <a:gd name="T74" fmla="*/ 158 w 158"/>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 h="12">
                  <a:moveTo>
                    <a:pt x="15" y="6"/>
                  </a:moveTo>
                  <a:lnTo>
                    <a:pt x="7" y="12"/>
                  </a:lnTo>
                  <a:lnTo>
                    <a:pt x="24" y="12"/>
                  </a:lnTo>
                  <a:lnTo>
                    <a:pt x="46" y="12"/>
                  </a:lnTo>
                  <a:lnTo>
                    <a:pt x="71" y="12"/>
                  </a:lnTo>
                  <a:lnTo>
                    <a:pt x="96" y="12"/>
                  </a:lnTo>
                  <a:lnTo>
                    <a:pt x="119" y="12"/>
                  </a:lnTo>
                  <a:lnTo>
                    <a:pt x="139" y="12"/>
                  </a:lnTo>
                  <a:lnTo>
                    <a:pt x="153" y="12"/>
                  </a:lnTo>
                  <a:lnTo>
                    <a:pt x="158" y="12"/>
                  </a:lnTo>
                  <a:lnTo>
                    <a:pt x="158" y="0"/>
                  </a:lnTo>
                  <a:lnTo>
                    <a:pt x="153" y="0"/>
                  </a:lnTo>
                  <a:lnTo>
                    <a:pt x="139" y="0"/>
                  </a:lnTo>
                  <a:lnTo>
                    <a:pt x="119" y="0"/>
                  </a:lnTo>
                  <a:lnTo>
                    <a:pt x="96" y="0"/>
                  </a:lnTo>
                  <a:lnTo>
                    <a:pt x="71" y="0"/>
                  </a:lnTo>
                  <a:lnTo>
                    <a:pt x="46" y="0"/>
                  </a:lnTo>
                  <a:lnTo>
                    <a:pt x="24" y="0"/>
                  </a:lnTo>
                  <a:lnTo>
                    <a:pt x="7" y="0"/>
                  </a:lnTo>
                  <a:lnTo>
                    <a:pt x="0" y="6"/>
                  </a:lnTo>
                  <a:lnTo>
                    <a:pt x="7" y="0"/>
                  </a:lnTo>
                  <a:lnTo>
                    <a:pt x="0" y="0"/>
                  </a:lnTo>
                  <a:lnTo>
                    <a:pt x="0" y="6"/>
                  </a:lnTo>
                  <a:lnTo>
                    <a:pt x="1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90" name="Freeform 326"/>
            <p:cNvSpPr/>
            <p:nvPr/>
          </p:nvSpPr>
          <p:spPr bwMode="auto">
            <a:xfrm>
              <a:off x="4168" y="6656"/>
              <a:ext cx="23" cy="96"/>
            </a:xfrm>
            <a:custGeom>
              <a:avLst/>
              <a:gdLst>
                <a:gd name="T0" fmla="*/ 3 w 15"/>
                <a:gd name="T1" fmla="*/ 46 h 105"/>
                <a:gd name="T2" fmla="*/ 7 w 15"/>
                <a:gd name="T3" fmla="*/ 49 h 105"/>
                <a:gd name="T4" fmla="*/ 7 w 15"/>
                <a:gd name="T5" fmla="*/ 0 h 105"/>
                <a:gd name="T6" fmla="*/ 0 w 15"/>
                <a:gd name="T7" fmla="*/ 0 h 105"/>
                <a:gd name="T8" fmla="*/ 0 w 15"/>
                <a:gd name="T9" fmla="*/ 49 h 105"/>
                <a:gd name="T10" fmla="*/ 3 w 15"/>
                <a:gd name="T11" fmla="*/ 52 h 105"/>
                <a:gd name="T12" fmla="*/ 0 w 15"/>
                <a:gd name="T13" fmla="*/ 49 h 105"/>
                <a:gd name="T14" fmla="*/ 0 w 15"/>
                <a:gd name="T15" fmla="*/ 52 h 105"/>
                <a:gd name="T16" fmla="*/ 3 w 15"/>
                <a:gd name="T17" fmla="*/ 52 h 105"/>
                <a:gd name="T18" fmla="*/ 3 w 15"/>
                <a:gd name="T19" fmla="*/ 46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5"/>
                <a:gd name="T32" fmla="*/ 15 w 15"/>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5">
                  <a:moveTo>
                    <a:pt x="7" y="93"/>
                  </a:moveTo>
                  <a:lnTo>
                    <a:pt x="15" y="99"/>
                  </a:lnTo>
                  <a:lnTo>
                    <a:pt x="15" y="0"/>
                  </a:lnTo>
                  <a:lnTo>
                    <a:pt x="0" y="0"/>
                  </a:lnTo>
                  <a:lnTo>
                    <a:pt x="0" y="99"/>
                  </a:lnTo>
                  <a:lnTo>
                    <a:pt x="7" y="105"/>
                  </a:lnTo>
                  <a:lnTo>
                    <a:pt x="0" y="99"/>
                  </a:lnTo>
                  <a:lnTo>
                    <a:pt x="0" y="105"/>
                  </a:lnTo>
                  <a:lnTo>
                    <a:pt x="7" y="105"/>
                  </a:lnTo>
                  <a:lnTo>
                    <a:pt x="7" y="9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91" name="Freeform 327"/>
            <p:cNvSpPr/>
            <p:nvPr/>
          </p:nvSpPr>
          <p:spPr bwMode="auto">
            <a:xfrm>
              <a:off x="3918" y="6447"/>
              <a:ext cx="117" cy="205"/>
            </a:xfrm>
            <a:custGeom>
              <a:avLst/>
              <a:gdLst>
                <a:gd name="T0" fmla="*/ 0 w 103"/>
                <a:gd name="T1" fmla="*/ 112 h 225"/>
                <a:gd name="T2" fmla="*/ 0 w 103"/>
                <a:gd name="T3" fmla="*/ 94 h 225"/>
                <a:gd name="T4" fmla="*/ 0 w 103"/>
                <a:gd name="T5" fmla="*/ 71 h 225"/>
                <a:gd name="T6" fmla="*/ 0 w 103"/>
                <a:gd name="T7" fmla="*/ 49 h 225"/>
                <a:gd name="T8" fmla="*/ 0 w 103"/>
                <a:gd name="T9" fmla="*/ 35 h 225"/>
                <a:gd name="T10" fmla="*/ 0 w 103"/>
                <a:gd name="T11" fmla="*/ 31 h 225"/>
                <a:gd name="T12" fmla="*/ 0 w 103"/>
                <a:gd name="T13" fmla="*/ 25 h 225"/>
                <a:gd name="T14" fmla="*/ 2 w 103"/>
                <a:gd name="T15" fmla="*/ 20 h 225"/>
                <a:gd name="T16" fmla="*/ 5 w 103"/>
                <a:gd name="T17" fmla="*/ 14 h 225"/>
                <a:gd name="T18" fmla="*/ 11 w 103"/>
                <a:gd name="T19" fmla="*/ 10 h 225"/>
                <a:gd name="T20" fmla="*/ 19 w 103"/>
                <a:gd name="T21" fmla="*/ 5 h 225"/>
                <a:gd name="T22" fmla="*/ 31 w 103"/>
                <a:gd name="T23" fmla="*/ 2 h 225"/>
                <a:gd name="T24" fmla="*/ 47 w 103"/>
                <a:gd name="T25" fmla="*/ 0 h 225"/>
                <a:gd name="T26" fmla="*/ 51 w 103"/>
                <a:gd name="T27" fmla="*/ 110 h 225"/>
                <a:gd name="T28" fmla="*/ 0 w 103"/>
                <a:gd name="T29" fmla="*/ 112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25"/>
                <a:gd name="T47" fmla="*/ 103 w 103"/>
                <a:gd name="T48" fmla="*/ 225 h 2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25">
                  <a:moveTo>
                    <a:pt x="0" y="225"/>
                  </a:moveTo>
                  <a:lnTo>
                    <a:pt x="0" y="189"/>
                  </a:lnTo>
                  <a:lnTo>
                    <a:pt x="0" y="143"/>
                  </a:lnTo>
                  <a:lnTo>
                    <a:pt x="0" y="99"/>
                  </a:lnTo>
                  <a:lnTo>
                    <a:pt x="0" y="71"/>
                  </a:lnTo>
                  <a:lnTo>
                    <a:pt x="0" y="62"/>
                  </a:lnTo>
                  <a:lnTo>
                    <a:pt x="1" y="51"/>
                  </a:lnTo>
                  <a:lnTo>
                    <a:pt x="4" y="40"/>
                  </a:lnTo>
                  <a:lnTo>
                    <a:pt x="10" y="29"/>
                  </a:lnTo>
                  <a:lnTo>
                    <a:pt x="22" y="20"/>
                  </a:lnTo>
                  <a:lnTo>
                    <a:pt x="38" y="11"/>
                  </a:lnTo>
                  <a:lnTo>
                    <a:pt x="63" y="4"/>
                  </a:lnTo>
                  <a:lnTo>
                    <a:pt x="95" y="0"/>
                  </a:lnTo>
                  <a:lnTo>
                    <a:pt x="103" y="221"/>
                  </a:lnTo>
                  <a:lnTo>
                    <a:pt x="0" y="225"/>
                  </a:lnTo>
                  <a:close/>
                </a:path>
              </a:pathLst>
            </a:custGeom>
            <a:solidFill>
              <a:srgbClr val="A5FFBC"/>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92" name="Freeform 328"/>
            <p:cNvSpPr/>
            <p:nvPr/>
          </p:nvSpPr>
          <p:spPr bwMode="auto">
            <a:xfrm>
              <a:off x="3909" y="6512"/>
              <a:ext cx="16" cy="140"/>
            </a:xfrm>
            <a:custGeom>
              <a:avLst/>
              <a:gdLst>
                <a:gd name="T0" fmla="*/ 0 w 15"/>
                <a:gd name="T1" fmla="*/ 0 h 154"/>
                <a:gd name="T2" fmla="*/ 0 w 15"/>
                <a:gd name="T3" fmla="*/ 0 h 154"/>
                <a:gd name="T4" fmla="*/ 0 w 15"/>
                <a:gd name="T5" fmla="*/ 14 h 154"/>
                <a:gd name="T6" fmla="*/ 0 w 15"/>
                <a:gd name="T7" fmla="*/ 36 h 154"/>
                <a:gd name="T8" fmla="*/ 0 w 15"/>
                <a:gd name="T9" fmla="*/ 59 h 154"/>
                <a:gd name="T10" fmla="*/ 0 w 15"/>
                <a:gd name="T11" fmla="*/ 77 h 154"/>
                <a:gd name="T12" fmla="*/ 7 w 15"/>
                <a:gd name="T13" fmla="*/ 77 h 154"/>
                <a:gd name="T14" fmla="*/ 7 w 15"/>
                <a:gd name="T15" fmla="*/ 59 h 154"/>
                <a:gd name="T16" fmla="*/ 7 w 15"/>
                <a:gd name="T17" fmla="*/ 36 h 154"/>
                <a:gd name="T18" fmla="*/ 7 w 15"/>
                <a:gd name="T19" fmla="*/ 14 h 154"/>
                <a:gd name="T20" fmla="*/ 7 w 15"/>
                <a:gd name="T21" fmla="*/ 0 h 154"/>
                <a:gd name="T22" fmla="*/ 7 w 15"/>
                <a:gd name="T23" fmla="*/ 0 h 154"/>
                <a:gd name="T24" fmla="*/ 0 w 15"/>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54"/>
                <a:gd name="T41" fmla="*/ 15 w 15"/>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54">
                  <a:moveTo>
                    <a:pt x="0" y="0"/>
                  </a:moveTo>
                  <a:lnTo>
                    <a:pt x="0" y="0"/>
                  </a:lnTo>
                  <a:lnTo>
                    <a:pt x="0" y="28"/>
                  </a:lnTo>
                  <a:lnTo>
                    <a:pt x="0" y="72"/>
                  </a:lnTo>
                  <a:lnTo>
                    <a:pt x="0" y="118"/>
                  </a:lnTo>
                  <a:lnTo>
                    <a:pt x="0" y="154"/>
                  </a:lnTo>
                  <a:lnTo>
                    <a:pt x="15" y="154"/>
                  </a:lnTo>
                  <a:lnTo>
                    <a:pt x="15" y="118"/>
                  </a:lnTo>
                  <a:lnTo>
                    <a:pt x="15" y="72"/>
                  </a:lnTo>
                  <a:lnTo>
                    <a:pt x="15" y="28"/>
                  </a:lnTo>
                  <a:lnTo>
                    <a:pt x="15" y="0"/>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93" name="Freeform 329"/>
            <p:cNvSpPr/>
            <p:nvPr/>
          </p:nvSpPr>
          <p:spPr bwMode="auto">
            <a:xfrm>
              <a:off x="3909" y="6442"/>
              <a:ext cx="126" cy="70"/>
            </a:xfrm>
            <a:custGeom>
              <a:avLst/>
              <a:gdLst>
                <a:gd name="T0" fmla="*/ 55 w 109"/>
                <a:gd name="T1" fmla="*/ 2 h 76"/>
                <a:gd name="T2" fmla="*/ 52 w 109"/>
                <a:gd name="T3" fmla="*/ 0 h 76"/>
                <a:gd name="T4" fmla="*/ 35 w 109"/>
                <a:gd name="T5" fmla="*/ 2 h 76"/>
                <a:gd name="T6" fmla="*/ 22 w 109"/>
                <a:gd name="T7" fmla="*/ 5 h 76"/>
                <a:gd name="T8" fmla="*/ 13 w 109"/>
                <a:gd name="T9" fmla="*/ 10 h 76"/>
                <a:gd name="T10" fmla="*/ 6 w 109"/>
                <a:gd name="T11" fmla="*/ 16 h 76"/>
                <a:gd name="T12" fmla="*/ 3 w 109"/>
                <a:gd name="T13" fmla="*/ 22 h 76"/>
                <a:gd name="T14" fmla="*/ 2 w 109"/>
                <a:gd name="T15" fmla="*/ 28 h 76"/>
                <a:gd name="T16" fmla="*/ 1 w 109"/>
                <a:gd name="T17" fmla="*/ 34 h 76"/>
                <a:gd name="T18" fmla="*/ 0 w 109"/>
                <a:gd name="T19" fmla="*/ 38 h 76"/>
                <a:gd name="T20" fmla="*/ 8 w 109"/>
                <a:gd name="T21" fmla="*/ 38 h 76"/>
                <a:gd name="T22" fmla="*/ 7 w 109"/>
                <a:gd name="T23" fmla="*/ 34 h 76"/>
                <a:gd name="T24" fmla="*/ 8 w 109"/>
                <a:gd name="T25" fmla="*/ 28 h 76"/>
                <a:gd name="T26" fmla="*/ 9 w 109"/>
                <a:gd name="T27" fmla="*/ 23 h 76"/>
                <a:gd name="T28" fmla="*/ 12 w 109"/>
                <a:gd name="T29" fmla="*/ 19 h 76"/>
                <a:gd name="T30" fmla="*/ 17 w 109"/>
                <a:gd name="T31" fmla="*/ 14 h 76"/>
                <a:gd name="T32" fmla="*/ 25 w 109"/>
                <a:gd name="T33" fmla="*/ 10 h 76"/>
                <a:gd name="T34" fmla="*/ 36 w 109"/>
                <a:gd name="T35" fmla="*/ 7 h 76"/>
                <a:gd name="T36" fmla="*/ 52 w 109"/>
                <a:gd name="T37" fmla="*/ 5 h 76"/>
                <a:gd name="T38" fmla="*/ 49 w 109"/>
                <a:gd name="T39" fmla="*/ 2 h 76"/>
                <a:gd name="T40" fmla="*/ 55 w 109"/>
                <a:gd name="T41" fmla="*/ 2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76"/>
                <a:gd name="T65" fmla="*/ 109 w 109"/>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76">
                  <a:moveTo>
                    <a:pt x="109" y="5"/>
                  </a:moveTo>
                  <a:lnTo>
                    <a:pt x="103" y="0"/>
                  </a:lnTo>
                  <a:lnTo>
                    <a:pt x="70" y="4"/>
                  </a:lnTo>
                  <a:lnTo>
                    <a:pt x="43" y="11"/>
                  </a:lnTo>
                  <a:lnTo>
                    <a:pt x="25" y="21"/>
                  </a:lnTo>
                  <a:lnTo>
                    <a:pt x="12" y="32"/>
                  </a:lnTo>
                  <a:lnTo>
                    <a:pt x="6" y="44"/>
                  </a:lnTo>
                  <a:lnTo>
                    <a:pt x="3" y="56"/>
                  </a:lnTo>
                  <a:lnTo>
                    <a:pt x="2" y="67"/>
                  </a:lnTo>
                  <a:lnTo>
                    <a:pt x="0" y="76"/>
                  </a:lnTo>
                  <a:lnTo>
                    <a:pt x="15" y="76"/>
                  </a:lnTo>
                  <a:lnTo>
                    <a:pt x="13" y="67"/>
                  </a:lnTo>
                  <a:lnTo>
                    <a:pt x="15" y="56"/>
                  </a:lnTo>
                  <a:lnTo>
                    <a:pt x="18" y="47"/>
                  </a:lnTo>
                  <a:lnTo>
                    <a:pt x="24" y="37"/>
                  </a:lnTo>
                  <a:lnTo>
                    <a:pt x="34" y="28"/>
                  </a:lnTo>
                  <a:lnTo>
                    <a:pt x="49" y="21"/>
                  </a:lnTo>
                  <a:lnTo>
                    <a:pt x="72" y="14"/>
                  </a:lnTo>
                  <a:lnTo>
                    <a:pt x="103" y="10"/>
                  </a:lnTo>
                  <a:lnTo>
                    <a:pt x="98" y="5"/>
                  </a:lnTo>
                  <a:lnTo>
                    <a:pt x="109" y="5"/>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94" name="Freeform 330"/>
            <p:cNvSpPr/>
            <p:nvPr/>
          </p:nvSpPr>
          <p:spPr bwMode="auto">
            <a:xfrm>
              <a:off x="4021" y="6447"/>
              <a:ext cx="23" cy="205"/>
            </a:xfrm>
            <a:custGeom>
              <a:avLst/>
              <a:gdLst>
                <a:gd name="T0" fmla="*/ 6 w 20"/>
                <a:gd name="T1" fmla="*/ 112 h 226"/>
                <a:gd name="T2" fmla="*/ 10 w 20"/>
                <a:gd name="T3" fmla="*/ 110 h 226"/>
                <a:gd name="T4" fmla="*/ 5 w 20"/>
                <a:gd name="T5" fmla="*/ 0 h 226"/>
                <a:gd name="T6" fmla="*/ 0 w 20"/>
                <a:gd name="T7" fmla="*/ 0 h 226"/>
                <a:gd name="T8" fmla="*/ 3 w 20"/>
                <a:gd name="T9" fmla="*/ 110 h 226"/>
                <a:gd name="T10" fmla="*/ 6 w 20"/>
                <a:gd name="T11" fmla="*/ 107 h 226"/>
                <a:gd name="T12" fmla="*/ 6 w 20"/>
                <a:gd name="T13" fmla="*/ 112 h 226"/>
                <a:gd name="T14" fmla="*/ 10 w 20"/>
                <a:gd name="T15" fmla="*/ 112 h 226"/>
                <a:gd name="T16" fmla="*/ 10 w 20"/>
                <a:gd name="T17" fmla="*/ 110 h 226"/>
                <a:gd name="T18" fmla="*/ 6 w 20"/>
                <a:gd name="T19" fmla="*/ 112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26"/>
                <a:gd name="T32" fmla="*/ 20 w 20"/>
                <a:gd name="T33" fmla="*/ 226 h 2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26">
                  <a:moveTo>
                    <a:pt x="13" y="226"/>
                  </a:moveTo>
                  <a:lnTo>
                    <a:pt x="19" y="221"/>
                  </a:lnTo>
                  <a:lnTo>
                    <a:pt x="11" y="0"/>
                  </a:lnTo>
                  <a:lnTo>
                    <a:pt x="0" y="0"/>
                  </a:lnTo>
                  <a:lnTo>
                    <a:pt x="7" y="221"/>
                  </a:lnTo>
                  <a:lnTo>
                    <a:pt x="13" y="216"/>
                  </a:lnTo>
                  <a:lnTo>
                    <a:pt x="13" y="226"/>
                  </a:lnTo>
                  <a:lnTo>
                    <a:pt x="20" y="226"/>
                  </a:lnTo>
                  <a:lnTo>
                    <a:pt x="19" y="221"/>
                  </a:lnTo>
                  <a:lnTo>
                    <a:pt x="13" y="22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95" name="Freeform 331"/>
            <p:cNvSpPr/>
            <p:nvPr/>
          </p:nvSpPr>
          <p:spPr bwMode="auto">
            <a:xfrm>
              <a:off x="3909" y="6647"/>
              <a:ext cx="126" cy="13"/>
            </a:xfrm>
            <a:custGeom>
              <a:avLst/>
              <a:gdLst>
                <a:gd name="T0" fmla="*/ 0 w 111"/>
                <a:gd name="T1" fmla="*/ 4 h 15"/>
                <a:gd name="T2" fmla="*/ 4 w 111"/>
                <a:gd name="T3" fmla="*/ 6 h 15"/>
                <a:gd name="T4" fmla="*/ 55 w 111"/>
                <a:gd name="T5" fmla="*/ 5 h 15"/>
                <a:gd name="T6" fmla="*/ 55 w 111"/>
                <a:gd name="T7" fmla="*/ 0 h 15"/>
                <a:gd name="T8" fmla="*/ 4 w 111"/>
                <a:gd name="T9" fmla="*/ 2 h 15"/>
                <a:gd name="T10" fmla="*/ 7 w 111"/>
                <a:gd name="T11" fmla="*/ 4 h 15"/>
                <a:gd name="T12" fmla="*/ 0 w 111"/>
                <a:gd name="T13" fmla="*/ 4 h 15"/>
                <a:gd name="T14" fmla="*/ 1 w 111"/>
                <a:gd name="T15" fmla="*/ 7 h 15"/>
                <a:gd name="T16" fmla="*/ 4 w 111"/>
                <a:gd name="T17" fmla="*/ 6 h 15"/>
                <a:gd name="T18" fmla="*/ 0 w 111"/>
                <a:gd name="T19" fmla="*/ 4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15"/>
                <a:gd name="T32" fmla="*/ 111 w 111"/>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15">
                  <a:moveTo>
                    <a:pt x="0" y="9"/>
                  </a:moveTo>
                  <a:lnTo>
                    <a:pt x="8" y="13"/>
                  </a:lnTo>
                  <a:lnTo>
                    <a:pt x="111" y="10"/>
                  </a:lnTo>
                  <a:lnTo>
                    <a:pt x="111" y="0"/>
                  </a:lnTo>
                  <a:lnTo>
                    <a:pt x="8" y="4"/>
                  </a:lnTo>
                  <a:lnTo>
                    <a:pt x="15" y="9"/>
                  </a:lnTo>
                  <a:lnTo>
                    <a:pt x="0" y="9"/>
                  </a:lnTo>
                  <a:lnTo>
                    <a:pt x="2" y="15"/>
                  </a:lnTo>
                  <a:lnTo>
                    <a:pt x="8" y="13"/>
                  </a:lnTo>
                  <a:lnTo>
                    <a:pt x="0" y="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96" name="Freeform 332"/>
            <p:cNvSpPr/>
            <p:nvPr/>
          </p:nvSpPr>
          <p:spPr bwMode="auto">
            <a:xfrm>
              <a:off x="4147" y="6294"/>
              <a:ext cx="115" cy="139"/>
            </a:xfrm>
            <a:custGeom>
              <a:avLst/>
              <a:gdLst>
                <a:gd name="T0" fmla="*/ 4 w 101"/>
                <a:gd name="T1" fmla="*/ 0 h 150"/>
                <a:gd name="T2" fmla="*/ 1 w 101"/>
                <a:gd name="T3" fmla="*/ 2 h 150"/>
                <a:gd name="T4" fmla="*/ 4 w 101"/>
                <a:gd name="T5" fmla="*/ 12 h 150"/>
                <a:gd name="T6" fmla="*/ 7 w 101"/>
                <a:gd name="T7" fmla="*/ 22 h 150"/>
                <a:gd name="T8" fmla="*/ 11 w 101"/>
                <a:gd name="T9" fmla="*/ 31 h 150"/>
                <a:gd name="T10" fmla="*/ 16 w 101"/>
                <a:gd name="T11" fmla="*/ 42 h 150"/>
                <a:gd name="T12" fmla="*/ 22 w 101"/>
                <a:gd name="T13" fmla="*/ 51 h 150"/>
                <a:gd name="T14" fmla="*/ 29 w 101"/>
                <a:gd name="T15" fmla="*/ 59 h 150"/>
                <a:gd name="T16" fmla="*/ 38 w 101"/>
                <a:gd name="T17" fmla="*/ 68 h 150"/>
                <a:gd name="T18" fmla="*/ 46 w 101"/>
                <a:gd name="T19" fmla="*/ 75 h 150"/>
                <a:gd name="T20" fmla="*/ 50 w 101"/>
                <a:gd name="T21" fmla="*/ 71 h 150"/>
                <a:gd name="T22" fmla="*/ 42 w 101"/>
                <a:gd name="T23" fmla="*/ 65 h 150"/>
                <a:gd name="T24" fmla="*/ 35 w 101"/>
                <a:gd name="T25" fmla="*/ 57 h 150"/>
                <a:gd name="T26" fmla="*/ 28 w 101"/>
                <a:gd name="T27" fmla="*/ 48 h 150"/>
                <a:gd name="T28" fmla="*/ 22 w 101"/>
                <a:gd name="T29" fmla="*/ 39 h 150"/>
                <a:gd name="T30" fmla="*/ 17 w 101"/>
                <a:gd name="T31" fmla="*/ 30 h 150"/>
                <a:gd name="T32" fmla="*/ 12 w 101"/>
                <a:gd name="T33" fmla="*/ 20 h 150"/>
                <a:gd name="T34" fmla="*/ 9 w 101"/>
                <a:gd name="T35" fmla="*/ 11 h 150"/>
                <a:gd name="T36" fmla="*/ 7 w 101"/>
                <a:gd name="T37" fmla="*/ 2 h 150"/>
                <a:gd name="T38" fmla="*/ 4 w 101"/>
                <a:gd name="T39" fmla="*/ 5 h 150"/>
                <a:gd name="T40" fmla="*/ 4 w 101"/>
                <a:gd name="T41" fmla="*/ 0 h 150"/>
                <a:gd name="T42" fmla="*/ 0 w 101"/>
                <a:gd name="T43" fmla="*/ 0 h 150"/>
                <a:gd name="T44" fmla="*/ 1 w 101"/>
                <a:gd name="T45" fmla="*/ 2 h 150"/>
                <a:gd name="T46" fmla="*/ 4 w 101"/>
                <a:gd name="T47" fmla="*/ 0 h 1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
                <a:gd name="T73" fmla="*/ 0 h 150"/>
                <a:gd name="T74" fmla="*/ 101 w 101"/>
                <a:gd name="T75" fmla="*/ 150 h 1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 h="150">
                  <a:moveTo>
                    <a:pt x="8" y="0"/>
                  </a:moveTo>
                  <a:lnTo>
                    <a:pt x="2" y="5"/>
                  </a:lnTo>
                  <a:lnTo>
                    <a:pt x="8" y="24"/>
                  </a:lnTo>
                  <a:lnTo>
                    <a:pt x="14" y="44"/>
                  </a:lnTo>
                  <a:lnTo>
                    <a:pt x="22" y="63"/>
                  </a:lnTo>
                  <a:lnTo>
                    <a:pt x="33" y="84"/>
                  </a:lnTo>
                  <a:lnTo>
                    <a:pt x="45" y="102"/>
                  </a:lnTo>
                  <a:lnTo>
                    <a:pt x="58" y="119"/>
                  </a:lnTo>
                  <a:lnTo>
                    <a:pt x="76" y="136"/>
                  </a:lnTo>
                  <a:lnTo>
                    <a:pt x="92" y="150"/>
                  </a:lnTo>
                  <a:lnTo>
                    <a:pt x="101" y="142"/>
                  </a:lnTo>
                  <a:lnTo>
                    <a:pt x="84" y="129"/>
                  </a:lnTo>
                  <a:lnTo>
                    <a:pt x="70" y="114"/>
                  </a:lnTo>
                  <a:lnTo>
                    <a:pt x="56" y="97"/>
                  </a:lnTo>
                  <a:lnTo>
                    <a:pt x="45" y="79"/>
                  </a:lnTo>
                  <a:lnTo>
                    <a:pt x="34" y="61"/>
                  </a:lnTo>
                  <a:lnTo>
                    <a:pt x="25" y="41"/>
                  </a:lnTo>
                  <a:lnTo>
                    <a:pt x="19" y="22"/>
                  </a:lnTo>
                  <a:lnTo>
                    <a:pt x="14" y="5"/>
                  </a:lnTo>
                  <a:lnTo>
                    <a:pt x="8" y="9"/>
                  </a:lnTo>
                  <a:lnTo>
                    <a:pt x="8" y="0"/>
                  </a:lnTo>
                  <a:lnTo>
                    <a:pt x="0" y="0"/>
                  </a:lnTo>
                  <a:lnTo>
                    <a:pt x="2" y="5"/>
                  </a:lnTo>
                  <a:lnTo>
                    <a:pt x="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97" name="Freeform 333"/>
            <p:cNvSpPr/>
            <p:nvPr/>
          </p:nvSpPr>
          <p:spPr bwMode="auto">
            <a:xfrm>
              <a:off x="4157" y="6281"/>
              <a:ext cx="142" cy="22"/>
            </a:xfrm>
            <a:custGeom>
              <a:avLst/>
              <a:gdLst>
                <a:gd name="T0" fmla="*/ 56 w 131"/>
                <a:gd name="T1" fmla="*/ 5 h 24"/>
                <a:gd name="T2" fmla="*/ 59 w 131"/>
                <a:gd name="T3" fmla="*/ 0 h 24"/>
                <a:gd name="T4" fmla="*/ 56 w 131"/>
                <a:gd name="T5" fmla="*/ 0 h 24"/>
                <a:gd name="T6" fmla="*/ 51 w 131"/>
                <a:gd name="T7" fmla="*/ 1 h 24"/>
                <a:gd name="T8" fmla="*/ 44 w 131"/>
                <a:gd name="T9" fmla="*/ 2 h 24"/>
                <a:gd name="T10" fmla="*/ 35 w 131"/>
                <a:gd name="T11" fmla="*/ 3 h 24"/>
                <a:gd name="T12" fmla="*/ 25 w 131"/>
                <a:gd name="T13" fmla="*/ 5 h 24"/>
                <a:gd name="T14" fmla="*/ 15 w 131"/>
                <a:gd name="T15" fmla="*/ 6 h 24"/>
                <a:gd name="T16" fmla="*/ 6 w 131"/>
                <a:gd name="T17" fmla="*/ 6 h 24"/>
                <a:gd name="T18" fmla="*/ 0 w 131"/>
                <a:gd name="T19" fmla="*/ 7 h 24"/>
                <a:gd name="T20" fmla="*/ 0 w 131"/>
                <a:gd name="T21" fmla="*/ 12 h 24"/>
                <a:gd name="T22" fmla="*/ 6 w 131"/>
                <a:gd name="T23" fmla="*/ 12 h 24"/>
                <a:gd name="T24" fmla="*/ 15 w 131"/>
                <a:gd name="T25" fmla="*/ 11 h 24"/>
                <a:gd name="T26" fmla="*/ 25 w 131"/>
                <a:gd name="T27" fmla="*/ 9 h 24"/>
                <a:gd name="T28" fmla="*/ 35 w 131"/>
                <a:gd name="T29" fmla="*/ 8 h 24"/>
                <a:gd name="T30" fmla="*/ 44 w 131"/>
                <a:gd name="T31" fmla="*/ 6 h 24"/>
                <a:gd name="T32" fmla="*/ 51 w 131"/>
                <a:gd name="T33" fmla="*/ 6 h 24"/>
                <a:gd name="T34" fmla="*/ 56 w 131"/>
                <a:gd name="T35" fmla="*/ 5 h 24"/>
                <a:gd name="T36" fmla="*/ 59 w 131"/>
                <a:gd name="T37" fmla="*/ 5 h 24"/>
                <a:gd name="T38" fmla="*/ 61 w 131"/>
                <a:gd name="T39" fmla="*/ 1 h 24"/>
                <a:gd name="T40" fmla="*/ 59 w 131"/>
                <a:gd name="T41" fmla="*/ 5 h 24"/>
                <a:gd name="T42" fmla="*/ 65 w 131"/>
                <a:gd name="T43" fmla="*/ 5 h 24"/>
                <a:gd name="T44" fmla="*/ 61 w 131"/>
                <a:gd name="T45" fmla="*/ 1 h 24"/>
                <a:gd name="T46" fmla="*/ 56 w 131"/>
                <a:gd name="T47" fmla="*/ 5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24"/>
                <a:gd name="T74" fmla="*/ 131 w 131"/>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24">
                  <a:moveTo>
                    <a:pt x="113" y="9"/>
                  </a:moveTo>
                  <a:lnTo>
                    <a:pt x="118" y="0"/>
                  </a:lnTo>
                  <a:lnTo>
                    <a:pt x="113" y="0"/>
                  </a:lnTo>
                  <a:lnTo>
                    <a:pt x="103" y="1"/>
                  </a:lnTo>
                  <a:lnTo>
                    <a:pt x="88" y="4"/>
                  </a:lnTo>
                  <a:lnTo>
                    <a:pt x="70" y="6"/>
                  </a:lnTo>
                  <a:lnTo>
                    <a:pt x="50" y="9"/>
                  </a:lnTo>
                  <a:lnTo>
                    <a:pt x="31" y="11"/>
                  </a:lnTo>
                  <a:lnTo>
                    <a:pt x="13" y="13"/>
                  </a:lnTo>
                  <a:lnTo>
                    <a:pt x="0" y="15"/>
                  </a:lnTo>
                  <a:lnTo>
                    <a:pt x="0" y="24"/>
                  </a:lnTo>
                  <a:lnTo>
                    <a:pt x="13" y="23"/>
                  </a:lnTo>
                  <a:lnTo>
                    <a:pt x="31" y="21"/>
                  </a:lnTo>
                  <a:lnTo>
                    <a:pt x="50" y="18"/>
                  </a:lnTo>
                  <a:lnTo>
                    <a:pt x="70" y="16"/>
                  </a:lnTo>
                  <a:lnTo>
                    <a:pt x="88" y="13"/>
                  </a:lnTo>
                  <a:lnTo>
                    <a:pt x="103" y="11"/>
                  </a:lnTo>
                  <a:lnTo>
                    <a:pt x="113" y="10"/>
                  </a:lnTo>
                  <a:lnTo>
                    <a:pt x="118" y="10"/>
                  </a:lnTo>
                  <a:lnTo>
                    <a:pt x="122" y="1"/>
                  </a:lnTo>
                  <a:lnTo>
                    <a:pt x="118" y="10"/>
                  </a:lnTo>
                  <a:lnTo>
                    <a:pt x="131" y="9"/>
                  </a:lnTo>
                  <a:lnTo>
                    <a:pt x="122" y="1"/>
                  </a:lnTo>
                  <a:lnTo>
                    <a:pt x="113" y="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98" name="Freeform 334"/>
            <p:cNvSpPr/>
            <p:nvPr/>
          </p:nvSpPr>
          <p:spPr bwMode="auto">
            <a:xfrm>
              <a:off x="4271" y="6272"/>
              <a:ext cx="25" cy="17"/>
            </a:xfrm>
            <a:custGeom>
              <a:avLst/>
              <a:gdLst>
                <a:gd name="T0" fmla="*/ 11 w 22"/>
                <a:gd name="T1" fmla="*/ 5 h 20"/>
                <a:gd name="T2" fmla="*/ 11 w 22"/>
                <a:gd name="T3" fmla="*/ 5 h 20"/>
                <a:gd name="T4" fmla="*/ 5 w 22"/>
                <a:gd name="T5" fmla="*/ 0 h 20"/>
                <a:gd name="T6" fmla="*/ 1 w 22"/>
                <a:gd name="T7" fmla="*/ 4 h 20"/>
                <a:gd name="T8" fmla="*/ 5 w 22"/>
                <a:gd name="T9" fmla="*/ 7 h 20"/>
                <a:gd name="T10" fmla="*/ 6 w 22"/>
                <a:gd name="T11" fmla="*/ 9 h 20"/>
                <a:gd name="T12" fmla="*/ 11 w 22"/>
                <a:gd name="T13" fmla="*/ 5 h 20"/>
                <a:gd name="T14" fmla="*/ 9 w 22"/>
                <a:gd name="T15" fmla="*/ 4 h 20"/>
                <a:gd name="T16" fmla="*/ 5 w 22"/>
                <a:gd name="T17" fmla="*/ 0 h 20"/>
                <a:gd name="T18" fmla="*/ 0 w 22"/>
                <a:gd name="T19" fmla="*/ 3 h 20"/>
                <a:gd name="T20" fmla="*/ 6 w 22"/>
                <a:gd name="T21" fmla="*/ 9 h 20"/>
                <a:gd name="T22" fmla="*/ 6 w 22"/>
                <a:gd name="T23" fmla="*/ 9 h 20"/>
                <a:gd name="T24" fmla="*/ 11 w 22"/>
                <a:gd name="T25" fmla="*/ 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22" y="12"/>
                  </a:moveTo>
                  <a:lnTo>
                    <a:pt x="22" y="12"/>
                  </a:lnTo>
                  <a:lnTo>
                    <a:pt x="9" y="0"/>
                  </a:lnTo>
                  <a:lnTo>
                    <a:pt x="1" y="9"/>
                  </a:lnTo>
                  <a:lnTo>
                    <a:pt x="9" y="16"/>
                  </a:lnTo>
                  <a:lnTo>
                    <a:pt x="13" y="20"/>
                  </a:lnTo>
                  <a:lnTo>
                    <a:pt x="22" y="12"/>
                  </a:lnTo>
                  <a:lnTo>
                    <a:pt x="18" y="9"/>
                  </a:lnTo>
                  <a:lnTo>
                    <a:pt x="10" y="1"/>
                  </a:lnTo>
                  <a:lnTo>
                    <a:pt x="0" y="7"/>
                  </a:lnTo>
                  <a:lnTo>
                    <a:pt x="13" y="20"/>
                  </a:lnTo>
                  <a:lnTo>
                    <a:pt x="22"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599" name="Freeform 335"/>
            <p:cNvSpPr/>
            <p:nvPr/>
          </p:nvSpPr>
          <p:spPr bwMode="auto">
            <a:xfrm>
              <a:off x="4287" y="6283"/>
              <a:ext cx="101" cy="151"/>
            </a:xfrm>
            <a:custGeom>
              <a:avLst/>
              <a:gdLst>
                <a:gd name="T0" fmla="*/ 26 w 89"/>
                <a:gd name="T1" fmla="*/ 77 h 155"/>
                <a:gd name="T2" fmla="*/ 26 w 89"/>
                <a:gd name="T3" fmla="*/ 77 h 155"/>
                <a:gd name="T4" fmla="*/ 40 w 89"/>
                <a:gd name="T5" fmla="*/ 67 h 155"/>
                <a:gd name="T6" fmla="*/ 44 w 89"/>
                <a:gd name="T7" fmla="*/ 55 h 155"/>
                <a:gd name="T8" fmla="*/ 43 w 89"/>
                <a:gd name="T9" fmla="*/ 44 h 155"/>
                <a:gd name="T10" fmla="*/ 38 w 89"/>
                <a:gd name="T11" fmla="*/ 33 h 155"/>
                <a:gd name="T12" fmla="*/ 31 w 89"/>
                <a:gd name="T13" fmla="*/ 24 h 155"/>
                <a:gd name="T14" fmla="*/ 21 w 89"/>
                <a:gd name="T15" fmla="*/ 14 h 155"/>
                <a:gd name="T16" fmla="*/ 12 w 89"/>
                <a:gd name="T17" fmla="*/ 6 h 155"/>
                <a:gd name="T18" fmla="*/ 4 w 89"/>
                <a:gd name="T19" fmla="*/ 0 h 155"/>
                <a:gd name="T20" fmla="*/ 0 w 89"/>
                <a:gd name="T21" fmla="*/ 4 h 155"/>
                <a:gd name="T22" fmla="*/ 7 w 89"/>
                <a:gd name="T23" fmla="*/ 10 h 155"/>
                <a:gd name="T24" fmla="*/ 16 w 89"/>
                <a:gd name="T25" fmla="*/ 18 h 155"/>
                <a:gd name="T26" fmla="*/ 25 w 89"/>
                <a:gd name="T27" fmla="*/ 26 h 155"/>
                <a:gd name="T28" fmla="*/ 32 w 89"/>
                <a:gd name="T29" fmla="*/ 36 h 155"/>
                <a:gd name="T30" fmla="*/ 38 w 89"/>
                <a:gd name="T31" fmla="*/ 46 h 155"/>
                <a:gd name="T32" fmla="*/ 38 w 89"/>
                <a:gd name="T33" fmla="*/ 55 h 155"/>
                <a:gd name="T34" fmla="*/ 34 w 89"/>
                <a:gd name="T35" fmla="*/ 64 h 155"/>
                <a:gd name="T36" fmla="*/ 23 w 89"/>
                <a:gd name="T37" fmla="*/ 72 h 155"/>
                <a:gd name="T38" fmla="*/ 23 w 89"/>
                <a:gd name="T39" fmla="*/ 72 h 155"/>
                <a:gd name="T40" fmla="*/ 26 w 89"/>
                <a:gd name="T41" fmla="*/ 77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155"/>
                <a:gd name="T65" fmla="*/ 89 w 89"/>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155">
                  <a:moveTo>
                    <a:pt x="53" y="155"/>
                  </a:moveTo>
                  <a:lnTo>
                    <a:pt x="53" y="155"/>
                  </a:lnTo>
                  <a:lnTo>
                    <a:pt x="80" y="134"/>
                  </a:lnTo>
                  <a:lnTo>
                    <a:pt x="89" y="111"/>
                  </a:lnTo>
                  <a:lnTo>
                    <a:pt x="87" y="89"/>
                  </a:lnTo>
                  <a:lnTo>
                    <a:pt x="77" y="67"/>
                  </a:lnTo>
                  <a:lnTo>
                    <a:pt x="62" y="48"/>
                  </a:lnTo>
                  <a:lnTo>
                    <a:pt x="42" y="28"/>
                  </a:lnTo>
                  <a:lnTo>
                    <a:pt x="24" y="12"/>
                  </a:lnTo>
                  <a:lnTo>
                    <a:pt x="9" y="0"/>
                  </a:lnTo>
                  <a:lnTo>
                    <a:pt x="0" y="8"/>
                  </a:lnTo>
                  <a:lnTo>
                    <a:pt x="15" y="20"/>
                  </a:lnTo>
                  <a:lnTo>
                    <a:pt x="33" y="36"/>
                  </a:lnTo>
                  <a:lnTo>
                    <a:pt x="50" y="53"/>
                  </a:lnTo>
                  <a:lnTo>
                    <a:pt x="65" y="72"/>
                  </a:lnTo>
                  <a:lnTo>
                    <a:pt x="76" y="92"/>
                  </a:lnTo>
                  <a:lnTo>
                    <a:pt x="77" y="111"/>
                  </a:lnTo>
                  <a:lnTo>
                    <a:pt x="68" y="129"/>
                  </a:lnTo>
                  <a:lnTo>
                    <a:pt x="47" y="145"/>
                  </a:lnTo>
                  <a:lnTo>
                    <a:pt x="53" y="155"/>
                  </a:lnTo>
                  <a:close/>
                </a:path>
              </a:pathLst>
            </a:custGeom>
            <a:solidFill>
              <a:srgbClr val="FFCC99"/>
            </a:solid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00" name="Freeform 336"/>
            <p:cNvSpPr/>
            <p:nvPr/>
          </p:nvSpPr>
          <p:spPr bwMode="auto">
            <a:xfrm>
              <a:off x="4253" y="6416"/>
              <a:ext cx="94" cy="26"/>
            </a:xfrm>
            <a:custGeom>
              <a:avLst/>
              <a:gdLst>
                <a:gd name="T0" fmla="*/ 0 w 82"/>
                <a:gd name="T1" fmla="*/ 10 h 27"/>
                <a:gd name="T2" fmla="*/ 2 w 82"/>
                <a:gd name="T3" fmla="*/ 10 h 27"/>
                <a:gd name="T4" fmla="*/ 6 w 82"/>
                <a:gd name="T5" fmla="*/ 11 h 27"/>
                <a:gd name="T6" fmla="*/ 10 w 82"/>
                <a:gd name="T7" fmla="*/ 12 h 27"/>
                <a:gd name="T8" fmla="*/ 11 w 82"/>
                <a:gd name="T9" fmla="*/ 13 h 27"/>
                <a:gd name="T10" fmla="*/ 15 w 82"/>
                <a:gd name="T11" fmla="*/ 14 h 27"/>
                <a:gd name="T12" fmla="*/ 19 w 82"/>
                <a:gd name="T13" fmla="*/ 14 h 27"/>
                <a:gd name="T14" fmla="*/ 25 w 82"/>
                <a:gd name="T15" fmla="*/ 13 h 27"/>
                <a:gd name="T16" fmla="*/ 33 w 82"/>
                <a:gd name="T17" fmla="*/ 10 h 27"/>
                <a:gd name="T18" fmla="*/ 41 w 82"/>
                <a:gd name="T19" fmla="*/ 5 h 27"/>
                <a:gd name="T20" fmla="*/ 38 w 82"/>
                <a:gd name="T21" fmla="*/ 0 h 27"/>
                <a:gd name="T22" fmla="*/ 29 w 82"/>
                <a:gd name="T23" fmla="*/ 5 h 27"/>
                <a:gd name="T24" fmla="*/ 23 w 82"/>
                <a:gd name="T25" fmla="*/ 8 h 27"/>
                <a:gd name="T26" fmla="*/ 19 w 82"/>
                <a:gd name="T27" fmla="*/ 9 h 27"/>
                <a:gd name="T28" fmla="*/ 15 w 82"/>
                <a:gd name="T29" fmla="*/ 9 h 27"/>
                <a:gd name="T30" fmla="*/ 13 w 82"/>
                <a:gd name="T31" fmla="*/ 8 h 27"/>
                <a:gd name="T32" fmla="*/ 11 w 82"/>
                <a:gd name="T33" fmla="*/ 7 h 27"/>
                <a:gd name="T34" fmla="*/ 7 w 82"/>
                <a:gd name="T35" fmla="*/ 7 h 27"/>
                <a:gd name="T36" fmla="*/ 2 w 82"/>
                <a:gd name="T37" fmla="*/ 5 h 27"/>
                <a:gd name="T38" fmla="*/ 5 w 82"/>
                <a:gd name="T39" fmla="*/ 6 h 27"/>
                <a:gd name="T40" fmla="*/ 0 w 82"/>
                <a:gd name="T41" fmla="*/ 10 h 27"/>
                <a:gd name="T42" fmla="*/ 1 w 82"/>
                <a:gd name="T43" fmla="*/ 10 h 27"/>
                <a:gd name="T44" fmla="*/ 2 w 82"/>
                <a:gd name="T45" fmla="*/ 10 h 27"/>
                <a:gd name="T46" fmla="*/ 0 w 82"/>
                <a:gd name="T47" fmla="*/ 1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
                <a:gd name="T73" fmla="*/ 0 h 27"/>
                <a:gd name="T74" fmla="*/ 82 w 82"/>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 h="27">
                  <a:moveTo>
                    <a:pt x="0" y="19"/>
                  </a:moveTo>
                  <a:lnTo>
                    <a:pt x="4" y="20"/>
                  </a:lnTo>
                  <a:lnTo>
                    <a:pt x="12" y="22"/>
                  </a:lnTo>
                  <a:lnTo>
                    <a:pt x="19" y="23"/>
                  </a:lnTo>
                  <a:lnTo>
                    <a:pt x="23" y="26"/>
                  </a:lnTo>
                  <a:lnTo>
                    <a:pt x="31" y="27"/>
                  </a:lnTo>
                  <a:lnTo>
                    <a:pt x="38" y="27"/>
                  </a:lnTo>
                  <a:lnTo>
                    <a:pt x="50" y="25"/>
                  </a:lnTo>
                  <a:lnTo>
                    <a:pt x="65" y="19"/>
                  </a:lnTo>
                  <a:lnTo>
                    <a:pt x="82" y="10"/>
                  </a:lnTo>
                  <a:lnTo>
                    <a:pt x="76" y="0"/>
                  </a:lnTo>
                  <a:lnTo>
                    <a:pt x="59" y="9"/>
                  </a:lnTo>
                  <a:lnTo>
                    <a:pt x="47" y="15"/>
                  </a:lnTo>
                  <a:lnTo>
                    <a:pt x="38" y="17"/>
                  </a:lnTo>
                  <a:lnTo>
                    <a:pt x="31" y="17"/>
                  </a:lnTo>
                  <a:lnTo>
                    <a:pt x="26" y="16"/>
                  </a:lnTo>
                  <a:lnTo>
                    <a:pt x="22" y="14"/>
                  </a:lnTo>
                  <a:lnTo>
                    <a:pt x="15" y="13"/>
                  </a:lnTo>
                  <a:lnTo>
                    <a:pt x="4" y="10"/>
                  </a:lnTo>
                  <a:lnTo>
                    <a:pt x="9" y="11"/>
                  </a:lnTo>
                  <a:lnTo>
                    <a:pt x="0" y="19"/>
                  </a:lnTo>
                  <a:lnTo>
                    <a:pt x="1" y="20"/>
                  </a:lnTo>
                  <a:lnTo>
                    <a:pt x="4" y="20"/>
                  </a:lnTo>
                  <a:lnTo>
                    <a:pt x="0" y="1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01" name="Freeform 337"/>
            <p:cNvSpPr/>
            <p:nvPr/>
          </p:nvSpPr>
          <p:spPr bwMode="auto">
            <a:xfrm>
              <a:off x="3939" y="6240"/>
              <a:ext cx="18" cy="41"/>
            </a:xfrm>
            <a:custGeom>
              <a:avLst/>
              <a:gdLst>
                <a:gd name="T0" fmla="*/ 0 w 14"/>
                <a:gd name="T1" fmla="*/ 0 h 39"/>
                <a:gd name="T2" fmla="*/ 0 w 14"/>
                <a:gd name="T3" fmla="*/ 0 h 39"/>
                <a:gd name="T4" fmla="*/ 2 w 14"/>
                <a:gd name="T5" fmla="*/ 20 h 39"/>
                <a:gd name="T6" fmla="*/ 8 w 14"/>
                <a:gd name="T7" fmla="*/ 20 h 39"/>
                <a:gd name="T8" fmla="*/ 7 w 14"/>
                <a:gd name="T9" fmla="*/ 0 h 39"/>
                <a:gd name="T10" fmla="*/ 7 w 14"/>
                <a:gd name="T11" fmla="*/ 0 h 39"/>
                <a:gd name="T12" fmla="*/ 0 w 14"/>
                <a:gd name="T13" fmla="*/ 0 h 39"/>
                <a:gd name="T14" fmla="*/ 0 60000 65536"/>
                <a:gd name="T15" fmla="*/ 0 60000 65536"/>
                <a:gd name="T16" fmla="*/ 0 60000 65536"/>
                <a:gd name="T17" fmla="*/ 0 60000 65536"/>
                <a:gd name="T18" fmla="*/ 0 60000 65536"/>
                <a:gd name="T19" fmla="*/ 0 60000 65536"/>
                <a:gd name="T20" fmla="*/ 0 60000 65536"/>
                <a:gd name="T21" fmla="*/ 0 w 14"/>
                <a:gd name="T22" fmla="*/ 0 h 39"/>
                <a:gd name="T23" fmla="*/ 14 w 1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9">
                  <a:moveTo>
                    <a:pt x="0" y="0"/>
                  </a:moveTo>
                  <a:lnTo>
                    <a:pt x="0" y="0"/>
                  </a:lnTo>
                  <a:lnTo>
                    <a:pt x="3" y="39"/>
                  </a:lnTo>
                  <a:lnTo>
                    <a:pt x="14" y="39"/>
                  </a:lnTo>
                  <a:lnTo>
                    <a:pt x="12" y="0"/>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02" name="Freeform 338"/>
            <p:cNvSpPr/>
            <p:nvPr/>
          </p:nvSpPr>
          <p:spPr bwMode="auto">
            <a:xfrm>
              <a:off x="3939" y="6120"/>
              <a:ext cx="140" cy="115"/>
            </a:xfrm>
            <a:custGeom>
              <a:avLst/>
              <a:gdLst>
                <a:gd name="T0" fmla="*/ 62 w 126"/>
                <a:gd name="T1" fmla="*/ 0 h 130"/>
                <a:gd name="T2" fmla="*/ 62 w 126"/>
                <a:gd name="T3" fmla="*/ 0 h 130"/>
                <a:gd name="T4" fmla="*/ 47 w 126"/>
                <a:gd name="T5" fmla="*/ 3 h 130"/>
                <a:gd name="T6" fmla="*/ 34 w 126"/>
                <a:gd name="T7" fmla="*/ 8 h 130"/>
                <a:gd name="T8" fmla="*/ 23 w 126"/>
                <a:gd name="T9" fmla="*/ 14 h 130"/>
                <a:gd name="T10" fmla="*/ 15 w 126"/>
                <a:gd name="T11" fmla="*/ 22 h 130"/>
                <a:gd name="T12" fmla="*/ 7 w 126"/>
                <a:gd name="T13" fmla="*/ 32 h 130"/>
                <a:gd name="T14" fmla="*/ 2 w 126"/>
                <a:gd name="T15" fmla="*/ 42 h 130"/>
                <a:gd name="T16" fmla="*/ 0 w 126"/>
                <a:gd name="T17" fmla="*/ 54 h 130"/>
                <a:gd name="T18" fmla="*/ 1 w 126"/>
                <a:gd name="T19" fmla="*/ 65 h 130"/>
                <a:gd name="T20" fmla="*/ 7 w 126"/>
                <a:gd name="T21" fmla="*/ 65 h 130"/>
                <a:gd name="T22" fmla="*/ 6 w 126"/>
                <a:gd name="T23" fmla="*/ 54 h 130"/>
                <a:gd name="T24" fmla="*/ 8 w 126"/>
                <a:gd name="T25" fmla="*/ 43 h 130"/>
                <a:gd name="T26" fmla="*/ 12 w 126"/>
                <a:gd name="T27" fmla="*/ 34 h 130"/>
                <a:gd name="T28" fmla="*/ 19 w 126"/>
                <a:gd name="T29" fmla="*/ 26 h 130"/>
                <a:gd name="T30" fmla="*/ 28 w 126"/>
                <a:gd name="T31" fmla="*/ 18 h 130"/>
                <a:gd name="T32" fmla="*/ 37 w 126"/>
                <a:gd name="T33" fmla="*/ 12 h 130"/>
                <a:gd name="T34" fmla="*/ 49 w 126"/>
                <a:gd name="T35" fmla="*/ 8 h 130"/>
                <a:gd name="T36" fmla="*/ 62 w 126"/>
                <a:gd name="T37" fmla="*/ 4 h 130"/>
                <a:gd name="T38" fmla="*/ 62 w 126"/>
                <a:gd name="T39" fmla="*/ 4 h 130"/>
                <a:gd name="T40" fmla="*/ 62 w 126"/>
                <a:gd name="T41" fmla="*/ 0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6"/>
                <a:gd name="T64" fmla="*/ 0 h 130"/>
                <a:gd name="T65" fmla="*/ 126 w 126"/>
                <a:gd name="T66" fmla="*/ 130 h 1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6" h="130">
                  <a:moveTo>
                    <a:pt x="126" y="0"/>
                  </a:moveTo>
                  <a:lnTo>
                    <a:pt x="126" y="0"/>
                  </a:lnTo>
                  <a:lnTo>
                    <a:pt x="96" y="6"/>
                  </a:lnTo>
                  <a:lnTo>
                    <a:pt x="70" y="16"/>
                  </a:lnTo>
                  <a:lnTo>
                    <a:pt x="47" y="29"/>
                  </a:lnTo>
                  <a:lnTo>
                    <a:pt x="30" y="45"/>
                  </a:lnTo>
                  <a:lnTo>
                    <a:pt x="14" y="64"/>
                  </a:lnTo>
                  <a:lnTo>
                    <a:pt x="5" y="85"/>
                  </a:lnTo>
                  <a:lnTo>
                    <a:pt x="0" y="108"/>
                  </a:lnTo>
                  <a:lnTo>
                    <a:pt x="2" y="130"/>
                  </a:lnTo>
                  <a:lnTo>
                    <a:pt x="14" y="130"/>
                  </a:lnTo>
                  <a:lnTo>
                    <a:pt x="12" y="108"/>
                  </a:lnTo>
                  <a:lnTo>
                    <a:pt x="16" y="87"/>
                  </a:lnTo>
                  <a:lnTo>
                    <a:pt x="25" y="69"/>
                  </a:lnTo>
                  <a:lnTo>
                    <a:pt x="39" y="52"/>
                  </a:lnTo>
                  <a:lnTo>
                    <a:pt x="56" y="36"/>
                  </a:lnTo>
                  <a:lnTo>
                    <a:pt x="76" y="25"/>
                  </a:lnTo>
                  <a:lnTo>
                    <a:pt x="99" y="16"/>
                  </a:lnTo>
                  <a:lnTo>
                    <a:pt x="126" y="9"/>
                  </a:lnTo>
                  <a:lnTo>
                    <a:pt x="126"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03" name="Freeform 339"/>
            <p:cNvSpPr/>
            <p:nvPr/>
          </p:nvSpPr>
          <p:spPr bwMode="auto">
            <a:xfrm>
              <a:off x="4079" y="6119"/>
              <a:ext cx="190" cy="92"/>
            </a:xfrm>
            <a:custGeom>
              <a:avLst/>
              <a:gdLst>
                <a:gd name="T0" fmla="*/ 82 w 164"/>
                <a:gd name="T1" fmla="*/ 49 h 100"/>
                <a:gd name="T2" fmla="*/ 82 w 164"/>
                <a:gd name="T3" fmla="*/ 50 h 100"/>
                <a:gd name="T4" fmla="*/ 78 w 164"/>
                <a:gd name="T5" fmla="*/ 38 h 100"/>
                <a:gd name="T6" fmla="*/ 72 w 164"/>
                <a:gd name="T7" fmla="*/ 27 h 100"/>
                <a:gd name="T8" fmla="*/ 63 w 164"/>
                <a:gd name="T9" fmla="*/ 19 h 100"/>
                <a:gd name="T10" fmla="*/ 53 w 164"/>
                <a:gd name="T11" fmla="*/ 11 h 100"/>
                <a:gd name="T12" fmla="*/ 41 w 164"/>
                <a:gd name="T13" fmla="*/ 6 h 100"/>
                <a:gd name="T14" fmla="*/ 28 w 164"/>
                <a:gd name="T15" fmla="*/ 2 h 100"/>
                <a:gd name="T16" fmla="*/ 14 w 164"/>
                <a:gd name="T17" fmla="*/ 0 h 100"/>
                <a:gd name="T18" fmla="*/ 0 w 164"/>
                <a:gd name="T19" fmla="*/ 2 h 100"/>
                <a:gd name="T20" fmla="*/ 0 w 164"/>
                <a:gd name="T21" fmla="*/ 6 h 100"/>
                <a:gd name="T22" fmla="*/ 14 w 164"/>
                <a:gd name="T23" fmla="*/ 6 h 100"/>
                <a:gd name="T24" fmla="*/ 26 w 164"/>
                <a:gd name="T25" fmla="*/ 7 h 100"/>
                <a:gd name="T26" fmla="*/ 38 w 164"/>
                <a:gd name="T27" fmla="*/ 11 h 100"/>
                <a:gd name="T28" fmla="*/ 50 w 164"/>
                <a:gd name="T29" fmla="*/ 16 h 100"/>
                <a:gd name="T30" fmla="*/ 59 w 164"/>
                <a:gd name="T31" fmla="*/ 23 h 100"/>
                <a:gd name="T32" fmla="*/ 67 w 164"/>
                <a:gd name="T33" fmla="*/ 30 h 100"/>
                <a:gd name="T34" fmla="*/ 72 w 164"/>
                <a:gd name="T35" fmla="*/ 39 h 100"/>
                <a:gd name="T36" fmla="*/ 76 w 164"/>
                <a:gd name="T37" fmla="*/ 50 h 100"/>
                <a:gd name="T38" fmla="*/ 76 w 164"/>
                <a:gd name="T39" fmla="*/ 50 h 100"/>
                <a:gd name="T40" fmla="*/ 82 w 164"/>
                <a:gd name="T41" fmla="*/ 49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4"/>
                <a:gd name="T64" fmla="*/ 0 h 100"/>
                <a:gd name="T65" fmla="*/ 164 w 164"/>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4" h="100">
                  <a:moveTo>
                    <a:pt x="164" y="98"/>
                  </a:moveTo>
                  <a:lnTo>
                    <a:pt x="164" y="99"/>
                  </a:lnTo>
                  <a:lnTo>
                    <a:pt x="156" y="76"/>
                  </a:lnTo>
                  <a:lnTo>
                    <a:pt x="144" y="55"/>
                  </a:lnTo>
                  <a:lnTo>
                    <a:pt x="127" y="38"/>
                  </a:lnTo>
                  <a:lnTo>
                    <a:pt x="106" y="22"/>
                  </a:lnTo>
                  <a:lnTo>
                    <a:pt x="82" y="11"/>
                  </a:lnTo>
                  <a:lnTo>
                    <a:pt x="56" y="4"/>
                  </a:lnTo>
                  <a:lnTo>
                    <a:pt x="28" y="0"/>
                  </a:lnTo>
                  <a:lnTo>
                    <a:pt x="0" y="3"/>
                  </a:lnTo>
                  <a:lnTo>
                    <a:pt x="0" y="12"/>
                  </a:lnTo>
                  <a:lnTo>
                    <a:pt x="28" y="12"/>
                  </a:lnTo>
                  <a:lnTo>
                    <a:pt x="53" y="14"/>
                  </a:lnTo>
                  <a:lnTo>
                    <a:pt x="76" y="21"/>
                  </a:lnTo>
                  <a:lnTo>
                    <a:pt x="100" y="32"/>
                  </a:lnTo>
                  <a:lnTo>
                    <a:pt x="118" y="45"/>
                  </a:lnTo>
                  <a:lnTo>
                    <a:pt x="133" y="60"/>
                  </a:lnTo>
                  <a:lnTo>
                    <a:pt x="144" y="78"/>
                  </a:lnTo>
                  <a:lnTo>
                    <a:pt x="152" y="99"/>
                  </a:lnTo>
                  <a:lnTo>
                    <a:pt x="152" y="100"/>
                  </a:lnTo>
                  <a:lnTo>
                    <a:pt x="164" y="9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04" name="Freeform 340"/>
            <p:cNvSpPr/>
            <p:nvPr/>
          </p:nvSpPr>
          <p:spPr bwMode="auto">
            <a:xfrm>
              <a:off x="4255" y="6207"/>
              <a:ext cx="46" cy="83"/>
            </a:xfrm>
            <a:custGeom>
              <a:avLst/>
              <a:gdLst>
                <a:gd name="T0" fmla="*/ 15 w 40"/>
                <a:gd name="T1" fmla="*/ 45 h 89"/>
                <a:gd name="T2" fmla="*/ 19 w 40"/>
                <a:gd name="T3" fmla="*/ 42 h 89"/>
                <a:gd name="T4" fmla="*/ 6 w 40"/>
                <a:gd name="T5" fmla="*/ 0 h 89"/>
                <a:gd name="T6" fmla="*/ 0 w 40"/>
                <a:gd name="T7" fmla="*/ 1 h 89"/>
                <a:gd name="T8" fmla="*/ 12 w 40"/>
                <a:gd name="T9" fmla="*/ 43 h 89"/>
                <a:gd name="T10" fmla="*/ 15 w 40"/>
                <a:gd name="T11" fmla="*/ 40 h 89"/>
                <a:gd name="T12" fmla="*/ 15 w 40"/>
                <a:gd name="T13" fmla="*/ 45 h 89"/>
                <a:gd name="T14" fmla="*/ 20 w 40"/>
                <a:gd name="T15" fmla="*/ 45 h 89"/>
                <a:gd name="T16" fmla="*/ 19 w 40"/>
                <a:gd name="T17" fmla="*/ 42 h 89"/>
                <a:gd name="T18" fmla="*/ 15 w 40"/>
                <a:gd name="T19" fmla="*/ 45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89"/>
                <a:gd name="T32" fmla="*/ 40 w 40"/>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89">
                  <a:moveTo>
                    <a:pt x="31" y="89"/>
                  </a:moveTo>
                  <a:lnTo>
                    <a:pt x="37" y="83"/>
                  </a:lnTo>
                  <a:lnTo>
                    <a:pt x="12" y="0"/>
                  </a:lnTo>
                  <a:lnTo>
                    <a:pt x="0" y="2"/>
                  </a:lnTo>
                  <a:lnTo>
                    <a:pt x="25" y="85"/>
                  </a:lnTo>
                  <a:lnTo>
                    <a:pt x="31" y="79"/>
                  </a:lnTo>
                  <a:lnTo>
                    <a:pt x="31" y="89"/>
                  </a:lnTo>
                  <a:lnTo>
                    <a:pt x="40" y="89"/>
                  </a:lnTo>
                  <a:lnTo>
                    <a:pt x="37" y="83"/>
                  </a:lnTo>
                  <a:lnTo>
                    <a:pt x="31" y="8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05" name="Freeform 341"/>
            <p:cNvSpPr/>
            <p:nvPr/>
          </p:nvSpPr>
          <p:spPr bwMode="auto">
            <a:xfrm>
              <a:off x="3854" y="6281"/>
              <a:ext cx="438" cy="54"/>
            </a:xfrm>
            <a:custGeom>
              <a:avLst/>
              <a:gdLst>
                <a:gd name="T0" fmla="*/ 8 w 381"/>
                <a:gd name="T1" fmla="*/ 23 h 59"/>
                <a:gd name="T2" fmla="*/ 10 w 381"/>
                <a:gd name="T3" fmla="*/ 27 h 59"/>
                <a:gd name="T4" fmla="*/ 191 w 381"/>
                <a:gd name="T5" fmla="*/ 5 h 59"/>
                <a:gd name="T6" fmla="*/ 191 w 381"/>
                <a:gd name="T7" fmla="*/ 0 h 59"/>
                <a:gd name="T8" fmla="*/ 10 w 381"/>
                <a:gd name="T9" fmla="*/ 22 h 59"/>
                <a:gd name="T10" fmla="*/ 12 w 381"/>
                <a:gd name="T11" fmla="*/ 27 h 59"/>
                <a:gd name="T12" fmla="*/ 8 w 381"/>
                <a:gd name="T13" fmla="*/ 23 h 59"/>
                <a:gd name="T14" fmla="*/ 0 w 381"/>
                <a:gd name="T15" fmla="*/ 29 h 59"/>
                <a:gd name="T16" fmla="*/ 10 w 381"/>
                <a:gd name="T17" fmla="*/ 27 h 59"/>
                <a:gd name="T18" fmla="*/ 8 w 381"/>
                <a:gd name="T19" fmla="*/ 23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1"/>
                <a:gd name="T31" fmla="*/ 0 h 59"/>
                <a:gd name="T32" fmla="*/ 381 w 381"/>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1" h="59">
                  <a:moveTo>
                    <a:pt x="15" y="46"/>
                  </a:moveTo>
                  <a:lnTo>
                    <a:pt x="19" y="55"/>
                  </a:lnTo>
                  <a:lnTo>
                    <a:pt x="381" y="10"/>
                  </a:lnTo>
                  <a:lnTo>
                    <a:pt x="381" y="0"/>
                  </a:lnTo>
                  <a:lnTo>
                    <a:pt x="19" y="45"/>
                  </a:lnTo>
                  <a:lnTo>
                    <a:pt x="24" y="54"/>
                  </a:lnTo>
                  <a:lnTo>
                    <a:pt x="15" y="46"/>
                  </a:lnTo>
                  <a:lnTo>
                    <a:pt x="0" y="59"/>
                  </a:lnTo>
                  <a:lnTo>
                    <a:pt x="19" y="55"/>
                  </a:lnTo>
                  <a:lnTo>
                    <a:pt x="15" y="4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06" name="Freeform 342"/>
            <p:cNvSpPr/>
            <p:nvPr/>
          </p:nvSpPr>
          <p:spPr bwMode="auto">
            <a:xfrm>
              <a:off x="3872" y="6274"/>
              <a:ext cx="85" cy="57"/>
            </a:xfrm>
            <a:custGeom>
              <a:avLst/>
              <a:gdLst>
                <a:gd name="T0" fmla="*/ 31 w 75"/>
                <a:gd name="T1" fmla="*/ 2 h 62"/>
                <a:gd name="T2" fmla="*/ 31 w 75"/>
                <a:gd name="T3" fmla="*/ 0 h 62"/>
                <a:gd name="T4" fmla="*/ 0 w 75"/>
                <a:gd name="T5" fmla="*/ 27 h 62"/>
                <a:gd name="T6" fmla="*/ 4 w 75"/>
                <a:gd name="T7" fmla="*/ 31 h 62"/>
                <a:gd name="T8" fmla="*/ 36 w 75"/>
                <a:gd name="T9" fmla="*/ 4 h 62"/>
                <a:gd name="T10" fmla="*/ 36 w 75"/>
                <a:gd name="T11" fmla="*/ 2 h 62"/>
                <a:gd name="T12" fmla="*/ 36 w 75"/>
                <a:gd name="T13" fmla="*/ 4 h 62"/>
                <a:gd name="T14" fmla="*/ 37 w 75"/>
                <a:gd name="T15" fmla="*/ 2 h 62"/>
                <a:gd name="T16" fmla="*/ 36 w 75"/>
                <a:gd name="T17" fmla="*/ 2 h 62"/>
                <a:gd name="T18" fmla="*/ 31 w 75"/>
                <a:gd name="T19" fmla="*/ 2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62"/>
                <a:gd name="T32" fmla="*/ 75 w 75"/>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62">
                  <a:moveTo>
                    <a:pt x="62" y="3"/>
                  </a:moveTo>
                  <a:lnTo>
                    <a:pt x="63" y="0"/>
                  </a:lnTo>
                  <a:lnTo>
                    <a:pt x="0" y="54"/>
                  </a:lnTo>
                  <a:lnTo>
                    <a:pt x="9" y="62"/>
                  </a:lnTo>
                  <a:lnTo>
                    <a:pt x="72" y="7"/>
                  </a:lnTo>
                  <a:lnTo>
                    <a:pt x="73" y="3"/>
                  </a:lnTo>
                  <a:lnTo>
                    <a:pt x="72" y="7"/>
                  </a:lnTo>
                  <a:lnTo>
                    <a:pt x="75" y="4"/>
                  </a:lnTo>
                  <a:lnTo>
                    <a:pt x="73" y="3"/>
                  </a:lnTo>
                  <a:lnTo>
                    <a:pt x="62" y="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07" name="Freeform 343"/>
            <p:cNvSpPr/>
            <p:nvPr/>
          </p:nvSpPr>
          <p:spPr bwMode="auto">
            <a:xfrm>
              <a:off x="3680" y="6531"/>
              <a:ext cx="321" cy="124"/>
            </a:xfrm>
            <a:custGeom>
              <a:avLst/>
              <a:gdLst>
                <a:gd name="T0" fmla="*/ 138 w 278"/>
                <a:gd name="T1" fmla="*/ 67 h 133"/>
                <a:gd name="T2" fmla="*/ 129 w 278"/>
                <a:gd name="T3" fmla="*/ 67 h 133"/>
                <a:gd name="T4" fmla="*/ 120 w 278"/>
                <a:gd name="T5" fmla="*/ 66 h 133"/>
                <a:gd name="T6" fmla="*/ 112 w 278"/>
                <a:gd name="T7" fmla="*/ 64 h 133"/>
                <a:gd name="T8" fmla="*/ 104 w 278"/>
                <a:gd name="T9" fmla="*/ 62 h 133"/>
                <a:gd name="T10" fmla="*/ 98 w 278"/>
                <a:gd name="T11" fmla="*/ 59 h 133"/>
                <a:gd name="T12" fmla="*/ 92 w 278"/>
                <a:gd name="T13" fmla="*/ 55 h 133"/>
                <a:gd name="T14" fmla="*/ 90 w 278"/>
                <a:gd name="T15" fmla="*/ 50 h 133"/>
                <a:gd name="T16" fmla="*/ 88 w 278"/>
                <a:gd name="T17" fmla="*/ 43 h 133"/>
                <a:gd name="T18" fmla="*/ 88 w 278"/>
                <a:gd name="T19" fmla="*/ 43 h 133"/>
                <a:gd name="T20" fmla="*/ 25 w 278"/>
                <a:gd name="T21" fmla="*/ 43 h 133"/>
                <a:gd name="T22" fmla="*/ 25 w 278"/>
                <a:gd name="T23" fmla="*/ 48 h 133"/>
                <a:gd name="T24" fmla="*/ 0 w 278"/>
                <a:gd name="T25" fmla="*/ 48 h 133"/>
                <a:gd name="T26" fmla="*/ 0 w 278"/>
                <a:gd name="T27" fmla="*/ 19 h 133"/>
                <a:gd name="T28" fmla="*/ 25 w 278"/>
                <a:gd name="T29" fmla="*/ 19 h 133"/>
                <a:gd name="T30" fmla="*/ 25 w 278"/>
                <a:gd name="T31" fmla="*/ 24 h 133"/>
                <a:gd name="T32" fmla="*/ 88 w 278"/>
                <a:gd name="T33" fmla="*/ 24 h 133"/>
                <a:gd name="T34" fmla="*/ 88 w 278"/>
                <a:gd name="T35" fmla="*/ 23 h 133"/>
                <a:gd name="T36" fmla="*/ 90 w 278"/>
                <a:gd name="T37" fmla="*/ 17 h 133"/>
                <a:gd name="T38" fmla="*/ 92 w 278"/>
                <a:gd name="T39" fmla="*/ 13 h 133"/>
                <a:gd name="T40" fmla="*/ 98 w 278"/>
                <a:gd name="T41" fmla="*/ 9 h 133"/>
                <a:gd name="T42" fmla="*/ 104 w 278"/>
                <a:gd name="T43" fmla="*/ 6 h 133"/>
                <a:gd name="T44" fmla="*/ 112 w 278"/>
                <a:gd name="T45" fmla="*/ 3 h 133"/>
                <a:gd name="T46" fmla="*/ 120 w 278"/>
                <a:gd name="T47" fmla="*/ 1 h 133"/>
                <a:gd name="T48" fmla="*/ 129 w 278"/>
                <a:gd name="T49" fmla="*/ 1 h 133"/>
                <a:gd name="T50" fmla="*/ 138 w 278"/>
                <a:gd name="T51" fmla="*/ 0 h 133"/>
                <a:gd name="T52" fmla="*/ 138 w 278"/>
                <a:gd name="T53" fmla="*/ 67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8"/>
                <a:gd name="T82" fmla="*/ 0 h 133"/>
                <a:gd name="T83" fmla="*/ 278 w 278"/>
                <a:gd name="T84" fmla="*/ 133 h 1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8" h="133">
                  <a:moveTo>
                    <a:pt x="278" y="133"/>
                  </a:moveTo>
                  <a:lnTo>
                    <a:pt x="260" y="133"/>
                  </a:lnTo>
                  <a:lnTo>
                    <a:pt x="242" y="131"/>
                  </a:lnTo>
                  <a:lnTo>
                    <a:pt x="225" y="128"/>
                  </a:lnTo>
                  <a:lnTo>
                    <a:pt x="210" y="124"/>
                  </a:lnTo>
                  <a:lnTo>
                    <a:pt x="197" y="118"/>
                  </a:lnTo>
                  <a:lnTo>
                    <a:pt x="186" y="109"/>
                  </a:lnTo>
                  <a:lnTo>
                    <a:pt x="181" y="100"/>
                  </a:lnTo>
                  <a:lnTo>
                    <a:pt x="178" y="86"/>
                  </a:lnTo>
                  <a:lnTo>
                    <a:pt x="51" y="86"/>
                  </a:lnTo>
                  <a:lnTo>
                    <a:pt x="51" y="96"/>
                  </a:lnTo>
                  <a:lnTo>
                    <a:pt x="0" y="96"/>
                  </a:lnTo>
                  <a:lnTo>
                    <a:pt x="0" y="37"/>
                  </a:lnTo>
                  <a:lnTo>
                    <a:pt x="51" y="37"/>
                  </a:lnTo>
                  <a:lnTo>
                    <a:pt x="51" y="47"/>
                  </a:lnTo>
                  <a:lnTo>
                    <a:pt x="178" y="47"/>
                  </a:lnTo>
                  <a:lnTo>
                    <a:pt x="178" y="45"/>
                  </a:lnTo>
                  <a:lnTo>
                    <a:pt x="181" y="34"/>
                  </a:lnTo>
                  <a:lnTo>
                    <a:pt x="186" y="25"/>
                  </a:lnTo>
                  <a:lnTo>
                    <a:pt x="197" y="17"/>
                  </a:lnTo>
                  <a:lnTo>
                    <a:pt x="210" y="11"/>
                  </a:lnTo>
                  <a:lnTo>
                    <a:pt x="225" y="6"/>
                  </a:lnTo>
                  <a:lnTo>
                    <a:pt x="242" y="2"/>
                  </a:lnTo>
                  <a:lnTo>
                    <a:pt x="260" y="1"/>
                  </a:lnTo>
                  <a:lnTo>
                    <a:pt x="278" y="0"/>
                  </a:lnTo>
                  <a:lnTo>
                    <a:pt x="278" y="133"/>
                  </a:lnTo>
                  <a:close/>
                </a:path>
              </a:pathLst>
            </a:custGeom>
            <a:solidFill>
              <a:srgbClr val="B2B2B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08" name="Freeform 344"/>
            <p:cNvSpPr/>
            <p:nvPr/>
          </p:nvSpPr>
          <p:spPr bwMode="auto">
            <a:xfrm>
              <a:off x="3875" y="6606"/>
              <a:ext cx="121" cy="46"/>
            </a:xfrm>
            <a:custGeom>
              <a:avLst/>
              <a:gdLst>
                <a:gd name="T0" fmla="*/ 4 w 108"/>
                <a:gd name="T1" fmla="*/ 6 h 59"/>
                <a:gd name="T2" fmla="*/ 0 w 108"/>
                <a:gd name="T3" fmla="*/ 3 h 59"/>
                <a:gd name="T4" fmla="*/ 2 w 108"/>
                <a:gd name="T5" fmla="*/ 10 h 59"/>
                <a:gd name="T6" fmla="*/ 5 w 108"/>
                <a:gd name="T7" fmla="*/ 16 h 59"/>
                <a:gd name="T8" fmla="*/ 12 w 108"/>
                <a:gd name="T9" fmla="*/ 21 h 59"/>
                <a:gd name="T10" fmla="*/ 19 w 108"/>
                <a:gd name="T11" fmla="*/ 24 h 59"/>
                <a:gd name="T12" fmla="*/ 26 w 108"/>
                <a:gd name="T13" fmla="*/ 26 h 59"/>
                <a:gd name="T14" fmla="*/ 35 w 108"/>
                <a:gd name="T15" fmla="*/ 28 h 59"/>
                <a:gd name="T16" fmla="*/ 44 w 108"/>
                <a:gd name="T17" fmla="*/ 29 h 59"/>
                <a:gd name="T18" fmla="*/ 53 w 108"/>
                <a:gd name="T19" fmla="*/ 29 h 59"/>
                <a:gd name="T20" fmla="*/ 53 w 108"/>
                <a:gd name="T21" fmla="*/ 23 h 59"/>
                <a:gd name="T22" fmla="*/ 44 w 108"/>
                <a:gd name="T23" fmla="*/ 23 h 59"/>
                <a:gd name="T24" fmla="*/ 35 w 108"/>
                <a:gd name="T25" fmla="*/ 23 h 59"/>
                <a:gd name="T26" fmla="*/ 27 w 108"/>
                <a:gd name="T27" fmla="*/ 21 h 59"/>
                <a:gd name="T28" fmla="*/ 21 w 108"/>
                <a:gd name="T29" fmla="*/ 19 h 59"/>
                <a:gd name="T30" fmla="*/ 15 w 108"/>
                <a:gd name="T31" fmla="*/ 17 h 59"/>
                <a:gd name="T32" fmla="*/ 11 w 108"/>
                <a:gd name="T33" fmla="*/ 13 h 59"/>
                <a:gd name="T34" fmla="*/ 8 w 108"/>
                <a:gd name="T35" fmla="*/ 9 h 59"/>
                <a:gd name="T36" fmla="*/ 7 w 108"/>
                <a:gd name="T37" fmla="*/ 3 h 59"/>
                <a:gd name="T38" fmla="*/ 4 w 108"/>
                <a:gd name="T39" fmla="*/ 0 h 59"/>
                <a:gd name="T40" fmla="*/ 7 w 108"/>
                <a:gd name="T41" fmla="*/ 3 h 59"/>
                <a:gd name="T42" fmla="*/ 7 w 108"/>
                <a:gd name="T43" fmla="*/ 0 h 59"/>
                <a:gd name="T44" fmla="*/ 4 w 108"/>
                <a:gd name="T45" fmla="*/ 0 h 59"/>
                <a:gd name="T46" fmla="*/ 4 w 108"/>
                <a:gd name="T47" fmla="*/ 6 h 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59"/>
                <a:gd name="T74" fmla="*/ 108 w 108"/>
                <a:gd name="T75" fmla="*/ 59 h 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59">
                  <a:moveTo>
                    <a:pt x="8" y="12"/>
                  </a:moveTo>
                  <a:lnTo>
                    <a:pt x="0" y="6"/>
                  </a:lnTo>
                  <a:lnTo>
                    <a:pt x="5" y="21"/>
                  </a:lnTo>
                  <a:lnTo>
                    <a:pt x="11" y="32"/>
                  </a:lnTo>
                  <a:lnTo>
                    <a:pt x="24" y="42"/>
                  </a:lnTo>
                  <a:lnTo>
                    <a:pt x="39" y="49"/>
                  </a:lnTo>
                  <a:lnTo>
                    <a:pt x="53" y="53"/>
                  </a:lnTo>
                  <a:lnTo>
                    <a:pt x="72" y="56"/>
                  </a:lnTo>
                  <a:lnTo>
                    <a:pt x="90" y="59"/>
                  </a:lnTo>
                  <a:lnTo>
                    <a:pt x="108" y="59"/>
                  </a:lnTo>
                  <a:lnTo>
                    <a:pt x="108" y="46"/>
                  </a:lnTo>
                  <a:lnTo>
                    <a:pt x="90" y="46"/>
                  </a:lnTo>
                  <a:lnTo>
                    <a:pt x="72" y="46"/>
                  </a:lnTo>
                  <a:lnTo>
                    <a:pt x="56" y="43"/>
                  </a:lnTo>
                  <a:lnTo>
                    <a:pt x="42" y="39"/>
                  </a:lnTo>
                  <a:lnTo>
                    <a:pt x="30" y="34"/>
                  </a:lnTo>
                  <a:lnTo>
                    <a:pt x="22" y="27"/>
                  </a:lnTo>
                  <a:lnTo>
                    <a:pt x="16" y="18"/>
                  </a:lnTo>
                  <a:lnTo>
                    <a:pt x="15" y="6"/>
                  </a:lnTo>
                  <a:lnTo>
                    <a:pt x="8" y="0"/>
                  </a:lnTo>
                  <a:lnTo>
                    <a:pt x="15" y="6"/>
                  </a:lnTo>
                  <a:lnTo>
                    <a:pt x="15" y="0"/>
                  </a:lnTo>
                  <a:lnTo>
                    <a:pt x="8" y="0"/>
                  </a:lnTo>
                  <a:lnTo>
                    <a:pt x="8"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09" name="Freeform 345"/>
            <p:cNvSpPr/>
            <p:nvPr/>
          </p:nvSpPr>
          <p:spPr bwMode="auto">
            <a:xfrm>
              <a:off x="3882" y="6606"/>
              <a:ext cx="7" cy="4"/>
            </a:xfrm>
            <a:custGeom>
              <a:avLst/>
              <a:gdLst>
                <a:gd name="T0" fmla="*/ 0 w 7"/>
                <a:gd name="T1" fmla="*/ 6 h 12"/>
                <a:gd name="T2" fmla="*/ 0 w 7"/>
                <a:gd name="T3" fmla="*/ 3 h 12"/>
                <a:gd name="T4" fmla="*/ 0 w 7"/>
                <a:gd name="T5" fmla="*/ 3 h 12"/>
                <a:gd name="T6" fmla="*/ 0 w 7"/>
                <a:gd name="T7" fmla="*/ 3 h 12"/>
                <a:gd name="T8" fmla="*/ 0 w 7"/>
                <a:gd name="T9" fmla="*/ 3 h 12"/>
                <a:gd name="T10" fmla="*/ 0 w 7"/>
                <a:gd name="T11" fmla="*/ 0 h 12"/>
                <a:gd name="T12" fmla="*/ 4 w 7"/>
                <a:gd name="T13" fmla="*/ 3 h 12"/>
                <a:gd name="T14" fmla="*/ 4 w 7"/>
                <a:gd name="T15" fmla="*/ 0 h 12"/>
                <a:gd name="T16" fmla="*/ 0 w 7"/>
                <a:gd name="T17" fmla="*/ 0 h 12"/>
                <a:gd name="T18" fmla="*/ 0 w 7"/>
                <a:gd name="T19" fmla="*/ 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2"/>
                <a:gd name="T32" fmla="*/ 7 w 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2">
                  <a:moveTo>
                    <a:pt x="0" y="12"/>
                  </a:moveTo>
                  <a:lnTo>
                    <a:pt x="0" y="6"/>
                  </a:lnTo>
                  <a:lnTo>
                    <a:pt x="0" y="0"/>
                  </a:lnTo>
                  <a:lnTo>
                    <a:pt x="7" y="6"/>
                  </a:lnTo>
                  <a:lnTo>
                    <a:pt x="7" y="0"/>
                  </a:lnTo>
                  <a:lnTo>
                    <a:pt x="0" y="0"/>
                  </a:lnTo>
                  <a:lnTo>
                    <a:pt x="0"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10" name="Freeform 346"/>
            <p:cNvSpPr/>
            <p:nvPr/>
          </p:nvSpPr>
          <p:spPr bwMode="auto">
            <a:xfrm>
              <a:off x="3728" y="6606"/>
              <a:ext cx="163" cy="4"/>
            </a:xfrm>
            <a:custGeom>
              <a:avLst/>
              <a:gdLst>
                <a:gd name="T0" fmla="*/ 7 w 135"/>
                <a:gd name="T1" fmla="*/ 3 h 12"/>
                <a:gd name="T2" fmla="*/ 4 w 135"/>
                <a:gd name="T3" fmla="*/ 6 h 12"/>
                <a:gd name="T4" fmla="*/ 67 w 135"/>
                <a:gd name="T5" fmla="*/ 6 h 12"/>
                <a:gd name="T6" fmla="*/ 67 w 135"/>
                <a:gd name="T7" fmla="*/ 0 h 12"/>
                <a:gd name="T8" fmla="*/ 4 w 135"/>
                <a:gd name="T9" fmla="*/ 0 h 12"/>
                <a:gd name="T10" fmla="*/ 0 w 135"/>
                <a:gd name="T11" fmla="*/ 3 h 12"/>
                <a:gd name="T12" fmla="*/ 4 w 135"/>
                <a:gd name="T13" fmla="*/ 0 h 12"/>
                <a:gd name="T14" fmla="*/ 0 w 135"/>
                <a:gd name="T15" fmla="*/ 0 h 12"/>
                <a:gd name="T16" fmla="*/ 0 w 135"/>
                <a:gd name="T17" fmla="*/ 3 h 12"/>
                <a:gd name="T18" fmla="*/ 7 w 135"/>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12"/>
                <a:gd name="T32" fmla="*/ 135 w 13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12">
                  <a:moveTo>
                    <a:pt x="15" y="6"/>
                  </a:moveTo>
                  <a:lnTo>
                    <a:pt x="8" y="12"/>
                  </a:lnTo>
                  <a:lnTo>
                    <a:pt x="135" y="12"/>
                  </a:lnTo>
                  <a:lnTo>
                    <a:pt x="135" y="0"/>
                  </a:lnTo>
                  <a:lnTo>
                    <a:pt x="8" y="0"/>
                  </a:lnTo>
                  <a:lnTo>
                    <a:pt x="0" y="6"/>
                  </a:lnTo>
                  <a:lnTo>
                    <a:pt x="8" y="0"/>
                  </a:lnTo>
                  <a:lnTo>
                    <a:pt x="0" y="0"/>
                  </a:lnTo>
                  <a:lnTo>
                    <a:pt x="0" y="6"/>
                  </a:lnTo>
                  <a:lnTo>
                    <a:pt x="1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11" name="Freeform 347"/>
            <p:cNvSpPr/>
            <p:nvPr/>
          </p:nvSpPr>
          <p:spPr bwMode="auto">
            <a:xfrm>
              <a:off x="3728" y="6612"/>
              <a:ext cx="25" cy="20"/>
            </a:xfrm>
            <a:custGeom>
              <a:avLst/>
              <a:gdLst>
                <a:gd name="T0" fmla="*/ 4 w 15"/>
                <a:gd name="T1" fmla="*/ 8 h 16"/>
                <a:gd name="T2" fmla="*/ 8 w 15"/>
                <a:gd name="T3" fmla="*/ 5 h 16"/>
                <a:gd name="T4" fmla="*/ 8 w 15"/>
                <a:gd name="T5" fmla="*/ 0 h 16"/>
                <a:gd name="T6" fmla="*/ 0 w 15"/>
                <a:gd name="T7" fmla="*/ 0 h 16"/>
                <a:gd name="T8" fmla="*/ 0 w 15"/>
                <a:gd name="T9" fmla="*/ 5 h 16"/>
                <a:gd name="T10" fmla="*/ 4 w 15"/>
                <a:gd name="T11" fmla="*/ 2 h 16"/>
                <a:gd name="T12" fmla="*/ 4 w 15"/>
                <a:gd name="T13" fmla="*/ 8 h 16"/>
                <a:gd name="T14" fmla="*/ 8 w 15"/>
                <a:gd name="T15" fmla="*/ 8 h 16"/>
                <a:gd name="T16" fmla="*/ 8 w 15"/>
                <a:gd name="T17" fmla="*/ 5 h 16"/>
                <a:gd name="T18" fmla="*/ 4 w 15"/>
                <a:gd name="T19" fmla="*/ 8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6"/>
                <a:gd name="T32" fmla="*/ 15 w 1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6">
                  <a:moveTo>
                    <a:pt x="8" y="16"/>
                  </a:moveTo>
                  <a:lnTo>
                    <a:pt x="15" y="10"/>
                  </a:lnTo>
                  <a:lnTo>
                    <a:pt x="15" y="0"/>
                  </a:lnTo>
                  <a:lnTo>
                    <a:pt x="0" y="0"/>
                  </a:lnTo>
                  <a:lnTo>
                    <a:pt x="0" y="10"/>
                  </a:lnTo>
                  <a:lnTo>
                    <a:pt x="8" y="4"/>
                  </a:lnTo>
                  <a:lnTo>
                    <a:pt x="8" y="16"/>
                  </a:lnTo>
                  <a:lnTo>
                    <a:pt x="15" y="16"/>
                  </a:lnTo>
                  <a:lnTo>
                    <a:pt x="15" y="10"/>
                  </a:lnTo>
                  <a:lnTo>
                    <a:pt x="8" y="1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12" name="Freeform 348"/>
            <p:cNvSpPr/>
            <p:nvPr/>
          </p:nvSpPr>
          <p:spPr bwMode="auto">
            <a:xfrm>
              <a:off x="3669" y="6614"/>
              <a:ext cx="55" cy="18"/>
            </a:xfrm>
            <a:custGeom>
              <a:avLst/>
              <a:gdLst>
                <a:gd name="T0" fmla="*/ 0 w 58"/>
                <a:gd name="T1" fmla="*/ 4 h 12"/>
                <a:gd name="T2" fmla="*/ 4 w 58"/>
                <a:gd name="T3" fmla="*/ 7 h 12"/>
                <a:gd name="T4" fmla="*/ 29 w 58"/>
                <a:gd name="T5" fmla="*/ 7 h 12"/>
                <a:gd name="T6" fmla="*/ 29 w 58"/>
                <a:gd name="T7" fmla="*/ 0 h 12"/>
                <a:gd name="T8" fmla="*/ 4 w 58"/>
                <a:gd name="T9" fmla="*/ 0 h 12"/>
                <a:gd name="T10" fmla="*/ 7 w 58"/>
                <a:gd name="T11" fmla="*/ 4 h 12"/>
                <a:gd name="T12" fmla="*/ 0 w 58"/>
                <a:gd name="T13" fmla="*/ 4 h 12"/>
                <a:gd name="T14" fmla="*/ 0 w 58"/>
                <a:gd name="T15" fmla="*/ 7 h 12"/>
                <a:gd name="T16" fmla="*/ 4 w 58"/>
                <a:gd name="T17" fmla="*/ 7 h 12"/>
                <a:gd name="T18" fmla="*/ 0 w 58"/>
                <a:gd name="T19" fmla="*/ 4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12"/>
                <a:gd name="T32" fmla="*/ 58 w 5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12">
                  <a:moveTo>
                    <a:pt x="0" y="6"/>
                  </a:moveTo>
                  <a:lnTo>
                    <a:pt x="7" y="12"/>
                  </a:lnTo>
                  <a:lnTo>
                    <a:pt x="58" y="12"/>
                  </a:lnTo>
                  <a:lnTo>
                    <a:pt x="58" y="0"/>
                  </a:lnTo>
                  <a:lnTo>
                    <a:pt x="7" y="0"/>
                  </a:lnTo>
                  <a:lnTo>
                    <a:pt x="15" y="6"/>
                  </a:lnTo>
                  <a:lnTo>
                    <a:pt x="0" y="6"/>
                  </a:lnTo>
                  <a:lnTo>
                    <a:pt x="0" y="12"/>
                  </a:lnTo>
                  <a:lnTo>
                    <a:pt x="7" y="12"/>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13" name="Freeform 349"/>
            <p:cNvSpPr/>
            <p:nvPr/>
          </p:nvSpPr>
          <p:spPr bwMode="auto">
            <a:xfrm>
              <a:off x="3669" y="6560"/>
              <a:ext cx="18" cy="59"/>
            </a:xfrm>
            <a:custGeom>
              <a:avLst/>
              <a:gdLst>
                <a:gd name="T0" fmla="*/ 3 w 15"/>
                <a:gd name="T1" fmla="*/ 0 h 65"/>
                <a:gd name="T2" fmla="*/ 0 w 15"/>
                <a:gd name="T3" fmla="*/ 3 h 65"/>
                <a:gd name="T4" fmla="*/ 0 w 15"/>
                <a:gd name="T5" fmla="*/ 32 h 65"/>
                <a:gd name="T6" fmla="*/ 7 w 15"/>
                <a:gd name="T7" fmla="*/ 32 h 65"/>
                <a:gd name="T8" fmla="*/ 7 w 15"/>
                <a:gd name="T9" fmla="*/ 3 h 65"/>
                <a:gd name="T10" fmla="*/ 3 w 15"/>
                <a:gd name="T11" fmla="*/ 6 h 65"/>
                <a:gd name="T12" fmla="*/ 3 w 15"/>
                <a:gd name="T13" fmla="*/ 0 h 65"/>
                <a:gd name="T14" fmla="*/ 0 w 15"/>
                <a:gd name="T15" fmla="*/ 0 h 65"/>
                <a:gd name="T16" fmla="*/ 0 w 15"/>
                <a:gd name="T17" fmla="*/ 3 h 65"/>
                <a:gd name="T18" fmla="*/ 3 w 15"/>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5"/>
                <a:gd name="T32" fmla="*/ 15 w 15"/>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5">
                  <a:moveTo>
                    <a:pt x="7" y="0"/>
                  </a:moveTo>
                  <a:lnTo>
                    <a:pt x="0" y="6"/>
                  </a:lnTo>
                  <a:lnTo>
                    <a:pt x="0" y="65"/>
                  </a:lnTo>
                  <a:lnTo>
                    <a:pt x="15" y="65"/>
                  </a:lnTo>
                  <a:lnTo>
                    <a:pt x="15" y="6"/>
                  </a:lnTo>
                  <a:lnTo>
                    <a:pt x="7" y="13"/>
                  </a:lnTo>
                  <a:lnTo>
                    <a:pt x="7" y="0"/>
                  </a:lnTo>
                  <a:lnTo>
                    <a:pt x="0" y="0"/>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14" name="Freeform 350"/>
            <p:cNvSpPr/>
            <p:nvPr/>
          </p:nvSpPr>
          <p:spPr bwMode="auto">
            <a:xfrm>
              <a:off x="3680" y="6560"/>
              <a:ext cx="66" cy="6"/>
            </a:xfrm>
            <a:custGeom>
              <a:avLst/>
              <a:gdLst>
                <a:gd name="T0" fmla="*/ 29 w 58"/>
                <a:gd name="T1" fmla="*/ 3 h 13"/>
                <a:gd name="T2" fmla="*/ 26 w 58"/>
                <a:gd name="T3" fmla="*/ 0 h 13"/>
                <a:gd name="T4" fmla="*/ 0 w 58"/>
                <a:gd name="T5" fmla="*/ 0 h 13"/>
                <a:gd name="T6" fmla="*/ 0 w 58"/>
                <a:gd name="T7" fmla="*/ 6 h 13"/>
                <a:gd name="T8" fmla="*/ 26 w 58"/>
                <a:gd name="T9" fmla="*/ 6 h 13"/>
                <a:gd name="T10" fmla="*/ 22 w 58"/>
                <a:gd name="T11" fmla="*/ 3 h 13"/>
                <a:gd name="T12" fmla="*/ 29 w 58"/>
                <a:gd name="T13" fmla="*/ 3 h 13"/>
                <a:gd name="T14" fmla="*/ 29 w 58"/>
                <a:gd name="T15" fmla="*/ 0 h 13"/>
                <a:gd name="T16" fmla="*/ 26 w 58"/>
                <a:gd name="T17" fmla="*/ 0 h 13"/>
                <a:gd name="T18" fmla="*/ 29 w 58"/>
                <a:gd name="T19" fmla="*/ 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13"/>
                <a:gd name="T32" fmla="*/ 58 w 58"/>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13">
                  <a:moveTo>
                    <a:pt x="58" y="6"/>
                  </a:moveTo>
                  <a:lnTo>
                    <a:pt x="51" y="0"/>
                  </a:lnTo>
                  <a:lnTo>
                    <a:pt x="0" y="0"/>
                  </a:lnTo>
                  <a:lnTo>
                    <a:pt x="0" y="13"/>
                  </a:lnTo>
                  <a:lnTo>
                    <a:pt x="51" y="13"/>
                  </a:lnTo>
                  <a:lnTo>
                    <a:pt x="43" y="6"/>
                  </a:lnTo>
                  <a:lnTo>
                    <a:pt x="58" y="6"/>
                  </a:lnTo>
                  <a:lnTo>
                    <a:pt x="58" y="0"/>
                  </a:lnTo>
                  <a:lnTo>
                    <a:pt x="51" y="0"/>
                  </a:lnTo>
                  <a:lnTo>
                    <a:pt x="58"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15" name="Freeform 351"/>
            <p:cNvSpPr/>
            <p:nvPr/>
          </p:nvSpPr>
          <p:spPr bwMode="auto">
            <a:xfrm>
              <a:off x="3728" y="6568"/>
              <a:ext cx="25" cy="22"/>
            </a:xfrm>
            <a:custGeom>
              <a:avLst/>
              <a:gdLst>
                <a:gd name="T0" fmla="*/ 4 w 15"/>
                <a:gd name="T1" fmla="*/ 2 h 16"/>
                <a:gd name="T2" fmla="*/ 8 w 15"/>
                <a:gd name="T3" fmla="*/ 5 h 16"/>
                <a:gd name="T4" fmla="*/ 8 w 15"/>
                <a:gd name="T5" fmla="*/ 0 h 16"/>
                <a:gd name="T6" fmla="*/ 0 w 15"/>
                <a:gd name="T7" fmla="*/ 0 h 16"/>
                <a:gd name="T8" fmla="*/ 0 w 15"/>
                <a:gd name="T9" fmla="*/ 5 h 16"/>
                <a:gd name="T10" fmla="*/ 4 w 15"/>
                <a:gd name="T11" fmla="*/ 8 h 16"/>
                <a:gd name="T12" fmla="*/ 0 w 15"/>
                <a:gd name="T13" fmla="*/ 5 h 16"/>
                <a:gd name="T14" fmla="*/ 0 w 15"/>
                <a:gd name="T15" fmla="*/ 8 h 16"/>
                <a:gd name="T16" fmla="*/ 4 w 15"/>
                <a:gd name="T17" fmla="*/ 8 h 16"/>
                <a:gd name="T18" fmla="*/ 4 w 15"/>
                <a:gd name="T19" fmla="*/ 2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6"/>
                <a:gd name="T32" fmla="*/ 15 w 1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6">
                  <a:moveTo>
                    <a:pt x="8" y="4"/>
                  </a:moveTo>
                  <a:lnTo>
                    <a:pt x="15" y="10"/>
                  </a:lnTo>
                  <a:lnTo>
                    <a:pt x="15" y="0"/>
                  </a:lnTo>
                  <a:lnTo>
                    <a:pt x="0" y="0"/>
                  </a:lnTo>
                  <a:lnTo>
                    <a:pt x="0" y="10"/>
                  </a:lnTo>
                  <a:lnTo>
                    <a:pt x="8" y="16"/>
                  </a:lnTo>
                  <a:lnTo>
                    <a:pt x="0" y="10"/>
                  </a:lnTo>
                  <a:lnTo>
                    <a:pt x="0" y="16"/>
                  </a:lnTo>
                  <a:lnTo>
                    <a:pt x="8" y="16"/>
                  </a:lnTo>
                  <a:lnTo>
                    <a:pt x="8" y="4"/>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16" name="Freeform 352"/>
            <p:cNvSpPr/>
            <p:nvPr/>
          </p:nvSpPr>
          <p:spPr bwMode="auto">
            <a:xfrm>
              <a:off x="3737" y="6569"/>
              <a:ext cx="154" cy="20"/>
            </a:xfrm>
            <a:custGeom>
              <a:avLst/>
              <a:gdLst>
                <a:gd name="T0" fmla="*/ 59 w 134"/>
                <a:gd name="T1" fmla="*/ 3 h 12"/>
                <a:gd name="T2" fmla="*/ 63 w 134"/>
                <a:gd name="T3" fmla="*/ 0 h 12"/>
                <a:gd name="T4" fmla="*/ 0 w 134"/>
                <a:gd name="T5" fmla="*/ 0 h 12"/>
                <a:gd name="T6" fmla="*/ 0 w 134"/>
                <a:gd name="T7" fmla="*/ 6 h 12"/>
                <a:gd name="T8" fmla="*/ 63 w 134"/>
                <a:gd name="T9" fmla="*/ 6 h 12"/>
                <a:gd name="T10" fmla="*/ 67 w 134"/>
                <a:gd name="T11" fmla="*/ 3 h 12"/>
                <a:gd name="T12" fmla="*/ 63 w 134"/>
                <a:gd name="T13" fmla="*/ 6 h 12"/>
                <a:gd name="T14" fmla="*/ 67 w 134"/>
                <a:gd name="T15" fmla="*/ 6 h 12"/>
                <a:gd name="T16" fmla="*/ 67 w 134"/>
                <a:gd name="T17" fmla="*/ 3 h 12"/>
                <a:gd name="T18" fmla="*/ 59 w 134"/>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2"/>
                <a:gd name="T32" fmla="*/ 134 w 13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2">
                  <a:moveTo>
                    <a:pt x="119" y="6"/>
                  </a:moveTo>
                  <a:lnTo>
                    <a:pt x="127" y="0"/>
                  </a:lnTo>
                  <a:lnTo>
                    <a:pt x="0" y="0"/>
                  </a:lnTo>
                  <a:lnTo>
                    <a:pt x="0" y="12"/>
                  </a:lnTo>
                  <a:lnTo>
                    <a:pt x="127" y="12"/>
                  </a:lnTo>
                  <a:lnTo>
                    <a:pt x="134" y="6"/>
                  </a:lnTo>
                  <a:lnTo>
                    <a:pt x="127" y="12"/>
                  </a:lnTo>
                  <a:lnTo>
                    <a:pt x="134" y="12"/>
                  </a:lnTo>
                  <a:lnTo>
                    <a:pt x="134" y="6"/>
                  </a:lnTo>
                  <a:lnTo>
                    <a:pt x="11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17" name="Freeform 353"/>
            <p:cNvSpPr/>
            <p:nvPr/>
          </p:nvSpPr>
          <p:spPr bwMode="auto">
            <a:xfrm>
              <a:off x="3875" y="6573"/>
              <a:ext cx="16" cy="2"/>
            </a:xfrm>
            <a:custGeom>
              <a:avLst/>
              <a:gdLst>
                <a:gd name="T0" fmla="*/ 0 w 15"/>
                <a:gd name="T1" fmla="*/ 0 h 2"/>
                <a:gd name="T2" fmla="*/ 0 w 15"/>
                <a:gd name="T3" fmla="*/ 0 h 2"/>
                <a:gd name="T4" fmla="*/ 0 w 15"/>
                <a:gd name="T5" fmla="*/ 1 h 2"/>
                <a:gd name="T6" fmla="*/ 7 w 15"/>
                <a:gd name="T7" fmla="*/ 1 h 2"/>
                <a:gd name="T8" fmla="*/ 7 w 15"/>
                <a:gd name="T9" fmla="*/ 0 h 2"/>
                <a:gd name="T10" fmla="*/ 7 w 15"/>
                <a:gd name="T11" fmla="*/ 0 h 2"/>
                <a:gd name="T12" fmla="*/ 0 w 15"/>
                <a:gd name="T13" fmla="*/ 0 h 2"/>
                <a:gd name="T14" fmla="*/ 0 60000 65536"/>
                <a:gd name="T15" fmla="*/ 0 60000 65536"/>
                <a:gd name="T16" fmla="*/ 0 60000 65536"/>
                <a:gd name="T17" fmla="*/ 0 60000 65536"/>
                <a:gd name="T18" fmla="*/ 0 60000 65536"/>
                <a:gd name="T19" fmla="*/ 0 60000 65536"/>
                <a:gd name="T20" fmla="*/ 0 60000 65536"/>
                <a:gd name="T21" fmla="*/ 0 w 15"/>
                <a:gd name="T22" fmla="*/ 0 h 2"/>
                <a:gd name="T23" fmla="*/ 15 w 1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
                  <a:moveTo>
                    <a:pt x="0" y="0"/>
                  </a:moveTo>
                  <a:lnTo>
                    <a:pt x="0" y="0"/>
                  </a:lnTo>
                  <a:lnTo>
                    <a:pt x="0" y="2"/>
                  </a:lnTo>
                  <a:lnTo>
                    <a:pt x="15" y="2"/>
                  </a:lnTo>
                  <a:lnTo>
                    <a:pt x="15" y="0"/>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18" name="Freeform 354"/>
            <p:cNvSpPr/>
            <p:nvPr/>
          </p:nvSpPr>
          <p:spPr bwMode="auto">
            <a:xfrm>
              <a:off x="3875" y="6525"/>
              <a:ext cx="131" cy="48"/>
            </a:xfrm>
            <a:custGeom>
              <a:avLst/>
              <a:gdLst>
                <a:gd name="T0" fmla="*/ 57 w 115"/>
                <a:gd name="T1" fmla="*/ 3 h 51"/>
                <a:gd name="T2" fmla="*/ 54 w 115"/>
                <a:gd name="T3" fmla="*/ 0 h 51"/>
                <a:gd name="T4" fmla="*/ 45 w 115"/>
                <a:gd name="T5" fmla="*/ 1 h 51"/>
                <a:gd name="T6" fmla="*/ 36 w 115"/>
                <a:gd name="T7" fmla="*/ 2 h 51"/>
                <a:gd name="T8" fmla="*/ 26 w 115"/>
                <a:gd name="T9" fmla="*/ 4 h 51"/>
                <a:gd name="T10" fmla="*/ 18 w 115"/>
                <a:gd name="T11" fmla="*/ 6 h 51"/>
                <a:gd name="T12" fmla="*/ 12 w 115"/>
                <a:gd name="T13" fmla="*/ 10 h 51"/>
                <a:gd name="T14" fmla="*/ 6 w 115"/>
                <a:gd name="T15" fmla="*/ 14 h 51"/>
                <a:gd name="T16" fmla="*/ 2 w 115"/>
                <a:gd name="T17" fmla="*/ 20 h 51"/>
                <a:gd name="T18" fmla="*/ 0 w 115"/>
                <a:gd name="T19" fmla="*/ 26 h 51"/>
                <a:gd name="T20" fmla="*/ 7 w 115"/>
                <a:gd name="T21" fmla="*/ 26 h 51"/>
                <a:gd name="T22" fmla="*/ 8 w 115"/>
                <a:gd name="T23" fmla="*/ 21 h 51"/>
                <a:gd name="T24" fmla="*/ 10 w 115"/>
                <a:gd name="T25" fmla="*/ 18 h 51"/>
                <a:gd name="T26" fmla="*/ 15 w 115"/>
                <a:gd name="T27" fmla="*/ 13 h 51"/>
                <a:gd name="T28" fmla="*/ 21 w 115"/>
                <a:gd name="T29" fmla="*/ 11 h 51"/>
                <a:gd name="T30" fmla="*/ 28 w 115"/>
                <a:gd name="T31" fmla="*/ 9 h 51"/>
                <a:gd name="T32" fmla="*/ 36 w 115"/>
                <a:gd name="T33" fmla="*/ 7 h 51"/>
                <a:gd name="T34" fmla="*/ 45 w 115"/>
                <a:gd name="T35" fmla="*/ 6 h 51"/>
                <a:gd name="T36" fmla="*/ 54 w 115"/>
                <a:gd name="T37" fmla="*/ 6 h 51"/>
                <a:gd name="T38" fmla="*/ 50 w 115"/>
                <a:gd name="T39" fmla="*/ 3 h 51"/>
                <a:gd name="T40" fmla="*/ 57 w 115"/>
                <a:gd name="T41" fmla="*/ 3 h 51"/>
                <a:gd name="T42" fmla="*/ 57 w 115"/>
                <a:gd name="T43" fmla="*/ 0 h 51"/>
                <a:gd name="T44" fmla="*/ 54 w 115"/>
                <a:gd name="T45" fmla="*/ 0 h 51"/>
                <a:gd name="T46" fmla="*/ 57 w 115"/>
                <a:gd name="T47" fmla="*/ 3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5"/>
                <a:gd name="T73" fmla="*/ 0 h 51"/>
                <a:gd name="T74" fmla="*/ 115 w 115"/>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5" h="51">
                  <a:moveTo>
                    <a:pt x="115" y="6"/>
                  </a:moveTo>
                  <a:lnTo>
                    <a:pt x="108" y="0"/>
                  </a:lnTo>
                  <a:lnTo>
                    <a:pt x="90" y="2"/>
                  </a:lnTo>
                  <a:lnTo>
                    <a:pt x="72" y="3"/>
                  </a:lnTo>
                  <a:lnTo>
                    <a:pt x="53" y="7"/>
                  </a:lnTo>
                  <a:lnTo>
                    <a:pt x="37" y="12"/>
                  </a:lnTo>
                  <a:lnTo>
                    <a:pt x="24" y="19"/>
                  </a:lnTo>
                  <a:lnTo>
                    <a:pt x="12" y="28"/>
                  </a:lnTo>
                  <a:lnTo>
                    <a:pt x="5" y="39"/>
                  </a:lnTo>
                  <a:lnTo>
                    <a:pt x="0" y="51"/>
                  </a:lnTo>
                  <a:lnTo>
                    <a:pt x="15" y="51"/>
                  </a:lnTo>
                  <a:lnTo>
                    <a:pt x="16" y="41"/>
                  </a:lnTo>
                  <a:lnTo>
                    <a:pt x="21" y="35"/>
                  </a:lnTo>
                  <a:lnTo>
                    <a:pt x="30" y="26"/>
                  </a:lnTo>
                  <a:lnTo>
                    <a:pt x="43" y="22"/>
                  </a:lnTo>
                  <a:lnTo>
                    <a:pt x="56" y="17"/>
                  </a:lnTo>
                  <a:lnTo>
                    <a:pt x="72" y="13"/>
                  </a:lnTo>
                  <a:lnTo>
                    <a:pt x="90" y="12"/>
                  </a:lnTo>
                  <a:lnTo>
                    <a:pt x="108" y="12"/>
                  </a:lnTo>
                  <a:lnTo>
                    <a:pt x="101" y="6"/>
                  </a:lnTo>
                  <a:lnTo>
                    <a:pt x="115" y="6"/>
                  </a:lnTo>
                  <a:lnTo>
                    <a:pt x="115" y="0"/>
                  </a:lnTo>
                  <a:lnTo>
                    <a:pt x="108" y="0"/>
                  </a:lnTo>
                  <a:lnTo>
                    <a:pt x="11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19" name="Freeform 355"/>
            <p:cNvSpPr/>
            <p:nvPr/>
          </p:nvSpPr>
          <p:spPr bwMode="auto">
            <a:xfrm>
              <a:off x="3989" y="6531"/>
              <a:ext cx="16" cy="129"/>
            </a:xfrm>
            <a:custGeom>
              <a:avLst/>
              <a:gdLst>
                <a:gd name="T0" fmla="*/ 4 w 14"/>
                <a:gd name="T1" fmla="*/ 70 h 139"/>
                <a:gd name="T2" fmla="*/ 7 w 14"/>
                <a:gd name="T3" fmla="*/ 67 h 139"/>
                <a:gd name="T4" fmla="*/ 7 w 14"/>
                <a:gd name="T5" fmla="*/ 0 h 139"/>
                <a:gd name="T6" fmla="*/ 0 w 14"/>
                <a:gd name="T7" fmla="*/ 0 h 139"/>
                <a:gd name="T8" fmla="*/ 0 w 14"/>
                <a:gd name="T9" fmla="*/ 67 h 139"/>
                <a:gd name="T10" fmla="*/ 4 w 14"/>
                <a:gd name="T11" fmla="*/ 63 h 139"/>
                <a:gd name="T12" fmla="*/ 4 w 14"/>
                <a:gd name="T13" fmla="*/ 70 h 139"/>
                <a:gd name="T14" fmla="*/ 7 w 14"/>
                <a:gd name="T15" fmla="*/ 70 h 139"/>
                <a:gd name="T16" fmla="*/ 7 w 14"/>
                <a:gd name="T17" fmla="*/ 67 h 139"/>
                <a:gd name="T18" fmla="*/ 4 w 14"/>
                <a:gd name="T19" fmla="*/ 70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39"/>
                <a:gd name="T32" fmla="*/ 14 w 14"/>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39">
                  <a:moveTo>
                    <a:pt x="7" y="139"/>
                  </a:moveTo>
                  <a:lnTo>
                    <a:pt x="14" y="133"/>
                  </a:lnTo>
                  <a:lnTo>
                    <a:pt x="14" y="0"/>
                  </a:lnTo>
                  <a:lnTo>
                    <a:pt x="0" y="0"/>
                  </a:lnTo>
                  <a:lnTo>
                    <a:pt x="0" y="133"/>
                  </a:lnTo>
                  <a:lnTo>
                    <a:pt x="7" y="126"/>
                  </a:lnTo>
                  <a:lnTo>
                    <a:pt x="7" y="139"/>
                  </a:lnTo>
                  <a:lnTo>
                    <a:pt x="14" y="139"/>
                  </a:lnTo>
                  <a:lnTo>
                    <a:pt x="14" y="133"/>
                  </a:lnTo>
                  <a:lnTo>
                    <a:pt x="7" y="13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104802" name="Rectangle 356"/>
            <p:cNvSpPr/>
            <p:nvPr/>
          </p:nvSpPr>
          <p:spPr>
            <a:xfrm>
              <a:off x="3996" y="6531"/>
              <a:ext cx="353" cy="124"/>
            </a:xfrm>
            <a:prstGeom prst="rect">
              <a:avLst/>
            </a:prstGeom>
            <a:solidFill>
              <a:srgbClr val="999999"/>
            </a:solidFill>
            <a:ln w="9525">
              <a:noFill/>
            </a:ln>
          </p:spPr>
          <p:txBody>
            <a:bodyPr anchor="t"/>
            <a:lstStyle/>
            <a:p>
              <a:pPr>
                <a:buFont typeface="Wingdings 2" panose="05020102010507070707" pitchFamily="18" charset="2"/>
              </a:pPr>
              <a:endParaRPr lang="zh-CN" altLang="zh-CN" sz="3200" i="1" dirty="0">
                <a:latin typeface="微软雅黑" panose="020B0503020204020204" charset="-122"/>
                <a:ea typeface="微软雅黑" panose="020B0503020204020204" charset="-122"/>
              </a:endParaRPr>
            </a:p>
          </p:txBody>
        </p:sp>
        <p:sp>
          <p:nvSpPr>
            <p:cNvPr id="395621" name="Freeform 357"/>
            <p:cNvSpPr/>
            <p:nvPr/>
          </p:nvSpPr>
          <p:spPr bwMode="auto">
            <a:xfrm>
              <a:off x="4340" y="6525"/>
              <a:ext cx="18" cy="129"/>
            </a:xfrm>
            <a:custGeom>
              <a:avLst/>
              <a:gdLst>
                <a:gd name="T0" fmla="*/ 4 w 15"/>
                <a:gd name="T1" fmla="*/ 6 h 140"/>
                <a:gd name="T2" fmla="*/ 0 w 15"/>
                <a:gd name="T3" fmla="*/ 3 h 140"/>
                <a:gd name="T4" fmla="*/ 0 w 15"/>
                <a:gd name="T5" fmla="*/ 70 h 140"/>
                <a:gd name="T6" fmla="*/ 8 w 15"/>
                <a:gd name="T7" fmla="*/ 70 h 140"/>
                <a:gd name="T8" fmla="*/ 8 w 15"/>
                <a:gd name="T9" fmla="*/ 3 h 140"/>
                <a:gd name="T10" fmla="*/ 4 w 15"/>
                <a:gd name="T11" fmla="*/ 0 h 140"/>
                <a:gd name="T12" fmla="*/ 8 w 15"/>
                <a:gd name="T13" fmla="*/ 3 h 140"/>
                <a:gd name="T14" fmla="*/ 8 w 15"/>
                <a:gd name="T15" fmla="*/ 0 h 140"/>
                <a:gd name="T16" fmla="*/ 4 w 15"/>
                <a:gd name="T17" fmla="*/ 0 h 140"/>
                <a:gd name="T18" fmla="*/ 4 w 15"/>
                <a:gd name="T19" fmla="*/ 6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40"/>
                <a:gd name="T32" fmla="*/ 15 w 15"/>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40">
                  <a:moveTo>
                    <a:pt x="8" y="12"/>
                  </a:moveTo>
                  <a:lnTo>
                    <a:pt x="0" y="6"/>
                  </a:lnTo>
                  <a:lnTo>
                    <a:pt x="0" y="140"/>
                  </a:lnTo>
                  <a:lnTo>
                    <a:pt x="15" y="140"/>
                  </a:lnTo>
                  <a:lnTo>
                    <a:pt x="15" y="6"/>
                  </a:lnTo>
                  <a:lnTo>
                    <a:pt x="8" y="0"/>
                  </a:lnTo>
                  <a:lnTo>
                    <a:pt x="15" y="6"/>
                  </a:lnTo>
                  <a:lnTo>
                    <a:pt x="15" y="0"/>
                  </a:lnTo>
                  <a:lnTo>
                    <a:pt x="8" y="0"/>
                  </a:lnTo>
                  <a:lnTo>
                    <a:pt x="8"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22" name="Freeform 358"/>
            <p:cNvSpPr/>
            <p:nvPr/>
          </p:nvSpPr>
          <p:spPr bwMode="auto">
            <a:xfrm>
              <a:off x="3989" y="6525"/>
              <a:ext cx="360" cy="20"/>
            </a:xfrm>
            <a:custGeom>
              <a:avLst/>
              <a:gdLst>
                <a:gd name="T0" fmla="*/ 7 w 314"/>
                <a:gd name="T1" fmla="*/ 3 h 12"/>
                <a:gd name="T2" fmla="*/ 3 w 314"/>
                <a:gd name="T3" fmla="*/ 6 h 12"/>
                <a:gd name="T4" fmla="*/ 157 w 314"/>
                <a:gd name="T5" fmla="*/ 6 h 12"/>
                <a:gd name="T6" fmla="*/ 157 w 314"/>
                <a:gd name="T7" fmla="*/ 0 h 12"/>
                <a:gd name="T8" fmla="*/ 3 w 314"/>
                <a:gd name="T9" fmla="*/ 0 h 12"/>
                <a:gd name="T10" fmla="*/ 0 w 314"/>
                <a:gd name="T11" fmla="*/ 3 h 12"/>
                <a:gd name="T12" fmla="*/ 3 w 314"/>
                <a:gd name="T13" fmla="*/ 0 h 12"/>
                <a:gd name="T14" fmla="*/ 0 w 314"/>
                <a:gd name="T15" fmla="*/ 0 h 12"/>
                <a:gd name="T16" fmla="*/ 0 w 314"/>
                <a:gd name="T17" fmla="*/ 3 h 12"/>
                <a:gd name="T18" fmla="*/ 7 w 314"/>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12"/>
                <a:gd name="T32" fmla="*/ 314 w 31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12">
                  <a:moveTo>
                    <a:pt x="14" y="6"/>
                  </a:moveTo>
                  <a:lnTo>
                    <a:pt x="7" y="12"/>
                  </a:lnTo>
                  <a:lnTo>
                    <a:pt x="314" y="12"/>
                  </a:lnTo>
                  <a:lnTo>
                    <a:pt x="314" y="0"/>
                  </a:lnTo>
                  <a:lnTo>
                    <a:pt x="7" y="0"/>
                  </a:lnTo>
                  <a:lnTo>
                    <a:pt x="0" y="6"/>
                  </a:lnTo>
                  <a:lnTo>
                    <a:pt x="7" y="0"/>
                  </a:lnTo>
                  <a:lnTo>
                    <a:pt x="0" y="0"/>
                  </a:lnTo>
                  <a:lnTo>
                    <a:pt x="0" y="6"/>
                  </a:lnTo>
                  <a:lnTo>
                    <a:pt x="14"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23" name="Freeform 359"/>
            <p:cNvSpPr/>
            <p:nvPr/>
          </p:nvSpPr>
          <p:spPr bwMode="auto">
            <a:xfrm>
              <a:off x="3989" y="6531"/>
              <a:ext cx="16" cy="129"/>
            </a:xfrm>
            <a:custGeom>
              <a:avLst/>
              <a:gdLst>
                <a:gd name="T0" fmla="*/ 4 w 14"/>
                <a:gd name="T1" fmla="*/ 64 h 140"/>
                <a:gd name="T2" fmla="*/ 7 w 14"/>
                <a:gd name="T3" fmla="*/ 67 h 140"/>
                <a:gd name="T4" fmla="*/ 7 w 14"/>
                <a:gd name="T5" fmla="*/ 0 h 140"/>
                <a:gd name="T6" fmla="*/ 0 w 14"/>
                <a:gd name="T7" fmla="*/ 0 h 140"/>
                <a:gd name="T8" fmla="*/ 0 w 14"/>
                <a:gd name="T9" fmla="*/ 67 h 140"/>
                <a:gd name="T10" fmla="*/ 4 w 14"/>
                <a:gd name="T11" fmla="*/ 70 h 140"/>
                <a:gd name="T12" fmla="*/ 0 w 14"/>
                <a:gd name="T13" fmla="*/ 67 h 140"/>
                <a:gd name="T14" fmla="*/ 0 w 14"/>
                <a:gd name="T15" fmla="*/ 70 h 140"/>
                <a:gd name="T16" fmla="*/ 4 w 14"/>
                <a:gd name="T17" fmla="*/ 70 h 140"/>
                <a:gd name="T18" fmla="*/ 4 w 14"/>
                <a:gd name="T19" fmla="*/ 64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0"/>
                <a:gd name="T32" fmla="*/ 14 w 14"/>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0">
                  <a:moveTo>
                    <a:pt x="7" y="128"/>
                  </a:moveTo>
                  <a:lnTo>
                    <a:pt x="14" y="134"/>
                  </a:lnTo>
                  <a:lnTo>
                    <a:pt x="14" y="0"/>
                  </a:lnTo>
                  <a:lnTo>
                    <a:pt x="0" y="0"/>
                  </a:lnTo>
                  <a:lnTo>
                    <a:pt x="0" y="134"/>
                  </a:lnTo>
                  <a:lnTo>
                    <a:pt x="7" y="140"/>
                  </a:lnTo>
                  <a:lnTo>
                    <a:pt x="0" y="134"/>
                  </a:lnTo>
                  <a:lnTo>
                    <a:pt x="0" y="140"/>
                  </a:lnTo>
                  <a:lnTo>
                    <a:pt x="7" y="140"/>
                  </a:lnTo>
                  <a:lnTo>
                    <a:pt x="7" y="12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24" name="Freeform 360"/>
            <p:cNvSpPr/>
            <p:nvPr/>
          </p:nvSpPr>
          <p:spPr bwMode="auto">
            <a:xfrm>
              <a:off x="3996" y="6649"/>
              <a:ext cx="357" cy="4"/>
            </a:xfrm>
            <a:custGeom>
              <a:avLst/>
              <a:gdLst>
                <a:gd name="T0" fmla="*/ 150 w 314"/>
                <a:gd name="T1" fmla="*/ 3 h 12"/>
                <a:gd name="T2" fmla="*/ 154 w 314"/>
                <a:gd name="T3" fmla="*/ 0 h 12"/>
                <a:gd name="T4" fmla="*/ 0 w 314"/>
                <a:gd name="T5" fmla="*/ 0 h 12"/>
                <a:gd name="T6" fmla="*/ 0 w 314"/>
                <a:gd name="T7" fmla="*/ 6 h 12"/>
                <a:gd name="T8" fmla="*/ 154 w 314"/>
                <a:gd name="T9" fmla="*/ 6 h 12"/>
                <a:gd name="T10" fmla="*/ 158 w 314"/>
                <a:gd name="T11" fmla="*/ 3 h 12"/>
                <a:gd name="T12" fmla="*/ 154 w 314"/>
                <a:gd name="T13" fmla="*/ 6 h 12"/>
                <a:gd name="T14" fmla="*/ 158 w 314"/>
                <a:gd name="T15" fmla="*/ 6 h 12"/>
                <a:gd name="T16" fmla="*/ 158 w 314"/>
                <a:gd name="T17" fmla="*/ 3 h 12"/>
                <a:gd name="T18" fmla="*/ 150 w 314"/>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12"/>
                <a:gd name="T32" fmla="*/ 314 w 31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12">
                  <a:moveTo>
                    <a:pt x="299" y="6"/>
                  </a:moveTo>
                  <a:lnTo>
                    <a:pt x="307" y="0"/>
                  </a:lnTo>
                  <a:lnTo>
                    <a:pt x="0" y="0"/>
                  </a:lnTo>
                  <a:lnTo>
                    <a:pt x="0" y="12"/>
                  </a:lnTo>
                  <a:lnTo>
                    <a:pt x="307" y="12"/>
                  </a:lnTo>
                  <a:lnTo>
                    <a:pt x="314" y="6"/>
                  </a:lnTo>
                  <a:lnTo>
                    <a:pt x="307" y="12"/>
                  </a:lnTo>
                  <a:lnTo>
                    <a:pt x="314" y="12"/>
                  </a:lnTo>
                  <a:lnTo>
                    <a:pt x="314" y="6"/>
                  </a:lnTo>
                  <a:lnTo>
                    <a:pt x="29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25" name="Freeform 361"/>
            <p:cNvSpPr/>
            <p:nvPr/>
          </p:nvSpPr>
          <p:spPr bwMode="auto">
            <a:xfrm>
              <a:off x="4051" y="6656"/>
              <a:ext cx="126" cy="91"/>
            </a:xfrm>
            <a:custGeom>
              <a:avLst/>
              <a:gdLst>
                <a:gd name="T0" fmla="*/ 55 w 109"/>
                <a:gd name="T1" fmla="*/ 0 h 99"/>
                <a:gd name="T2" fmla="*/ 48 w 109"/>
                <a:gd name="T3" fmla="*/ 0 h 99"/>
                <a:gd name="T4" fmla="*/ 39 w 109"/>
                <a:gd name="T5" fmla="*/ 0 h 99"/>
                <a:gd name="T6" fmla="*/ 31 w 109"/>
                <a:gd name="T7" fmla="*/ 0 h 99"/>
                <a:gd name="T8" fmla="*/ 22 w 109"/>
                <a:gd name="T9" fmla="*/ 0 h 99"/>
                <a:gd name="T10" fmla="*/ 14 w 109"/>
                <a:gd name="T11" fmla="*/ 3 h 99"/>
                <a:gd name="T12" fmla="*/ 7 w 109"/>
                <a:gd name="T13" fmla="*/ 6 h 99"/>
                <a:gd name="T14" fmla="*/ 3 w 109"/>
                <a:gd name="T15" fmla="*/ 12 h 99"/>
                <a:gd name="T16" fmla="*/ 0 w 109"/>
                <a:gd name="T17" fmla="*/ 20 h 99"/>
                <a:gd name="T18" fmla="*/ 1 w 109"/>
                <a:gd name="T19" fmla="*/ 28 h 99"/>
                <a:gd name="T20" fmla="*/ 4 w 109"/>
                <a:gd name="T21" fmla="*/ 35 h 99"/>
                <a:gd name="T22" fmla="*/ 9 w 109"/>
                <a:gd name="T23" fmla="*/ 40 h 99"/>
                <a:gd name="T24" fmla="*/ 16 w 109"/>
                <a:gd name="T25" fmla="*/ 44 h 99"/>
                <a:gd name="T26" fmla="*/ 24 w 109"/>
                <a:gd name="T27" fmla="*/ 47 h 99"/>
                <a:gd name="T28" fmla="*/ 34 w 109"/>
                <a:gd name="T29" fmla="*/ 48 h 99"/>
                <a:gd name="T30" fmla="*/ 44 w 109"/>
                <a:gd name="T31" fmla="*/ 49 h 99"/>
                <a:gd name="T32" fmla="*/ 55 w 109"/>
                <a:gd name="T33" fmla="*/ 49 h 99"/>
                <a:gd name="T34" fmla="*/ 55 w 109"/>
                <a:gd name="T35" fmla="*/ 0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
                <a:gd name="T55" fmla="*/ 0 h 99"/>
                <a:gd name="T56" fmla="*/ 109 w 109"/>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 h="99">
                  <a:moveTo>
                    <a:pt x="109" y="0"/>
                  </a:moveTo>
                  <a:lnTo>
                    <a:pt x="95" y="0"/>
                  </a:lnTo>
                  <a:lnTo>
                    <a:pt x="78" y="0"/>
                  </a:lnTo>
                  <a:lnTo>
                    <a:pt x="61" y="0"/>
                  </a:lnTo>
                  <a:lnTo>
                    <a:pt x="43" y="1"/>
                  </a:lnTo>
                  <a:lnTo>
                    <a:pt x="27" y="6"/>
                  </a:lnTo>
                  <a:lnTo>
                    <a:pt x="13" y="13"/>
                  </a:lnTo>
                  <a:lnTo>
                    <a:pt x="5" y="24"/>
                  </a:lnTo>
                  <a:lnTo>
                    <a:pt x="0" y="40"/>
                  </a:lnTo>
                  <a:lnTo>
                    <a:pt x="2" y="57"/>
                  </a:lnTo>
                  <a:lnTo>
                    <a:pt x="8" y="71"/>
                  </a:lnTo>
                  <a:lnTo>
                    <a:pt x="18" y="80"/>
                  </a:lnTo>
                  <a:lnTo>
                    <a:pt x="31" y="88"/>
                  </a:lnTo>
                  <a:lnTo>
                    <a:pt x="47" y="94"/>
                  </a:lnTo>
                  <a:lnTo>
                    <a:pt x="67" y="96"/>
                  </a:lnTo>
                  <a:lnTo>
                    <a:pt x="87" y="99"/>
                  </a:lnTo>
                  <a:lnTo>
                    <a:pt x="109" y="99"/>
                  </a:lnTo>
                  <a:lnTo>
                    <a:pt x="109" y="0"/>
                  </a:lnTo>
                  <a:close/>
                </a:path>
              </a:pathLst>
            </a:custGeom>
            <a:solidFill>
              <a:srgbClr val="F2D3D8"/>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26" name="Freeform 362"/>
            <p:cNvSpPr/>
            <p:nvPr/>
          </p:nvSpPr>
          <p:spPr bwMode="auto">
            <a:xfrm>
              <a:off x="4044" y="6651"/>
              <a:ext cx="133" cy="42"/>
            </a:xfrm>
            <a:custGeom>
              <a:avLst/>
              <a:gdLst>
                <a:gd name="T0" fmla="*/ 6 w 115"/>
                <a:gd name="T1" fmla="*/ 23 h 46"/>
                <a:gd name="T2" fmla="*/ 6 w 115"/>
                <a:gd name="T3" fmla="*/ 23 h 46"/>
                <a:gd name="T4" fmla="*/ 8 w 115"/>
                <a:gd name="T5" fmla="*/ 16 h 46"/>
                <a:gd name="T6" fmla="*/ 12 w 115"/>
                <a:gd name="T7" fmla="*/ 12 h 46"/>
                <a:gd name="T8" fmla="*/ 18 w 115"/>
                <a:gd name="T9" fmla="*/ 9 h 46"/>
                <a:gd name="T10" fmla="*/ 25 w 115"/>
                <a:gd name="T11" fmla="*/ 6 h 46"/>
                <a:gd name="T12" fmla="*/ 34 w 115"/>
                <a:gd name="T13" fmla="*/ 6 h 46"/>
                <a:gd name="T14" fmla="*/ 42 w 115"/>
                <a:gd name="T15" fmla="*/ 6 h 46"/>
                <a:gd name="T16" fmla="*/ 51 w 115"/>
                <a:gd name="T17" fmla="*/ 6 h 46"/>
                <a:gd name="T18" fmla="*/ 58 w 115"/>
                <a:gd name="T19" fmla="*/ 6 h 46"/>
                <a:gd name="T20" fmla="*/ 58 w 115"/>
                <a:gd name="T21" fmla="*/ 0 h 46"/>
                <a:gd name="T22" fmla="*/ 51 w 115"/>
                <a:gd name="T23" fmla="*/ 0 h 46"/>
                <a:gd name="T24" fmla="*/ 42 w 115"/>
                <a:gd name="T25" fmla="*/ 0 h 46"/>
                <a:gd name="T26" fmla="*/ 34 w 115"/>
                <a:gd name="T27" fmla="*/ 0 h 46"/>
                <a:gd name="T28" fmla="*/ 24 w 115"/>
                <a:gd name="T29" fmla="*/ 1 h 46"/>
                <a:gd name="T30" fmla="*/ 15 w 115"/>
                <a:gd name="T31" fmla="*/ 3 h 46"/>
                <a:gd name="T32" fmla="*/ 8 w 115"/>
                <a:gd name="T33" fmla="*/ 8 h 46"/>
                <a:gd name="T34" fmla="*/ 3 w 115"/>
                <a:gd name="T35" fmla="*/ 14 h 46"/>
                <a:gd name="T36" fmla="*/ 0 w 115"/>
                <a:gd name="T37" fmla="*/ 23 h 46"/>
                <a:gd name="T38" fmla="*/ 0 w 115"/>
                <a:gd name="T39" fmla="*/ 23 h 46"/>
                <a:gd name="T40" fmla="*/ 6 w 115"/>
                <a:gd name="T41" fmla="*/ 23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5"/>
                <a:gd name="T64" fmla="*/ 0 h 46"/>
                <a:gd name="T65" fmla="*/ 115 w 115"/>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5" h="46">
                  <a:moveTo>
                    <a:pt x="12" y="46"/>
                  </a:moveTo>
                  <a:lnTo>
                    <a:pt x="12" y="46"/>
                  </a:lnTo>
                  <a:lnTo>
                    <a:pt x="16" y="32"/>
                  </a:lnTo>
                  <a:lnTo>
                    <a:pt x="24" y="23"/>
                  </a:lnTo>
                  <a:lnTo>
                    <a:pt x="36" y="17"/>
                  </a:lnTo>
                  <a:lnTo>
                    <a:pt x="50" y="12"/>
                  </a:lnTo>
                  <a:lnTo>
                    <a:pt x="67" y="12"/>
                  </a:lnTo>
                  <a:lnTo>
                    <a:pt x="84" y="12"/>
                  </a:lnTo>
                  <a:lnTo>
                    <a:pt x="101" y="12"/>
                  </a:lnTo>
                  <a:lnTo>
                    <a:pt x="115" y="12"/>
                  </a:lnTo>
                  <a:lnTo>
                    <a:pt x="115" y="0"/>
                  </a:lnTo>
                  <a:lnTo>
                    <a:pt x="101" y="0"/>
                  </a:lnTo>
                  <a:lnTo>
                    <a:pt x="84" y="0"/>
                  </a:lnTo>
                  <a:lnTo>
                    <a:pt x="67" y="0"/>
                  </a:lnTo>
                  <a:lnTo>
                    <a:pt x="47" y="2"/>
                  </a:lnTo>
                  <a:lnTo>
                    <a:pt x="30" y="7"/>
                  </a:lnTo>
                  <a:lnTo>
                    <a:pt x="15" y="16"/>
                  </a:lnTo>
                  <a:lnTo>
                    <a:pt x="5" y="29"/>
                  </a:lnTo>
                  <a:lnTo>
                    <a:pt x="0" y="46"/>
                  </a:lnTo>
                  <a:lnTo>
                    <a:pt x="12" y="4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27" name="Freeform 363"/>
            <p:cNvSpPr/>
            <p:nvPr/>
          </p:nvSpPr>
          <p:spPr bwMode="auto">
            <a:xfrm>
              <a:off x="4044" y="6693"/>
              <a:ext cx="140" cy="59"/>
            </a:xfrm>
            <a:custGeom>
              <a:avLst/>
              <a:gdLst>
                <a:gd name="T0" fmla="*/ 54 w 123"/>
                <a:gd name="T1" fmla="*/ 29 h 65"/>
                <a:gd name="T2" fmla="*/ 57 w 123"/>
                <a:gd name="T3" fmla="*/ 26 h 65"/>
                <a:gd name="T4" fmla="*/ 46 w 123"/>
                <a:gd name="T5" fmla="*/ 27 h 65"/>
                <a:gd name="T6" fmla="*/ 36 w 123"/>
                <a:gd name="T7" fmla="*/ 25 h 65"/>
                <a:gd name="T8" fmla="*/ 27 w 123"/>
                <a:gd name="T9" fmla="*/ 24 h 65"/>
                <a:gd name="T10" fmla="*/ 20 w 123"/>
                <a:gd name="T11" fmla="*/ 21 h 65"/>
                <a:gd name="T12" fmla="*/ 14 w 123"/>
                <a:gd name="T13" fmla="*/ 18 h 65"/>
                <a:gd name="T14" fmla="*/ 9 w 123"/>
                <a:gd name="T15" fmla="*/ 14 h 65"/>
                <a:gd name="T16" fmla="*/ 7 w 123"/>
                <a:gd name="T17" fmla="*/ 8 h 65"/>
                <a:gd name="T18" fmla="*/ 6 w 123"/>
                <a:gd name="T19" fmla="*/ 0 h 65"/>
                <a:gd name="T20" fmla="*/ 0 w 123"/>
                <a:gd name="T21" fmla="*/ 0 h 65"/>
                <a:gd name="T22" fmla="*/ 1 w 123"/>
                <a:gd name="T23" fmla="*/ 8 h 65"/>
                <a:gd name="T24" fmla="*/ 4 w 123"/>
                <a:gd name="T25" fmla="*/ 16 h 65"/>
                <a:gd name="T26" fmla="*/ 9 w 123"/>
                <a:gd name="T27" fmla="*/ 22 h 65"/>
                <a:gd name="T28" fmla="*/ 17 w 123"/>
                <a:gd name="T29" fmla="*/ 26 h 65"/>
                <a:gd name="T30" fmla="*/ 26 w 123"/>
                <a:gd name="T31" fmla="*/ 29 h 65"/>
                <a:gd name="T32" fmla="*/ 36 w 123"/>
                <a:gd name="T33" fmla="*/ 30 h 65"/>
                <a:gd name="T34" fmla="*/ 46 w 123"/>
                <a:gd name="T35" fmla="*/ 32 h 65"/>
                <a:gd name="T36" fmla="*/ 57 w 123"/>
                <a:gd name="T37" fmla="*/ 32 h 65"/>
                <a:gd name="T38" fmla="*/ 61 w 123"/>
                <a:gd name="T39" fmla="*/ 29 h 65"/>
                <a:gd name="T40" fmla="*/ 57 w 123"/>
                <a:gd name="T41" fmla="*/ 32 h 65"/>
                <a:gd name="T42" fmla="*/ 61 w 123"/>
                <a:gd name="T43" fmla="*/ 32 h 65"/>
                <a:gd name="T44" fmla="*/ 61 w 123"/>
                <a:gd name="T45" fmla="*/ 29 h 65"/>
                <a:gd name="T46" fmla="*/ 54 w 123"/>
                <a:gd name="T47" fmla="*/ 29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65"/>
                <a:gd name="T74" fmla="*/ 123 w 123"/>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65">
                  <a:moveTo>
                    <a:pt x="108" y="59"/>
                  </a:moveTo>
                  <a:lnTo>
                    <a:pt x="115" y="53"/>
                  </a:lnTo>
                  <a:lnTo>
                    <a:pt x="93" y="54"/>
                  </a:lnTo>
                  <a:lnTo>
                    <a:pt x="73" y="51"/>
                  </a:lnTo>
                  <a:lnTo>
                    <a:pt x="55" y="49"/>
                  </a:lnTo>
                  <a:lnTo>
                    <a:pt x="40" y="43"/>
                  </a:lnTo>
                  <a:lnTo>
                    <a:pt x="28" y="37"/>
                  </a:lnTo>
                  <a:lnTo>
                    <a:pt x="19" y="28"/>
                  </a:lnTo>
                  <a:lnTo>
                    <a:pt x="14" y="17"/>
                  </a:lnTo>
                  <a:lnTo>
                    <a:pt x="12" y="0"/>
                  </a:lnTo>
                  <a:lnTo>
                    <a:pt x="0" y="0"/>
                  </a:lnTo>
                  <a:lnTo>
                    <a:pt x="2" y="17"/>
                  </a:lnTo>
                  <a:lnTo>
                    <a:pt x="8" y="33"/>
                  </a:lnTo>
                  <a:lnTo>
                    <a:pt x="19" y="44"/>
                  </a:lnTo>
                  <a:lnTo>
                    <a:pt x="34" y="53"/>
                  </a:lnTo>
                  <a:lnTo>
                    <a:pt x="52" y="59"/>
                  </a:lnTo>
                  <a:lnTo>
                    <a:pt x="73" y="61"/>
                  </a:lnTo>
                  <a:lnTo>
                    <a:pt x="93" y="64"/>
                  </a:lnTo>
                  <a:lnTo>
                    <a:pt x="115" y="65"/>
                  </a:lnTo>
                  <a:lnTo>
                    <a:pt x="123" y="59"/>
                  </a:lnTo>
                  <a:lnTo>
                    <a:pt x="115" y="65"/>
                  </a:lnTo>
                  <a:lnTo>
                    <a:pt x="123" y="65"/>
                  </a:lnTo>
                  <a:lnTo>
                    <a:pt x="123" y="59"/>
                  </a:lnTo>
                  <a:lnTo>
                    <a:pt x="108" y="5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28" name="Freeform 364"/>
            <p:cNvSpPr/>
            <p:nvPr/>
          </p:nvSpPr>
          <p:spPr bwMode="auto">
            <a:xfrm>
              <a:off x="4168" y="6651"/>
              <a:ext cx="23" cy="91"/>
            </a:xfrm>
            <a:custGeom>
              <a:avLst/>
              <a:gdLst>
                <a:gd name="T0" fmla="*/ 3 w 15"/>
                <a:gd name="T1" fmla="*/ 6 h 105"/>
                <a:gd name="T2" fmla="*/ 0 w 15"/>
                <a:gd name="T3" fmla="*/ 3 h 105"/>
                <a:gd name="T4" fmla="*/ 0 w 15"/>
                <a:gd name="T5" fmla="*/ 52 h 105"/>
                <a:gd name="T6" fmla="*/ 7 w 15"/>
                <a:gd name="T7" fmla="*/ 52 h 105"/>
                <a:gd name="T8" fmla="*/ 7 w 15"/>
                <a:gd name="T9" fmla="*/ 3 h 105"/>
                <a:gd name="T10" fmla="*/ 3 w 15"/>
                <a:gd name="T11" fmla="*/ 0 h 105"/>
                <a:gd name="T12" fmla="*/ 7 w 15"/>
                <a:gd name="T13" fmla="*/ 3 h 105"/>
                <a:gd name="T14" fmla="*/ 7 w 15"/>
                <a:gd name="T15" fmla="*/ 0 h 105"/>
                <a:gd name="T16" fmla="*/ 3 w 15"/>
                <a:gd name="T17" fmla="*/ 0 h 105"/>
                <a:gd name="T18" fmla="*/ 3 w 15"/>
                <a:gd name="T19" fmla="*/ 6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5"/>
                <a:gd name="T32" fmla="*/ 15 w 15"/>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5">
                  <a:moveTo>
                    <a:pt x="7" y="12"/>
                  </a:moveTo>
                  <a:lnTo>
                    <a:pt x="0" y="6"/>
                  </a:lnTo>
                  <a:lnTo>
                    <a:pt x="0" y="105"/>
                  </a:lnTo>
                  <a:lnTo>
                    <a:pt x="15" y="105"/>
                  </a:lnTo>
                  <a:lnTo>
                    <a:pt x="15" y="6"/>
                  </a:lnTo>
                  <a:lnTo>
                    <a:pt x="7" y="0"/>
                  </a:lnTo>
                  <a:lnTo>
                    <a:pt x="15" y="6"/>
                  </a:lnTo>
                  <a:lnTo>
                    <a:pt x="15" y="0"/>
                  </a:lnTo>
                  <a:lnTo>
                    <a:pt x="7" y="0"/>
                  </a:lnTo>
                  <a:lnTo>
                    <a:pt x="7"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29" name="Freeform 365"/>
            <p:cNvSpPr/>
            <p:nvPr/>
          </p:nvSpPr>
          <p:spPr bwMode="auto">
            <a:xfrm>
              <a:off x="3905" y="6630"/>
              <a:ext cx="144" cy="89"/>
            </a:xfrm>
            <a:custGeom>
              <a:avLst/>
              <a:gdLst>
                <a:gd name="T0" fmla="*/ 38 w 125"/>
                <a:gd name="T1" fmla="*/ 0 h 97"/>
                <a:gd name="T2" fmla="*/ 43 w 125"/>
                <a:gd name="T3" fmla="*/ 1 h 97"/>
                <a:gd name="T4" fmla="*/ 47 w 125"/>
                <a:gd name="T5" fmla="*/ 2 h 97"/>
                <a:gd name="T6" fmla="*/ 52 w 125"/>
                <a:gd name="T7" fmla="*/ 4 h 97"/>
                <a:gd name="T8" fmla="*/ 55 w 125"/>
                <a:gd name="T9" fmla="*/ 7 h 97"/>
                <a:gd name="T10" fmla="*/ 58 w 125"/>
                <a:gd name="T11" fmla="*/ 11 h 97"/>
                <a:gd name="T12" fmla="*/ 61 w 125"/>
                <a:gd name="T13" fmla="*/ 15 h 97"/>
                <a:gd name="T14" fmla="*/ 62 w 125"/>
                <a:gd name="T15" fmla="*/ 19 h 97"/>
                <a:gd name="T16" fmla="*/ 63 w 125"/>
                <a:gd name="T17" fmla="*/ 24 h 97"/>
                <a:gd name="T18" fmla="*/ 62 w 125"/>
                <a:gd name="T19" fmla="*/ 29 h 97"/>
                <a:gd name="T20" fmla="*/ 61 w 125"/>
                <a:gd name="T21" fmla="*/ 33 h 97"/>
                <a:gd name="T22" fmla="*/ 58 w 125"/>
                <a:gd name="T23" fmla="*/ 38 h 97"/>
                <a:gd name="T24" fmla="*/ 55 w 125"/>
                <a:gd name="T25" fmla="*/ 41 h 97"/>
                <a:gd name="T26" fmla="*/ 52 w 125"/>
                <a:gd name="T27" fmla="*/ 44 h 97"/>
                <a:gd name="T28" fmla="*/ 47 w 125"/>
                <a:gd name="T29" fmla="*/ 46 h 97"/>
                <a:gd name="T30" fmla="*/ 43 w 125"/>
                <a:gd name="T31" fmla="*/ 47 h 97"/>
                <a:gd name="T32" fmla="*/ 38 w 125"/>
                <a:gd name="T33" fmla="*/ 48 h 97"/>
                <a:gd name="T34" fmla="*/ 25 w 125"/>
                <a:gd name="T35" fmla="*/ 48 h 97"/>
                <a:gd name="T36" fmla="*/ 20 w 125"/>
                <a:gd name="T37" fmla="*/ 47 h 97"/>
                <a:gd name="T38" fmla="*/ 16 w 125"/>
                <a:gd name="T39" fmla="*/ 46 h 97"/>
                <a:gd name="T40" fmla="*/ 11 w 125"/>
                <a:gd name="T41" fmla="*/ 44 h 97"/>
                <a:gd name="T42" fmla="*/ 8 w 125"/>
                <a:gd name="T43" fmla="*/ 41 h 97"/>
                <a:gd name="T44" fmla="*/ 5 w 125"/>
                <a:gd name="T45" fmla="*/ 38 h 97"/>
                <a:gd name="T46" fmla="*/ 2 w 125"/>
                <a:gd name="T47" fmla="*/ 33 h 97"/>
                <a:gd name="T48" fmla="*/ 1 w 125"/>
                <a:gd name="T49" fmla="*/ 29 h 97"/>
                <a:gd name="T50" fmla="*/ 0 w 125"/>
                <a:gd name="T51" fmla="*/ 24 h 97"/>
                <a:gd name="T52" fmla="*/ 1 w 125"/>
                <a:gd name="T53" fmla="*/ 19 h 97"/>
                <a:gd name="T54" fmla="*/ 2 w 125"/>
                <a:gd name="T55" fmla="*/ 15 h 97"/>
                <a:gd name="T56" fmla="*/ 5 w 125"/>
                <a:gd name="T57" fmla="*/ 11 h 97"/>
                <a:gd name="T58" fmla="*/ 8 w 125"/>
                <a:gd name="T59" fmla="*/ 7 h 97"/>
                <a:gd name="T60" fmla="*/ 11 w 125"/>
                <a:gd name="T61" fmla="*/ 4 h 97"/>
                <a:gd name="T62" fmla="*/ 16 w 125"/>
                <a:gd name="T63" fmla="*/ 2 h 97"/>
                <a:gd name="T64" fmla="*/ 20 w 125"/>
                <a:gd name="T65" fmla="*/ 1 h 97"/>
                <a:gd name="T66" fmla="*/ 25 w 125"/>
                <a:gd name="T67" fmla="*/ 0 h 97"/>
                <a:gd name="T68" fmla="*/ 38 w 12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
                <a:gd name="T106" fmla="*/ 0 h 97"/>
                <a:gd name="T107" fmla="*/ 125 w 12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 h="97">
                  <a:moveTo>
                    <a:pt x="75" y="0"/>
                  </a:moveTo>
                  <a:lnTo>
                    <a:pt x="85" y="2"/>
                  </a:lnTo>
                  <a:lnTo>
                    <a:pt x="94" y="4"/>
                  </a:lnTo>
                  <a:lnTo>
                    <a:pt x="103" y="9"/>
                  </a:lnTo>
                  <a:lnTo>
                    <a:pt x="110" y="15"/>
                  </a:lnTo>
                  <a:lnTo>
                    <a:pt x="116" y="22"/>
                  </a:lnTo>
                  <a:lnTo>
                    <a:pt x="121" y="30"/>
                  </a:lnTo>
                  <a:lnTo>
                    <a:pt x="124" y="39"/>
                  </a:lnTo>
                  <a:lnTo>
                    <a:pt x="125" y="49"/>
                  </a:lnTo>
                  <a:lnTo>
                    <a:pt x="124" y="59"/>
                  </a:lnTo>
                  <a:lnTo>
                    <a:pt x="121" y="67"/>
                  </a:lnTo>
                  <a:lnTo>
                    <a:pt x="116" y="76"/>
                  </a:lnTo>
                  <a:lnTo>
                    <a:pt x="110" y="82"/>
                  </a:lnTo>
                  <a:lnTo>
                    <a:pt x="103" y="88"/>
                  </a:lnTo>
                  <a:lnTo>
                    <a:pt x="94" y="93"/>
                  </a:lnTo>
                  <a:lnTo>
                    <a:pt x="85" y="95"/>
                  </a:lnTo>
                  <a:lnTo>
                    <a:pt x="75" y="97"/>
                  </a:lnTo>
                  <a:lnTo>
                    <a:pt x="50" y="97"/>
                  </a:lnTo>
                  <a:lnTo>
                    <a:pt x="40" y="95"/>
                  </a:lnTo>
                  <a:lnTo>
                    <a:pt x="31" y="93"/>
                  </a:lnTo>
                  <a:lnTo>
                    <a:pt x="22" y="88"/>
                  </a:lnTo>
                  <a:lnTo>
                    <a:pt x="15" y="82"/>
                  </a:lnTo>
                  <a:lnTo>
                    <a:pt x="9" y="76"/>
                  </a:lnTo>
                  <a:lnTo>
                    <a:pt x="4" y="67"/>
                  </a:lnTo>
                  <a:lnTo>
                    <a:pt x="1" y="59"/>
                  </a:lnTo>
                  <a:lnTo>
                    <a:pt x="0" y="49"/>
                  </a:lnTo>
                  <a:lnTo>
                    <a:pt x="1" y="39"/>
                  </a:lnTo>
                  <a:lnTo>
                    <a:pt x="4" y="30"/>
                  </a:lnTo>
                  <a:lnTo>
                    <a:pt x="9" y="22"/>
                  </a:lnTo>
                  <a:lnTo>
                    <a:pt x="15" y="15"/>
                  </a:lnTo>
                  <a:lnTo>
                    <a:pt x="22" y="9"/>
                  </a:lnTo>
                  <a:lnTo>
                    <a:pt x="31" y="4"/>
                  </a:lnTo>
                  <a:lnTo>
                    <a:pt x="40" y="2"/>
                  </a:lnTo>
                  <a:lnTo>
                    <a:pt x="50" y="0"/>
                  </a:lnTo>
                  <a:lnTo>
                    <a:pt x="75" y="0"/>
                  </a:lnTo>
                  <a:close/>
                </a:path>
              </a:pathLst>
            </a:custGeom>
            <a:solidFill>
              <a:srgbClr val="F2D3D8"/>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30" name="Freeform 366"/>
            <p:cNvSpPr/>
            <p:nvPr/>
          </p:nvSpPr>
          <p:spPr bwMode="auto">
            <a:xfrm>
              <a:off x="3992" y="6627"/>
              <a:ext cx="60" cy="48"/>
            </a:xfrm>
            <a:custGeom>
              <a:avLst/>
              <a:gdLst>
                <a:gd name="T0" fmla="*/ 28 w 58"/>
                <a:gd name="T1" fmla="*/ 28 h 55"/>
                <a:gd name="T2" fmla="*/ 28 w 58"/>
                <a:gd name="T3" fmla="*/ 28 h 55"/>
                <a:gd name="T4" fmla="*/ 27 w 58"/>
                <a:gd name="T5" fmla="*/ 23 h 55"/>
                <a:gd name="T6" fmla="*/ 25 w 58"/>
                <a:gd name="T7" fmla="*/ 17 h 55"/>
                <a:gd name="T8" fmla="*/ 23 w 58"/>
                <a:gd name="T9" fmla="*/ 13 h 55"/>
                <a:gd name="T10" fmla="*/ 19 w 58"/>
                <a:gd name="T11" fmla="*/ 9 h 55"/>
                <a:gd name="T12" fmla="*/ 15 w 58"/>
                <a:gd name="T13" fmla="*/ 6 h 55"/>
                <a:gd name="T14" fmla="*/ 11 w 58"/>
                <a:gd name="T15" fmla="*/ 3 h 55"/>
                <a:gd name="T16" fmla="*/ 6 w 58"/>
                <a:gd name="T17" fmla="*/ 2 h 55"/>
                <a:gd name="T18" fmla="*/ 0 w 58"/>
                <a:gd name="T19" fmla="*/ 0 h 55"/>
                <a:gd name="T20" fmla="*/ 0 w 58"/>
                <a:gd name="T21" fmla="*/ 6 h 55"/>
                <a:gd name="T22" fmla="*/ 4 w 58"/>
                <a:gd name="T23" fmla="*/ 6 h 55"/>
                <a:gd name="T24" fmla="*/ 8 w 58"/>
                <a:gd name="T25" fmla="*/ 8 h 55"/>
                <a:gd name="T26" fmla="*/ 12 w 58"/>
                <a:gd name="T27" fmla="*/ 10 h 55"/>
                <a:gd name="T28" fmla="*/ 15 w 58"/>
                <a:gd name="T29" fmla="*/ 13 h 55"/>
                <a:gd name="T30" fmla="*/ 17 w 58"/>
                <a:gd name="T31" fmla="*/ 16 h 55"/>
                <a:gd name="T32" fmla="*/ 19 w 58"/>
                <a:gd name="T33" fmla="*/ 19 h 55"/>
                <a:gd name="T34" fmla="*/ 21 w 58"/>
                <a:gd name="T35" fmla="*/ 23 h 55"/>
                <a:gd name="T36" fmla="*/ 21 w 58"/>
                <a:gd name="T37" fmla="*/ 28 h 55"/>
                <a:gd name="T38" fmla="*/ 21 w 58"/>
                <a:gd name="T39" fmla="*/ 28 h 55"/>
                <a:gd name="T40" fmla="*/ 28 w 58"/>
                <a:gd name="T41" fmla="*/ 28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55"/>
                <a:gd name="T65" fmla="*/ 58 w 58"/>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55">
                  <a:moveTo>
                    <a:pt x="58" y="55"/>
                  </a:moveTo>
                  <a:lnTo>
                    <a:pt x="58" y="55"/>
                  </a:lnTo>
                  <a:lnTo>
                    <a:pt x="55" y="45"/>
                  </a:lnTo>
                  <a:lnTo>
                    <a:pt x="52" y="34"/>
                  </a:lnTo>
                  <a:lnTo>
                    <a:pt x="47" y="26"/>
                  </a:lnTo>
                  <a:lnTo>
                    <a:pt x="40" y="17"/>
                  </a:lnTo>
                  <a:lnTo>
                    <a:pt x="32" y="11"/>
                  </a:lnTo>
                  <a:lnTo>
                    <a:pt x="22" y="5"/>
                  </a:lnTo>
                  <a:lnTo>
                    <a:pt x="12" y="3"/>
                  </a:lnTo>
                  <a:lnTo>
                    <a:pt x="0" y="0"/>
                  </a:lnTo>
                  <a:lnTo>
                    <a:pt x="0" y="12"/>
                  </a:lnTo>
                  <a:lnTo>
                    <a:pt x="9" y="12"/>
                  </a:lnTo>
                  <a:lnTo>
                    <a:pt x="16" y="15"/>
                  </a:lnTo>
                  <a:lnTo>
                    <a:pt x="24" y="19"/>
                  </a:lnTo>
                  <a:lnTo>
                    <a:pt x="31" y="25"/>
                  </a:lnTo>
                  <a:lnTo>
                    <a:pt x="35" y="31"/>
                  </a:lnTo>
                  <a:lnTo>
                    <a:pt x="40" y="37"/>
                  </a:lnTo>
                  <a:lnTo>
                    <a:pt x="43" y="45"/>
                  </a:lnTo>
                  <a:lnTo>
                    <a:pt x="43" y="55"/>
                  </a:lnTo>
                  <a:lnTo>
                    <a:pt x="58" y="55"/>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31" name="Freeform 367"/>
            <p:cNvSpPr/>
            <p:nvPr/>
          </p:nvSpPr>
          <p:spPr bwMode="auto">
            <a:xfrm>
              <a:off x="3992" y="6678"/>
              <a:ext cx="60" cy="48"/>
            </a:xfrm>
            <a:custGeom>
              <a:avLst/>
              <a:gdLst>
                <a:gd name="T0" fmla="*/ 0 w 58"/>
                <a:gd name="T1" fmla="*/ 26 h 54"/>
                <a:gd name="T2" fmla="*/ 0 w 58"/>
                <a:gd name="T3" fmla="*/ 26 h 54"/>
                <a:gd name="T4" fmla="*/ 6 w 58"/>
                <a:gd name="T5" fmla="*/ 25 h 54"/>
                <a:gd name="T6" fmla="*/ 11 w 58"/>
                <a:gd name="T7" fmla="*/ 24 h 54"/>
                <a:gd name="T8" fmla="*/ 15 w 58"/>
                <a:gd name="T9" fmla="*/ 21 h 54"/>
                <a:gd name="T10" fmla="*/ 19 w 58"/>
                <a:gd name="T11" fmla="*/ 18 h 54"/>
                <a:gd name="T12" fmla="*/ 23 w 58"/>
                <a:gd name="T13" fmla="*/ 14 h 54"/>
                <a:gd name="T14" fmla="*/ 25 w 58"/>
                <a:gd name="T15" fmla="*/ 10 h 54"/>
                <a:gd name="T16" fmla="*/ 27 w 58"/>
                <a:gd name="T17" fmla="*/ 5 h 54"/>
                <a:gd name="T18" fmla="*/ 28 w 58"/>
                <a:gd name="T19" fmla="*/ 0 h 54"/>
                <a:gd name="T20" fmla="*/ 21 w 58"/>
                <a:gd name="T21" fmla="*/ 0 h 54"/>
                <a:gd name="T22" fmla="*/ 21 w 58"/>
                <a:gd name="T23" fmla="*/ 5 h 54"/>
                <a:gd name="T24" fmla="*/ 19 w 58"/>
                <a:gd name="T25" fmla="*/ 8 h 54"/>
                <a:gd name="T26" fmla="*/ 17 w 58"/>
                <a:gd name="T27" fmla="*/ 12 h 54"/>
                <a:gd name="T28" fmla="*/ 15 w 58"/>
                <a:gd name="T29" fmla="*/ 14 h 54"/>
                <a:gd name="T30" fmla="*/ 12 w 58"/>
                <a:gd name="T31" fmla="*/ 17 h 54"/>
                <a:gd name="T32" fmla="*/ 8 w 58"/>
                <a:gd name="T33" fmla="*/ 19 h 54"/>
                <a:gd name="T34" fmla="*/ 4 w 58"/>
                <a:gd name="T35" fmla="*/ 20 h 54"/>
                <a:gd name="T36" fmla="*/ 0 w 58"/>
                <a:gd name="T37" fmla="*/ 20 h 54"/>
                <a:gd name="T38" fmla="*/ 0 w 58"/>
                <a:gd name="T39" fmla="*/ 20 h 54"/>
                <a:gd name="T40" fmla="*/ 0 w 58"/>
                <a:gd name="T41" fmla="*/ 26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54"/>
                <a:gd name="T65" fmla="*/ 58 w 58"/>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54">
                  <a:moveTo>
                    <a:pt x="0" y="54"/>
                  </a:moveTo>
                  <a:lnTo>
                    <a:pt x="0" y="54"/>
                  </a:lnTo>
                  <a:lnTo>
                    <a:pt x="12" y="51"/>
                  </a:lnTo>
                  <a:lnTo>
                    <a:pt x="22" y="49"/>
                  </a:lnTo>
                  <a:lnTo>
                    <a:pt x="32" y="43"/>
                  </a:lnTo>
                  <a:lnTo>
                    <a:pt x="40" y="37"/>
                  </a:lnTo>
                  <a:lnTo>
                    <a:pt x="47" y="29"/>
                  </a:lnTo>
                  <a:lnTo>
                    <a:pt x="52" y="20"/>
                  </a:lnTo>
                  <a:lnTo>
                    <a:pt x="55" y="10"/>
                  </a:lnTo>
                  <a:lnTo>
                    <a:pt x="58" y="0"/>
                  </a:lnTo>
                  <a:lnTo>
                    <a:pt x="43" y="0"/>
                  </a:lnTo>
                  <a:lnTo>
                    <a:pt x="43" y="10"/>
                  </a:lnTo>
                  <a:lnTo>
                    <a:pt x="40" y="17"/>
                  </a:lnTo>
                  <a:lnTo>
                    <a:pt x="35" y="25"/>
                  </a:lnTo>
                  <a:lnTo>
                    <a:pt x="31" y="29"/>
                  </a:lnTo>
                  <a:lnTo>
                    <a:pt x="24" y="35"/>
                  </a:lnTo>
                  <a:lnTo>
                    <a:pt x="16" y="39"/>
                  </a:lnTo>
                  <a:lnTo>
                    <a:pt x="9" y="42"/>
                  </a:lnTo>
                  <a:lnTo>
                    <a:pt x="0" y="42"/>
                  </a:lnTo>
                  <a:lnTo>
                    <a:pt x="0" y="54"/>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32" name="Freeform 368"/>
            <p:cNvSpPr/>
            <p:nvPr/>
          </p:nvSpPr>
          <p:spPr bwMode="auto">
            <a:xfrm>
              <a:off x="3962" y="6715"/>
              <a:ext cx="30" cy="4"/>
            </a:xfrm>
            <a:custGeom>
              <a:avLst/>
              <a:gdLst>
                <a:gd name="T0" fmla="*/ 0 w 25"/>
                <a:gd name="T1" fmla="*/ 6 h 12"/>
                <a:gd name="T2" fmla="*/ 0 w 25"/>
                <a:gd name="T3" fmla="*/ 6 h 12"/>
                <a:gd name="T4" fmla="*/ 13 w 25"/>
                <a:gd name="T5" fmla="*/ 6 h 12"/>
                <a:gd name="T6" fmla="*/ 13 w 25"/>
                <a:gd name="T7" fmla="*/ 0 h 12"/>
                <a:gd name="T8" fmla="*/ 0 w 25"/>
                <a:gd name="T9" fmla="*/ 0 h 12"/>
                <a:gd name="T10" fmla="*/ 0 w 25"/>
                <a:gd name="T11" fmla="*/ 0 h 12"/>
                <a:gd name="T12" fmla="*/ 0 w 25"/>
                <a:gd name="T13" fmla="*/ 6 h 12"/>
                <a:gd name="T14" fmla="*/ 0 60000 65536"/>
                <a:gd name="T15" fmla="*/ 0 60000 65536"/>
                <a:gd name="T16" fmla="*/ 0 60000 65536"/>
                <a:gd name="T17" fmla="*/ 0 60000 65536"/>
                <a:gd name="T18" fmla="*/ 0 60000 65536"/>
                <a:gd name="T19" fmla="*/ 0 60000 65536"/>
                <a:gd name="T20" fmla="*/ 0 60000 65536"/>
                <a:gd name="T21" fmla="*/ 0 w 25"/>
                <a:gd name="T22" fmla="*/ 0 h 12"/>
                <a:gd name="T23" fmla="*/ 25 w 25"/>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2">
                  <a:moveTo>
                    <a:pt x="0" y="12"/>
                  </a:moveTo>
                  <a:lnTo>
                    <a:pt x="0" y="12"/>
                  </a:lnTo>
                  <a:lnTo>
                    <a:pt x="25" y="12"/>
                  </a:lnTo>
                  <a:lnTo>
                    <a:pt x="25" y="0"/>
                  </a:lnTo>
                  <a:lnTo>
                    <a:pt x="0" y="0"/>
                  </a:lnTo>
                  <a:lnTo>
                    <a:pt x="0"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33" name="Freeform 369"/>
            <p:cNvSpPr/>
            <p:nvPr/>
          </p:nvSpPr>
          <p:spPr bwMode="auto">
            <a:xfrm>
              <a:off x="3895" y="6678"/>
              <a:ext cx="66" cy="48"/>
            </a:xfrm>
            <a:custGeom>
              <a:avLst/>
              <a:gdLst>
                <a:gd name="T0" fmla="*/ 0 w 58"/>
                <a:gd name="T1" fmla="*/ 0 h 54"/>
                <a:gd name="T2" fmla="*/ 0 w 58"/>
                <a:gd name="T3" fmla="*/ 0 h 54"/>
                <a:gd name="T4" fmla="*/ 2 w 58"/>
                <a:gd name="T5" fmla="*/ 5 h 54"/>
                <a:gd name="T6" fmla="*/ 3 w 58"/>
                <a:gd name="T7" fmla="*/ 10 h 54"/>
                <a:gd name="T8" fmla="*/ 6 w 58"/>
                <a:gd name="T9" fmla="*/ 14 h 54"/>
                <a:gd name="T10" fmla="*/ 9 w 58"/>
                <a:gd name="T11" fmla="*/ 18 h 54"/>
                <a:gd name="T12" fmla="*/ 13 w 58"/>
                <a:gd name="T13" fmla="*/ 21 h 54"/>
                <a:gd name="T14" fmla="*/ 18 w 58"/>
                <a:gd name="T15" fmla="*/ 24 h 54"/>
                <a:gd name="T16" fmla="*/ 23 w 58"/>
                <a:gd name="T17" fmla="*/ 25 h 54"/>
                <a:gd name="T18" fmla="*/ 29 w 58"/>
                <a:gd name="T19" fmla="*/ 26 h 54"/>
                <a:gd name="T20" fmla="*/ 29 w 58"/>
                <a:gd name="T21" fmla="*/ 20 h 54"/>
                <a:gd name="T22" fmla="*/ 25 w 58"/>
                <a:gd name="T23" fmla="*/ 20 h 54"/>
                <a:gd name="T24" fmla="*/ 21 w 58"/>
                <a:gd name="T25" fmla="*/ 19 h 54"/>
                <a:gd name="T26" fmla="*/ 17 w 58"/>
                <a:gd name="T27" fmla="*/ 17 h 54"/>
                <a:gd name="T28" fmla="*/ 14 w 58"/>
                <a:gd name="T29" fmla="*/ 14 h 54"/>
                <a:gd name="T30" fmla="*/ 12 w 58"/>
                <a:gd name="T31" fmla="*/ 12 h 54"/>
                <a:gd name="T32" fmla="*/ 9 w 58"/>
                <a:gd name="T33" fmla="*/ 8 h 54"/>
                <a:gd name="T34" fmla="*/ 7 w 58"/>
                <a:gd name="T35" fmla="*/ 5 h 54"/>
                <a:gd name="T36" fmla="*/ 7 w 58"/>
                <a:gd name="T37" fmla="*/ 0 h 54"/>
                <a:gd name="T38" fmla="*/ 7 w 58"/>
                <a:gd name="T39" fmla="*/ 0 h 54"/>
                <a:gd name="T40" fmla="*/ 0 w 58"/>
                <a:gd name="T41" fmla="*/ 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54"/>
                <a:gd name="T65" fmla="*/ 58 w 58"/>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54">
                  <a:moveTo>
                    <a:pt x="0" y="0"/>
                  </a:moveTo>
                  <a:lnTo>
                    <a:pt x="0" y="0"/>
                  </a:lnTo>
                  <a:lnTo>
                    <a:pt x="3" y="10"/>
                  </a:lnTo>
                  <a:lnTo>
                    <a:pt x="6" y="20"/>
                  </a:lnTo>
                  <a:lnTo>
                    <a:pt x="11" y="29"/>
                  </a:lnTo>
                  <a:lnTo>
                    <a:pt x="18" y="37"/>
                  </a:lnTo>
                  <a:lnTo>
                    <a:pt x="25" y="43"/>
                  </a:lnTo>
                  <a:lnTo>
                    <a:pt x="36" y="49"/>
                  </a:lnTo>
                  <a:lnTo>
                    <a:pt x="46" y="51"/>
                  </a:lnTo>
                  <a:lnTo>
                    <a:pt x="58" y="54"/>
                  </a:lnTo>
                  <a:lnTo>
                    <a:pt x="58" y="42"/>
                  </a:lnTo>
                  <a:lnTo>
                    <a:pt x="49" y="42"/>
                  </a:lnTo>
                  <a:lnTo>
                    <a:pt x="42" y="39"/>
                  </a:lnTo>
                  <a:lnTo>
                    <a:pt x="34" y="35"/>
                  </a:lnTo>
                  <a:lnTo>
                    <a:pt x="27" y="29"/>
                  </a:lnTo>
                  <a:lnTo>
                    <a:pt x="23" y="25"/>
                  </a:lnTo>
                  <a:lnTo>
                    <a:pt x="18" y="17"/>
                  </a:lnTo>
                  <a:lnTo>
                    <a:pt x="15" y="10"/>
                  </a:lnTo>
                  <a:lnTo>
                    <a:pt x="15" y="0"/>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34" name="Freeform 370"/>
            <p:cNvSpPr/>
            <p:nvPr/>
          </p:nvSpPr>
          <p:spPr bwMode="auto">
            <a:xfrm>
              <a:off x="3895" y="6627"/>
              <a:ext cx="66" cy="48"/>
            </a:xfrm>
            <a:custGeom>
              <a:avLst/>
              <a:gdLst>
                <a:gd name="T0" fmla="*/ 29 w 58"/>
                <a:gd name="T1" fmla="*/ 0 h 55"/>
                <a:gd name="T2" fmla="*/ 29 w 58"/>
                <a:gd name="T3" fmla="*/ 0 h 55"/>
                <a:gd name="T4" fmla="*/ 23 w 58"/>
                <a:gd name="T5" fmla="*/ 2 h 55"/>
                <a:gd name="T6" fmla="*/ 18 w 58"/>
                <a:gd name="T7" fmla="*/ 3 h 55"/>
                <a:gd name="T8" fmla="*/ 13 w 58"/>
                <a:gd name="T9" fmla="*/ 6 h 55"/>
                <a:gd name="T10" fmla="*/ 9 w 58"/>
                <a:gd name="T11" fmla="*/ 9 h 55"/>
                <a:gd name="T12" fmla="*/ 6 w 58"/>
                <a:gd name="T13" fmla="*/ 13 h 55"/>
                <a:gd name="T14" fmla="*/ 3 w 58"/>
                <a:gd name="T15" fmla="*/ 17 h 55"/>
                <a:gd name="T16" fmla="*/ 2 w 58"/>
                <a:gd name="T17" fmla="*/ 23 h 55"/>
                <a:gd name="T18" fmla="*/ 0 w 58"/>
                <a:gd name="T19" fmla="*/ 28 h 55"/>
                <a:gd name="T20" fmla="*/ 7 w 58"/>
                <a:gd name="T21" fmla="*/ 28 h 55"/>
                <a:gd name="T22" fmla="*/ 7 w 58"/>
                <a:gd name="T23" fmla="*/ 23 h 55"/>
                <a:gd name="T24" fmla="*/ 9 w 58"/>
                <a:gd name="T25" fmla="*/ 19 h 55"/>
                <a:gd name="T26" fmla="*/ 12 w 58"/>
                <a:gd name="T27" fmla="*/ 16 h 55"/>
                <a:gd name="T28" fmla="*/ 14 w 58"/>
                <a:gd name="T29" fmla="*/ 13 h 55"/>
                <a:gd name="T30" fmla="*/ 17 w 58"/>
                <a:gd name="T31" fmla="*/ 10 h 55"/>
                <a:gd name="T32" fmla="*/ 21 w 58"/>
                <a:gd name="T33" fmla="*/ 8 h 55"/>
                <a:gd name="T34" fmla="*/ 25 w 58"/>
                <a:gd name="T35" fmla="*/ 6 h 55"/>
                <a:gd name="T36" fmla="*/ 29 w 58"/>
                <a:gd name="T37" fmla="*/ 6 h 55"/>
                <a:gd name="T38" fmla="*/ 29 w 58"/>
                <a:gd name="T39" fmla="*/ 6 h 55"/>
                <a:gd name="T40" fmla="*/ 29 w 58"/>
                <a:gd name="T41" fmla="*/ 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55"/>
                <a:gd name="T65" fmla="*/ 58 w 58"/>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55">
                  <a:moveTo>
                    <a:pt x="58" y="0"/>
                  </a:moveTo>
                  <a:lnTo>
                    <a:pt x="58" y="0"/>
                  </a:lnTo>
                  <a:lnTo>
                    <a:pt x="46" y="3"/>
                  </a:lnTo>
                  <a:lnTo>
                    <a:pt x="36" y="5"/>
                  </a:lnTo>
                  <a:lnTo>
                    <a:pt x="25" y="11"/>
                  </a:lnTo>
                  <a:lnTo>
                    <a:pt x="18" y="17"/>
                  </a:lnTo>
                  <a:lnTo>
                    <a:pt x="11" y="26"/>
                  </a:lnTo>
                  <a:lnTo>
                    <a:pt x="6" y="34"/>
                  </a:lnTo>
                  <a:lnTo>
                    <a:pt x="3" y="45"/>
                  </a:lnTo>
                  <a:lnTo>
                    <a:pt x="0" y="55"/>
                  </a:lnTo>
                  <a:lnTo>
                    <a:pt x="15" y="55"/>
                  </a:lnTo>
                  <a:lnTo>
                    <a:pt x="15" y="45"/>
                  </a:lnTo>
                  <a:lnTo>
                    <a:pt x="18" y="37"/>
                  </a:lnTo>
                  <a:lnTo>
                    <a:pt x="23" y="31"/>
                  </a:lnTo>
                  <a:lnTo>
                    <a:pt x="27" y="25"/>
                  </a:lnTo>
                  <a:lnTo>
                    <a:pt x="34" y="19"/>
                  </a:lnTo>
                  <a:lnTo>
                    <a:pt x="42" y="15"/>
                  </a:lnTo>
                  <a:lnTo>
                    <a:pt x="49" y="12"/>
                  </a:lnTo>
                  <a:lnTo>
                    <a:pt x="58" y="12"/>
                  </a:lnTo>
                  <a:lnTo>
                    <a:pt x="5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35" name="Freeform 371"/>
            <p:cNvSpPr/>
            <p:nvPr/>
          </p:nvSpPr>
          <p:spPr bwMode="auto">
            <a:xfrm>
              <a:off x="3962" y="6627"/>
              <a:ext cx="30" cy="4"/>
            </a:xfrm>
            <a:custGeom>
              <a:avLst/>
              <a:gdLst>
                <a:gd name="T0" fmla="*/ 13 w 25"/>
                <a:gd name="T1" fmla="*/ 0 h 12"/>
                <a:gd name="T2" fmla="*/ 13 w 25"/>
                <a:gd name="T3" fmla="*/ 0 h 12"/>
                <a:gd name="T4" fmla="*/ 0 w 25"/>
                <a:gd name="T5" fmla="*/ 0 h 12"/>
                <a:gd name="T6" fmla="*/ 0 w 25"/>
                <a:gd name="T7" fmla="*/ 6 h 12"/>
                <a:gd name="T8" fmla="*/ 13 w 25"/>
                <a:gd name="T9" fmla="*/ 6 h 12"/>
                <a:gd name="T10" fmla="*/ 13 w 25"/>
                <a:gd name="T11" fmla="*/ 6 h 12"/>
                <a:gd name="T12" fmla="*/ 13 w 25"/>
                <a:gd name="T13" fmla="*/ 0 h 12"/>
                <a:gd name="T14" fmla="*/ 0 60000 65536"/>
                <a:gd name="T15" fmla="*/ 0 60000 65536"/>
                <a:gd name="T16" fmla="*/ 0 60000 65536"/>
                <a:gd name="T17" fmla="*/ 0 60000 65536"/>
                <a:gd name="T18" fmla="*/ 0 60000 65536"/>
                <a:gd name="T19" fmla="*/ 0 60000 65536"/>
                <a:gd name="T20" fmla="*/ 0 60000 65536"/>
                <a:gd name="T21" fmla="*/ 0 w 25"/>
                <a:gd name="T22" fmla="*/ 0 h 12"/>
                <a:gd name="T23" fmla="*/ 25 w 25"/>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2">
                  <a:moveTo>
                    <a:pt x="25" y="0"/>
                  </a:moveTo>
                  <a:lnTo>
                    <a:pt x="25" y="0"/>
                  </a:lnTo>
                  <a:lnTo>
                    <a:pt x="0" y="0"/>
                  </a:lnTo>
                  <a:lnTo>
                    <a:pt x="0" y="12"/>
                  </a:lnTo>
                  <a:lnTo>
                    <a:pt x="25" y="12"/>
                  </a:lnTo>
                  <a:lnTo>
                    <a:pt x="25"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36" name="Freeform 372"/>
            <p:cNvSpPr/>
            <p:nvPr/>
          </p:nvSpPr>
          <p:spPr bwMode="auto">
            <a:xfrm>
              <a:off x="3992" y="6300"/>
              <a:ext cx="266" cy="155"/>
            </a:xfrm>
            <a:custGeom>
              <a:avLst/>
              <a:gdLst>
                <a:gd name="T0" fmla="*/ 116 w 233"/>
                <a:gd name="T1" fmla="*/ 71 h 176"/>
                <a:gd name="T2" fmla="*/ 113 w 233"/>
                <a:gd name="T3" fmla="*/ 74 h 176"/>
                <a:gd name="T4" fmla="*/ 108 w 233"/>
                <a:gd name="T5" fmla="*/ 77 h 176"/>
                <a:gd name="T6" fmla="*/ 104 w 233"/>
                <a:gd name="T7" fmla="*/ 80 h 176"/>
                <a:gd name="T8" fmla="*/ 99 w 233"/>
                <a:gd name="T9" fmla="*/ 82 h 176"/>
                <a:gd name="T10" fmla="*/ 94 w 233"/>
                <a:gd name="T11" fmla="*/ 84 h 176"/>
                <a:gd name="T12" fmla="*/ 89 w 233"/>
                <a:gd name="T13" fmla="*/ 85 h 176"/>
                <a:gd name="T14" fmla="*/ 84 w 233"/>
                <a:gd name="T15" fmla="*/ 87 h 176"/>
                <a:gd name="T16" fmla="*/ 78 w 233"/>
                <a:gd name="T17" fmla="*/ 88 h 176"/>
                <a:gd name="T18" fmla="*/ 65 w 233"/>
                <a:gd name="T19" fmla="*/ 88 h 176"/>
                <a:gd name="T20" fmla="*/ 53 w 233"/>
                <a:gd name="T21" fmla="*/ 87 h 176"/>
                <a:gd name="T22" fmla="*/ 41 w 233"/>
                <a:gd name="T23" fmla="*/ 84 h 176"/>
                <a:gd name="T24" fmla="*/ 31 w 233"/>
                <a:gd name="T25" fmla="*/ 78 h 176"/>
                <a:gd name="T26" fmla="*/ 22 w 233"/>
                <a:gd name="T27" fmla="*/ 71 h 176"/>
                <a:gd name="T28" fmla="*/ 15 w 233"/>
                <a:gd name="T29" fmla="*/ 63 h 176"/>
                <a:gd name="T30" fmla="*/ 9 w 233"/>
                <a:gd name="T31" fmla="*/ 53 h 176"/>
                <a:gd name="T32" fmla="*/ 6 w 233"/>
                <a:gd name="T33" fmla="*/ 43 h 176"/>
                <a:gd name="T34" fmla="*/ 0 w 233"/>
                <a:gd name="T35" fmla="*/ 9 h 176"/>
                <a:gd name="T36" fmla="*/ 72 w 233"/>
                <a:gd name="T37" fmla="*/ 0 h 176"/>
                <a:gd name="T38" fmla="*/ 75 w 233"/>
                <a:gd name="T39" fmla="*/ 9 h 176"/>
                <a:gd name="T40" fmla="*/ 78 w 233"/>
                <a:gd name="T41" fmla="*/ 19 h 176"/>
                <a:gd name="T42" fmla="*/ 82 w 233"/>
                <a:gd name="T43" fmla="*/ 28 h 176"/>
                <a:gd name="T44" fmla="*/ 88 w 233"/>
                <a:gd name="T45" fmla="*/ 38 h 176"/>
                <a:gd name="T46" fmla="*/ 93 w 233"/>
                <a:gd name="T47" fmla="*/ 47 h 176"/>
                <a:gd name="T48" fmla="*/ 100 w 233"/>
                <a:gd name="T49" fmla="*/ 56 h 176"/>
                <a:gd name="T50" fmla="*/ 108 w 233"/>
                <a:gd name="T51" fmla="*/ 64 h 176"/>
                <a:gd name="T52" fmla="*/ 116 w 233"/>
                <a:gd name="T53" fmla="*/ 71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3"/>
                <a:gd name="T82" fmla="*/ 0 h 176"/>
                <a:gd name="T83" fmla="*/ 233 w 233"/>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3" h="176">
                  <a:moveTo>
                    <a:pt x="233" y="141"/>
                  </a:moveTo>
                  <a:lnTo>
                    <a:pt x="226" y="147"/>
                  </a:lnTo>
                  <a:lnTo>
                    <a:pt x="217" y="153"/>
                  </a:lnTo>
                  <a:lnTo>
                    <a:pt x="208" y="159"/>
                  </a:lnTo>
                  <a:lnTo>
                    <a:pt x="199" y="163"/>
                  </a:lnTo>
                  <a:lnTo>
                    <a:pt x="189" y="168"/>
                  </a:lnTo>
                  <a:lnTo>
                    <a:pt x="179" y="170"/>
                  </a:lnTo>
                  <a:lnTo>
                    <a:pt x="168" y="174"/>
                  </a:lnTo>
                  <a:lnTo>
                    <a:pt x="156" y="175"/>
                  </a:lnTo>
                  <a:lnTo>
                    <a:pt x="131" y="176"/>
                  </a:lnTo>
                  <a:lnTo>
                    <a:pt x="106" y="173"/>
                  </a:lnTo>
                  <a:lnTo>
                    <a:pt x="83" y="167"/>
                  </a:lnTo>
                  <a:lnTo>
                    <a:pt x="62" y="156"/>
                  </a:lnTo>
                  <a:lnTo>
                    <a:pt x="44" y="142"/>
                  </a:lnTo>
                  <a:lnTo>
                    <a:pt x="30" y="126"/>
                  </a:lnTo>
                  <a:lnTo>
                    <a:pt x="18" y="107"/>
                  </a:lnTo>
                  <a:lnTo>
                    <a:pt x="12" y="86"/>
                  </a:lnTo>
                  <a:lnTo>
                    <a:pt x="0" y="18"/>
                  </a:lnTo>
                  <a:lnTo>
                    <a:pt x="145" y="0"/>
                  </a:lnTo>
                  <a:lnTo>
                    <a:pt x="151" y="18"/>
                  </a:lnTo>
                  <a:lnTo>
                    <a:pt x="156" y="37"/>
                  </a:lnTo>
                  <a:lnTo>
                    <a:pt x="165" y="57"/>
                  </a:lnTo>
                  <a:lnTo>
                    <a:pt x="176" y="76"/>
                  </a:lnTo>
                  <a:lnTo>
                    <a:pt x="187" y="95"/>
                  </a:lnTo>
                  <a:lnTo>
                    <a:pt x="201" y="112"/>
                  </a:lnTo>
                  <a:lnTo>
                    <a:pt x="217" y="128"/>
                  </a:lnTo>
                  <a:lnTo>
                    <a:pt x="233" y="141"/>
                  </a:lnTo>
                  <a:close/>
                </a:path>
              </a:pathLst>
            </a:custGeom>
            <a:solidFill>
              <a:srgbClr val="FFCC99"/>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37" name="Freeform 373"/>
            <p:cNvSpPr/>
            <p:nvPr/>
          </p:nvSpPr>
          <p:spPr bwMode="auto">
            <a:xfrm>
              <a:off x="4170" y="6427"/>
              <a:ext cx="92" cy="39"/>
            </a:xfrm>
            <a:custGeom>
              <a:avLst/>
              <a:gdLst>
                <a:gd name="T0" fmla="*/ 0 w 82"/>
                <a:gd name="T1" fmla="*/ 21 h 43"/>
                <a:gd name="T2" fmla="*/ 0 w 82"/>
                <a:gd name="T3" fmla="*/ 21 h 43"/>
                <a:gd name="T4" fmla="*/ 7 w 82"/>
                <a:gd name="T5" fmla="*/ 21 h 43"/>
                <a:gd name="T6" fmla="*/ 12 w 82"/>
                <a:gd name="T7" fmla="*/ 19 h 43"/>
                <a:gd name="T8" fmla="*/ 17 w 82"/>
                <a:gd name="T9" fmla="*/ 18 h 43"/>
                <a:gd name="T10" fmla="*/ 22 w 82"/>
                <a:gd name="T11" fmla="*/ 15 h 43"/>
                <a:gd name="T12" fmla="*/ 27 w 82"/>
                <a:gd name="T13" fmla="*/ 13 h 43"/>
                <a:gd name="T14" fmla="*/ 32 w 82"/>
                <a:gd name="T15" fmla="*/ 10 h 43"/>
                <a:gd name="T16" fmla="*/ 36 w 82"/>
                <a:gd name="T17" fmla="*/ 7 h 43"/>
                <a:gd name="T18" fmla="*/ 40 w 82"/>
                <a:gd name="T19" fmla="*/ 4 h 43"/>
                <a:gd name="T20" fmla="*/ 36 w 82"/>
                <a:gd name="T21" fmla="*/ 0 h 43"/>
                <a:gd name="T22" fmla="*/ 32 w 82"/>
                <a:gd name="T23" fmla="*/ 3 h 43"/>
                <a:gd name="T24" fmla="*/ 28 w 82"/>
                <a:gd name="T25" fmla="*/ 6 h 43"/>
                <a:gd name="T26" fmla="*/ 24 w 82"/>
                <a:gd name="T27" fmla="*/ 8 h 43"/>
                <a:gd name="T28" fmla="*/ 20 w 82"/>
                <a:gd name="T29" fmla="*/ 10 h 43"/>
                <a:gd name="T30" fmla="*/ 15 w 82"/>
                <a:gd name="T31" fmla="*/ 13 h 43"/>
                <a:gd name="T32" fmla="*/ 10 w 82"/>
                <a:gd name="T33" fmla="*/ 14 h 43"/>
                <a:gd name="T34" fmla="*/ 5 w 82"/>
                <a:gd name="T35" fmla="*/ 16 h 43"/>
                <a:gd name="T36" fmla="*/ 0 w 82"/>
                <a:gd name="T37" fmla="*/ 16 h 43"/>
                <a:gd name="T38" fmla="*/ 0 w 82"/>
                <a:gd name="T39" fmla="*/ 16 h 43"/>
                <a:gd name="T40" fmla="*/ 0 w 82"/>
                <a:gd name="T41" fmla="*/ 2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43"/>
                <a:gd name="T65" fmla="*/ 82 w 82"/>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43">
                  <a:moveTo>
                    <a:pt x="0" y="43"/>
                  </a:moveTo>
                  <a:lnTo>
                    <a:pt x="0" y="43"/>
                  </a:lnTo>
                  <a:lnTo>
                    <a:pt x="14" y="42"/>
                  </a:lnTo>
                  <a:lnTo>
                    <a:pt x="24" y="38"/>
                  </a:lnTo>
                  <a:lnTo>
                    <a:pt x="34" y="36"/>
                  </a:lnTo>
                  <a:lnTo>
                    <a:pt x="46" y="31"/>
                  </a:lnTo>
                  <a:lnTo>
                    <a:pt x="55" y="27"/>
                  </a:lnTo>
                  <a:lnTo>
                    <a:pt x="65" y="20"/>
                  </a:lnTo>
                  <a:lnTo>
                    <a:pt x="74" y="14"/>
                  </a:lnTo>
                  <a:lnTo>
                    <a:pt x="82" y="8"/>
                  </a:lnTo>
                  <a:lnTo>
                    <a:pt x="73" y="0"/>
                  </a:lnTo>
                  <a:lnTo>
                    <a:pt x="65" y="6"/>
                  </a:lnTo>
                  <a:lnTo>
                    <a:pt x="57" y="12"/>
                  </a:lnTo>
                  <a:lnTo>
                    <a:pt x="49" y="17"/>
                  </a:lnTo>
                  <a:lnTo>
                    <a:pt x="40" y="21"/>
                  </a:lnTo>
                  <a:lnTo>
                    <a:pt x="31" y="26"/>
                  </a:lnTo>
                  <a:lnTo>
                    <a:pt x="21" y="28"/>
                  </a:lnTo>
                  <a:lnTo>
                    <a:pt x="11" y="32"/>
                  </a:lnTo>
                  <a:lnTo>
                    <a:pt x="0" y="33"/>
                  </a:lnTo>
                  <a:lnTo>
                    <a:pt x="0" y="4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38" name="Freeform 374"/>
            <p:cNvSpPr/>
            <p:nvPr/>
          </p:nvSpPr>
          <p:spPr bwMode="auto">
            <a:xfrm>
              <a:off x="3996" y="6379"/>
              <a:ext cx="165" cy="89"/>
            </a:xfrm>
            <a:custGeom>
              <a:avLst/>
              <a:gdLst>
                <a:gd name="T0" fmla="*/ 0 w 150"/>
                <a:gd name="T1" fmla="*/ 0 h 95"/>
                <a:gd name="T2" fmla="*/ 0 w 150"/>
                <a:gd name="T3" fmla="*/ 0 h 95"/>
                <a:gd name="T4" fmla="*/ 3 w 150"/>
                <a:gd name="T5" fmla="*/ 11 h 95"/>
                <a:gd name="T6" fmla="*/ 9 w 150"/>
                <a:gd name="T7" fmla="*/ 22 h 95"/>
                <a:gd name="T8" fmla="*/ 17 w 150"/>
                <a:gd name="T9" fmla="*/ 30 h 95"/>
                <a:gd name="T10" fmla="*/ 26 w 150"/>
                <a:gd name="T11" fmla="*/ 37 h 95"/>
                <a:gd name="T12" fmla="*/ 37 w 150"/>
                <a:gd name="T13" fmla="*/ 43 h 95"/>
                <a:gd name="T14" fmla="*/ 50 w 150"/>
                <a:gd name="T15" fmla="*/ 46 h 95"/>
                <a:gd name="T16" fmla="*/ 63 w 150"/>
                <a:gd name="T17" fmla="*/ 48 h 95"/>
                <a:gd name="T18" fmla="*/ 76 w 150"/>
                <a:gd name="T19" fmla="*/ 47 h 95"/>
                <a:gd name="T20" fmla="*/ 76 w 150"/>
                <a:gd name="T21" fmla="*/ 42 h 95"/>
                <a:gd name="T22" fmla="*/ 63 w 150"/>
                <a:gd name="T23" fmla="*/ 43 h 95"/>
                <a:gd name="T24" fmla="*/ 52 w 150"/>
                <a:gd name="T25" fmla="*/ 41 h 95"/>
                <a:gd name="T26" fmla="*/ 41 w 150"/>
                <a:gd name="T27" fmla="*/ 38 h 95"/>
                <a:gd name="T28" fmla="*/ 30 w 150"/>
                <a:gd name="T29" fmla="*/ 33 h 95"/>
                <a:gd name="T30" fmla="*/ 22 w 150"/>
                <a:gd name="T31" fmla="*/ 27 h 95"/>
                <a:gd name="T32" fmla="*/ 15 w 150"/>
                <a:gd name="T33" fmla="*/ 19 h 95"/>
                <a:gd name="T34" fmla="*/ 9 w 150"/>
                <a:gd name="T35" fmla="*/ 10 h 95"/>
                <a:gd name="T36" fmla="*/ 6 w 150"/>
                <a:gd name="T37" fmla="*/ 0 h 95"/>
                <a:gd name="T38" fmla="*/ 6 w 150"/>
                <a:gd name="T39" fmla="*/ 0 h 95"/>
                <a:gd name="T40" fmla="*/ 0 w 150"/>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95"/>
                <a:gd name="T65" fmla="*/ 150 w 150"/>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95">
                  <a:moveTo>
                    <a:pt x="0" y="0"/>
                  </a:moveTo>
                  <a:lnTo>
                    <a:pt x="0" y="0"/>
                  </a:lnTo>
                  <a:lnTo>
                    <a:pt x="6" y="22"/>
                  </a:lnTo>
                  <a:lnTo>
                    <a:pt x="18" y="43"/>
                  </a:lnTo>
                  <a:lnTo>
                    <a:pt x="34" y="60"/>
                  </a:lnTo>
                  <a:lnTo>
                    <a:pt x="52" y="73"/>
                  </a:lnTo>
                  <a:lnTo>
                    <a:pt x="74" y="85"/>
                  </a:lnTo>
                  <a:lnTo>
                    <a:pt x="99" y="92"/>
                  </a:lnTo>
                  <a:lnTo>
                    <a:pt x="125" y="95"/>
                  </a:lnTo>
                  <a:lnTo>
                    <a:pt x="150" y="94"/>
                  </a:lnTo>
                  <a:lnTo>
                    <a:pt x="150" y="84"/>
                  </a:lnTo>
                  <a:lnTo>
                    <a:pt x="125" y="85"/>
                  </a:lnTo>
                  <a:lnTo>
                    <a:pt x="102" y="82"/>
                  </a:lnTo>
                  <a:lnTo>
                    <a:pt x="80" y="76"/>
                  </a:lnTo>
                  <a:lnTo>
                    <a:pt x="60" y="66"/>
                  </a:lnTo>
                  <a:lnTo>
                    <a:pt x="43" y="53"/>
                  </a:lnTo>
                  <a:lnTo>
                    <a:pt x="29" y="38"/>
                  </a:lnTo>
                  <a:lnTo>
                    <a:pt x="18" y="20"/>
                  </a:lnTo>
                  <a:lnTo>
                    <a:pt x="12" y="0"/>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39" name="Freeform 375"/>
            <p:cNvSpPr/>
            <p:nvPr/>
          </p:nvSpPr>
          <p:spPr bwMode="auto">
            <a:xfrm>
              <a:off x="3982" y="6311"/>
              <a:ext cx="27" cy="68"/>
            </a:xfrm>
            <a:custGeom>
              <a:avLst/>
              <a:gdLst>
                <a:gd name="T0" fmla="*/ 3 w 25"/>
                <a:gd name="T1" fmla="*/ 0 h 73"/>
                <a:gd name="T2" fmla="*/ 0 w 25"/>
                <a:gd name="T3" fmla="*/ 3 h 73"/>
                <a:gd name="T4" fmla="*/ 6 w 25"/>
                <a:gd name="T5" fmla="*/ 37 h 73"/>
                <a:gd name="T6" fmla="*/ 12 w 25"/>
                <a:gd name="T7" fmla="*/ 37 h 73"/>
                <a:gd name="T8" fmla="*/ 6 w 25"/>
                <a:gd name="T9" fmla="*/ 3 h 73"/>
                <a:gd name="T10" fmla="*/ 3 w 25"/>
                <a:gd name="T11" fmla="*/ 5 h 73"/>
                <a:gd name="T12" fmla="*/ 3 w 25"/>
                <a:gd name="T13" fmla="*/ 0 h 73"/>
                <a:gd name="T14" fmla="*/ 0 w 25"/>
                <a:gd name="T15" fmla="*/ 0 h 73"/>
                <a:gd name="T16" fmla="*/ 0 w 25"/>
                <a:gd name="T17" fmla="*/ 3 h 73"/>
                <a:gd name="T18" fmla="*/ 3 w 25"/>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73"/>
                <a:gd name="T32" fmla="*/ 25 w 25"/>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73">
                  <a:moveTo>
                    <a:pt x="7" y="0"/>
                  </a:moveTo>
                  <a:lnTo>
                    <a:pt x="1" y="5"/>
                  </a:lnTo>
                  <a:lnTo>
                    <a:pt x="13" y="73"/>
                  </a:lnTo>
                  <a:lnTo>
                    <a:pt x="25" y="73"/>
                  </a:lnTo>
                  <a:lnTo>
                    <a:pt x="13" y="5"/>
                  </a:lnTo>
                  <a:lnTo>
                    <a:pt x="7" y="10"/>
                  </a:lnTo>
                  <a:lnTo>
                    <a:pt x="7" y="0"/>
                  </a:lnTo>
                  <a:lnTo>
                    <a:pt x="0" y="0"/>
                  </a:lnTo>
                  <a:lnTo>
                    <a:pt x="1" y="5"/>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40" name="Freeform 376"/>
            <p:cNvSpPr/>
            <p:nvPr/>
          </p:nvSpPr>
          <p:spPr bwMode="auto">
            <a:xfrm>
              <a:off x="3992" y="6294"/>
              <a:ext cx="170" cy="26"/>
            </a:xfrm>
            <a:custGeom>
              <a:avLst/>
              <a:gdLst>
                <a:gd name="T0" fmla="*/ 75 w 151"/>
                <a:gd name="T1" fmla="*/ 3 h 30"/>
                <a:gd name="T2" fmla="*/ 72 w 151"/>
                <a:gd name="T3" fmla="*/ 1 h 30"/>
                <a:gd name="T4" fmla="*/ 0 w 151"/>
                <a:gd name="T5" fmla="*/ 9 h 30"/>
                <a:gd name="T6" fmla="*/ 0 w 151"/>
                <a:gd name="T7" fmla="*/ 14 h 30"/>
                <a:gd name="T8" fmla="*/ 72 w 151"/>
                <a:gd name="T9" fmla="*/ 5 h 30"/>
                <a:gd name="T10" fmla="*/ 69 w 151"/>
                <a:gd name="T11" fmla="*/ 3 h 30"/>
                <a:gd name="T12" fmla="*/ 75 w 151"/>
                <a:gd name="T13" fmla="*/ 3 h 30"/>
                <a:gd name="T14" fmla="*/ 74 w 151"/>
                <a:gd name="T15" fmla="*/ 0 h 30"/>
                <a:gd name="T16" fmla="*/ 72 w 151"/>
                <a:gd name="T17" fmla="*/ 1 h 30"/>
                <a:gd name="T18" fmla="*/ 75 w 151"/>
                <a:gd name="T19" fmla="*/ 3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30"/>
                <a:gd name="T32" fmla="*/ 151 w 151"/>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30">
                  <a:moveTo>
                    <a:pt x="151" y="7"/>
                  </a:moveTo>
                  <a:lnTo>
                    <a:pt x="145" y="2"/>
                  </a:lnTo>
                  <a:lnTo>
                    <a:pt x="0" y="20"/>
                  </a:lnTo>
                  <a:lnTo>
                    <a:pt x="0" y="30"/>
                  </a:lnTo>
                  <a:lnTo>
                    <a:pt x="145" y="11"/>
                  </a:lnTo>
                  <a:lnTo>
                    <a:pt x="139" y="7"/>
                  </a:lnTo>
                  <a:lnTo>
                    <a:pt x="151" y="7"/>
                  </a:lnTo>
                  <a:lnTo>
                    <a:pt x="149" y="0"/>
                  </a:lnTo>
                  <a:lnTo>
                    <a:pt x="145" y="2"/>
                  </a:lnTo>
                  <a:lnTo>
                    <a:pt x="151" y="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395641" name="Freeform 377"/>
            <p:cNvSpPr/>
            <p:nvPr/>
          </p:nvSpPr>
          <p:spPr bwMode="auto">
            <a:xfrm>
              <a:off x="4150" y="6300"/>
              <a:ext cx="119" cy="133"/>
            </a:xfrm>
            <a:custGeom>
              <a:avLst/>
              <a:gdLst>
                <a:gd name="T0" fmla="*/ 49 w 105"/>
                <a:gd name="T1" fmla="*/ 72 h 145"/>
                <a:gd name="T2" fmla="*/ 49 w 105"/>
                <a:gd name="T3" fmla="*/ 68 h 145"/>
                <a:gd name="T4" fmla="*/ 41 w 105"/>
                <a:gd name="T5" fmla="*/ 62 h 145"/>
                <a:gd name="T6" fmla="*/ 34 w 105"/>
                <a:gd name="T7" fmla="*/ 54 h 145"/>
                <a:gd name="T8" fmla="*/ 27 w 105"/>
                <a:gd name="T9" fmla="*/ 46 h 145"/>
                <a:gd name="T10" fmla="*/ 21 w 105"/>
                <a:gd name="T11" fmla="*/ 37 h 145"/>
                <a:gd name="T12" fmla="*/ 16 w 105"/>
                <a:gd name="T13" fmla="*/ 28 h 145"/>
                <a:gd name="T14" fmla="*/ 11 w 105"/>
                <a:gd name="T15" fmla="*/ 18 h 145"/>
                <a:gd name="T16" fmla="*/ 8 w 105"/>
                <a:gd name="T17" fmla="*/ 8 h 145"/>
                <a:gd name="T18" fmla="*/ 6 w 105"/>
                <a:gd name="T19" fmla="*/ 0 h 145"/>
                <a:gd name="T20" fmla="*/ 0 w 105"/>
                <a:gd name="T21" fmla="*/ 0 h 145"/>
                <a:gd name="T22" fmla="*/ 3 w 105"/>
                <a:gd name="T23" fmla="*/ 9 h 145"/>
                <a:gd name="T24" fmla="*/ 6 w 105"/>
                <a:gd name="T25" fmla="*/ 19 h 145"/>
                <a:gd name="T26" fmla="*/ 10 w 105"/>
                <a:gd name="T27" fmla="*/ 29 h 145"/>
                <a:gd name="T28" fmla="*/ 15 w 105"/>
                <a:gd name="T29" fmla="*/ 39 h 145"/>
                <a:gd name="T30" fmla="*/ 21 w 105"/>
                <a:gd name="T31" fmla="*/ 48 h 145"/>
                <a:gd name="T32" fmla="*/ 28 w 105"/>
                <a:gd name="T33" fmla="*/ 57 h 145"/>
                <a:gd name="T34" fmla="*/ 37 w 105"/>
                <a:gd name="T35" fmla="*/ 65 h 145"/>
                <a:gd name="T36" fmla="*/ 45 w 105"/>
                <a:gd name="T37" fmla="*/ 72 h 145"/>
                <a:gd name="T38" fmla="*/ 45 w 105"/>
                <a:gd name="T39" fmla="*/ 68 h 145"/>
                <a:gd name="T40" fmla="*/ 49 w 105"/>
                <a:gd name="T41" fmla="*/ 72 h 145"/>
                <a:gd name="T42" fmla="*/ 52 w 105"/>
                <a:gd name="T43" fmla="*/ 70 h 145"/>
                <a:gd name="T44" fmla="*/ 49 w 105"/>
                <a:gd name="T45" fmla="*/ 68 h 145"/>
                <a:gd name="T46" fmla="*/ 49 w 105"/>
                <a:gd name="T47" fmla="*/ 72 h 1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
                <a:gd name="T73" fmla="*/ 0 h 145"/>
                <a:gd name="T74" fmla="*/ 105 w 105"/>
                <a:gd name="T75" fmla="*/ 145 h 1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 h="145">
                  <a:moveTo>
                    <a:pt x="99" y="145"/>
                  </a:moveTo>
                  <a:lnTo>
                    <a:pt x="99" y="137"/>
                  </a:lnTo>
                  <a:lnTo>
                    <a:pt x="82" y="124"/>
                  </a:lnTo>
                  <a:lnTo>
                    <a:pt x="68" y="109"/>
                  </a:lnTo>
                  <a:lnTo>
                    <a:pt x="54" y="92"/>
                  </a:lnTo>
                  <a:lnTo>
                    <a:pt x="43" y="74"/>
                  </a:lnTo>
                  <a:lnTo>
                    <a:pt x="32" y="56"/>
                  </a:lnTo>
                  <a:lnTo>
                    <a:pt x="23" y="36"/>
                  </a:lnTo>
                  <a:lnTo>
                    <a:pt x="17" y="17"/>
                  </a:lnTo>
                  <a:lnTo>
                    <a:pt x="12" y="0"/>
                  </a:lnTo>
                  <a:lnTo>
                    <a:pt x="0" y="0"/>
                  </a:lnTo>
                  <a:lnTo>
                    <a:pt x="6" y="19"/>
                  </a:lnTo>
                  <a:lnTo>
                    <a:pt x="12" y="39"/>
                  </a:lnTo>
                  <a:lnTo>
                    <a:pt x="20" y="58"/>
                  </a:lnTo>
                  <a:lnTo>
                    <a:pt x="31" y="79"/>
                  </a:lnTo>
                  <a:lnTo>
                    <a:pt x="43" y="97"/>
                  </a:lnTo>
                  <a:lnTo>
                    <a:pt x="56" y="114"/>
                  </a:lnTo>
                  <a:lnTo>
                    <a:pt x="74" y="131"/>
                  </a:lnTo>
                  <a:lnTo>
                    <a:pt x="90" y="145"/>
                  </a:lnTo>
                  <a:lnTo>
                    <a:pt x="90" y="137"/>
                  </a:lnTo>
                  <a:lnTo>
                    <a:pt x="99" y="145"/>
                  </a:lnTo>
                  <a:lnTo>
                    <a:pt x="105" y="141"/>
                  </a:lnTo>
                  <a:lnTo>
                    <a:pt x="99" y="137"/>
                  </a:lnTo>
                  <a:lnTo>
                    <a:pt x="99" y="145"/>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11"/>
          <p:cNvSpPr txBox="1"/>
          <p:nvPr/>
        </p:nvSpPr>
        <p:spPr>
          <a:xfrm>
            <a:off x="5386956" y="2791328"/>
            <a:ext cx="2641600" cy="835660"/>
          </a:xfrm>
          <a:prstGeom prst="rect">
            <a:avLst/>
          </a:prstGeom>
          <a:noFill/>
        </p:spPr>
        <p:txBody>
          <a:bodyPr wrap="none" rtlCol="0">
            <a:spAutoFit/>
          </a:bodyPr>
          <a:lstStyle/>
          <a:p>
            <a:pPr marL="0" lvl="1" algn="ctr"/>
            <a:r>
              <a:rPr lang="zh-CN" altLang="en-US" sz="4835" b="1" dirty="0">
                <a:solidFill>
                  <a:srgbClr val="0170C1"/>
                </a:solidFill>
                <a:latin typeface="微软雅黑" panose="020B0503020204020204" charset="-122"/>
                <a:ea typeface="微软雅黑" panose="020B0503020204020204" charset="-122"/>
              </a:rPr>
              <a:t>目视管理</a:t>
            </a:r>
          </a:p>
        </p:txBody>
      </p:sp>
    </p:spTree>
  </p:cSld>
  <p:clrMapOvr>
    <a:masterClrMapping/>
  </p:clrMapOvr>
  <mc:AlternateContent xmlns:mc="http://schemas.openxmlformats.org/markup-compatibility/2006" xmlns:p14="http://schemas.microsoft.com/office/powerpoint/2010/main">
    <mc:Choice Requires="p14">
      <p:transition spd="slow" p14:dur="1250" advTm="0"/>
    </mc:Choice>
    <mc:Fallback xmlns="">
      <p:transition spd="slow"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964703" y="2183351"/>
            <a:ext cx="5694997" cy="117570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6000" b="1" dirty="0">
                <a:solidFill>
                  <a:srgbClr val="1E6FAD"/>
                </a:solidFill>
                <a:latin typeface="微软雅黑" panose="020B0503020204020204" charset="-122"/>
                <a:ea typeface="微软雅黑" panose="020B0503020204020204" charset="-122"/>
              </a:rPr>
              <a:t>感谢聆听</a:t>
            </a:r>
            <a:endParaRPr lang="zh-CN" sz="5120" b="1" dirty="0">
              <a:solidFill>
                <a:srgbClr val="1E6FAD"/>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0167" y="173567"/>
            <a:ext cx="3386667" cy="583565"/>
          </a:xfrm>
          <a:prstGeom prst="rect">
            <a:avLst/>
          </a:prstGeom>
          <a:noFill/>
        </p:spPr>
        <p:txBody>
          <a:bodyPr wrap="square" rtlCol="0" anchor="t">
            <a:spAutoFit/>
          </a:bodyPr>
          <a:lstStyle/>
          <a:p>
            <a:r>
              <a:rPr lang="zh-CN" altLang="en-US" sz="3200" b="1">
                <a:solidFill>
                  <a:srgbClr val="1E6FAD"/>
                </a:solidFill>
                <a:latin typeface="微软雅黑" panose="020B0503020204020204" charset="-122"/>
                <a:ea typeface="微软雅黑" panose="020B0503020204020204" charset="-122"/>
                <a:cs typeface="微软雅黑" panose="020B0503020204020204" charset="-122"/>
              </a:rPr>
              <a:t>目视工厂的定义</a:t>
            </a:r>
          </a:p>
        </p:txBody>
      </p:sp>
      <p:sp>
        <p:nvSpPr>
          <p:cNvPr id="2" name="文本框 1"/>
          <p:cNvSpPr txBox="1"/>
          <p:nvPr/>
        </p:nvSpPr>
        <p:spPr>
          <a:xfrm>
            <a:off x="947420" y="1179407"/>
            <a:ext cx="10295467" cy="1572260"/>
          </a:xfrm>
          <a:prstGeom prst="rect">
            <a:avLst/>
          </a:prstGeom>
          <a:noFill/>
        </p:spPr>
        <p:txBody>
          <a:bodyPr wrap="square" rtlCol="0" anchor="t">
            <a:spAutoFit/>
          </a:bodyPr>
          <a:lstStyle/>
          <a:p>
            <a:pPr>
              <a:lnSpc>
                <a:spcPct val="150000"/>
              </a:lnSpc>
            </a:pPr>
            <a:r>
              <a:rPr lang="zh-CN" altLang="en-US" sz="2135">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就是将企业各种信息利用形象直观、色彩适宜的各种视觉感知信息展示在眼前，让人们一目了然，一看就明白，依托准确的信息来组织现场生产活动，达到提高劳动生产率目的的一种管理方式。</a:t>
            </a:r>
          </a:p>
        </p:txBody>
      </p:sp>
      <p:grpSp>
        <p:nvGrpSpPr>
          <p:cNvPr id="4" name="组合 3"/>
          <p:cNvGrpSpPr/>
          <p:nvPr/>
        </p:nvGrpSpPr>
        <p:grpSpPr>
          <a:xfrm>
            <a:off x="430953" y="3716867"/>
            <a:ext cx="11074400" cy="2820247"/>
            <a:chOff x="524" y="2515"/>
            <a:chExt cx="13080" cy="3331"/>
          </a:xfrm>
        </p:grpSpPr>
        <p:sp>
          <p:nvSpPr>
            <p:cNvPr id="6" name="išļíḍê"/>
            <p:cNvSpPr/>
            <p:nvPr/>
          </p:nvSpPr>
          <p:spPr>
            <a:xfrm>
              <a:off x="524" y="4606"/>
              <a:ext cx="13081" cy="12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2400"/>
            </a:p>
          </p:txBody>
        </p:sp>
        <p:sp>
          <p:nvSpPr>
            <p:cNvPr id="18" name="íŝḷïḋé"/>
            <p:cNvSpPr/>
            <p:nvPr/>
          </p:nvSpPr>
          <p:spPr>
            <a:xfrm>
              <a:off x="1383" y="2515"/>
              <a:ext cx="3301" cy="3172"/>
            </a:xfrm>
            <a:prstGeom prst="rect">
              <a:avLst/>
            </a:prstGeom>
            <a:solidFill>
              <a:srgbClr val="0070C0"/>
            </a:solidFill>
            <a:ln w="3175">
              <a:noFill/>
              <a:prstDash val="sysDash"/>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3735" b="1"/>
            </a:p>
          </p:txBody>
        </p:sp>
        <p:grpSp>
          <p:nvGrpSpPr>
            <p:cNvPr id="237" name="íŝḷîḑé"/>
            <p:cNvGrpSpPr/>
            <p:nvPr/>
          </p:nvGrpSpPr>
          <p:grpSpPr>
            <a:xfrm>
              <a:off x="1239" y="4606"/>
              <a:ext cx="3588" cy="1240"/>
              <a:chOff x="1804412" y="3079133"/>
              <a:chExt cx="3344301" cy="1155456"/>
            </a:xfrm>
          </p:grpSpPr>
          <p:sp>
            <p:nvSpPr>
              <p:cNvPr id="21" name="ïśḻïḓé"/>
              <p:cNvSpPr/>
              <p:nvPr/>
            </p:nvSpPr>
            <p:spPr>
              <a:xfrm>
                <a:off x="1804412" y="3079133"/>
                <a:ext cx="2227471" cy="1155456"/>
              </a:xfrm>
              <a:prstGeom prst="corner">
                <a:avLst>
                  <a:gd name="adj1" fmla="val 13050"/>
                  <a:gd name="adj2" fmla="val 117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2400"/>
              </a:p>
            </p:txBody>
          </p:sp>
          <p:sp>
            <p:nvSpPr>
              <p:cNvPr id="22" name="ïslíďé"/>
              <p:cNvSpPr/>
              <p:nvPr/>
            </p:nvSpPr>
            <p:spPr>
              <a:xfrm flipH="1">
                <a:off x="2921242" y="3079133"/>
                <a:ext cx="2227471" cy="1155456"/>
              </a:xfrm>
              <a:prstGeom prst="corner">
                <a:avLst>
                  <a:gd name="adj1" fmla="val 13050"/>
                  <a:gd name="adj2" fmla="val 117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2400"/>
              </a:p>
            </p:txBody>
          </p:sp>
        </p:grpSp>
        <p:grpSp>
          <p:nvGrpSpPr>
            <p:cNvPr id="451" name="îšľïḑe"/>
            <p:cNvGrpSpPr/>
            <p:nvPr/>
          </p:nvGrpSpPr>
          <p:grpSpPr>
            <a:xfrm>
              <a:off x="2258" y="2684"/>
              <a:ext cx="1551" cy="2542"/>
              <a:chOff x="3492542" y="1028700"/>
              <a:chExt cx="1445461" cy="2369180"/>
            </a:xfrm>
          </p:grpSpPr>
          <p:sp>
            <p:nvSpPr>
              <p:cNvPr id="239" name="ï$ḷïďé"/>
              <p:cNvSpPr/>
              <p:nvPr/>
            </p:nvSpPr>
            <p:spPr bwMode="auto">
              <a:xfrm>
                <a:off x="3555026" y="1461921"/>
                <a:ext cx="286385" cy="306171"/>
              </a:xfrm>
              <a:custGeom>
                <a:avLst/>
                <a:gdLst>
                  <a:gd name="T0" fmla="*/ 127 w 147"/>
                  <a:gd name="T1" fmla="*/ 116 h 157"/>
                  <a:gd name="T2" fmla="*/ 117 w 147"/>
                  <a:gd name="T3" fmla="*/ 102 h 157"/>
                  <a:gd name="T4" fmla="*/ 116 w 147"/>
                  <a:gd name="T5" fmla="*/ 103 h 157"/>
                  <a:gd name="T6" fmla="*/ 105 w 147"/>
                  <a:gd name="T7" fmla="*/ 96 h 157"/>
                  <a:gd name="T8" fmla="*/ 91 w 147"/>
                  <a:gd name="T9" fmla="*/ 88 h 157"/>
                  <a:gd name="T10" fmla="*/ 77 w 147"/>
                  <a:gd name="T11" fmla="*/ 81 h 157"/>
                  <a:gd name="T12" fmla="*/ 79 w 147"/>
                  <a:gd name="T13" fmla="*/ 73 h 157"/>
                  <a:gd name="T14" fmla="*/ 80 w 147"/>
                  <a:gd name="T15" fmla="*/ 63 h 157"/>
                  <a:gd name="T16" fmla="*/ 75 w 147"/>
                  <a:gd name="T17" fmla="*/ 51 h 157"/>
                  <a:gd name="T18" fmla="*/ 70 w 147"/>
                  <a:gd name="T19" fmla="*/ 35 h 157"/>
                  <a:gd name="T20" fmla="*/ 62 w 147"/>
                  <a:gd name="T21" fmla="*/ 23 h 157"/>
                  <a:gd name="T22" fmla="*/ 57 w 147"/>
                  <a:gd name="T23" fmla="*/ 8 h 157"/>
                  <a:gd name="T24" fmla="*/ 41 w 147"/>
                  <a:gd name="T25" fmla="*/ 4 h 157"/>
                  <a:gd name="T26" fmla="*/ 29 w 147"/>
                  <a:gd name="T27" fmla="*/ 2 h 157"/>
                  <a:gd name="T28" fmla="*/ 20 w 147"/>
                  <a:gd name="T29" fmla="*/ 13 h 157"/>
                  <a:gd name="T30" fmla="*/ 11 w 147"/>
                  <a:gd name="T31" fmla="*/ 27 h 157"/>
                  <a:gd name="T32" fmla="*/ 7 w 147"/>
                  <a:gd name="T33" fmla="*/ 39 h 157"/>
                  <a:gd name="T34" fmla="*/ 9 w 147"/>
                  <a:gd name="T35" fmla="*/ 45 h 157"/>
                  <a:gd name="T36" fmla="*/ 12 w 147"/>
                  <a:gd name="T37" fmla="*/ 66 h 157"/>
                  <a:gd name="T38" fmla="*/ 20 w 147"/>
                  <a:gd name="T39" fmla="*/ 79 h 157"/>
                  <a:gd name="T40" fmla="*/ 18 w 147"/>
                  <a:gd name="T41" fmla="*/ 91 h 157"/>
                  <a:gd name="T42" fmla="*/ 26 w 147"/>
                  <a:gd name="T43" fmla="*/ 107 h 157"/>
                  <a:gd name="T44" fmla="*/ 32 w 147"/>
                  <a:gd name="T45" fmla="*/ 123 h 157"/>
                  <a:gd name="T46" fmla="*/ 45 w 147"/>
                  <a:gd name="T47" fmla="*/ 131 h 157"/>
                  <a:gd name="T48" fmla="*/ 47 w 147"/>
                  <a:gd name="T49" fmla="*/ 135 h 157"/>
                  <a:gd name="T50" fmla="*/ 64 w 147"/>
                  <a:gd name="T51" fmla="*/ 143 h 157"/>
                  <a:gd name="T52" fmla="*/ 79 w 147"/>
                  <a:gd name="T53" fmla="*/ 156 h 157"/>
                  <a:gd name="T54" fmla="*/ 90 w 147"/>
                  <a:gd name="T55" fmla="*/ 149 h 157"/>
                  <a:gd name="T56" fmla="*/ 94 w 147"/>
                  <a:gd name="T57" fmla="*/ 149 h 157"/>
                  <a:gd name="T58" fmla="*/ 108 w 147"/>
                  <a:gd name="T59" fmla="*/ 153 h 157"/>
                  <a:gd name="T60" fmla="*/ 116 w 147"/>
                  <a:gd name="T61" fmla="*/ 152 h 157"/>
                  <a:gd name="T62" fmla="*/ 135 w 147"/>
                  <a:gd name="T63" fmla="*/ 147 h 157"/>
                  <a:gd name="T64" fmla="*/ 146 w 147"/>
                  <a:gd name="T65" fmla="*/ 134 h 157"/>
                  <a:gd name="T66" fmla="*/ 126 w 147"/>
                  <a:gd name="T6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7" h="157">
                    <a:moveTo>
                      <a:pt x="126" y="121"/>
                    </a:moveTo>
                    <a:cubicBezTo>
                      <a:pt x="127" y="120"/>
                      <a:pt x="128" y="119"/>
                      <a:pt x="127" y="116"/>
                    </a:cubicBezTo>
                    <a:cubicBezTo>
                      <a:pt x="128" y="114"/>
                      <a:pt x="129" y="111"/>
                      <a:pt x="128" y="109"/>
                    </a:cubicBezTo>
                    <a:cubicBezTo>
                      <a:pt x="127" y="104"/>
                      <a:pt x="122" y="101"/>
                      <a:pt x="117" y="102"/>
                    </a:cubicBezTo>
                    <a:cubicBezTo>
                      <a:pt x="117" y="102"/>
                      <a:pt x="117" y="103"/>
                      <a:pt x="116" y="103"/>
                    </a:cubicBezTo>
                    <a:cubicBezTo>
                      <a:pt x="116" y="103"/>
                      <a:pt x="116" y="103"/>
                      <a:pt x="116" y="103"/>
                    </a:cubicBezTo>
                    <a:cubicBezTo>
                      <a:pt x="115" y="98"/>
                      <a:pt x="110" y="95"/>
                      <a:pt x="105" y="96"/>
                    </a:cubicBezTo>
                    <a:cubicBezTo>
                      <a:pt x="105" y="96"/>
                      <a:pt x="105" y="96"/>
                      <a:pt x="105" y="96"/>
                    </a:cubicBezTo>
                    <a:cubicBezTo>
                      <a:pt x="104" y="90"/>
                      <a:pt x="98" y="86"/>
                      <a:pt x="92" y="88"/>
                    </a:cubicBezTo>
                    <a:cubicBezTo>
                      <a:pt x="91" y="88"/>
                      <a:pt x="91" y="88"/>
                      <a:pt x="91" y="88"/>
                    </a:cubicBezTo>
                    <a:cubicBezTo>
                      <a:pt x="89" y="83"/>
                      <a:pt x="83" y="80"/>
                      <a:pt x="77" y="81"/>
                    </a:cubicBezTo>
                    <a:cubicBezTo>
                      <a:pt x="77" y="81"/>
                      <a:pt x="77" y="81"/>
                      <a:pt x="77" y="81"/>
                    </a:cubicBezTo>
                    <a:cubicBezTo>
                      <a:pt x="77" y="81"/>
                      <a:pt x="77" y="81"/>
                      <a:pt x="77" y="81"/>
                    </a:cubicBezTo>
                    <a:cubicBezTo>
                      <a:pt x="79" y="79"/>
                      <a:pt x="80" y="76"/>
                      <a:pt x="79" y="73"/>
                    </a:cubicBezTo>
                    <a:cubicBezTo>
                      <a:pt x="79" y="72"/>
                      <a:pt x="78" y="71"/>
                      <a:pt x="78" y="71"/>
                    </a:cubicBezTo>
                    <a:cubicBezTo>
                      <a:pt x="80" y="69"/>
                      <a:pt x="80" y="66"/>
                      <a:pt x="80" y="63"/>
                    </a:cubicBezTo>
                    <a:cubicBezTo>
                      <a:pt x="79" y="60"/>
                      <a:pt x="77" y="58"/>
                      <a:pt x="74" y="57"/>
                    </a:cubicBezTo>
                    <a:cubicBezTo>
                      <a:pt x="75" y="55"/>
                      <a:pt x="75" y="53"/>
                      <a:pt x="75" y="51"/>
                    </a:cubicBezTo>
                    <a:cubicBezTo>
                      <a:pt x="74" y="47"/>
                      <a:pt x="71" y="45"/>
                      <a:pt x="67" y="44"/>
                    </a:cubicBezTo>
                    <a:cubicBezTo>
                      <a:pt x="70" y="41"/>
                      <a:pt x="70" y="38"/>
                      <a:pt x="70" y="35"/>
                    </a:cubicBezTo>
                    <a:cubicBezTo>
                      <a:pt x="69" y="31"/>
                      <a:pt x="66" y="28"/>
                      <a:pt x="62" y="27"/>
                    </a:cubicBezTo>
                    <a:cubicBezTo>
                      <a:pt x="62" y="26"/>
                      <a:pt x="62" y="24"/>
                      <a:pt x="62" y="23"/>
                    </a:cubicBezTo>
                    <a:cubicBezTo>
                      <a:pt x="61" y="20"/>
                      <a:pt x="59" y="17"/>
                      <a:pt x="56" y="15"/>
                    </a:cubicBezTo>
                    <a:cubicBezTo>
                      <a:pt x="58" y="13"/>
                      <a:pt x="58" y="10"/>
                      <a:pt x="57" y="8"/>
                    </a:cubicBezTo>
                    <a:cubicBezTo>
                      <a:pt x="56" y="3"/>
                      <a:pt x="51" y="0"/>
                      <a:pt x="45" y="1"/>
                    </a:cubicBezTo>
                    <a:cubicBezTo>
                      <a:pt x="44" y="1"/>
                      <a:pt x="42" y="2"/>
                      <a:pt x="41" y="4"/>
                    </a:cubicBezTo>
                    <a:cubicBezTo>
                      <a:pt x="40" y="4"/>
                      <a:pt x="39" y="4"/>
                      <a:pt x="38" y="4"/>
                    </a:cubicBezTo>
                    <a:cubicBezTo>
                      <a:pt x="36" y="2"/>
                      <a:pt x="32" y="1"/>
                      <a:pt x="29" y="2"/>
                    </a:cubicBezTo>
                    <a:cubicBezTo>
                      <a:pt x="24" y="3"/>
                      <a:pt x="21" y="8"/>
                      <a:pt x="22" y="13"/>
                    </a:cubicBezTo>
                    <a:cubicBezTo>
                      <a:pt x="21" y="13"/>
                      <a:pt x="20" y="13"/>
                      <a:pt x="20" y="13"/>
                    </a:cubicBezTo>
                    <a:cubicBezTo>
                      <a:pt x="18" y="14"/>
                      <a:pt x="16" y="15"/>
                      <a:pt x="15" y="16"/>
                    </a:cubicBezTo>
                    <a:cubicBezTo>
                      <a:pt x="11" y="19"/>
                      <a:pt x="10" y="23"/>
                      <a:pt x="11" y="27"/>
                    </a:cubicBezTo>
                    <a:cubicBezTo>
                      <a:pt x="11" y="28"/>
                      <a:pt x="11" y="28"/>
                      <a:pt x="11" y="29"/>
                    </a:cubicBezTo>
                    <a:cubicBezTo>
                      <a:pt x="8" y="31"/>
                      <a:pt x="6" y="35"/>
                      <a:pt x="7" y="39"/>
                    </a:cubicBezTo>
                    <a:cubicBezTo>
                      <a:pt x="7" y="42"/>
                      <a:pt x="9" y="44"/>
                      <a:pt x="11" y="45"/>
                    </a:cubicBezTo>
                    <a:cubicBezTo>
                      <a:pt x="10" y="45"/>
                      <a:pt x="10" y="45"/>
                      <a:pt x="9" y="45"/>
                    </a:cubicBezTo>
                    <a:cubicBezTo>
                      <a:pt x="4" y="47"/>
                      <a:pt x="0" y="52"/>
                      <a:pt x="2" y="58"/>
                    </a:cubicBezTo>
                    <a:cubicBezTo>
                      <a:pt x="3" y="63"/>
                      <a:pt x="7" y="66"/>
                      <a:pt x="12" y="66"/>
                    </a:cubicBezTo>
                    <a:cubicBezTo>
                      <a:pt x="11" y="68"/>
                      <a:pt x="10" y="70"/>
                      <a:pt x="11" y="73"/>
                    </a:cubicBezTo>
                    <a:cubicBezTo>
                      <a:pt x="12" y="77"/>
                      <a:pt x="16" y="79"/>
                      <a:pt x="20" y="79"/>
                    </a:cubicBezTo>
                    <a:cubicBezTo>
                      <a:pt x="20" y="80"/>
                      <a:pt x="20" y="81"/>
                      <a:pt x="20" y="81"/>
                    </a:cubicBezTo>
                    <a:cubicBezTo>
                      <a:pt x="18" y="84"/>
                      <a:pt x="17" y="88"/>
                      <a:pt x="18" y="91"/>
                    </a:cubicBezTo>
                    <a:cubicBezTo>
                      <a:pt x="19" y="96"/>
                      <a:pt x="22" y="99"/>
                      <a:pt x="26" y="100"/>
                    </a:cubicBezTo>
                    <a:cubicBezTo>
                      <a:pt x="25" y="102"/>
                      <a:pt x="25" y="104"/>
                      <a:pt x="26" y="107"/>
                    </a:cubicBezTo>
                    <a:cubicBezTo>
                      <a:pt x="27" y="111"/>
                      <a:pt x="30" y="114"/>
                      <a:pt x="33" y="115"/>
                    </a:cubicBezTo>
                    <a:cubicBezTo>
                      <a:pt x="32" y="117"/>
                      <a:pt x="31" y="120"/>
                      <a:pt x="32" y="123"/>
                    </a:cubicBezTo>
                    <a:cubicBezTo>
                      <a:pt x="34" y="129"/>
                      <a:pt x="39" y="132"/>
                      <a:pt x="45" y="131"/>
                    </a:cubicBezTo>
                    <a:cubicBezTo>
                      <a:pt x="45" y="131"/>
                      <a:pt x="45" y="131"/>
                      <a:pt x="45" y="131"/>
                    </a:cubicBezTo>
                    <a:cubicBezTo>
                      <a:pt x="45" y="131"/>
                      <a:pt x="45" y="132"/>
                      <a:pt x="45" y="133"/>
                    </a:cubicBezTo>
                    <a:cubicBezTo>
                      <a:pt x="46" y="134"/>
                      <a:pt x="46" y="134"/>
                      <a:pt x="47" y="135"/>
                    </a:cubicBezTo>
                    <a:cubicBezTo>
                      <a:pt x="49" y="142"/>
                      <a:pt x="56" y="146"/>
                      <a:pt x="62" y="144"/>
                    </a:cubicBezTo>
                    <a:cubicBezTo>
                      <a:pt x="63" y="144"/>
                      <a:pt x="63" y="143"/>
                      <a:pt x="64" y="143"/>
                    </a:cubicBezTo>
                    <a:cubicBezTo>
                      <a:pt x="64" y="144"/>
                      <a:pt x="64" y="146"/>
                      <a:pt x="64" y="147"/>
                    </a:cubicBezTo>
                    <a:cubicBezTo>
                      <a:pt x="66" y="153"/>
                      <a:pt x="73" y="157"/>
                      <a:pt x="79" y="156"/>
                    </a:cubicBezTo>
                    <a:cubicBezTo>
                      <a:pt x="82" y="155"/>
                      <a:pt x="84" y="153"/>
                      <a:pt x="85" y="151"/>
                    </a:cubicBezTo>
                    <a:cubicBezTo>
                      <a:pt x="88" y="151"/>
                      <a:pt x="89" y="150"/>
                      <a:pt x="90" y="149"/>
                    </a:cubicBezTo>
                    <a:cubicBezTo>
                      <a:pt x="91" y="148"/>
                      <a:pt x="92" y="147"/>
                      <a:pt x="93" y="146"/>
                    </a:cubicBezTo>
                    <a:cubicBezTo>
                      <a:pt x="93" y="147"/>
                      <a:pt x="93" y="148"/>
                      <a:pt x="94" y="149"/>
                    </a:cubicBezTo>
                    <a:cubicBezTo>
                      <a:pt x="95" y="154"/>
                      <a:pt x="100" y="157"/>
                      <a:pt x="104" y="155"/>
                    </a:cubicBezTo>
                    <a:cubicBezTo>
                      <a:pt x="106" y="155"/>
                      <a:pt x="107" y="154"/>
                      <a:pt x="108" y="153"/>
                    </a:cubicBezTo>
                    <a:cubicBezTo>
                      <a:pt x="112" y="154"/>
                      <a:pt x="115" y="154"/>
                      <a:pt x="116" y="152"/>
                    </a:cubicBezTo>
                    <a:cubicBezTo>
                      <a:pt x="116" y="152"/>
                      <a:pt x="116" y="152"/>
                      <a:pt x="116" y="152"/>
                    </a:cubicBezTo>
                    <a:cubicBezTo>
                      <a:pt x="119" y="155"/>
                      <a:pt x="123" y="156"/>
                      <a:pt x="127" y="155"/>
                    </a:cubicBezTo>
                    <a:cubicBezTo>
                      <a:pt x="131" y="154"/>
                      <a:pt x="134" y="151"/>
                      <a:pt x="135" y="147"/>
                    </a:cubicBezTo>
                    <a:cubicBezTo>
                      <a:pt x="136" y="147"/>
                      <a:pt x="137" y="147"/>
                      <a:pt x="138" y="146"/>
                    </a:cubicBezTo>
                    <a:cubicBezTo>
                      <a:pt x="144" y="145"/>
                      <a:pt x="147" y="139"/>
                      <a:pt x="146" y="134"/>
                    </a:cubicBezTo>
                    <a:cubicBezTo>
                      <a:pt x="145" y="130"/>
                      <a:pt x="141" y="127"/>
                      <a:pt x="137" y="126"/>
                    </a:cubicBezTo>
                    <a:cubicBezTo>
                      <a:pt x="134" y="121"/>
                      <a:pt x="126" y="121"/>
                      <a:pt x="126" y="121"/>
                    </a:cubicBezTo>
                    <a:close/>
                  </a:path>
                </a:pathLst>
              </a:custGeom>
              <a:solidFill>
                <a:srgbClr val="3F434D">
                  <a:lumMod val="75000"/>
                </a:srgb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7500" lnSpcReduction="20000"/>
              </a:bodyPr>
              <a:lstStyle/>
              <a:p>
                <a:pPr algn="ctr"/>
                <a:endParaRPr sz="2400"/>
              </a:p>
            </p:txBody>
          </p:sp>
          <p:sp>
            <p:nvSpPr>
              <p:cNvPr id="240" name="ïśľíḍé"/>
              <p:cNvSpPr/>
              <p:nvPr/>
            </p:nvSpPr>
            <p:spPr bwMode="auto">
              <a:xfrm>
                <a:off x="4157995" y="1207820"/>
                <a:ext cx="202031" cy="361365"/>
              </a:xfrm>
              <a:custGeom>
                <a:avLst/>
                <a:gdLst>
                  <a:gd name="T0" fmla="*/ 26 w 103"/>
                  <a:gd name="T1" fmla="*/ 153 h 185"/>
                  <a:gd name="T2" fmla="*/ 25 w 103"/>
                  <a:gd name="T3" fmla="*/ 136 h 185"/>
                  <a:gd name="T4" fmla="*/ 25 w 103"/>
                  <a:gd name="T5" fmla="*/ 136 h 185"/>
                  <a:gd name="T6" fmla="*/ 28 w 103"/>
                  <a:gd name="T7" fmla="*/ 123 h 185"/>
                  <a:gd name="T8" fmla="*/ 34 w 103"/>
                  <a:gd name="T9" fmla="*/ 107 h 185"/>
                  <a:gd name="T10" fmla="*/ 39 w 103"/>
                  <a:gd name="T11" fmla="*/ 93 h 185"/>
                  <a:gd name="T12" fmla="*/ 32 w 103"/>
                  <a:gd name="T13" fmla="*/ 89 h 185"/>
                  <a:gd name="T14" fmla="*/ 24 w 103"/>
                  <a:gd name="T15" fmla="*/ 82 h 185"/>
                  <a:gd name="T16" fmla="*/ 20 w 103"/>
                  <a:gd name="T17" fmla="*/ 70 h 185"/>
                  <a:gd name="T18" fmla="*/ 12 w 103"/>
                  <a:gd name="T19" fmla="*/ 54 h 185"/>
                  <a:gd name="T20" fmla="*/ 10 w 103"/>
                  <a:gd name="T21" fmla="*/ 40 h 185"/>
                  <a:gd name="T22" fmla="*/ 2 w 103"/>
                  <a:gd name="T23" fmla="*/ 27 h 185"/>
                  <a:gd name="T24" fmla="*/ 12 w 103"/>
                  <a:gd name="T25" fmla="*/ 12 h 185"/>
                  <a:gd name="T26" fmla="*/ 19 w 103"/>
                  <a:gd name="T27" fmla="*/ 3 h 185"/>
                  <a:gd name="T28" fmla="*/ 33 w 103"/>
                  <a:gd name="T29" fmla="*/ 4 h 185"/>
                  <a:gd name="T30" fmla="*/ 50 w 103"/>
                  <a:gd name="T31" fmla="*/ 9 h 185"/>
                  <a:gd name="T32" fmla="*/ 61 w 103"/>
                  <a:gd name="T33" fmla="*/ 14 h 185"/>
                  <a:gd name="T34" fmla="*/ 63 w 103"/>
                  <a:gd name="T35" fmla="*/ 20 h 185"/>
                  <a:gd name="T36" fmla="*/ 75 w 103"/>
                  <a:gd name="T37" fmla="*/ 37 h 185"/>
                  <a:gd name="T38" fmla="*/ 79 w 103"/>
                  <a:gd name="T39" fmla="*/ 52 h 185"/>
                  <a:gd name="T40" fmla="*/ 89 w 103"/>
                  <a:gd name="T41" fmla="*/ 59 h 185"/>
                  <a:gd name="T42" fmla="*/ 94 w 103"/>
                  <a:gd name="T43" fmla="*/ 76 h 185"/>
                  <a:gd name="T44" fmla="*/ 100 w 103"/>
                  <a:gd name="T45" fmla="*/ 92 h 185"/>
                  <a:gd name="T46" fmla="*/ 96 w 103"/>
                  <a:gd name="T47" fmla="*/ 107 h 185"/>
                  <a:gd name="T48" fmla="*/ 98 w 103"/>
                  <a:gd name="T49" fmla="*/ 112 h 185"/>
                  <a:gd name="T50" fmla="*/ 91 w 103"/>
                  <a:gd name="T51" fmla="*/ 129 h 185"/>
                  <a:gd name="T52" fmla="*/ 89 w 103"/>
                  <a:gd name="T53" fmla="*/ 148 h 185"/>
                  <a:gd name="T54" fmla="*/ 76 w 103"/>
                  <a:gd name="T55" fmla="*/ 151 h 185"/>
                  <a:gd name="T56" fmla="*/ 74 w 103"/>
                  <a:gd name="T57" fmla="*/ 154 h 185"/>
                  <a:gd name="T58" fmla="*/ 66 w 103"/>
                  <a:gd name="T59" fmla="*/ 166 h 185"/>
                  <a:gd name="T60" fmla="*/ 59 w 103"/>
                  <a:gd name="T61" fmla="*/ 171 h 185"/>
                  <a:gd name="T62" fmla="*/ 42 w 103"/>
                  <a:gd name="T63" fmla="*/ 180 h 185"/>
                  <a:gd name="T64" fmla="*/ 25 w 103"/>
                  <a:gd name="T65" fmla="*/ 178 h 185"/>
                  <a:gd name="T66" fmla="*/ 31 w 103"/>
                  <a:gd name="T67" fmla="*/ 15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185">
                    <a:moveTo>
                      <a:pt x="31" y="156"/>
                    </a:moveTo>
                    <a:cubicBezTo>
                      <a:pt x="30" y="155"/>
                      <a:pt x="28" y="155"/>
                      <a:pt x="26" y="153"/>
                    </a:cubicBezTo>
                    <a:cubicBezTo>
                      <a:pt x="24" y="152"/>
                      <a:pt x="22" y="150"/>
                      <a:pt x="21" y="148"/>
                    </a:cubicBezTo>
                    <a:cubicBezTo>
                      <a:pt x="19" y="144"/>
                      <a:pt x="20" y="138"/>
                      <a:pt x="25" y="136"/>
                    </a:cubicBezTo>
                    <a:cubicBezTo>
                      <a:pt x="25" y="136"/>
                      <a:pt x="25" y="136"/>
                      <a:pt x="25" y="136"/>
                    </a:cubicBezTo>
                    <a:cubicBezTo>
                      <a:pt x="25" y="136"/>
                      <a:pt x="25" y="136"/>
                      <a:pt x="25" y="136"/>
                    </a:cubicBezTo>
                    <a:cubicBezTo>
                      <a:pt x="23" y="131"/>
                      <a:pt x="24" y="126"/>
                      <a:pt x="28" y="123"/>
                    </a:cubicBezTo>
                    <a:cubicBezTo>
                      <a:pt x="28" y="123"/>
                      <a:pt x="28" y="123"/>
                      <a:pt x="28" y="123"/>
                    </a:cubicBezTo>
                    <a:cubicBezTo>
                      <a:pt x="25" y="118"/>
                      <a:pt x="27" y="111"/>
                      <a:pt x="33" y="108"/>
                    </a:cubicBezTo>
                    <a:cubicBezTo>
                      <a:pt x="33" y="108"/>
                      <a:pt x="34" y="108"/>
                      <a:pt x="34" y="107"/>
                    </a:cubicBezTo>
                    <a:cubicBezTo>
                      <a:pt x="32" y="102"/>
                      <a:pt x="34" y="96"/>
                      <a:pt x="39" y="93"/>
                    </a:cubicBezTo>
                    <a:cubicBezTo>
                      <a:pt x="39" y="93"/>
                      <a:pt x="39" y="93"/>
                      <a:pt x="39" y="93"/>
                    </a:cubicBezTo>
                    <a:cubicBezTo>
                      <a:pt x="39" y="93"/>
                      <a:pt x="39" y="93"/>
                      <a:pt x="39" y="93"/>
                    </a:cubicBezTo>
                    <a:cubicBezTo>
                      <a:pt x="36" y="93"/>
                      <a:pt x="33" y="91"/>
                      <a:pt x="32" y="89"/>
                    </a:cubicBezTo>
                    <a:cubicBezTo>
                      <a:pt x="31" y="88"/>
                      <a:pt x="31" y="87"/>
                      <a:pt x="31" y="86"/>
                    </a:cubicBezTo>
                    <a:cubicBezTo>
                      <a:pt x="28" y="86"/>
                      <a:pt x="26" y="84"/>
                      <a:pt x="24" y="82"/>
                    </a:cubicBezTo>
                    <a:cubicBezTo>
                      <a:pt x="23" y="79"/>
                      <a:pt x="23" y="76"/>
                      <a:pt x="24" y="74"/>
                    </a:cubicBezTo>
                    <a:cubicBezTo>
                      <a:pt x="22" y="73"/>
                      <a:pt x="21" y="72"/>
                      <a:pt x="20" y="70"/>
                    </a:cubicBezTo>
                    <a:cubicBezTo>
                      <a:pt x="18" y="66"/>
                      <a:pt x="18" y="62"/>
                      <a:pt x="20" y="60"/>
                    </a:cubicBezTo>
                    <a:cubicBezTo>
                      <a:pt x="17" y="59"/>
                      <a:pt x="14" y="57"/>
                      <a:pt x="12" y="54"/>
                    </a:cubicBezTo>
                    <a:cubicBezTo>
                      <a:pt x="10" y="51"/>
                      <a:pt x="10" y="47"/>
                      <a:pt x="12" y="44"/>
                    </a:cubicBezTo>
                    <a:cubicBezTo>
                      <a:pt x="11" y="43"/>
                      <a:pt x="10" y="41"/>
                      <a:pt x="10" y="40"/>
                    </a:cubicBezTo>
                    <a:cubicBezTo>
                      <a:pt x="8" y="37"/>
                      <a:pt x="8" y="34"/>
                      <a:pt x="8" y="31"/>
                    </a:cubicBezTo>
                    <a:cubicBezTo>
                      <a:pt x="6" y="31"/>
                      <a:pt x="4" y="29"/>
                      <a:pt x="2" y="27"/>
                    </a:cubicBezTo>
                    <a:cubicBezTo>
                      <a:pt x="0" y="22"/>
                      <a:pt x="2" y="16"/>
                      <a:pt x="6" y="13"/>
                    </a:cubicBezTo>
                    <a:cubicBezTo>
                      <a:pt x="8" y="12"/>
                      <a:pt x="10" y="12"/>
                      <a:pt x="12" y="12"/>
                    </a:cubicBezTo>
                    <a:cubicBezTo>
                      <a:pt x="12" y="11"/>
                      <a:pt x="13" y="11"/>
                      <a:pt x="14" y="10"/>
                    </a:cubicBezTo>
                    <a:cubicBezTo>
                      <a:pt x="14" y="7"/>
                      <a:pt x="16" y="4"/>
                      <a:pt x="19" y="3"/>
                    </a:cubicBezTo>
                    <a:cubicBezTo>
                      <a:pt x="23" y="0"/>
                      <a:pt x="29" y="2"/>
                      <a:pt x="32" y="5"/>
                    </a:cubicBezTo>
                    <a:cubicBezTo>
                      <a:pt x="32" y="5"/>
                      <a:pt x="33" y="5"/>
                      <a:pt x="33" y="4"/>
                    </a:cubicBezTo>
                    <a:cubicBezTo>
                      <a:pt x="35" y="3"/>
                      <a:pt x="37" y="3"/>
                      <a:pt x="39" y="3"/>
                    </a:cubicBezTo>
                    <a:cubicBezTo>
                      <a:pt x="43" y="3"/>
                      <a:pt x="47" y="5"/>
                      <a:pt x="50" y="9"/>
                    </a:cubicBezTo>
                    <a:cubicBezTo>
                      <a:pt x="50" y="9"/>
                      <a:pt x="50" y="9"/>
                      <a:pt x="50" y="10"/>
                    </a:cubicBezTo>
                    <a:cubicBezTo>
                      <a:pt x="54" y="9"/>
                      <a:pt x="59" y="10"/>
                      <a:pt x="61" y="14"/>
                    </a:cubicBezTo>
                    <a:cubicBezTo>
                      <a:pt x="62" y="17"/>
                      <a:pt x="62" y="19"/>
                      <a:pt x="62" y="21"/>
                    </a:cubicBezTo>
                    <a:cubicBezTo>
                      <a:pt x="62" y="21"/>
                      <a:pt x="63" y="21"/>
                      <a:pt x="63" y="20"/>
                    </a:cubicBezTo>
                    <a:cubicBezTo>
                      <a:pt x="68" y="17"/>
                      <a:pt x="75" y="19"/>
                      <a:pt x="77" y="24"/>
                    </a:cubicBezTo>
                    <a:cubicBezTo>
                      <a:pt x="80" y="28"/>
                      <a:pt x="79" y="34"/>
                      <a:pt x="75" y="37"/>
                    </a:cubicBezTo>
                    <a:cubicBezTo>
                      <a:pt x="77" y="37"/>
                      <a:pt x="79" y="39"/>
                      <a:pt x="81" y="41"/>
                    </a:cubicBezTo>
                    <a:cubicBezTo>
                      <a:pt x="83" y="45"/>
                      <a:pt x="82" y="49"/>
                      <a:pt x="79" y="52"/>
                    </a:cubicBezTo>
                    <a:cubicBezTo>
                      <a:pt x="80" y="53"/>
                      <a:pt x="80" y="53"/>
                      <a:pt x="81" y="54"/>
                    </a:cubicBezTo>
                    <a:cubicBezTo>
                      <a:pt x="84" y="54"/>
                      <a:pt x="87" y="56"/>
                      <a:pt x="89" y="59"/>
                    </a:cubicBezTo>
                    <a:cubicBezTo>
                      <a:pt x="91" y="63"/>
                      <a:pt x="91" y="68"/>
                      <a:pt x="88" y="71"/>
                    </a:cubicBezTo>
                    <a:cubicBezTo>
                      <a:pt x="91" y="72"/>
                      <a:pt x="93" y="74"/>
                      <a:pt x="94" y="76"/>
                    </a:cubicBezTo>
                    <a:cubicBezTo>
                      <a:pt x="96" y="80"/>
                      <a:pt x="96" y="84"/>
                      <a:pt x="94" y="87"/>
                    </a:cubicBezTo>
                    <a:cubicBezTo>
                      <a:pt x="97" y="88"/>
                      <a:pt x="99" y="90"/>
                      <a:pt x="100" y="92"/>
                    </a:cubicBezTo>
                    <a:cubicBezTo>
                      <a:pt x="103" y="97"/>
                      <a:pt x="101" y="104"/>
                      <a:pt x="96" y="107"/>
                    </a:cubicBezTo>
                    <a:cubicBezTo>
                      <a:pt x="96" y="107"/>
                      <a:pt x="96" y="107"/>
                      <a:pt x="96" y="107"/>
                    </a:cubicBezTo>
                    <a:cubicBezTo>
                      <a:pt x="97" y="107"/>
                      <a:pt x="97" y="108"/>
                      <a:pt x="97" y="108"/>
                    </a:cubicBezTo>
                    <a:cubicBezTo>
                      <a:pt x="98" y="109"/>
                      <a:pt x="98" y="110"/>
                      <a:pt x="98" y="112"/>
                    </a:cubicBezTo>
                    <a:cubicBezTo>
                      <a:pt x="101" y="117"/>
                      <a:pt x="99" y="125"/>
                      <a:pt x="93" y="128"/>
                    </a:cubicBezTo>
                    <a:cubicBezTo>
                      <a:pt x="92" y="128"/>
                      <a:pt x="92" y="129"/>
                      <a:pt x="91" y="129"/>
                    </a:cubicBezTo>
                    <a:cubicBezTo>
                      <a:pt x="92" y="130"/>
                      <a:pt x="93" y="131"/>
                      <a:pt x="94" y="132"/>
                    </a:cubicBezTo>
                    <a:cubicBezTo>
                      <a:pt x="97" y="138"/>
                      <a:pt x="95" y="145"/>
                      <a:pt x="89" y="148"/>
                    </a:cubicBezTo>
                    <a:cubicBezTo>
                      <a:pt x="86" y="149"/>
                      <a:pt x="84" y="150"/>
                      <a:pt x="81" y="149"/>
                    </a:cubicBezTo>
                    <a:cubicBezTo>
                      <a:pt x="79" y="151"/>
                      <a:pt x="78" y="151"/>
                      <a:pt x="76" y="151"/>
                    </a:cubicBezTo>
                    <a:cubicBezTo>
                      <a:pt x="75" y="151"/>
                      <a:pt x="73" y="151"/>
                      <a:pt x="71" y="151"/>
                    </a:cubicBezTo>
                    <a:cubicBezTo>
                      <a:pt x="72" y="152"/>
                      <a:pt x="73" y="153"/>
                      <a:pt x="74" y="154"/>
                    </a:cubicBezTo>
                    <a:cubicBezTo>
                      <a:pt x="76" y="158"/>
                      <a:pt x="75" y="163"/>
                      <a:pt x="70" y="165"/>
                    </a:cubicBezTo>
                    <a:cubicBezTo>
                      <a:pt x="69" y="166"/>
                      <a:pt x="67" y="167"/>
                      <a:pt x="66" y="166"/>
                    </a:cubicBezTo>
                    <a:cubicBezTo>
                      <a:pt x="64" y="170"/>
                      <a:pt x="62" y="172"/>
                      <a:pt x="60" y="172"/>
                    </a:cubicBezTo>
                    <a:cubicBezTo>
                      <a:pt x="59" y="171"/>
                      <a:pt x="59" y="171"/>
                      <a:pt x="59" y="171"/>
                    </a:cubicBezTo>
                    <a:cubicBezTo>
                      <a:pt x="60" y="175"/>
                      <a:pt x="58" y="179"/>
                      <a:pt x="54" y="181"/>
                    </a:cubicBezTo>
                    <a:cubicBezTo>
                      <a:pt x="50" y="183"/>
                      <a:pt x="45" y="183"/>
                      <a:pt x="42" y="180"/>
                    </a:cubicBezTo>
                    <a:cubicBezTo>
                      <a:pt x="41" y="181"/>
                      <a:pt x="40" y="182"/>
                      <a:pt x="39" y="182"/>
                    </a:cubicBezTo>
                    <a:cubicBezTo>
                      <a:pt x="34" y="185"/>
                      <a:pt x="28" y="183"/>
                      <a:pt x="25" y="178"/>
                    </a:cubicBezTo>
                    <a:cubicBezTo>
                      <a:pt x="23" y="175"/>
                      <a:pt x="24" y="170"/>
                      <a:pt x="26" y="167"/>
                    </a:cubicBezTo>
                    <a:cubicBezTo>
                      <a:pt x="25" y="161"/>
                      <a:pt x="31" y="156"/>
                      <a:pt x="31" y="156"/>
                    </a:cubicBezTo>
                    <a:close/>
                  </a:path>
                </a:pathLst>
              </a:custGeom>
              <a:solidFill>
                <a:srgbClr val="3F434D">
                  <a:lumMod val="75000"/>
                </a:srgb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2500" lnSpcReduction="20000"/>
              </a:bodyPr>
              <a:lstStyle/>
              <a:p>
                <a:pPr algn="ctr"/>
                <a:endParaRPr sz="2400"/>
              </a:p>
            </p:txBody>
          </p:sp>
          <p:sp>
            <p:nvSpPr>
              <p:cNvPr id="241" name="ïšḻiďé"/>
              <p:cNvSpPr/>
              <p:nvPr/>
            </p:nvSpPr>
            <p:spPr bwMode="auto">
              <a:xfrm>
                <a:off x="3533157" y="1801417"/>
                <a:ext cx="453008" cy="860194"/>
              </a:xfrm>
              <a:custGeom>
                <a:avLst/>
                <a:gdLst>
                  <a:gd name="T0" fmla="*/ 211 w 232"/>
                  <a:gd name="T1" fmla="*/ 30 h 441"/>
                  <a:gd name="T2" fmla="*/ 11 w 232"/>
                  <a:gd name="T3" fmla="*/ 94 h 441"/>
                  <a:gd name="T4" fmla="*/ 30 w 232"/>
                  <a:gd name="T5" fmla="*/ 365 h 441"/>
                  <a:gd name="T6" fmla="*/ 210 w 232"/>
                  <a:gd name="T7" fmla="*/ 349 h 441"/>
                  <a:gd name="T8" fmla="*/ 198 w 232"/>
                  <a:gd name="T9" fmla="*/ 215 h 441"/>
                  <a:gd name="T10" fmla="*/ 211 w 232"/>
                  <a:gd name="T11" fmla="*/ 30 h 441"/>
                </a:gdLst>
                <a:ahLst/>
                <a:cxnLst>
                  <a:cxn ang="0">
                    <a:pos x="T0" y="T1"/>
                  </a:cxn>
                  <a:cxn ang="0">
                    <a:pos x="T2" y="T3"/>
                  </a:cxn>
                  <a:cxn ang="0">
                    <a:pos x="T4" y="T5"/>
                  </a:cxn>
                  <a:cxn ang="0">
                    <a:pos x="T6" y="T7"/>
                  </a:cxn>
                  <a:cxn ang="0">
                    <a:pos x="T8" y="T9"/>
                  </a:cxn>
                  <a:cxn ang="0">
                    <a:pos x="T10" y="T11"/>
                  </a:cxn>
                </a:cxnLst>
                <a:rect l="0" t="0" r="r" b="b"/>
                <a:pathLst>
                  <a:path w="232" h="441">
                    <a:moveTo>
                      <a:pt x="211" y="30"/>
                    </a:moveTo>
                    <a:cubicBezTo>
                      <a:pt x="153" y="5"/>
                      <a:pt x="35" y="0"/>
                      <a:pt x="11" y="94"/>
                    </a:cubicBezTo>
                    <a:cubicBezTo>
                      <a:pt x="6" y="114"/>
                      <a:pt x="0" y="344"/>
                      <a:pt x="30" y="365"/>
                    </a:cubicBezTo>
                    <a:cubicBezTo>
                      <a:pt x="138" y="441"/>
                      <a:pt x="163" y="368"/>
                      <a:pt x="210" y="349"/>
                    </a:cubicBezTo>
                    <a:cubicBezTo>
                      <a:pt x="232" y="340"/>
                      <a:pt x="199" y="250"/>
                      <a:pt x="198" y="215"/>
                    </a:cubicBezTo>
                    <a:cubicBezTo>
                      <a:pt x="196" y="180"/>
                      <a:pt x="211" y="30"/>
                      <a:pt x="211" y="30"/>
                    </a:cubicBezTo>
                    <a:close/>
                  </a:path>
                </a:pathLst>
              </a:custGeom>
              <a:solidFill>
                <a:srgbClr val="9A4E2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242" name="íŝ1ïḍê"/>
              <p:cNvSpPr/>
              <p:nvPr/>
            </p:nvSpPr>
            <p:spPr bwMode="auto">
              <a:xfrm>
                <a:off x="3656042" y="1928468"/>
                <a:ext cx="293674" cy="739392"/>
              </a:xfrm>
              <a:custGeom>
                <a:avLst/>
                <a:gdLst>
                  <a:gd name="T0" fmla="*/ 150 w 150"/>
                  <a:gd name="T1" fmla="*/ 228 h 379"/>
                  <a:gd name="T2" fmla="*/ 135 w 150"/>
                  <a:gd name="T3" fmla="*/ 150 h 379"/>
                  <a:gd name="T4" fmla="*/ 143 w 150"/>
                  <a:gd name="T5" fmla="*/ 19 h 379"/>
                  <a:gd name="T6" fmla="*/ 31 w 150"/>
                  <a:gd name="T7" fmla="*/ 8 h 379"/>
                  <a:gd name="T8" fmla="*/ 4 w 150"/>
                  <a:gd name="T9" fmla="*/ 116 h 379"/>
                  <a:gd name="T10" fmla="*/ 118 w 150"/>
                  <a:gd name="T11" fmla="*/ 302 h 379"/>
                  <a:gd name="T12" fmla="*/ 150 w 150"/>
                  <a:gd name="T13" fmla="*/ 228 h 379"/>
                </a:gdLst>
                <a:ahLst/>
                <a:cxnLst>
                  <a:cxn ang="0">
                    <a:pos x="T0" y="T1"/>
                  </a:cxn>
                  <a:cxn ang="0">
                    <a:pos x="T2" y="T3"/>
                  </a:cxn>
                  <a:cxn ang="0">
                    <a:pos x="T4" y="T5"/>
                  </a:cxn>
                  <a:cxn ang="0">
                    <a:pos x="T6" y="T7"/>
                  </a:cxn>
                  <a:cxn ang="0">
                    <a:pos x="T8" y="T9"/>
                  </a:cxn>
                  <a:cxn ang="0">
                    <a:pos x="T10" y="T11"/>
                  </a:cxn>
                  <a:cxn ang="0">
                    <a:pos x="T12" y="T13"/>
                  </a:cxn>
                </a:cxnLst>
                <a:rect l="0" t="0" r="r" b="b"/>
                <a:pathLst>
                  <a:path w="150" h="379">
                    <a:moveTo>
                      <a:pt x="150" y="228"/>
                    </a:moveTo>
                    <a:cubicBezTo>
                      <a:pt x="144" y="200"/>
                      <a:pt x="135" y="168"/>
                      <a:pt x="135" y="150"/>
                    </a:cubicBezTo>
                    <a:cubicBezTo>
                      <a:pt x="134" y="129"/>
                      <a:pt x="139" y="66"/>
                      <a:pt x="143" y="19"/>
                    </a:cubicBezTo>
                    <a:cubicBezTo>
                      <a:pt x="97" y="5"/>
                      <a:pt x="39" y="0"/>
                      <a:pt x="31" y="8"/>
                    </a:cubicBezTo>
                    <a:cubicBezTo>
                      <a:pt x="16" y="21"/>
                      <a:pt x="8" y="86"/>
                      <a:pt x="4" y="116"/>
                    </a:cubicBezTo>
                    <a:cubicBezTo>
                      <a:pt x="0" y="149"/>
                      <a:pt x="7" y="379"/>
                      <a:pt x="118" y="302"/>
                    </a:cubicBezTo>
                    <a:cubicBezTo>
                      <a:pt x="118" y="302"/>
                      <a:pt x="133" y="270"/>
                      <a:pt x="150" y="228"/>
                    </a:cubicBezTo>
                    <a:close/>
                  </a:path>
                </a:pathLst>
              </a:custGeom>
              <a:solidFill>
                <a:srgbClr val="B4582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243" name="ïsļiḋe"/>
              <p:cNvSpPr/>
              <p:nvPr/>
            </p:nvSpPr>
            <p:spPr bwMode="auto">
              <a:xfrm>
                <a:off x="3492542" y="1763927"/>
                <a:ext cx="571727" cy="441553"/>
              </a:xfrm>
              <a:custGeom>
                <a:avLst/>
                <a:gdLst>
                  <a:gd name="T0" fmla="*/ 207 w 293"/>
                  <a:gd name="T1" fmla="*/ 91 h 226"/>
                  <a:gd name="T2" fmla="*/ 82 w 293"/>
                  <a:gd name="T3" fmla="*/ 112 h 226"/>
                  <a:gd name="T4" fmla="*/ 28 w 293"/>
                  <a:gd name="T5" fmla="*/ 215 h 226"/>
                  <a:gd name="T6" fmla="*/ 69 w 293"/>
                  <a:gd name="T7" fmla="*/ 38 h 226"/>
                  <a:gd name="T8" fmla="*/ 272 w 293"/>
                  <a:gd name="T9" fmla="*/ 49 h 226"/>
                  <a:gd name="T10" fmla="*/ 207 w 293"/>
                  <a:gd name="T11" fmla="*/ 91 h 226"/>
                </a:gdLst>
                <a:ahLst/>
                <a:cxnLst>
                  <a:cxn ang="0">
                    <a:pos x="T0" y="T1"/>
                  </a:cxn>
                  <a:cxn ang="0">
                    <a:pos x="T2" y="T3"/>
                  </a:cxn>
                  <a:cxn ang="0">
                    <a:pos x="T4" y="T5"/>
                  </a:cxn>
                  <a:cxn ang="0">
                    <a:pos x="T6" y="T7"/>
                  </a:cxn>
                  <a:cxn ang="0">
                    <a:pos x="T8" y="T9"/>
                  </a:cxn>
                  <a:cxn ang="0">
                    <a:pos x="T10" y="T11"/>
                  </a:cxn>
                </a:cxnLst>
                <a:rect l="0" t="0" r="r" b="b"/>
                <a:pathLst>
                  <a:path w="293" h="226">
                    <a:moveTo>
                      <a:pt x="207" y="91"/>
                    </a:moveTo>
                    <a:cubicBezTo>
                      <a:pt x="186" y="92"/>
                      <a:pt x="124" y="80"/>
                      <a:pt x="82" y="112"/>
                    </a:cubicBezTo>
                    <a:cubicBezTo>
                      <a:pt x="40" y="144"/>
                      <a:pt x="49" y="204"/>
                      <a:pt x="28" y="215"/>
                    </a:cubicBezTo>
                    <a:cubicBezTo>
                      <a:pt x="7" y="226"/>
                      <a:pt x="0" y="77"/>
                      <a:pt x="69" y="38"/>
                    </a:cubicBezTo>
                    <a:cubicBezTo>
                      <a:pt x="136" y="0"/>
                      <a:pt x="250" y="29"/>
                      <a:pt x="272" y="49"/>
                    </a:cubicBezTo>
                    <a:cubicBezTo>
                      <a:pt x="293" y="70"/>
                      <a:pt x="207" y="91"/>
                      <a:pt x="207" y="91"/>
                    </a:cubicBezTo>
                    <a:close/>
                  </a:path>
                </a:pathLst>
              </a:custGeom>
              <a:solidFill>
                <a:srgbClr val="C86C3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0000" lnSpcReduction="10000"/>
              </a:bodyPr>
              <a:lstStyle/>
              <a:p>
                <a:pPr algn="ctr"/>
                <a:endParaRPr sz="2400"/>
              </a:p>
            </p:txBody>
          </p:sp>
          <p:sp>
            <p:nvSpPr>
              <p:cNvPr id="244" name="ï$lîḑé"/>
              <p:cNvSpPr/>
              <p:nvPr/>
            </p:nvSpPr>
            <p:spPr bwMode="auto">
              <a:xfrm>
                <a:off x="3662290" y="2724095"/>
                <a:ext cx="345744" cy="582142"/>
              </a:xfrm>
              <a:custGeom>
                <a:avLst/>
                <a:gdLst>
                  <a:gd name="T0" fmla="*/ 177 w 177"/>
                  <a:gd name="T1" fmla="*/ 14 h 298"/>
                  <a:gd name="T2" fmla="*/ 43 w 177"/>
                  <a:gd name="T3" fmla="*/ 298 h 298"/>
                  <a:gd name="T4" fmla="*/ 2 w 177"/>
                  <a:gd name="T5" fmla="*/ 277 h 298"/>
                  <a:gd name="T6" fmla="*/ 98 w 177"/>
                  <a:gd name="T7" fmla="*/ 0 h 298"/>
                  <a:gd name="T8" fmla="*/ 177 w 177"/>
                  <a:gd name="T9" fmla="*/ 14 h 298"/>
                </a:gdLst>
                <a:ahLst/>
                <a:cxnLst>
                  <a:cxn ang="0">
                    <a:pos x="T0" y="T1"/>
                  </a:cxn>
                  <a:cxn ang="0">
                    <a:pos x="T2" y="T3"/>
                  </a:cxn>
                  <a:cxn ang="0">
                    <a:pos x="T4" y="T5"/>
                  </a:cxn>
                  <a:cxn ang="0">
                    <a:pos x="T6" y="T7"/>
                  </a:cxn>
                  <a:cxn ang="0">
                    <a:pos x="T8" y="T9"/>
                  </a:cxn>
                </a:cxnLst>
                <a:rect l="0" t="0" r="r" b="b"/>
                <a:pathLst>
                  <a:path w="177" h="298">
                    <a:moveTo>
                      <a:pt x="177" y="14"/>
                    </a:moveTo>
                    <a:cubicBezTo>
                      <a:pt x="132" y="110"/>
                      <a:pt x="101" y="201"/>
                      <a:pt x="43" y="298"/>
                    </a:cubicBezTo>
                    <a:cubicBezTo>
                      <a:pt x="43" y="298"/>
                      <a:pt x="0" y="288"/>
                      <a:pt x="2" y="277"/>
                    </a:cubicBezTo>
                    <a:cubicBezTo>
                      <a:pt x="29" y="168"/>
                      <a:pt x="63" y="102"/>
                      <a:pt x="98" y="0"/>
                    </a:cubicBezTo>
                    <a:lnTo>
                      <a:pt x="177" y="14"/>
                    </a:ln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245" name="ïṩḷïďè"/>
              <p:cNvSpPr/>
              <p:nvPr/>
            </p:nvSpPr>
            <p:spPr bwMode="auto">
              <a:xfrm>
                <a:off x="3682076" y="2944872"/>
                <a:ext cx="118719" cy="281177"/>
              </a:xfrm>
              <a:custGeom>
                <a:avLst/>
                <a:gdLst>
                  <a:gd name="T0" fmla="*/ 0 w 61"/>
                  <a:gd name="T1" fmla="*/ 135 h 144"/>
                  <a:gd name="T2" fmla="*/ 46 w 61"/>
                  <a:gd name="T3" fmla="*/ 0 h 144"/>
                  <a:gd name="T4" fmla="*/ 61 w 61"/>
                  <a:gd name="T5" fmla="*/ 9 h 144"/>
                  <a:gd name="T6" fmla="*/ 20 w 61"/>
                  <a:gd name="T7" fmla="*/ 144 h 144"/>
                  <a:gd name="T8" fmla="*/ 0 w 61"/>
                  <a:gd name="T9" fmla="*/ 135 h 144"/>
                </a:gdLst>
                <a:ahLst/>
                <a:cxnLst>
                  <a:cxn ang="0">
                    <a:pos x="T0" y="T1"/>
                  </a:cxn>
                  <a:cxn ang="0">
                    <a:pos x="T2" y="T3"/>
                  </a:cxn>
                  <a:cxn ang="0">
                    <a:pos x="T4" y="T5"/>
                  </a:cxn>
                  <a:cxn ang="0">
                    <a:pos x="T6" y="T7"/>
                  </a:cxn>
                  <a:cxn ang="0">
                    <a:pos x="T8" y="T9"/>
                  </a:cxn>
                </a:cxnLst>
                <a:rect l="0" t="0" r="r" b="b"/>
                <a:pathLst>
                  <a:path w="61" h="144">
                    <a:moveTo>
                      <a:pt x="0" y="135"/>
                    </a:moveTo>
                    <a:cubicBezTo>
                      <a:pt x="14" y="85"/>
                      <a:pt x="30" y="43"/>
                      <a:pt x="46" y="0"/>
                    </a:cubicBezTo>
                    <a:cubicBezTo>
                      <a:pt x="61" y="9"/>
                      <a:pt x="61" y="9"/>
                      <a:pt x="61" y="9"/>
                    </a:cubicBezTo>
                    <a:cubicBezTo>
                      <a:pt x="56" y="24"/>
                      <a:pt x="20" y="144"/>
                      <a:pt x="20" y="144"/>
                    </a:cubicBezTo>
                    <a:cubicBezTo>
                      <a:pt x="20" y="144"/>
                      <a:pt x="11" y="140"/>
                      <a:pt x="0" y="135"/>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0000" lnSpcReduction="20000"/>
              </a:bodyPr>
              <a:lstStyle/>
              <a:p>
                <a:pPr algn="ctr"/>
                <a:endParaRPr sz="2400"/>
              </a:p>
            </p:txBody>
          </p:sp>
          <p:sp>
            <p:nvSpPr>
              <p:cNvPr id="246" name="íşḻiḓê"/>
              <p:cNvSpPr/>
              <p:nvPr/>
            </p:nvSpPr>
            <p:spPr bwMode="auto">
              <a:xfrm>
                <a:off x="4232976" y="2609542"/>
                <a:ext cx="423849" cy="529030"/>
              </a:xfrm>
              <a:custGeom>
                <a:avLst/>
                <a:gdLst>
                  <a:gd name="T0" fmla="*/ 0 w 217"/>
                  <a:gd name="T1" fmla="*/ 43 h 271"/>
                  <a:gd name="T2" fmla="*/ 176 w 217"/>
                  <a:gd name="T3" fmla="*/ 271 h 271"/>
                  <a:gd name="T4" fmla="*/ 217 w 217"/>
                  <a:gd name="T5" fmla="*/ 247 h 271"/>
                  <a:gd name="T6" fmla="*/ 138 w 217"/>
                  <a:gd name="T7" fmla="*/ 100 h 271"/>
                  <a:gd name="T8" fmla="*/ 32 w 217"/>
                  <a:gd name="T9" fmla="*/ 6 h 271"/>
                  <a:gd name="T10" fmla="*/ 0 w 217"/>
                  <a:gd name="T11" fmla="*/ 43 h 271"/>
                </a:gdLst>
                <a:ahLst/>
                <a:cxnLst>
                  <a:cxn ang="0">
                    <a:pos x="T0" y="T1"/>
                  </a:cxn>
                  <a:cxn ang="0">
                    <a:pos x="T2" y="T3"/>
                  </a:cxn>
                  <a:cxn ang="0">
                    <a:pos x="T4" y="T5"/>
                  </a:cxn>
                  <a:cxn ang="0">
                    <a:pos x="T6" y="T7"/>
                  </a:cxn>
                  <a:cxn ang="0">
                    <a:pos x="T8" y="T9"/>
                  </a:cxn>
                  <a:cxn ang="0">
                    <a:pos x="T10" y="T11"/>
                  </a:cxn>
                </a:cxnLst>
                <a:rect l="0" t="0" r="r" b="b"/>
                <a:pathLst>
                  <a:path w="217" h="271">
                    <a:moveTo>
                      <a:pt x="0" y="43"/>
                    </a:moveTo>
                    <a:cubicBezTo>
                      <a:pt x="30" y="70"/>
                      <a:pt x="117" y="208"/>
                      <a:pt x="176" y="271"/>
                    </a:cubicBezTo>
                    <a:cubicBezTo>
                      <a:pt x="217" y="247"/>
                      <a:pt x="217" y="247"/>
                      <a:pt x="217" y="247"/>
                    </a:cubicBezTo>
                    <a:cubicBezTo>
                      <a:pt x="217" y="247"/>
                      <a:pt x="142" y="108"/>
                      <a:pt x="138" y="100"/>
                    </a:cubicBezTo>
                    <a:cubicBezTo>
                      <a:pt x="133" y="91"/>
                      <a:pt x="44" y="0"/>
                      <a:pt x="32" y="6"/>
                    </a:cubicBezTo>
                    <a:cubicBezTo>
                      <a:pt x="20" y="11"/>
                      <a:pt x="0" y="43"/>
                      <a:pt x="0" y="43"/>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lnSpcReduction="10000"/>
              </a:bodyPr>
              <a:lstStyle/>
              <a:p>
                <a:pPr algn="ctr"/>
                <a:endParaRPr sz="2400"/>
              </a:p>
            </p:txBody>
          </p:sp>
          <p:sp>
            <p:nvSpPr>
              <p:cNvPr id="247" name="ïṩļiḍè"/>
              <p:cNvSpPr/>
              <p:nvPr/>
            </p:nvSpPr>
            <p:spPr bwMode="auto">
              <a:xfrm>
                <a:off x="4306915" y="2777207"/>
                <a:ext cx="293674" cy="361365"/>
              </a:xfrm>
              <a:custGeom>
                <a:avLst/>
                <a:gdLst>
                  <a:gd name="T0" fmla="*/ 0 w 150"/>
                  <a:gd name="T1" fmla="*/ 3 h 185"/>
                  <a:gd name="T2" fmla="*/ 138 w 150"/>
                  <a:gd name="T3" fmla="*/ 185 h 185"/>
                  <a:gd name="T4" fmla="*/ 150 w 150"/>
                  <a:gd name="T5" fmla="*/ 178 h 185"/>
                  <a:gd name="T6" fmla="*/ 30 w 150"/>
                  <a:gd name="T7" fmla="*/ 0 h 185"/>
                  <a:gd name="T8" fmla="*/ 0 w 150"/>
                  <a:gd name="T9" fmla="*/ 3 h 185"/>
                </a:gdLst>
                <a:ahLst/>
                <a:cxnLst>
                  <a:cxn ang="0">
                    <a:pos x="T0" y="T1"/>
                  </a:cxn>
                  <a:cxn ang="0">
                    <a:pos x="T2" y="T3"/>
                  </a:cxn>
                  <a:cxn ang="0">
                    <a:pos x="T4" y="T5"/>
                  </a:cxn>
                  <a:cxn ang="0">
                    <a:pos x="T6" y="T7"/>
                  </a:cxn>
                  <a:cxn ang="0">
                    <a:pos x="T8" y="T9"/>
                  </a:cxn>
                </a:cxnLst>
                <a:rect l="0" t="0" r="r" b="b"/>
                <a:pathLst>
                  <a:path w="150" h="185">
                    <a:moveTo>
                      <a:pt x="0" y="3"/>
                    </a:moveTo>
                    <a:cubicBezTo>
                      <a:pt x="39" y="57"/>
                      <a:pt x="96" y="140"/>
                      <a:pt x="138" y="185"/>
                    </a:cubicBezTo>
                    <a:cubicBezTo>
                      <a:pt x="150" y="178"/>
                      <a:pt x="150" y="178"/>
                      <a:pt x="150" y="178"/>
                    </a:cubicBezTo>
                    <a:cubicBezTo>
                      <a:pt x="111" y="119"/>
                      <a:pt x="33" y="5"/>
                      <a:pt x="30" y="0"/>
                    </a:cubicBezTo>
                    <a:lnTo>
                      <a:pt x="0" y="3"/>
                    </a:ln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2500" lnSpcReduction="20000"/>
              </a:bodyPr>
              <a:lstStyle/>
              <a:p>
                <a:pPr algn="ctr"/>
                <a:endParaRPr sz="2400"/>
              </a:p>
            </p:txBody>
          </p:sp>
          <p:sp>
            <p:nvSpPr>
              <p:cNvPr id="248" name="îSḷïdê"/>
              <p:cNvSpPr/>
              <p:nvPr/>
            </p:nvSpPr>
            <p:spPr bwMode="auto">
              <a:xfrm>
                <a:off x="3660207" y="2431463"/>
                <a:ext cx="851863" cy="636294"/>
              </a:xfrm>
              <a:custGeom>
                <a:avLst/>
                <a:gdLst>
                  <a:gd name="T0" fmla="*/ 86 w 436"/>
                  <a:gd name="T1" fmla="*/ 0 h 326"/>
                  <a:gd name="T2" fmla="*/ 0 w 436"/>
                  <a:gd name="T3" fmla="*/ 245 h 326"/>
                  <a:gd name="T4" fmla="*/ 154 w 436"/>
                  <a:gd name="T5" fmla="*/ 301 h 326"/>
                  <a:gd name="T6" fmla="*/ 216 w 436"/>
                  <a:gd name="T7" fmla="*/ 154 h 326"/>
                  <a:gd name="T8" fmla="*/ 326 w 436"/>
                  <a:gd name="T9" fmla="*/ 270 h 326"/>
                  <a:gd name="T10" fmla="*/ 436 w 436"/>
                  <a:gd name="T11" fmla="*/ 179 h 326"/>
                  <a:gd name="T12" fmla="*/ 284 w 436"/>
                  <a:gd name="T13" fmla="*/ 11 h 326"/>
                  <a:gd name="T14" fmla="*/ 86 w 436"/>
                  <a:gd name="T15" fmla="*/ 0 h 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6" h="326">
                    <a:moveTo>
                      <a:pt x="86" y="0"/>
                    </a:moveTo>
                    <a:cubicBezTo>
                      <a:pt x="63" y="74"/>
                      <a:pt x="32" y="191"/>
                      <a:pt x="0" y="245"/>
                    </a:cubicBezTo>
                    <a:cubicBezTo>
                      <a:pt x="35" y="320"/>
                      <a:pt x="135" y="326"/>
                      <a:pt x="154" y="301"/>
                    </a:cubicBezTo>
                    <a:cubicBezTo>
                      <a:pt x="216" y="154"/>
                      <a:pt x="216" y="154"/>
                      <a:pt x="216" y="154"/>
                    </a:cubicBezTo>
                    <a:cubicBezTo>
                      <a:pt x="216" y="154"/>
                      <a:pt x="315" y="268"/>
                      <a:pt x="326" y="270"/>
                    </a:cubicBezTo>
                    <a:cubicBezTo>
                      <a:pt x="338" y="271"/>
                      <a:pt x="432" y="184"/>
                      <a:pt x="436" y="179"/>
                    </a:cubicBezTo>
                    <a:cubicBezTo>
                      <a:pt x="284" y="11"/>
                      <a:pt x="284" y="11"/>
                      <a:pt x="284" y="11"/>
                    </a:cubicBezTo>
                    <a:lnTo>
                      <a:pt x="86"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249" name="iṧḻiḑè"/>
              <p:cNvSpPr/>
              <p:nvPr/>
            </p:nvSpPr>
            <p:spPr bwMode="auto">
              <a:xfrm>
                <a:off x="3660207" y="2527272"/>
                <a:ext cx="601928" cy="540486"/>
              </a:xfrm>
              <a:custGeom>
                <a:avLst/>
                <a:gdLst>
                  <a:gd name="T0" fmla="*/ 71 w 308"/>
                  <a:gd name="T1" fmla="*/ 1 h 277"/>
                  <a:gd name="T2" fmla="*/ 0 w 308"/>
                  <a:gd name="T3" fmla="*/ 196 h 277"/>
                  <a:gd name="T4" fmla="*/ 154 w 308"/>
                  <a:gd name="T5" fmla="*/ 252 h 277"/>
                  <a:gd name="T6" fmla="*/ 81 w 308"/>
                  <a:gd name="T7" fmla="*/ 230 h 277"/>
                  <a:gd name="T8" fmla="*/ 32 w 308"/>
                  <a:gd name="T9" fmla="*/ 204 h 277"/>
                  <a:gd name="T10" fmla="*/ 79 w 308"/>
                  <a:gd name="T11" fmla="*/ 107 h 277"/>
                  <a:gd name="T12" fmla="*/ 102 w 308"/>
                  <a:gd name="T13" fmla="*/ 30 h 277"/>
                  <a:gd name="T14" fmla="*/ 195 w 308"/>
                  <a:gd name="T15" fmla="*/ 37 h 277"/>
                  <a:gd name="T16" fmla="*/ 306 w 308"/>
                  <a:gd name="T17" fmla="*/ 4 h 277"/>
                  <a:gd name="T18" fmla="*/ 71 w 308"/>
                  <a:gd name="T19" fmla="*/ 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8" h="277">
                    <a:moveTo>
                      <a:pt x="71" y="1"/>
                    </a:moveTo>
                    <a:cubicBezTo>
                      <a:pt x="50" y="70"/>
                      <a:pt x="25" y="153"/>
                      <a:pt x="0" y="196"/>
                    </a:cubicBezTo>
                    <a:cubicBezTo>
                      <a:pt x="35" y="271"/>
                      <a:pt x="135" y="277"/>
                      <a:pt x="154" y="252"/>
                    </a:cubicBezTo>
                    <a:cubicBezTo>
                      <a:pt x="154" y="252"/>
                      <a:pt x="119" y="241"/>
                      <a:pt x="81" y="230"/>
                    </a:cubicBezTo>
                    <a:cubicBezTo>
                      <a:pt x="44" y="218"/>
                      <a:pt x="32" y="204"/>
                      <a:pt x="32" y="204"/>
                    </a:cubicBezTo>
                    <a:cubicBezTo>
                      <a:pt x="32" y="204"/>
                      <a:pt x="61" y="175"/>
                      <a:pt x="79" y="107"/>
                    </a:cubicBezTo>
                    <a:cubicBezTo>
                      <a:pt x="97" y="40"/>
                      <a:pt x="102" y="30"/>
                      <a:pt x="102" y="30"/>
                    </a:cubicBezTo>
                    <a:cubicBezTo>
                      <a:pt x="102" y="30"/>
                      <a:pt x="154" y="44"/>
                      <a:pt x="195" y="37"/>
                    </a:cubicBezTo>
                    <a:cubicBezTo>
                      <a:pt x="237" y="31"/>
                      <a:pt x="305" y="0"/>
                      <a:pt x="306" y="4"/>
                    </a:cubicBezTo>
                    <a:cubicBezTo>
                      <a:pt x="308" y="8"/>
                      <a:pt x="90" y="7"/>
                      <a:pt x="71" y="1"/>
                    </a:cubicBezTo>
                    <a:close/>
                  </a:path>
                </a:pathLst>
              </a:custGeom>
              <a:solidFill>
                <a:srgbClr val="545554"/>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250" name="íślidè"/>
              <p:cNvSpPr/>
              <p:nvPr/>
            </p:nvSpPr>
            <p:spPr bwMode="auto">
              <a:xfrm>
                <a:off x="4081974" y="2661612"/>
                <a:ext cx="425932" cy="298881"/>
              </a:xfrm>
              <a:custGeom>
                <a:avLst/>
                <a:gdLst>
                  <a:gd name="T0" fmla="*/ 0 w 218"/>
                  <a:gd name="T1" fmla="*/ 36 h 153"/>
                  <a:gd name="T2" fmla="*/ 110 w 218"/>
                  <a:gd name="T3" fmla="*/ 152 h 153"/>
                  <a:gd name="T4" fmla="*/ 218 w 218"/>
                  <a:gd name="T5" fmla="*/ 63 h 153"/>
                  <a:gd name="T6" fmla="*/ 150 w 218"/>
                  <a:gd name="T7" fmla="*/ 98 h 153"/>
                  <a:gd name="T8" fmla="*/ 116 w 218"/>
                  <a:gd name="T9" fmla="*/ 124 h 153"/>
                  <a:gd name="T10" fmla="*/ 8 w 218"/>
                  <a:gd name="T11" fmla="*/ 0 h 153"/>
                  <a:gd name="T12" fmla="*/ 0 w 218"/>
                  <a:gd name="T13" fmla="*/ 36 h 153"/>
                </a:gdLst>
                <a:ahLst/>
                <a:cxnLst>
                  <a:cxn ang="0">
                    <a:pos x="T0" y="T1"/>
                  </a:cxn>
                  <a:cxn ang="0">
                    <a:pos x="T2" y="T3"/>
                  </a:cxn>
                  <a:cxn ang="0">
                    <a:pos x="T4" y="T5"/>
                  </a:cxn>
                  <a:cxn ang="0">
                    <a:pos x="T6" y="T7"/>
                  </a:cxn>
                  <a:cxn ang="0">
                    <a:pos x="T8" y="T9"/>
                  </a:cxn>
                  <a:cxn ang="0">
                    <a:pos x="T10" y="T11"/>
                  </a:cxn>
                  <a:cxn ang="0">
                    <a:pos x="T12" y="T13"/>
                  </a:cxn>
                </a:cxnLst>
                <a:rect l="0" t="0" r="r" b="b"/>
                <a:pathLst>
                  <a:path w="218" h="153">
                    <a:moveTo>
                      <a:pt x="0" y="36"/>
                    </a:moveTo>
                    <a:cubicBezTo>
                      <a:pt x="0" y="36"/>
                      <a:pt x="99" y="150"/>
                      <a:pt x="110" y="152"/>
                    </a:cubicBezTo>
                    <a:cubicBezTo>
                      <a:pt x="121" y="153"/>
                      <a:pt x="204" y="77"/>
                      <a:pt x="218" y="63"/>
                    </a:cubicBezTo>
                    <a:cubicBezTo>
                      <a:pt x="194" y="73"/>
                      <a:pt x="163" y="89"/>
                      <a:pt x="150" y="98"/>
                    </a:cubicBezTo>
                    <a:cubicBezTo>
                      <a:pt x="127" y="114"/>
                      <a:pt x="116" y="124"/>
                      <a:pt x="116" y="124"/>
                    </a:cubicBezTo>
                    <a:cubicBezTo>
                      <a:pt x="8" y="0"/>
                      <a:pt x="8" y="0"/>
                      <a:pt x="8" y="0"/>
                    </a:cubicBezTo>
                    <a:lnTo>
                      <a:pt x="0" y="36"/>
                    </a:lnTo>
                    <a:close/>
                  </a:path>
                </a:pathLst>
              </a:custGeom>
              <a:solidFill>
                <a:srgbClr val="545554"/>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5000" lnSpcReduction="20000"/>
              </a:bodyPr>
              <a:lstStyle/>
              <a:p>
                <a:pPr algn="ctr"/>
                <a:endParaRPr sz="2400"/>
              </a:p>
            </p:txBody>
          </p:sp>
          <p:sp>
            <p:nvSpPr>
              <p:cNvPr id="251" name="ïṡḷîḋè"/>
              <p:cNvSpPr/>
              <p:nvPr/>
            </p:nvSpPr>
            <p:spPr bwMode="auto">
              <a:xfrm>
                <a:off x="4093429" y="1871191"/>
                <a:ext cx="266598" cy="517575"/>
              </a:xfrm>
              <a:custGeom>
                <a:avLst/>
                <a:gdLst>
                  <a:gd name="T0" fmla="*/ 0 w 136"/>
                  <a:gd name="T1" fmla="*/ 6 h 265"/>
                  <a:gd name="T2" fmla="*/ 41 w 136"/>
                  <a:gd name="T3" fmla="*/ 15 h 265"/>
                  <a:gd name="T4" fmla="*/ 133 w 136"/>
                  <a:gd name="T5" fmla="*/ 240 h 265"/>
                  <a:gd name="T6" fmla="*/ 80 w 136"/>
                  <a:gd name="T7" fmla="*/ 255 h 265"/>
                  <a:gd name="T8" fmla="*/ 0 w 136"/>
                  <a:gd name="T9" fmla="*/ 6 h 265"/>
                </a:gdLst>
                <a:ahLst/>
                <a:cxnLst>
                  <a:cxn ang="0">
                    <a:pos x="T0" y="T1"/>
                  </a:cxn>
                  <a:cxn ang="0">
                    <a:pos x="T2" y="T3"/>
                  </a:cxn>
                  <a:cxn ang="0">
                    <a:pos x="T4" y="T5"/>
                  </a:cxn>
                  <a:cxn ang="0">
                    <a:pos x="T6" y="T7"/>
                  </a:cxn>
                  <a:cxn ang="0">
                    <a:pos x="T8" y="T9"/>
                  </a:cxn>
                </a:cxnLst>
                <a:rect l="0" t="0" r="r" b="b"/>
                <a:pathLst>
                  <a:path w="136" h="265">
                    <a:moveTo>
                      <a:pt x="0" y="6"/>
                    </a:moveTo>
                    <a:cubicBezTo>
                      <a:pt x="0" y="6"/>
                      <a:pt x="21" y="0"/>
                      <a:pt x="41" y="15"/>
                    </a:cubicBezTo>
                    <a:cubicBezTo>
                      <a:pt x="60" y="31"/>
                      <a:pt x="136" y="236"/>
                      <a:pt x="133" y="240"/>
                    </a:cubicBezTo>
                    <a:cubicBezTo>
                      <a:pt x="130" y="244"/>
                      <a:pt x="93" y="265"/>
                      <a:pt x="80" y="255"/>
                    </a:cubicBezTo>
                    <a:cubicBezTo>
                      <a:pt x="67" y="244"/>
                      <a:pt x="0" y="6"/>
                      <a:pt x="0" y="6"/>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lnSpcReduction="10000"/>
              </a:bodyPr>
              <a:lstStyle/>
              <a:p>
                <a:pPr algn="ctr"/>
                <a:endParaRPr sz="2400"/>
              </a:p>
            </p:txBody>
          </p:sp>
          <p:sp>
            <p:nvSpPr>
              <p:cNvPr id="252" name="ïšľïdê"/>
              <p:cNvSpPr/>
              <p:nvPr/>
            </p:nvSpPr>
            <p:spPr bwMode="auto">
              <a:xfrm>
                <a:off x="4199651" y="2246094"/>
                <a:ext cx="374903" cy="151003"/>
              </a:xfrm>
              <a:custGeom>
                <a:avLst/>
                <a:gdLst>
                  <a:gd name="T0" fmla="*/ 192 w 192"/>
                  <a:gd name="T1" fmla="*/ 34 h 77"/>
                  <a:gd name="T2" fmla="*/ 32 w 192"/>
                  <a:gd name="T3" fmla="*/ 73 h 77"/>
                  <a:gd name="T4" fmla="*/ 7 w 192"/>
                  <a:gd name="T5" fmla="*/ 9 h 77"/>
                  <a:gd name="T6" fmla="*/ 161 w 192"/>
                  <a:gd name="T7" fmla="*/ 0 h 77"/>
                  <a:gd name="T8" fmla="*/ 192 w 192"/>
                  <a:gd name="T9" fmla="*/ 34 h 77"/>
                </a:gdLst>
                <a:ahLst/>
                <a:cxnLst>
                  <a:cxn ang="0">
                    <a:pos x="T0" y="T1"/>
                  </a:cxn>
                  <a:cxn ang="0">
                    <a:pos x="T2" y="T3"/>
                  </a:cxn>
                  <a:cxn ang="0">
                    <a:pos x="T4" y="T5"/>
                  </a:cxn>
                  <a:cxn ang="0">
                    <a:pos x="T6" y="T7"/>
                  </a:cxn>
                  <a:cxn ang="0">
                    <a:pos x="T8" y="T9"/>
                  </a:cxn>
                </a:cxnLst>
                <a:rect l="0" t="0" r="r" b="b"/>
                <a:pathLst>
                  <a:path w="192" h="77">
                    <a:moveTo>
                      <a:pt x="192" y="34"/>
                    </a:moveTo>
                    <a:cubicBezTo>
                      <a:pt x="165" y="44"/>
                      <a:pt x="42" y="77"/>
                      <a:pt x="32" y="73"/>
                    </a:cubicBezTo>
                    <a:cubicBezTo>
                      <a:pt x="21" y="68"/>
                      <a:pt x="0" y="9"/>
                      <a:pt x="7" y="9"/>
                    </a:cubicBezTo>
                    <a:cubicBezTo>
                      <a:pt x="14" y="10"/>
                      <a:pt x="161" y="0"/>
                      <a:pt x="161" y="0"/>
                    </a:cubicBezTo>
                    <a:lnTo>
                      <a:pt x="192" y="34"/>
                    </a:ln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53" name="îṣḻïďé"/>
              <p:cNvSpPr/>
              <p:nvPr/>
            </p:nvSpPr>
            <p:spPr bwMode="auto">
              <a:xfrm>
                <a:off x="4217354" y="2285667"/>
                <a:ext cx="259308" cy="38532"/>
              </a:xfrm>
              <a:custGeom>
                <a:avLst/>
                <a:gdLst>
                  <a:gd name="T0" fmla="*/ 12 w 133"/>
                  <a:gd name="T1" fmla="*/ 6 h 20"/>
                  <a:gd name="T2" fmla="*/ 14 w 133"/>
                  <a:gd name="T3" fmla="*/ 20 h 20"/>
                  <a:gd name="T4" fmla="*/ 12 w 133"/>
                  <a:gd name="T5" fmla="*/ 6 h 20"/>
                  <a:gd name="T6" fmla="*/ 12 w 133"/>
                  <a:gd name="T7" fmla="*/ 6 h 20"/>
                  <a:gd name="T8" fmla="*/ 1 w 133"/>
                  <a:gd name="T9" fmla="*/ 5 h 20"/>
                  <a:gd name="T10" fmla="*/ 0 w 133"/>
                  <a:gd name="T11" fmla="*/ 5 h 20"/>
                  <a:gd name="T12" fmla="*/ 6 w 133"/>
                  <a:gd name="T13" fmla="*/ 19 h 20"/>
                  <a:gd name="T14" fmla="*/ 14 w 133"/>
                  <a:gd name="T15" fmla="*/ 20 h 20"/>
                  <a:gd name="T16" fmla="*/ 67 w 133"/>
                  <a:gd name="T17" fmla="*/ 19 h 20"/>
                  <a:gd name="T18" fmla="*/ 96 w 133"/>
                  <a:gd name="T19" fmla="*/ 16 h 20"/>
                  <a:gd name="T20" fmla="*/ 133 w 133"/>
                  <a:gd name="T21" fmla="*/ 11 h 20"/>
                  <a:gd name="T22" fmla="*/ 132 w 133"/>
                  <a:gd name="T23" fmla="*/ 0 h 20"/>
                  <a:gd name="T24" fmla="*/ 65 w 133"/>
                  <a:gd name="T25" fmla="*/ 11 h 20"/>
                  <a:gd name="T26" fmla="*/ 65 w 133"/>
                  <a:gd name="T27" fmla="*/ 10 h 20"/>
                  <a:gd name="T28" fmla="*/ 12 w 133"/>
                  <a:gd name="T2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20">
                    <a:moveTo>
                      <a:pt x="12" y="6"/>
                    </a:moveTo>
                    <a:cubicBezTo>
                      <a:pt x="13" y="11"/>
                      <a:pt x="13" y="15"/>
                      <a:pt x="14" y="20"/>
                    </a:cubicBezTo>
                    <a:cubicBezTo>
                      <a:pt x="13" y="15"/>
                      <a:pt x="13" y="11"/>
                      <a:pt x="12" y="6"/>
                    </a:cubicBezTo>
                    <a:close/>
                    <a:moveTo>
                      <a:pt x="12" y="6"/>
                    </a:moveTo>
                    <a:cubicBezTo>
                      <a:pt x="1" y="5"/>
                      <a:pt x="1" y="5"/>
                      <a:pt x="1" y="5"/>
                    </a:cubicBezTo>
                    <a:cubicBezTo>
                      <a:pt x="0" y="5"/>
                      <a:pt x="0" y="5"/>
                      <a:pt x="0" y="5"/>
                    </a:cubicBezTo>
                    <a:cubicBezTo>
                      <a:pt x="1" y="11"/>
                      <a:pt x="4" y="18"/>
                      <a:pt x="6" y="19"/>
                    </a:cubicBezTo>
                    <a:cubicBezTo>
                      <a:pt x="7" y="19"/>
                      <a:pt x="10" y="19"/>
                      <a:pt x="14" y="20"/>
                    </a:cubicBezTo>
                    <a:cubicBezTo>
                      <a:pt x="26" y="20"/>
                      <a:pt x="49" y="19"/>
                      <a:pt x="67" y="19"/>
                    </a:cubicBezTo>
                    <a:cubicBezTo>
                      <a:pt x="80" y="18"/>
                      <a:pt x="91" y="17"/>
                      <a:pt x="96" y="16"/>
                    </a:cubicBezTo>
                    <a:cubicBezTo>
                      <a:pt x="105" y="15"/>
                      <a:pt x="121" y="13"/>
                      <a:pt x="133" y="11"/>
                    </a:cubicBezTo>
                    <a:cubicBezTo>
                      <a:pt x="126" y="4"/>
                      <a:pt x="132" y="0"/>
                      <a:pt x="132" y="0"/>
                    </a:cubicBezTo>
                    <a:cubicBezTo>
                      <a:pt x="65" y="11"/>
                      <a:pt x="65" y="11"/>
                      <a:pt x="65" y="11"/>
                    </a:cubicBezTo>
                    <a:cubicBezTo>
                      <a:pt x="65" y="10"/>
                      <a:pt x="65" y="10"/>
                      <a:pt x="65" y="10"/>
                    </a:cubicBezTo>
                    <a:lnTo>
                      <a:pt x="12" y="6"/>
                    </a:ln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54" name="ïšľïďe"/>
              <p:cNvSpPr/>
              <p:nvPr/>
            </p:nvSpPr>
            <p:spPr bwMode="auto">
              <a:xfrm>
                <a:off x="4030945" y="1852446"/>
                <a:ext cx="285343" cy="386359"/>
              </a:xfrm>
              <a:custGeom>
                <a:avLst/>
                <a:gdLst>
                  <a:gd name="T0" fmla="*/ 0 w 146"/>
                  <a:gd name="T1" fmla="*/ 47 h 198"/>
                  <a:gd name="T2" fmla="*/ 10 w 146"/>
                  <a:gd name="T3" fmla="*/ 19 h 198"/>
                  <a:gd name="T4" fmla="*/ 32 w 146"/>
                  <a:gd name="T5" fmla="*/ 8 h 198"/>
                  <a:gd name="T6" fmla="*/ 146 w 146"/>
                  <a:gd name="T7" fmla="*/ 163 h 198"/>
                  <a:gd name="T8" fmla="*/ 89 w 146"/>
                  <a:gd name="T9" fmla="*/ 194 h 198"/>
                  <a:gd name="T10" fmla="*/ 77 w 146"/>
                  <a:gd name="T11" fmla="*/ 198 h 198"/>
                  <a:gd name="T12" fmla="*/ 0 w 146"/>
                  <a:gd name="T13" fmla="*/ 47 h 198"/>
                </a:gdLst>
                <a:ahLst/>
                <a:cxnLst>
                  <a:cxn ang="0">
                    <a:pos x="T0" y="T1"/>
                  </a:cxn>
                  <a:cxn ang="0">
                    <a:pos x="T2" y="T3"/>
                  </a:cxn>
                  <a:cxn ang="0">
                    <a:pos x="T4" y="T5"/>
                  </a:cxn>
                  <a:cxn ang="0">
                    <a:pos x="T6" y="T7"/>
                  </a:cxn>
                  <a:cxn ang="0">
                    <a:pos x="T8" y="T9"/>
                  </a:cxn>
                  <a:cxn ang="0">
                    <a:pos x="T10" y="T11"/>
                  </a:cxn>
                  <a:cxn ang="0">
                    <a:pos x="T12" y="T13"/>
                  </a:cxn>
                </a:cxnLst>
                <a:rect l="0" t="0" r="r" b="b"/>
                <a:pathLst>
                  <a:path w="146" h="198">
                    <a:moveTo>
                      <a:pt x="0" y="47"/>
                    </a:moveTo>
                    <a:cubicBezTo>
                      <a:pt x="0" y="40"/>
                      <a:pt x="4" y="23"/>
                      <a:pt x="10" y="19"/>
                    </a:cubicBezTo>
                    <a:cubicBezTo>
                      <a:pt x="16" y="15"/>
                      <a:pt x="16" y="10"/>
                      <a:pt x="32" y="8"/>
                    </a:cubicBezTo>
                    <a:cubicBezTo>
                      <a:pt x="99" y="0"/>
                      <a:pt x="125" y="112"/>
                      <a:pt x="146" y="163"/>
                    </a:cubicBezTo>
                    <a:cubicBezTo>
                      <a:pt x="146" y="163"/>
                      <a:pt x="98" y="190"/>
                      <a:pt x="89" y="194"/>
                    </a:cubicBezTo>
                    <a:cubicBezTo>
                      <a:pt x="80" y="198"/>
                      <a:pt x="77" y="198"/>
                      <a:pt x="77" y="198"/>
                    </a:cubicBezTo>
                    <a:lnTo>
                      <a:pt x="0" y="47"/>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72500" lnSpcReduction="20000"/>
              </a:bodyPr>
              <a:lstStyle/>
              <a:p>
                <a:pPr algn="ctr"/>
                <a:endParaRPr sz="2400"/>
              </a:p>
            </p:txBody>
          </p:sp>
          <p:sp>
            <p:nvSpPr>
              <p:cNvPr id="255" name="íśľîḓè"/>
              <p:cNvSpPr/>
              <p:nvPr/>
            </p:nvSpPr>
            <p:spPr bwMode="auto">
              <a:xfrm>
                <a:off x="3744560" y="1828493"/>
                <a:ext cx="544651" cy="790421"/>
              </a:xfrm>
              <a:custGeom>
                <a:avLst/>
                <a:gdLst>
                  <a:gd name="T0" fmla="*/ 179 w 279"/>
                  <a:gd name="T1" fmla="*/ 20 h 405"/>
                  <a:gd name="T2" fmla="*/ 24 w 279"/>
                  <a:gd name="T3" fmla="*/ 6 h 405"/>
                  <a:gd name="T4" fmla="*/ 18 w 279"/>
                  <a:gd name="T5" fmla="*/ 141 h 405"/>
                  <a:gd name="T6" fmla="*/ 30 w 279"/>
                  <a:gd name="T7" fmla="*/ 297 h 405"/>
                  <a:gd name="T8" fmla="*/ 17 w 279"/>
                  <a:gd name="T9" fmla="*/ 364 h 405"/>
                  <a:gd name="T10" fmla="*/ 279 w 279"/>
                  <a:gd name="T11" fmla="*/ 344 h 405"/>
                  <a:gd name="T12" fmla="*/ 234 w 279"/>
                  <a:gd name="T13" fmla="*/ 143 h 405"/>
                  <a:gd name="T14" fmla="*/ 179 w 279"/>
                  <a:gd name="T15" fmla="*/ 20 h 4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405">
                    <a:moveTo>
                      <a:pt x="179" y="20"/>
                    </a:moveTo>
                    <a:cubicBezTo>
                      <a:pt x="140" y="1"/>
                      <a:pt x="76" y="0"/>
                      <a:pt x="24" y="6"/>
                    </a:cubicBezTo>
                    <a:cubicBezTo>
                      <a:pt x="24" y="6"/>
                      <a:pt x="20" y="115"/>
                      <a:pt x="18" y="141"/>
                    </a:cubicBezTo>
                    <a:cubicBezTo>
                      <a:pt x="15" y="167"/>
                      <a:pt x="47" y="253"/>
                      <a:pt x="30" y="297"/>
                    </a:cubicBezTo>
                    <a:cubicBezTo>
                      <a:pt x="13" y="342"/>
                      <a:pt x="0" y="357"/>
                      <a:pt x="17" y="364"/>
                    </a:cubicBezTo>
                    <a:cubicBezTo>
                      <a:pt x="66" y="383"/>
                      <a:pt x="254" y="405"/>
                      <a:pt x="279" y="344"/>
                    </a:cubicBezTo>
                    <a:cubicBezTo>
                      <a:pt x="263" y="310"/>
                      <a:pt x="250" y="204"/>
                      <a:pt x="234" y="143"/>
                    </a:cubicBezTo>
                    <a:cubicBezTo>
                      <a:pt x="218" y="82"/>
                      <a:pt x="179" y="20"/>
                      <a:pt x="179" y="2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256" name="îṧliḋê"/>
              <p:cNvSpPr/>
              <p:nvPr/>
            </p:nvSpPr>
            <p:spPr bwMode="auto">
              <a:xfrm>
                <a:off x="3758099" y="2060725"/>
                <a:ext cx="531113" cy="558189"/>
              </a:xfrm>
              <a:custGeom>
                <a:avLst/>
                <a:gdLst>
                  <a:gd name="T0" fmla="*/ 2 w 272"/>
                  <a:gd name="T1" fmla="*/ 229 h 286"/>
                  <a:gd name="T2" fmla="*/ 10 w 272"/>
                  <a:gd name="T3" fmla="*/ 245 h 286"/>
                  <a:gd name="T4" fmla="*/ 272 w 272"/>
                  <a:gd name="T5" fmla="*/ 225 h 286"/>
                  <a:gd name="T6" fmla="*/ 237 w 272"/>
                  <a:gd name="T7" fmla="*/ 71 h 286"/>
                  <a:gd name="T8" fmla="*/ 207 w 272"/>
                  <a:gd name="T9" fmla="*/ 2 h 286"/>
                  <a:gd name="T10" fmla="*/ 73 w 272"/>
                  <a:gd name="T11" fmla="*/ 79 h 286"/>
                  <a:gd name="T12" fmla="*/ 60 w 272"/>
                  <a:gd name="T13" fmla="*/ 149 h 286"/>
                  <a:gd name="T14" fmla="*/ 115 w 272"/>
                  <a:gd name="T15" fmla="*/ 123 h 286"/>
                  <a:gd name="T16" fmla="*/ 220 w 272"/>
                  <a:gd name="T17" fmla="*/ 139 h 286"/>
                  <a:gd name="T18" fmla="*/ 233 w 272"/>
                  <a:gd name="T19" fmla="*/ 216 h 286"/>
                  <a:gd name="T20" fmla="*/ 93 w 272"/>
                  <a:gd name="T21" fmla="*/ 239 h 286"/>
                  <a:gd name="T22" fmla="*/ 2 w 272"/>
                  <a:gd name="T23" fmla="*/ 22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2" h="286">
                    <a:moveTo>
                      <a:pt x="2" y="229"/>
                    </a:moveTo>
                    <a:cubicBezTo>
                      <a:pt x="0" y="237"/>
                      <a:pt x="2" y="242"/>
                      <a:pt x="10" y="245"/>
                    </a:cubicBezTo>
                    <a:cubicBezTo>
                      <a:pt x="59" y="264"/>
                      <a:pt x="247" y="286"/>
                      <a:pt x="272" y="225"/>
                    </a:cubicBezTo>
                    <a:cubicBezTo>
                      <a:pt x="260" y="198"/>
                      <a:pt x="249" y="129"/>
                      <a:pt x="237" y="71"/>
                    </a:cubicBezTo>
                    <a:cubicBezTo>
                      <a:pt x="224" y="32"/>
                      <a:pt x="212" y="0"/>
                      <a:pt x="207" y="2"/>
                    </a:cubicBezTo>
                    <a:cubicBezTo>
                      <a:pt x="162" y="18"/>
                      <a:pt x="150" y="54"/>
                      <a:pt x="73" y="79"/>
                    </a:cubicBezTo>
                    <a:cubicBezTo>
                      <a:pt x="73" y="79"/>
                      <a:pt x="42" y="153"/>
                      <a:pt x="60" y="149"/>
                    </a:cubicBezTo>
                    <a:cubicBezTo>
                      <a:pt x="79" y="144"/>
                      <a:pt x="110" y="123"/>
                      <a:pt x="115" y="123"/>
                    </a:cubicBezTo>
                    <a:cubicBezTo>
                      <a:pt x="119" y="123"/>
                      <a:pt x="220" y="139"/>
                      <a:pt x="220" y="139"/>
                    </a:cubicBezTo>
                    <a:cubicBezTo>
                      <a:pt x="220" y="139"/>
                      <a:pt x="241" y="209"/>
                      <a:pt x="233" y="216"/>
                    </a:cubicBezTo>
                    <a:cubicBezTo>
                      <a:pt x="225" y="223"/>
                      <a:pt x="127" y="245"/>
                      <a:pt x="93" y="239"/>
                    </a:cubicBezTo>
                    <a:cubicBezTo>
                      <a:pt x="59" y="233"/>
                      <a:pt x="2" y="234"/>
                      <a:pt x="2" y="229"/>
                    </a:cubicBezTo>
                    <a:close/>
                  </a:path>
                </a:pathLst>
              </a:custGeom>
              <a:solidFill>
                <a:srgbClr val="C00000">
                  <a:lumMod val="75000"/>
                </a:srgb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257" name="îSḷíde"/>
              <p:cNvSpPr/>
              <p:nvPr/>
            </p:nvSpPr>
            <p:spPr bwMode="auto">
              <a:xfrm>
                <a:off x="4017407" y="1810790"/>
                <a:ext cx="266598" cy="406145"/>
              </a:xfrm>
              <a:custGeom>
                <a:avLst/>
                <a:gdLst>
                  <a:gd name="T0" fmla="*/ 0 w 136"/>
                  <a:gd name="T1" fmla="*/ 17 h 208"/>
                  <a:gd name="T2" fmla="*/ 106 w 136"/>
                  <a:gd name="T3" fmla="*/ 208 h 208"/>
                  <a:gd name="T4" fmla="*/ 0 w 136"/>
                  <a:gd name="T5" fmla="*/ 17 h 208"/>
                </a:gdLst>
                <a:ahLst/>
                <a:cxnLst>
                  <a:cxn ang="0">
                    <a:pos x="T0" y="T1"/>
                  </a:cxn>
                  <a:cxn ang="0">
                    <a:pos x="T2" y="T3"/>
                  </a:cxn>
                  <a:cxn ang="0">
                    <a:pos x="T4" y="T5"/>
                  </a:cxn>
                </a:cxnLst>
                <a:rect l="0" t="0" r="r" b="b"/>
                <a:pathLst>
                  <a:path w="136" h="208">
                    <a:moveTo>
                      <a:pt x="0" y="17"/>
                    </a:moveTo>
                    <a:cubicBezTo>
                      <a:pt x="71" y="62"/>
                      <a:pt x="75" y="113"/>
                      <a:pt x="106" y="208"/>
                    </a:cubicBezTo>
                    <a:cubicBezTo>
                      <a:pt x="136" y="127"/>
                      <a:pt x="58" y="0"/>
                      <a:pt x="0" y="17"/>
                    </a:cubicBez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5000" lnSpcReduction="20000"/>
              </a:bodyPr>
              <a:lstStyle/>
              <a:p>
                <a:pPr algn="ctr"/>
                <a:endParaRPr sz="2400"/>
              </a:p>
            </p:txBody>
          </p:sp>
          <p:sp>
            <p:nvSpPr>
              <p:cNvPr id="258" name="íśļiḑê"/>
              <p:cNvSpPr/>
              <p:nvPr/>
            </p:nvSpPr>
            <p:spPr bwMode="auto">
              <a:xfrm>
                <a:off x="4017407" y="1840990"/>
                <a:ext cx="211404" cy="375945"/>
              </a:xfrm>
              <a:custGeom>
                <a:avLst/>
                <a:gdLst>
                  <a:gd name="T0" fmla="*/ 17 w 108"/>
                  <a:gd name="T1" fmla="*/ 0 h 193"/>
                  <a:gd name="T2" fmla="*/ 17 w 108"/>
                  <a:gd name="T3" fmla="*/ 0 h 193"/>
                  <a:gd name="T4" fmla="*/ 17 w 108"/>
                  <a:gd name="T5" fmla="*/ 0 h 193"/>
                  <a:gd name="T6" fmla="*/ 17 w 108"/>
                  <a:gd name="T7" fmla="*/ 0 h 193"/>
                  <a:gd name="T8" fmla="*/ 16 w 108"/>
                  <a:gd name="T9" fmla="*/ 0 h 193"/>
                  <a:gd name="T10" fmla="*/ 9 w 108"/>
                  <a:gd name="T11" fmla="*/ 0 h 193"/>
                  <a:gd name="T12" fmla="*/ 0 w 108"/>
                  <a:gd name="T13" fmla="*/ 2 h 193"/>
                  <a:gd name="T14" fmla="*/ 106 w 108"/>
                  <a:gd name="T15" fmla="*/ 193 h 193"/>
                  <a:gd name="T16" fmla="*/ 100 w 108"/>
                  <a:gd name="T17" fmla="*/ 134 h 193"/>
                  <a:gd name="T18" fmla="*/ 46 w 108"/>
                  <a:gd name="T19" fmla="*/ 25 h 193"/>
                  <a:gd name="T20" fmla="*/ 17 w 108"/>
                  <a:gd name="T2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93">
                    <a:moveTo>
                      <a:pt x="17" y="0"/>
                    </a:moveTo>
                    <a:cubicBezTo>
                      <a:pt x="17" y="0"/>
                      <a:pt x="17" y="0"/>
                      <a:pt x="17" y="0"/>
                    </a:cubicBezTo>
                    <a:cubicBezTo>
                      <a:pt x="17" y="0"/>
                      <a:pt x="17" y="0"/>
                      <a:pt x="17" y="0"/>
                    </a:cubicBezTo>
                    <a:cubicBezTo>
                      <a:pt x="17" y="0"/>
                      <a:pt x="17" y="0"/>
                      <a:pt x="17" y="0"/>
                    </a:cubicBezTo>
                    <a:cubicBezTo>
                      <a:pt x="16" y="0"/>
                      <a:pt x="16" y="0"/>
                      <a:pt x="16" y="0"/>
                    </a:cubicBezTo>
                    <a:cubicBezTo>
                      <a:pt x="15" y="0"/>
                      <a:pt x="12" y="0"/>
                      <a:pt x="9" y="0"/>
                    </a:cubicBezTo>
                    <a:cubicBezTo>
                      <a:pt x="5" y="0"/>
                      <a:pt x="2" y="0"/>
                      <a:pt x="0" y="2"/>
                    </a:cubicBezTo>
                    <a:cubicBezTo>
                      <a:pt x="71" y="47"/>
                      <a:pt x="75" y="98"/>
                      <a:pt x="106" y="193"/>
                    </a:cubicBezTo>
                    <a:cubicBezTo>
                      <a:pt x="106" y="193"/>
                      <a:pt x="108" y="167"/>
                      <a:pt x="100" y="134"/>
                    </a:cubicBezTo>
                    <a:cubicBezTo>
                      <a:pt x="93" y="101"/>
                      <a:pt x="57" y="37"/>
                      <a:pt x="46" y="25"/>
                    </a:cubicBezTo>
                    <a:cubicBezTo>
                      <a:pt x="34" y="13"/>
                      <a:pt x="20" y="1"/>
                      <a:pt x="17" y="0"/>
                    </a:cubicBezTo>
                    <a:close/>
                  </a:path>
                </a:pathLst>
              </a:custGeom>
              <a:solidFill>
                <a:srgbClr val="91724C"/>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70000" lnSpcReduction="20000"/>
              </a:bodyPr>
              <a:lstStyle/>
              <a:p>
                <a:pPr algn="ctr"/>
                <a:endParaRPr sz="2400"/>
              </a:p>
            </p:txBody>
          </p:sp>
          <p:sp>
            <p:nvSpPr>
              <p:cNvPr id="259" name="íṩľîḋè"/>
              <p:cNvSpPr/>
              <p:nvPr/>
            </p:nvSpPr>
            <p:spPr bwMode="auto">
              <a:xfrm>
                <a:off x="3865362" y="1840990"/>
                <a:ext cx="212445" cy="108305"/>
              </a:xfrm>
              <a:custGeom>
                <a:avLst/>
                <a:gdLst>
                  <a:gd name="T0" fmla="*/ 7 w 109"/>
                  <a:gd name="T1" fmla="*/ 5 h 56"/>
                  <a:gd name="T2" fmla="*/ 14 w 109"/>
                  <a:gd name="T3" fmla="*/ 28 h 56"/>
                  <a:gd name="T4" fmla="*/ 71 w 109"/>
                  <a:gd name="T5" fmla="*/ 52 h 56"/>
                  <a:gd name="T6" fmla="*/ 102 w 109"/>
                  <a:gd name="T7" fmla="*/ 31 h 56"/>
                  <a:gd name="T8" fmla="*/ 71 w 109"/>
                  <a:gd name="T9" fmla="*/ 7 h 56"/>
                  <a:gd name="T10" fmla="*/ 7 w 109"/>
                  <a:gd name="T11" fmla="*/ 5 h 56"/>
                </a:gdLst>
                <a:ahLst/>
                <a:cxnLst>
                  <a:cxn ang="0">
                    <a:pos x="T0" y="T1"/>
                  </a:cxn>
                  <a:cxn ang="0">
                    <a:pos x="T2" y="T3"/>
                  </a:cxn>
                  <a:cxn ang="0">
                    <a:pos x="T4" y="T5"/>
                  </a:cxn>
                  <a:cxn ang="0">
                    <a:pos x="T6" y="T7"/>
                  </a:cxn>
                  <a:cxn ang="0">
                    <a:pos x="T8" y="T9"/>
                  </a:cxn>
                  <a:cxn ang="0">
                    <a:pos x="T10" y="T11"/>
                  </a:cxn>
                </a:cxnLst>
                <a:rect l="0" t="0" r="r" b="b"/>
                <a:pathLst>
                  <a:path w="109" h="56">
                    <a:moveTo>
                      <a:pt x="7" y="5"/>
                    </a:moveTo>
                    <a:cubicBezTo>
                      <a:pt x="2" y="10"/>
                      <a:pt x="0" y="10"/>
                      <a:pt x="14" y="28"/>
                    </a:cubicBezTo>
                    <a:cubicBezTo>
                      <a:pt x="27" y="46"/>
                      <a:pt x="44" y="49"/>
                      <a:pt x="71" y="52"/>
                    </a:cubicBezTo>
                    <a:cubicBezTo>
                      <a:pt x="98" y="56"/>
                      <a:pt x="109" y="48"/>
                      <a:pt x="102" y="31"/>
                    </a:cubicBezTo>
                    <a:cubicBezTo>
                      <a:pt x="94" y="13"/>
                      <a:pt x="76" y="8"/>
                      <a:pt x="71" y="7"/>
                    </a:cubicBezTo>
                    <a:cubicBezTo>
                      <a:pt x="66" y="6"/>
                      <a:pt x="12" y="0"/>
                      <a:pt x="7" y="5"/>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60" name="ïşľîde"/>
              <p:cNvSpPr/>
              <p:nvPr/>
            </p:nvSpPr>
            <p:spPr bwMode="auto">
              <a:xfrm>
                <a:off x="3700821" y="1809748"/>
                <a:ext cx="258267" cy="668577"/>
              </a:xfrm>
              <a:custGeom>
                <a:avLst/>
                <a:gdLst>
                  <a:gd name="T0" fmla="*/ 87 w 132"/>
                  <a:gd name="T1" fmla="*/ 13 h 343"/>
                  <a:gd name="T2" fmla="*/ 41 w 132"/>
                  <a:gd name="T3" fmla="*/ 17 h 343"/>
                  <a:gd name="T4" fmla="*/ 73 w 132"/>
                  <a:gd name="T5" fmla="*/ 48 h 343"/>
                  <a:gd name="T6" fmla="*/ 0 w 132"/>
                  <a:gd name="T7" fmla="*/ 317 h 343"/>
                  <a:gd name="T8" fmla="*/ 15 w 132"/>
                  <a:gd name="T9" fmla="*/ 343 h 343"/>
                  <a:gd name="T10" fmla="*/ 87 w 132"/>
                  <a:gd name="T11" fmla="*/ 234 h 343"/>
                  <a:gd name="T12" fmla="*/ 87 w 132"/>
                  <a:gd name="T13" fmla="*/ 13 h 343"/>
                </a:gdLst>
                <a:ahLst/>
                <a:cxnLst>
                  <a:cxn ang="0">
                    <a:pos x="T0" y="T1"/>
                  </a:cxn>
                  <a:cxn ang="0">
                    <a:pos x="T2" y="T3"/>
                  </a:cxn>
                  <a:cxn ang="0">
                    <a:pos x="T4" y="T5"/>
                  </a:cxn>
                  <a:cxn ang="0">
                    <a:pos x="T6" y="T7"/>
                  </a:cxn>
                  <a:cxn ang="0">
                    <a:pos x="T8" y="T9"/>
                  </a:cxn>
                  <a:cxn ang="0">
                    <a:pos x="T10" y="T11"/>
                  </a:cxn>
                  <a:cxn ang="0">
                    <a:pos x="T12" y="T13"/>
                  </a:cxn>
                </a:cxnLst>
                <a:rect l="0" t="0" r="r" b="b"/>
                <a:pathLst>
                  <a:path w="132" h="343">
                    <a:moveTo>
                      <a:pt x="87" y="13"/>
                    </a:moveTo>
                    <a:cubicBezTo>
                      <a:pt x="63" y="0"/>
                      <a:pt x="41" y="17"/>
                      <a:pt x="41" y="17"/>
                    </a:cubicBezTo>
                    <a:cubicBezTo>
                      <a:pt x="41" y="17"/>
                      <a:pt x="68" y="17"/>
                      <a:pt x="73" y="48"/>
                    </a:cubicBezTo>
                    <a:cubicBezTo>
                      <a:pt x="92" y="172"/>
                      <a:pt x="38" y="242"/>
                      <a:pt x="0" y="317"/>
                    </a:cubicBezTo>
                    <a:cubicBezTo>
                      <a:pt x="15" y="343"/>
                      <a:pt x="15" y="343"/>
                      <a:pt x="15" y="343"/>
                    </a:cubicBezTo>
                    <a:cubicBezTo>
                      <a:pt x="15" y="343"/>
                      <a:pt x="58" y="275"/>
                      <a:pt x="87" y="234"/>
                    </a:cubicBezTo>
                    <a:cubicBezTo>
                      <a:pt x="132" y="170"/>
                      <a:pt x="127" y="79"/>
                      <a:pt x="87" y="13"/>
                    </a:cubicBez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261" name="i$lïḋè"/>
              <p:cNvSpPr/>
              <p:nvPr/>
            </p:nvSpPr>
            <p:spPr bwMode="auto">
              <a:xfrm>
                <a:off x="3720608" y="1825370"/>
                <a:ext cx="238480" cy="652957"/>
              </a:xfrm>
              <a:custGeom>
                <a:avLst/>
                <a:gdLst>
                  <a:gd name="T0" fmla="*/ 77 w 122"/>
                  <a:gd name="T1" fmla="*/ 5 h 335"/>
                  <a:gd name="T2" fmla="*/ 54 w 122"/>
                  <a:gd name="T3" fmla="*/ 0 h 335"/>
                  <a:gd name="T4" fmla="*/ 91 w 122"/>
                  <a:gd name="T5" fmla="*/ 84 h 335"/>
                  <a:gd name="T6" fmla="*/ 72 w 122"/>
                  <a:gd name="T7" fmla="*/ 196 h 335"/>
                  <a:gd name="T8" fmla="*/ 0 w 122"/>
                  <a:gd name="T9" fmla="*/ 326 h 335"/>
                  <a:gd name="T10" fmla="*/ 5 w 122"/>
                  <a:gd name="T11" fmla="*/ 335 h 335"/>
                  <a:gd name="T12" fmla="*/ 77 w 122"/>
                  <a:gd name="T13" fmla="*/ 226 h 335"/>
                  <a:gd name="T14" fmla="*/ 77 w 122"/>
                  <a:gd name="T15" fmla="*/ 5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335">
                    <a:moveTo>
                      <a:pt x="77" y="5"/>
                    </a:moveTo>
                    <a:cubicBezTo>
                      <a:pt x="69" y="1"/>
                      <a:pt x="61" y="0"/>
                      <a:pt x="54" y="0"/>
                    </a:cubicBezTo>
                    <a:cubicBezTo>
                      <a:pt x="63" y="12"/>
                      <a:pt x="86" y="47"/>
                      <a:pt x="91" y="84"/>
                    </a:cubicBezTo>
                    <a:cubicBezTo>
                      <a:pt x="97" y="130"/>
                      <a:pt x="85" y="160"/>
                      <a:pt x="72" y="196"/>
                    </a:cubicBezTo>
                    <a:cubicBezTo>
                      <a:pt x="64" y="219"/>
                      <a:pt x="26" y="283"/>
                      <a:pt x="0" y="326"/>
                    </a:cubicBezTo>
                    <a:cubicBezTo>
                      <a:pt x="5" y="335"/>
                      <a:pt x="5" y="335"/>
                      <a:pt x="5" y="335"/>
                    </a:cubicBezTo>
                    <a:cubicBezTo>
                      <a:pt x="5" y="335"/>
                      <a:pt x="48" y="267"/>
                      <a:pt x="77" y="226"/>
                    </a:cubicBezTo>
                    <a:cubicBezTo>
                      <a:pt x="122" y="162"/>
                      <a:pt x="117" y="71"/>
                      <a:pt x="77" y="5"/>
                    </a:cubicBezTo>
                    <a:close/>
                  </a:path>
                </a:pathLst>
              </a:custGeom>
              <a:solidFill>
                <a:srgbClr val="91724C"/>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262" name="íṡľïḍê"/>
              <p:cNvSpPr/>
              <p:nvPr/>
            </p:nvSpPr>
            <p:spPr bwMode="auto">
              <a:xfrm>
                <a:off x="3883066" y="1752472"/>
                <a:ext cx="120802" cy="127051"/>
              </a:xfrm>
              <a:custGeom>
                <a:avLst/>
                <a:gdLst>
                  <a:gd name="T0" fmla="*/ 8 w 62"/>
                  <a:gd name="T1" fmla="*/ 0 h 65"/>
                  <a:gd name="T2" fmla="*/ 0 w 62"/>
                  <a:gd name="T3" fmla="*/ 51 h 65"/>
                  <a:gd name="T4" fmla="*/ 41 w 62"/>
                  <a:gd name="T5" fmla="*/ 64 h 65"/>
                  <a:gd name="T6" fmla="*/ 62 w 62"/>
                  <a:gd name="T7" fmla="*/ 56 h 65"/>
                  <a:gd name="T8" fmla="*/ 58 w 62"/>
                  <a:gd name="T9" fmla="*/ 2 h 65"/>
                  <a:gd name="T10" fmla="*/ 8 w 62"/>
                  <a:gd name="T11" fmla="*/ 0 h 65"/>
                </a:gdLst>
                <a:ahLst/>
                <a:cxnLst>
                  <a:cxn ang="0">
                    <a:pos x="T0" y="T1"/>
                  </a:cxn>
                  <a:cxn ang="0">
                    <a:pos x="T2" y="T3"/>
                  </a:cxn>
                  <a:cxn ang="0">
                    <a:pos x="T4" y="T5"/>
                  </a:cxn>
                  <a:cxn ang="0">
                    <a:pos x="T6" y="T7"/>
                  </a:cxn>
                  <a:cxn ang="0">
                    <a:pos x="T8" y="T9"/>
                  </a:cxn>
                  <a:cxn ang="0">
                    <a:pos x="T10" y="T11"/>
                  </a:cxn>
                </a:cxnLst>
                <a:rect l="0" t="0" r="r" b="b"/>
                <a:pathLst>
                  <a:path w="62" h="65">
                    <a:moveTo>
                      <a:pt x="8" y="0"/>
                    </a:moveTo>
                    <a:cubicBezTo>
                      <a:pt x="7" y="19"/>
                      <a:pt x="2" y="32"/>
                      <a:pt x="0" y="51"/>
                    </a:cubicBezTo>
                    <a:cubicBezTo>
                      <a:pt x="0" y="58"/>
                      <a:pt x="28" y="65"/>
                      <a:pt x="41" y="64"/>
                    </a:cubicBezTo>
                    <a:cubicBezTo>
                      <a:pt x="58" y="64"/>
                      <a:pt x="62" y="56"/>
                      <a:pt x="62" y="56"/>
                    </a:cubicBezTo>
                    <a:cubicBezTo>
                      <a:pt x="58" y="2"/>
                      <a:pt x="58" y="2"/>
                      <a:pt x="58" y="2"/>
                    </a:cubicBezTo>
                    <a:lnTo>
                      <a:pt x="8" y="0"/>
                    </a:ln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63" name="ïṥḻíḑé"/>
              <p:cNvSpPr/>
              <p:nvPr/>
            </p:nvSpPr>
            <p:spPr bwMode="auto">
              <a:xfrm>
                <a:off x="3615427" y="1142213"/>
                <a:ext cx="736268" cy="706068"/>
              </a:xfrm>
              <a:custGeom>
                <a:avLst/>
                <a:gdLst>
                  <a:gd name="T0" fmla="*/ 166 w 377"/>
                  <a:gd name="T1" fmla="*/ 10 h 362"/>
                  <a:gd name="T2" fmla="*/ 361 w 377"/>
                  <a:gd name="T3" fmla="*/ 160 h 362"/>
                  <a:gd name="T4" fmla="*/ 227 w 377"/>
                  <a:gd name="T5" fmla="*/ 353 h 362"/>
                  <a:gd name="T6" fmla="*/ 62 w 377"/>
                  <a:gd name="T7" fmla="*/ 296 h 362"/>
                  <a:gd name="T8" fmla="*/ 13 w 377"/>
                  <a:gd name="T9" fmla="*/ 256 h 362"/>
                  <a:gd name="T10" fmla="*/ 22 w 377"/>
                  <a:gd name="T11" fmla="*/ 194 h 362"/>
                  <a:gd name="T12" fmla="*/ 26 w 377"/>
                  <a:gd name="T13" fmla="*/ 192 h 362"/>
                  <a:gd name="T14" fmla="*/ 166 w 377"/>
                  <a:gd name="T15" fmla="*/ 10 h 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 h="362">
                    <a:moveTo>
                      <a:pt x="166" y="10"/>
                    </a:moveTo>
                    <a:cubicBezTo>
                      <a:pt x="258" y="0"/>
                      <a:pt x="346" y="67"/>
                      <a:pt x="361" y="160"/>
                    </a:cubicBezTo>
                    <a:cubicBezTo>
                      <a:pt x="377" y="253"/>
                      <a:pt x="303" y="345"/>
                      <a:pt x="227" y="353"/>
                    </a:cubicBezTo>
                    <a:cubicBezTo>
                      <a:pt x="151" y="362"/>
                      <a:pt x="99" y="340"/>
                      <a:pt x="62" y="296"/>
                    </a:cubicBezTo>
                    <a:cubicBezTo>
                      <a:pt x="44" y="303"/>
                      <a:pt x="26" y="280"/>
                      <a:pt x="13" y="256"/>
                    </a:cubicBezTo>
                    <a:cubicBezTo>
                      <a:pt x="0" y="233"/>
                      <a:pt x="3" y="204"/>
                      <a:pt x="22" y="194"/>
                    </a:cubicBezTo>
                    <a:cubicBezTo>
                      <a:pt x="23" y="193"/>
                      <a:pt x="25" y="193"/>
                      <a:pt x="26" y="192"/>
                    </a:cubicBezTo>
                    <a:cubicBezTo>
                      <a:pt x="14" y="101"/>
                      <a:pt x="75" y="21"/>
                      <a:pt x="166" y="10"/>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264" name="îśļîḋè"/>
              <p:cNvSpPr/>
              <p:nvPr/>
            </p:nvSpPr>
            <p:spPr bwMode="auto">
              <a:xfrm>
                <a:off x="3765389" y="1508785"/>
                <a:ext cx="488416" cy="185369"/>
              </a:xfrm>
              <a:custGeom>
                <a:avLst/>
                <a:gdLst>
                  <a:gd name="T0" fmla="*/ 1 w 250"/>
                  <a:gd name="T1" fmla="*/ 16 h 95"/>
                  <a:gd name="T2" fmla="*/ 94 w 250"/>
                  <a:gd name="T3" fmla="*/ 28 h 95"/>
                  <a:gd name="T4" fmla="*/ 102 w 250"/>
                  <a:gd name="T5" fmla="*/ 72 h 95"/>
                  <a:gd name="T6" fmla="*/ 142 w 250"/>
                  <a:gd name="T7" fmla="*/ 93 h 95"/>
                  <a:gd name="T8" fmla="*/ 185 w 250"/>
                  <a:gd name="T9" fmla="*/ 45 h 95"/>
                  <a:gd name="T10" fmla="*/ 191 w 250"/>
                  <a:gd name="T11" fmla="*/ 22 h 95"/>
                  <a:gd name="T12" fmla="*/ 207 w 250"/>
                  <a:gd name="T13" fmla="*/ 15 h 95"/>
                  <a:gd name="T14" fmla="*/ 216 w 250"/>
                  <a:gd name="T15" fmla="*/ 16 h 95"/>
                  <a:gd name="T16" fmla="*/ 216 w 250"/>
                  <a:gd name="T17" fmla="*/ 44 h 95"/>
                  <a:gd name="T18" fmla="*/ 233 w 250"/>
                  <a:gd name="T19" fmla="*/ 71 h 95"/>
                  <a:gd name="T20" fmla="*/ 248 w 250"/>
                  <a:gd name="T21" fmla="*/ 15 h 95"/>
                  <a:gd name="T22" fmla="*/ 213 w 250"/>
                  <a:gd name="T23" fmla="*/ 2 h 95"/>
                  <a:gd name="T24" fmla="*/ 144 w 250"/>
                  <a:gd name="T25" fmla="*/ 15 h 95"/>
                  <a:gd name="T26" fmla="*/ 0 w 250"/>
                  <a:gd name="T27" fmla="*/ 2 h 95"/>
                  <a:gd name="T28" fmla="*/ 1 w 250"/>
                  <a:gd name="T29" fmla="*/ 1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95">
                    <a:moveTo>
                      <a:pt x="1" y="16"/>
                    </a:moveTo>
                    <a:cubicBezTo>
                      <a:pt x="94" y="28"/>
                      <a:pt x="94" y="28"/>
                      <a:pt x="94" y="28"/>
                    </a:cubicBezTo>
                    <a:cubicBezTo>
                      <a:pt x="94" y="28"/>
                      <a:pt x="94" y="57"/>
                      <a:pt x="102" y="72"/>
                    </a:cubicBezTo>
                    <a:cubicBezTo>
                      <a:pt x="109" y="87"/>
                      <a:pt x="122" y="90"/>
                      <a:pt x="142" y="93"/>
                    </a:cubicBezTo>
                    <a:cubicBezTo>
                      <a:pt x="162" y="95"/>
                      <a:pt x="181" y="55"/>
                      <a:pt x="185" y="45"/>
                    </a:cubicBezTo>
                    <a:cubicBezTo>
                      <a:pt x="188" y="34"/>
                      <a:pt x="191" y="22"/>
                      <a:pt x="191" y="22"/>
                    </a:cubicBezTo>
                    <a:cubicBezTo>
                      <a:pt x="191" y="22"/>
                      <a:pt x="199" y="17"/>
                      <a:pt x="207" y="15"/>
                    </a:cubicBezTo>
                    <a:cubicBezTo>
                      <a:pt x="215" y="12"/>
                      <a:pt x="216" y="16"/>
                      <a:pt x="216" y="16"/>
                    </a:cubicBezTo>
                    <a:cubicBezTo>
                      <a:pt x="216" y="16"/>
                      <a:pt x="214" y="30"/>
                      <a:pt x="216" y="44"/>
                    </a:cubicBezTo>
                    <a:cubicBezTo>
                      <a:pt x="218" y="59"/>
                      <a:pt x="231" y="71"/>
                      <a:pt x="233" y="71"/>
                    </a:cubicBezTo>
                    <a:cubicBezTo>
                      <a:pt x="236" y="71"/>
                      <a:pt x="247" y="21"/>
                      <a:pt x="248" y="15"/>
                    </a:cubicBezTo>
                    <a:cubicBezTo>
                      <a:pt x="250" y="8"/>
                      <a:pt x="234" y="4"/>
                      <a:pt x="213" y="2"/>
                    </a:cubicBezTo>
                    <a:cubicBezTo>
                      <a:pt x="192" y="0"/>
                      <a:pt x="147" y="16"/>
                      <a:pt x="144" y="15"/>
                    </a:cubicBezTo>
                    <a:cubicBezTo>
                      <a:pt x="141" y="14"/>
                      <a:pt x="0" y="2"/>
                      <a:pt x="0" y="2"/>
                    </a:cubicBezTo>
                    <a:lnTo>
                      <a:pt x="1" y="16"/>
                    </a:ln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65" name="išľiḋè"/>
              <p:cNvSpPr/>
              <p:nvPr/>
            </p:nvSpPr>
            <p:spPr bwMode="auto">
              <a:xfrm>
                <a:off x="3736229" y="1685822"/>
                <a:ext cx="484250" cy="169748"/>
              </a:xfrm>
              <a:custGeom>
                <a:avLst/>
                <a:gdLst>
                  <a:gd name="T0" fmla="*/ 248 w 248"/>
                  <a:gd name="T1" fmla="*/ 31 h 87"/>
                  <a:gd name="T2" fmla="*/ 165 w 248"/>
                  <a:gd name="T3" fmla="*/ 74 h 87"/>
                  <a:gd name="T4" fmla="*/ 0 w 248"/>
                  <a:gd name="T5" fmla="*/ 17 h 87"/>
                  <a:gd name="T6" fmla="*/ 15 w 248"/>
                  <a:gd name="T7" fmla="*/ 0 h 87"/>
                  <a:gd name="T8" fmla="*/ 248 w 248"/>
                  <a:gd name="T9" fmla="*/ 31 h 87"/>
                </a:gdLst>
                <a:ahLst/>
                <a:cxnLst>
                  <a:cxn ang="0">
                    <a:pos x="T0" y="T1"/>
                  </a:cxn>
                  <a:cxn ang="0">
                    <a:pos x="T2" y="T3"/>
                  </a:cxn>
                  <a:cxn ang="0">
                    <a:pos x="T4" y="T5"/>
                  </a:cxn>
                  <a:cxn ang="0">
                    <a:pos x="T6" y="T7"/>
                  </a:cxn>
                  <a:cxn ang="0">
                    <a:pos x="T8" y="T9"/>
                  </a:cxn>
                </a:cxnLst>
                <a:rect l="0" t="0" r="r" b="b"/>
                <a:pathLst>
                  <a:path w="248" h="87">
                    <a:moveTo>
                      <a:pt x="248" y="31"/>
                    </a:moveTo>
                    <a:cubicBezTo>
                      <a:pt x="225" y="55"/>
                      <a:pt x="195" y="71"/>
                      <a:pt x="165" y="74"/>
                    </a:cubicBezTo>
                    <a:cubicBezTo>
                      <a:pt x="89" y="83"/>
                      <a:pt x="37" y="61"/>
                      <a:pt x="0" y="17"/>
                    </a:cubicBezTo>
                    <a:cubicBezTo>
                      <a:pt x="15" y="0"/>
                      <a:pt x="15" y="0"/>
                      <a:pt x="15" y="0"/>
                    </a:cubicBezTo>
                    <a:cubicBezTo>
                      <a:pt x="94" y="73"/>
                      <a:pt x="166" y="87"/>
                      <a:pt x="248" y="31"/>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66" name="íşḻîḋê"/>
              <p:cNvSpPr/>
              <p:nvPr/>
            </p:nvSpPr>
            <p:spPr bwMode="auto">
              <a:xfrm>
                <a:off x="3539405" y="1028700"/>
                <a:ext cx="771676" cy="616507"/>
              </a:xfrm>
              <a:custGeom>
                <a:avLst/>
                <a:gdLst>
                  <a:gd name="T0" fmla="*/ 88 w 395"/>
                  <a:gd name="T1" fmla="*/ 242 h 316"/>
                  <a:gd name="T2" fmla="*/ 101 w 395"/>
                  <a:gd name="T3" fmla="*/ 257 h 316"/>
                  <a:gd name="T4" fmla="*/ 104 w 395"/>
                  <a:gd name="T5" fmla="*/ 268 h 316"/>
                  <a:gd name="T6" fmla="*/ 105 w 395"/>
                  <a:gd name="T7" fmla="*/ 279 h 316"/>
                  <a:gd name="T8" fmla="*/ 108 w 395"/>
                  <a:gd name="T9" fmla="*/ 294 h 316"/>
                  <a:gd name="T10" fmla="*/ 109 w 395"/>
                  <a:gd name="T11" fmla="*/ 305 h 316"/>
                  <a:gd name="T12" fmla="*/ 122 w 395"/>
                  <a:gd name="T13" fmla="*/ 314 h 316"/>
                  <a:gd name="T14" fmla="*/ 134 w 395"/>
                  <a:gd name="T15" fmla="*/ 312 h 316"/>
                  <a:gd name="T16" fmla="*/ 140 w 395"/>
                  <a:gd name="T17" fmla="*/ 301 h 316"/>
                  <a:gd name="T18" fmla="*/ 138 w 395"/>
                  <a:gd name="T19" fmla="*/ 294 h 316"/>
                  <a:gd name="T20" fmla="*/ 137 w 395"/>
                  <a:gd name="T21" fmla="*/ 283 h 316"/>
                  <a:gd name="T22" fmla="*/ 130 w 395"/>
                  <a:gd name="T23" fmla="*/ 270 h 316"/>
                  <a:gd name="T24" fmla="*/ 129 w 395"/>
                  <a:gd name="T25" fmla="*/ 258 h 316"/>
                  <a:gd name="T26" fmla="*/ 129 w 395"/>
                  <a:gd name="T27" fmla="*/ 246 h 316"/>
                  <a:gd name="T28" fmla="*/ 130 w 395"/>
                  <a:gd name="T29" fmla="*/ 243 h 316"/>
                  <a:gd name="T30" fmla="*/ 137 w 395"/>
                  <a:gd name="T31" fmla="*/ 220 h 316"/>
                  <a:gd name="T32" fmla="*/ 145 w 395"/>
                  <a:gd name="T33" fmla="*/ 206 h 316"/>
                  <a:gd name="T34" fmla="*/ 169 w 395"/>
                  <a:gd name="T35" fmla="*/ 178 h 316"/>
                  <a:gd name="T36" fmla="*/ 193 w 395"/>
                  <a:gd name="T37" fmla="*/ 152 h 316"/>
                  <a:gd name="T38" fmla="*/ 209 w 395"/>
                  <a:gd name="T39" fmla="*/ 161 h 316"/>
                  <a:gd name="T40" fmla="*/ 231 w 395"/>
                  <a:gd name="T41" fmla="*/ 168 h 316"/>
                  <a:gd name="T42" fmla="*/ 261 w 395"/>
                  <a:gd name="T43" fmla="*/ 165 h 316"/>
                  <a:gd name="T44" fmla="*/ 300 w 395"/>
                  <a:gd name="T45" fmla="*/ 163 h 316"/>
                  <a:gd name="T46" fmla="*/ 330 w 395"/>
                  <a:gd name="T47" fmla="*/ 152 h 316"/>
                  <a:gd name="T48" fmla="*/ 365 w 395"/>
                  <a:gd name="T49" fmla="*/ 152 h 316"/>
                  <a:gd name="T50" fmla="*/ 384 w 395"/>
                  <a:gd name="T51" fmla="*/ 118 h 316"/>
                  <a:gd name="T52" fmla="*/ 395 w 395"/>
                  <a:gd name="T53" fmla="*/ 92 h 316"/>
                  <a:gd name="T54" fmla="*/ 376 w 395"/>
                  <a:gd name="T55" fmla="*/ 66 h 316"/>
                  <a:gd name="T56" fmla="*/ 350 w 395"/>
                  <a:gd name="T57" fmla="*/ 38 h 316"/>
                  <a:gd name="T58" fmla="*/ 326 w 395"/>
                  <a:gd name="T59" fmla="*/ 22 h 316"/>
                  <a:gd name="T60" fmla="*/ 311 w 395"/>
                  <a:gd name="T61" fmla="*/ 23 h 316"/>
                  <a:gd name="T62" fmla="*/ 265 w 395"/>
                  <a:gd name="T63" fmla="*/ 18 h 316"/>
                  <a:gd name="T64" fmla="*/ 230 w 395"/>
                  <a:gd name="T65" fmla="*/ 27 h 316"/>
                  <a:gd name="T66" fmla="*/ 205 w 395"/>
                  <a:gd name="T67" fmla="*/ 16 h 316"/>
                  <a:gd name="T68" fmla="*/ 167 w 395"/>
                  <a:gd name="T69" fmla="*/ 24 h 316"/>
                  <a:gd name="T70" fmla="*/ 127 w 395"/>
                  <a:gd name="T71" fmla="*/ 29 h 316"/>
                  <a:gd name="T72" fmla="*/ 103 w 395"/>
                  <a:gd name="T73" fmla="*/ 52 h 316"/>
                  <a:gd name="T74" fmla="*/ 92 w 395"/>
                  <a:gd name="T75" fmla="*/ 55 h 316"/>
                  <a:gd name="T76" fmla="*/ 64 w 395"/>
                  <a:gd name="T77" fmla="*/ 87 h 316"/>
                  <a:gd name="T78" fmla="*/ 28 w 395"/>
                  <a:gd name="T79" fmla="*/ 112 h 316"/>
                  <a:gd name="T80" fmla="*/ 36 w 395"/>
                  <a:gd name="T81" fmla="*/ 141 h 316"/>
                  <a:gd name="T82" fmla="*/ 34 w 395"/>
                  <a:gd name="T83" fmla="*/ 149 h 316"/>
                  <a:gd name="T84" fmla="*/ 17 w 395"/>
                  <a:gd name="T85" fmla="*/ 179 h 316"/>
                  <a:gd name="T86" fmla="*/ 14 w 395"/>
                  <a:gd name="T87" fmla="*/ 197 h 316"/>
                  <a:gd name="T88" fmla="*/ 15 w 395"/>
                  <a:gd name="T89" fmla="*/ 241 h 316"/>
                  <a:gd name="T90" fmla="*/ 37 w 395"/>
                  <a:gd name="T91" fmla="*/ 272 h 316"/>
                  <a:gd name="T92" fmla="*/ 76 w 395"/>
                  <a:gd name="T93" fmla="*/ 23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5" h="316">
                    <a:moveTo>
                      <a:pt x="76" y="237"/>
                    </a:moveTo>
                    <a:cubicBezTo>
                      <a:pt x="78" y="238"/>
                      <a:pt x="81" y="242"/>
                      <a:pt x="88" y="242"/>
                    </a:cubicBezTo>
                    <a:cubicBezTo>
                      <a:pt x="87" y="243"/>
                      <a:pt x="87" y="245"/>
                      <a:pt x="87" y="246"/>
                    </a:cubicBezTo>
                    <a:cubicBezTo>
                      <a:pt x="87" y="252"/>
                      <a:pt x="93" y="257"/>
                      <a:pt x="101" y="257"/>
                    </a:cubicBezTo>
                    <a:cubicBezTo>
                      <a:pt x="102" y="257"/>
                      <a:pt x="103" y="257"/>
                      <a:pt x="103" y="257"/>
                    </a:cubicBezTo>
                    <a:cubicBezTo>
                      <a:pt x="105" y="259"/>
                      <a:pt x="104" y="264"/>
                      <a:pt x="104" y="268"/>
                    </a:cubicBezTo>
                    <a:cubicBezTo>
                      <a:pt x="104" y="271"/>
                      <a:pt x="105" y="273"/>
                      <a:pt x="107" y="274"/>
                    </a:cubicBezTo>
                    <a:cubicBezTo>
                      <a:pt x="106" y="276"/>
                      <a:pt x="105" y="278"/>
                      <a:pt x="105" y="279"/>
                    </a:cubicBezTo>
                    <a:cubicBezTo>
                      <a:pt x="105" y="283"/>
                      <a:pt x="107" y="286"/>
                      <a:pt x="111" y="288"/>
                    </a:cubicBezTo>
                    <a:cubicBezTo>
                      <a:pt x="109" y="289"/>
                      <a:pt x="108" y="291"/>
                      <a:pt x="108" y="294"/>
                    </a:cubicBezTo>
                    <a:cubicBezTo>
                      <a:pt x="108" y="296"/>
                      <a:pt x="109" y="298"/>
                      <a:pt x="110" y="299"/>
                    </a:cubicBezTo>
                    <a:cubicBezTo>
                      <a:pt x="109" y="301"/>
                      <a:pt x="109" y="303"/>
                      <a:pt x="109" y="305"/>
                    </a:cubicBezTo>
                    <a:cubicBezTo>
                      <a:pt x="109" y="310"/>
                      <a:pt x="113" y="315"/>
                      <a:pt x="118" y="315"/>
                    </a:cubicBezTo>
                    <a:cubicBezTo>
                      <a:pt x="120" y="315"/>
                      <a:pt x="121" y="314"/>
                      <a:pt x="122" y="314"/>
                    </a:cubicBezTo>
                    <a:cubicBezTo>
                      <a:pt x="123" y="315"/>
                      <a:pt x="125" y="316"/>
                      <a:pt x="128" y="316"/>
                    </a:cubicBezTo>
                    <a:cubicBezTo>
                      <a:pt x="131" y="316"/>
                      <a:pt x="134" y="314"/>
                      <a:pt x="134" y="312"/>
                    </a:cubicBezTo>
                    <a:cubicBezTo>
                      <a:pt x="134" y="311"/>
                      <a:pt x="133" y="310"/>
                      <a:pt x="133" y="309"/>
                    </a:cubicBezTo>
                    <a:cubicBezTo>
                      <a:pt x="137" y="308"/>
                      <a:pt x="140" y="305"/>
                      <a:pt x="140" y="301"/>
                    </a:cubicBezTo>
                    <a:cubicBezTo>
                      <a:pt x="140" y="299"/>
                      <a:pt x="139" y="297"/>
                      <a:pt x="137" y="296"/>
                    </a:cubicBezTo>
                    <a:cubicBezTo>
                      <a:pt x="138" y="296"/>
                      <a:pt x="138" y="295"/>
                      <a:pt x="138" y="294"/>
                    </a:cubicBezTo>
                    <a:cubicBezTo>
                      <a:pt x="138" y="292"/>
                      <a:pt x="137" y="290"/>
                      <a:pt x="135" y="288"/>
                    </a:cubicBezTo>
                    <a:cubicBezTo>
                      <a:pt x="136" y="287"/>
                      <a:pt x="137" y="285"/>
                      <a:pt x="137" y="283"/>
                    </a:cubicBezTo>
                    <a:cubicBezTo>
                      <a:pt x="137" y="279"/>
                      <a:pt x="133" y="276"/>
                      <a:pt x="128" y="276"/>
                    </a:cubicBezTo>
                    <a:cubicBezTo>
                      <a:pt x="129" y="274"/>
                      <a:pt x="130" y="272"/>
                      <a:pt x="130" y="270"/>
                    </a:cubicBezTo>
                    <a:cubicBezTo>
                      <a:pt x="130" y="267"/>
                      <a:pt x="129" y="264"/>
                      <a:pt x="127" y="262"/>
                    </a:cubicBezTo>
                    <a:cubicBezTo>
                      <a:pt x="128" y="261"/>
                      <a:pt x="129" y="259"/>
                      <a:pt x="129" y="258"/>
                    </a:cubicBezTo>
                    <a:cubicBezTo>
                      <a:pt x="129" y="256"/>
                      <a:pt x="128" y="254"/>
                      <a:pt x="127" y="253"/>
                    </a:cubicBezTo>
                    <a:cubicBezTo>
                      <a:pt x="128" y="251"/>
                      <a:pt x="129" y="249"/>
                      <a:pt x="129" y="246"/>
                    </a:cubicBezTo>
                    <a:cubicBezTo>
                      <a:pt x="129" y="245"/>
                      <a:pt x="129" y="245"/>
                      <a:pt x="129" y="244"/>
                    </a:cubicBezTo>
                    <a:cubicBezTo>
                      <a:pt x="129" y="244"/>
                      <a:pt x="130" y="243"/>
                      <a:pt x="130" y="243"/>
                    </a:cubicBezTo>
                    <a:cubicBezTo>
                      <a:pt x="136" y="242"/>
                      <a:pt x="141" y="237"/>
                      <a:pt x="141" y="230"/>
                    </a:cubicBezTo>
                    <a:cubicBezTo>
                      <a:pt x="141" y="226"/>
                      <a:pt x="139" y="223"/>
                      <a:pt x="137" y="220"/>
                    </a:cubicBezTo>
                    <a:cubicBezTo>
                      <a:pt x="141" y="217"/>
                      <a:pt x="144" y="211"/>
                      <a:pt x="145" y="206"/>
                    </a:cubicBezTo>
                    <a:cubicBezTo>
                      <a:pt x="145" y="206"/>
                      <a:pt x="145" y="206"/>
                      <a:pt x="145" y="206"/>
                    </a:cubicBezTo>
                    <a:cubicBezTo>
                      <a:pt x="158" y="206"/>
                      <a:pt x="170" y="194"/>
                      <a:pt x="170" y="181"/>
                    </a:cubicBezTo>
                    <a:cubicBezTo>
                      <a:pt x="170" y="180"/>
                      <a:pt x="170" y="179"/>
                      <a:pt x="169" y="178"/>
                    </a:cubicBezTo>
                    <a:cubicBezTo>
                      <a:pt x="182" y="177"/>
                      <a:pt x="193" y="166"/>
                      <a:pt x="193" y="152"/>
                    </a:cubicBezTo>
                    <a:cubicBezTo>
                      <a:pt x="193" y="152"/>
                      <a:pt x="193" y="152"/>
                      <a:pt x="193" y="152"/>
                    </a:cubicBezTo>
                    <a:cubicBezTo>
                      <a:pt x="193" y="152"/>
                      <a:pt x="193" y="152"/>
                      <a:pt x="193" y="152"/>
                    </a:cubicBezTo>
                    <a:cubicBezTo>
                      <a:pt x="196" y="158"/>
                      <a:pt x="202" y="161"/>
                      <a:pt x="209" y="161"/>
                    </a:cubicBezTo>
                    <a:cubicBezTo>
                      <a:pt x="211" y="161"/>
                      <a:pt x="213" y="161"/>
                      <a:pt x="216" y="160"/>
                    </a:cubicBezTo>
                    <a:cubicBezTo>
                      <a:pt x="219" y="165"/>
                      <a:pt x="225" y="168"/>
                      <a:pt x="231" y="168"/>
                    </a:cubicBezTo>
                    <a:cubicBezTo>
                      <a:pt x="238" y="168"/>
                      <a:pt x="244" y="165"/>
                      <a:pt x="247" y="160"/>
                    </a:cubicBezTo>
                    <a:cubicBezTo>
                      <a:pt x="251" y="163"/>
                      <a:pt x="256" y="165"/>
                      <a:pt x="261" y="165"/>
                    </a:cubicBezTo>
                    <a:cubicBezTo>
                      <a:pt x="269" y="165"/>
                      <a:pt x="277" y="160"/>
                      <a:pt x="280" y="152"/>
                    </a:cubicBezTo>
                    <a:cubicBezTo>
                      <a:pt x="284" y="159"/>
                      <a:pt x="292" y="163"/>
                      <a:pt x="300" y="163"/>
                    </a:cubicBezTo>
                    <a:cubicBezTo>
                      <a:pt x="309" y="163"/>
                      <a:pt x="316" y="158"/>
                      <a:pt x="320" y="151"/>
                    </a:cubicBezTo>
                    <a:cubicBezTo>
                      <a:pt x="324" y="152"/>
                      <a:pt x="327" y="152"/>
                      <a:pt x="330" y="152"/>
                    </a:cubicBezTo>
                    <a:cubicBezTo>
                      <a:pt x="338" y="152"/>
                      <a:pt x="344" y="150"/>
                      <a:pt x="350" y="145"/>
                    </a:cubicBezTo>
                    <a:cubicBezTo>
                      <a:pt x="354" y="149"/>
                      <a:pt x="359" y="152"/>
                      <a:pt x="365" y="152"/>
                    </a:cubicBezTo>
                    <a:cubicBezTo>
                      <a:pt x="378" y="152"/>
                      <a:pt x="388" y="142"/>
                      <a:pt x="388" y="130"/>
                    </a:cubicBezTo>
                    <a:cubicBezTo>
                      <a:pt x="388" y="125"/>
                      <a:pt x="386" y="121"/>
                      <a:pt x="384" y="118"/>
                    </a:cubicBezTo>
                    <a:cubicBezTo>
                      <a:pt x="385" y="116"/>
                      <a:pt x="385" y="113"/>
                      <a:pt x="385" y="111"/>
                    </a:cubicBezTo>
                    <a:cubicBezTo>
                      <a:pt x="391" y="107"/>
                      <a:pt x="395" y="100"/>
                      <a:pt x="395" y="92"/>
                    </a:cubicBezTo>
                    <a:cubicBezTo>
                      <a:pt x="395" y="81"/>
                      <a:pt x="386" y="72"/>
                      <a:pt x="375" y="70"/>
                    </a:cubicBezTo>
                    <a:cubicBezTo>
                      <a:pt x="375" y="69"/>
                      <a:pt x="376" y="67"/>
                      <a:pt x="376" y="66"/>
                    </a:cubicBezTo>
                    <a:cubicBezTo>
                      <a:pt x="376" y="61"/>
                      <a:pt x="374" y="57"/>
                      <a:pt x="371" y="53"/>
                    </a:cubicBezTo>
                    <a:cubicBezTo>
                      <a:pt x="368" y="45"/>
                      <a:pt x="360" y="38"/>
                      <a:pt x="350" y="38"/>
                    </a:cubicBezTo>
                    <a:cubicBezTo>
                      <a:pt x="349" y="38"/>
                      <a:pt x="348" y="38"/>
                      <a:pt x="347" y="38"/>
                    </a:cubicBezTo>
                    <a:cubicBezTo>
                      <a:pt x="344" y="29"/>
                      <a:pt x="336" y="22"/>
                      <a:pt x="326" y="22"/>
                    </a:cubicBezTo>
                    <a:cubicBezTo>
                      <a:pt x="320" y="22"/>
                      <a:pt x="315" y="24"/>
                      <a:pt x="311" y="28"/>
                    </a:cubicBezTo>
                    <a:cubicBezTo>
                      <a:pt x="311" y="26"/>
                      <a:pt x="311" y="25"/>
                      <a:pt x="311" y="23"/>
                    </a:cubicBezTo>
                    <a:cubicBezTo>
                      <a:pt x="311" y="11"/>
                      <a:pt x="301" y="0"/>
                      <a:pt x="288" y="0"/>
                    </a:cubicBezTo>
                    <a:cubicBezTo>
                      <a:pt x="277" y="0"/>
                      <a:pt x="268" y="8"/>
                      <a:pt x="265" y="18"/>
                    </a:cubicBezTo>
                    <a:cubicBezTo>
                      <a:pt x="261" y="14"/>
                      <a:pt x="256" y="12"/>
                      <a:pt x="250" y="12"/>
                    </a:cubicBezTo>
                    <a:cubicBezTo>
                      <a:pt x="241" y="12"/>
                      <a:pt x="233" y="18"/>
                      <a:pt x="230" y="27"/>
                    </a:cubicBezTo>
                    <a:cubicBezTo>
                      <a:pt x="229" y="26"/>
                      <a:pt x="227" y="26"/>
                      <a:pt x="226" y="26"/>
                    </a:cubicBezTo>
                    <a:cubicBezTo>
                      <a:pt x="221" y="20"/>
                      <a:pt x="214" y="16"/>
                      <a:pt x="205" y="16"/>
                    </a:cubicBezTo>
                    <a:cubicBezTo>
                      <a:pt x="195" y="16"/>
                      <a:pt x="187" y="21"/>
                      <a:pt x="182" y="29"/>
                    </a:cubicBezTo>
                    <a:cubicBezTo>
                      <a:pt x="178" y="26"/>
                      <a:pt x="172" y="24"/>
                      <a:pt x="167" y="24"/>
                    </a:cubicBezTo>
                    <a:cubicBezTo>
                      <a:pt x="157" y="24"/>
                      <a:pt x="149" y="29"/>
                      <a:pt x="144" y="36"/>
                    </a:cubicBezTo>
                    <a:cubicBezTo>
                      <a:pt x="140" y="31"/>
                      <a:pt x="134" y="29"/>
                      <a:pt x="127" y="29"/>
                    </a:cubicBezTo>
                    <a:cubicBezTo>
                      <a:pt x="114" y="29"/>
                      <a:pt x="103" y="39"/>
                      <a:pt x="103" y="52"/>
                    </a:cubicBezTo>
                    <a:cubicBezTo>
                      <a:pt x="103" y="52"/>
                      <a:pt x="103" y="52"/>
                      <a:pt x="103" y="52"/>
                    </a:cubicBezTo>
                    <a:cubicBezTo>
                      <a:pt x="102" y="53"/>
                      <a:pt x="100" y="53"/>
                      <a:pt x="98" y="53"/>
                    </a:cubicBezTo>
                    <a:cubicBezTo>
                      <a:pt x="96" y="53"/>
                      <a:pt x="94" y="53"/>
                      <a:pt x="92" y="55"/>
                    </a:cubicBezTo>
                    <a:cubicBezTo>
                      <a:pt x="76" y="55"/>
                      <a:pt x="64" y="67"/>
                      <a:pt x="64" y="83"/>
                    </a:cubicBezTo>
                    <a:cubicBezTo>
                      <a:pt x="64" y="84"/>
                      <a:pt x="64" y="86"/>
                      <a:pt x="64" y="87"/>
                    </a:cubicBezTo>
                    <a:cubicBezTo>
                      <a:pt x="61" y="86"/>
                      <a:pt x="58" y="86"/>
                      <a:pt x="55" y="86"/>
                    </a:cubicBezTo>
                    <a:cubicBezTo>
                      <a:pt x="40" y="86"/>
                      <a:pt x="28" y="98"/>
                      <a:pt x="28" y="112"/>
                    </a:cubicBezTo>
                    <a:cubicBezTo>
                      <a:pt x="28" y="119"/>
                      <a:pt x="31" y="125"/>
                      <a:pt x="34" y="129"/>
                    </a:cubicBezTo>
                    <a:cubicBezTo>
                      <a:pt x="33" y="134"/>
                      <a:pt x="34" y="139"/>
                      <a:pt x="36" y="141"/>
                    </a:cubicBezTo>
                    <a:cubicBezTo>
                      <a:pt x="38" y="144"/>
                      <a:pt x="40" y="147"/>
                      <a:pt x="42" y="150"/>
                    </a:cubicBezTo>
                    <a:cubicBezTo>
                      <a:pt x="39" y="149"/>
                      <a:pt x="37" y="149"/>
                      <a:pt x="34" y="149"/>
                    </a:cubicBezTo>
                    <a:cubicBezTo>
                      <a:pt x="23" y="149"/>
                      <a:pt x="14" y="157"/>
                      <a:pt x="14" y="168"/>
                    </a:cubicBezTo>
                    <a:cubicBezTo>
                      <a:pt x="14" y="172"/>
                      <a:pt x="15" y="176"/>
                      <a:pt x="17" y="179"/>
                    </a:cubicBezTo>
                    <a:cubicBezTo>
                      <a:pt x="12" y="185"/>
                      <a:pt x="10" y="193"/>
                      <a:pt x="13" y="196"/>
                    </a:cubicBezTo>
                    <a:cubicBezTo>
                      <a:pt x="14" y="197"/>
                      <a:pt x="14" y="197"/>
                      <a:pt x="14" y="197"/>
                    </a:cubicBezTo>
                    <a:cubicBezTo>
                      <a:pt x="6" y="201"/>
                      <a:pt x="0" y="209"/>
                      <a:pt x="0" y="219"/>
                    </a:cubicBezTo>
                    <a:cubicBezTo>
                      <a:pt x="0" y="229"/>
                      <a:pt x="6" y="237"/>
                      <a:pt x="15" y="241"/>
                    </a:cubicBezTo>
                    <a:cubicBezTo>
                      <a:pt x="14" y="243"/>
                      <a:pt x="14" y="246"/>
                      <a:pt x="14" y="249"/>
                    </a:cubicBezTo>
                    <a:cubicBezTo>
                      <a:pt x="14" y="262"/>
                      <a:pt x="24" y="272"/>
                      <a:pt x="37" y="272"/>
                    </a:cubicBezTo>
                    <a:cubicBezTo>
                      <a:pt x="47" y="272"/>
                      <a:pt x="55" y="266"/>
                      <a:pt x="59" y="258"/>
                    </a:cubicBezTo>
                    <a:cubicBezTo>
                      <a:pt x="72" y="253"/>
                      <a:pt x="76" y="237"/>
                      <a:pt x="76" y="237"/>
                    </a:cubicBezTo>
                    <a:close/>
                  </a:path>
                </a:pathLst>
              </a:custGeom>
              <a:solidFill>
                <a:srgbClr val="3F434D">
                  <a:lumMod val="75000"/>
                </a:srgb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267" name="ïṣ1iḓè"/>
              <p:cNvSpPr/>
              <p:nvPr/>
            </p:nvSpPr>
            <p:spPr bwMode="auto">
              <a:xfrm>
                <a:off x="4001787" y="1721230"/>
                <a:ext cx="160375" cy="68732"/>
              </a:xfrm>
              <a:custGeom>
                <a:avLst/>
                <a:gdLst>
                  <a:gd name="T0" fmla="*/ 82 w 82"/>
                  <a:gd name="T1" fmla="*/ 0 h 35"/>
                  <a:gd name="T2" fmla="*/ 74 w 82"/>
                  <a:gd name="T3" fmla="*/ 17 h 35"/>
                  <a:gd name="T4" fmla="*/ 19 w 82"/>
                  <a:gd name="T5" fmla="*/ 29 h 35"/>
                  <a:gd name="T6" fmla="*/ 3 w 82"/>
                  <a:gd name="T7" fmla="*/ 3 h 35"/>
                  <a:gd name="T8" fmla="*/ 5 w 82"/>
                  <a:gd name="T9" fmla="*/ 3 h 35"/>
                  <a:gd name="T10" fmla="*/ 82 w 82"/>
                  <a:gd name="T11" fmla="*/ 0 h 35"/>
                </a:gdLst>
                <a:ahLst/>
                <a:cxnLst>
                  <a:cxn ang="0">
                    <a:pos x="T0" y="T1"/>
                  </a:cxn>
                  <a:cxn ang="0">
                    <a:pos x="T2" y="T3"/>
                  </a:cxn>
                  <a:cxn ang="0">
                    <a:pos x="T4" y="T5"/>
                  </a:cxn>
                  <a:cxn ang="0">
                    <a:pos x="T6" y="T7"/>
                  </a:cxn>
                  <a:cxn ang="0">
                    <a:pos x="T8" y="T9"/>
                  </a:cxn>
                  <a:cxn ang="0">
                    <a:pos x="T10" y="T11"/>
                  </a:cxn>
                </a:cxnLst>
                <a:rect l="0" t="0" r="r" b="b"/>
                <a:pathLst>
                  <a:path w="82" h="35">
                    <a:moveTo>
                      <a:pt x="82" y="0"/>
                    </a:moveTo>
                    <a:cubicBezTo>
                      <a:pt x="82" y="6"/>
                      <a:pt x="79" y="12"/>
                      <a:pt x="74" y="17"/>
                    </a:cubicBezTo>
                    <a:cubicBezTo>
                      <a:pt x="61" y="30"/>
                      <a:pt x="37" y="35"/>
                      <a:pt x="19" y="29"/>
                    </a:cubicBezTo>
                    <a:cubicBezTo>
                      <a:pt x="6" y="23"/>
                      <a:pt x="0" y="13"/>
                      <a:pt x="3" y="3"/>
                    </a:cubicBezTo>
                    <a:cubicBezTo>
                      <a:pt x="5" y="3"/>
                      <a:pt x="5" y="3"/>
                      <a:pt x="5" y="3"/>
                    </a:cubicBezTo>
                    <a:cubicBezTo>
                      <a:pt x="28" y="7"/>
                      <a:pt x="57" y="6"/>
                      <a:pt x="82" y="0"/>
                    </a:cubicBezTo>
                    <a:close/>
                  </a:path>
                </a:pathLst>
              </a:custGeom>
              <a:solidFill>
                <a:srgbClr val="65072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68" name="íṩ1íḓê"/>
              <p:cNvSpPr/>
              <p:nvPr/>
            </p:nvSpPr>
            <p:spPr bwMode="auto">
              <a:xfrm>
                <a:off x="4001787" y="2185693"/>
                <a:ext cx="728978" cy="105181"/>
              </a:xfrm>
              <a:custGeom>
                <a:avLst/>
                <a:gdLst>
                  <a:gd name="T0" fmla="*/ 693 w 700"/>
                  <a:gd name="T1" fmla="*/ 54 h 101"/>
                  <a:gd name="T2" fmla="*/ 700 w 700"/>
                  <a:gd name="T3" fmla="*/ 26 h 101"/>
                  <a:gd name="T4" fmla="*/ 424 w 700"/>
                  <a:gd name="T5" fmla="*/ 0 h 101"/>
                  <a:gd name="T6" fmla="*/ 0 w 700"/>
                  <a:gd name="T7" fmla="*/ 60 h 101"/>
                  <a:gd name="T8" fmla="*/ 188 w 700"/>
                  <a:gd name="T9" fmla="*/ 94 h 101"/>
                  <a:gd name="T10" fmla="*/ 331 w 700"/>
                  <a:gd name="T11" fmla="*/ 101 h 101"/>
                  <a:gd name="T12" fmla="*/ 693 w 700"/>
                  <a:gd name="T13" fmla="*/ 54 h 101"/>
                </a:gdLst>
                <a:ahLst/>
                <a:cxnLst>
                  <a:cxn ang="0">
                    <a:pos x="T0" y="T1"/>
                  </a:cxn>
                  <a:cxn ang="0">
                    <a:pos x="T2" y="T3"/>
                  </a:cxn>
                  <a:cxn ang="0">
                    <a:pos x="T4" y="T5"/>
                  </a:cxn>
                  <a:cxn ang="0">
                    <a:pos x="T6" y="T7"/>
                  </a:cxn>
                  <a:cxn ang="0">
                    <a:pos x="T8" y="T9"/>
                  </a:cxn>
                  <a:cxn ang="0">
                    <a:pos x="T10" y="T11"/>
                  </a:cxn>
                  <a:cxn ang="0">
                    <a:pos x="T12" y="T13"/>
                  </a:cxn>
                </a:cxnLst>
                <a:rect l="0" t="0" r="r" b="b"/>
                <a:pathLst>
                  <a:path w="700" h="101">
                    <a:moveTo>
                      <a:pt x="693" y="54"/>
                    </a:moveTo>
                    <a:lnTo>
                      <a:pt x="700" y="26"/>
                    </a:lnTo>
                    <a:lnTo>
                      <a:pt x="424" y="0"/>
                    </a:lnTo>
                    <a:lnTo>
                      <a:pt x="0" y="60"/>
                    </a:lnTo>
                    <a:lnTo>
                      <a:pt x="188" y="94"/>
                    </a:lnTo>
                    <a:lnTo>
                      <a:pt x="331" y="101"/>
                    </a:lnTo>
                    <a:lnTo>
                      <a:pt x="693" y="54"/>
                    </a:lnTo>
                    <a:close/>
                  </a:path>
                </a:pathLst>
              </a:custGeom>
              <a:solidFill>
                <a:srgbClr val="B6B8BA"/>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69" name="íṣľïdê"/>
              <p:cNvSpPr/>
              <p:nvPr/>
            </p:nvSpPr>
            <p:spPr bwMode="auto">
              <a:xfrm>
                <a:off x="4188195" y="2191942"/>
                <a:ext cx="337413" cy="62484"/>
              </a:xfrm>
              <a:custGeom>
                <a:avLst/>
                <a:gdLst>
                  <a:gd name="T0" fmla="*/ 324 w 324"/>
                  <a:gd name="T1" fmla="*/ 15 h 60"/>
                  <a:gd name="T2" fmla="*/ 313 w 324"/>
                  <a:gd name="T3" fmla="*/ 0 h 60"/>
                  <a:gd name="T4" fmla="*/ 0 w 324"/>
                  <a:gd name="T5" fmla="*/ 43 h 60"/>
                  <a:gd name="T6" fmla="*/ 197 w 324"/>
                  <a:gd name="T7" fmla="*/ 60 h 60"/>
                  <a:gd name="T8" fmla="*/ 324 w 324"/>
                  <a:gd name="T9" fmla="*/ 15 h 60"/>
                </a:gdLst>
                <a:ahLst/>
                <a:cxnLst>
                  <a:cxn ang="0">
                    <a:pos x="T0" y="T1"/>
                  </a:cxn>
                  <a:cxn ang="0">
                    <a:pos x="T2" y="T3"/>
                  </a:cxn>
                  <a:cxn ang="0">
                    <a:pos x="T4" y="T5"/>
                  </a:cxn>
                  <a:cxn ang="0">
                    <a:pos x="T6" y="T7"/>
                  </a:cxn>
                  <a:cxn ang="0">
                    <a:pos x="T8" y="T9"/>
                  </a:cxn>
                </a:cxnLst>
                <a:rect l="0" t="0" r="r" b="b"/>
                <a:pathLst>
                  <a:path w="324" h="60">
                    <a:moveTo>
                      <a:pt x="324" y="15"/>
                    </a:moveTo>
                    <a:lnTo>
                      <a:pt x="313" y="0"/>
                    </a:lnTo>
                    <a:lnTo>
                      <a:pt x="0" y="43"/>
                    </a:lnTo>
                    <a:lnTo>
                      <a:pt x="197" y="60"/>
                    </a:lnTo>
                    <a:lnTo>
                      <a:pt x="324" y="15"/>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70" name="íṥḻïḓè"/>
              <p:cNvSpPr/>
              <p:nvPr/>
            </p:nvSpPr>
            <p:spPr bwMode="auto">
              <a:xfrm>
                <a:off x="4344406" y="2212769"/>
                <a:ext cx="386359" cy="93726"/>
              </a:xfrm>
              <a:custGeom>
                <a:avLst/>
                <a:gdLst>
                  <a:gd name="T0" fmla="*/ 364 w 371"/>
                  <a:gd name="T1" fmla="*/ 30 h 90"/>
                  <a:gd name="T2" fmla="*/ 0 w 371"/>
                  <a:gd name="T3" fmla="*/ 90 h 90"/>
                  <a:gd name="T4" fmla="*/ 5 w 371"/>
                  <a:gd name="T5" fmla="*/ 60 h 90"/>
                  <a:gd name="T6" fmla="*/ 371 w 371"/>
                  <a:gd name="T7" fmla="*/ 0 h 90"/>
                  <a:gd name="T8" fmla="*/ 364 w 371"/>
                  <a:gd name="T9" fmla="*/ 30 h 90"/>
                </a:gdLst>
                <a:ahLst/>
                <a:cxnLst>
                  <a:cxn ang="0">
                    <a:pos x="T0" y="T1"/>
                  </a:cxn>
                  <a:cxn ang="0">
                    <a:pos x="T2" y="T3"/>
                  </a:cxn>
                  <a:cxn ang="0">
                    <a:pos x="T4" y="T5"/>
                  </a:cxn>
                  <a:cxn ang="0">
                    <a:pos x="T6" y="T7"/>
                  </a:cxn>
                  <a:cxn ang="0">
                    <a:pos x="T8" y="T9"/>
                  </a:cxn>
                </a:cxnLst>
                <a:rect l="0" t="0" r="r" b="b"/>
                <a:pathLst>
                  <a:path w="371" h="90">
                    <a:moveTo>
                      <a:pt x="364" y="30"/>
                    </a:moveTo>
                    <a:lnTo>
                      <a:pt x="0" y="90"/>
                    </a:lnTo>
                    <a:lnTo>
                      <a:pt x="5" y="60"/>
                    </a:lnTo>
                    <a:lnTo>
                      <a:pt x="371" y="0"/>
                    </a:lnTo>
                    <a:lnTo>
                      <a:pt x="364" y="30"/>
                    </a:lnTo>
                    <a:close/>
                  </a:path>
                </a:pathLst>
              </a:custGeom>
              <a:solidFill>
                <a:srgbClr val="757679"/>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71" name="ïṡ1iḍè"/>
              <p:cNvSpPr/>
              <p:nvPr/>
            </p:nvSpPr>
            <p:spPr bwMode="auto">
              <a:xfrm>
                <a:off x="4378771" y="2209645"/>
                <a:ext cx="334289" cy="78105"/>
              </a:xfrm>
              <a:custGeom>
                <a:avLst/>
                <a:gdLst>
                  <a:gd name="T0" fmla="*/ 0 w 171"/>
                  <a:gd name="T1" fmla="*/ 40 h 40"/>
                  <a:gd name="T2" fmla="*/ 2 w 171"/>
                  <a:gd name="T3" fmla="*/ 24 h 40"/>
                  <a:gd name="T4" fmla="*/ 166 w 171"/>
                  <a:gd name="T5" fmla="*/ 0 h 40"/>
                  <a:gd name="T6" fmla="*/ 165 w 171"/>
                  <a:gd name="T7" fmla="*/ 13 h 40"/>
                  <a:gd name="T8" fmla="*/ 0 w 171"/>
                  <a:gd name="T9" fmla="*/ 40 h 40"/>
                </a:gdLst>
                <a:ahLst/>
                <a:cxnLst>
                  <a:cxn ang="0">
                    <a:pos x="T0" y="T1"/>
                  </a:cxn>
                  <a:cxn ang="0">
                    <a:pos x="T2" y="T3"/>
                  </a:cxn>
                  <a:cxn ang="0">
                    <a:pos x="T4" y="T5"/>
                  </a:cxn>
                  <a:cxn ang="0">
                    <a:pos x="T6" y="T7"/>
                  </a:cxn>
                  <a:cxn ang="0">
                    <a:pos x="T8" y="T9"/>
                  </a:cxn>
                </a:cxnLst>
                <a:rect l="0" t="0" r="r" b="b"/>
                <a:pathLst>
                  <a:path w="171" h="40">
                    <a:moveTo>
                      <a:pt x="0" y="40"/>
                    </a:moveTo>
                    <a:cubicBezTo>
                      <a:pt x="2" y="24"/>
                      <a:pt x="2" y="24"/>
                      <a:pt x="2" y="24"/>
                    </a:cubicBezTo>
                    <a:cubicBezTo>
                      <a:pt x="166" y="0"/>
                      <a:pt x="166" y="0"/>
                      <a:pt x="166" y="0"/>
                    </a:cubicBezTo>
                    <a:cubicBezTo>
                      <a:pt x="171" y="0"/>
                      <a:pt x="170" y="12"/>
                      <a:pt x="165" y="13"/>
                    </a:cubicBezTo>
                    <a:lnTo>
                      <a:pt x="0" y="40"/>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72" name="ïsliḍê"/>
              <p:cNvSpPr/>
              <p:nvPr/>
            </p:nvSpPr>
            <p:spPr bwMode="auto">
              <a:xfrm>
                <a:off x="4378771" y="2256508"/>
                <a:ext cx="12497" cy="31242"/>
              </a:xfrm>
              <a:custGeom>
                <a:avLst/>
                <a:gdLst>
                  <a:gd name="T0" fmla="*/ 2 w 6"/>
                  <a:gd name="T1" fmla="*/ 0 h 16"/>
                  <a:gd name="T2" fmla="*/ 5 w 6"/>
                  <a:gd name="T3" fmla="*/ 9 h 16"/>
                  <a:gd name="T4" fmla="*/ 0 w 6"/>
                  <a:gd name="T5" fmla="*/ 16 h 16"/>
                  <a:gd name="T6" fmla="*/ 2 w 6"/>
                  <a:gd name="T7" fmla="*/ 0 h 16"/>
                </a:gdLst>
                <a:ahLst/>
                <a:cxnLst>
                  <a:cxn ang="0">
                    <a:pos x="T0" y="T1"/>
                  </a:cxn>
                  <a:cxn ang="0">
                    <a:pos x="T2" y="T3"/>
                  </a:cxn>
                  <a:cxn ang="0">
                    <a:pos x="T4" y="T5"/>
                  </a:cxn>
                  <a:cxn ang="0">
                    <a:pos x="T6" y="T7"/>
                  </a:cxn>
                </a:cxnLst>
                <a:rect l="0" t="0" r="r" b="b"/>
                <a:pathLst>
                  <a:path w="6" h="16">
                    <a:moveTo>
                      <a:pt x="2" y="0"/>
                    </a:moveTo>
                    <a:cubicBezTo>
                      <a:pt x="2" y="0"/>
                      <a:pt x="6" y="2"/>
                      <a:pt x="5" y="9"/>
                    </a:cubicBezTo>
                    <a:cubicBezTo>
                      <a:pt x="5" y="16"/>
                      <a:pt x="1" y="16"/>
                      <a:pt x="0" y="16"/>
                    </a:cubicBezTo>
                    <a:lnTo>
                      <a:pt x="2"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73" name="îṡļídê"/>
              <p:cNvSpPr/>
              <p:nvPr/>
            </p:nvSpPr>
            <p:spPr bwMode="auto">
              <a:xfrm>
                <a:off x="4330867" y="1834742"/>
                <a:ext cx="544651" cy="438429"/>
              </a:xfrm>
              <a:custGeom>
                <a:avLst/>
                <a:gdLst>
                  <a:gd name="T0" fmla="*/ 0 w 523"/>
                  <a:gd name="T1" fmla="*/ 406 h 421"/>
                  <a:gd name="T2" fmla="*/ 125 w 523"/>
                  <a:gd name="T3" fmla="*/ 62 h 421"/>
                  <a:gd name="T4" fmla="*/ 506 w 523"/>
                  <a:gd name="T5" fmla="*/ 0 h 421"/>
                  <a:gd name="T6" fmla="*/ 523 w 523"/>
                  <a:gd name="T7" fmla="*/ 13 h 421"/>
                  <a:gd name="T8" fmla="*/ 399 w 523"/>
                  <a:gd name="T9" fmla="*/ 360 h 421"/>
                  <a:gd name="T10" fmla="*/ 18 w 523"/>
                  <a:gd name="T11" fmla="*/ 421 h 421"/>
                  <a:gd name="T12" fmla="*/ 0 w 523"/>
                  <a:gd name="T13" fmla="*/ 406 h 421"/>
                </a:gdLst>
                <a:ahLst/>
                <a:cxnLst>
                  <a:cxn ang="0">
                    <a:pos x="T0" y="T1"/>
                  </a:cxn>
                  <a:cxn ang="0">
                    <a:pos x="T2" y="T3"/>
                  </a:cxn>
                  <a:cxn ang="0">
                    <a:pos x="T4" y="T5"/>
                  </a:cxn>
                  <a:cxn ang="0">
                    <a:pos x="T6" y="T7"/>
                  </a:cxn>
                  <a:cxn ang="0">
                    <a:pos x="T8" y="T9"/>
                  </a:cxn>
                  <a:cxn ang="0">
                    <a:pos x="T10" y="T11"/>
                  </a:cxn>
                  <a:cxn ang="0">
                    <a:pos x="T12" y="T13"/>
                  </a:cxn>
                </a:cxnLst>
                <a:rect l="0" t="0" r="r" b="b"/>
                <a:pathLst>
                  <a:path w="523" h="421">
                    <a:moveTo>
                      <a:pt x="0" y="406"/>
                    </a:moveTo>
                    <a:lnTo>
                      <a:pt x="125" y="62"/>
                    </a:lnTo>
                    <a:lnTo>
                      <a:pt x="506" y="0"/>
                    </a:lnTo>
                    <a:lnTo>
                      <a:pt x="523" y="13"/>
                    </a:lnTo>
                    <a:lnTo>
                      <a:pt x="399" y="360"/>
                    </a:lnTo>
                    <a:lnTo>
                      <a:pt x="18" y="421"/>
                    </a:lnTo>
                    <a:lnTo>
                      <a:pt x="0" y="406"/>
                    </a:lnTo>
                    <a:close/>
                  </a:path>
                </a:pathLst>
              </a:custGeom>
              <a:solidFill>
                <a:srgbClr val="B6B8BA"/>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0000" lnSpcReduction="10000"/>
              </a:bodyPr>
              <a:lstStyle/>
              <a:p>
                <a:pPr algn="ctr"/>
                <a:endParaRPr sz="2400"/>
              </a:p>
            </p:txBody>
          </p:sp>
          <p:sp>
            <p:nvSpPr>
              <p:cNvPr id="274" name="íŝ1îḓé"/>
              <p:cNvSpPr/>
              <p:nvPr/>
            </p:nvSpPr>
            <p:spPr bwMode="auto">
              <a:xfrm>
                <a:off x="3999703" y="2246094"/>
                <a:ext cx="349909" cy="60401"/>
              </a:xfrm>
              <a:custGeom>
                <a:avLst/>
                <a:gdLst>
                  <a:gd name="T0" fmla="*/ 0 w 336"/>
                  <a:gd name="T1" fmla="*/ 30 h 58"/>
                  <a:gd name="T2" fmla="*/ 2 w 336"/>
                  <a:gd name="T3" fmla="*/ 0 h 58"/>
                  <a:gd name="T4" fmla="*/ 336 w 336"/>
                  <a:gd name="T5" fmla="*/ 28 h 58"/>
                  <a:gd name="T6" fmla="*/ 331 w 336"/>
                  <a:gd name="T7" fmla="*/ 58 h 58"/>
                  <a:gd name="T8" fmla="*/ 0 w 336"/>
                  <a:gd name="T9" fmla="*/ 30 h 58"/>
                </a:gdLst>
                <a:ahLst/>
                <a:cxnLst>
                  <a:cxn ang="0">
                    <a:pos x="T0" y="T1"/>
                  </a:cxn>
                  <a:cxn ang="0">
                    <a:pos x="T2" y="T3"/>
                  </a:cxn>
                  <a:cxn ang="0">
                    <a:pos x="T4" y="T5"/>
                  </a:cxn>
                  <a:cxn ang="0">
                    <a:pos x="T6" y="T7"/>
                  </a:cxn>
                  <a:cxn ang="0">
                    <a:pos x="T8" y="T9"/>
                  </a:cxn>
                </a:cxnLst>
                <a:rect l="0" t="0" r="r" b="b"/>
                <a:pathLst>
                  <a:path w="336" h="58">
                    <a:moveTo>
                      <a:pt x="0" y="30"/>
                    </a:moveTo>
                    <a:lnTo>
                      <a:pt x="2" y="0"/>
                    </a:lnTo>
                    <a:lnTo>
                      <a:pt x="336" y="28"/>
                    </a:lnTo>
                    <a:lnTo>
                      <a:pt x="331" y="58"/>
                    </a:lnTo>
                    <a:lnTo>
                      <a:pt x="0" y="30"/>
                    </a:lnTo>
                    <a:close/>
                  </a:path>
                </a:pathLst>
              </a:custGeom>
              <a:solidFill>
                <a:srgbClr val="999B9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75" name="ïṣḻiḋê"/>
              <p:cNvSpPr/>
              <p:nvPr/>
            </p:nvSpPr>
            <p:spPr bwMode="auto">
              <a:xfrm>
                <a:off x="4330867" y="1899308"/>
                <a:ext cx="152044" cy="375945"/>
              </a:xfrm>
              <a:custGeom>
                <a:avLst/>
                <a:gdLst>
                  <a:gd name="T0" fmla="*/ 0 w 78"/>
                  <a:gd name="T1" fmla="*/ 184 h 193"/>
                  <a:gd name="T2" fmla="*/ 10 w 78"/>
                  <a:gd name="T3" fmla="*/ 193 h 193"/>
                  <a:gd name="T4" fmla="*/ 78 w 78"/>
                  <a:gd name="T5" fmla="*/ 8 h 193"/>
                  <a:gd name="T6" fmla="*/ 67 w 78"/>
                  <a:gd name="T7" fmla="*/ 0 h 193"/>
                  <a:gd name="T8" fmla="*/ 0 w 78"/>
                  <a:gd name="T9" fmla="*/ 184 h 193"/>
                </a:gdLst>
                <a:ahLst/>
                <a:cxnLst>
                  <a:cxn ang="0">
                    <a:pos x="T0" y="T1"/>
                  </a:cxn>
                  <a:cxn ang="0">
                    <a:pos x="T2" y="T3"/>
                  </a:cxn>
                  <a:cxn ang="0">
                    <a:pos x="T4" y="T5"/>
                  </a:cxn>
                  <a:cxn ang="0">
                    <a:pos x="T6" y="T7"/>
                  </a:cxn>
                  <a:cxn ang="0">
                    <a:pos x="T8" y="T9"/>
                  </a:cxn>
                </a:cxnLst>
                <a:rect l="0" t="0" r="r" b="b"/>
                <a:pathLst>
                  <a:path w="78" h="193">
                    <a:moveTo>
                      <a:pt x="0" y="184"/>
                    </a:moveTo>
                    <a:cubicBezTo>
                      <a:pt x="0" y="185"/>
                      <a:pt x="10" y="193"/>
                      <a:pt x="10" y="193"/>
                    </a:cubicBezTo>
                    <a:cubicBezTo>
                      <a:pt x="78" y="8"/>
                      <a:pt x="78" y="8"/>
                      <a:pt x="78" y="8"/>
                    </a:cubicBezTo>
                    <a:cubicBezTo>
                      <a:pt x="67" y="0"/>
                      <a:pt x="67" y="0"/>
                      <a:pt x="67" y="0"/>
                    </a:cubicBezTo>
                    <a:lnTo>
                      <a:pt x="0" y="184"/>
                    </a:lnTo>
                    <a:close/>
                  </a:path>
                </a:pathLst>
              </a:custGeom>
              <a:solidFill>
                <a:srgbClr val="C2C4C6"/>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70000" lnSpcReduction="20000"/>
              </a:bodyPr>
              <a:lstStyle/>
              <a:p>
                <a:pPr algn="ctr"/>
                <a:endParaRPr sz="2400"/>
              </a:p>
            </p:txBody>
          </p:sp>
          <p:sp>
            <p:nvSpPr>
              <p:cNvPr id="276" name="ïşḻîḋè"/>
              <p:cNvSpPr/>
              <p:nvPr/>
            </p:nvSpPr>
            <p:spPr bwMode="auto">
              <a:xfrm>
                <a:off x="4349612" y="1848280"/>
                <a:ext cx="525906" cy="426973"/>
              </a:xfrm>
              <a:custGeom>
                <a:avLst/>
                <a:gdLst>
                  <a:gd name="T0" fmla="*/ 0 w 269"/>
                  <a:gd name="T1" fmla="*/ 219 h 219"/>
                  <a:gd name="T2" fmla="*/ 203 w 269"/>
                  <a:gd name="T3" fmla="*/ 185 h 219"/>
                  <a:gd name="T4" fmla="*/ 269 w 269"/>
                  <a:gd name="T5" fmla="*/ 0 h 219"/>
                  <a:gd name="T6" fmla="*/ 68 w 269"/>
                  <a:gd name="T7" fmla="*/ 34 h 219"/>
                  <a:gd name="T8" fmla="*/ 0 w 269"/>
                  <a:gd name="T9" fmla="*/ 219 h 219"/>
                </a:gdLst>
                <a:ahLst/>
                <a:cxnLst>
                  <a:cxn ang="0">
                    <a:pos x="T0" y="T1"/>
                  </a:cxn>
                  <a:cxn ang="0">
                    <a:pos x="T2" y="T3"/>
                  </a:cxn>
                  <a:cxn ang="0">
                    <a:pos x="T4" y="T5"/>
                  </a:cxn>
                  <a:cxn ang="0">
                    <a:pos x="T6" y="T7"/>
                  </a:cxn>
                  <a:cxn ang="0">
                    <a:pos x="T8" y="T9"/>
                  </a:cxn>
                </a:cxnLst>
                <a:rect l="0" t="0" r="r" b="b"/>
                <a:pathLst>
                  <a:path w="269" h="219">
                    <a:moveTo>
                      <a:pt x="0" y="219"/>
                    </a:moveTo>
                    <a:cubicBezTo>
                      <a:pt x="1" y="219"/>
                      <a:pt x="203" y="185"/>
                      <a:pt x="203" y="185"/>
                    </a:cubicBezTo>
                    <a:cubicBezTo>
                      <a:pt x="269" y="0"/>
                      <a:pt x="269" y="0"/>
                      <a:pt x="269" y="0"/>
                    </a:cubicBezTo>
                    <a:cubicBezTo>
                      <a:pt x="68" y="34"/>
                      <a:pt x="68" y="34"/>
                      <a:pt x="68" y="34"/>
                    </a:cubicBezTo>
                    <a:lnTo>
                      <a:pt x="0" y="21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2500" lnSpcReduction="20000"/>
              </a:bodyPr>
              <a:lstStyle/>
              <a:p>
                <a:pPr algn="ctr"/>
                <a:endParaRPr sz="2400"/>
              </a:p>
            </p:txBody>
          </p:sp>
          <p:sp>
            <p:nvSpPr>
              <p:cNvPr id="277" name="iṡ1îḑé"/>
              <p:cNvSpPr/>
              <p:nvPr/>
            </p:nvSpPr>
            <p:spPr bwMode="auto">
              <a:xfrm>
                <a:off x="4349612" y="1873274"/>
                <a:ext cx="381151" cy="401979"/>
              </a:xfrm>
              <a:custGeom>
                <a:avLst/>
                <a:gdLst>
                  <a:gd name="T0" fmla="*/ 61 w 195"/>
                  <a:gd name="T1" fmla="*/ 196 h 206"/>
                  <a:gd name="T2" fmla="*/ 194 w 195"/>
                  <a:gd name="T3" fmla="*/ 5 h 206"/>
                  <a:gd name="T4" fmla="*/ 195 w 195"/>
                  <a:gd name="T5" fmla="*/ 0 h 206"/>
                  <a:gd name="T6" fmla="*/ 68 w 195"/>
                  <a:gd name="T7" fmla="*/ 21 h 206"/>
                  <a:gd name="T8" fmla="*/ 0 w 195"/>
                  <a:gd name="T9" fmla="*/ 206 h 206"/>
                  <a:gd name="T10" fmla="*/ 61 w 195"/>
                  <a:gd name="T11" fmla="*/ 196 h 206"/>
                </a:gdLst>
                <a:ahLst/>
                <a:cxnLst>
                  <a:cxn ang="0">
                    <a:pos x="T0" y="T1"/>
                  </a:cxn>
                  <a:cxn ang="0">
                    <a:pos x="T2" y="T3"/>
                  </a:cxn>
                  <a:cxn ang="0">
                    <a:pos x="T4" y="T5"/>
                  </a:cxn>
                  <a:cxn ang="0">
                    <a:pos x="T6" y="T7"/>
                  </a:cxn>
                  <a:cxn ang="0">
                    <a:pos x="T8" y="T9"/>
                  </a:cxn>
                  <a:cxn ang="0">
                    <a:pos x="T10" y="T11"/>
                  </a:cxn>
                </a:cxnLst>
                <a:rect l="0" t="0" r="r" b="b"/>
                <a:pathLst>
                  <a:path w="195" h="206">
                    <a:moveTo>
                      <a:pt x="61" y="196"/>
                    </a:moveTo>
                    <a:cubicBezTo>
                      <a:pt x="125" y="164"/>
                      <a:pt x="178" y="93"/>
                      <a:pt x="194" y="5"/>
                    </a:cubicBezTo>
                    <a:cubicBezTo>
                      <a:pt x="195" y="3"/>
                      <a:pt x="195" y="1"/>
                      <a:pt x="195" y="0"/>
                    </a:cubicBezTo>
                    <a:cubicBezTo>
                      <a:pt x="68" y="21"/>
                      <a:pt x="68" y="21"/>
                      <a:pt x="68" y="21"/>
                    </a:cubicBezTo>
                    <a:cubicBezTo>
                      <a:pt x="0" y="206"/>
                      <a:pt x="0" y="206"/>
                      <a:pt x="0" y="206"/>
                    </a:cubicBezTo>
                    <a:cubicBezTo>
                      <a:pt x="0" y="206"/>
                      <a:pt x="27" y="202"/>
                      <a:pt x="61" y="196"/>
                    </a:cubicBezTo>
                    <a:close/>
                  </a:path>
                </a:pathLst>
              </a:custGeom>
              <a:solidFill>
                <a:srgbClr val="E4E5E6"/>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0000" lnSpcReduction="20000"/>
              </a:bodyPr>
              <a:lstStyle/>
              <a:p>
                <a:pPr algn="ctr"/>
                <a:endParaRPr sz="2400"/>
              </a:p>
            </p:txBody>
          </p:sp>
          <p:sp>
            <p:nvSpPr>
              <p:cNvPr id="278" name="îṡ1íḋé"/>
              <p:cNvSpPr/>
              <p:nvPr/>
            </p:nvSpPr>
            <p:spPr bwMode="auto">
              <a:xfrm>
                <a:off x="4168409" y="2035732"/>
                <a:ext cx="95809" cy="83312"/>
              </a:xfrm>
              <a:custGeom>
                <a:avLst/>
                <a:gdLst>
                  <a:gd name="T0" fmla="*/ 0 w 49"/>
                  <a:gd name="T1" fmla="*/ 43 h 43"/>
                  <a:gd name="T2" fmla="*/ 32 w 49"/>
                  <a:gd name="T3" fmla="*/ 28 h 43"/>
                  <a:gd name="T4" fmla="*/ 43 w 49"/>
                  <a:gd name="T5" fmla="*/ 3 h 43"/>
                  <a:gd name="T6" fmla="*/ 2 w 49"/>
                  <a:gd name="T7" fmla="*/ 21 h 43"/>
                  <a:gd name="T8" fmla="*/ 0 w 49"/>
                  <a:gd name="T9" fmla="*/ 43 h 43"/>
                </a:gdLst>
                <a:ahLst/>
                <a:cxnLst>
                  <a:cxn ang="0">
                    <a:pos x="T0" y="T1"/>
                  </a:cxn>
                  <a:cxn ang="0">
                    <a:pos x="T2" y="T3"/>
                  </a:cxn>
                  <a:cxn ang="0">
                    <a:pos x="T4" y="T5"/>
                  </a:cxn>
                  <a:cxn ang="0">
                    <a:pos x="T6" y="T7"/>
                  </a:cxn>
                  <a:cxn ang="0">
                    <a:pos x="T8" y="T9"/>
                  </a:cxn>
                </a:cxnLst>
                <a:rect l="0" t="0" r="r" b="b"/>
                <a:pathLst>
                  <a:path w="49" h="43">
                    <a:moveTo>
                      <a:pt x="0" y="43"/>
                    </a:moveTo>
                    <a:cubicBezTo>
                      <a:pt x="7" y="41"/>
                      <a:pt x="21" y="38"/>
                      <a:pt x="32" y="28"/>
                    </a:cubicBezTo>
                    <a:cubicBezTo>
                      <a:pt x="43" y="18"/>
                      <a:pt x="49" y="6"/>
                      <a:pt x="43" y="3"/>
                    </a:cubicBezTo>
                    <a:cubicBezTo>
                      <a:pt x="37" y="0"/>
                      <a:pt x="3" y="20"/>
                      <a:pt x="2" y="21"/>
                    </a:cubicBezTo>
                    <a:cubicBezTo>
                      <a:pt x="1" y="22"/>
                      <a:pt x="0" y="43"/>
                      <a:pt x="0" y="43"/>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79" name="iSļiḑe"/>
              <p:cNvSpPr/>
              <p:nvPr/>
            </p:nvSpPr>
            <p:spPr bwMode="auto">
              <a:xfrm>
                <a:off x="3679993" y="1830576"/>
                <a:ext cx="673784" cy="542569"/>
              </a:xfrm>
              <a:custGeom>
                <a:avLst/>
                <a:gdLst>
                  <a:gd name="T0" fmla="*/ 61 w 345"/>
                  <a:gd name="T1" fmla="*/ 8 h 278"/>
                  <a:gd name="T2" fmla="*/ 10 w 345"/>
                  <a:gd name="T3" fmla="*/ 42 h 278"/>
                  <a:gd name="T4" fmla="*/ 30 w 345"/>
                  <a:gd name="T5" fmla="*/ 255 h 278"/>
                  <a:gd name="T6" fmla="*/ 210 w 345"/>
                  <a:gd name="T7" fmla="*/ 182 h 278"/>
                  <a:gd name="T8" fmla="*/ 299 w 345"/>
                  <a:gd name="T9" fmla="*/ 158 h 278"/>
                  <a:gd name="T10" fmla="*/ 336 w 345"/>
                  <a:gd name="T11" fmla="*/ 183 h 278"/>
                  <a:gd name="T12" fmla="*/ 297 w 345"/>
                  <a:gd name="T13" fmla="*/ 128 h 278"/>
                  <a:gd name="T14" fmla="*/ 201 w 345"/>
                  <a:gd name="T15" fmla="*/ 144 h 278"/>
                  <a:gd name="T16" fmla="*/ 69 w 345"/>
                  <a:gd name="T17" fmla="*/ 190 h 278"/>
                  <a:gd name="T18" fmla="*/ 84 w 345"/>
                  <a:gd name="T19" fmla="*/ 43 h 278"/>
                  <a:gd name="T20" fmla="*/ 61 w 345"/>
                  <a:gd name="T21" fmla="*/ 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 h="278">
                    <a:moveTo>
                      <a:pt x="61" y="8"/>
                    </a:moveTo>
                    <a:cubicBezTo>
                      <a:pt x="14" y="0"/>
                      <a:pt x="10" y="42"/>
                      <a:pt x="10" y="42"/>
                    </a:cubicBezTo>
                    <a:cubicBezTo>
                      <a:pt x="11" y="114"/>
                      <a:pt x="0" y="237"/>
                      <a:pt x="30" y="255"/>
                    </a:cubicBezTo>
                    <a:cubicBezTo>
                      <a:pt x="70" y="278"/>
                      <a:pt x="155" y="212"/>
                      <a:pt x="210" y="182"/>
                    </a:cubicBezTo>
                    <a:cubicBezTo>
                      <a:pt x="260" y="193"/>
                      <a:pt x="285" y="192"/>
                      <a:pt x="299" y="158"/>
                    </a:cubicBezTo>
                    <a:cubicBezTo>
                      <a:pt x="299" y="158"/>
                      <a:pt x="327" y="188"/>
                      <a:pt x="336" y="183"/>
                    </a:cubicBezTo>
                    <a:cubicBezTo>
                      <a:pt x="345" y="178"/>
                      <a:pt x="312" y="135"/>
                      <a:pt x="297" y="128"/>
                    </a:cubicBezTo>
                    <a:cubicBezTo>
                      <a:pt x="260" y="112"/>
                      <a:pt x="229" y="118"/>
                      <a:pt x="201" y="144"/>
                    </a:cubicBezTo>
                    <a:cubicBezTo>
                      <a:pt x="165" y="158"/>
                      <a:pt x="69" y="193"/>
                      <a:pt x="69" y="190"/>
                    </a:cubicBezTo>
                    <a:cubicBezTo>
                      <a:pt x="74" y="150"/>
                      <a:pt x="89" y="84"/>
                      <a:pt x="84" y="43"/>
                    </a:cubicBezTo>
                    <a:cubicBezTo>
                      <a:pt x="82" y="24"/>
                      <a:pt x="76" y="11"/>
                      <a:pt x="61" y="8"/>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280" name="íṡḷídê"/>
              <p:cNvSpPr/>
              <p:nvPr/>
            </p:nvSpPr>
            <p:spPr bwMode="auto">
              <a:xfrm>
                <a:off x="3697698" y="2118002"/>
                <a:ext cx="640460" cy="255143"/>
              </a:xfrm>
              <a:custGeom>
                <a:avLst/>
                <a:gdLst>
                  <a:gd name="T0" fmla="*/ 0 w 328"/>
                  <a:gd name="T1" fmla="*/ 28 h 131"/>
                  <a:gd name="T2" fmla="*/ 21 w 328"/>
                  <a:gd name="T3" fmla="*/ 108 h 131"/>
                  <a:gd name="T4" fmla="*/ 201 w 328"/>
                  <a:gd name="T5" fmla="*/ 35 h 131"/>
                  <a:gd name="T6" fmla="*/ 290 w 328"/>
                  <a:gd name="T7" fmla="*/ 11 h 131"/>
                  <a:gd name="T8" fmla="*/ 327 w 328"/>
                  <a:gd name="T9" fmla="*/ 36 h 131"/>
                  <a:gd name="T10" fmla="*/ 328 w 328"/>
                  <a:gd name="T11" fmla="*/ 35 h 131"/>
                  <a:gd name="T12" fmla="*/ 320 w 328"/>
                  <a:gd name="T13" fmla="*/ 31 h 131"/>
                  <a:gd name="T14" fmla="*/ 283 w 328"/>
                  <a:gd name="T15" fmla="*/ 0 h 131"/>
                  <a:gd name="T16" fmla="*/ 285 w 328"/>
                  <a:gd name="T17" fmla="*/ 7 h 131"/>
                  <a:gd name="T18" fmla="*/ 241 w 328"/>
                  <a:gd name="T19" fmla="*/ 34 h 131"/>
                  <a:gd name="T20" fmla="*/ 192 w 328"/>
                  <a:gd name="T21" fmla="*/ 24 h 131"/>
                  <a:gd name="T22" fmla="*/ 30 w 328"/>
                  <a:gd name="T23" fmla="*/ 90 h 131"/>
                  <a:gd name="T24" fmla="*/ 14 w 328"/>
                  <a:gd name="T25" fmla="*/ 26 h 131"/>
                  <a:gd name="T26" fmla="*/ 0 w 328"/>
                  <a:gd name="T27" fmla="*/ 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131">
                    <a:moveTo>
                      <a:pt x="0" y="28"/>
                    </a:moveTo>
                    <a:cubicBezTo>
                      <a:pt x="1" y="67"/>
                      <a:pt x="7" y="100"/>
                      <a:pt x="21" y="108"/>
                    </a:cubicBezTo>
                    <a:cubicBezTo>
                      <a:pt x="61" y="131"/>
                      <a:pt x="146" y="65"/>
                      <a:pt x="201" y="35"/>
                    </a:cubicBezTo>
                    <a:cubicBezTo>
                      <a:pt x="251" y="46"/>
                      <a:pt x="276" y="45"/>
                      <a:pt x="290" y="11"/>
                    </a:cubicBezTo>
                    <a:cubicBezTo>
                      <a:pt x="290" y="11"/>
                      <a:pt x="318" y="41"/>
                      <a:pt x="327" y="36"/>
                    </a:cubicBezTo>
                    <a:cubicBezTo>
                      <a:pt x="328" y="36"/>
                      <a:pt x="328" y="36"/>
                      <a:pt x="328" y="35"/>
                    </a:cubicBezTo>
                    <a:cubicBezTo>
                      <a:pt x="326" y="35"/>
                      <a:pt x="323" y="33"/>
                      <a:pt x="320" y="31"/>
                    </a:cubicBezTo>
                    <a:cubicBezTo>
                      <a:pt x="313" y="26"/>
                      <a:pt x="283" y="0"/>
                      <a:pt x="283" y="0"/>
                    </a:cubicBezTo>
                    <a:cubicBezTo>
                      <a:pt x="285" y="7"/>
                      <a:pt x="285" y="7"/>
                      <a:pt x="285" y="7"/>
                    </a:cubicBezTo>
                    <a:cubicBezTo>
                      <a:pt x="285" y="7"/>
                      <a:pt x="261" y="34"/>
                      <a:pt x="241" y="34"/>
                    </a:cubicBezTo>
                    <a:cubicBezTo>
                      <a:pt x="222" y="34"/>
                      <a:pt x="192" y="24"/>
                      <a:pt x="192" y="24"/>
                    </a:cubicBezTo>
                    <a:cubicBezTo>
                      <a:pt x="192" y="24"/>
                      <a:pt x="45" y="99"/>
                      <a:pt x="30" y="90"/>
                    </a:cubicBezTo>
                    <a:cubicBezTo>
                      <a:pt x="14" y="81"/>
                      <a:pt x="15" y="28"/>
                      <a:pt x="14" y="26"/>
                    </a:cubicBezTo>
                    <a:cubicBezTo>
                      <a:pt x="14" y="26"/>
                      <a:pt x="8" y="27"/>
                      <a:pt x="0" y="28"/>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7500" lnSpcReduction="20000"/>
              </a:bodyPr>
              <a:lstStyle/>
              <a:p>
                <a:pPr algn="ctr"/>
                <a:endParaRPr sz="2400"/>
              </a:p>
            </p:txBody>
          </p:sp>
          <p:sp>
            <p:nvSpPr>
              <p:cNvPr id="281" name="îšḷídè"/>
              <p:cNvSpPr/>
              <p:nvPr/>
            </p:nvSpPr>
            <p:spPr bwMode="auto">
              <a:xfrm>
                <a:off x="4614127" y="2238804"/>
                <a:ext cx="85395" cy="73940"/>
              </a:xfrm>
              <a:custGeom>
                <a:avLst/>
                <a:gdLst>
                  <a:gd name="T0" fmla="*/ 0 w 44"/>
                  <a:gd name="T1" fmla="*/ 38 h 38"/>
                  <a:gd name="T2" fmla="*/ 29 w 44"/>
                  <a:gd name="T3" fmla="*/ 25 h 38"/>
                  <a:gd name="T4" fmla="*/ 39 w 44"/>
                  <a:gd name="T5" fmla="*/ 3 h 38"/>
                  <a:gd name="T6" fmla="*/ 2 w 44"/>
                  <a:gd name="T7" fmla="*/ 19 h 38"/>
                  <a:gd name="T8" fmla="*/ 0 w 44"/>
                  <a:gd name="T9" fmla="*/ 38 h 38"/>
                </a:gdLst>
                <a:ahLst/>
                <a:cxnLst>
                  <a:cxn ang="0">
                    <a:pos x="T0" y="T1"/>
                  </a:cxn>
                  <a:cxn ang="0">
                    <a:pos x="T2" y="T3"/>
                  </a:cxn>
                  <a:cxn ang="0">
                    <a:pos x="T4" y="T5"/>
                  </a:cxn>
                  <a:cxn ang="0">
                    <a:pos x="T6" y="T7"/>
                  </a:cxn>
                  <a:cxn ang="0">
                    <a:pos x="T8" y="T9"/>
                  </a:cxn>
                </a:cxnLst>
                <a:rect l="0" t="0" r="r" b="b"/>
                <a:pathLst>
                  <a:path w="44" h="38">
                    <a:moveTo>
                      <a:pt x="0" y="38"/>
                    </a:moveTo>
                    <a:cubicBezTo>
                      <a:pt x="7" y="36"/>
                      <a:pt x="19" y="33"/>
                      <a:pt x="29" y="25"/>
                    </a:cubicBezTo>
                    <a:cubicBezTo>
                      <a:pt x="39" y="16"/>
                      <a:pt x="44" y="6"/>
                      <a:pt x="39" y="3"/>
                    </a:cubicBezTo>
                    <a:cubicBezTo>
                      <a:pt x="33" y="0"/>
                      <a:pt x="3" y="18"/>
                      <a:pt x="2" y="19"/>
                    </a:cubicBezTo>
                    <a:cubicBezTo>
                      <a:pt x="1" y="20"/>
                      <a:pt x="0" y="38"/>
                      <a:pt x="0" y="38"/>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82" name="išlídé"/>
              <p:cNvSpPr/>
              <p:nvPr/>
            </p:nvSpPr>
            <p:spPr bwMode="auto">
              <a:xfrm>
                <a:off x="4461041" y="2172155"/>
                <a:ext cx="242646" cy="165583"/>
              </a:xfrm>
              <a:custGeom>
                <a:avLst/>
                <a:gdLst>
                  <a:gd name="T0" fmla="*/ 105 w 124"/>
                  <a:gd name="T1" fmla="*/ 52 h 85"/>
                  <a:gd name="T2" fmla="*/ 109 w 124"/>
                  <a:gd name="T3" fmla="*/ 45 h 85"/>
                  <a:gd name="T4" fmla="*/ 109 w 124"/>
                  <a:gd name="T5" fmla="*/ 45 h 85"/>
                  <a:gd name="T6" fmla="*/ 119 w 124"/>
                  <a:gd name="T7" fmla="*/ 19 h 85"/>
                  <a:gd name="T8" fmla="*/ 119 w 124"/>
                  <a:gd name="T9" fmla="*/ 3 h 85"/>
                  <a:gd name="T10" fmla="*/ 106 w 124"/>
                  <a:gd name="T11" fmla="*/ 12 h 85"/>
                  <a:gd name="T12" fmla="*/ 100 w 124"/>
                  <a:gd name="T13" fmla="*/ 25 h 85"/>
                  <a:gd name="T14" fmla="*/ 102 w 124"/>
                  <a:gd name="T15" fmla="*/ 7 h 85"/>
                  <a:gd name="T16" fmla="*/ 94 w 124"/>
                  <a:gd name="T17" fmla="*/ 1 h 85"/>
                  <a:gd name="T18" fmla="*/ 88 w 124"/>
                  <a:gd name="T19" fmla="*/ 9 h 85"/>
                  <a:gd name="T20" fmla="*/ 83 w 124"/>
                  <a:gd name="T21" fmla="*/ 26 h 85"/>
                  <a:gd name="T22" fmla="*/ 82 w 124"/>
                  <a:gd name="T23" fmla="*/ 26 h 85"/>
                  <a:gd name="T24" fmla="*/ 82 w 124"/>
                  <a:gd name="T25" fmla="*/ 10 h 85"/>
                  <a:gd name="T26" fmla="*/ 76 w 124"/>
                  <a:gd name="T27" fmla="*/ 6 h 85"/>
                  <a:gd name="T28" fmla="*/ 69 w 124"/>
                  <a:gd name="T29" fmla="*/ 19 h 85"/>
                  <a:gd name="T30" fmla="*/ 65 w 124"/>
                  <a:gd name="T31" fmla="*/ 29 h 85"/>
                  <a:gd name="T32" fmla="*/ 65 w 124"/>
                  <a:gd name="T33" fmla="*/ 29 h 85"/>
                  <a:gd name="T34" fmla="*/ 66 w 124"/>
                  <a:gd name="T35" fmla="*/ 12 h 85"/>
                  <a:gd name="T36" fmla="*/ 58 w 124"/>
                  <a:gd name="T37" fmla="*/ 13 h 85"/>
                  <a:gd name="T38" fmla="*/ 48 w 124"/>
                  <a:gd name="T39" fmla="*/ 35 h 85"/>
                  <a:gd name="T40" fmla="*/ 29 w 124"/>
                  <a:gd name="T41" fmla="*/ 54 h 85"/>
                  <a:gd name="T42" fmla="*/ 7 w 124"/>
                  <a:gd name="T43" fmla="*/ 58 h 85"/>
                  <a:gd name="T44" fmla="*/ 9 w 124"/>
                  <a:gd name="T45" fmla="*/ 71 h 85"/>
                  <a:gd name="T46" fmla="*/ 56 w 124"/>
                  <a:gd name="T47" fmla="*/ 84 h 85"/>
                  <a:gd name="T48" fmla="*/ 105 w 124"/>
                  <a:gd name="T49" fmla="*/ 5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85">
                    <a:moveTo>
                      <a:pt x="105" y="52"/>
                    </a:moveTo>
                    <a:cubicBezTo>
                      <a:pt x="107" y="51"/>
                      <a:pt x="108" y="48"/>
                      <a:pt x="109" y="45"/>
                    </a:cubicBezTo>
                    <a:cubicBezTo>
                      <a:pt x="109" y="45"/>
                      <a:pt x="109" y="45"/>
                      <a:pt x="109" y="45"/>
                    </a:cubicBezTo>
                    <a:cubicBezTo>
                      <a:pt x="109" y="45"/>
                      <a:pt x="119" y="25"/>
                      <a:pt x="119" y="19"/>
                    </a:cubicBezTo>
                    <a:cubicBezTo>
                      <a:pt x="120" y="13"/>
                      <a:pt x="124" y="6"/>
                      <a:pt x="119" y="3"/>
                    </a:cubicBezTo>
                    <a:cubicBezTo>
                      <a:pt x="114" y="0"/>
                      <a:pt x="109" y="8"/>
                      <a:pt x="106" y="12"/>
                    </a:cubicBezTo>
                    <a:cubicBezTo>
                      <a:pt x="104" y="16"/>
                      <a:pt x="100" y="25"/>
                      <a:pt x="100" y="25"/>
                    </a:cubicBezTo>
                    <a:cubicBezTo>
                      <a:pt x="100" y="25"/>
                      <a:pt x="102" y="13"/>
                      <a:pt x="102" y="7"/>
                    </a:cubicBezTo>
                    <a:cubicBezTo>
                      <a:pt x="101" y="2"/>
                      <a:pt x="97" y="0"/>
                      <a:pt x="94" y="1"/>
                    </a:cubicBezTo>
                    <a:cubicBezTo>
                      <a:pt x="92" y="1"/>
                      <a:pt x="89" y="5"/>
                      <a:pt x="88" y="9"/>
                    </a:cubicBezTo>
                    <a:cubicBezTo>
                      <a:pt x="87" y="11"/>
                      <a:pt x="85" y="20"/>
                      <a:pt x="83" y="26"/>
                    </a:cubicBezTo>
                    <a:cubicBezTo>
                      <a:pt x="82" y="26"/>
                      <a:pt x="82" y="26"/>
                      <a:pt x="82" y="26"/>
                    </a:cubicBezTo>
                    <a:cubicBezTo>
                      <a:pt x="82" y="21"/>
                      <a:pt x="83" y="13"/>
                      <a:pt x="82" y="10"/>
                    </a:cubicBezTo>
                    <a:cubicBezTo>
                      <a:pt x="80" y="6"/>
                      <a:pt x="81" y="3"/>
                      <a:pt x="76" y="6"/>
                    </a:cubicBezTo>
                    <a:cubicBezTo>
                      <a:pt x="71" y="8"/>
                      <a:pt x="70" y="15"/>
                      <a:pt x="69" y="19"/>
                    </a:cubicBezTo>
                    <a:cubicBezTo>
                      <a:pt x="68" y="21"/>
                      <a:pt x="66" y="26"/>
                      <a:pt x="65" y="29"/>
                    </a:cubicBezTo>
                    <a:cubicBezTo>
                      <a:pt x="65" y="29"/>
                      <a:pt x="65" y="29"/>
                      <a:pt x="65" y="29"/>
                    </a:cubicBezTo>
                    <a:cubicBezTo>
                      <a:pt x="66" y="25"/>
                      <a:pt x="69" y="15"/>
                      <a:pt x="66" y="12"/>
                    </a:cubicBezTo>
                    <a:cubicBezTo>
                      <a:pt x="64" y="9"/>
                      <a:pt x="61" y="10"/>
                      <a:pt x="58" y="13"/>
                    </a:cubicBezTo>
                    <a:cubicBezTo>
                      <a:pt x="55" y="17"/>
                      <a:pt x="49" y="34"/>
                      <a:pt x="48" y="35"/>
                    </a:cubicBezTo>
                    <a:cubicBezTo>
                      <a:pt x="43" y="39"/>
                      <a:pt x="29" y="54"/>
                      <a:pt x="29" y="54"/>
                    </a:cubicBezTo>
                    <a:cubicBezTo>
                      <a:pt x="7" y="58"/>
                      <a:pt x="7" y="58"/>
                      <a:pt x="7" y="58"/>
                    </a:cubicBezTo>
                    <a:cubicBezTo>
                      <a:pt x="7" y="58"/>
                      <a:pt x="0" y="62"/>
                      <a:pt x="9" y="71"/>
                    </a:cubicBezTo>
                    <a:cubicBezTo>
                      <a:pt x="18" y="80"/>
                      <a:pt x="27" y="85"/>
                      <a:pt x="56" y="84"/>
                    </a:cubicBezTo>
                    <a:cubicBezTo>
                      <a:pt x="85" y="82"/>
                      <a:pt x="105" y="52"/>
                      <a:pt x="105" y="52"/>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83" name="ïṧlídè"/>
              <p:cNvSpPr/>
              <p:nvPr/>
            </p:nvSpPr>
            <p:spPr bwMode="auto">
              <a:xfrm>
                <a:off x="3949716" y="1415059"/>
                <a:ext cx="185369" cy="91643"/>
              </a:xfrm>
              <a:custGeom>
                <a:avLst/>
                <a:gdLst>
                  <a:gd name="T0" fmla="*/ 0 w 95"/>
                  <a:gd name="T1" fmla="*/ 47 h 47"/>
                  <a:gd name="T2" fmla="*/ 84 w 95"/>
                  <a:gd name="T3" fmla="*/ 25 h 47"/>
                  <a:gd name="T4" fmla="*/ 0 w 95"/>
                  <a:gd name="T5" fmla="*/ 47 h 47"/>
                </a:gdLst>
                <a:ahLst/>
                <a:cxnLst>
                  <a:cxn ang="0">
                    <a:pos x="T0" y="T1"/>
                  </a:cxn>
                  <a:cxn ang="0">
                    <a:pos x="T2" y="T3"/>
                  </a:cxn>
                  <a:cxn ang="0">
                    <a:pos x="T4" y="T5"/>
                  </a:cxn>
                </a:cxnLst>
                <a:rect l="0" t="0" r="r" b="b"/>
                <a:pathLst>
                  <a:path w="95" h="47">
                    <a:moveTo>
                      <a:pt x="0" y="47"/>
                    </a:moveTo>
                    <a:cubicBezTo>
                      <a:pt x="13" y="13"/>
                      <a:pt x="95" y="0"/>
                      <a:pt x="84" y="25"/>
                    </a:cubicBezTo>
                    <a:cubicBezTo>
                      <a:pt x="44" y="16"/>
                      <a:pt x="17" y="37"/>
                      <a:pt x="0" y="47"/>
                    </a:cubicBezTo>
                    <a:close/>
                  </a:path>
                </a:pathLst>
              </a:custGeom>
              <a:solidFill>
                <a:srgbClr val="3F434D">
                  <a:lumMod val="75000"/>
                </a:srgb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84" name="îṩľíďe"/>
              <p:cNvSpPr/>
              <p:nvPr/>
            </p:nvSpPr>
            <p:spPr bwMode="auto">
              <a:xfrm>
                <a:off x="4168409" y="1401520"/>
                <a:ext cx="152044" cy="66649"/>
              </a:xfrm>
              <a:custGeom>
                <a:avLst/>
                <a:gdLst>
                  <a:gd name="T0" fmla="*/ 78 w 78"/>
                  <a:gd name="T1" fmla="*/ 23 h 34"/>
                  <a:gd name="T2" fmla="*/ 19 w 78"/>
                  <a:gd name="T3" fmla="*/ 34 h 34"/>
                  <a:gd name="T4" fmla="*/ 78 w 78"/>
                  <a:gd name="T5" fmla="*/ 23 h 34"/>
                </a:gdLst>
                <a:ahLst/>
                <a:cxnLst>
                  <a:cxn ang="0">
                    <a:pos x="T0" y="T1"/>
                  </a:cxn>
                  <a:cxn ang="0">
                    <a:pos x="T2" y="T3"/>
                  </a:cxn>
                  <a:cxn ang="0">
                    <a:pos x="T4" y="T5"/>
                  </a:cxn>
                </a:cxnLst>
                <a:rect l="0" t="0" r="r" b="b"/>
                <a:pathLst>
                  <a:path w="78" h="34">
                    <a:moveTo>
                      <a:pt x="78" y="23"/>
                    </a:moveTo>
                    <a:cubicBezTo>
                      <a:pt x="54" y="0"/>
                      <a:pt x="0" y="17"/>
                      <a:pt x="19" y="34"/>
                    </a:cubicBezTo>
                    <a:cubicBezTo>
                      <a:pt x="37" y="13"/>
                      <a:pt x="63" y="21"/>
                      <a:pt x="78" y="23"/>
                    </a:cubicBezTo>
                    <a:close/>
                  </a:path>
                </a:pathLst>
              </a:custGeom>
              <a:solidFill>
                <a:srgbClr val="3F434D">
                  <a:lumMod val="75000"/>
                </a:srgb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85" name="íṧľïḍê"/>
              <p:cNvSpPr/>
              <p:nvPr/>
            </p:nvSpPr>
            <p:spPr bwMode="auto">
              <a:xfrm>
                <a:off x="4458959" y="2891761"/>
                <a:ext cx="461339" cy="336372"/>
              </a:xfrm>
              <a:custGeom>
                <a:avLst/>
                <a:gdLst>
                  <a:gd name="T0" fmla="*/ 102 w 236"/>
                  <a:gd name="T1" fmla="*/ 42 h 172"/>
                  <a:gd name="T2" fmla="*/ 207 w 236"/>
                  <a:gd name="T3" fmla="*/ 0 h 172"/>
                  <a:gd name="T4" fmla="*/ 236 w 236"/>
                  <a:gd name="T5" fmla="*/ 18 h 172"/>
                  <a:gd name="T6" fmla="*/ 218 w 236"/>
                  <a:gd name="T7" fmla="*/ 30 h 172"/>
                  <a:gd name="T8" fmla="*/ 49 w 236"/>
                  <a:gd name="T9" fmla="*/ 172 h 172"/>
                  <a:gd name="T10" fmla="*/ 20 w 236"/>
                  <a:gd name="T11" fmla="*/ 126 h 172"/>
                  <a:gd name="T12" fmla="*/ 6 w 236"/>
                  <a:gd name="T13" fmla="*/ 93 h 172"/>
                  <a:gd name="T14" fmla="*/ 0 w 236"/>
                  <a:gd name="T15" fmla="*/ 84 h 172"/>
                  <a:gd name="T16" fmla="*/ 75 w 236"/>
                  <a:gd name="T17" fmla="*/ 26 h 172"/>
                  <a:gd name="T18" fmla="*/ 92 w 236"/>
                  <a:gd name="T19" fmla="*/ 41 h 172"/>
                  <a:gd name="T20" fmla="*/ 102 w 236"/>
                  <a:gd name="T21"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172">
                    <a:moveTo>
                      <a:pt x="102" y="42"/>
                    </a:moveTo>
                    <a:cubicBezTo>
                      <a:pt x="132" y="26"/>
                      <a:pt x="190" y="1"/>
                      <a:pt x="207" y="0"/>
                    </a:cubicBezTo>
                    <a:cubicBezTo>
                      <a:pt x="223" y="0"/>
                      <a:pt x="233" y="7"/>
                      <a:pt x="236" y="18"/>
                    </a:cubicBezTo>
                    <a:cubicBezTo>
                      <a:pt x="218" y="30"/>
                      <a:pt x="218" y="30"/>
                      <a:pt x="218" y="30"/>
                    </a:cubicBezTo>
                    <a:cubicBezTo>
                      <a:pt x="49" y="172"/>
                      <a:pt x="49" y="172"/>
                      <a:pt x="49" y="172"/>
                    </a:cubicBezTo>
                    <a:cubicBezTo>
                      <a:pt x="35" y="160"/>
                      <a:pt x="20" y="127"/>
                      <a:pt x="20" y="126"/>
                    </a:cubicBezTo>
                    <a:cubicBezTo>
                      <a:pt x="20" y="126"/>
                      <a:pt x="11" y="99"/>
                      <a:pt x="6" y="93"/>
                    </a:cubicBezTo>
                    <a:cubicBezTo>
                      <a:pt x="1" y="86"/>
                      <a:pt x="0" y="84"/>
                      <a:pt x="0" y="84"/>
                    </a:cubicBezTo>
                    <a:cubicBezTo>
                      <a:pt x="2" y="72"/>
                      <a:pt x="27" y="26"/>
                      <a:pt x="75" y="26"/>
                    </a:cubicBezTo>
                    <a:cubicBezTo>
                      <a:pt x="77" y="26"/>
                      <a:pt x="81" y="39"/>
                      <a:pt x="92" y="41"/>
                    </a:cubicBezTo>
                    <a:cubicBezTo>
                      <a:pt x="95" y="41"/>
                      <a:pt x="99" y="42"/>
                      <a:pt x="102" y="42"/>
                    </a:cubicBezTo>
                    <a:close/>
                  </a:path>
                </a:pathLst>
              </a:custGeom>
              <a:solidFill>
                <a:srgbClr val="F3744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57500" lnSpcReduction="20000"/>
              </a:bodyPr>
              <a:lstStyle/>
              <a:p>
                <a:pPr algn="ctr"/>
                <a:endParaRPr sz="2400"/>
              </a:p>
            </p:txBody>
          </p:sp>
          <p:sp>
            <p:nvSpPr>
              <p:cNvPr id="286" name="îṧliďé"/>
              <p:cNvSpPr/>
              <p:nvPr/>
            </p:nvSpPr>
            <p:spPr bwMode="auto">
              <a:xfrm>
                <a:off x="4533939" y="2906340"/>
                <a:ext cx="392607" cy="321792"/>
              </a:xfrm>
              <a:custGeom>
                <a:avLst/>
                <a:gdLst>
                  <a:gd name="T0" fmla="*/ 192 w 201"/>
                  <a:gd name="T1" fmla="*/ 0 h 165"/>
                  <a:gd name="T2" fmla="*/ 201 w 201"/>
                  <a:gd name="T3" fmla="*/ 9 h 165"/>
                  <a:gd name="T4" fmla="*/ 194 w 201"/>
                  <a:gd name="T5" fmla="*/ 14 h 165"/>
                  <a:gd name="T6" fmla="*/ 50 w 201"/>
                  <a:gd name="T7" fmla="*/ 133 h 165"/>
                  <a:gd name="T8" fmla="*/ 12 w 201"/>
                  <a:gd name="T9" fmla="*/ 165 h 165"/>
                  <a:gd name="T10" fmla="*/ 0 w 201"/>
                  <a:gd name="T11" fmla="*/ 152 h 165"/>
                  <a:gd name="T12" fmla="*/ 192 w 201"/>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201" h="165">
                    <a:moveTo>
                      <a:pt x="192" y="0"/>
                    </a:moveTo>
                    <a:cubicBezTo>
                      <a:pt x="197" y="3"/>
                      <a:pt x="200" y="5"/>
                      <a:pt x="201" y="9"/>
                    </a:cubicBezTo>
                    <a:cubicBezTo>
                      <a:pt x="198" y="11"/>
                      <a:pt x="194" y="13"/>
                      <a:pt x="194" y="14"/>
                    </a:cubicBezTo>
                    <a:cubicBezTo>
                      <a:pt x="193" y="16"/>
                      <a:pt x="50" y="133"/>
                      <a:pt x="50" y="133"/>
                    </a:cubicBezTo>
                    <a:cubicBezTo>
                      <a:pt x="12" y="165"/>
                      <a:pt x="12" y="165"/>
                      <a:pt x="12" y="165"/>
                    </a:cubicBezTo>
                    <a:cubicBezTo>
                      <a:pt x="8" y="162"/>
                      <a:pt x="4" y="158"/>
                      <a:pt x="0" y="152"/>
                    </a:cubicBezTo>
                    <a:cubicBezTo>
                      <a:pt x="26" y="97"/>
                      <a:pt x="132" y="7"/>
                      <a:pt x="192" y="0"/>
                    </a:cubicBezTo>
                    <a:close/>
                  </a:path>
                </a:pathLst>
              </a:custGeom>
              <a:solidFill>
                <a:srgbClr val="ECA452"/>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55000" lnSpcReduction="20000"/>
              </a:bodyPr>
              <a:lstStyle/>
              <a:p>
                <a:pPr algn="ctr"/>
                <a:endParaRPr sz="2400"/>
              </a:p>
            </p:txBody>
          </p:sp>
          <p:sp>
            <p:nvSpPr>
              <p:cNvPr id="287" name="ï$lîḍè"/>
              <p:cNvSpPr/>
              <p:nvPr/>
            </p:nvSpPr>
            <p:spPr bwMode="auto">
              <a:xfrm>
                <a:off x="4512071" y="2880305"/>
                <a:ext cx="425932" cy="353034"/>
              </a:xfrm>
              <a:custGeom>
                <a:avLst/>
                <a:gdLst>
                  <a:gd name="T0" fmla="*/ 212 w 218"/>
                  <a:gd name="T1" fmla="*/ 22 h 181"/>
                  <a:gd name="T2" fmla="*/ 24 w 218"/>
                  <a:gd name="T3" fmla="*/ 179 h 181"/>
                  <a:gd name="T4" fmla="*/ 212 w 218"/>
                  <a:gd name="T5" fmla="*/ 22 h 181"/>
                </a:gdLst>
                <a:ahLst/>
                <a:cxnLst>
                  <a:cxn ang="0">
                    <a:pos x="T0" y="T1"/>
                  </a:cxn>
                  <a:cxn ang="0">
                    <a:pos x="T2" y="T3"/>
                  </a:cxn>
                  <a:cxn ang="0">
                    <a:pos x="T4" y="T5"/>
                  </a:cxn>
                </a:cxnLst>
                <a:rect l="0" t="0" r="r" b="b"/>
                <a:pathLst>
                  <a:path w="218" h="181">
                    <a:moveTo>
                      <a:pt x="212" y="22"/>
                    </a:moveTo>
                    <a:cubicBezTo>
                      <a:pt x="218" y="38"/>
                      <a:pt x="40" y="181"/>
                      <a:pt x="24" y="179"/>
                    </a:cubicBezTo>
                    <a:cubicBezTo>
                      <a:pt x="0" y="176"/>
                      <a:pt x="203" y="0"/>
                      <a:pt x="212" y="22"/>
                    </a:cubicBezTo>
                    <a:close/>
                  </a:path>
                </a:pathLst>
              </a:custGeom>
              <a:solidFill>
                <a:srgbClr val="FCCE9C"/>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2500" lnSpcReduction="20000"/>
              </a:bodyPr>
              <a:lstStyle/>
              <a:p>
                <a:pPr algn="ctr"/>
                <a:endParaRPr sz="2400"/>
              </a:p>
            </p:txBody>
          </p:sp>
          <p:sp>
            <p:nvSpPr>
              <p:cNvPr id="288" name="íšḻïḋê"/>
              <p:cNvSpPr/>
              <p:nvPr/>
            </p:nvSpPr>
            <p:spPr bwMode="auto">
              <a:xfrm>
                <a:off x="3589392" y="3122951"/>
                <a:ext cx="457174" cy="274929"/>
              </a:xfrm>
              <a:custGeom>
                <a:avLst/>
                <a:gdLst>
                  <a:gd name="T0" fmla="*/ 36 w 234"/>
                  <a:gd name="T1" fmla="*/ 22 h 141"/>
                  <a:gd name="T2" fmla="*/ 8 w 234"/>
                  <a:gd name="T3" fmla="*/ 91 h 141"/>
                  <a:gd name="T4" fmla="*/ 5 w 234"/>
                  <a:gd name="T5" fmla="*/ 140 h 141"/>
                  <a:gd name="T6" fmla="*/ 201 w 234"/>
                  <a:gd name="T7" fmla="*/ 140 h 141"/>
                  <a:gd name="T8" fmla="*/ 233 w 234"/>
                  <a:gd name="T9" fmla="*/ 122 h 141"/>
                  <a:gd name="T10" fmla="*/ 180 w 234"/>
                  <a:gd name="T11" fmla="*/ 73 h 141"/>
                  <a:gd name="T12" fmla="*/ 122 w 234"/>
                  <a:gd name="T13" fmla="*/ 52 h 141"/>
                  <a:gd name="T14" fmla="*/ 126 w 234"/>
                  <a:gd name="T15" fmla="*/ 24 h 141"/>
                  <a:gd name="T16" fmla="*/ 36 w 234"/>
                  <a:gd name="T1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41">
                    <a:moveTo>
                      <a:pt x="36" y="22"/>
                    </a:moveTo>
                    <a:cubicBezTo>
                      <a:pt x="28" y="40"/>
                      <a:pt x="13" y="82"/>
                      <a:pt x="8" y="91"/>
                    </a:cubicBezTo>
                    <a:cubicBezTo>
                      <a:pt x="0" y="107"/>
                      <a:pt x="5" y="140"/>
                      <a:pt x="5" y="140"/>
                    </a:cubicBezTo>
                    <a:cubicBezTo>
                      <a:pt x="5" y="140"/>
                      <a:pt x="195" y="141"/>
                      <a:pt x="201" y="140"/>
                    </a:cubicBezTo>
                    <a:cubicBezTo>
                      <a:pt x="208" y="139"/>
                      <a:pt x="234" y="141"/>
                      <a:pt x="233" y="122"/>
                    </a:cubicBezTo>
                    <a:cubicBezTo>
                      <a:pt x="232" y="103"/>
                      <a:pt x="226" y="93"/>
                      <a:pt x="180" y="73"/>
                    </a:cubicBezTo>
                    <a:cubicBezTo>
                      <a:pt x="159" y="64"/>
                      <a:pt x="132" y="64"/>
                      <a:pt x="122" y="52"/>
                    </a:cubicBezTo>
                    <a:cubicBezTo>
                      <a:pt x="113" y="42"/>
                      <a:pt x="131" y="40"/>
                      <a:pt x="126" y="24"/>
                    </a:cubicBezTo>
                    <a:cubicBezTo>
                      <a:pt x="123" y="12"/>
                      <a:pt x="32" y="0"/>
                      <a:pt x="36" y="22"/>
                    </a:cubicBezTo>
                    <a:close/>
                  </a:path>
                </a:pathLst>
              </a:custGeom>
              <a:solidFill>
                <a:srgbClr val="F3744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2500" lnSpcReduction="20000"/>
              </a:bodyPr>
              <a:lstStyle/>
              <a:p>
                <a:pPr algn="ctr"/>
                <a:endParaRPr sz="2400"/>
              </a:p>
            </p:txBody>
          </p:sp>
          <p:sp>
            <p:nvSpPr>
              <p:cNvPr id="289" name="ïşlíďé"/>
              <p:cNvSpPr/>
              <p:nvPr/>
            </p:nvSpPr>
            <p:spPr bwMode="auto">
              <a:xfrm>
                <a:off x="3595641" y="3340603"/>
                <a:ext cx="450925" cy="57277"/>
              </a:xfrm>
              <a:custGeom>
                <a:avLst/>
                <a:gdLst>
                  <a:gd name="T0" fmla="*/ 0 w 231"/>
                  <a:gd name="T1" fmla="*/ 12 h 29"/>
                  <a:gd name="T2" fmla="*/ 2 w 231"/>
                  <a:gd name="T3" fmla="*/ 28 h 29"/>
                  <a:gd name="T4" fmla="*/ 198 w 231"/>
                  <a:gd name="T5" fmla="*/ 28 h 29"/>
                  <a:gd name="T6" fmla="*/ 230 w 231"/>
                  <a:gd name="T7" fmla="*/ 10 h 29"/>
                  <a:gd name="T8" fmla="*/ 229 w 231"/>
                  <a:gd name="T9" fmla="*/ 0 h 29"/>
                  <a:gd name="T10" fmla="*/ 181 w 231"/>
                  <a:gd name="T11" fmla="*/ 11 h 29"/>
                  <a:gd name="T12" fmla="*/ 0 w 231"/>
                  <a:gd name="T13" fmla="*/ 12 h 29"/>
                </a:gdLst>
                <a:ahLst/>
                <a:cxnLst>
                  <a:cxn ang="0">
                    <a:pos x="T0" y="T1"/>
                  </a:cxn>
                  <a:cxn ang="0">
                    <a:pos x="T2" y="T3"/>
                  </a:cxn>
                  <a:cxn ang="0">
                    <a:pos x="T4" y="T5"/>
                  </a:cxn>
                  <a:cxn ang="0">
                    <a:pos x="T6" y="T7"/>
                  </a:cxn>
                  <a:cxn ang="0">
                    <a:pos x="T8" y="T9"/>
                  </a:cxn>
                  <a:cxn ang="0">
                    <a:pos x="T10" y="T11"/>
                  </a:cxn>
                  <a:cxn ang="0">
                    <a:pos x="T12" y="T13"/>
                  </a:cxn>
                </a:cxnLst>
                <a:rect l="0" t="0" r="r" b="b"/>
                <a:pathLst>
                  <a:path w="231" h="29">
                    <a:moveTo>
                      <a:pt x="0" y="12"/>
                    </a:moveTo>
                    <a:cubicBezTo>
                      <a:pt x="1" y="21"/>
                      <a:pt x="2" y="28"/>
                      <a:pt x="2" y="28"/>
                    </a:cubicBezTo>
                    <a:cubicBezTo>
                      <a:pt x="2" y="28"/>
                      <a:pt x="192" y="29"/>
                      <a:pt x="198" y="28"/>
                    </a:cubicBezTo>
                    <a:cubicBezTo>
                      <a:pt x="205" y="27"/>
                      <a:pt x="231" y="29"/>
                      <a:pt x="230" y="10"/>
                    </a:cubicBezTo>
                    <a:cubicBezTo>
                      <a:pt x="230" y="7"/>
                      <a:pt x="229" y="3"/>
                      <a:pt x="229" y="0"/>
                    </a:cubicBezTo>
                    <a:cubicBezTo>
                      <a:pt x="217" y="4"/>
                      <a:pt x="200" y="9"/>
                      <a:pt x="181" y="11"/>
                    </a:cubicBezTo>
                    <a:cubicBezTo>
                      <a:pt x="152" y="14"/>
                      <a:pt x="34" y="12"/>
                      <a:pt x="0" y="12"/>
                    </a:cubicBezTo>
                    <a:close/>
                  </a:path>
                </a:pathLst>
              </a:custGeom>
              <a:solidFill>
                <a:srgbClr val="ECA452"/>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90" name="íś1îdè"/>
              <p:cNvSpPr/>
              <p:nvPr/>
            </p:nvSpPr>
            <p:spPr bwMode="auto">
              <a:xfrm>
                <a:off x="3644586" y="1838907"/>
                <a:ext cx="220776" cy="368655"/>
              </a:xfrm>
              <a:custGeom>
                <a:avLst/>
                <a:gdLst>
                  <a:gd name="T0" fmla="*/ 87 w 113"/>
                  <a:gd name="T1" fmla="*/ 5 h 189"/>
                  <a:gd name="T2" fmla="*/ 45 w 113"/>
                  <a:gd name="T3" fmla="*/ 9 h 189"/>
                  <a:gd name="T4" fmla="*/ 18 w 113"/>
                  <a:gd name="T5" fmla="*/ 189 h 189"/>
                  <a:gd name="T6" fmla="*/ 88 w 113"/>
                  <a:gd name="T7" fmla="*/ 180 h 189"/>
                  <a:gd name="T8" fmla="*/ 103 w 113"/>
                  <a:gd name="T9" fmla="*/ 178 h 189"/>
                  <a:gd name="T10" fmla="*/ 87 w 113"/>
                  <a:gd name="T11" fmla="*/ 5 h 189"/>
                </a:gdLst>
                <a:ahLst/>
                <a:cxnLst>
                  <a:cxn ang="0">
                    <a:pos x="T0" y="T1"/>
                  </a:cxn>
                  <a:cxn ang="0">
                    <a:pos x="T2" y="T3"/>
                  </a:cxn>
                  <a:cxn ang="0">
                    <a:pos x="T4" y="T5"/>
                  </a:cxn>
                  <a:cxn ang="0">
                    <a:pos x="T6" y="T7"/>
                  </a:cxn>
                  <a:cxn ang="0">
                    <a:pos x="T8" y="T9"/>
                  </a:cxn>
                  <a:cxn ang="0">
                    <a:pos x="T10" y="T11"/>
                  </a:cxn>
                </a:cxnLst>
                <a:rect l="0" t="0" r="r" b="b"/>
                <a:pathLst>
                  <a:path w="113" h="189">
                    <a:moveTo>
                      <a:pt x="87" y="5"/>
                    </a:moveTo>
                    <a:cubicBezTo>
                      <a:pt x="62" y="0"/>
                      <a:pt x="61" y="0"/>
                      <a:pt x="45" y="9"/>
                    </a:cubicBezTo>
                    <a:cubicBezTo>
                      <a:pt x="0" y="36"/>
                      <a:pt x="18" y="148"/>
                      <a:pt x="18" y="189"/>
                    </a:cubicBezTo>
                    <a:cubicBezTo>
                      <a:pt x="18" y="189"/>
                      <a:pt x="76" y="180"/>
                      <a:pt x="88" y="180"/>
                    </a:cubicBezTo>
                    <a:cubicBezTo>
                      <a:pt x="100" y="180"/>
                      <a:pt x="103" y="178"/>
                      <a:pt x="103" y="178"/>
                    </a:cubicBezTo>
                    <a:cubicBezTo>
                      <a:pt x="106" y="148"/>
                      <a:pt x="113" y="9"/>
                      <a:pt x="87" y="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70000" lnSpcReduction="20000"/>
              </a:bodyPr>
              <a:lstStyle/>
              <a:p>
                <a:pPr algn="ctr"/>
                <a:endParaRPr sz="2400"/>
              </a:p>
            </p:txBody>
          </p:sp>
          <p:sp>
            <p:nvSpPr>
              <p:cNvPr id="291" name="isľíḓè"/>
              <p:cNvSpPr/>
              <p:nvPr/>
            </p:nvSpPr>
            <p:spPr bwMode="auto">
              <a:xfrm>
                <a:off x="4168409" y="1600428"/>
                <a:ext cx="58318" cy="93726"/>
              </a:xfrm>
              <a:custGeom>
                <a:avLst/>
                <a:gdLst>
                  <a:gd name="T0" fmla="*/ 2 w 30"/>
                  <a:gd name="T1" fmla="*/ 0 h 48"/>
                  <a:gd name="T2" fmla="*/ 30 w 30"/>
                  <a:gd name="T3" fmla="*/ 29 h 48"/>
                  <a:gd name="T4" fmla="*/ 6 w 30"/>
                  <a:gd name="T5" fmla="*/ 46 h 48"/>
                  <a:gd name="T6" fmla="*/ 21 w 30"/>
                  <a:gd name="T7" fmla="*/ 29 h 48"/>
                  <a:gd name="T8" fmla="*/ 2 w 30"/>
                  <a:gd name="T9" fmla="*/ 0 h 48"/>
                </a:gdLst>
                <a:ahLst/>
                <a:cxnLst>
                  <a:cxn ang="0">
                    <a:pos x="T0" y="T1"/>
                  </a:cxn>
                  <a:cxn ang="0">
                    <a:pos x="T2" y="T3"/>
                  </a:cxn>
                  <a:cxn ang="0">
                    <a:pos x="T4" y="T5"/>
                  </a:cxn>
                  <a:cxn ang="0">
                    <a:pos x="T6" y="T7"/>
                  </a:cxn>
                  <a:cxn ang="0">
                    <a:pos x="T8" y="T9"/>
                  </a:cxn>
                </a:cxnLst>
                <a:rect l="0" t="0" r="r" b="b"/>
                <a:pathLst>
                  <a:path w="30" h="48">
                    <a:moveTo>
                      <a:pt x="2" y="0"/>
                    </a:moveTo>
                    <a:cubicBezTo>
                      <a:pt x="5" y="17"/>
                      <a:pt x="16" y="22"/>
                      <a:pt x="30" y="29"/>
                    </a:cubicBezTo>
                    <a:cubicBezTo>
                      <a:pt x="23" y="42"/>
                      <a:pt x="4" y="48"/>
                      <a:pt x="6" y="46"/>
                    </a:cubicBezTo>
                    <a:cubicBezTo>
                      <a:pt x="7" y="45"/>
                      <a:pt x="21" y="29"/>
                      <a:pt x="21" y="29"/>
                    </a:cubicBezTo>
                    <a:cubicBezTo>
                      <a:pt x="5" y="28"/>
                      <a:pt x="0" y="14"/>
                      <a:pt x="2" y="0"/>
                    </a:cubicBezTo>
                    <a:close/>
                  </a:path>
                </a:pathLst>
              </a:custGeom>
              <a:solidFill>
                <a:srgbClr val="CF8F7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92" name="íṣḷîḑê"/>
              <p:cNvSpPr/>
              <p:nvPr/>
            </p:nvSpPr>
            <p:spPr bwMode="auto">
              <a:xfrm>
                <a:off x="4008034" y="1729561"/>
                <a:ext cx="118719" cy="31242"/>
              </a:xfrm>
              <a:custGeom>
                <a:avLst/>
                <a:gdLst>
                  <a:gd name="T0" fmla="*/ 61 w 61"/>
                  <a:gd name="T1" fmla="*/ 10 h 16"/>
                  <a:gd name="T2" fmla="*/ 61 w 61"/>
                  <a:gd name="T3" fmla="*/ 0 h 16"/>
                  <a:gd name="T4" fmla="*/ 3 w 61"/>
                  <a:gd name="T5" fmla="*/ 0 h 16"/>
                  <a:gd name="T6" fmla="*/ 1 w 61"/>
                  <a:gd name="T7" fmla="*/ 0 h 16"/>
                  <a:gd name="T8" fmla="*/ 1 w 61"/>
                  <a:gd name="T9" fmla="*/ 11 h 16"/>
                  <a:gd name="T10" fmla="*/ 61 w 61"/>
                  <a:gd name="T11" fmla="*/ 10 h 16"/>
                </a:gdLst>
                <a:ahLst/>
                <a:cxnLst>
                  <a:cxn ang="0">
                    <a:pos x="T0" y="T1"/>
                  </a:cxn>
                  <a:cxn ang="0">
                    <a:pos x="T2" y="T3"/>
                  </a:cxn>
                  <a:cxn ang="0">
                    <a:pos x="T4" y="T5"/>
                  </a:cxn>
                  <a:cxn ang="0">
                    <a:pos x="T6" y="T7"/>
                  </a:cxn>
                  <a:cxn ang="0">
                    <a:pos x="T8" y="T9"/>
                  </a:cxn>
                  <a:cxn ang="0">
                    <a:pos x="T10" y="T11"/>
                  </a:cxn>
                </a:cxnLst>
                <a:rect l="0" t="0" r="r" b="b"/>
                <a:pathLst>
                  <a:path w="61" h="16">
                    <a:moveTo>
                      <a:pt x="61" y="10"/>
                    </a:moveTo>
                    <a:cubicBezTo>
                      <a:pt x="61" y="10"/>
                      <a:pt x="61" y="5"/>
                      <a:pt x="61" y="0"/>
                    </a:cubicBezTo>
                    <a:cubicBezTo>
                      <a:pt x="42" y="3"/>
                      <a:pt x="21" y="3"/>
                      <a:pt x="3" y="0"/>
                    </a:cubicBezTo>
                    <a:cubicBezTo>
                      <a:pt x="1" y="0"/>
                      <a:pt x="1" y="0"/>
                      <a:pt x="1" y="0"/>
                    </a:cubicBezTo>
                    <a:cubicBezTo>
                      <a:pt x="0" y="4"/>
                      <a:pt x="0" y="7"/>
                      <a:pt x="1" y="11"/>
                    </a:cubicBezTo>
                    <a:cubicBezTo>
                      <a:pt x="22" y="14"/>
                      <a:pt x="38" y="16"/>
                      <a:pt x="6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93" name="išḻïďê"/>
              <p:cNvSpPr/>
              <p:nvPr/>
            </p:nvSpPr>
            <p:spPr bwMode="auto">
              <a:xfrm>
                <a:off x="3691449" y="1448384"/>
                <a:ext cx="670660" cy="243687"/>
              </a:xfrm>
              <a:custGeom>
                <a:avLst/>
                <a:gdLst>
                  <a:gd name="T0" fmla="*/ 193 w 343"/>
                  <a:gd name="T1" fmla="*/ 15 h 125"/>
                  <a:gd name="T2" fmla="*/ 224 w 343"/>
                  <a:gd name="T3" fmla="*/ 30 h 125"/>
                  <a:gd name="T4" fmla="*/ 244 w 343"/>
                  <a:gd name="T5" fmla="*/ 25 h 125"/>
                  <a:gd name="T6" fmla="*/ 263 w 343"/>
                  <a:gd name="T7" fmla="*/ 29 h 125"/>
                  <a:gd name="T8" fmla="*/ 304 w 343"/>
                  <a:gd name="T9" fmla="*/ 0 h 125"/>
                  <a:gd name="T10" fmla="*/ 339 w 343"/>
                  <a:gd name="T11" fmla="*/ 57 h 125"/>
                  <a:gd name="T12" fmla="*/ 291 w 343"/>
                  <a:gd name="T13" fmla="*/ 110 h 125"/>
                  <a:gd name="T14" fmla="*/ 256 w 343"/>
                  <a:gd name="T15" fmla="*/ 53 h 125"/>
                  <a:gd name="T16" fmla="*/ 258 w 343"/>
                  <a:gd name="T17" fmla="*/ 41 h 125"/>
                  <a:gd name="T18" fmla="*/ 232 w 343"/>
                  <a:gd name="T19" fmla="*/ 44 h 125"/>
                  <a:gd name="T20" fmla="*/ 235 w 343"/>
                  <a:gd name="T21" fmla="*/ 71 h 125"/>
                  <a:gd name="T22" fmla="*/ 180 w 343"/>
                  <a:gd name="T23" fmla="*/ 124 h 125"/>
                  <a:gd name="T24" fmla="*/ 139 w 343"/>
                  <a:gd name="T25" fmla="*/ 67 h 125"/>
                  <a:gd name="T26" fmla="*/ 142 w 343"/>
                  <a:gd name="T27" fmla="*/ 54 h 125"/>
                  <a:gd name="T28" fmla="*/ 0 w 343"/>
                  <a:gd name="T29" fmla="*/ 38 h 125"/>
                  <a:gd name="T30" fmla="*/ 0 w 343"/>
                  <a:gd name="T31" fmla="*/ 26 h 125"/>
                  <a:gd name="T32" fmla="*/ 150 w 343"/>
                  <a:gd name="T33" fmla="*/ 37 h 125"/>
                  <a:gd name="T34" fmla="*/ 193 w 343"/>
                  <a:gd name="T35" fmla="*/ 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125">
                    <a:moveTo>
                      <a:pt x="193" y="15"/>
                    </a:moveTo>
                    <a:cubicBezTo>
                      <a:pt x="206" y="15"/>
                      <a:pt x="217" y="21"/>
                      <a:pt x="224" y="30"/>
                    </a:cubicBezTo>
                    <a:cubicBezTo>
                      <a:pt x="230" y="28"/>
                      <a:pt x="239" y="25"/>
                      <a:pt x="244" y="25"/>
                    </a:cubicBezTo>
                    <a:cubicBezTo>
                      <a:pt x="251" y="24"/>
                      <a:pt x="259" y="27"/>
                      <a:pt x="263" y="29"/>
                    </a:cubicBezTo>
                    <a:cubicBezTo>
                      <a:pt x="272" y="11"/>
                      <a:pt x="288" y="0"/>
                      <a:pt x="304" y="0"/>
                    </a:cubicBezTo>
                    <a:cubicBezTo>
                      <a:pt x="327" y="1"/>
                      <a:pt x="343" y="27"/>
                      <a:pt x="339" y="57"/>
                    </a:cubicBezTo>
                    <a:cubicBezTo>
                      <a:pt x="335" y="87"/>
                      <a:pt x="314" y="111"/>
                      <a:pt x="291" y="110"/>
                    </a:cubicBezTo>
                    <a:cubicBezTo>
                      <a:pt x="268" y="109"/>
                      <a:pt x="252" y="83"/>
                      <a:pt x="256" y="53"/>
                    </a:cubicBezTo>
                    <a:cubicBezTo>
                      <a:pt x="256" y="49"/>
                      <a:pt x="257" y="45"/>
                      <a:pt x="258" y="41"/>
                    </a:cubicBezTo>
                    <a:cubicBezTo>
                      <a:pt x="248" y="37"/>
                      <a:pt x="242" y="38"/>
                      <a:pt x="232" y="44"/>
                    </a:cubicBezTo>
                    <a:cubicBezTo>
                      <a:pt x="235" y="52"/>
                      <a:pt x="236" y="62"/>
                      <a:pt x="235" y="71"/>
                    </a:cubicBezTo>
                    <a:cubicBezTo>
                      <a:pt x="231" y="102"/>
                      <a:pt x="207" y="125"/>
                      <a:pt x="180" y="124"/>
                    </a:cubicBezTo>
                    <a:cubicBezTo>
                      <a:pt x="154" y="123"/>
                      <a:pt x="135" y="97"/>
                      <a:pt x="139" y="67"/>
                    </a:cubicBezTo>
                    <a:cubicBezTo>
                      <a:pt x="139" y="63"/>
                      <a:pt x="140" y="58"/>
                      <a:pt x="142" y="54"/>
                    </a:cubicBezTo>
                    <a:cubicBezTo>
                      <a:pt x="122" y="52"/>
                      <a:pt x="0" y="38"/>
                      <a:pt x="0" y="38"/>
                    </a:cubicBezTo>
                    <a:cubicBezTo>
                      <a:pt x="0" y="26"/>
                      <a:pt x="0" y="26"/>
                      <a:pt x="0" y="26"/>
                    </a:cubicBezTo>
                    <a:cubicBezTo>
                      <a:pt x="0" y="26"/>
                      <a:pt x="128" y="35"/>
                      <a:pt x="150" y="37"/>
                    </a:cubicBezTo>
                    <a:cubicBezTo>
                      <a:pt x="161" y="23"/>
                      <a:pt x="177" y="14"/>
                      <a:pt x="193" y="15"/>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2500" lnSpcReduction="20000"/>
              </a:bodyPr>
              <a:lstStyle/>
              <a:p>
                <a:pPr algn="ctr"/>
                <a:endParaRPr sz="2400"/>
              </a:p>
            </p:txBody>
          </p:sp>
          <p:sp>
            <p:nvSpPr>
              <p:cNvPr id="294" name="íṡļîdè"/>
              <p:cNvSpPr/>
              <p:nvPr/>
            </p:nvSpPr>
            <p:spPr bwMode="auto">
              <a:xfrm>
                <a:off x="3965336" y="1484832"/>
                <a:ext cx="181203" cy="195783"/>
              </a:xfrm>
              <a:custGeom>
                <a:avLst/>
                <a:gdLst>
                  <a:gd name="T0" fmla="*/ 53 w 93"/>
                  <a:gd name="T1" fmla="*/ 1 h 100"/>
                  <a:gd name="T2" fmla="*/ 90 w 93"/>
                  <a:gd name="T3" fmla="*/ 52 h 100"/>
                  <a:gd name="T4" fmla="*/ 41 w 93"/>
                  <a:gd name="T5" fmla="*/ 99 h 100"/>
                  <a:gd name="T6" fmla="*/ 4 w 93"/>
                  <a:gd name="T7" fmla="*/ 48 h 100"/>
                  <a:gd name="T8" fmla="*/ 53 w 93"/>
                  <a:gd name="T9" fmla="*/ 1 h 100"/>
                </a:gdLst>
                <a:ahLst/>
                <a:cxnLst>
                  <a:cxn ang="0">
                    <a:pos x="T0" y="T1"/>
                  </a:cxn>
                  <a:cxn ang="0">
                    <a:pos x="T2" y="T3"/>
                  </a:cxn>
                  <a:cxn ang="0">
                    <a:pos x="T4" y="T5"/>
                  </a:cxn>
                  <a:cxn ang="0">
                    <a:pos x="T6" y="T7"/>
                  </a:cxn>
                  <a:cxn ang="0">
                    <a:pos x="T8" y="T9"/>
                  </a:cxn>
                </a:cxnLst>
                <a:rect l="0" t="0" r="r" b="b"/>
                <a:pathLst>
                  <a:path w="93" h="100">
                    <a:moveTo>
                      <a:pt x="53" y="1"/>
                    </a:moveTo>
                    <a:cubicBezTo>
                      <a:pt x="76" y="2"/>
                      <a:pt x="93" y="25"/>
                      <a:pt x="90" y="52"/>
                    </a:cubicBezTo>
                    <a:cubicBezTo>
                      <a:pt x="87" y="79"/>
                      <a:pt x="65" y="100"/>
                      <a:pt x="41" y="99"/>
                    </a:cubicBezTo>
                    <a:cubicBezTo>
                      <a:pt x="17" y="98"/>
                      <a:pt x="0" y="75"/>
                      <a:pt x="4" y="48"/>
                    </a:cubicBezTo>
                    <a:cubicBezTo>
                      <a:pt x="7" y="21"/>
                      <a:pt x="29" y="0"/>
                      <a:pt x="53" y="1"/>
                    </a:cubicBezTo>
                    <a:close/>
                  </a:path>
                </a:pathLst>
              </a:custGeom>
              <a:solidFill>
                <a:srgbClr val="E0F2F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95" name="î$ḻîḓé"/>
              <p:cNvSpPr/>
              <p:nvPr/>
            </p:nvSpPr>
            <p:spPr bwMode="auto">
              <a:xfrm>
                <a:off x="4193404" y="1457756"/>
                <a:ext cx="158292" cy="195783"/>
              </a:xfrm>
              <a:custGeom>
                <a:avLst/>
                <a:gdLst>
                  <a:gd name="T0" fmla="*/ 46 w 81"/>
                  <a:gd name="T1" fmla="*/ 1 h 100"/>
                  <a:gd name="T2" fmla="*/ 78 w 81"/>
                  <a:gd name="T3" fmla="*/ 52 h 100"/>
                  <a:gd name="T4" fmla="*/ 34 w 81"/>
                  <a:gd name="T5" fmla="*/ 99 h 100"/>
                  <a:gd name="T6" fmla="*/ 3 w 81"/>
                  <a:gd name="T7" fmla="*/ 48 h 100"/>
                  <a:gd name="T8" fmla="*/ 46 w 81"/>
                  <a:gd name="T9" fmla="*/ 1 h 100"/>
                </a:gdLst>
                <a:ahLst/>
                <a:cxnLst>
                  <a:cxn ang="0">
                    <a:pos x="T0" y="T1"/>
                  </a:cxn>
                  <a:cxn ang="0">
                    <a:pos x="T2" y="T3"/>
                  </a:cxn>
                  <a:cxn ang="0">
                    <a:pos x="T4" y="T5"/>
                  </a:cxn>
                  <a:cxn ang="0">
                    <a:pos x="T6" y="T7"/>
                  </a:cxn>
                  <a:cxn ang="0">
                    <a:pos x="T8" y="T9"/>
                  </a:cxn>
                </a:cxnLst>
                <a:rect l="0" t="0" r="r" b="b"/>
                <a:pathLst>
                  <a:path w="81" h="100">
                    <a:moveTo>
                      <a:pt x="46" y="1"/>
                    </a:moveTo>
                    <a:cubicBezTo>
                      <a:pt x="67" y="2"/>
                      <a:pt x="81" y="25"/>
                      <a:pt x="78" y="52"/>
                    </a:cubicBezTo>
                    <a:cubicBezTo>
                      <a:pt x="74" y="79"/>
                      <a:pt x="55" y="100"/>
                      <a:pt x="34" y="99"/>
                    </a:cubicBezTo>
                    <a:cubicBezTo>
                      <a:pt x="14" y="98"/>
                      <a:pt x="0" y="76"/>
                      <a:pt x="3" y="48"/>
                    </a:cubicBezTo>
                    <a:cubicBezTo>
                      <a:pt x="6" y="21"/>
                      <a:pt x="26" y="0"/>
                      <a:pt x="46" y="1"/>
                    </a:cubicBezTo>
                    <a:close/>
                  </a:path>
                </a:pathLst>
              </a:custGeom>
              <a:solidFill>
                <a:srgbClr val="E0F2F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96" name="îś1ïḑè"/>
              <p:cNvSpPr/>
              <p:nvPr/>
            </p:nvSpPr>
            <p:spPr bwMode="auto">
              <a:xfrm>
                <a:off x="3967419" y="1484832"/>
                <a:ext cx="173914" cy="184328"/>
              </a:xfrm>
              <a:custGeom>
                <a:avLst/>
                <a:gdLst>
                  <a:gd name="T0" fmla="*/ 22 w 89"/>
                  <a:gd name="T1" fmla="*/ 94 h 94"/>
                  <a:gd name="T2" fmla="*/ 89 w 89"/>
                  <a:gd name="T3" fmla="*/ 45 h 94"/>
                  <a:gd name="T4" fmla="*/ 52 w 89"/>
                  <a:gd name="T5" fmla="*/ 1 h 94"/>
                  <a:gd name="T6" fmla="*/ 3 w 89"/>
                  <a:gd name="T7" fmla="*/ 48 h 94"/>
                  <a:gd name="T8" fmla="*/ 22 w 89"/>
                  <a:gd name="T9" fmla="*/ 94 h 94"/>
                </a:gdLst>
                <a:ahLst/>
                <a:cxnLst>
                  <a:cxn ang="0">
                    <a:pos x="T0" y="T1"/>
                  </a:cxn>
                  <a:cxn ang="0">
                    <a:pos x="T2" y="T3"/>
                  </a:cxn>
                  <a:cxn ang="0">
                    <a:pos x="T4" y="T5"/>
                  </a:cxn>
                  <a:cxn ang="0">
                    <a:pos x="T6" y="T7"/>
                  </a:cxn>
                  <a:cxn ang="0">
                    <a:pos x="T8" y="T9"/>
                  </a:cxn>
                </a:cxnLst>
                <a:rect l="0" t="0" r="r" b="b"/>
                <a:pathLst>
                  <a:path w="89" h="94">
                    <a:moveTo>
                      <a:pt x="22" y="94"/>
                    </a:moveTo>
                    <a:cubicBezTo>
                      <a:pt x="38" y="75"/>
                      <a:pt x="61" y="57"/>
                      <a:pt x="89" y="45"/>
                    </a:cubicBezTo>
                    <a:cubicBezTo>
                      <a:pt x="89" y="21"/>
                      <a:pt x="73" y="2"/>
                      <a:pt x="52" y="1"/>
                    </a:cubicBezTo>
                    <a:cubicBezTo>
                      <a:pt x="28" y="0"/>
                      <a:pt x="6" y="21"/>
                      <a:pt x="3" y="48"/>
                    </a:cubicBezTo>
                    <a:cubicBezTo>
                      <a:pt x="0" y="68"/>
                      <a:pt x="8" y="86"/>
                      <a:pt x="22" y="94"/>
                    </a:cubicBezTo>
                    <a:close/>
                  </a:path>
                </a:pathLst>
              </a:custGeom>
              <a:solidFill>
                <a:srgbClr val="E0F2F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97" name="ïs1îḑé"/>
              <p:cNvSpPr/>
              <p:nvPr/>
            </p:nvSpPr>
            <p:spPr bwMode="auto">
              <a:xfrm>
                <a:off x="4199651" y="1457756"/>
                <a:ext cx="146837" cy="91643"/>
              </a:xfrm>
              <a:custGeom>
                <a:avLst/>
                <a:gdLst>
                  <a:gd name="T0" fmla="*/ 0 w 75"/>
                  <a:gd name="T1" fmla="*/ 47 h 47"/>
                  <a:gd name="T2" fmla="*/ 3 w 75"/>
                  <a:gd name="T3" fmla="*/ 46 h 47"/>
                  <a:gd name="T4" fmla="*/ 4 w 75"/>
                  <a:gd name="T5" fmla="*/ 46 h 47"/>
                  <a:gd name="T6" fmla="*/ 49 w 75"/>
                  <a:gd name="T7" fmla="*/ 38 h 47"/>
                  <a:gd name="T8" fmla="*/ 63 w 75"/>
                  <a:gd name="T9" fmla="*/ 37 h 47"/>
                  <a:gd name="T10" fmla="*/ 75 w 75"/>
                  <a:gd name="T11" fmla="*/ 37 h 47"/>
                  <a:gd name="T12" fmla="*/ 69 w 75"/>
                  <a:gd name="T13" fmla="*/ 19 h 47"/>
                  <a:gd name="T14" fmla="*/ 64 w 75"/>
                  <a:gd name="T15" fmla="*/ 11 h 47"/>
                  <a:gd name="T16" fmla="*/ 43 w 75"/>
                  <a:gd name="T17" fmla="*/ 1 h 47"/>
                  <a:gd name="T18" fmla="*/ 7 w 75"/>
                  <a:gd name="T19" fmla="*/ 26 h 47"/>
                  <a:gd name="T20" fmla="*/ 0 w 75"/>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47">
                    <a:moveTo>
                      <a:pt x="0" y="47"/>
                    </a:moveTo>
                    <a:cubicBezTo>
                      <a:pt x="1" y="47"/>
                      <a:pt x="2" y="47"/>
                      <a:pt x="3" y="46"/>
                    </a:cubicBezTo>
                    <a:cubicBezTo>
                      <a:pt x="4" y="46"/>
                      <a:pt x="4" y="46"/>
                      <a:pt x="4" y="46"/>
                    </a:cubicBezTo>
                    <a:cubicBezTo>
                      <a:pt x="19" y="42"/>
                      <a:pt x="34" y="39"/>
                      <a:pt x="49" y="38"/>
                    </a:cubicBezTo>
                    <a:cubicBezTo>
                      <a:pt x="54" y="37"/>
                      <a:pt x="59" y="37"/>
                      <a:pt x="63" y="37"/>
                    </a:cubicBezTo>
                    <a:cubicBezTo>
                      <a:pt x="67" y="37"/>
                      <a:pt x="71" y="37"/>
                      <a:pt x="75" y="37"/>
                    </a:cubicBezTo>
                    <a:cubicBezTo>
                      <a:pt x="74" y="30"/>
                      <a:pt x="72" y="24"/>
                      <a:pt x="69" y="19"/>
                    </a:cubicBezTo>
                    <a:cubicBezTo>
                      <a:pt x="68" y="16"/>
                      <a:pt x="66" y="13"/>
                      <a:pt x="64" y="11"/>
                    </a:cubicBezTo>
                    <a:cubicBezTo>
                      <a:pt x="58" y="5"/>
                      <a:pt x="51" y="1"/>
                      <a:pt x="43" y="1"/>
                    </a:cubicBezTo>
                    <a:cubicBezTo>
                      <a:pt x="29" y="0"/>
                      <a:pt x="15" y="11"/>
                      <a:pt x="7" y="26"/>
                    </a:cubicBezTo>
                    <a:cubicBezTo>
                      <a:pt x="3" y="33"/>
                      <a:pt x="1" y="40"/>
                      <a:pt x="0" y="47"/>
                    </a:cubicBezTo>
                    <a:close/>
                  </a:path>
                </a:pathLst>
              </a:custGeom>
              <a:solidFill>
                <a:srgbClr val="E0F2F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98" name="iśľíḍe"/>
              <p:cNvSpPr/>
              <p:nvPr/>
            </p:nvSpPr>
            <p:spPr bwMode="auto">
              <a:xfrm>
                <a:off x="3984081" y="1530654"/>
                <a:ext cx="157251" cy="138506"/>
              </a:xfrm>
              <a:custGeom>
                <a:avLst/>
                <a:gdLst>
                  <a:gd name="T0" fmla="*/ 75 w 80"/>
                  <a:gd name="T1" fmla="*/ 0 h 71"/>
                  <a:gd name="T2" fmla="*/ 0 w 80"/>
                  <a:gd name="T3" fmla="*/ 57 h 71"/>
                  <a:gd name="T4" fmla="*/ 13 w 80"/>
                  <a:gd name="T5" fmla="*/ 71 h 71"/>
                  <a:gd name="T6" fmla="*/ 80 w 80"/>
                  <a:gd name="T7" fmla="*/ 22 h 71"/>
                  <a:gd name="T8" fmla="*/ 75 w 80"/>
                  <a:gd name="T9" fmla="*/ 0 h 71"/>
                </a:gdLst>
                <a:ahLst/>
                <a:cxnLst>
                  <a:cxn ang="0">
                    <a:pos x="T0" y="T1"/>
                  </a:cxn>
                  <a:cxn ang="0">
                    <a:pos x="T2" y="T3"/>
                  </a:cxn>
                  <a:cxn ang="0">
                    <a:pos x="T4" y="T5"/>
                  </a:cxn>
                  <a:cxn ang="0">
                    <a:pos x="T6" y="T7"/>
                  </a:cxn>
                  <a:cxn ang="0">
                    <a:pos x="T8" y="T9"/>
                  </a:cxn>
                </a:cxnLst>
                <a:rect l="0" t="0" r="r" b="b"/>
                <a:pathLst>
                  <a:path w="80" h="71">
                    <a:moveTo>
                      <a:pt x="75" y="0"/>
                    </a:moveTo>
                    <a:cubicBezTo>
                      <a:pt x="43" y="14"/>
                      <a:pt x="17" y="35"/>
                      <a:pt x="0" y="57"/>
                    </a:cubicBezTo>
                    <a:cubicBezTo>
                      <a:pt x="3" y="63"/>
                      <a:pt x="8" y="68"/>
                      <a:pt x="13" y="71"/>
                    </a:cubicBezTo>
                    <a:cubicBezTo>
                      <a:pt x="29" y="52"/>
                      <a:pt x="52" y="34"/>
                      <a:pt x="80" y="22"/>
                    </a:cubicBezTo>
                    <a:cubicBezTo>
                      <a:pt x="80" y="14"/>
                      <a:pt x="78" y="6"/>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99" name="ïṩľiḋê"/>
              <p:cNvSpPr/>
              <p:nvPr/>
            </p:nvSpPr>
            <p:spPr bwMode="auto">
              <a:xfrm>
                <a:off x="4199651" y="1488998"/>
                <a:ext cx="146837" cy="60401"/>
              </a:xfrm>
              <a:custGeom>
                <a:avLst/>
                <a:gdLst>
                  <a:gd name="T0" fmla="*/ 7 w 75"/>
                  <a:gd name="T1" fmla="*/ 10 h 31"/>
                  <a:gd name="T2" fmla="*/ 0 w 75"/>
                  <a:gd name="T3" fmla="*/ 31 h 31"/>
                  <a:gd name="T4" fmla="*/ 3 w 75"/>
                  <a:gd name="T5" fmla="*/ 30 h 31"/>
                  <a:gd name="T6" fmla="*/ 4 w 75"/>
                  <a:gd name="T7" fmla="*/ 30 h 31"/>
                  <a:gd name="T8" fmla="*/ 49 w 75"/>
                  <a:gd name="T9" fmla="*/ 22 h 31"/>
                  <a:gd name="T10" fmla="*/ 63 w 75"/>
                  <a:gd name="T11" fmla="*/ 21 h 31"/>
                  <a:gd name="T12" fmla="*/ 75 w 75"/>
                  <a:gd name="T13" fmla="*/ 21 h 31"/>
                  <a:gd name="T14" fmla="*/ 69 w 75"/>
                  <a:gd name="T15" fmla="*/ 3 h 31"/>
                  <a:gd name="T16" fmla="*/ 68 w 75"/>
                  <a:gd name="T17" fmla="*/ 1 h 31"/>
                  <a:gd name="T18" fmla="*/ 64 w 75"/>
                  <a:gd name="T19" fmla="*/ 1 h 31"/>
                  <a:gd name="T20" fmla="*/ 9 w 75"/>
                  <a:gd name="T21" fmla="*/ 7 h 31"/>
                  <a:gd name="T22" fmla="*/ 7 w 75"/>
                  <a:gd name="T23"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31">
                    <a:moveTo>
                      <a:pt x="7" y="10"/>
                    </a:moveTo>
                    <a:cubicBezTo>
                      <a:pt x="3" y="17"/>
                      <a:pt x="1" y="24"/>
                      <a:pt x="0" y="31"/>
                    </a:cubicBezTo>
                    <a:cubicBezTo>
                      <a:pt x="3" y="30"/>
                      <a:pt x="3" y="30"/>
                      <a:pt x="3" y="30"/>
                    </a:cubicBezTo>
                    <a:cubicBezTo>
                      <a:pt x="4" y="30"/>
                      <a:pt x="4" y="30"/>
                      <a:pt x="4" y="30"/>
                    </a:cubicBezTo>
                    <a:cubicBezTo>
                      <a:pt x="19" y="26"/>
                      <a:pt x="34" y="23"/>
                      <a:pt x="49" y="22"/>
                    </a:cubicBezTo>
                    <a:cubicBezTo>
                      <a:pt x="54" y="21"/>
                      <a:pt x="59" y="21"/>
                      <a:pt x="63" y="21"/>
                    </a:cubicBezTo>
                    <a:cubicBezTo>
                      <a:pt x="67" y="21"/>
                      <a:pt x="71" y="21"/>
                      <a:pt x="75" y="21"/>
                    </a:cubicBezTo>
                    <a:cubicBezTo>
                      <a:pt x="74" y="14"/>
                      <a:pt x="72" y="8"/>
                      <a:pt x="69" y="3"/>
                    </a:cubicBezTo>
                    <a:cubicBezTo>
                      <a:pt x="69" y="2"/>
                      <a:pt x="68" y="2"/>
                      <a:pt x="68" y="1"/>
                    </a:cubicBezTo>
                    <a:cubicBezTo>
                      <a:pt x="67" y="1"/>
                      <a:pt x="65" y="1"/>
                      <a:pt x="64" y="1"/>
                    </a:cubicBezTo>
                    <a:cubicBezTo>
                      <a:pt x="46" y="0"/>
                      <a:pt x="28" y="2"/>
                      <a:pt x="9" y="7"/>
                    </a:cubicBezTo>
                    <a:cubicBezTo>
                      <a:pt x="8" y="8"/>
                      <a:pt x="7" y="9"/>
                      <a:pt x="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00" name="ïṥ1ïḓé"/>
              <p:cNvSpPr/>
              <p:nvPr/>
            </p:nvSpPr>
            <p:spPr bwMode="auto">
              <a:xfrm>
                <a:off x="3582102" y="1466087"/>
                <a:ext cx="200990" cy="268681"/>
              </a:xfrm>
              <a:custGeom>
                <a:avLst/>
                <a:gdLst>
                  <a:gd name="T0" fmla="*/ 31 w 103"/>
                  <a:gd name="T1" fmla="*/ 8 h 138"/>
                  <a:gd name="T2" fmla="*/ 91 w 103"/>
                  <a:gd name="T3" fmla="*/ 51 h 138"/>
                  <a:gd name="T4" fmla="*/ 79 w 103"/>
                  <a:gd name="T5" fmla="*/ 130 h 138"/>
                  <a:gd name="T6" fmla="*/ 12 w 103"/>
                  <a:gd name="T7" fmla="*/ 80 h 138"/>
                  <a:gd name="T8" fmla="*/ 31 w 103"/>
                  <a:gd name="T9" fmla="*/ 8 h 138"/>
                </a:gdLst>
                <a:ahLst/>
                <a:cxnLst>
                  <a:cxn ang="0">
                    <a:pos x="T0" y="T1"/>
                  </a:cxn>
                  <a:cxn ang="0">
                    <a:pos x="T2" y="T3"/>
                  </a:cxn>
                  <a:cxn ang="0">
                    <a:pos x="T4" y="T5"/>
                  </a:cxn>
                  <a:cxn ang="0">
                    <a:pos x="T6" y="T7"/>
                  </a:cxn>
                  <a:cxn ang="0">
                    <a:pos x="T8" y="T9"/>
                  </a:cxn>
                </a:cxnLst>
                <a:rect l="0" t="0" r="r" b="b"/>
                <a:pathLst>
                  <a:path w="103" h="138">
                    <a:moveTo>
                      <a:pt x="31" y="8"/>
                    </a:moveTo>
                    <a:cubicBezTo>
                      <a:pt x="53" y="0"/>
                      <a:pt x="80" y="19"/>
                      <a:pt x="91" y="51"/>
                    </a:cubicBezTo>
                    <a:cubicBezTo>
                      <a:pt x="103" y="83"/>
                      <a:pt x="101" y="122"/>
                      <a:pt x="79" y="130"/>
                    </a:cubicBezTo>
                    <a:cubicBezTo>
                      <a:pt x="57" y="138"/>
                      <a:pt x="23" y="112"/>
                      <a:pt x="12" y="80"/>
                    </a:cubicBezTo>
                    <a:cubicBezTo>
                      <a:pt x="0" y="48"/>
                      <a:pt x="9" y="16"/>
                      <a:pt x="31" y="8"/>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0000" lnSpcReduction="20000"/>
              </a:bodyPr>
              <a:lstStyle/>
              <a:p>
                <a:pPr algn="ctr"/>
                <a:endParaRPr sz="2400"/>
              </a:p>
            </p:txBody>
          </p:sp>
          <p:sp>
            <p:nvSpPr>
              <p:cNvPr id="301" name="íšḻiďè"/>
              <p:cNvSpPr/>
              <p:nvPr/>
            </p:nvSpPr>
            <p:spPr bwMode="auto">
              <a:xfrm>
                <a:off x="3597723" y="1475460"/>
                <a:ext cx="147878" cy="225984"/>
              </a:xfrm>
              <a:custGeom>
                <a:avLst/>
                <a:gdLst>
                  <a:gd name="T0" fmla="*/ 43 w 76"/>
                  <a:gd name="T1" fmla="*/ 17 h 116"/>
                  <a:gd name="T2" fmla="*/ 23 w 76"/>
                  <a:gd name="T3" fmla="*/ 73 h 116"/>
                  <a:gd name="T4" fmla="*/ 60 w 76"/>
                  <a:gd name="T5" fmla="*/ 107 h 116"/>
                  <a:gd name="T6" fmla="*/ 68 w 76"/>
                  <a:gd name="T7" fmla="*/ 72 h 116"/>
                  <a:gd name="T8" fmla="*/ 52 w 76"/>
                  <a:gd name="T9" fmla="*/ 55 h 116"/>
                  <a:gd name="T10" fmla="*/ 58 w 76"/>
                  <a:gd name="T11" fmla="*/ 44 h 116"/>
                  <a:gd name="T12" fmla="*/ 43 w 76"/>
                  <a:gd name="T13" fmla="*/ 17 h 116"/>
                </a:gdLst>
                <a:ahLst/>
                <a:cxnLst>
                  <a:cxn ang="0">
                    <a:pos x="T0" y="T1"/>
                  </a:cxn>
                  <a:cxn ang="0">
                    <a:pos x="T2" y="T3"/>
                  </a:cxn>
                  <a:cxn ang="0">
                    <a:pos x="T4" y="T5"/>
                  </a:cxn>
                  <a:cxn ang="0">
                    <a:pos x="T6" y="T7"/>
                  </a:cxn>
                  <a:cxn ang="0">
                    <a:pos x="T8" y="T9"/>
                  </a:cxn>
                  <a:cxn ang="0">
                    <a:pos x="T10" y="T11"/>
                  </a:cxn>
                  <a:cxn ang="0">
                    <a:pos x="T12" y="T13"/>
                  </a:cxn>
                </a:cxnLst>
                <a:rect l="0" t="0" r="r" b="b"/>
                <a:pathLst>
                  <a:path w="76" h="116">
                    <a:moveTo>
                      <a:pt x="43" y="17"/>
                    </a:moveTo>
                    <a:cubicBezTo>
                      <a:pt x="27" y="0"/>
                      <a:pt x="0" y="42"/>
                      <a:pt x="23" y="73"/>
                    </a:cubicBezTo>
                    <a:cubicBezTo>
                      <a:pt x="35" y="90"/>
                      <a:pt x="50" y="116"/>
                      <a:pt x="60" y="107"/>
                    </a:cubicBezTo>
                    <a:cubicBezTo>
                      <a:pt x="72" y="96"/>
                      <a:pt x="76" y="81"/>
                      <a:pt x="68" y="72"/>
                    </a:cubicBezTo>
                    <a:cubicBezTo>
                      <a:pt x="62" y="64"/>
                      <a:pt x="52" y="60"/>
                      <a:pt x="52" y="55"/>
                    </a:cubicBezTo>
                    <a:cubicBezTo>
                      <a:pt x="53" y="47"/>
                      <a:pt x="54" y="47"/>
                      <a:pt x="58" y="44"/>
                    </a:cubicBezTo>
                    <a:cubicBezTo>
                      <a:pt x="62" y="40"/>
                      <a:pt x="43" y="17"/>
                      <a:pt x="43" y="17"/>
                    </a:cubicBezTo>
                    <a:close/>
                  </a:path>
                </a:pathLst>
              </a:custGeom>
              <a:solidFill>
                <a:srgbClr val="CF8F7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02" name="ïslîdê"/>
              <p:cNvSpPr/>
              <p:nvPr/>
            </p:nvSpPr>
            <p:spPr bwMode="auto">
              <a:xfrm>
                <a:off x="3791423" y="1325499"/>
                <a:ext cx="316585" cy="181203"/>
              </a:xfrm>
              <a:custGeom>
                <a:avLst/>
                <a:gdLst>
                  <a:gd name="T0" fmla="*/ 72 w 162"/>
                  <a:gd name="T1" fmla="*/ 13 h 93"/>
                  <a:gd name="T2" fmla="*/ 92 w 162"/>
                  <a:gd name="T3" fmla="*/ 21 h 93"/>
                  <a:gd name="T4" fmla="*/ 112 w 162"/>
                  <a:gd name="T5" fmla="*/ 17 h 93"/>
                  <a:gd name="T6" fmla="*/ 118 w 162"/>
                  <a:gd name="T7" fmla="*/ 15 h 93"/>
                  <a:gd name="T8" fmla="*/ 132 w 162"/>
                  <a:gd name="T9" fmla="*/ 17 h 93"/>
                  <a:gd name="T10" fmla="*/ 151 w 162"/>
                  <a:gd name="T11" fmla="*/ 7 h 93"/>
                  <a:gd name="T12" fmla="*/ 162 w 162"/>
                  <a:gd name="T13" fmla="*/ 9 h 93"/>
                  <a:gd name="T14" fmla="*/ 151 w 162"/>
                  <a:gd name="T15" fmla="*/ 0 h 93"/>
                  <a:gd name="T16" fmla="*/ 118 w 162"/>
                  <a:gd name="T17" fmla="*/ 8 h 93"/>
                  <a:gd name="T18" fmla="*/ 87 w 162"/>
                  <a:gd name="T19" fmla="*/ 8 h 93"/>
                  <a:gd name="T20" fmla="*/ 64 w 162"/>
                  <a:gd name="T21" fmla="*/ 0 h 93"/>
                  <a:gd name="T22" fmla="*/ 40 w 162"/>
                  <a:gd name="T23" fmla="*/ 26 h 93"/>
                  <a:gd name="T24" fmla="*/ 16 w 162"/>
                  <a:gd name="T25" fmla="*/ 54 h 93"/>
                  <a:gd name="T26" fmla="*/ 8 w 162"/>
                  <a:gd name="T27" fmla="*/ 68 h 93"/>
                  <a:gd name="T28" fmla="*/ 1 w 162"/>
                  <a:gd name="T29" fmla="*/ 91 h 93"/>
                  <a:gd name="T30" fmla="*/ 0 w 162"/>
                  <a:gd name="T31" fmla="*/ 92 h 93"/>
                  <a:gd name="T32" fmla="*/ 0 w 162"/>
                  <a:gd name="T33" fmla="*/ 92 h 93"/>
                  <a:gd name="T34" fmla="*/ 12 w 162"/>
                  <a:gd name="T35" fmla="*/ 93 h 93"/>
                  <a:gd name="T36" fmla="*/ 13 w 162"/>
                  <a:gd name="T37" fmla="*/ 92 h 93"/>
                  <a:gd name="T38" fmla="*/ 22 w 162"/>
                  <a:gd name="T39" fmla="*/ 77 h 93"/>
                  <a:gd name="T40" fmla="*/ 18 w 162"/>
                  <a:gd name="T41" fmla="*/ 64 h 93"/>
                  <a:gd name="T42" fmla="*/ 32 w 162"/>
                  <a:gd name="T43" fmla="*/ 53 h 93"/>
                  <a:gd name="T44" fmla="*/ 43 w 162"/>
                  <a:gd name="T45" fmla="*/ 34 h 93"/>
                  <a:gd name="T46" fmla="*/ 43 w 162"/>
                  <a:gd name="T47" fmla="*/ 27 h 93"/>
                  <a:gd name="T48" fmla="*/ 64 w 162"/>
                  <a:gd name="T49" fmla="*/ 22 h 93"/>
                  <a:gd name="T50" fmla="*/ 72 w 162"/>
                  <a:gd name="T51" fmla="*/ 1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2" h="93">
                    <a:moveTo>
                      <a:pt x="72" y="13"/>
                    </a:moveTo>
                    <a:cubicBezTo>
                      <a:pt x="72" y="13"/>
                      <a:pt x="79" y="19"/>
                      <a:pt x="92" y="21"/>
                    </a:cubicBezTo>
                    <a:cubicBezTo>
                      <a:pt x="106" y="23"/>
                      <a:pt x="112" y="17"/>
                      <a:pt x="112" y="17"/>
                    </a:cubicBezTo>
                    <a:cubicBezTo>
                      <a:pt x="118" y="15"/>
                      <a:pt x="118" y="15"/>
                      <a:pt x="118" y="15"/>
                    </a:cubicBezTo>
                    <a:cubicBezTo>
                      <a:pt x="118" y="15"/>
                      <a:pt x="121" y="17"/>
                      <a:pt x="132" y="17"/>
                    </a:cubicBezTo>
                    <a:cubicBezTo>
                      <a:pt x="143" y="18"/>
                      <a:pt x="151" y="7"/>
                      <a:pt x="151" y="7"/>
                    </a:cubicBezTo>
                    <a:cubicBezTo>
                      <a:pt x="151" y="7"/>
                      <a:pt x="156" y="8"/>
                      <a:pt x="162" y="9"/>
                    </a:cubicBezTo>
                    <a:cubicBezTo>
                      <a:pt x="158" y="8"/>
                      <a:pt x="154" y="5"/>
                      <a:pt x="151" y="0"/>
                    </a:cubicBezTo>
                    <a:cubicBezTo>
                      <a:pt x="145" y="13"/>
                      <a:pt x="129" y="17"/>
                      <a:pt x="118" y="8"/>
                    </a:cubicBezTo>
                    <a:cubicBezTo>
                      <a:pt x="111" y="19"/>
                      <a:pt x="94" y="19"/>
                      <a:pt x="87" y="8"/>
                    </a:cubicBezTo>
                    <a:cubicBezTo>
                      <a:pt x="78" y="11"/>
                      <a:pt x="69" y="8"/>
                      <a:pt x="64" y="0"/>
                    </a:cubicBezTo>
                    <a:cubicBezTo>
                      <a:pt x="64" y="14"/>
                      <a:pt x="53" y="25"/>
                      <a:pt x="40" y="26"/>
                    </a:cubicBezTo>
                    <a:cubicBezTo>
                      <a:pt x="42" y="40"/>
                      <a:pt x="31" y="54"/>
                      <a:pt x="16" y="54"/>
                    </a:cubicBezTo>
                    <a:cubicBezTo>
                      <a:pt x="15" y="59"/>
                      <a:pt x="12" y="65"/>
                      <a:pt x="8" y="68"/>
                    </a:cubicBezTo>
                    <a:cubicBezTo>
                      <a:pt x="16" y="76"/>
                      <a:pt x="11" y="90"/>
                      <a:pt x="1" y="91"/>
                    </a:cubicBezTo>
                    <a:cubicBezTo>
                      <a:pt x="1" y="91"/>
                      <a:pt x="0" y="92"/>
                      <a:pt x="0" y="92"/>
                    </a:cubicBezTo>
                    <a:cubicBezTo>
                      <a:pt x="0" y="92"/>
                      <a:pt x="0" y="92"/>
                      <a:pt x="0" y="92"/>
                    </a:cubicBezTo>
                    <a:cubicBezTo>
                      <a:pt x="4" y="93"/>
                      <a:pt x="8" y="93"/>
                      <a:pt x="12" y="93"/>
                    </a:cubicBezTo>
                    <a:cubicBezTo>
                      <a:pt x="13" y="92"/>
                      <a:pt x="13" y="91"/>
                      <a:pt x="13" y="92"/>
                    </a:cubicBezTo>
                    <a:cubicBezTo>
                      <a:pt x="13" y="93"/>
                      <a:pt x="22" y="86"/>
                      <a:pt x="22" y="77"/>
                    </a:cubicBezTo>
                    <a:cubicBezTo>
                      <a:pt x="21" y="68"/>
                      <a:pt x="18" y="64"/>
                      <a:pt x="18" y="64"/>
                    </a:cubicBezTo>
                    <a:cubicBezTo>
                      <a:pt x="18" y="64"/>
                      <a:pt x="28" y="57"/>
                      <a:pt x="32" y="53"/>
                    </a:cubicBezTo>
                    <a:cubicBezTo>
                      <a:pt x="36" y="49"/>
                      <a:pt x="43" y="40"/>
                      <a:pt x="43" y="34"/>
                    </a:cubicBezTo>
                    <a:cubicBezTo>
                      <a:pt x="43" y="28"/>
                      <a:pt x="43" y="27"/>
                      <a:pt x="43" y="27"/>
                    </a:cubicBezTo>
                    <a:cubicBezTo>
                      <a:pt x="43" y="27"/>
                      <a:pt x="58" y="27"/>
                      <a:pt x="64" y="22"/>
                    </a:cubicBezTo>
                    <a:cubicBezTo>
                      <a:pt x="70" y="17"/>
                      <a:pt x="72" y="13"/>
                      <a:pt x="72" y="13"/>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03" name="ïṣḷïḍé"/>
              <p:cNvSpPr/>
              <p:nvPr/>
            </p:nvSpPr>
            <p:spPr bwMode="auto">
              <a:xfrm>
                <a:off x="4463124" y="2194024"/>
                <a:ext cx="119761" cy="112471"/>
              </a:xfrm>
              <a:custGeom>
                <a:avLst/>
                <a:gdLst>
                  <a:gd name="T0" fmla="*/ 6 w 61"/>
                  <a:gd name="T1" fmla="*/ 47 h 58"/>
                  <a:gd name="T2" fmla="*/ 7 w 61"/>
                  <a:gd name="T3" fmla="*/ 58 h 58"/>
                  <a:gd name="T4" fmla="*/ 20 w 61"/>
                  <a:gd name="T5" fmla="*/ 55 h 58"/>
                  <a:gd name="T6" fmla="*/ 33 w 61"/>
                  <a:gd name="T7" fmla="*/ 42 h 58"/>
                  <a:gd name="T8" fmla="*/ 36 w 61"/>
                  <a:gd name="T9" fmla="*/ 39 h 58"/>
                  <a:gd name="T10" fmla="*/ 38 w 61"/>
                  <a:gd name="T11" fmla="*/ 37 h 58"/>
                  <a:gd name="T12" fmla="*/ 41 w 61"/>
                  <a:gd name="T13" fmla="*/ 34 h 58"/>
                  <a:gd name="T14" fmla="*/ 51 w 61"/>
                  <a:gd name="T15" fmla="*/ 24 h 58"/>
                  <a:gd name="T16" fmla="*/ 51 w 61"/>
                  <a:gd name="T17" fmla="*/ 24 h 58"/>
                  <a:gd name="T18" fmla="*/ 51 w 61"/>
                  <a:gd name="T19" fmla="*/ 23 h 58"/>
                  <a:gd name="T20" fmla="*/ 53 w 61"/>
                  <a:gd name="T21" fmla="*/ 18 h 58"/>
                  <a:gd name="T22" fmla="*/ 58 w 61"/>
                  <a:gd name="T23" fmla="*/ 3 h 58"/>
                  <a:gd name="T24" fmla="*/ 59 w 61"/>
                  <a:gd name="T25" fmla="*/ 3 h 58"/>
                  <a:gd name="T26" fmla="*/ 61 w 61"/>
                  <a:gd name="T27" fmla="*/ 0 h 58"/>
                  <a:gd name="T28" fmla="*/ 60 w 61"/>
                  <a:gd name="T29" fmla="*/ 0 h 58"/>
                  <a:gd name="T30" fmla="*/ 57 w 61"/>
                  <a:gd name="T31" fmla="*/ 2 h 58"/>
                  <a:gd name="T32" fmla="*/ 50 w 61"/>
                  <a:gd name="T33" fmla="*/ 18 h 58"/>
                  <a:gd name="T34" fmla="*/ 47 w 61"/>
                  <a:gd name="T35" fmla="*/ 24 h 58"/>
                  <a:gd name="T36" fmla="*/ 47 w 61"/>
                  <a:gd name="T37" fmla="*/ 24 h 58"/>
                  <a:gd name="T38" fmla="*/ 46 w 61"/>
                  <a:gd name="T39" fmla="*/ 25 h 58"/>
                  <a:gd name="T40" fmla="*/ 35 w 61"/>
                  <a:gd name="T41" fmla="*/ 35 h 58"/>
                  <a:gd name="T42" fmla="*/ 34 w 61"/>
                  <a:gd name="T43" fmla="*/ 37 h 58"/>
                  <a:gd name="T44" fmla="*/ 33 w 61"/>
                  <a:gd name="T45" fmla="*/ 38 h 58"/>
                  <a:gd name="T46" fmla="*/ 28 w 61"/>
                  <a:gd name="T47" fmla="*/ 43 h 58"/>
                  <a:gd name="T48" fmla="*/ 6 w 61"/>
                  <a:gd name="T49"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58">
                    <a:moveTo>
                      <a:pt x="6" y="47"/>
                    </a:moveTo>
                    <a:cubicBezTo>
                      <a:pt x="6" y="47"/>
                      <a:pt x="0" y="51"/>
                      <a:pt x="7" y="58"/>
                    </a:cubicBezTo>
                    <a:cubicBezTo>
                      <a:pt x="13" y="57"/>
                      <a:pt x="18" y="56"/>
                      <a:pt x="20" y="55"/>
                    </a:cubicBezTo>
                    <a:cubicBezTo>
                      <a:pt x="24" y="54"/>
                      <a:pt x="28" y="48"/>
                      <a:pt x="33" y="42"/>
                    </a:cubicBezTo>
                    <a:cubicBezTo>
                      <a:pt x="34" y="41"/>
                      <a:pt x="35" y="40"/>
                      <a:pt x="36" y="39"/>
                    </a:cubicBezTo>
                    <a:cubicBezTo>
                      <a:pt x="37" y="38"/>
                      <a:pt x="37" y="38"/>
                      <a:pt x="38" y="37"/>
                    </a:cubicBezTo>
                    <a:cubicBezTo>
                      <a:pt x="39" y="36"/>
                      <a:pt x="40" y="35"/>
                      <a:pt x="41" y="34"/>
                    </a:cubicBezTo>
                    <a:cubicBezTo>
                      <a:pt x="49" y="29"/>
                      <a:pt x="50" y="28"/>
                      <a:pt x="51" y="24"/>
                    </a:cubicBezTo>
                    <a:cubicBezTo>
                      <a:pt x="51" y="24"/>
                      <a:pt x="51" y="24"/>
                      <a:pt x="51" y="24"/>
                    </a:cubicBezTo>
                    <a:cubicBezTo>
                      <a:pt x="51" y="24"/>
                      <a:pt x="51" y="24"/>
                      <a:pt x="51" y="23"/>
                    </a:cubicBezTo>
                    <a:cubicBezTo>
                      <a:pt x="52" y="22"/>
                      <a:pt x="52" y="20"/>
                      <a:pt x="53" y="18"/>
                    </a:cubicBezTo>
                    <a:cubicBezTo>
                      <a:pt x="54" y="12"/>
                      <a:pt x="56" y="6"/>
                      <a:pt x="58" y="3"/>
                    </a:cubicBezTo>
                    <a:cubicBezTo>
                      <a:pt x="59" y="3"/>
                      <a:pt x="59" y="3"/>
                      <a:pt x="59" y="3"/>
                    </a:cubicBezTo>
                    <a:cubicBezTo>
                      <a:pt x="61" y="0"/>
                      <a:pt x="61" y="0"/>
                      <a:pt x="61" y="0"/>
                    </a:cubicBezTo>
                    <a:cubicBezTo>
                      <a:pt x="61" y="0"/>
                      <a:pt x="61" y="0"/>
                      <a:pt x="60" y="0"/>
                    </a:cubicBezTo>
                    <a:cubicBezTo>
                      <a:pt x="59" y="0"/>
                      <a:pt x="58" y="1"/>
                      <a:pt x="57" y="2"/>
                    </a:cubicBezTo>
                    <a:cubicBezTo>
                      <a:pt x="55" y="4"/>
                      <a:pt x="52" y="13"/>
                      <a:pt x="50" y="18"/>
                    </a:cubicBezTo>
                    <a:cubicBezTo>
                      <a:pt x="49" y="21"/>
                      <a:pt x="48" y="24"/>
                      <a:pt x="47" y="24"/>
                    </a:cubicBezTo>
                    <a:cubicBezTo>
                      <a:pt x="47" y="24"/>
                      <a:pt x="47" y="24"/>
                      <a:pt x="47" y="24"/>
                    </a:cubicBezTo>
                    <a:cubicBezTo>
                      <a:pt x="47" y="25"/>
                      <a:pt x="46" y="25"/>
                      <a:pt x="46" y="25"/>
                    </a:cubicBezTo>
                    <a:cubicBezTo>
                      <a:pt x="43" y="27"/>
                      <a:pt x="39" y="31"/>
                      <a:pt x="35" y="35"/>
                    </a:cubicBezTo>
                    <a:cubicBezTo>
                      <a:pt x="35" y="36"/>
                      <a:pt x="34" y="36"/>
                      <a:pt x="34" y="37"/>
                    </a:cubicBezTo>
                    <a:cubicBezTo>
                      <a:pt x="34" y="37"/>
                      <a:pt x="33" y="38"/>
                      <a:pt x="33" y="38"/>
                    </a:cubicBezTo>
                    <a:cubicBezTo>
                      <a:pt x="30" y="41"/>
                      <a:pt x="28" y="43"/>
                      <a:pt x="28" y="43"/>
                    </a:cubicBezTo>
                    <a:lnTo>
                      <a:pt x="6" y="47"/>
                    </a:ln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04" name="isḻïḓè"/>
              <p:cNvSpPr/>
              <p:nvPr/>
            </p:nvSpPr>
            <p:spPr bwMode="auto">
              <a:xfrm>
                <a:off x="3679993" y="1885771"/>
                <a:ext cx="175996" cy="321792"/>
              </a:xfrm>
              <a:custGeom>
                <a:avLst/>
                <a:gdLst>
                  <a:gd name="T0" fmla="*/ 75 w 90"/>
                  <a:gd name="T1" fmla="*/ 127 h 165"/>
                  <a:gd name="T2" fmla="*/ 53 w 90"/>
                  <a:gd name="T3" fmla="*/ 138 h 165"/>
                  <a:gd name="T4" fmla="*/ 9 w 90"/>
                  <a:gd name="T5" fmla="*/ 152 h 165"/>
                  <a:gd name="T6" fmla="*/ 0 w 90"/>
                  <a:gd name="T7" fmla="*/ 154 h 165"/>
                  <a:gd name="T8" fmla="*/ 0 w 90"/>
                  <a:gd name="T9" fmla="*/ 165 h 165"/>
                  <a:gd name="T10" fmla="*/ 10 w 90"/>
                  <a:gd name="T11" fmla="*/ 164 h 165"/>
                  <a:gd name="T12" fmla="*/ 57 w 90"/>
                  <a:gd name="T13" fmla="*/ 157 h 165"/>
                  <a:gd name="T14" fmla="*/ 68 w 90"/>
                  <a:gd name="T15" fmla="*/ 156 h 165"/>
                  <a:gd name="T16" fmla="*/ 70 w 90"/>
                  <a:gd name="T17" fmla="*/ 156 h 165"/>
                  <a:gd name="T18" fmla="*/ 85 w 90"/>
                  <a:gd name="T19" fmla="*/ 154 h 165"/>
                  <a:gd name="T20" fmla="*/ 86 w 90"/>
                  <a:gd name="T21" fmla="*/ 31 h 165"/>
                  <a:gd name="T22" fmla="*/ 86 w 90"/>
                  <a:gd name="T23" fmla="*/ 28 h 165"/>
                  <a:gd name="T24" fmla="*/ 86 w 90"/>
                  <a:gd name="T25" fmla="*/ 25 h 165"/>
                  <a:gd name="T26" fmla="*/ 85 w 90"/>
                  <a:gd name="T27" fmla="*/ 16 h 165"/>
                  <a:gd name="T28" fmla="*/ 84 w 90"/>
                  <a:gd name="T29" fmla="*/ 9 h 165"/>
                  <a:gd name="T30" fmla="*/ 84 w 90"/>
                  <a:gd name="T31" fmla="*/ 9 h 165"/>
                  <a:gd name="T32" fmla="*/ 83 w 90"/>
                  <a:gd name="T33" fmla="*/ 5 h 165"/>
                  <a:gd name="T34" fmla="*/ 82 w 90"/>
                  <a:gd name="T35" fmla="*/ 0 h 165"/>
                  <a:gd name="T36" fmla="*/ 81 w 90"/>
                  <a:gd name="T37" fmla="*/ 1 h 165"/>
                  <a:gd name="T38" fmla="*/ 80 w 90"/>
                  <a:gd name="T39" fmla="*/ 28 h 165"/>
                  <a:gd name="T40" fmla="*/ 80 w 90"/>
                  <a:gd name="T41" fmla="*/ 30 h 165"/>
                  <a:gd name="T42" fmla="*/ 75 w 90"/>
                  <a:gd name="T43" fmla="*/ 126 h 165"/>
                  <a:gd name="T44" fmla="*/ 75 w 90"/>
                  <a:gd name="T45" fmla="*/ 1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165">
                    <a:moveTo>
                      <a:pt x="75" y="127"/>
                    </a:moveTo>
                    <a:cubicBezTo>
                      <a:pt x="73" y="130"/>
                      <a:pt x="65" y="134"/>
                      <a:pt x="53" y="138"/>
                    </a:cubicBezTo>
                    <a:cubicBezTo>
                      <a:pt x="40" y="143"/>
                      <a:pt x="23" y="148"/>
                      <a:pt x="9" y="152"/>
                    </a:cubicBezTo>
                    <a:cubicBezTo>
                      <a:pt x="6" y="153"/>
                      <a:pt x="3" y="154"/>
                      <a:pt x="0" y="154"/>
                    </a:cubicBezTo>
                    <a:cubicBezTo>
                      <a:pt x="0" y="158"/>
                      <a:pt x="0" y="162"/>
                      <a:pt x="0" y="165"/>
                    </a:cubicBezTo>
                    <a:cubicBezTo>
                      <a:pt x="0" y="165"/>
                      <a:pt x="4" y="165"/>
                      <a:pt x="10" y="164"/>
                    </a:cubicBezTo>
                    <a:cubicBezTo>
                      <a:pt x="22" y="162"/>
                      <a:pt x="43" y="159"/>
                      <a:pt x="57" y="157"/>
                    </a:cubicBezTo>
                    <a:cubicBezTo>
                      <a:pt x="62" y="157"/>
                      <a:pt x="66" y="156"/>
                      <a:pt x="68" y="156"/>
                    </a:cubicBezTo>
                    <a:cubicBezTo>
                      <a:pt x="69" y="156"/>
                      <a:pt x="69" y="156"/>
                      <a:pt x="70" y="156"/>
                    </a:cubicBezTo>
                    <a:cubicBezTo>
                      <a:pt x="82" y="156"/>
                      <a:pt x="85" y="154"/>
                      <a:pt x="85" y="154"/>
                    </a:cubicBezTo>
                    <a:cubicBezTo>
                      <a:pt x="87" y="135"/>
                      <a:pt x="90" y="75"/>
                      <a:pt x="86" y="31"/>
                    </a:cubicBezTo>
                    <a:cubicBezTo>
                      <a:pt x="86" y="30"/>
                      <a:pt x="86" y="29"/>
                      <a:pt x="86" y="28"/>
                    </a:cubicBezTo>
                    <a:cubicBezTo>
                      <a:pt x="86" y="27"/>
                      <a:pt x="86" y="26"/>
                      <a:pt x="86" y="25"/>
                    </a:cubicBezTo>
                    <a:cubicBezTo>
                      <a:pt x="85" y="22"/>
                      <a:pt x="85" y="19"/>
                      <a:pt x="85" y="16"/>
                    </a:cubicBezTo>
                    <a:cubicBezTo>
                      <a:pt x="84" y="14"/>
                      <a:pt x="84" y="11"/>
                      <a:pt x="84" y="9"/>
                    </a:cubicBezTo>
                    <a:cubicBezTo>
                      <a:pt x="84" y="9"/>
                      <a:pt x="84" y="9"/>
                      <a:pt x="84" y="9"/>
                    </a:cubicBezTo>
                    <a:cubicBezTo>
                      <a:pt x="83" y="8"/>
                      <a:pt x="83" y="6"/>
                      <a:pt x="83" y="5"/>
                    </a:cubicBezTo>
                    <a:cubicBezTo>
                      <a:pt x="82" y="3"/>
                      <a:pt x="82" y="2"/>
                      <a:pt x="82" y="0"/>
                    </a:cubicBezTo>
                    <a:cubicBezTo>
                      <a:pt x="82" y="0"/>
                      <a:pt x="82" y="0"/>
                      <a:pt x="81" y="1"/>
                    </a:cubicBezTo>
                    <a:cubicBezTo>
                      <a:pt x="81" y="4"/>
                      <a:pt x="81" y="14"/>
                      <a:pt x="80" y="28"/>
                    </a:cubicBezTo>
                    <a:cubicBezTo>
                      <a:pt x="80" y="29"/>
                      <a:pt x="80" y="29"/>
                      <a:pt x="80" y="30"/>
                    </a:cubicBezTo>
                    <a:cubicBezTo>
                      <a:pt x="77" y="65"/>
                      <a:pt x="74" y="120"/>
                      <a:pt x="75" y="126"/>
                    </a:cubicBezTo>
                    <a:cubicBezTo>
                      <a:pt x="75" y="126"/>
                      <a:pt x="75" y="127"/>
                      <a:pt x="75" y="127"/>
                    </a:cubicBezTo>
                    <a:close/>
                  </a:path>
                </a:pathLst>
              </a:custGeom>
              <a:solidFill>
                <a:srgbClr val="C00000">
                  <a:lumMod val="75000"/>
                </a:srgb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55000" lnSpcReduction="20000"/>
              </a:bodyPr>
              <a:lstStyle/>
              <a:p>
                <a:pPr algn="ctr"/>
                <a:endParaRPr sz="2400"/>
              </a:p>
            </p:txBody>
          </p:sp>
        </p:grpSp>
        <p:sp>
          <p:nvSpPr>
            <p:cNvPr id="454" name="íṩḻíde"/>
            <p:cNvSpPr/>
            <p:nvPr/>
          </p:nvSpPr>
          <p:spPr>
            <a:xfrm>
              <a:off x="5414" y="2515"/>
              <a:ext cx="3301" cy="3172"/>
            </a:xfrm>
            <a:prstGeom prst="rect">
              <a:avLst/>
            </a:prstGeom>
            <a:solidFill>
              <a:srgbClr val="00B0F0"/>
            </a:solidFill>
            <a:ln w="3175">
              <a:noFill/>
              <a:prstDash val="sysDash"/>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3735" b="1"/>
            </a:p>
          </p:txBody>
        </p:sp>
        <p:grpSp>
          <p:nvGrpSpPr>
            <p:cNvPr id="455" name="iṣḻïḍè"/>
            <p:cNvGrpSpPr/>
            <p:nvPr/>
          </p:nvGrpSpPr>
          <p:grpSpPr>
            <a:xfrm>
              <a:off x="5270" y="4606"/>
              <a:ext cx="3588" cy="1240"/>
              <a:chOff x="1804412" y="3079133"/>
              <a:chExt cx="3344301" cy="1155456"/>
            </a:xfrm>
          </p:grpSpPr>
          <p:sp>
            <p:nvSpPr>
              <p:cNvPr id="527" name="iSlîḋé"/>
              <p:cNvSpPr/>
              <p:nvPr/>
            </p:nvSpPr>
            <p:spPr>
              <a:xfrm>
                <a:off x="1804412" y="3079133"/>
                <a:ext cx="2227471" cy="1155456"/>
              </a:xfrm>
              <a:prstGeom prst="corner">
                <a:avLst>
                  <a:gd name="adj1" fmla="val 13050"/>
                  <a:gd name="adj2" fmla="val 117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2400"/>
              </a:p>
            </p:txBody>
          </p:sp>
          <p:sp>
            <p:nvSpPr>
              <p:cNvPr id="528" name="ïšliḓe"/>
              <p:cNvSpPr/>
              <p:nvPr/>
            </p:nvSpPr>
            <p:spPr>
              <a:xfrm flipH="1">
                <a:off x="2921242" y="3079133"/>
                <a:ext cx="2227471" cy="1155456"/>
              </a:xfrm>
              <a:prstGeom prst="corner">
                <a:avLst>
                  <a:gd name="adj1" fmla="val 13050"/>
                  <a:gd name="adj2" fmla="val 117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2400"/>
              </a:p>
            </p:txBody>
          </p:sp>
        </p:grpSp>
        <p:grpSp>
          <p:nvGrpSpPr>
            <p:cNvPr id="450" name="íšḻíḑê"/>
            <p:cNvGrpSpPr/>
            <p:nvPr/>
          </p:nvGrpSpPr>
          <p:grpSpPr>
            <a:xfrm>
              <a:off x="6268" y="2684"/>
              <a:ext cx="1591" cy="2494"/>
              <a:chOff x="5641784" y="1071398"/>
              <a:chExt cx="1482950" cy="2324400"/>
            </a:xfrm>
          </p:grpSpPr>
          <p:sp>
            <p:nvSpPr>
              <p:cNvPr id="305" name="íṩ1iḍê"/>
              <p:cNvSpPr/>
              <p:nvPr/>
            </p:nvSpPr>
            <p:spPr bwMode="auto">
              <a:xfrm>
                <a:off x="6203098" y="1721230"/>
                <a:ext cx="214528" cy="254101"/>
              </a:xfrm>
              <a:custGeom>
                <a:avLst/>
                <a:gdLst>
                  <a:gd name="T0" fmla="*/ 7 w 110"/>
                  <a:gd name="T1" fmla="*/ 0 h 130"/>
                  <a:gd name="T2" fmla="*/ 54 w 110"/>
                  <a:gd name="T3" fmla="*/ 32 h 130"/>
                  <a:gd name="T4" fmla="*/ 94 w 110"/>
                  <a:gd name="T5" fmla="*/ 103 h 130"/>
                  <a:gd name="T6" fmla="*/ 110 w 110"/>
                  <a:gd name="T7" fmla="*/ 130 h 130"/>
                  <a:gd name="T8" fmla="*/ 37 w 110"/>
                  <a:gd name="T9" fmla="*/ 98 h 130"/>
                  <a:gd name="T10" fmla="*/ 2 w 110"/>
                  <a:gd name="T11" fmla="*/ 35 h 130"/>
                  <a:gd name="T12" fmla="*/ 7 w 110"/>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110" h="130">
                    <a:moveTo>
                      <a:pt x="7" y="0"/>
                    </a:moveTo>
                    <a:cubicBezTo>
                      <a:pt x="7" y="0"/>
                      <a:pt x="25" y="6"/>
                      <a:pt x="54" y="32"/>
                    </a:cubicBezTo>
                    <a:cubicBezTo>
                      <a:pt x="82" y="58"/>
                      <a:pt x="85" y="82"/>
                      <a:pt x="94" y="103"/>
                    </a:cubicBezTo>
                    <a:cubicBezTo>
                      <a:pt x="104" y="124"/>
                      <a:pt x="110" y="130"/>
                      <a:pt x="110" y="130"/>
                    </a:cubicBezTo>
                    <a:cubicBezTo>
                      <a:pt x="110" y="130"/>
                      <a:pt x="64" y="121"/>
                      <a:pt x="37" y="98"/>
                    </a:cubicBezTo>
                    <a:cubicBezTo>
                      <a:pt x="11" y="75"/>
                      <a:pt x="5" y="56"/>
                      <a:pt x="2" y="35"/>
                    </a:cubicBezTo>
                    <a:cubicBezTo>
                      <a:pt x="0" y="14"/>
                      <a:pt x="7" y="0"/>
                      <a:pt x="7" y="0"/>
                    </a:cubicBezTo>
                    <a:close/>
                  </a:path>
                </a:pathLst>
              </a:custGeom>
              <a:solidFill>
                <a:srgbClr val="F7913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2500" lnSpcReduction="20000"/>
              </a:bodyPr>
              <a:lstStyle/>
              <a:p>
                <a:pPr algn="ctr"/>
                <a:endParaRPr sz="2400"/>
              </a:p>
            </p:txBody>
          </p:sp>
          <p:sp>
            <p:nvSpPr>
              <p:cNvPr id="306" name="íślidé"/>
              <p:cNvSpPr/>
              <p:nvPr/>
            </p:nvSpPr>
            <p:spPr bwMode="auto">
              <a:xfrm>
                <a:off x="6206221" y="1758721"/>
                <a:ext cx="211404" cy="216611"/>
              </a:xfrm>
              <a:custGeom>
                <a:avLst/>
                <a:gdLst>
                  <a:gd name="T0" fmla="*/ 108 w 108"/>
                  <a:gd name="T1" fmla="*/ 111 h 111"/>
                  <a:gd name="T2" fmla="*/ 35 w 108"/>
                  <a:gd name="T3" fmla="*/ 79 h 111"/>
                  <a:gd name="T4" fmla="*/ 0 w 108"/>
                  <a:gd name="T5" fmla="*/ 16 h 111"/>
                  <a:gd name="T6" fmla="*/ 0 w 108"/>
                  <a:gd name="T7" fmla="*/ 2 h 111"/>
                  <a:gd name="T8" fmla="*/ 23 w 108"/>
                  <a:gd name="T9" fmla="*/ 0 h 111"/>
                  <a:gd name="T10" fmla="*/ 50 w 108"/>
                  <a:gd name="T11" fmla="*/ 27 h 111"/>
                  <a:gd name="T12" fmla="*/ 78 w 108"/>
                  <a:gd name="T13" fmla="*/ 82 h 111"/>
                  <a:gd name="T14" fmla="*/ 45 w 108"/>
                  <a:gd name="T15" fmla="*/ 34 h 111"/>
                  <a:gd name="T16" fmla="*/ 26 w 108"/>
                  <a:gd name="T17" fmla="*/ 19 h 111"/>
                  <a:gd name="T18" fmla="*/ 38 w 108"/>
                  <a:gd name="T19" fmla="*/ 45 h 111"/>
                  <a:gd name="T20" fmla="*/ 63 w 108"/>
                  <a:gd name="T21" fmla="*/ 82 h 111"/>
                  <a:gd name="T22" fmla="*/ 24 w 108"/>
                  <a:gd name="T23" fmla="*/ 46 h 111"/>
                  <a:gd name="T24" fmla="*/ 15 w 108"/>
                  <a:gd name="T25" fmla="*/ 35 h 111"/>
                  <a:gd name="T26" fmla="*/ 108 w 108"/>
                  <a:gd name="T2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11">
                    <a:moveTo>
                      <a:pt x="108" y="111"/>
                    </a:moveTo>
                    <a:cubicBezTo>
                      <a:pt x="108" y="111"/>
                      <a:pt x="62" y="102"/>
                      <a:pt x="35" y="79"/>
                    </a:cubicBezTo>
                    <a:cubicBezTo>
                      <a:pt x="9" y="56"/>
                      <a:pt x="3" y="37"/>
                      <a:pt x="0" y="16"/>
                    </a:cubicBezTo>
                    <a:cubicBezTo>
                      <a:pt x="0" y="11"/>
                      <a:pt x="0" y="6"/>
                      <a:pt x="0" y="2"/>
                    </a:cubicBezTo>
                    <a:cubicBezTo>
                      <a:pt x="7" y="2"/>
                      <a:pt x="23" y="0"/>
                      <a:pt x="23" y="0"/>
                    </a:cubicBezTo>
                    <a:cubicBezTo>
                      <a:pt x="23" y="0"/>
                      <a:pt x="35" y="6"/>
                      <a:pt x="50" y="27"/>
                    </a:cubicBezTo>
                    <a:cubicBezTo>
                      <a:pt x="65" y="47"/>
                      <a:pt x="78" y="83"/>
                      <a:pt x="78" y="82"/>
                    </a:cubicBezTo>
                    <a:cubicBezTo>
                      <a:pt x="78" y="80"/>
                      <a:pt x="55" y="47"/>
                      <a:pt x="45" y="34"/>
                    </a:cubicBezTo>
                    <a:cubicBezTo>
                      <a:pt x="35" y="21"/>
                      <a:pt x="26" y="19"/>
                      <a:pt x="26" y="19"/>
                    </a:cubicBezTo>
                    <a:cubicBezTo>
                      <a:pt x="26" y="19"/>
                      <a:pt x="28" y="26"/>
                      <a:pt x="38" y="45"/>
                    </a:cubicBezTo>
                    <a:cubicBezTo>
                      <a:pt x="48" y="63"/>
                      <a:pt x="65" y="84"/>
                      <a:pt x="63" y="82"/>
                    </a:cubicBezTo>
                    <a:cubicBezTo>
                      <a:pt x="61" y="80"/>
                      <a:pt x="32" y="54"/>
                      <a:pt x="24" y="46"/>
                    </a:cubicBezTo>
                    <a:cubicBezTo>
                      <a:pt x="16" y="38"/>
                      <a:pt x="15" y="35"/>
                      <a:pt x="15" y="35"/>
                    </a:cubicBezTo>
                    <a:cubicBezTo>
                      <a:pt x="48" y="86"/>
                      <a:pt x="52" y="85"/>
                      <a:pt x="108" y="111"/>
                    </a:cubicBezTo>
                    <a:close/>
                  </a:path>
                </a:pathLst>
              </a:cu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07" name="íšľîdé"/>
              <p:cNvSpPr/>
              <p:nvPr/>
            </p:nvSpPr>
            <p:spPr bwMode="auto">
              <a:xfrm>
                <a:off x="6716506" y="2417925"/>
                <a:ext cx="213487" cy="70815"/>
              </a:xfrm>
              <a:custGeom>
                <a:avLst/>
                <a:gdLst>
                  <a:gd name="T0" fmla="*/ 31 w 109"/>
                  <a:gd name="T1" fmla="*/ 5 h 36"/>
                  <a:gd name="T2" fmla="*/ 94 w 109"/>
                  <a:gd name="T3" fmla="*/ 8 h 36"/>
                  <a:gd name="T4" fmla="*/ 95 w 109"/>
                  <a:gd name="T5" fmla="*/ 27 h 36"/>
                  <a:gd name="T6" fmla="*/ 33 w 109"/>
                  <a:gd name="T7" fmla="*/ 33 h 36"/>
                  <a:gd name="T8" fmla="*/ 31 w 109"/>
                  <a:gd name="T9" fmla="*/ 5 h 36"/>
                </a:gdLst>
                <a:ahLst/>
                <a:cxnLst>
                  <a:cxn ang="0">
                    <a:pos x="T0" y="T1"/>
                  </a:cxn>
                  <a:cxn ang="0">
                    <a:pos x="T2" y="T3"/>
                  </a:cxn>
                  <a:cxn ang="0">
                    <a:pos x="T4" y="T5"/>
                  </a:cxn>
                  <a:cxn ang="0">
                    <a:pos x="T6" y="T7"/>
                  </a:cxn>
                  <a:cxn ang="0">
                    <a:pos x="T8" y="T9"/>
                  </a:cxn>
                </a:cxnLst>
                <a:rect l="0" t="0" r="r" b="b"/>
                <a:pathLst>
                  <a:path w="109" h="36">
                    <a:moveTo>
                      <a:pt x="31" y="5"/>
                    </a:moveTo>
                    <a:cubicBezTo>
                      <a:pt x="62" y="10"/>
                      <a:pt x="82" y="8"/>
                      <a:pt x="94" y="8"/>
                    </a:cubicBezTo>
                    <a:cubicBezTo>
                      <a:pt x="105" y="9"/>
                      <a:pt x="109" y="24"/>
                      <a:pt x="95" y="27"/>
                    </a:cubicBezTo>
                    <a:cubicBezTo>
                      <a:pt x="81" y="29"/>
                      <a:pt x="41" y="36"/>
                      <a:pt x="33" y="33"/>
                    </a:cubicBezTo>
                    <a:cubicBezTo>
                      <a:pt x="32" y="33"/>
                      <a:pt x="0" y="0"/>
                      <a:pt x="31" y="5"/>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08" name="ïŝlíḋe"/>
              <p:cNvSpPr/>
              <p:nvPr/>
            </p:nvSpPr>
            <p:spPr bwMode="auto">
              <a:xfrm>
                <a:off x="6040639" y="2739717"/>
                <a:ext cx="707109" cy="381152"/>
              </a:xfrm>
              <a:custGeom>
                <a:avLst/>
                <a:gdLst>
                  <a:gd name="T0" fmla="*/ 130 w 362"/>
                  <a:gd name="T1" fmla="*/ 2 h 195"/>
                  <a:gd name="T2" fmla="*/ 339 w 362"/>
                  <a:gd name="T3" fmla="*/ 8 h 195"/>
                  <a:gd name="T4" fmla="*/ 344 w 362"/>
                  <a:gd name="T5" fmla="*/ 8 h 195"/>
                  <a:gd name="T6" fmla="*/ 273 w 362"/>
                  <a:gd name="T7" fmla="*/ 94 h 195"/>
                  <a:gd name="T8" fmla="*/ 1 w 362"/>
                  <a:gd name="T9" fmla="*/ 115 h 195"/>
                  <a:gd name="T10" fmla="*/ 130 w 362"/>
                  <a:gd name="T11" fmla="*/ 2 h 195"/>
                </a:gdLst>
                <a:ahLst/>
                <a:cxnLst>
                  <a:cxn ang="0">
                    <a:pos x="T0" y="T1"/>
                  </a:cxn>
                  <a:cxn ang="0">
                    <a:pos x="T2" y="T3"/>
                  </a:cxn>
                  <a:cxn ang="0">
                    <a:pos x="T4" y="T5"/>
                  </a:cxn>
                  <a:cxn ang="0">
                    <a:pos x="T6" y="T7"/>
                  </a:cxn>
                  <a:cxn ang="0">
                    <a:pos x="T8" y="T9"/>
                  </a:cxn>
                  <a:cxn ang="0">
                    <a:pos x="T10" y="T11"/>
                  </a:cxn>
                </a:cxnLst>
                <a:rect l="0" t="0" r="r" b="b"/>
                <a:pathLst>
                  <a:path w="362" h="195">
                    <a:moveTo>
                      <a:pt x="130" y="2"/>
                    </a:moveTo>
                    <a:cubicBezTo>
                      <a:pt x="139" y="0"/>
                      <a:pt x="311" y="6"/>
                      <a:pt x="339" y="8"/>
                    </a:cubicBezTo>
                    <a:cubicBezTo>
                      <a:pt x="342" y="8"/>
                      <a:pt x="344" y="8"/>
                      <a:pt x="344" y="8"/>
                    </a:cubicBezTo>
                    <a:cubicBezTo>
                      <a:pt x="362" y="20"/>
                      <a:pt x="300" y="64"/>
                      <a:pt x="273" y="94"/>
                    </a:cubicBezTo>
                    <a:cubicBezTo>
                      <a:pt x="185" y="195"/>
                      <a:pt x="0" y="114"/>
                      <a:pt x="1" y="115"/>
                    </a:cubicBezTo>
                    <a:cubicBezTo>
                      <a:pt x="6" y="118"/>
                      <a:pt x="130" y="2"/>
                      <a:pt x="130" y="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72500" lnSpcReduction="20000"/>
              </a:bodyPr>
              <a:lstStyle/>
              <a:p>
                <a:pPr algn="ctr"/>
                <a:endParaRPr sz="2400"/>
              </a:p>
            </p:txBody>
          </p:sp>
          <p:sp>
            <p:nvSpPr>
              <p:cNvPr id="309" name="ïṧ1îḓê"/>
              <p:cNvSpPr/>
              <p:nvPr/>
            </p:nvSpPr>
            <p:spPr bwMode="auto">
              <a:xfrm>
                <a:off x="5698019" y="1852446"/>
                <a:ext cx="500912" cy="869568"/>
              </a:xfrm>
              <a:custGeom>
                <a:avLst/>
                <a:gdLst>
                  <a:gd name="T0" fmla="*/ 32 w 256"/>
                  <a:gd name="T1" fmla="*/ 136 h 446"/>
                  <a:gd name="T2" fmla="*/ 31 w 256"/>
                  <a:gd name="T3" fmla="*/ 217 h 446"/>
                  <a:gd name="T4" fmla="*/ 17 w 256"/>
                  <a:gd name="T5" fmla="*/ 320 h 446"/>
                  <a:gd name="T6" fmla="*/ 48 w 256"/>
                  <a:gd name="T7" fmla="*/ 421 h 446"/>
                  <a:gd name="T8" fmla="*/ 183 w 256"/>
                  <a:gd name="T9" fmla="*/ 421 h 446"/>
                  <a:gd name="T10" fmla="*/ 239 w 256"/>
                  <a:gd name="T11" fmla="*/ 257 h 446"/>
                  <a:gd name="T12" fmla="*/ 228 w 256"/>
                  <a:gd name="T13" fmla="*/ 78 h 446"/>
                  <a:gd name="T14" fmla="*/ 241 w 256"/>
                  <a:gd name="T15" fmla="*/ 32 h 446"/>
                  <a:gd name="T16" fmla="*/ 32 w 256"/>
                  <a:gd name="T17" fmla="*/ 13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446">
                    <a:moveTo>
                      <a:pt x="32" y="136"/>
                    </a:moveTo>
                    <a:cubicBezTo>
                      <a:pt x="0" y="220"/>
                      <a:pt x="32" y="197"/>
                      <a:pt x="31" y="217"/>
                    </a:cubicBezTo>
                    <a:cubicBezTo>
                      <a:pt x="30" y="238"/>
                      <a:pt x="19" y="268"/>
                      <a:pt x="17" y="320"/>
                    </a:cubicBezTo>
                    <a:cubicBezTo>
                      <a:pt x="16" y="372"/>
                      <a:pt x="19" y="406"/>
                      <a:pt x="48" y="421"/>
                    </a:cubicBezTo>
                    <a:cubicBezTo>
                      <a:pt x="76" y="436"/>
                      <a:pt x="157" y="446"/>
                      <a:pt x="183" y="421"/>
                    </a:cubicBezTo>
                    <a:cubicBezTo>
                      <a:pt x="208" y="396"/>
                      <a:pt x="224" y="300"/>
                      <a:pt x="239" y="257"/>
                    </a:cubicBezTo>
                    <a:cubicBezTo>
                      <a:pt x="254" y="214"/>
                      <a:pt x="233" y="100"/>
                      <a:pt x="228" y="78"/>
                    </a:cubicBezTo>
                    <a:cubicBezTo>
                      <a:pt x="226" y="71"/>
                      <a:pt x="256" y="37"/>
                      <a:pt x="241" y="32"/>
                    </a:cubicBezTo>
                    <a:cubicBezTo>
                      <a:pt x="142" y="0"/>
                      <a:pt x="63" y="51"/>
                      <a:pt x="32" y="136"/>
                    </a:cubicBezTo>
                    <a:close/>
                  </a:path>
                </a:pathLst>
              </a:custGeom>
              <a:solidFill>
                <a:srgbClr val="9A4E2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310" name="îśḻïďè"/>
              <p:cNvSpPr/>
              <p:nvPr/>
            </p:nvSpPr>
            <p:spPr bwMode="auto">
              <a:xfrm>
                <a:off x="5708434" y="1852446"/>
                <a:ext cx="484250" cy="411352"/>
              </a:xfrm>
              <a:custGeom>
                <a:avLst/>
                <a:gdLst>
                  <a:gd name="T0" fmla="*/ 27 w 248"/>
                  <a:gd name="T1" fmla="*/ 136 h 211"/>
                  <a:gd name="T2" fmla="*/ 25 w 248"/>
                  <a:gd name="T3" fmla="*/ 211 h 211"/>
                  <a:gd name="T4" fmla="*/ 29 w 248"/>
                  <a:gd name="T5" fmla="*/ 209 h 211"/>
                  <a:gd name="T6" fmla="*/ 73 w 248"/>
                  <a:gd name="T7" fmla="*/ 119 h 211"/>
                  <a:gd name="T8" fmla="*/ 130 w 248"/>
                  <a:gd name="T9" fmla="*/ 79 h 211"/>
                  <a:gd name="T10" fmla="*/ 221 w 248"/>
                  <a:gd name="T11" fmla="*/ 74 h 211"/>
                  <a:gd name="T12" fmla="*/ 226 w 248"/>
                  <a:gd name="T13" fmla="*/ 69 h 211"/>
                  <a:gd name="T14" fmla="*/ 236 w 248"/>
                  <a:gd name="T15" fmla="*/ 32 h 211"/>
                  <a:gd name="T16" fmla="*/ 27 w 248"/>
                  <a:gd name="T17" fmla="*/ 13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11">
                    <a:moveTo>
                      <a:pt x="27" y="136"/>
                    </a:moveTo>
                    <a:cubicBezTo>
                      <a:pt x="0" y="209"/>
                      <a:pt x="20" y="201"/>
                      <a:pt x="25" y="211"/>
                    </a:cubicBezTo>
                    <a:cubicBezTo>
                      <a:pt x="27" y="210"/>
                      <a:pt x="29" y="209"/>
                      <a:pt x="29" y="209"/>
                    </a:cubicBezTo>
                    <a:cubicBezTo>
                      <a:pt x="33" y="208"/>
                      <a:pt x="55" y="143"/>
                      <a:pt x="73" y="119"/>
                    </a:cubicBezTo>
                    <a:cubicBezTo>
                      <a:pt x="90" y="95"/>
                      <a:pt x="126" y="78"/>
                      <a:pt x="130" y="79"/>
                    </a:cubicBezTo>
                    <a:cubicBezTo>
                      <a:pt x="221" y="74"/>
                      <a:pt x="221" y="74"/>
                      <a:pt x="221" y="74"/>
                    </a:cubicBezTo>
                    <a:cubicBezTo>
                      <a:pt x="221" y="74"/>
                      <a:pt x="223" y="72"/>
                      <a:pt x="226" y="69"/>
                    </a:cubicBezTo>
                    <a:cubicBezTo>
                      <a:pt x="233" y="56"/>
                      <a:pt x="248" y="36"/>
                      <a:pt x="236" y="32"/>
                    </a:cubicBezTo>
                    <a:cubicBezTo>
                      <a:pt x="137" y="0"/>
                      <a:pt x="58" y="51"/>
                      <a:pt x="27" y="136"/>
                    </a:cubicBezTo>
                    <a:close/>
                  </a:path>
                </a:pathLst>
              </a:custGeom>
              <a:solidFill>
                <a:srgbClr val="C86C3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0000" lnSpcReduction="20000"/>
              </a:bodyPr>
              <a:lstStyle/>
              <a:p>
                <a:pPr algn="ctr"/>
                <a:endParaRPr sz="2400"/>
              </a:p>
            </p:txBody>
          </p:sp>
          <p:sp>
            <p:nvSpPr>
              <p:cNvPr id="311" name="iṥḷídê"/>
              <p:cNvSpPr/>
              <p:nvPr/>
            </p:nvSpPr>
            <p:spPr bwMode="auto">
              <a:xfrm>
                <a:off x="5903176" y="1995118"/>
                <a:ext cx="291591" cy="688364"/>
              </a:xfrm>
              <a:custGeom>
                <a:avLst/>
                <a:gdLst>
                  <a:gd name="T0" fmla="*/ 71 w 149"/>
                  <a:gd name="T1" fmla="*/ 353 h 353"/>
                  <a:gd name="T2" fmla="*/ 78 w 149"/>
                  <a:gd name="T3" fmla="*/ 348 h 353"/>
                  <a:gd name="T4" fmla="*/ 134 w 149"/>
                  <a:gd name="T5" fmla="*/ 184 h 353"/>
                  <a:gd name="T6" fmla="*/ 123 w 149"/>
                  <a:gd name="T7" fmla="*/ 5 h 353"/>
                  <a:gd name="T8" fmla="*/ 121 w 149"/>
                  <a:gd name="T9" fmla="*/ 1 h 353"/>
                  <a:gd name="T10" fmla="*/ 0 w 149"/>
                  <a:gd name="T11" fmla="*/ 69 h 353"/>
                  <a:gd name="T12" fmla="*/ 24 w 149"/>
                  <a:gd name="T13" fmla="*/ 324 h 353"/>
                  <a:gd name="T14" fmla="*/ 71 w 149"/>
                  <a:gd name="T15" fmla="*/ 353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353">
                    <a:moveTo>
                      <a:pt x="71" y="353"/>
                    </a:moveTo>
                    <a:cubicBezTo>
                      <a:pt x="74" y="351"/>
                      <a:pt x="76" y="350"/>
                      <a:pt x="78" y="348"/>
                    </a:cubicBezTo>
                    <a:cubicBezTo>
                      <a:pt x="103" y="323"/>
                      <a:pt x="119" y="227"/>
                      <a:pt x="134" y="184"/>
                    </a:cubicBezTo>
                    <a:cubicBezTo>
                      <a:pt x="149" y="141"/>
                      <a:pt x="130" y="26"/>
                      <a:pt x="123" y="5"/>
                    </a:cubicBezTo>
                    <a:cubicBezTo>
                      <a:pt x="123" y="3"/>
                      <a:pt x="122" y="2"/>
                      <a:pt x="121" y="1"/>
                    </a:cubicBezTo>
                    <a:cubicBezTo>
                      <a:pt x="69" y="0"/>
                      <a:pt x="0" y="41"/>
                      <a:pt x="0" y="69"/>
                    </a:cubicBezTo>
                    <a:cubicBezTo>
                      <a:pt x="0" y="107"/>
                      <a:pt x="3" y="299"/>
                      <a:pt x="24" y="324"/>
                    </a:cubicBezTo>
                    <a:cubicBezTo>
                      <a:pt x="35" y="337"/>
                      <a:pt x="54" y="346"/>
                      <a:pt x="71" y="353"/>
                    </a:cubicBezTo>
                    <a:close/>
                  </a:path>
                </a:pathLst>
              </a:custGeom>
              <a:solidFill>
                <a:srgbClr val="B4582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312" name="íšḻídê"/>
              <p:cNvSpPr/>
              <p:nvPr/>
            </p:nvSpPr>
            <p:spPr bwMode="auto">
              <a:xfrm>
                <a:off x="6475943" y="2712641"/>
                <a:ext cx="434263" cy="350951"/>
              </a:xfrm>
              <a:custGeom>
                <a:avLst/>
                <a:gdLst>
                  <a:gd name="T0" fmla="*/ 46 w 222"/>
                  <a:gd name="T1" fmla="*/ 0 h 180"/>
                  <a:gd name="T2" fmla="*/ 222 w 222"/>
                  <a:gd name="T3" fmla="*/ 129 h 180"/>
                  <a:gd name="T4" fmla="*/ 197 w 222"/>
                  <a:gd name="T5" fmla="*/ 177 h 180"/>
                  <a:gd name="T6" fmla="*/ 0 w 222"/>
                  <a:gd name="T7" fmla="*/ 51 h 180"/>
                  <a:gd name="T8" fmla="*/ 46 w 222"/>
                  <a:gd name="T9" fmla="*/ 0 h 180"/>
                </a:gdLst>
                <a:ahLst/>
                <a:cxnLst>
                  <a:cxn ang="0">
                    <a:pos x="T0" y="T1"/>
                  </a:cxn>
                  <a:cxn ang="0">
                    <a:pos x="T2" y="T3"/>
                  </a:cxn>
                  <a:cxn ang="0">
                    <a:pos x="T4" y="T5"/>
                  </a:cxn>
                  <a:cxn ang="0">
                    <a:pos x="T6" y="T7"/>
                  </a:cxn>
                  <a:cxn ang="0">
                    <a:pos x="T8" y="T9"/>
                  </a:cxn>
                </a:cxnLst>
                <a:rect l="0" t="0" r="r" b="b"/>
                <a:pathLst>
                  <a:path w="222" h="180">
                    <a:moveTo>
                      <a:pt x="46" y="0"/>
                    </a:moveTo>
                    <a:cubicBezTo>
                      <a:pt x="222" y="129"/>
                      <a:pt x="222" y="129"/>
                      <a:pt x="222" y="129"/>
                    </a:cubicBezTo>
                    <a:cubicBezTo>
                      <a:pt x="222" y="129"/>
                      <a:pt x="198" y="180"/>
                      <a:pt x="197" y="177"/>
                    </a:cubicBezTo>
                    <a:cubicBezTo>
                      <a:pt x="195" y="174"/>
                      <a:pt x="0" y="51"/>
                      <a:pt x="0" y="51"/>
                    </a:cubicBezTo>
                    <a:lnTo>
                      <a:pt x="46" y="0"/>
                    </a:ln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2500" lnSpcReduction="20000"/>
              </a:bodyPr>
              <a:lstStyle/>
              <a:p>
                <a:pPr algn="ctr"/>
                <a:endParaRPr sz="2400"/>
              </a:p>
            </p:txBody>
          </p:sp>
          <p:sp>
            <p:nvSpPr>
              <p:cNvPr id="313" name="ísľíḑe"/>
              <p:cNvSpPr/>
              <p:nvPr/>
            </p:nvSpPr>
            <p:spPr bwMode="auto">
              <a:xfrm>
                <a:off x="6658188" y="2828236"/>
                <a:ext cx="224942" cy="230149"/>
              </a:xfrm>
              <a:custGeom>
                <a:avLst/>
                <a:gdLst>
                  <a:gd name="T0" fmla="*/ 104 w 115"/>
                  <a:gd name="T1" fmla="*/ 118 h 118"/>
                  <a:gd name="T2" fmla="*/ 83 w 115"/>
                  <a:gd name="T3" fmla="*/ 110 h 118"/>
                  <a:gd name="T4" fmla="*/ 1 w 115"/>
                  <a:gd name="T5" fmla="*/ 57 h 118"/>
                  <a:gd name="T6" fmla="*/ 24 w 115"/>
                  <a:gd name="T7" fmla="*/ 14 h 118"/>
                  <a:gd name="T8" fmla="*/ 40 w 115"/>
                  <a:gd name="T9" fmla="*/ 1 h 118"/>
                  <a:gd name="T10" fmla="*/ 113 w 115"/>
                  <a:gd name="T11" fmla="*/ 56 h 118"/>
                  <a:gd name="T12" fmla="*/ 104 w 115"/>
                  <a:gd name="T13" fmla="*/ 118 h 118"/>
                </a:gdLst>
                <a:ahLst/>
                <a:cxnLst>
                  <a:cxn ang="0">
                    <a:pos x="T0" y="T1"/>
                  </a:cxn>
                  <a:cxn ang="0">
                    <a:pos x="T2" y="T3"/>
                  </a:cxn>
                  <a:cxn ang="0">
                    <a:pos x="T4" y="T5"/>
                  </a:cxn>
                  <a:cxn ang="0">
                    <a:pos x="T6" y="T7"/>
                  </a:cxn>
                  <a:cxn ang="0">
                    <a:pos x="T8" y="T9"/>
                  </a:cxn>
                  <a:cxn ang="0">
                    <a:pos x="T10" y="T11"/>
                  </a:cxn>
                  <a:cxn ang="0">
                    <a:pos x="T12" y="T13"/>
                  </a:cxn>
                </a:cxnLst>
                <a:rect l="0" t="0" r="r" b="b"/>
                <a:pathLst>
                  <a:path w="115" h="118">
                    <a:moveTo>
                      <a:pt x="104" y="118"/>
                    </a:moveTo>
                    <a:cubicBezTo>
                      <a:pt x="93" y="111"/>
                      <a:pt x="83" y="110"/>
                      <a:pt x="83" y="110"/>
                    </a:cubicBezTo>
                    <a:cubicBezTo>
                      <a:pt x="83" y="110"/>
                      <a:pt x="2" y="63"/>
                      <a:pt x="1" y="57"/>
                    </a:cubicBezTo>
                    <a:cubicBezTo>
                      <a:pt x="0" y="52"/>
                      <a:pt x="17" y="23"/>
                      <a:pt x="24" y="14"/>
                    </a:cubicBezTo>
                    <a:cubicBezTo>
                      <a:pt x="31" y="5"/>
                      <a:pt x="38" y="1"/>
                      <a:pt x="40" y="1"/>
                    </a:cubicBezTo>
                    <a:cubicBezTo>
                      <a:pt x="42" y="0"/>
                      <a:pt x="115" y="52"/>
                      <a:pt x="113" y="56"/>
                    </a:cubicBezTo>
                    <a:cubicBezTo>
                      <a:pt x="111" y="59"/>
                      <a:pt x="104" y="118"/>
                      <a:pt x="104" y="11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14" name="íS1iḋé"/>
              <p:cNvSpPr/>
              <p:nvPr/>
            </p:nvSpPr>
            <p:spPr bwMode="auto">
              <a:xfrm>
                <a:off x="6810231" y="2687647"/>
                <a:ext cx="307212" cy="478002"/>
              </a:xfrm>
              <a:custGeom>
                <a:avLst/>
                <a:gdLst>
                  <a:gd name="T0" fmla="*/ 15 w 157"/>
                  <a:gd name="T1" fmla="*/ 115 h 245"/>
                  <a:gd name="T2" fmla="*/ 2 w 157"/>
                  <a:gd name="T3" fmla="*/ 185 h 245"/>
                  <a:gd name="T4" fmla="*/ 46 w 157"/>
                  <a:gd name="T5" fmla="*/ 224 h 245"/>
                  <a:gd name="T6" fmla="*/ 74 w 157"/>
                  <a:gd name="T7" fmla="*/ 239 h 245"/>
                  <a:gd name="T8" fmla="*/ 147 w 157"/>
                  <a:gd name="T9" fmla="*/ 19 h 245"/>
                  <a:gd name="T10" fmla="*/ 46 w 157"/>
                  <a:gd name="T11" fmla="*/ 83 h 245"/>
                  <a:gd name="T12" fmla="*/ 15 w 157"/>
                  <a:gd name="T13" fmla="*/ 101 h 245"/>
                  <a:gd name="T14" fmla="*/ 11 w 157"/>
                  <a:gd name="T15" fmla="*/ 113 h 245"/>
                  <a:gd name="T16" fmla="*/ 15 w 157"/>
                  <a:gd name="T17" fmla="*/ 11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245">
                    <a:moveTo>
                      <a:pt x="15" y="115"/>
                    </a:moveTo>
                    <a:cubicBezTo>
                      <a:pt x="9" y="134"/>
                      <a:pt x="0" y="178"/>
                      <a:pt x="2" y="185"/>
                    </a:cubicBezTo>
                    <a:cubicBezTo>
                      <a:pt x="2" y="185"/>
                      <a:pt x="31" y="214"/>
                      <a:pt x="46" y="224"/>
                    </a:cubicBezTo>
                    <a:cubicBezTo>
                      <a:pt x="52" y="228"/>
                      <a:pt x="68" y="238"/>
                      <a:pt x="74" y="239"/>
                    </a:cubicBezTo>
                    <a:cubicBezTo>
                      <a:pt x="112" y="245"/>
                      <a:pt x="157" y="26"/>
                      <a:pt x="147" y="19"/>
                    </a:cubicBezTo>
                    <a:cubicBezTo>
                      <a:pt x="120" y="0"/>
                      <a:pt x="87" y="43"/>
                      <a:pt x="46" y="83"/>
                    </a:cubicBezTo>
                    <a:cubicBezTo>
                      <a:pt x="46" y="83"/>
                      <a:pt x="21" y="98"/>
                      <a:pt x="15" y="101"/>
                    </a:cubicBezTo>
                    <a:cubicBezTo>
                      <a:pt x="9" y="104"/>
                      <a:pt x="7" y="110"/>
                      <a:pt x="11" y="113"/>
                    </a:cubicBezTo>
                    <a:cubicBezTo>
                      <a:pt x="11" y="114"/>
                      <a:pt x="13" y="115"/>
                      <a:pt x="15" y="115"/>
                    </a:cubicBezTo>
                    <a:close/>
                  </a:path>
                </a:pathLst>
              </a:custGeom>
              <a:solidFill>
                <a:srgbClr val="F3744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90000" lnSpcReduction="10000"/>
              </a:bodyPr>
              <a:lstStyle/>
              <a:p>
                <a:pPr algn="ctr"/>
                <a:endParaRPr sz="2400"/>
              </a:p>
            </p:txBody>
          </p:sp>
          <p:sp>
            <p:nvSpPr>
              <p:cNvPr id="315" name="ïṧľîḑê"/>
              <p:cNvSpPr/>
              <p:nvPr/>
            </p:nvSpPr>
            <p:spPr bwMode="auto">
              <a:xfrm>
                <a:off x="6906040" y="2714724"/>
                <a:ext cx="211404" cy="450926"/>
              </a:xfrm>
              <a:custGeom>
                <a:avLst/>
                <a:gdLst>
                  <a:gd name="T0" fmla="*/ 5 w 108"/>
                  <a:gd name="T1" fmla="*/ 215 h 231"/>
                  <a:gd name="T2" fmla="*/ 25 w 108"/>
                  <a:gd name="T3" fmla="*/ 225 h 231"/>
                  <a:gd name="T4" fmla="*/ 98 w 108"/>
                  <a:gd name="T5" fmla="*/ 5 h 231"/>
                  <a:gd name="T6" fmla="*/ 85 w 108"/>
                  <a:gd name="T7" fmla="*/ 0 h 231"/>
                  <a:gd name="T8" fmla="*/ 54 w 108"/>
                  <a:gd name="T9" fmla="*/ 26 h 231"/>
                  <a:gd name="T10" fmla="*/ 12 w 108"/>
                  <a:gd name="T11" fmla="*/ 122 h 231"/>
                  <a:gd name="T12" fmla="*/ 4 w 108"/>
                  <a:gd name="T13" fmla="*/ 210 h 231"/>
                  <a:gd name="T14" fmla="*/ 5 w 108"/>
                  <a:gd name="T15" fmla="*/ 215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231">
                    <a:moveTo>
                      <a:pt x="5" y="215"/>
                    </a:moveTo>
                    <a:cubicBezTo>
                      <a:pt x="12" y="220"/>
                      <a:pt x="21" y="225"/>
                      <a:pt x="25" y="225"/>
                    </a:cubicBezTo>
                    <a:cubicBezTo>
                      <a:pt x="63" y="231"/>
                      <a:pt x="108" y="12"/>
                      <a:pt x="98" y="5"/>
                    </a:cubicBezTo>
                    <a:cubicBezTo>
                      <a:pt x="94" y="2"/>
                      <a:pt x="90" y="1"/>
                      <a:pt x="85" y="0"/>
                    </a:cubicBezTo>
                    <a:cubicBezTo>
                      <a:pt x="85" y="1"/>
                      <a:pt x="72" y="3"/>
                      <a:pt x="54" y="26"/>
                    </a:cubicBezTo>
                    <a:cubicBezTo>
                      <a:pt x="36" y="50"/>
                      <a:pt x="23" y="86"/>
                      <a:pt x="12" y="122"/>
                    </a:cubicBezTo>
                    <a:cubicBezTo>
                      <a:pt x="1" y="159"/>
                      <a:pt x="0" y="191"/>
                      <a:pt x="4" y="210"/>
                    </a:cubicBezTo>
                    <a:cubicBezTo>
                      <a:pt x="4" y="212"/>
                      <a:pt x="5" y="214"/>
                      <a:pt x="5" y="215"/>
                    </a:cubicBezTo>
                    <a:close/>
                  </a:path>
                </a:pathLst>
              </a:custGeom>
              <a:solidFill>
                <a:srgbClr val="ECA452"/>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92500" lnSpcReduction="20000"/>
              </a:bodyPr>
              <a:lstStyle/>
              <a:p>
                <a:pPr algn="ctr"/>
                <a:endParaRPr sz="2400"/>
              </a:p>
            </p:txBody>
          </p:sp>
          <p:sp>
            <p:nvSpPr>
              <p:cNvPr id="316" name="îṥ1iḑé"/>
              <p:cNvSpPr/>
              <p:nvPr/>
            </p:nvSpPr>
            <p:spPr bwMode="auto">
              <a:xfrm>
                <a:off x="5876099" y="2870933"/>
                <a:ext cx="318667" cy="462381"/>
              </a:xfrm>
              <a:custGeom>
                <a:avLst/>
                <a:gdLst>
                  <a:gd name="T0" fmla="*/ 163 w 163"/>
                  <a:gd name="T1" fmla="*/ 15 h 237"/>
                  <a:gd name="T2" fmla="*/ 59 w 163"/>
                  <a:gd name="T3" fmla="*/ 236 h 237"/>
                  <a:gd name="T4" fmla="*/ 0 w 163"/>
                  <a:gd name="T5" fmla="*/ 229 h 237"/>
                  <a:gd name="T6" fmla="*/ 97 w 163"/>
                  <a:gd name="T7" fmla="*/ 0 h 237"/>
                  <a:gd name="T8" fmla="*/ 163 w 163"/>
                  <a:gd name="T9" fmla="*/ 15 h 237"/>
                </a:gdLst>
                <a:ahLst/>
                <a:cxnLst>
                  <a:cxn ang="0">
                    <a:pos x="T0" y="T1"/>
                  </a:cxn>
                  <a:cxn ang="0">
                    <a:pos x="T2" y="T3"/>
                  </a:cxn>
                  <a:cxn ang="0">
                    <a:pos x="T4" y="T5"/>
                  </a:cxn>
                  <a:cxn ang="0">
                    <a:pos x="T6" y="T7"/>
                  </a:cxn>
                  <a:cxn ang="0">
                    <a:pos x="T8" y="T9"/>
                  </a:cxn>
                </a:cxnLst>
                <a:rect l="0" t="0" r="r" b="b"/>
                <a:pathLst>
                  <a:path w="163" h="237">
                    <a:moveTo>
                      <a:pt x="163" y="15"/>
                    </a:moveTo>
                    <a:cubicBezTo>
                      <a:pt x="156" y="27"/>
                      <a:pt x="67" y="237"/>
                      <a:pt x="59" y="236"/>
                    </a:cubicBezTo>
                    <a:cubicBezTo>
                      <a:pt x="0" y="229"/>
                      <a:pt x="0" y="229"/>
                      <a:pt x="0" y="229"/>
                    </a:cubicBezTo>
                    <a:cubicBezTo>
                      <a:pt x="97" y="0"/>
                      <a:pt x="97" y="0"/>
                      <a:pt x="97" y="0"/>
                    </a:cubicBezTo>
                    <a:lnTo>
                      <a:pt x="163" y="15"/>
                    </a:ln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7500" lnSpcReduction="10000"/>
              </a:bodyPr>
              <a:lstStyle/>
              <a:p>
                <a:pPr algn="ctr"/>
                <a:endParaRPr sz="2400"/>
              </a:p>
            </p:txBody>
          </p:sp>
          <p:sp>
            <p:nvSpPr>
              <p:cNvPr id="317" name="ïṡļiďè"/>
              <p:cNvSpPr/>
              <p:nvPr/>
            </p:nvSpPr>
            <p:spPr bwMode="auto">
              <a:xfrm>
                <a:off x="5844857" y="3085461"/>
                <a:ext cx="254101" cy="308254"/>
              </a:xfrm>
              <a:custGeom>
                <a:avLst/>
                <a:gdLst>
                  <a:gd name="T0" fmla="*/ 110 w 130"/>
                  <a:gd name="T1" fmla="*/ 122 h 158"/>
                  <a:gd name="T2" fmla="*/ 8 w 130"/>
                  <a:gd name="T3" fmla="*/ 125 h 158"/>
                  <a:gd name="T4" fmla="*/ 60 w 130"/>
                  <a:gd name="T5" fmla="*/ 6 h 158"/>
                  <a:gd name="T6" fmla="*/ 72 w 130"/>
                  <a:gd name="T7" fmla="*/ 2 h 158"/>
                  <a:gd name="T8" fmla="*/ 126 w 130"/>
                  <a:gd name="T9" fmla="*/ 21 h 158"/>
                  <a:gd name="T10" fmla="*/ 129 w 130"/>
                  <a:gd name="T11" fmla="*/ 29 h 158"/>
                  <a:gd name="T12" fmla="*/ 98 w 130"/>
                  <a:gd name="T13" fmla="*/ 95 h 158"/>
                  <a:gd name="T14" fmla="*/ 110 w 130"/>
                  <a:gd name="T15" fmla="*/ 122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58">
                    <a:moveTo>
                      <a:pt x="110" y="122"/>
                    </a:moveTo>
                    <a:cubicBezTo>
                      <a:pt x="83" y="135"/>
                      <a:pt x="0" y="158"/>
                      <a:pt x="8" y="125"/>
                    </a:cubicBezTo>
                    <a:cubicBezTo>
                      <a:pt x="18" y="85"/>
                      <a:pt x="47" y="26"/>
                      <a:pt x="60" y="6"/>
                    </a:cubicBezTo>
                    <a:cubicBezTo>
                      <a:pt x="63" y="1"/>
                      <a:pt x="67" y="0"/>
                      <a:pt x="72" y="2"/>
                    </a:cubicBezTo>
                    <a:cubicBezTo>
                      <a:pt x="76" y="4"/>
                      <a:pt x="123" y="17"/>
                      <a:pt x="126" y="21"/>
                    </a:cubicBezTo>
                    <a:cubicBezTo>
                      <a:pt x="130" y="26"/>
                      <a:pt x="129" y="27"/>
                      <a:pt x="129" y="29"/>
                    </a:cubicBezTo>
                    <a:cubicBezTo>
                      <a:pt x="129" y="31"/>
                      <a:pt x="98" y="95"/>
                      <a:pt x="98" y="95"/>
                    </a:cubicBezTo>
                    <a:lnTo>
                      <a:pt x="110" y="12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7500" lnSpcReduction="20000"/>
              </a:bodyPr>
              <a:lstStyle/>
              <a:p>
                <a:pPr algn="ctr"/>
                <a:endParaRPr sz="2400"/>
              </a:p>
            </p:txBody>
          </p:sp>
          <p:sp>
            <p:nvSpPr>
              <p:cNvPr id="318" name="iṩḷiḍé"/>
              <p:cNvSpPr/>
              <p:nvPr/>
            </p:nvSpPr>
            <p:spPr bwMode="auto">
              <a:xfrm>
                <a:off x="5821946" y="3217719"/>
                <a:ext cx="425932" cy="178079"/>
              </a:xfrm>
              <a:custGeom>
                <a:avLst/>
                <a:gdLst>
                  <a:gd name="T0" fmla="*/ 201 w 218"/>
                  <a:gd name="T1" fmla="*/ 91 h 91"/>
                  <a:gd name="T2" fmla="*/ 7 w 218"/>
                  <a:gd name="T3" fmla="*/ 91 h 91"/>
                  <a:gd name="T4" fmla="*/ 2 w 218"/>
                  <a:gd name="T5" fmla="*/ 88 h 91"/>
                  <a:gd name="T6" fmla="*/ 19 w 218"/>
                  <a:gd name="T7" fmla="*/ 45 h 91"/>
                  <a:gd name="T8" fmla="*/ 35 w 218"/>
                  <a:gd name="T9" fmla="*/ 17 h 91"/>
                  <a:gd name="T10" fmla="*/ 106 w 218"/>
                  <a:gd name="T11" fmla="*/ 3 h 91"/>
                  <a:gd name="T12" fmla="*/ 123 w 218"/>
                  <a:gd name="T13" fmla="*/ 22 h 91"/>
                  <a:gd name="T14" fmla="*/ 201 w 218"/>
                  <a:gd name="T15" fmla="*/ 91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91">
                    <a:moveTo>
                      <a:pt x="201" y="91"/>
                    </a:moveTo>
                    <a:cubicBezTo>
                      <a:pt x="201" y="91"/>
                      <a:pt x="37" y="91"/>
                      <a:pt x="7" y="91"/>
                    </a:cubicBezTo>
                    <a:cubicBezTo>
                      <a:pt x="5" y="91"/>
                      <a:pt x="3" y="90"/>
                      <a:pt x="2" y="88"/>
                    </a:cubicBezTo>
                    <a:cubicBezTo>
                      <a:pt x="0" y="75"/>
                      <a:pt x="9" y="55"/>
                      <a:pt x="19" y="45"/>
                    </a:cubicBezTo>
                    <a:cubicBezTo>
                      <a:pt x="23" y="35"/>
                      <a:pt x="29" y="23"/>
                      <a:pt x="35" y="17"/>
                    </a:cubicBezTo>
                    <a:cubicBezTo>
                      <a:pt x="40" y="11"/>
                      <a:pt x="88" y="0"/>
                      <a:pt x="106" y="3"/>
                    </a:cubicBezTo>
                    <a:cubicBezTo>
                      <a:pt x="124" y="5"/>
                      <a:pt x="111" y="13"/>
                      <a:pt x="123" y="22"/>
                    </a:cubicBezTo>
                    <a:cubicBezTo>
                      <a:pt x="142" y="37"/>
                      <a:pt x="218" y="60"/>
                      <a:pt x="201" y="91"/>
                    </a:cubicBezTo>
                    <a:close/>
                  </a:path>
                </a:pathLst>
              </a:custGeom>
              <a:solidFill>
                <a:srgbClr val="F3744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19" name="í$ļïḑê"/>
              <p:cNvSpPr/>
              <p:nvPr/>
            </p:nvSpPr>
            <p:spPr bwMode="auto">
              <a:xfrm>
                <a:off x="5825070" y="3362473"/>
                <a:ext cx="394690" cy="33325"/>
              </a:xfrm>
              <a:custGeom>
                <a:avLst/>
                <a:gdLst>
                  <a:gd name="T0" fmla="*/ 199 w 202"/>
                  <a:gd name="T1" fmla="*/ 17 h 17"/>
                  <a:gd name="T2" fmla="*/ 5 w 202"/>
                  <a:gd name="T3" fmla="*/ 17 h 17"/>
                  <a:gd name="T4" fmla="*/ 0 w 202"/>
                  <a:gd name="T5" fmla="*/ 14 h 17"/>
                  <a:gd name="T6" fmla="*/ 0 w 202"/>
                  <a:gd name="T7" fmla="*/ 3 h 17"/>
                  <a:gd name="T8" fmla="*/ 199 w 202"/>
                  <a:gd name="T9" fmla="*/ 0 h 17"/>
                  <a:gd name="T10" fmla="*/ 199 w 202"/>
                  <a:gd name="T11" fmla="*/ 17 h 17"/>
                </a:gdLst>
                <a:ahLst/>
                <a:cxnLst>
                  <a:cxn ang="0">
                    <a:pos x="T0" y="T1"/>
                  </a:cxn>
                  <a:cxn ang="0">
                    <a:pos x="T2" y="T3"/>
                  </a:cxn>
                  <a:cxn ang="0">
                    <a:pos x="T4" y="T5"/>
                  </a:cxn>
                  <a:cxn ang="0">
                    <a:pos x="T6" y="T7"/>
                  </a:cxn>
                  <a:cxn ang="0">
                    <a:pos x="T8" y="T9"/>
                  </a:cxn>
                  <a:cxn ang="0">
                    <a:pos x="T10" y="T11"/>
                  </a:cxn>
                </a:cxnLst>
                <a:rect l="0" t="0" r="r" b="b"/>
                <a:pathLst>
                  <a:path w="202" h="17">
                    <a:moveTo>
                      <a:pt x="199" y="17"/>
                    </a:moveTo>
                    <a:cubicBezTo>
                      <a:pt x="199" y="17"/>
                      <a:pt x="35" y="17"/>
                      <a:pt x="5" y="17"/>
                    </a:cubicBezTo>
                    <a:cubicBezTo>
                      <a:pt x="3" y="17"/>
                      <a:pt x="1" y="16"/>
                      <a:pt x="0" y="14"/>
                    </a:cubicBezTo>
                    <a:cubicBezTo>
                      <a:pt x="0" y="11"/>
                      <a:pt x="0" y="7"/>
                      <a:pt x="0" y="3"/>
                    </a:cubicBezTo>
                    <a:cubicBezTo>
                      <a:pt x="199" y="0"/>
                      <a:pt x="199" y="0"/>
                      <a:pt x="199" y="0"/>
                    </a:cubicBezTo>
                    <a:cubicBezTo>
                      <a:pt x="202" y="5"/>
                      <a:pt x="202" y="11"/>
                      <a:pt x="199" y="17"/>
                    </a:cubicBezTo>
                    <a:close/>
                  </a:path>
                </a:pathLst>
              </a:custGeom>
              <a:solidFill>
                <a:srgbClr val="ECA452"/>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20" name="iSliḑè"/>
              <p:cNvSpPr/>
              <p:nvPr/>
            </p:nvSpPr>
            <p:spPr bwMode="auto">
              <a:xfrm>
                <a:off x="5817780" y="2498113"/>
                <a:ext cx="894560" cy="797711"/>
              </a:xfrm>
              <a:custGeom>
                <a:avLst/>
                <a:gdLst>
                  <a:gd name="T0" fmla="*/ 131 w 458"/>
                  <a:gd name="T1" fmla="*/ 9 h 409"/>
                  <a:gd name="T2" fmla="*/ 0 w 458"/>
                  <a:gd name="T3" fmla="*/ 211 h 409"/>
                  <a:gd name="T4" fmla="*/ 458 w 458"/>
                  <a:gd name="T5" fmla="*/ 132 h 409"/>
                  <a:gd name="T6" fmla="*/ 300 w 458"/>
                  <a:gd name="T7" fmla="*/ 0 h 409"/>
                  <a:gd name="T8" fmla="*/ 131 w 458"/>
                  <a:gd name="T9" fmla="*/ 9 h 409"/>
                </a:gdLst>
                <a:ahLst/>
                <a:cxnLst>
                  <a:cxn ang="0">
                    <a:pos x="T0" y="T1"/>
                  </a:cxn>
                  <a:cxn ang="0">
                    <a:pos x="T2" y="T3"/>
                  </a:cxn>
                  <a:cxn ang="0">
                    <a:pos x="T4" y="T5"/>
                  </a:cxn>
                  <a:cxn ang="0">
                    <a:pos x="T6" y="T7"/>
                  </a:cxn>
                  <a:cxn ang="0">
                    <a:pos x="T8" y="T9"/>
                  </a:cxn>
                </a:cxnLst>
                <a:rect l="0" t="0" r="r" b="b"/>
                <a:pathLst>
                  <a:path w="458" h="409">
                    <a:moveTo>
                      <a:pt x="131" y="9"/>
                    </a:moveTo>
                    <a:cubicBezTo>
                      <a:pt x="131" y="9"/>
                      <a:pt x="59" y="169"/>
                      <a:pt x="0" y="211"/>
                    </a:cubicBezTo>
                    <a:cubicBezTo>
                      <a:pt x="143" y="409"/>
                      <a:pt x="367" y="123"/>
                      <a:pt x="458" y="132"/>
                    </a:cubicBezTo>
                    <a:cubicBezTo>
                      <a:pt x="300" y="0"/>
                      <a:pt x="300" y="0"/>
                      <a:pt x="300" y="0"/>
                    </a:cubicBezTo>
                    <a:lnTo>
                      <a:pt x="131" y="9"/>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321" name="îšľiďè"/>
              <p:cNvSpPr/>
              <p:nvPr/>
            </p:nvSpPr>
            <p:spPr bwMode="auto">
              <a:xfrm>
                <a:off x="5817780" y="2535603"/>
                <a:ext cx="894560" cy="760220"/>
              </a:xfrm>
              <a:custGeom>
                <a:avLst/>
                <a:gdLst>
                  <a:gd name="T0" fmla="*/ 0 w 458"/>
                  <a:gd name="T1" fmla="*/ 192 h 390"/>
                  <a:gd name="T2" fmla="*/ 458 w 458"/>
                  <a:gd name="T3" fmla="*/ 113 h 390"/>
                  <a:gd name="T4" fmla="*/ 322 w 458"/>
                  <a:gd name="T5" fmla="*/ 0 h 390"/>
                  <a:gd name="T6" fmla="*/ 300 w 458"/>
                  <a:gd name="T7" fmla="*/ 4 h 390"/>
                  <a:gd name="T8" fmla="*/ 322 w 458"/>
                  <a:gd name="T9" fmla="*/ 28 h 390"/>
                  <a:gd name="T10" fmla="*/ 272 w 458"/>
                  <a:gd name="T11" fmla="*/ 16 h 390"/>
                  <a:gd name="T12" fmla="*/ 110 w 458"/>
                  <a:gd name="T13" fmla="*/ 47 h 390"/>
                  <a:gd name="T14" fmla="*/ 88 w 458"/>
                  <a:gd name="T15" fmla="*/ 75 h 390"/>
                  <a:gd name="T16" fmla="*/ 80 w 458"/>
                  <a:gd name="T17" fmla="*/ 88 h 390"/>
                  <a:gd name="T18" fmla="*/ 135 w 458"/>
                  <a:gd name="T19" fmla="*/ 106 h 390"/>
                  <a:gd name="T20" fmla="*/ 192 w 458"/>
                  <a:gd name="T21" fmla="*/ 84 h 390"/>
                  <a:gd name="T22" fmla="*/ 238 w 458"/>
                  <a:gd name="T23" fmla="*/ 65 h 390"/>
                  <a:gd name="T24" fmla="*/ 289 w 458"/>
                  <a:gd name="T25" fmla="*/ 68 h 390"/>
                  <a:gd name="T26" fmla="*/ 318 w 458"/>
                  <a:gd name="T27" fmla="*/ 40 h 390"/>
                  <a:gd name="T28" fmla="*/ 327 w 458"/>
                  <a:gd name="T29" fmla="*/ 33 h 390"/>
                  <a:gd name="T30" fmla="*/ 387 w 458"/>
                  <a:gd name="T31" fmla="*/ 101 h 390"/>
                  <a:gd name="T32" fmla="*/ 68 w 458"/>
                  <a:gd name="T33" fmla="*/ 227 h 390"/>
                  <a:gd name="T34" fmla="*/ 0 w 458"/>
                  <a:gd name="T35" fmla="*/ 19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8" h="390">
                    <a:moveTo>
                      <a:pt x="0" y="192"/>
                    </a:moveTo>
                    <a:cubicBezTo>
                      <a:pt x="143" y="390"/>
                      <a:pt x="367" y="104"/>
                      <a:pt x="458" y="113"/>
                    </a:cubicBezTo>
                    <a:cubicBezTo>
                      <a:pt x="322" y="0"/>
                      <a:pt x="322" y="0"/>
                      <a:pt x="322" y="0"/>
                    </a:cubicBezTo>
                    <a:cubicBezTo>
                      <a:pt x="309" y="2"/>
                      <a:pt x="300" y="4"/>
                      <a:pt x="300" y="4"/>
                    </a:cubicBezTo>
                    <a:cubicBezTo>
                      <a:pt x="303" y="8"/>
                      <a:pt x="312" y="17"/>
                      <a:pt x="322" y="28"/>
                    </a:cubicBezTo>
                    <a:cubicBezTo>
                      <a:pt x="272" y="16"/>
                      <a:pt x="272" y="16"/>
                      <a:pt x="272" y="16"/>
                    </a:cubicBezTo>
                    <a:cubicBezTo>
                      <a:pt x="110" y="47"/>
                      <a:pt x="110" y="47"/>
                      <a:pt x="110" y="47"/>
                    </a:cubicBezTo>
                    <a:cubicBezTo>
                      <a:pt x="88" y="75"/>
                      <a:pt x="88" y="75"/>
                      <a:pt x="88" y="75"/>
                    </a:cubicBezTo>
                    <a:cubicBezTo>
                      <a:pt x="80" y="88"/>
                      <a:pt x="80" y="88"/>
                      <a:pt x="80" y="88"/>
                    </a:cubicBezTo>
                    <a:cubicBezTo>
                      <a:pt x="80" y="88"/>
                      <a:pt x="121" y="105"/>
                      <a:pt x="135" y="106"/>
                    </a:cubicBezTo>
                    <a:cubicBezTo>
                      <a:pt x="149" y="107"/>
                      <a:pt x="171" y="96"/>
                      <a:pt x="192" y="84"/>
                    </a:cubicBezTo>
                    <a:cubicBezTo>
                      <a:pt x="213" y="73"/>
                      <a:pt x="232" y="63"/>
                      <a:pt x="238" y="65"/>
                    </a:cubicBezTo>
                    <a:cubicBezTo>
                      <a:pt x="245" y="68"/>
                      <a:pt x="274" y="69"/>
                      <a:pt x="289" y="68"/>
                    </a:cubicBezTo>
                    <a:cubicBezTo>
                      <a:pt x="304" y="67"/>
                      <a:pt x="313" y="46"/>
                      <a:pt x="318" y="40"/>
                    </a:cubicBezTo>
                    <a:cubicBezTo>
                      <a:pt x="320" y="37"/>
                      <a:pt x="324" y="35"/>
                      <a:pt x="327" y="33"/>
                    </a:cubicBezTo>
                    <a:cubicBezTo>
                      <a:pt x="353" y="60"/>
                      <a:pt x="387" y="94"/>
                      <a:pt x="387" y="101"/>
                    </a:cubicBezTo>
                    <a:cubicBezTo>
                      <a:pt x="387" y="109"/>
                      <a:pt x="159" y="260"/>
                      <a:pt x="68" y="227"/>
                    </a:cubicBezTo>
                    <a:cubicBezTo>
                      <a:pt x="42" y="218"/>
                      <a:pt x="0" y="192"/>
                      <a:pt x="0" y="192"/>
                    </a:cubicBezTo>
                    <a:close/>
                  </a:path>
                </a:pathLst>
              </a:custGeom>
              <a:solidFill>
                <a:srgbClr val="545554"/>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322" name="ï$ļïḑe"/>
              <p:cNvSpPr/>
              <p:nvPr/>
            </p:nvSpPr>
            <p:spPr bwMode="auto">
              <a:xfrm>
                <a:off x="6230175" y="1890978"/>
                <a:ext cx="693570" cy="707109"/>
              </a:xfrm>
              <a:custGeom>
                <a:avLst/>
                <a:gdLst>
                  <a:gd name="T0" fmla="*/ 7 w 355"/>
                  <a:gd name="T1" fmla="*/ 21 h 362"/>
                  <a:gd name="T2" fmla="*/ 13 w 355"/>
                  <a:gd name="T3" fmla="*/ 59 h 362"/>
                  <a:gd name="T4" fmla="*/ 248 w 355"/>
                  <a:gd name="T5" fmla="*/ 332 h 362"/>
                  <a:gd name="T6" fmla="*/ 345 w 355"/>
                  <a:gd name="T7" fmla="*/ 312 h 362"/>
                  <a:gd name="T8" fmla="*/ 281 w 355"/>
                  <a:gd name="T9" fmla="*/ 311 h 362"/>
                  <a:gd name="T10" fmla="*/ 146 w 355"/>
                  <a:gd name="T11" fmla="*/ 154 h 362"/>
                  <a:gd name="T12" fmla="*/ 7 w 355"/>
                  <a:gd name="T13" fmla="*/ 21 h 362"/>
                </a:gdLst>
                <a:ahLst/>
                <a:cxnLst>
                  <a:cxn ang="0">
                    <a:pos x="T0" y="T1"/>
                  </a:cxn>
                  <a:cxn ang="0">
                    <a:pos x="T2" y="T3"/>
                  </a:cxn>
                  <a:cxn ang="0">
                    <a:pos x="T4" y="T5"/>
                  </a:cxn>
                  <a:cxn ang="0">
                    <a:pos x="T6" y="T7"/>
                  </a:cxn>
                  <a:cxn ang="0">
                    <a:pos x="T8" y="T9"/>
                  </a:cxn>
                  <a:cxn ang="0">
                    <a:pos x="T10" y="T11"/>
                  </a:cxn>
                  <a:cxn ang="0">
                    <a:pos x="T12" y="T13"/>
                  </a:cxn>
                </a:cxnLst>
                <a:rect l="0" t="0" r="r" b="b"/>
                <a:pathLst>
                  <a:path w="355" h="362">
                    <a:moveTo>
                      <a:pt x="7" y="21"/>
                    </a:moveTo>
                    <a:cubicBezTo>
                      <a:pt x="3" y="25"/>
                      <a:pt x="0" y="38"/>
                      <a:pt x="13" y="59"/>
                    </a:cubicBezTo>
                    <a:cubicBezTo>
                      <a:pt x="64" y="143"/>
                      <a:pt x="224" y="323"/>
                      <a:pt x="248" y="332"/>
                    </a:cubicBezTo>
                    <a:cubicBezTo>
                      <a:pt x="325" y="362"/>
                      <a:pt x="355" y="311"/>
                      <a:pt x="345" y="312"/>
                    </a:cubicBezTo>
                    <a:cubicBezTo>
                      <a:pt x="328" y="314"/>
                      <a:pt x="305" y="314"/>
                      <a:pt x="281" y="311"/>
                    </a:cubicBezTo>
                    <a:cubicBezTo>
                      <a:pt x="279" y="311"/>
                      <a:pt x="210" y="232"/>
                      <a:pt x="146" y="154"/>
                    </a:cubicBezTo>
                    <a:cubicBezTo>
                      <a:pt x="83" y="77"/>
                      <a:pt x="25" y="0"/>
                      <a:pt x="7" y="21"/>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323" name="îS1îďê"/>
              <p:cNvSpPr/>
              <p:nvPr/>
            </p:nvSpPr>
            <p:spPr bwMode="auto">
              <a:xfrm>
                <a:off x="6239546" y="1973249"/>
                <a:ext cx="300964" cy="335330"/>
              </a:xfrm>
              <a:custGeom>
                <a:avLst/>
                <a:gdLst>
                  <a:gd name="T0" fmla="*/ 0 w 154"/>
                  <a:gd name="T1" fmla="*/ 0 h 172"/>
                  <a:gd name="T2" fmla="*/ 8 w 154"/>
                  <a:gd name="T3" fmla="*/ 17 h 172"/>
                  <a:gd name="T4" fmla="*/ 127 w 154"/>
                  <a:gd name="T5" fmla="*/ 172 h 172"/>
                  <a:gd name="T6" fmla="*/ 154 w 154"/>
                  <a:gd name="T7" fmla="*/ 164 h 172"/>
                  <a:gd name="T8" fmla="*/ 0 w 154"/>
                  <a:gd name="T9" fmla="*/ 0 h 172"/>
                </a:gdLst>
                <a:ahLst/>
                <a:cxnLst>
                  <a:cxn ang="0">
                    <a:pos x="T0" y="T1"/>
                  </a:cxn>
                  <a:cxn ang="0">
                    <a:pos x="T2" y="T3"/>
                  </a:cxn>
                  <a:cxn ang="0">
                    <a:pos x="T4" y="T5"/>
                  </a:cxn>
                  <a:cxn ang="0">
                    <a:pos x="T6" y="T7"/>
                  </a:cxn>
                  <a:cxn ang="0">
                    <a:pos x="T8" y="T9"/>
                  </a:cxn>
                </a:cxnLst>
                <a:rect l="0" t="0" r="r" b="b"/>
                <a:pathLst>
                  <a:path w="154" h="172">
                    <a:moveTo>
                      <a:pt x="0" y="0"/>
                    </a:moveTo>
                    <a:cubicBezTo>
                      <a:pt x="2" y="5"/>
                      <a:pt x="4" y="11"/>
                      <a:pt x="8" y="17"/>
                    </a:cubicBezTo>
                    <a:cubicBezTo>
                      <a:pt x="32" y="57"/>
                      <a:pt x="80" y="118"/>
                      <a:pt x="127" y="172"/>
                    </a:cubicBezTo>
                    <a:cubicBezTo>
                      <a:pt x="154" y="164"/>
                      <a:pt x="154" y="164"/>
                      <a:pt x="154" y="164"/>
                    </a:cubicBezTo>
                    <a:lnTo>
                      <a:pt x="0" y="0"/>
                    </a:ln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57500" lnSpcReduction="20000"/>
              </a:bodyPr>
              <a:lstStyle/>
              <a:p>
                <a:pPr algn="ctr"/>
                <a:endParaRPr sz="2400"/>
              </a:p>
            </p:txBody>
          </p:sp>
          <p:sp>
            <p:nvSpPr>
              <p:cNvPr id="324" name="ïŝľîḋè"/>
              <p:cNvSpPr/>
              <p:nvPr/>
            </p:nvSpPr>
            <p:spPr bwMode="auto">
              <a:xfrm>
                <a:off x="5893802" y="1908682"/>
                <a:ext cx="595679" cy="819580"/>
              </a:xfrm>
              <a:custGeom>
                <a:avLst/>
                <a:gdLst>
                  <a:gd name="T0" fmla="*/ 174 w 305"/>
                  <a:gd name="T1" fmla="*/ 1 h 420"/>
                  <a:gd name="T2" fmla="*/ 31 w 305"/>
                  <a:gd name="T3" fmla="*/ 17 h 420"/>
                  <a:gd name="T4" fmla="*/ 0 w 305"/>
                  <a:gd name="T5" fmla="*/ 34 h 420"/>
                  <a:gd name="T6" fmla="*/ 50 w 305"/>
                  <a:gd name="T7" fmla="*/ 322 h 420"/>
                  <a:gd name="T8" fmla="*/ 23 w 305"/>
                  <a:gd name="T9" fmla="*/ 379 h 420"/>
                  <a:gd name="T10" fmla="*/ 110 w 305"/>
                  <a:gd name="T11" fmla="*/ 413 h 420"/>
                  <a:gd name="T12" fmla="*/ 196 w 305"/>
                  <a:gd name="T13" fmla="*/ 384 h 420"/>
                  <a:gd name="T14" fmla="*/ 196 w 305"/>
                  <a:gd name="T15" fmla="*/ 384 h 420"/>
                  <a:gd name="T16" fmla="*/ 199 w 305"/>
                  <a:gd name="T17" fmla="*/ 384 h 420"/>
                  <a:gd name="T18" fmla="*/ 262 w 305"/>
                  <a:gd name="T19" fmla="*/ 379 h 420"/>
                  <a:gd name="T20" fmla="*/ 276 w 305"/>
                  <a:gd name="T21" fmla="*/ 359 h 420"/>
                  <a:gd name="T22" fmla="*/ 298 w 305"/>
                  <a:gd name="T23" fmla="*/ 315 h 420"/>
                  <a:gd name="T24" fmla="*/ 222 w 305"/>
                  <a:gd name="T25" fmla="*/ 107 h 420"/>
                  <a:gd name="T26" fmla="*/ 174 w 305"/>
                  <a:gd name="T27" fmla="*/ 1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5" h="420">
                    <a:moveTo>
                      <a:pt x="174" y="1"/>
                    </a:moveTo>
                    <a:cubicBezTo>
                      <a:pt x="170" y="0"/>
                      <a:pt x="45" y="11"/>
                      <a:pt x="31" y="17"/>
                    </a:cubicBezTo>
                    <a:cubicBezTo>
                      <a:pt x="18" y="23"/>
                      <a:pt x="0" y="34"/>
                      <a:pt x="0" y="34"/>
                    </a:cubicBezTo>
                    <a:cubicBezTo>
                      <a:pt x="0" y="34"/>
                      <a:pt x="48" y="199"/>
                      <a:pt x="50" y="322"/>
                    </a:cubicBezTo>
                    <a:cubicBezTo>
                      <a:pt x="50" y="322"/>
                      <a:pt x="10" y="371"/>
                      <a:pt x="23" y="379"/>
                    </a:cubicBezTo>
                    <a:cubicBezTo>
                      <a:pt x="35" y="386"/>
                      <a:pt x="76" y="420"/>
                      <a:pt x="110" y="413"/>
                    </a:cubicBezTo>
                    <a:cubicBezTo>
                      <a:pt x="145" y="405"/>
                      <a:pt x="167" y="390"/>
                      <a:pt x="196" y="384"/>
                    </a:cubicBezTo>
                    <a:cubicBezTo>
                      <a:pt x="196" y="384"/>
                      <a:pt x="196" y="384"/>
                      <a:pt x="196" y="384"/>
                    </a:cubicBezTo>
                    <a:cubicBezTo>
                      <a:pt x="199" y="384"/>
                      <a:pt x="199" y="384"/>
                      <a:pt x="199" y="384"/>
                    </a:cubicBezTo>
                    <a:cubicBezTo>
                      <a:pt x="226" y="380"/>
                      <a:pt x="246" y="397"/>
                      <a:pt x="262" y="379"/>
                    </a:cubicBezTo>
                    <a:cubicBezTo>
                      <a:pt x="268" y="372"/>
                      <a:pt x="272" y="366"/>
                      <a:pt x="276" y="359"/>
                    </a:cubicBezTo>
                    <a:cubicBezTo>
                      <a:pt x="295" y="347"/>
                      <a:pt x="305" y="333"/>
                      <a:pt x="298" y="315"/>
                    </a:cubicBezTo>
                    <a:cubicBezTo>
                      <a:pt x="222" y="107"/>
                      <a:pt x="222" y="107"/>
                      <a:pt x="222" y="107"/>
                    </a:cubicBezTo>
                    <a:lnTo>
                      <a:pt x="174" y="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325" name="iṧ1iďè"/>
              <p:cNvSpPr/>
              <p:nvPr/>
            </p:nvSpPr>
            <p:spPr bwMode="auto">
              <a:xfrm>
                <a:off x="5933375" y="1963876"/>
                <a:ext cx="544651" cy="764386"/>
              </a:xfrm>
              <a:custGeom>
                <a:avLst/>
                <a:gdLst>
                  <a:gd name="T0" fmla="*/ 1 w 279"/>
                  <a:gd name="T1" fmla="*/ 349 h 392"/>
                  <a:gd name="T2" fmla="*/ 3 w 279"/>
                  <a:gd name="T3" fmla="*/ 351 h 392"/>
                  <a:gd name="T4" fmla="*/ 90 w 279"/>
                  <a:gd name="T5" fmla="*/ 385 h 392"/>
                  <a:gd name="T6" fmla="*/ 176 w 279"/>
                  <a:gd name="T7" fmla="*/ 356 h 392"/>
                  <a:gd name="T8" fmla="*/ 176 w 279"/>
                  <a:gd name="T9" fmla="*/ 356 h 392"/>
                  <a:gd name="T10" fmla="*/ 179 w 279"/>
                  <a:gd name="T11" fmla="*/ 356 h 392"/>
                  <a:gd name="T12" fmla="*/ 242 w 279"/>
                  <a:gd name="T13" fmla="*/ 351 h 392"/>
                  <a:gd name="T14" fmla="*/ 256 w 279"/>
                  <a:gd name="T15" fmla="*/ 331 h 392"/>
                  <a:gd name="T16" fmla="*/ 279 w 279"/>
                  <a:gd name="T17" fmla="*/ 305 h 392"/>
                  <a:gd name="T18" fmla="*/ 274 w 279"/>
                  <a:gd name="T19" fmla="*/ 302 h 392"/>
                  <a:gd name="T20" fmla="*/ 218 w 279"/>
                  <a:gd name="T21" fmla="*/ 124 h 392"/>
                  <a:gd name="T22" fmla="*/ 218 w 279"/>
                  <a:gd name="T23" fmla="*/ 123 h 392"/>
                  <a:gd name="T24" fmla="*/ 218 w 279"/>
                  <a:gd name="T25" fmla="*/ 123 h 392"/>
                  <a:gd name="T26" fmla="*/ 199 w 279"/>
                  <a:gd name="T27" fmla="*/ 73 h 392"/>
                  <a:gd name="T28" fmla="*/ 166 w 279"/>
                  <a:gd name="T29" fmla="*/ 0 h 392"/>
                  <a:gd name="T30" fmla="*/ 151 w 279"/>
                  <a:gd name="T31" fmla="*/ 4 h 392"/>
                  <a:gd name="T32" fmla="*/ 214 w 279"/>
                  <a:gd name="T33" fmla="*/ 136 h 392"/>
                  <a:gd name="T34" fmla="*/ 199 w 279"/>
                  <a:gd name="T35" fmla="*/ 151 h 392"/>
                  <a:gd name="T36" fmla="*/ 192 w 279"/>
                  <a:gd name="T37" fmla="*/ 180 h 392"/>
                  <a:gd name="T38" fmla="*/ 159 w 279"/>
                  <a:gd name="T39" fmla="*/ 195 h 392"/>
                  <a:gd name="T40" fmla="*/ 0 w 279"/>
                  <a:gd name="T41" fmla="*/ 85 h 392"/>
                  <a:gd name="T42" fmla="*/ 78 w 279"/>
                  <a:gd name="T43" fmla="*/ 187 h 392"/>
                  <a:gd name="T44" fmla="*/ 145 w 279"/>
                  <a:gd name="T45" fmla="*/ 240 h 392"/>
                  <a:gd name="T46" fmla="*/ 157 w 279"/>
                  <a:gd name="T47" fmla="*/ 279 h 392"/>
                  <a:gd name="T48" fmla="*/ 213 w 279"/>
                  <a:gd name="T49" fmla="*/ 309 h 392"/>
                  <a:gd name="T50" fmla="*/ 165 w 279"/>
                  <a:gd name="T51" fmla="*/ 318 h 392"/>
                  <a:gd name="T52" fmla="*/ 117 w 279"/>
                  <a:gd name="T53" fmla="*/ 346 h 392"/>
                  <a:gd name="T54" fmla="*/ 70 w 279"/>
                  <a:gd name="T55" fmla="*/ 371 h 392"/>
                  <a:gd name="T56" fmla="*/ 1 w 279"/>
                  <a:gd name="T57" fmla="*/ 34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9" h="392">
                    <a:moveTo>
                      <a:pt x="1" y="349"/>
                    </a:moveTo>
                    <a:cubicBezTo>
                      <a:pt x="1" y="349"/>
                      <a:pt x="2" y="350"/>
                      <a:pt x="3" y="351"/>
                    </a:cubicBezTo>
                    <a:cubicBezTo>
                      <a:pt x="15" y="358"/>
                      <a:pt x="56" y="392"/>
                      <a:pt x="90" y="385"/>
                    </a:cubicBezTo>
                    <a:cubicBezTo>
                      <a:pt x="125" y="377"/>
                      <a:pt x="147" y="362"/>
                      <a:pt x="176" y="356"/>
                    </a:cubicBezTo>
                    <a:cubicBezTo>
                      <a:pt x="176" y="356"/>
                      <a:pt x="176" y="356"/>
                      <a:pt x="176" y="356"/>
                    </a:cubicBezTo>
                    <a:cubicBezTo>
                      <a:pt x="179" y="356"/>
                      <a:pt x="179" y="356"/>
                      <a:pt x="179" y="356"/>
                    </a:cubicBezTo>
                    <a:cubicBezTo>
                      <a:pt x="206" y="352"/>
                      <a:pt x="226" y="369"/>
                      <a:pt x="242" y="351"/>
                    </a:cubicBezTo>
                    <a:cubicBezTo>
                      <a:pt x="248" y="344"/>
                      <a:pt x="252" y="338"/>
                      <a:pt x="256" y="331"/>
                    </a:cubicBezTo>
                    <a:cubicBezTo>
                      <a:pt x="269" y="323"/>
                      <a:pt x="277" y="315"/>
                      <a:pt x="279" y="305"/>
                    </a:cubicBezTo>
                    <a:cubicBezTo>
                      <a:pt x="277" y="303"/>
                      <a:pt x="275" y="302"/>
                      <a:pt x="274" y="302"/>
                    </a:cubicBezTo>
                    <a:cubicBezTo>
                      <a:pt x="269" y="301"/>
                      <a:pt x="225" y="141"/>
                      <a:pt x="218" y="124"/>
                    </a:cubicBezTo>
                    <a:cubicBezTo>
                      <a:pt x="218" y="123"/>
                      <a:pt x="218" y="123"/>
                      <a:pt x="218" y="123"/>
                    </a:cubicBezTo>
                    <a:cubicBezTo>
                      <a:pt x="218" y="123"/>
                      <a:pt x="218" y="123"/>
                      <a:pt x="218" y="123"/>
                    </a:cubicBezTo>
                    <a:cubicBezTo>
                      <a:pt x="215" y="115"/>
                      <a:pt x="208" y="95"/>
                      <a:pt x="199" y="73"/>
                    </a:cubicBezTo>
                    <a:cubicBezTo>
                      <a:pt x="166" y="0"/>
                      <a:pt x="166" y="0"/>
                      <a:pt x="166" y="0"/>
                    </a:cubicBezTo>
                    <a:cubicBezTo>
                      <a:pt x="151" y="4"/>
                      <a:pt x="151" y="4"/>
                      <a:pt x="151" y="4"/>
                    </a:cubicBezTo>
                    <a:cubicBezTo>
                      <a:pt x="198" y="70"/>
                      <a:pt x="196" y="98"/>
                      <a:pt x="214" y="136"/>
                    </a:cubicBezTo>
                    <a:cubicBezTo>
                      <a:pt x="214" y="136"/>
                      <a:pt x="205" y="138"/>
                      <a:pt x="199" y="151"/>
                    </a:cubicBezTo>
                    <a:cubicBezTo>
                      <a:pt x="193" y="164"/>
                      <a:pt x="192" y="180"/>
                      <a:pt x="192" y="180"/>
                    </a:cubicBezTo>
                    <a:cubicBezTo>
                      <a:pt x="159" y="195"/>
                      <a:pt x="159" y="195"/>
                      <a:pt x="159" y="195"/>
                    </a:cubicBezTo>
                    <a:cubicBezTo>
                      <a:pt x="0" y="85"/>
                      <a:pt x="0" y="85"/>
                      <a:pt x="0" y="85"/>
                    </a:cubicBezTo>
                    <a:cubicBezTo>
                      <a:pt x="0" y="85"/>
                      <a:pt x="42" y="157"/>
                      <a:pt x="78" y="187"/>
                    </a:cubicBezTo>
                    <a:cubicBezTo>
                      <a:pt x="115" y="216"/>
                      <a:pt x="145" y="240"/>
                      <a:pt x="145" y="240"/>
                    </a:cubicBezTo>
                    <a:cubicBezTo>
                      <a:pt x="145" y="240"/>
                      <a:pt x="148" y="258"/>
                      <a:pt x="157" y="279"/>
                    </a:cubicBezTo>
                    <a:cubicBezTo>
                      <a:pt x="165" y="299"/>
                      <a:pt x="209" y="300"/>
                      <a:pt x="213" y="309"/>
                    </a:cubicBezTo>
                    <a:cubicBezTo>
                      <a:pt x="217" y="317"/>
                      <a:pt x="190" y="322"/>
                      <a:pt x="165" y="318"/>
                    </a:cubicBezTo>
                    <a:cubicBezTo>
                      <a:pt x="140" y="314"/>
                      <a:pt x="127" y="330"/>
                      <a:pt x="117" y="346"/>
                    </a:cubicBezTo>
                    <a:cubicBezTo>
                      <a:pt x="106" y="363"/>
                      <a:pt x="93" y="371"/>
                      <a:pt x="70" y="371"/>
                    </a:cubicBezTo>
                    <a:cubicBezTo>
                      <a:pt x="47" y="370"/>
                      <a:pt x="1" y="349"/>
                      <a:pt x="1" y="349"/>
                    </a:cubicBezTo>
                    <a:close/>
                  </a:path>
                </a:pathLst>
              </a:custGeom>
              <a:solidFill>
                <a:srgbClr val="C00000">
                  <a:lumMod val="75000"/>
                </a:srgb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326" name="íṧḷíḑe"/>
              <p:cNvSpPr/>
              <p:nvPr/>
            </p:nvSpPr>
            <p:spPr bwMode="auto">
              <a:xfrm>
                <a:off x="5987529" y="1917013"/>
                <a:ext cx="256184" cy="126009"/>
              </a:xfrm>
              <a:custGeom>
                <a:avLst/>
                <a:gdLst>
                  <a:gd name="T0" fmla="*/ 118 w 131"/>
                  <a:gd name="T1" fmla="*/ 5 h 65"/>
                  <a:gd name="T2" fmla="*/ 87 w 131"/>
                  <a:gd name="T3" fmla="*/ 0 h 65"/>
                  <a:gd name="T4" fmla="*/ 12 w 131"/>
                  <a:gd name="T5" fmla="*/ 7 h 65"/>
                  <a:gd name="T6" fmla="*/ 5 w 131"/>
                  <a:gd name="T7" fmla="*/ 23 h 65"/>
                  <a:gd name="T8" fmla="*/ 51 w 131"/>
                  <a:gd name="T9" fmla="*/ 54 h 65"/>
                  <a:gd name="T10" fmla="*/ 117 w 131"/>
                  <a:gd name="T11" fmla="*/ 51 h 65"/>
                  <a:gd name="T12" fmla="*/ 118 w 131"/>
                  <a:gd name="T13" fmla="*/ 5 h 65"/>
                </a:gdLst>
                <a:ahLst/>
                <a:cxnLst>
                  <a:cxn ang="0">
                    <a:pos x="T0" y="T1"/>
                  </a:cxn>
                  <a:cxn ang="0">
                    <a:pos x="T2" y="T3"/>
                  </a:cxn>
                  <a:cxn ang="0">
                    <a:pos x="T4" y="T5"/>
                  </a:cxn>
                  <a:cxn ang="0">
                    <a:pos x="T6" y="T7"/>
                  </a:cxn>
                  <a:cxn ang="0">
                    <a:pos x="T8" y="T9"/>
                  </a:cxn>
                  <a:cxn ang="0">
                    <a:pos x="T10" y="T11"/>
                  </a:cxn>
                  <a:cxn ang="0">
                    <a:pos x="T12" y="T13"/>
                  </a:cxn>
                </a:cxnLst>
                <a:rect l="0" t="0" r="r" b="b"/>
                <a:pathLst>
                  <a:path w="131" h="65">
                    <a:moveTo>
                      <a:pt x="118" y="5"/>
                    </a:moveTo>
                    <a:cubicBezTo>
                      <a:pt x="87" y="0"/>
                      <a:pt x="87" y="0"/>
                      <a:pt x="87" y="0"/>
                    </a:cubicBezTo>
                    <a:cubicBezTo>
                      <a:pt x="12" y="7"/>
                      <a:pt x="12" y="7"/>
                      <a:pt x="12" y="7"/>
                    </a:cubicBezTo>
                    <a:cubicBezTo>
                      <a:pt x="12" y="7"/>
                      <a:pt x="0" y="17"/>
                      <a:pt x="5" y="23"/>
                    </a:cubicBezTo>
                    <a:cubicBezTo>
                      <a:pt x="11" y="29"/>
                      <a:pt x="23" y="43"/>
                      <a:pt x="51" y="54"/>
                    </a:cubicBezTo>
                    <a:cubicBezTo>
                      <a:pt x="80" y="65"/>
                      <a:pt x="103" y="63"/>
                      <a:pt x="117" y="51"/>
                    </a:cubicBezTo>
                    <a:cubicBezTo>
                      <a:pt x="131" y="39"/>
                      <a:pt x="118" y="5"/>
                      <a:pt x="118" y="5"/>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27" name="işļíḋe"/>
              <p:cNvSpPr/>
              <p:nvPr/>
            </p:nvSpPr>
            <p:spPr bwMode="auto">
              <a:xfrm>
                <a:off x="6149986" y="1917013"/>
                <a:ext cx="93726" cy="118719"/>
              </a:xfrm>
              <a:custGeom>
                <a:avLst/>
                <a:gdLst>
                  <a:gd name="T0" fmla="*/ 35 w 48"/>
                  <a:gd name="T1" fmla="*/ 5 h 61"/>
                  <a:gd name="T2" fmla="*/ 8 w 48"/>
                  <a:gd name="T3" fmla="*/ 0 h 61"/>
                  <a:gd name="T4" fmla="*/ 0 w 48"/>
                  <a:gd name="T5" fmla="*/ 1 h 61"/>
                  <a:gd name="T6" fmla="*/ 35 w 48"/>
                  <a:gd name="T7" fmla="*/ 31 h 61"/>
                  <a:gd name="T8" fmla="*/ 22 w 48"/>
                  <a:gd name="T9" fmla="*/ 56 h 61"/>
                  <a:gd name="T10" fmla="*/ 6 w 48"/>
                  <a:gd name="T11" fmla="*/ 61 h 61"/>
                  <a:gd name="T12" fmla="*/ 34 w 48"/>
                  <a:gd name="T13" fmla="*/ 51 h 61"/>
                  <a:gd name="T14" fmla="*/ 35 w 48"/>
                  <a:gd name="T15" fmla="*/ 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1">
                    <a:moveTo>
                      <a:pt x="35" y="5"/>
                    </a:moveTo>
                    <a:cubicBezTo>
                      <a:pt x="8" y="0"/>
                      <a:pt x="8" y="0"/>
                      <a:pt x="8" y="0"/>
                    </a:cubicBezTo>
                    <a:cubicBezTo>
                      <a:pt x="0" y="1"/>
                      <a:pt x="0" y="1"/>
                      <a:pt x="0" y="1"/>
                    </a:cubicBezTo>
                    <a:cubicBezTo>
                      <a:pt x="0" y="1"/>
                      <a:pt x="31" y="19"/>
                      <a:pt x="35" y="31"/>
                    </a:cubicBezTo>
                    <a:cubicBezTo>
                      <a:pt x="39" y="43"/>
                      <a:pt x="35" y="48"/>
                      <a:pt x="22" y="56"/>
                    </a:cubicBezTo>
                    <a:cubicBezTo>
                      <a:pt x="18" y="58"/>
                      <a:pt x="12" y="60"/>
                      <a:pt x="6" y="61"/>
                    </a:cubicBezTo>
                    <a:cubicBezTo>
                      <a:pt x="18" y="61"/>
                      <a:pt x="27" y="57"/>
                      <a:pt x="34" y="51"/>
                    </a:cubicBezTo>
                    <a:cubicBezTo>
                      <a:pt x="48" y="39"/>
                      <a:pt x="35" y="5"/>
                      <a:pt x="35" y="5"/>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28" name="iṩļíḋé"/>
              <p:cNvSpPr/>
              <p:nvPr/>
            </p:nvSpPr>
            <p:spPr bwMode="auto">
              <a:xfrm>
                <a:off x="6136448" y="1899309"/>
                <a:ext cx="247852" cy="372820"/>
              </a:xfrm>
              <a:custGeom>
                <a:avLst/>
                <a:gdLst>
                  <a:gd name="T0" fmla="*/ 110 w 127"/>
                  <a:gd name="T1" fmla="*/ 164 h 191"/>
                  <a:gd name="T2" fmla="*/ 7 w 127"/>
                  <a:gd name="T3" fmla="*/ 10 h 191"/>
                  <a:gd name="T4" fmla="*/ 58 w 127"/>
                  <a:gd name="T5" fmla="*/ 7 h 191"/>
                  <a:gd name="T6" fmla="*/ 123 w 127"/>
                  <a:gd name="T7" fmla="*/ 190 h 191"/>
                  <a:gd name="T8" fmla="*/ 110 w 127"/>
                  <a:gd name="T9" fmla="*/ 164 h 191"/>
                </a:gdLst>
                <a:ahLst/>
                <a:cxnLst>
                  <a:cxn ang="0">
                    <a:pos x="T0" y="T1"/>
                  </a:cxn>
                  <a:cxn ang="0">
                    <a:pos x="T2" y="T3"/>
                  </a:cxn>
                  <a:cxn ang="0">
                    <a:pos x="T4" y="T5"/>
                  </a:cxn>
                  <a:cxn ang="0">
                    <a:pos x="T6" y="T7"/>
                  </a:cxn>
                  <a:cxn ang="0">
                    <a:pos x="T8" y="T9"/>
                  </a:cxn>
                </a:cxnLst>
                <a:rect l="0" t="0" r="r" b="b"/>
                <a:pathLst>
                  <a:path w="127" h="191">
                    <a:moveTo>
                      <a:pt x="110" y="164"/>
                    </a:moveTo>
                    <a:cubicBezTo>
                      <a:pt x="89" y="97"/>
                      <a:pt x="73" y="48"/>
                      <a:pt x="7" y="10"/>
                    </a:cubicBezTo>
                    <a:cubicBezTo>
                      <a:pt x="0" y="6"/>
                      <a:pt x="45" y="0"/>
                      <a:pt x="58" y="7"/>
                    </a:cubicBezTo>
                    <a:cubicBezTo>
                      <a:pt x="127" y="43"/>
                      <a:pt x="123" y="191"/>
                      <a:pt x="123" y="190"/>
                    </a:cubicBezTo>
                    <a:cubicBezTo>
                      <a:pt x="123" y="188"/>
                      <a:pt x="110" y="164"/>
                      <a:pt x="110" y="164"/>
                    </a:cubicBez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70000" lnSpcReduction="20000"/>
              </a:bodyPr>
              <a:lstStyle/>
              <a:p>
                <a:pPr algn="ctr"/>
                <a:endParaRPr sz="2400"/>
              </a:p>
            </p:txBody>
          </p:sp>
          <p:sp>
            <p:nvSpPr>
              <p:cNvPr id="329" name="îṩlíḋê"/>
              <p:cNvSpPr/>
              <p:nvPr/>
            </p:nvSpPr>
            <p:spPr bwMode="auto">
              <a:xfrm>
                <a:off x="6027101" y="1819122"/>
                <a:ext cx="132258" cy="142672"/>
              </a:xfrm>
              <a:custGeom>
                <a:avLst/>
                <a:gdLst>
                  <a:gd name="T0" fmla="*/ 0 w 68"/>
                  <a:gd name="T1" fmla="*/ 0 h 73"/>
                  <a:gd name="T2" fmla="*/ 1 w 68"/>
                  <a:gd name="T3" fmla="*/ 63 h 73"/>
                  <a:gd name="T4" fmla="*/ 48 w 68"/>
                  <a:gd name="T5" fmla="*/ 73 h 73"/>
                  <a:gd name="T6" fmla="*/ 68 w 68"/>
                  <a:gd name="T7" fmla="*/ 64 h 73"/>
                  <a:gd name="T8" fmla="*/ 47 w 68"/>
                  <a:gd name="T9" fmla="*/ 4 h 73"/>
                  <a:gd name="T10" fmla="*/ 0 w 68"/>
                  <a:gd name="T11" fmla="*/ 0 h 73"/>
                </a:gdLst>
                <a:ahLst/>
                <a:cxnLst>
                  <a:cxn ang="0">
                    <a:pos x="T0" y="T1"/>
                  </a:cxn>
                  <a:cxn ang="0">
                    <a:pos x="T2" y="T3"/>
                  </a:cxn>
                  <a:cxn ang="0">
                    <a:pos x="T4" y="T5"/>
                  </a:cxn>
                  <a:cxn ang="0">
                    <a:pos x="T6" y="T7"/>
                  </a:cxn>
                  <a:cxn ang="0">
                    <a:pos x="T8" y="T9"/>
                  </a:cxn>
                  <a:cxn ang="0">
                    <a:pos x="T10" y="T11"/>
                  </a:cxn>
                </a:cxnLst>
                <a:rect l="0" t="0" r="r" b="b"/>
                <a:pathLst>
                  <a:path w="68" h="73">
                    <a:moveTo>
                      <a:pt x="0" y="0"/>
                    </a:moveTo>
                    <a:cubicBezTo>
                      <a:pt x="2" y="20"/>
                      <a:pt x="2" y="49"/>
                      <a:pt x="1" y="63"/>
                    </a:cubicBezTo>
                    <a:cubicBezTo>
                      <a:pt x="1" y="63"/>
                      <a:pt x="28" y="73"/>
                      <a:pt x="48" y="73"/>
                    </a:cubicBezTo>
                    <a:cubicBezTo>
                      <a:pt x="64" y="72"/>
                      <a:pt x="68" y="64"/>
                      <a:pt x="68" y="64"/>
                    </a:cubicBezTo>
                    <a:cubicBezTo>
                      <a:pt x="47" y="4"/>
                      <a:pt x="47" y="4"/>
                      <a:pt x="47" y="4"/>
                    </a:cubicBezTo>
                    <a:lnTo>
                      <a:pt x="0" y="0"/>
                    </a:ln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30" name="ïšļide"/>
              <p:cNvSpPr/>
              <p:nvPr/>
            </p:nvSpPr>
            <p:spPr bwMode="auto">
              <a:xfrm>
                <a:off x="5927128" y="1924303"/>
                <a:ext cx="197865" cy="627963"/>
              </a:xfrm>
              <a:custGeom>
                <a:avLst/>
                <a:gdLst>
                  <a:gd name="T0" fmla="*/ 44 w 101"/>
                  <a:gd name="T1" fmla="*/ 0 h 322"/>
                  <a:gd name="T2" fmla="*/ 0 w 101"/>
                  <a:gd name="T3" fmla="*/ 21 h 322"/>
                  <a:gd name="T4" fmla="*/ 17 w 101"/>
                  <a:gd name="T5" fmla="*/ 267 h 322"/>
                  <a:gd name="T6" fmla="*/ 33 w 101"/>
                  <a:gd name="T7" fmla="*/ 314 h 322"/>
                  <a:gd name="T8" fmla="*/ 44 w 101"/>
                  <a:gd name="T9" fmla="*/ 0 h 322"/>
                </a:gdLst>
                <a:ahLst/>
                <a:cxnLst>
                  <a:cxn ang="0">
                    <a:pos x="T0" y="T1"/>
                  </a:cxn>
                  <a:cxn ang="0">
                    <a:pos x="T2" y="T3"/>
                  </a:cxn>
                  <a:cxn ang="0">
                    <a:pos x="T4" y="T5"/>
                  </a:cxn>
                  <a:cxn ang="0">
                    <a:pos x="T6" y="T7"/>
                  </a:cxn>
                  <a:cxn ang="0">
                    <a:pos x="T8" y="T9"/>
                  </a:cxn>
                </a:cxnLst>
                <a:rect l="0" t="0" r="r" b="b"/>
                <a:pathLst>
                  <a:path w="101" h="322">
                    <a:moveTo>
                      <a:pt x="44" y="0"/>
                    </a:moveTo>
                    <a:cubicBezTo>
                      <a:pt x="11" y="6"/>
                      <a:pt x="0" y="21"/>
                      <a:pt x="0" y="21"/>
                    </a:cubicBezTo>
                    <a:cubicBezTo>
                      <a:pt x="89" y="62"/>
                      <a:pt x="51" y="184"/>
                      <a:pt x="17" y="267"/>
                    </a:cubicBezTo>
                    <a:cubicBezTo>
                      <a:pt x="5" y="287"/>
                      <a:pt x="28" y="322"/>
                      <a:pt x="33" y="314"/>
                    </a:cubicBezTo>
                    <a:cubicBezTo>
                      <a:pt x="101" y="218"/>
                      <a:pt x="91" y="29"/>
                      <a:pt x="44" y="0"/>
                    </a:cubicBez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331" name="íŝliḑê"/>
              <p:cNvSpPr/>
              <p:nvPr/>
            </p:nvSpPr>
            <p:spPr bwMode="auto">
              <a:xfrm>
                <a:off x="6020853" y="2197149"/>
                <a:ext cx="64567" cy="121844"/>
              </a:xfrm>
              <a:custGeom>
                <a:avLst/>
                <a:gdLst>
                  <a:gd name="T0" fmla="*/ 5 w 33"/>
                  <a:gd name="T1" fmla="*/ 0 h 62"/>
                  <a:gd name="T2" fmla="*/ 0 w 33"/>
                  <a:gd name="T3" fmla="*/ 32 h 62"/>
                  <a:gd name="T4" fmla="*/ 28 w 33"/>
                  <a:gd name="T5" fmla="*/ 62 h 62"/>
                  <a:gd name="T6" fmla="*/ 33 w 33"/>
                  <a:gd name="T7" fmla="*/ 19 h 62"/>
                  <a:gd name="T8" fmla="*/ 5 w 33"/>
                  <a:gd name="T9" fmla="*/ 0 h 62"/>
                </a:gdLst>
                <a:ahLst/>
                <a:cxnLst>
                  <a:cxn ang="0">
                    <a:pos x="T0" y="T1"/>
                  </a:cxn>
                  <a:cxn ang="0">
                    <a:pos x="T2" y="T3"/>
                  </a:cxn>
                  <a:cxn ang="0">
                    <a:pos x="T4" y="T5"/>
                  </a:cxn>
                  <a:cxn ang="0">
                    <a:pos x="T6" y="T7"/>
                  </a:cxn>
                  <a:cxn ang="0">
                    <a:pos x="T8" y="T9"/>
                  </a:cxn>
                </a:cxnLst>
                <a:rect l="0" t="0" r="r" b="b"/>
                <a:pathLst>
                  <a:path w="33" h="62">
                    <a:moveTo>
                      <a:pt x="5" y="0"/>
                    </a:moveTo>
                    <a:cubicBezTo>
                      <a:pt x="4" y="11"/>
                      <a:pt x="2" y="21"/>
                      <a:pt x="0" y="32"/>
                    </a:cubicBezTo>
                    <a:cubicBezTo>
                      <a:pt x="9" y="43"/>
                      <a:pt x="18" y="54"/>
                      <a:pt x="28" y="62"/>
                    </a:cubicBezTo>
                    <a:cubicBezTo>
                      <a:pt x="30" y="48"/>
                      <a:pt x="32" y="33"/>
                      <a:pt x="33" y="19"/>
                    </a:cubicBezTo>
                    <a:lnTo>
                      <a:pt x="5" y="0"/>
                    </a:lnTo>
                    <a:close/>
                  </a:path>
                </a:pathLst>
              </a:custGeom>
              <a:solidFill>
                <a:srgbClr val="C5898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32" name="í$ľiḑê"/>
              <p:cNvSpPr/>
              <p:nvPr/>
            </p:nvSpPr>
            <p:spPr bwMode="auto">
              <a:xfrm>
                <a:off x="6290576" y="2324199"/>
                <a:ext cx="601927" cy="102057"/>
              </a:xfrm>
              <a:custGeom>
                <a:avLst/>
                <a:gdLst>
                  <a:gd name="T0" fmla="*/ 509 w 578"/>
                  <a:gd name="T1" fmla="*/ 98 h 98"/>
                  <a:gd name="T2" fmla="*/ 578 w 578"/>
                  <a:gd name="T3" fmla="*/ 23 h 98"/>
                  <a:gd name="T4" fmla="*/ 323 w 578"/>
                  <a:gd name="T5" fmla="*/ 0 h 98"/>
                  <a:gd name="T6" fmla="*/ 0 w 578"/>
                  <a:gd name="T7" fmla="*/ 13 h 98"/>
                  <a:gd name="T8" fmla="*/ 26 w 578"/>
                  <a:gd name="T9" fmla="*/ 85 h 98"/>
                  <a:gd name="T10" fmla="*/ 509 w 578"/>
                  <a:gd name="T11" fmla="*/ 98 h 98"/>
                </a:gdLst>
                <a:ahLst/>
                <a:cxnLst>
                  <a:cxn ang="0">
                    <a:pos x="T0" y="T1"/>
                  </a:cxn>
                  <a:cxn ang="0">
                    <a:pos x="T2" y="T3"/>
                  </a:cxn>
                  <a:cxn ang="0">
                    <a:pos x="T4" y="T5"/>
                  </a:cxn>
                  <a:cxn ang="0">
                    <a:pos x="T6" y="T7"/>
                  </a:cxn>
                  <a:cxn ang="0">
                    <a:pos x="T8" y="T9"/>
                  </a:cxn>
                  <a:cxn ang="0">
                    <a:pos x="T10" y="T11"/>
                  </a:cxn>
                </a:cxnLst>
                <a:rect l="0" t="0" r="r" b="b"/>
                <a:pathLst>
                  <a:path w="578" h="98">
                    <a:moveTo>
                      <a:pt x="509" y="98"/>
                    </a:moveTo>
                    <a:lnTo>
                      <a:pt x="578" y="23"/>
                    </a:lnTo>
                    <a:lnTo>
                      <a:pt x="323" y="0"/>
                    </a:lnTo>
                    <a:lnTo>
                      <a:pt x="0" y="13"/>
                    </a:lnTo>
                    <a:lnTo>
                      <a:pt x="26" y="85"/>
                    </a:lnTo>
                    <a:lnTo>
                      <a:pt x="509" y="98"/>
                    </a:lnTo>
                    <a:close/>
                  </a:path>
                </a:pathLst>
              </a:custGeom>
              <a:solidFill>
                <a:srgbClr val="9D6236"/>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33" name="iṥļiḍê"/>
              <p:cNvSpPr/>
              <p:nvPr/>
            </p:nvSpPr>
            <p:spPr bwMode="auto">
              <a:xfrm>
                <a:off x="6235380" y="2337738"/>
                <a:ext cx="356158" cy="205156"/>
              </a:xfrm>
              <a:custGeom>
                <a:avLst/>
                <a:gdLst>
                  <a:gd name="T0" fmla="*/ 182 w 182"/>
                  <a:gd name="T1" fmla="*/ 83 h 105"/>
                  <a:gd name="T2" fmla="*/ 151 w 182"/>
                  <a:gd name="T3" fmla="*/ 105 h 105"/>
                  <a:gd name="T4" fmla="*/ 19 w 182"/>
                  <a:gd name="T5" fmla="*/ 75 h 105"/>
                  <a:gd name="T6" fmla="*/ 28 w 182"/>
                  <a:gd name="T7" fmla="*/ 0 h 105"/>
                  <a:gd name="T8" fmla="*/ 159 w 182"/>
                  <a:gd name="T9" fmla="*/ 21 h 105"/>
                  <a:gd name="T10" fmla="*/ 182 w 182"/>
                  <a:gd name="T11" fmla="*/ 83 h 105"/>
                </a:gdLst>
                <a:ahLst/>
                <a:cxnLst>
                  <a:cxn ang="0">
                    <a:pos x="T0" y="T1"/>
                  </a:cxn>
                  <a:cxn ang="0">
                    <a:pos x="T2" y="T3"/>
                  </a:cxn>
                  <a:cxn ang="0">
                    <a:pos x="T4" y="T5"/>
                  </a:cxn>
                  <a:cxn ang="0">
                    <a:pos x="T6" y="T7"/>
                  </a:cxn>
                  <a:cxn ang="0">
                    <a:pos x="T8" y="T9"/>
                  </a:cxn>
                  <a:cxn ang="0">
                    <a:pos x="T10" y="T11"/>
                  </a:cxn>
                </a:cxnLst>
                <a:rect l="0" t="0" r="r" b="b"/>
                <a:pathLst>
                  <a:path w="182" h="105">
                    <a:moveTo>
                      <a:pt x="182" y="83"/>
                    </a:moveTo>
                    <a:cubicBezTo>
                      <a:pt x="151" y="105"/>
                      <a:pt x="151" y="105"/>
                      <a:pt x="151" y="105"/>
                    </a:cubicBezTo>
                    <a:cubicBezTo>
                      <a:pt x="151" y="105"/>
                      <a:pt x="23" y="79"/>
                      <a:pt x="19" y="75"/>
                    </a:cubicBezTo>
                    <a:cubicBezTo>
                      <a:pt x="0" y="52"/>
                      <a:pt x="3" y="11"/>
                      <a:pt x="28" y="0"/>
                    </a:cubicBezTo>
                    <a:cubicBezTo>
                      <a:pt x="159" y="21"/>
                      <a:pt x="159" y="21"/>
                      <a:pt x="159" y="21"/>
                    </a:cubicBezTo>
                    <a:lnTo>
                      <a:pt x="182" y="83"/>
                    </a:lnTo>
                    <a:close/>
                  </a:path>
                </a:pathLst>
              </a:custGeom>
              <a:solidFill>
                <a:srgbClr val="AC6E3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34" name="îŝļîḑé"/>
              <p:cNvSpPr/>
              <p:nvPr/>
            </p:nvSpPr>
            <p:spPr bwMode="auto">
              <a:xfrm>
                <a:off x="6851887" y="2488740"/>
                <a:ext cx="54153" cy="13539"/>
              </a:xfrm>
              <a:custGeom>
                <a:avLst/>
                <a:gdLst>
                  <a:gd name="T0" fmla="*/ 16 w 28"/>
                  <a:gd name="T1" fmla="*/ 1 h 7"/>
                  <a:gd name="T2" fmla="*/ 28 w 28"/>
                  <a:gd name="T3" fmla="*/ 2 h 7"/>
                  <a:gd name="T4" fmla="*/ 22 w 28"/>
                  <a:gd name="T5" fmla="*/ 7 h 7"/>
                  <a:gd name="T6" fmla="*/ 0 w 28"/>
                  <a:gd name="T7" fmla="*/ 7 h 7"/>
                  <a:gd name="T8" fmla="*/ 5 w 28"/>
                  <a:gd name="T9" fmla="*/ 0 h 7"/>
                  <a:gd name="T10" fmla="*/ 16 w 28"/>
                  <a:gd name="T11" fmla="*/ 1 h 7"/>
                </a:gdLst>
                <a:ahLst/>
                <a:cxnLst>
                  <a:cxn ang="0">
                    <a:pos x="T0" y="T1"/>
                  </a:cxn>
                  <a:cxn ang="0">
                    <a:pos x="T2" y="T3"/>
                  </a:cxn>
                  <a:cxn ang="0">
                    <a:pos x="T4" y="T5"/>
                  </a:cxn>
                  <a:cxn ang="0">
                    <a:pos x="T6" y="T7"/>
                  </a:cxn>
                  <a:cxn ang="0">
                    <a:pos x="T8" y="T9"/>
                  </a:cxn>
                  <a:cxn ang="0">
                    <a:pos x="T10" y="T11"/>
                  </a:cxn>
                </a:cxnLst>
                <a:rect l="0" t="0" r="r" b="b"/>
                <a:pathLst>
                  <a:path w="28" h="7">
                    <a:moveTo>
                      <a:pt x="16" y="1"/>
                    </a:moveTo>
                    <a:cubicBezTo>
                      <a:pt x="28" y="2"/>
                      <a:pt x="28" y="2"/>
                      <a:pt x="28" y="2"/>
                    </a:cubicBezTo>
                    <a:cubicBezTo>
                      <a:pt x="28" y="2"/>
                      <a:pt x="23" y="7"/>
                      <a:pt x="22" y="7"/>
                    </a:cubicBezTo>
                    <a:cubicBezTo>
                      <a:pt x="21" y="7"/>
                      <a:pt x="0" y="6"/>
                      <a:pt x="0" y="7"/>
                    </a:cubicBezTo>
                    <a:cubicBezTo>
                      <a:pt x="0" y="7"/>
                      <a:pt x="5" y="0"/>
                      <a:pt x="5" y="0"/>
                    </a:cubicBezTo>
                    <a:lnTo>
                      <a:pt x="16" y="1"/>
                    </a:lnTo>
                    <a:close/>
                  </a:path>
                </a:pathLst>
              </a:custGeom>
              <a:solidFill>
                <a:srgbClr val="C1723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35" name="íšľïḍê"/>
              <p:cNvSpPr/>
              <p:nvPr/>
            </p:nvSpPr>
            <p:spPr bwMode="auto">
              <a:xfrm>
                <a:off x="6499895" y="2348152"/>
                <a:ext cx="404062" cy="194742"/>
              </a:xfrm>
              <a:custGeom>
                <a:avLst/>
                <a:gdLst>
                  <a:gd name="T0" fmla="*/ 24 w 207"/>
                  <a:gd name="T1" fmla="*/ 16 h 100"/>
                  <a:gd name="T2" fmla="*/ 16 w 207"/>
                  <a:gd name="T3" fmla="*/ 100 h 100"/>
                  <a:gd name="T4" fmla="*/ 207 w 207"/>
                  <a:gd name="T5" fmla="*/ 79 h 100"/>
                  <a:gd name="T6" fmla="*/ 197 w 207"/>
                  <a:gd name="T7" fmla="*/ 6 h 100"/>
                  <a:gd name="T8" fmla="*/ 197 w 207"/>
                  <a:gd name="T9" fmla="*/ 5 h 100"/>
                  <a:gd name="T10" fmla="*/ 201 w 207"/>
                  <a:gd name="T11" fmla="*/ 0 h 100"/>
                  <a:gd name="T12" fmla="*/ 24 w 207"/>
                  <a:gd name="T13" fmla="*/ 16 h 100"/>
                </a:gdLst>
                <a:ahLst/>
                <a:cxnLst>
                  <a:cxn ang="0">
                    <a:pos x="T0" y="T1"/>
                  </a:cxn>
                  <a:cxn ang="0">
                    <a:pos x="T2" y="T3"/>
                  </a:cxn>
                  <a:cxn ang="0">
                    <a:pos x="T4" y="T5"/>
                  </a:cxn>
                  <a:cxn ang="0">
                    <a:pos x="T6" y="T7"/>
                  </a:cxn>
                  <a:cxn ang="0">
                    <a:pos x="T8" y="T9"/>
                  </a:cxn>
                  <a:cxn ang="0">
                    <a:pos x="T10" y="T11"/>
                  </a:cxn>
                  <a:cxn ang="0">
                    <a:pos x="T12" y="T13"/>
                  </a:cxn>
                </a:cxnLst>
                <a:rect l="0" t="0" r="r" b="b"/>
                <a:pathLst>
                  <a:path w="207" h="100">
                    <a:moveTo>
                      <a:pt x="24" y="16"/>
                    </a:moveTo>
                    <a:cubicBezTo>
                      <a:pt x="2" y="35"/>
                      <a:pt x="0" y="76"/>
                      <a:pt x="16" y="100"/>
                    </a:cubicBezTo>
                    <a:cubicBezTo>
                      <a:pt x="207" y="79"/>
                      <a:pt x="207" y="79"/>
                      <a:pt x="207" y="79"/>
                    </a:cubicBezTo>
                    <a:cubicBezTo>
                      <a:pt x="185" y="76"/>
                      <a:pt x="182" y="28"/>
                      <a:pt x="197" y="6"/>
                    </a:cubicBezTo>
                    <a:cubicBezTo>
                      <a:pt x="197" y="5"/>
                      <a:pt x="197" y="5"/>
                      <a:pt x="197" y="5"/>
                    </a:cubicBezTo>
                    <a:cubicBezTo>
                      <a:pt x="198" y="3"/>
                      <a:pt x="200" y="1"/>
                      <a:pt x="201" y="0"/>
                    </a:cubicBezTo>
                    <a:lnTo>
                      <a:pt x="24" y="16"/>
                    </a:lnTo>
                    <a:close/>
                  </a:path>
                </a:pathLst>
              </a:custGeom>
              <a:solidFill>
                <a:srgbClr val="BF7E4D"/>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36" name="ísḻîḓè"/>
              <p:cNvSpPr/>
              <p:nvPr/>
            </p:nvSpPr>
            <p:spPr bwMode="auto">
              <a:xfrm>
                <a:off x="6513434" y="2359607"/>
                <a:ext cx="372820" cy="171831"/>
              </a:xfrm>
              <a:custGeom>
                <a:avLst/>
                <a:gdLst>
                  <a:gd name="T0" fmla="*/ 191 w 191"/>
                  <a:gd name="T1" fmla="*/ 69 h 88"/>
                  <a:gd name="T2" fmla="*/ 189 w 191"/>
                  <a:gd name="T3" fmla="*/ 0 h 88"/>
                  <a:gd name="T4" fmla="*/ 19 w 191"/>
                  <a:gd name="T5" fmla="*/ 16 h 88"/>
                  <a:gd name="T6" fmla="*/ 12 w 191"/>
                  <a:gd name="T7" fmla="*/ 88 h 88"/>
                  <a:gd name="T8" fmla="*/ 191 w 191"/>
                  <a:gd name="T9" fmla="*/ 69 h 88"/>
                </a:gdLst>
                <a:ahLst/>
                <a:cxnLst>
                  <a:cxn ang="0">
                    <a:pos x="T0" y="T1"/>
                  </a:cxn>
                  <a:cxn ang="0">
                    <a:pos x="T2" y="T3"/>
                  </a:cxn>
                  <a:cxn ang="0">
                    <a:pos x="T4" y="T5"/>
                  </a:cxn>
                  <a:cxn ang="0">
                    <a:pos x="T6" y="T7"/>
                  </a:cxn>
                  <a:cxn ang="0">
                    <a:pos x="T8" y="T9"/>
                  </a:cxn>
                </a:cxnLst>
                <a:rect l="0" t="0" r="r" b="b"/>
                <a:pathLst>
                  <a:path w="191" h="88">
                    <a:moveTo>
                      <a:pt x="191" y="69"/>
                    </a:moveTo>
                    <a:cubicBezTo>
                      <a:pt x="180" y="56"/>
                      <a:pt x="180" y="19"/>
                      <a:pt x="189" y="0"/>
                    </a:cubicBezTo>
                    <a:cubicBezTo>
                      <a:pt x="19" y="16"/>
                      <a:pt x="19" y="16"/>
                      <a:pt x="19" y="16"/>
                    </a:cubicBezTo>
                    <a:cubicBezTo>
                      <a:pt x="1" y="32"/>
                      <a:pt x="0" y="67"/>
                      <a:pt x="12" y="88"/>
                    </a:cubicBezTo>
                    <a:lnTo>
                      <a:pt x="191" y="69"/>
                    </a:ln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37" name="i$ḷïde"/>
              <p:cNvSpPr/>
              <p:nvPr/>
            </p:nvSpPr>
            <p:spPr bwMode="auto">
              <a:xfrm>
                <a:off x="6493647" y="2365855"/>
                <a:ext cx="420724" cy="46863"/>
              </a:xfrm>
              <a:custGeom>
                <a:avLst/>
                <a:gdLst>
                  <a:gd name="T0" fmla="*/ 0 w 404"/>
                  <a:gd name="T1" fmla="*/ 45 h 45"/>
                  <a:gd name="T2" fmla="*/ 404 w 404"/>
                  <a:gd name="T3" fmla="*/ 5 h 45"/>
                  <a:gd name="T4" fmla="*/ 404 w 404"/>
                  <a:gd name="T5" fmla="*/ 0 h 45"/>
                  <a:gd name="T6" fmla="*/ 0 w 404"/>
                  <a:gd name="T7" fmla="*/ 39 h 45"/>
                  <a:gd name="T8" fmla="*/ 0 w 404"/>
                  <a:gd name="T9" fmla="*/ 45 h 45"/>
                </a:gdLst>
                <a:ahLst/>
                <a:cxnLst>
                  <a:cxn ang="0">
                    <a:pos x="T0" y="T1"/>
                  </a:cxn>
                  <a:cxn ang="0">
                    <a:pos x="T2" y="T3"/>
                  </a:cxn>
                  <a:cxn ang="0">
                    <a:pos x="T4" y="T5"/>
                  </a:cxn>
                  <a:cxn ang="0">
                    <a:pos x="T6" y="T7"/>
                  </a:cxn>
                  <a:cxn ang="0">
                    <a:pos x="T8" y="T9"/>
                  </a:cxn>
                </a:cxnLst>
                <a:rect l="0" t="0" r="r" b="b"/>
                <a:pathLst>
                  <a:path w="404" h="45">
                    <a:moveTo>
                      <a:pt x="0" y="45"/>
                    </a:moveTo>
                    <a:lnTo>
                      <a:pt x="404" y="5"/>
                    </a:lnTo>
                    <a:lnTo>
                      <a:pt x="404" y="0"/>
                    </a:lnTo>
                    <a:lnTo>
                      <a:pt x="0" y="39"/>
                    </a:lnTo>
                    <a:lnTo>
                      <a:pt x="0" y="45"/>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38" name="iṣḻídé"/>
              <p:cNvSpPr/>
              <p:nvPr/>
            </p:nvSpPr>
            <p:spPr bwMode="auto">
              <a:xfrm>
                <a:off x="6493647" y="2382518"/>
                <a:ext cx="420724" cy="45822"/>
              </a:xfrm>
              <a:custGeom>
                <a:avLst/>
                <a:gdLst>
                  <a:gd name="T0" fmla="*/ 0 w 404"/>
                  <a:gd name="T1" fmla="*/ 44 h 44"/>
                  <a:gd name="T2" fmla="*/ 404 w 404"/>
                  <a:gd name="T3" fmla="*/ 4 h 44"/>
                  <a:gd name="T4" fmla="*/ 404 w 404"/>
                  <a:gd name="T5" fmla="*/ 0 h 44"/>
                  <a:gd name="T6" fmla="*/ 0 w 404"/>
                  <a:gd name="T7" fmla="*/ 38 h 44"/>
                  <a:gd name="T8" fmla="*/ 0 w 404"/>
                  <a:gd name="T9" fmla="*/ 44 h 44"/>
                </a:gdLst>
                <a:ahLst/>
                <a:cxnLst>
                  <a:cxn ang="0">
                    <a:pos x="T0" y="T1"/>
                  </a:cxn>
                  <a:cxn ang="0">
                    <a:pos x="T2" y="T3"/>
                  </a:cxn>
                  <a:cxn ang="0">
                    <a:pos x="T4" y="T5"/>
                  </a:cxn>
                  <a:cxn ang="0">
                    <a:pos x="T6" y="T7"/>
                  </a:cxn>
                  <a:cxn ang="0">
                    <a:pos x="T8" y="T9"/>
                  </a:cxn>
                </a:cxnLst>
                <a:rect l="0" t="0" r="r" b="b"/>
                <a:pathLst>
                  <a:path w="404" h="44">
                    <a:moveTo>
                      <a:pt x="0" y="44"/>
                    </a:moveTo>
                    <a:lnTo>
                      <a:pt x="404" y="4"/>
                    </a:lnTo>
                    <a:lnTo>
                      <a:pt x="404" y="0"/>
                    </a:lnTo>
                    <a:lnTo>
                      <a:pt x="0" y="38"/>
                    </a:lnTo>
                    <a:lnTo>
                      <a:pt x="0" y="44"/>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39" name="íṣľïḋè"/>
              <p:cNvSpPr/>
              <p:nvPr/>
            </p:nvSpPr>
            <p:spPr bwMode="auto">
              <a:xfrm>
                <a:off x="6493647" y="2398139"/>
                <a:ext cx="420724" cy="44780"/>
              </a:xfrm>
              <a:custGeom>
                <a:avLst/>
                <a:gdLst>
                  <a:gd name="T0" fmla="*/ 0 w 404"/>
                  <a:gd name="T1" fmla="*/ 43 h 43"/>
                  <a:gd name="T2" fmla="*/ 404 w 404"/>
                  <a:gd name="T3" fmla="*/ 6 h 43"/>
                  <a:gd name="T4" fmla="*/ 404 w 404"/>
                  <a:gd name="T5" fmla="*/ 0 h 43"/>
                  <a:gd name="T6" fmla="*/ 0 w 404"/>
                  <a:gd name="T7" fmla="*/ 40 h 43"/>
                  <a:gd name="T8" fmla="*/ 0 w 404"/>
                  <a:gd name="T9" fmla="*/ 43 h 43"/>
                </a:gdLst>
                <a:ahLst/>
                <a:cxnLst>
                  <a:cxn ang="0">
                    <a:pos x="T0" y="T1"/>
                  </a:cxn>
                  <a:cxn ang="0">
                    <a:pos x="T2" y="T3"/>
                  </a:cxn>
                  <a:cxn ang="0">
                    <a:pos x="T4" y="T5"/>
                  </a:cxn>
                  <a:cxn ang="0">
                    <a:pos x="T6" y="T7"/>
                  </a:cxn>
                  <a:cxn ang="0">
                    <a:pos x="T8" y="T9"/>
                  </a:cxn>
                </a:cxnLst>
                <a:rect l="0" t="0" r="r" b="b"/>
                <a:pathLst>
                  <a:path w="404" h="43">
                    <a:moveTo>
                      <a:pt x="0" y="43"/>
                    </a:moveTo>
                    <a:lnTo>
                      <a:pt x="404" y="6"/>
                    </a:lnTo>
                    <a:lnTo>
                      <a:pt x="404" y="0"/>
                    </a:lnTo>
                    <a:lnTo>
                      <a:pt x="0" y="40"/>
                    </a:lnTo>
                    <a:lnTo>
                      <a:pt x="0" y="43"/>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40" name="îşlîḓé"/>
              <p:cNvSpPr/>
              <p:nvPr/>
            </p:nvSpPr>
            <p:spPr bwMode="auto">
              <a:xfrm>
                <a:off x="6493647" y="2413759"/>
                <a:ext cx="420724" cy="46863"/>
              </a:xfrm>
              <a:custGeom>
                <a:avLst/>
                <a:gdLst>
                  <a:gd name="T0" fmla="*/ 0 w 404"/>
                  <a:gd name="T1" fmla="*/ 45 h 45"/>
                  <a:gd name="T2" fmla="*/ 404 w 404"/>
                  <a:gd name="T3" fmla="*/ 6 h 45"/>
                  <a:gd name="T4" fmla="*/ 404 w 404"/>
                  <a:gd name="T5" fmla="*/ 0 h 45"/>
                  <a:gd name="T6" fmla="*/ 0 w 404"/>
                  <a:gd name="T7" fmla="*/ 40 h 45"/>
                  <a:gd name="T8" fmla="*/ 0 w 404"/>
                  <a:gd name="T9" fmla="*/ 45 h 45"/>
                </a:gdLst>
                <a:ahLst/>
                <a:cxnLst>
                  <a:cxn ang="0">
                    <a:pos x="T0" y="T1"/>
                  </a:cxn>
                  <a:cxn ang="0">
                    <a:pos x="T2" y="T3"/>
                  </a:cxn>
                  <a:cxn ang="0">
                    <a:pos x="T4" y="T5"/>
                  </a:cxn>
                  <a:cxn ang="0">
                    <a:pos x="T6" y="T7"/>
                  </a:cxn>
                  <a:cxn ang="0">
                    <a:pos x="T8" y="T9"/>
                  </a:cxn>
                </a:cxnLst>
                <a:rect l="0" t="0" r="r" b="b"/>
                <a:pathLst>
                  <a:path w="404" h="45">
                    <a:moveTo>
                      <a:pt x="0" y="45"/>
                    </a:moveTo>
                    <a:lnTo>
                      <a:pt x="404" y="6"/>
                    </a:lnTo>
                    <a:lnTo>
                      <a:pt x="404" y="0"/>
                    </a:lnTo>
                    <a:lnTo>
                      <a:pt x="0" y="40"/>
                    </a:lnTo>
                    <a:lnTo>
                      <a:pt x="0" y="45"/>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41" name="íṩḷîḓè"/>
              <p:cNvSpPr/>
              <p:nvPr/>
            </p:nvSpPr>
            <p:spPr bwMode="auto">
              <a:xfrm>
                <a:off x="6493647" y="2429381"/>
                <a:ext cx="420724" cy="46863"/>
              </a:xfrm>
              <a:custGeom>
                <a:avLst/>
                <a:gdLst>
                  <a:gd name="T0" fmla="*/ 0 w 404"/>
                  <a:gd name="T1" fmla="*/ 45 h 45"/>
                  <a:gd name="T2" fmla="*/ 404 w 404"/>
                  <a:gd name="T3" fmla="*/ 6 h 45"/>
                  <a:gd name="T4" fmla="*/ 404 w 404"/>
                  <a:gd name="T5" fmla="*/ 0 h 45"/>
                  <a:gd name="T6" fmla="*/ 0 w 404"/>
                  <a:gd name="T7" fmla="*/ 40 h 45"/>
                  <a:gd name="T8" fmla="*/ 0 w 404"/>
                  <a:gd name="T9" fmla="*/ 45 h 45"/>
                </a:gdLst>
                <a:ahLst/>
                <a:cxnLst>
                  <a:cxn ang="0">
                    <a:pos x="T0" y="T1"/>
                  </a:cxn>
                  <a:cxn ang="0">
                    <a:pos x="T2" y="T3"/>
                  </a:cxn>
                  <a:cxn ang="0">
                    <a:pos x="T4" y="T5"/>
                  </a:cxn>
                  <a:cxn ang="0">
                    <a:pos x="T6" y="T7"/>
                  </a:cxn>
                  <a:cxn ang="0">
                    <a:pos x="T8" y="T9"/>
                  </a:cxn>
                </a:cxnLst>
                <a:rect l="0" t="0" r="r" b="b"/>
                <a:pathLst>
                  <a:path w="404" h="45">
                    <a:moveTo>
                      <a:pt x="0" y="45"/>
                    </a:moveTo>
                    <a:lnTo>
                      <a:pt x="404" y="6"/>
                    </a:lnTo>
                    <a:lnTo>
                      <a:pt x="404" y="0"/>
                    </a:lnTo>
                    <a:lnTo>
                      <a:pt x="0" y="40"/>
                    </a:lnTo>
                    <a:lnTo>
                      <a:pt x="0" y="45"/>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42" name="iŝḷiḋè"/>
              <p:cNvSpPr/>
              <p:nvPr/>
            </p:nvSpPr>
            <p:spPr bwMode="auto">
              <a:xfrm>
                <a:off x="6493647" y="2447084"/>
                <a:ext cx="420724" cy="44780"/>
              </a:xfrm>
              <a:custGeom>
                <a:avLst/>
                <a:gdLst>
                  <a:gd name="T0" fmla="*/ 0 w 404"/>
                  <a:gd name="T1" fmla="*/ 43 h 43"/>
                  <a:gd name="T2" fmla="*/ 404 w 404"/>
                  <a:gd name="T3" fmla="*/ 4 h 43"/>
                  <a:gd name="T4" fmla="*/ 404 w 404"/>
                  <a:gd name="T5" fmla="*/ 0 h 43"/>
                  <a:gd name="T6" fmla="*/ 0 w 404"/>
                  <a:gd name="T7" fmla="*/ 38 h 43"/>
                  <a:gd name="T8" fmla="*/ 0 w 404"/>
                  <a:gd name="T9" fmla="*/ 43 h 43"/>
                </a:gdLst>
                <a:ahLst/>
                <a:cxnLst>
                  <a:cxn ang="0">
                    <a:pos x="T0" y="T1"/>
                  </a:cxn>
                  <a:cxn ang="0">
                    <a:pos x="T2" y="T3"/>
                  </a:cxn>
                  <a:cxn ang="0">
                    <a:pos x="T4" y="T5"/>
                  </a:cxn>
                  <a:cxn ang="0">
                    <a:pos x="T6" y="T7"/>
                  </a:cxn>
                  <a:cxn ang="0">
                    <a:pos x="T8" y="T9"/>
                  </a:cxn>
                </a:cxnLst>
                <a:rect l="0" t="0" r="r" b="b"/>
                <a:pathLst>
                  <a:path w="404" h="43">
                    <a:moveTo>
                      <a:pt x="0" y="43"/>
                    </a:moveTo>
                    <a:lnTo>
                      <a:pt x="404" y="4"/>
                    </a:lnTo>
                    <a:lnTo>
                      <a:pt x="404" y="0"/>
                    </a:lnTo>
                    <a:lnTo>
                      <a:pt x="0" y="38"/>
                    </a:lnTo>
                    <a:lnTo>
                      <a:pt x="0" y="43"/>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43" name="ïšḷíḍê"/>
              <p:cNvSpPr/>
              <p:nvPr/>
            </p:nvSpPr>
            <p:spPr bwMode="auto">
              <a:xfrm>
                <a:off x="6493647" y="2462706"/>
                <a:ext cx="420724" cy="44780"/>
              </a:xfrm>
              <a:custGeom>
                <a:avLst/>
                <a:gdLst>
                  <a:gd name="T0" fmla="*/ 0 w 404"/>
                  <a:gd name="T1" fmla="*/ 43 h 43"/>
                  <a:gd name="T2" fmla="*/ 404 w 404"/>
                  <a:gd name="T3" fmla="*/ 6 h 43"/>
                  <a:gd name="T4" fmla="*/ 404 w 404"/>
                  <a:gd name="T5" fmla="*/ 0 h 43"/>
                  <a:gd name="T6" fmla="*/ 0 w 404"/>
                  <a:gd name="T7" fmla="*/ 40 h 43"/>
                  <a:gd name="T8" fmla="*/ 0 w 404"/>
                  <a:gd name="T9" fmla="*/ 43 h 43"/>
                </a:gdLst>
                <a:ahLst/>
                <a:cxnLst>
                  <a:cxn ang="0">
                    <a:pos x="T0" y="T1"/>
                  </a:cxn>
                  <a:cxn ang="0">
                    <a:pos x="T2" y="T3"/>
                  </a:cxn>
                  <a:cxn ang="0">
                    <a:pos x="T4" y="T5"/>
                  </a:cxn>
                  <a:cxn ang="0">
                    <a:pos x="T6" y="T7"/>
                  </a:cxn>
                  <a:cxn ang="0">
                    <a:pos x="T8" y="T9"/>
                  </a:cxn>
                </a:cxnLst>
                <a:rect l="0" t="0" r="r" b="b"/>
                <a:pathLst>
                  <a:path w="404" h="43">
                    <a:moveTo>
                      <a:pt x="0" y="43"/>
                    </a:moveTo>
                    <a:lnTo>
                      <a:pt x="404" y="6"/>
                    </a:lnTo>
                    <a:lnTo>
                      <a:pt x="404" y="0"/>
                    </a:lnTo>
                    <a:lnTo>
                      <a:pt x="0" y="40"/>
                    </a:lnTo>
                    <a:lnTo>
                      <a:pt x="0" y="43"/>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44" name="îSḷïḑê"/>
              <p:cNvSpPr/>
              <p:nvPr/>
            </p:nvSpPr>
            <p:spPr bwMode="auto">
              <a:xfrm>
                <a:off x="6493647" y="2478326"/>
                <a:ext cx="420724" cy="46863"/>
              </a:xfrm>
              <a:custGeom>
                <a:avLst/>
                <a:gdLst>
                  <a:gd name="T0" fmla="*/ 0 w 404"/>
                  <a:gd name="T1" fmla="*/ 45 h 45"/>
                  <a:gd name="T2" fmla="*/ 404 w 404"/>
                  <a:gd name="T3" fmla="*/ 6 h 45"/>
                  <a:gd name="T4" fmla="*/ 404 w 404"/>
                  <a:gd name="T5" fmla="*/ 0 h 45"/>
                  <a:gd name="T6" fmla="*/ 0 w 404"/>
                  <a:gd name="T7" fmla="*/ 40 h 45"/>
                  <a:gd name="T8" fmla="*/ 0 w 404"/>
                  <a:gd name="T9" fmla="*/ 45 h 45"/>
                </a:gdLst>
                <a:ahLst/>
                <a:cxnLst>
                  <a:cxn ang="0">
                    <a:pos x="T0" y="T1"/>
                  </a:cxn>
                  <a:cxn ang="0">
                    <a:pos x="T2" y="T3"/>
                  </a:cxn>
                  <a:cxn ang="0">
                    <a:pos x="T4" y="T5"/>
                  </a:cxn>
                  <a:cxn ang="0">
                    <a:pos x="T6" y="T7"/>
                  </a:cxn>
                  <a:cxn ang="0">
                    <a:pos x="T8" y="T9"/>
                  </a:cxn>
                </a:cxnLst>
                <a:rect l="0" t="0" r="r" b="b"/>
                <a:pathLst>
                  <a:path w="404" h="45">
                    <a:moveTo>
                      <a:pt x="0" y="45"/>
                    </a:moveTo>
                    <a:lnTo>
                      <a:pt x="404" y="6"/>
                    </a:lnTo>
                    <a:lnTo>
                      <a:pt x="404" y="0"/>
                    </a:lnTo>
                    <a:lnTo>
                      <a:pt x="0" y="40"/>
                    </a:lnTo>
                    <a:lnTo>
                      <a:pt x="0" y="45"/>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45" name="íṥḷîdê"/>
              <p:cNvSpPr/>
              <p:nvPr/>
            </p:nvSpPr>
            <p:spPr bwMode="auto">
              <a:xfrm>
                <a:off x="5753215" y="1908682"/>
                <a:ext cx="936216" cy="676909"/>
              </a:xfrm>
              <a:custGeom>
                <a:avLst/>
                <a:gdLst>
                  <a:gd name="T0" fmla="*/ 81 w 479"/>
                  <a:gd name="T1" fmla="*/ 24 h 347"/>
                  <a:gd name="T2" fmla="*/ 314 w 479"/>
                  <a:gd name="T3" fmla="*/ 318 h 347"/>
                  <a:gd name="T4" fmla="*/ 359 w 479"/>
                  <a:gd name="T5" fmla="*/ 343 h 347"/>
                  <a:gd name="T6" fmla="*/ 400 w 479"/>
                  <a:gd name="T7" fmla="*/ 346 h 347"/>
                  <a:gd name="T8" fmla="*/ 460 w 479"/>
                  <a:gd name="T9" fmla="*/ 318 h 347"/>
                  <a:gd name="T10" fmla="*/ 398 w 479"/>
                  <a:gd name="T11" fmla="*/ 325 h 347"/>
                  <a:gd name="T12" fmla="*/ 376 w 479"/>
                  <a:gd name="T13" fmla="*/ 297 h 347"/>
                  <a:gd name="T14" fmla="*/ 332 w 479"/>
                  <a:gd name="T15" fmla="*/ 280 h 347"/>
                  <a:gd name="T16" fmla="*/ 220 w 479"/>
                  <a:gd name="T17" fmla="*/ 171 h 347"/>
                  <a:gd name="T18" fmla="*/ 81 w 479"/>
                  <a:gd name="T19" fmla="*/ 2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9" h="347">
                    <a:moveTo>
                      <a:pt x="81" y="24"/>
                    </a:moveTo>
                    <a:cubicBezTo>
                      <a:pt x="0" y="89"/>
                      <a:pt x="247" y="265"/>
                      <a:pt x="314" y="318"/>
                    </a:cubicBezTo>
                    <a:cubicBezTo>
                      <a:pt x="327" y="329"/>
                      <a:pt x="341" y="341"/>
                      <a:pt x="359" y="343"/>
                    </a:cubicBezTo>
                    <a:cubicBezTo>
                      <a:pt x="368" y="344"/>
                      <a:pt x="393" y="347"/>
                      <a:pt x="400" y="346"/>
                    </a:cubicBezTo>
                    <a:cubicBezTo>
                      <a:pt x="479" y="329"/>
                      <a:pt x="469" y="317"/>
                      <a:pt x="460" y="318"/>
                    </a:cubicBezTo>
                    <a:cubicBezTo>
                      <a:pt x="444" y="320"/>
                      <a:pt x="420" y="322"/>
                      <a:pt x="398" y="325"/>
                    </a:cubicBezTo>
                    <a:cubicBezTo>
                      <a:pt x="384" y="326"/>
                      <a:pt x="385" y="299"/>
                      <a:pt x="376" y="297"/>
                    </a:cubicBezTo>
                    <a:cubicBezTo>
                      <a:pt x="357" y="293"/>
                      <a:pt x="341" y="286"/>
                      <a:pt x="332" y="280"/>
                    </a:cubicBezTo>
                    <a:cubicBezTo>
                      <a:pt x="285" y="247"/>
                      <a:pt x="239" y="189"/>
                      <a:pt x="220" y="171"/>
                    </a:cubicBezTo>
                    <a:cubicBezTo>
                      <a:pt x="141" y="93"/>
                      <a:pt x="110" y="0"/>
                      <a:pt x="81" y="24"/>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346" name="íśľiḑé"/>
              <p:cNvSpPr/>
              <p:nvPr/>
            </p:nvSpPr>
            <p:spPr bwMode="auto">
              <a:xfrm>
                <a:off x="5800076" y="1975331"/>
                <a:ext cx="863318" cy="610259"/>
              </a:xfrm>
              <a:custGeom>
                <a:avLst/>
                <a:gdLst>
                  <a:gd name="T0" fmla="*/ 47 w 442"/>
                  <a:gd name="T1" fmla="*/ 0 h 313"/>
                  <a:gd name="T2" fmla="*/ 290 w 442"/>
                  <a:gd name="T3" fmla="*/ 284 h 313"/>
                  <a:gd name="T4" fmla="*/ 335 w 442"/>
                  <a:gd name="T5" fmla="*/ 309 h 313"/>
                  <a:gd name="T6" fmla="*/ 376 w 442"/>
                  <a:gd name="T7" fmla="*/ 312 h 313"/>
                  <a:gd name="T8" fmla="*/ 433 w 442"/>
                  <a:gd name="T9" fmla="*/ 295 h 313"/>
                  <a:gd name="T10" fmla="*/ 442 w 442"/>
                  <a:gd name="T11" fmla="*/ 287 h 313"/>
                  <a:gd name="T12" fmla="*/ 442 w 442"/>
                  <a:gd name="T13" fmla="*/ 287 h 313"/>
                  <a:gd name="T14" fmla="*/ 366 w 442"/>
                  <a:gd name="T15" fmla="*/ 305 h 313"/>
                  <a:gd name="T16" fmla="*/ 292 w 442"/>
                  <a:gd name="T17" fmla="*/ 274 h 313"/>
                  <a:gd name="T18" fmla="*/ 109 w 442"/>
                  <a:gd name="T19" fmla="*/ 97 h 313"/>
                  <a:gd name="T20" fmla="*/ 48 w 442"/>
                  <a:gd name="T21" fmla="*/ 0 h 313"/>
                  <a:gd name="T22" fmla="*/ 47 w 442"/>
                  <a:gd name="T23"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2" h="313">
                    <a:moveTo>
                      <a:pt x="47" y="0"/>
                    </a:moveTo>
                    <a:cubicBezTo>
                      <a:pt x="0" y="72"/>
                      <a:pt x="226" y="233"/>
                      <a:pt x="290" y="284"/>
                    </a:cubicBezTo>
                    <a:cubicBezTo>
                      <a:pt x="303" y="295"/>
                      <a:pt x="317" y="307"/>
                      <a:pt x="335" y="309"/>
                    </a:cubicBezTo>
                    <a:cubicBezTo>
                      <a:pt x="344" y="310"/>
                      <a:pt x="369" y="313"/>
                      <a:pt x="376" y="312"/>
                    </a:cubicBezTo>
                    <a:cubicBezTo>
                      <a:pt x="406" y="306"/>
                      <a:pt x="423" y="300"/>
                      <a:pt x="433" y="295"/>
                    </a:cubicBezTo>
                    <a:cubicBezTo>
                      <a:pt x="439" y="290"/>
                      <a:pt x="442" y="287"/>
                      <a:pt x="442" y="287"/>
                    </a:cubicBezTo>
                    <a:cubicBezTo>
                      <a:pt x="442" y="287"/>
                      <a:pt x="442" y="287"/>
                      <a:pt x="442" y="287"/>
                    </a:cubicBezTo>
                    <a:cubicBezTo>
                      <a:pt x="442" y="287"/>
                      <a:pt x="394" y="305"/>
                      <a:pt x="366" y="305"/>
                    </a:cubicBezTo>
                    <a:cubicBezTo>
                      <a:pt x="338" y="305"/>
                      <a:pt x="307" y="286"/>
                      <a:pt x="292" y="274"/>
                    </a:cubicBezTo>
                    <a:cubicBezTo>
                      <a:pt x="278" y="261"/>
                      <a:pt x="151" y="144"/>
                      <a:pt x="109" y="97"/>
                    </a:cubicBezTo>
                    <a:cubicBezTo>
                      <a:pt x="67" y="51"/>
                      <a:pt x="48" y="0"/>
                      <a:pt x="48" y="0"/>
                    </a:cubicBezTo>
                    <a:lnTo>
                      <a:pt x="47" y="0"/>
                    </a:ln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347" name="íṥḻîḋè"/>
              <p:cNvSpPr/>
              <p:nvPr/>
            </p:nvSpPr>
            <p:spPr bwMode="auto">
              <a:xfrm>
                <a:off x="5641784" y="1731644"/>
                <a:ext cx="265557" cy="315544"/>
              </a:xfrm>
              <a:custGeom>
                <a:avLst/>
                <a:gdLst>
                  <a:gd name="T0" fmla="*/ 128 w 136"/>
                  <a:gd name="T1" fmla="*/ 0 h 162"/>
                  <a:gd name="T2" fmla="*/ 69 w 136"/>
                  <a:gd name="T3" fmla="*/ 39 h 162"/>
                  <a:gd name="T4" fmla="*/ 19 w 136"/>
                  <a:gd name="T5" fmla="*/ 127 h 162"/>
                  <a:gd name="T6" fmla="*/ 0 w 136"/>
                  <a:gd name="T7" fmla="*/ 162 h 162"/>
                  <a:gd name="T8" fmla="*/ 90 w 136"/>
                  <a:gd name="T9" fmla="*/ 121 h 162"/>
                  <a:gd name="T10" fmla="*/ 133 w 136"/>
                  <a:gd name="T11" fmla="*/ 43 h 162"/>
                  <a:gd name="T12" fmla="*/ 128 w 136"/>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136" h="162">
                    <a:moveTo>
                      <a:pt x="128" y="0"/>
                    </a:moveTo>
                    <a:cubicBezTo>
                      <a:pt x="128" y="0"/>
                      <a:pt x="104" y="7"/>
                      <a:pt x="69" y="39"/>
                    </a:cubicBezTo>
                    <a:cubicBezTo>
                      <a:pt x="34" y="71"/>
                      <a:pt x="31" y="101"/>
                      <a:pt x="19" y="127"/>
                    </a:cubicBezTo>
                    <a:cubicBezTo>
                      <a:pt x="7" y="153"/>
                      <a:pt x="0" y="162"/>
                      <a:pt x="0" y="162"/>
                    </a:cubicBezTo>
                    <a:cubicBezTo>
                      <a:pt x="0" y="162"/>
                      <a:pt x="56" y="149"/>
                      <a:pt x="90" y="121"/>
                    </a:cubicBezTo>
                    <a:cubicBezTo>
                      <a:pt x="123" y="93"/>
                      <a:pt x="130" y="69"/>
                      <a:pt x="133" y="43"/>
                    </a:cubicBezTo>
                    <a:cubicBezTo>
                      <a:pt x="136" y="16"/>
                      <a:pt x="128" y="0"/>
                      <a:pt x="128" y="0"/>
                    </a:cubicBezTo>
                    <a:close/>
                  </a:path>
                </a:pathLst>
              </a:custGeom>
              <a:solidFill>
                <a:srgbClr val="F7913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55000" lnSpcReduction="20000"/>
              </a:bodyPr>
              <a:lstStyle/>
              <a:p>
                <a:pPr algn="ctr"/>
                <a:endParaRPr sz="2400"/>
              </a:p>
            </p:txBody>
          </p:sp>
          <p:sp>
            <p:nvSpPr>
              <p:cNvPr id="348" name="ïśľiďè"/>
              <p:cNvSpPr/>
              <p:nvPr/>
            </p:nvSpPr>
            <p:spPr bwMode="auto">
              <a:xfrm>
                <a:off x="5641784" y="1776424"/>
                <a:ext cx="261391" cy="270763"/>
              </a:xfrm>
              <a:custGeom>
                <a:avLst/>
                <a:gdLst>
                  <a:gd name="T0" fmla="*/ 0 w 134"/>
                  <a:gd name="T1" fmla="*/ 139 h 139"/>
                  <a:gd name="T2" fmla="*/ 90 w 134"/>
                  <a:gd name="T3" fmla="*/ 98 h 139"/>
                  <a:gd name="T4" fmla="*/ 133 w 134"/>
                  <a:gd name="T5" fmla="*/ 20 h 139"/>
                  <a:gd name="T6" fmla="*/ 133 w 134"/>
                  <a:gd name="T7" fmla="*/ 3 h 139"/>
                  <a:gd name="T8" fmla="*/ 105 w 134"/>
                  <a:gd name="T9" fmla="*/ 0 h 139"/>
                  <a:gd name="T10" fmla="*/ 72 w 134"/>
                  <a:gd name="T11" fmla="*/ 33 h 139"/>
                  <a:gd name="T12" fmla="*/ 36 w 134"/>
                  <a:gd name="T13" fmla="*/ 102 h 139"/>
                  <a:gd name="T14" fmla="*/ 78 w 134"/>
                  <a:gd name="T15" fmla="*/ 42 h 139"/>
                  <a:gd name="T16" fmla="*/ 101 w 134"/>
                  <a:gd name="T17" fmla="*/ 23 h 139"/>
                  <a:gd name="T18" fmla="*/ 86 w 134"/>
                  <a:gd name="T19" fmla="*/ 55 h 139"/>
                  <a:gd name="T20" fmla="*/ 55 w 134"/>
                  <a:gd name="T21" fmla="*/ 102 h 139"/>
                  <a:gd name="T22" fmla="*/ 104 w 134"/>
                  <a:gd name="T23" fmla="*/ 57 h 139"/>
                  <a:gd name="T24" fmla="*/ 116 w 134"/>
                  <a:gd name="T25" fmla="*/ 44 h 139"/>
                  <a:gd name="T26" fmla="*/ 0 w 134"/>
                  <a:gd name="T27"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39">
                    <a:moveTo>
                      <a:pt x="0" y="139"/>
                    </a:moveTo>
                    <a:cubicBezTo>
                      <a:pt x="0" y="139"/>
                      <a:pt x="56" y="126"/>
                      <a:pt x="90" y="98"/>
                    </a:cubicBezTo>
                    <a:cubicBezTo>
                      <a:pt x="123" y="70"/>
                      <a:pt x="130" y="46"/>
                      <a:pt x="133" y="20"/>
                    </a:cubicBezTo>
                    <a:cubicBezTo>
                      <a:pt x="134" y="13"/>
                      <a:pt x="134" y="8"/>
                      <a:pt x="133" y="3"/>
                    </a:cubicBezTo>
                    <a:cubicBezTo>
                      <a:pt x="124" y="2"/>
                      <a:pt x="105" y="0"/>
                      <a:pt x="105" y="0"/>
                    </a:cubicBezTo>
                    <a:cubicBezTo>
                      <a:pt x="105" y="0"/>
                      <a:pt x="90" y="8"/>
                      <a:pt x="72" y="33"/>
                    </a:cubicBezTo>
                    <a:cubicBezTo>
                      <a:pt x="53" y="58"/>
                      <a:pt x="36" y="103"/>
                      <a:pt x="36" y="102"/>
                    </a:cubicBezTo>
                    <a:cubicBezTo>
                      <a:pt x="36" y="100"/>
                      <a:pt x="65" y="58"/>
                      <a:pt x="78" y="42"/>
                    </a:cubicBezTo>
                    <a:cubicBezTo>
                      <a:pt x="91" y="26"/>
                      <a:pt x="101" y="23"/>
                      <a:pt x="101" y="23"/>
                    </a:cubicBezTo>
                    <a:cubicBezTo>
                      <a:pt x="101" y="23"/>
                      <a:pt x="99" y="32"/>
                      <a:pt x="86" y="55"/>
                    </a:cubicBezTo>
                    <a:cubicBezTo>
                      <a:pt x="74" y="79"/>
                      <a:pt x="52" y="104"/>
                      <a:pt x="55" y="102"/>
                    </a:cubicBezTo>
                    <a:cubicBezTo>
                      <a:pt x="58" y="99"/>
                      <a:pt x="94" y="67"/>
                      <a:pt x="104" y="57"/>
                    </a:cubicBezTo>
                    <a:cubicBezTo>
                      <a:pt x="113" y="47"/>
                      <a:pt x="116" y="44"/>
                      <a:pt x="116" y="44"/>
                    </a:cubicBezTo>
                    <a:cubicBezTo>
                      <a:pt x="73" y="107"/>
                      <a:pt x="69" y="106"/>
                      <a:pt x="0" y="139"/>
                    </a:cubicBezTo>
                    <a:close/>
                  </a:path>
                </a:pathLst>
              </a:cu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0000" lnSpcReduction="20000"/>
              </a:bodyPr>
              <a:lstStyle/>
              <a:p>
                <a:pPr algn="ctr"/>
                <a:endParaRPr sz="2400"/>
              </a:p>
            </p:txBody>
          </p:sp>
          <p:sp>
            <p:nvSpPr>
              <p:cNvPr id="349" name="îSļídé"/>
              <p:cNvSpPr/>
              <p:nvPr/>
            </p:nvSpPr>
            <p:spPr bwMode="auto">
              <a:xfrm>
                <a:off x="5679274" y="1446301"/>
                <a:ext cx="323875" cy="409270"/>
              </a:xfrm>
              <a:custGeom>
                <a:avLst/>
                <a:gdLst>
                  <a:gd name="T0" fmla="*/ 7 w 166"/>
                  <a:gd name="T1" fmla="*/ 0 h 210"/>
                  <a:gd name="T2" fmla="*/ 103 w 166"/>
                  <a:gd name="T3" fmla="*/ 200 h 210"/>
                  <a:gd name="T4" fmla="*/ 166 w 166"/>
                  <a:gd name="T5" fmla="*/ 206 h 210"/>
                  <a:gd name="T6" fmla="*/ 7 w 166"/>
                  <a:gd name="T7" fmla="*/ 0 h 210"/>
                </a:gdLst>
                <a:ahLst/>
                <a:cxnLst>
                  <a:cxn ang="0">
                    <a:pos x="T0" y="T1"/>
                  </a:cxn>
                  <a:cxn ang="0">
                    <a:pos x="T2" y="T3"/>
                  </a:cxn>
                  <a:cxn ang="0">
                    <a:pos x="T4" y="T5"/>
                  </a:cxn>
                  <a:cxn ang="0">
                    <a:pos x="T6" y="T7"/>
                  </a:cxn>
                </a:cxnLst>
                <a:rect l="0" t="0" r="r" b="b"/>
                <a:pathLst>
                  <a:path w="166" h="210">
                    <a:moveTo>
                      <a:pt x="7" y="0"/>
                    </a:moveTo>
                    <a:cubicBezTo>
                      <a:pt x="0" y="27"/>
                      <a:pt x="26" y="163"/>
                      <a:pt x="103" y="200"/>
                    </a:cubicBezTo>
                    <a:cubicBezTo>
                      <a:pt x="122" y="210"/>
                      <a:pt x="166" y="206"/>
                      <a:pt x="166" y="206"/>
                    </a:cubicBezTo>
                    <a:lnTo>
                      <a:pt x="7" y="0"/>
                    </a:lnTo>
                    <a:close/>
                  </a:path>
                </a:pathLst>
              </a:custGeom>
              <a:solidFill>
                <a:srgbClr val="F3802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0000" lnSpcReduction="20000"/>
              </a:bodyPr>
              <a:lstStyle/>
              <a:p>
                <a:pPr algn="ctr"/>
                <a:endParaRPr sz="2400"/>
              </a:p>
            </p:txBody>
          </p:sp>
          <p:sp>
            <p:nvSpPr>
              <p:cNvPr id="350" name="ïṩḷïḋe"/>
              <p:cNvSpPr/>
              <p:nvPr/>
            </p:nvSpPr>
            <p:spPr bwMode="auto">
              <a:xfrm>
                <a:off x="5643867" y="1151585"/>
                <a:ext cx="860194" cy="723772"/>
              </a:xfrm>
              <a:custGeom>
                <a:avLst/>
                <a:gdLst>
                  <a:gd name="T0" fmla="*/ 199 w 440"/>
                  <a:gd name="T1" fmla="*/ 10 h 371"/>
                  <a:gd name="T2" fmla="*/ 401 w 440"/>
                  <a:gd name="T3" fmla="*/ 160 h 371"/>
                  <a:gd name="T4" fmla="*/ 414 w 440"/>
                  <a:gd name="T5" fmla="*/ 201 h 371"/>
                  <a:gd name="T6" fmla="*/ 264 w 440"/>
                  <a:gd name="T7" fmla="*/ 362 h 371"/>
                  <a:gd name="T8" fmla="*/ 87 w 440"/>
                  <a:gd name="T9" fmla="*/ 307 h 371"/>
                  <a:gd name="T10" fmla="*/ 199 w 440"/>
                  <a:gd name="T11" fmla="*/ 10 h 371"/>
                </a:gdLst>
                <a:ahLst/>
                <a:cxnLst>
                  <a:cxn ang="0">
                    <a:pos x="T0" y="T1"/>
                  </a:cxn>
                  <a:cxn ang="0">
                    <a:pos x="T2" y="T3"/>
                  </a:cxn>
                  <a:cxn ang="0">
                    <a:pos x="T4" y="T5"/>
                  </a:cxn>
                  <a:cxn ang="0">
                    <a:pos x="T6" y="T7"/>
                  </a:cxn>
                  <a:cxn ang="0">
                    <a:pos x="T8" y="T9"/>
                  </a:cxn>
                  <a:cxn ang="0">
                    <a:pos x="T10" y="T11"/>
                  </a:cxn>
                </a:cxnLst>
                <a:rect l="0" t="0" r="r" b="b"/>
                <a:pathLst>
                  <a:path w="440" h="371">
                    <a:moveTo>
                      <a:pt x="199" y="10"/>
                    </a:moveTo>
                    <a:cubicBezTo>
                      <a:pt x="291" y="0"/>
                      <a:pt x="399" y="62"/>
                      <a:pt x="401" y="160"/>
                    </a:cubicBezTo>
                    <a:cubicBezTo>
                      <a:pt x="402" y="170"/>
                      <a:pt x="411" y="191"/>
                      <a:pt x="414" y="201"/>
                    </a:cubicBezTo>
                    <a:cubicBezTo>
                      <a:pt x="440" y="289"/>
                      <a:pt x="348" y="353"/>
                      <a:pt x="264" y="362"/>
                    </a:cubicBezTo>
                    <a:cubicBezTo>
                      <a:pt x="179" y="371"/>
                      <a:pt x="128" y="354"/>
                      <a:pt x="87" y="307"/>
                    </a:cubicBezTo>
                    <a:cubicBezTo>
                      <a:pt x="0" y="247"/>
                      <a:pt x="34" y="28"/>
                      <a:pt x="199" y="10"/>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351" name="îṥļïḓê"/>
              <p:cNvSpPr/>
              <p:nvPr/>
            </p:nvSpPr>
            <p:spPr bwMode="auto">
              <a:xfrm>
                <a:off x="5797994" y="1633753"/>
                <a:ext cx="660246" cy="362406"/>
              </a:xfrm>
              <a:custGeom>
                <a:avLst/>
                <a:gdLst>
                  <a:gd name="T0" fmla="*/ 338 w 338"/>
                  <a:gd name="T1" fmla="*/ 0 h 186"/>
                  <a:gd name="T2" fmla="*/ 0 w 338"/>
                  <a:gd name="T3" fmla="*/ 54 h 186"/>
                  <a:gd name="T4" fmla="*/ 13 w 338"/>
                  <a:gd name="T5" fmla="*/ 38 h 186"/>
                  <a:gd name="T6" fmla="*/ 338 w 338"/>
                  <a:gd name="T7" fmla="*/ 0 h 186"/>
                </a:gdLst>
                <a:ahLst/>
                <a:cxnLst>
                  <a:cxn ang="0">
                    <a:pos x="T0" y="T1"/>
                  </a:cxn>
                  <a:cxn ang="0">
                    <a:pos x="T2" y="T3"/>
                  </a:cxn>
                  <a:cxn ang="0">
                    <a:pos x="T4" y="T5"/>
                  </a:cxn>
                  <a:cxn ang="0">
                    <a:pos x="T6" y="T7"/>
                  </a:cxn>
                </a:cxnLst>
                <a:rect l="0" t="0" r="r" b="b"/>
                <a:pathLst>
                  <a:path w="338" h="186">
                    <a:moveTo>
                      <a:pt x="338" y="0"/>
                    </a:moveTo>
                    <a:cubicBezTo>
                      <a:pt x="314" y="128"/>
                      <a:pt x="94" y="174"/>
                      <a:pt x="0" y="54"/>
                    </a:cubicBezTo>
                    <a:cubicBezTo>
                      <a:pt x="6" y="45"/>
                      <a:pt x="14" y="37"/>
                      <a:pt x="13" y="38"/>
                    </a:cubicBezTo>
                    <a:cubicBezTo>
                      <a:pt x="2" y="93"/>
                      <a:pt x="259" y="186"/>
                      <a:pt x="338" y="0"/>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70000" lnSpcReduction="20000"/>
              </a:bodyPr>
              <a:lstStyle/>
              <a:p>
                <a:pPr algn="ctr"/>
                <a:endParaRPr sz="2400"/>
              </a:p>
            </p:txBody>
          </p:sp>
          <p:sp>
            <p:nvSpPr>
              <p:cNvPr id="352" name="ïšliḋê"/>
              <p:cNvSpPr/>
              <p:nvPr/>
            </p:nvSpPr>
            <p:spPr bwMode="auto">
              <a:xfrm>
                <a:off x="6218718" y="1138047"/>
                <a:ext cx="200990" cy="241604"/>
              </a:xfrm>
              <a:custGeom>
                <a:avLst/>
                <a:gdLst>
                  <a:gd name="T0" fmla="*/ 2 w 103"/>
                  <a:gd name="T1" fmla="*/ 26 h 124"/>
                  <a:gd name="T2" fmla="*/ 103 w 103"/>
                  <a:gd name="T3" fmla="*/ 124 h 124"/>
                  <a:gd name="T4" fmla="*/ 86 w 103"/>
                  <a:gd name="T5" fmla="*/ 113 h 124"/>
                  <a:gd name="T6" fmla="*/ 69 w 103"/>
                  <a:gd name="T7" fmla="*/ 65 h 124"/>
                  <a:gd name="T8" fmla="*/ 73 w 103"/>
                  <a:gd name="T9" fmla="*/ 99 h 124"/>
                  <a:gd name="T10" fmla="*/ 2 w 103"/>
                  <a:gd name="T11" fmla="*/ 26 h 124"/>
                </a:gdLst>
                <a:ahLst/>
                <a:cxnLst>
                  <a:cxn ang="0">
                    <a:pos x="T0" y="T1"/>
                  </a:cxn>
                  <a:cxn ang="0">
                    <a:pos x="T2" y="T3"/>
                  </a:cxn>
                  <a:cxn ang="0">
                    <a:pos x="T4" y="T5"/>
                  </a:cxn>
                  <a:cxn ang="0">
                    <a:pos x="T6" y="T7"/>
                  </a:cxn>
                  <a:cxn ang="0">
                    <a:pos x="T8" y="T9"/>
                  </a:cxn>
                  <a:cxn ang="0">
                    <a:pos x="T10" y="T11"/>
                  </a:cxn>
                </a:cxnLst>
                <a:rect l="0" t="0" r="r" b="b"/>
                <a:pathLst>
                  <a:path w="103" h="124">
                    <a:moveTo>
                      <a:pt x="2" y="26"/>
                    </a:moveTo>
                    <a:cubicBezTo>
                      <a:pt x="0" y="0"/>
                      <a:pt x="90" y="11"/>
                      <a:pt x="103" y="124"/>
                    </a:cubicBezTo>
                    <a:cubicBezTo>
                      <a:pt x="86" y="113"/>
                      <a:pt x="86" y="113"/>
                      <a:pt x="86" y="113"/>
                    </a:cubicBezTo>
                    <a:cubicBezTo>
                      <a:pt x="69" y="65"/>
                      <a:pt x="69" y="65"/>
                      <a:pt x="69" y="65"/>
                    </a:cubicBezTo>
                    <a:cubicBezTo>
                      <a:pt x="73" y="99"/>
                      <a:pt x="73" y="99"/>
                      <a:pt x="73" y="99"/>
                    </a:cubicBezTo>
                    <a:lnTo>
                      <a:pt x="2" y="26"/>
                    </a:lnTo>
                    <a:close/>
                  </a:path>
                </a:pathLst>
              </a:custGeom>
              <a:solidFill>
                <a:srgbClr val="F3802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2500" lnSpcReduction="20000"/>
              </a:bodyPr>
              <a:lstStyle/>
              <a:p>
                <a:pPr algn="ctr"/>
                <a:endParaRPr sz="2400"/>
              </a:p>
            </p:txBody>
          </p:sp>
          <p:sp>
            <p:nvSpPr>
              <p:cNvPr id="353" name="ïSḷíďè"/>
              <p:cNvSpPr/>
              <p:nvPr/>
            </p:nvSpPr>
            <p:spPr bwMode="auto">
              <a:xfrm>
                <a:off x="6328065" y="1223442"/>
                <a:ext cx="91643" cy="156210"/>
              </a:xfrm>
              <a:custGeom>
                <a:avLst/>
                <a:gdLst>
                  <a:gd name="T0" fmla="*/ 46 w 47"/>
                  <a:gd name="T1" fmla="*/ 72 h 80"/>
                  <a:gd name="T2" fmla="*/ 47 w 47"/>
                  <a:gd name="T3" fmla="*/ 80 h 80"/>
                  <a:gd name="T4" fmla="*/ 30 w 47"/>
                  <a:gd name="T5" fmla="*/ 69 h 80"/>
                  <a:gd name="T6" fmla="*/ 16 w 47"/>
                  <a:gd name="T7" fmla="*/ 30 h 80"/>
                  <a:gd name="T8" fmla="*/ 34 w 47"/>
                  <a:gd name="T9" fmla="*/ 65 h 80"/>
                  <a:gd name="T10" fmla="*/ 46 w 47"/>
                  <a:gd name="T11" fmla="*/ 72 h 80"/>
                  <a:gd name="T12" fmla="*/ 13 w 47"/>
                  <a:gd name="T13" fmla="*/ 24 h 80"/>
                  <a:gd name="T14" fmla="*/ 0 w 47"/>
                  <a:gd name="T15" fmla="*/ 0 h 80"/>
                  <a:gd name="T16" fmla="*/ 8 w 47"/>
                  <a:gd name="T17" fmla="*/ 46 h 80"/>
                  <a:gd name="T18" fmla="*/ 17 w 47"/>
                  <a:gd name="T19" fmla="*/ 55 h 80"/>
                  <a:gd name="T20" fmla="*/ 13 w 47"/>
                  <a:gd name="T21"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80">
                    <a:moveTo>
                      <a:pt x="46" y="72"/>
                    </a:moveTo>
                    <a:cubicBezTo>
                      <a:pt x="47" y="75"/>
                      <a:pt x="47" y="77"/>
                      <a:pt x="47" y="80"/>
                    </a:cubicBezTo>
                    <a:cubicBezTo>
                      <a:pt x="30" y="69"/>
                      <a:pt x="30" y="69"/>
                      <a:pt x="30" y="69"/>
                    </a:cubicBezTo>
                    <a:cubicBezTo>
                      <a:pt x="16" y="30"/>
                      <a:pt x="16" y="30"/>
                      <a:pt x="16" y="30"/>
                    </a:cubicBezTo>
                    <a:cubicBezTo>
                      <a:pt x="34" y="65"/>
                      <a:pt x="34" y="65"/>
                      <a:pt x="34" y="65"/>
                    </a:cubicBezTo>
                    <a:cubicBezTo>
                      <a:pt x="46" y="72"/>
                      <a:pt x="46" y="72"/>
                      <a:pt x="46" y="72"/>
                    </a:cubicBezTo>
                    <a:close/>
                    <a:moveTo>
                      <a:pt x="13" y="24"/>
                    </a:moveTo>
                    <a:cubicBezTo>
                      <a:pt x="0" y="0"/>
                      <a:pt x="0" y="0"/>
                      <a:pt x="0" y="0"/>
                    </a:cubicBezTo>
                    <a:cubicBezTo>
                      <a:pt x="8" y="46"/>
                      <a:pt x="8" y="46"/>
                      <a:pt x="8" y="46"/>
                    </a:cubicBezTo>
                    <a:cubicBezTo>
                      <a:pt x="17" y="55"/>
                      <a:pt x="17" y="55"/>
                      <a:pt x="17" y="55"/>
                    </a:cubicBezTo>
                    <a:lnTo>
                      <a:pt x="13" y="24"/>
                    </a:lnTo>
                    <a:close/>
                  </a:path>
                </a:pathLst>
              </a:cu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54" name="í$ļíďê"/>
              <p:cNvSpPr/>
              <p:nvPr/>
            </p:nvSpPr>
            <p:spPr bwMode="auto">
              <a:xfrm>
                <a:off x="5686564" y="1071398"/>
                <a:ext cx="644625" cy="634212"/>
              </a:xfrm>
              <a:custGeom>
                <a:avLst/>
                <a:gdLst>
                  <a:gd name="T0" fmla="*/ 59 w 330"/>
                  <a:gd name="T1" fmla="*/ 177 h 325"/>
                  <a:gd name="T2" fmla="*/ 67 w 330"/>
                  <a:gd name="T3" fmla="*/ 140 h 325"/>
                  <a:gd name="T4" fmla="*/ 144 w 330"/>
                  <a:gd name="T5" fmla="*/ 66 h 325"/>
                  <a:gd name="T6" fmla="*/ 330 w 330"/>
                  <a:gd name="T7" fmla="*/ 81 h 325"/>
                  <a:gd name="T8" fmla="*/ 261 w 330"/>
                  <a:gd name="T9" fmla="*/ 25 h 325"/>
                  <a:gd name="T10" fmla="*/ 70 w 330"/>
                  <a:gd name="T11" fmla="*/ 64 h 325"/>
                  <a:gd name="T12" fmla="*/ 3 w 330"/>
                  <a:gd name="T13" fmla="*/ 187 h 325"/>
                  <a:gd name="T14" fmla="*/ 25 w 330"/>
                  <a:gd name="T15" fmla="*/ 283 h 325"/>
                  <a:gd name="T16" fmla="*/ 41 w 330"/>
                  <a:gd name="T17" fmla="*/ 269 h 325"/>
                  <a:gd name="T18" fmla="*/ 82 w 330"/>
                  <a:gd name="T19" fmla="*/ 325 h 325"/>
                  <a:gd name="T20" fmla="*/ 105 w 330"/>
                  <a:gd name="T21" fmla="*/ 304 h 325"/>
                  <a:gd name="T22" fmla="*/ 59 w 330"/>
                  <a:gd name="T23" fmla="*/ 17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325">
                    <a:moveTo>
                      <a:pt x="59" y="177"/>
                    </a:moveTo>
                    <a:cubicBezTo>
                      <a:pt x="61" y="162"/>
                      <a:pt x="57" y="162"/>
                      <a:pt x="67" y="140"/>
                    </a:cubicBezTo>
                    <a:cubicBezTo>
                      <a:pt x="77" y="119"/>
                      <a:pt x="87" y="88"/>
                      <a:pt x="144" y="66"/>
                    </a:cubicBezTo>
                    <a:cubicBezTo>
                      <a:pt x="200" y="44"/>
                      <a:pt x="330" y="81"/>
                      <a:pt x="330" y="81"/>
                    </a:cubicBezTo>
                    <a:cubicBezTo>
                      <a:pt x="330" y="81"/>
                      <a:pt x="320" y="50"/>
                      <a:pt x="261" y="25"/>
                    </a:cubicBezTo>
                    <a:cubicBezTo>
                      <a:pt x="203" y="0"/>
                      <a:pt x="111" y="28"/>
                      <a:pt x="70" y="64"/>
                    </a:cubicBezTo>
                    <a:cubicBezTo>
                      <a:pt x="29" y="100"/>
                      <a:pt x="7" y="151"/>
                      <a:pt x="3" y="187"/>
                    </a:cubicBezTo>
                    <a:cubicBezTo>
                      <a:pt x="0" y="224"/>
                      <a:pt x="25" y="283"/>
                      <a:pt x="25" y="283"/>
                    </a:cubicBezTo>
                    <a:cubicBezTo>
                      <a:pt x="41" y="269"/>
                      <a:pt x="41" y="269"/>
                      <a:pt x="41" y="269"/>
                    </a:cubicBezTo>
                    <a:cubicBezTo>
                      <a:pt x="82" y="325"/>
                      <a:pt x="82" y="325"/>
                      <a:pt x="82" y="325"/>
                    </a:cubicBezTo>
                    <a:cubicBezTo>
                      <a:pt x="105" y="304"/>
                      <a:pt x="105" y="304"/>
                      <a:pt x="105" y="304"/>
                    </a:cubicBezTo>
                    <a:cubicBezTo>
                      <a:pt x="105" y="304"/>
                      <a:pt x="65" y="204"/>
                      <a:pt x="59" y="177"/>
                    </a:cubicBezTo>
                    <a:close/>
                  </a:path>
                </a:pathLst>
              </a:custGeom>
              <a:solidFill>
                <a:srgbClr val="F7913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355" name="işlïde"/>
              <p:cNvSpPr/>
              <p:nvPr/>
            </p:nvSpPr>
            <p:spPr bwMode="auto">
              <a:xfrm>
                <a:off x="5778208" y="1358824"/>
                <a:ext cx="113513" cy="346786"/>
              </a:xfrm>
              <a:custGeom>
                <a:avLst/>
                <a:gdLst>
                  <a:gd name="T0" fmla="*/ 35 w 58"/>
                  <a:gd name="T1" fmla="*/ 178 h 178"/>
                  <a:gd name="T2" fmla="*/ 58 w 58"/>
                  <a:gd name="T3" fmla="*/ 157 h 178"/>
                  <a:gd name="T4" fmla="*/ 12 w 58"/>
                  <a:gd name="T5" fmla="*/ 30 h 178"/>
                  <a:gd name="T6" fmla="*/ 0 w 58"/>
                  <a:gd name="T7" fmla="*/ 0 h 178"/>
                  <a:gd name="T8" fmla="*/ 16 w 58"/>
                  <a:gd name="T9" fmla="*/ 70 h 178"/>
                  <a:gd name="T10" fmla="*/ 49 w 58"/>
                  <a:gd name="T11" fmla="*/ 154 h 178"/>
                  <a:gd name="T12" fmla="*/ 35 w 58"/>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58" h="178">
                    <a:moveTo>
                      <a:pt x="35" y="178"/>
                    </a:moveTo>
                    <a:cubicBezTo>
                      <a:pt x="58" y="157"/>
                      <a:pt x="58" y="157"/>
                      <a:pt x="58" y="157"/>
                    </a:cubicBezTo>
                    <a:cubicBezTo>
                      <a:pt x="58" y="157"/>
                      <a:pt x="18" y="57"/>
                      <a:pt x="12" y="30"/>
                    </a:cubicBezTo>
                    <a:cubicBezTo>
                      <a:pt x="0" y="0"/>
                      <a:pt x="0" y="0"/>
                      <a:pt x="0" y="0"/>
                    </a:cubicBezTo>
                    <a:cubicBezTo>
                      <a:pt x="0" y="0"/>
                      <a:pt x="12" y="61"/>
                      <a:pt x="16" y="70"/>
                    </a:cubicBezTo>
                    <a:cubicBezTo>
                      <a:pt x="20" y="79"/>
                      <a:pt x="49" y="154"/>
                      <a:pt x="49" y="154"/>
                    </a:cubicBezTo>
                    <a:lnTo>
                      <a:pt x="35" y="178"/>
                    </a:lnTo>
                    <a:close/>
                  </a:path>
                </a:pathLst>
              </a:cu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2500" lnSpcReduction="20000"/>
              </a:bodyPr>
              <a:lstStyle/>
              <a:p>
                <a:pPr algn="ctr"/>
                <a:endParaRPr sz="2400"/>
              </a:p>
            </p:txBody>
          </p:sp>
          <p:sp>
            <p:nvSpPr>
              <p:cNvPr id="356" name="ïśľïďé"/>
              <p:cNvSpPr/>
              <p:nvPr/>
            </p:nvSpPr>
            <p:spPr bwMode="auto">
              <a:xfrm>
                <a:off x="5760503" y="1145337"/>
                <a:ext cx="614424" cy="332206"/>
              </a:xfrm>
              <a:custGeom>
                <a:avLst/>
                <a:gdLst>
                  <a:gd name="T0" fmla="*/ 0 w 314"/>
                  <a:gd name="T1" fmla="*/ 109 h 170"/>
                  <a:gd name="T2" fmla="*/ 42 w 314"/>
                  <a:gd name="T3" fmla="*/ 170 h 170"/>
                  <a:gd name="T4" fmla="*/ 95 w 314"/>
                  <a:gd name="T5" fmla="*/ 144 h 170"/>
                  <a:gd name="T6" fmla="*/ 76 w 314"/>
                  <a:gd name="T7" fmla="*/ 71 h 170"/>
                  <a:gd name="T8" fmla="*/ 109 w 314"/>
                  <a:gd name="T9" fmla="*/ 138 h 170"/>
                  <a:gd name="T10" fmla="*/ 145 w 314"/>
                  <a:gd name="T11" fmla="*/ 123 h 170"/>
                  <a:gd name="T12" fmla="*/ 235 w 314"/>
                  <a:gd name="T13" fmla="*/ 101 h 170"/>
                  <a:gd name="T14" fmla="*/ 221 w 314"/>
                  <a:gd name="T15" fmla="*/ 47 h 170"/>
                  <a:gd name="T16" fmla="*/ 255 w 314"/>
                  <a:gd name="T17" fmla="*/ 99 h 170"/>
                  <a:gd name="T18" fmla="*/ 314 w 314"/>
                  <a:gd name="T19" fmla="*/ 101 h 170"/>
                  <a:gd name="T20" fmla="*/ 292 w 314"/>
                  <a:gd name="T21" fmla="*/ 43 h 170"/>
                  <a:gd name="T22" fmla="*/ 150 w 314"/>
                  <a:gd name="T23" fmla="*/ 12 h 170"/>
                  <a:gd name="T24" fmla="*/ 0 w 314"/>
                  <a:gd name="T25"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70">
                    <a:moveTo>
                      <a:pt x="0" y="109"/>
                    </a:moveTo>
                    <a:cubicBezTo>
                      <a:pt x="42" y="170"/>
                      <a:pt x="42" y="170"/>
                      <a:pt x="42" y="170"/>
                    </a:cubicBezTo>
                    <a:cubicBezTo>
                      <a:pt x="42" y="170"/>
                      <a:pt x="52" y="163"/>
                      <a:pt x="95" y="144"/>
                    </a:cubicBezTo>
                    <a:cubicBezTo>
                      <a:pt x="87" y="112"/>
                      <a:pt x="76" y="71"/>
                      <a:pt x="76" y="71"/>
                    </a:cubicBezTo>
                    <a:cubicBezTo>
                      <a:pt x="109" y="138"/>
                      <a:pt x="109" y="138"/>
                      <a:pt x="109" y="138"/>
                    </a:cubicBezTo>
                    <a:cubicBezTo>
                      <a:pt x="119" y="133"/>
                      <a:pt x="131" y="128"/>
                      <a:pt x="145" y="123"/>
                    </a:cubicBezTo>
                    <a:cubicBezTo>
                      <a:pt x="177" y="110"/>
                      <a:pt x="208" y="104"/>
                      <a:pt x="235" y="101"/>
                    </a:cubicBezTo>
                    <a:cubicBezTo>
                      <a:pt x="221" y="47"/>
                      <a:pt x="221" y="47"/>
                      <a:pt x="221" y="47"/>
                    </a:cubicBezTo>
                    <a:cubicBezTo>
                      <a:pt x="255" y="99"/>
                      <a:pt x="255" y="99"/>
                      <a:pt x="255" y="99"/>
                    </a:cubicBezTo>
                    <a:cubicBezTo>
                      <a:pt x="290" y="98"/>
                      <a:pt x="314" y="101"/>
                      <a:pt x="314" y="101"/>
                    </a:cubicBezTo>
                    <a:cubicBezTo>
                      <a:pt x="309" y="79"/>
                      <a:pt x="304" y="58"/>
                      <a:pt x="292" y="43"/>
                    </a:cubicBezTo>
                    <a:cubicBezTo>
                      <a:pt x="264" y="11"/>
                      <a:pt x="213" y="0"/>
                      <a:pt x="150" y="12"/>
                    </a:cubicBezTo>
                    <a:cubicBezTo>
                      <a:pt x="56" y="31"/>
                      <a:pt x="0" y="109"/>
                      <a:pt x="0" y="109"/>
                    </a:cubicBezTo>
                    <a:close/>
                  </a:path>
                </a:pathLst>
              </a:custGeom>
              <a:solidFill>
                <a:srgbClr val="F7913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55000" lnSpcReduction="20000"/>
              </a:bodyPr>
              <a:lstStyle/>
              <a:p>
                <a:pPr algn="ctr"/>
                <a:endParaRPr sz="2400"/>
              </a:p>
            </p:txBody>
          </p:sp>
          <p:sp>
            <p:nvSpPr>
              <p:cNvPr id="357" name="ïSľíḋe"/>
              <p:cNvSpPr/>
              <p:nvPr/>
            </p:nvSpPr>
            <p:spPr bwMode="auto">
              <a:xfrm>
                <a:off x="5842775" y="1191158"/>
                <a:ext cx="530071" cy="286385"/>
              </a:xfrm>
              <a:custGeom>
                <a:avLst/>
                <a:gdLst>
                  <a:gd name="T0" fmla="*/ 0 w 271"/>
                  <a:gd name="T1" fmla="*/ 147 h 147"/>
                  <a:gd name="T2" fmla="*/ 53 w 271"/>
                  <a:gd name="T3" fmla="*/ 121 h 147"/>
                  <a:gd name="T4" fmla="*/ 34 w 271"/>
                  <a:gd name="T5" fmla="*/ 48 h 147"/>
                  <a:gd name="T6" fmla="*/ 67 w 271"/>
                  <a:gd name="T7" fmla="*/ 115 h 147"/>
                  <a:gd name="T8" fmla="*/ 103 w 271"/>
                  <a:gd name="T9" fmla="*/ 100 h 147"/>
                  <a:gd name="T10" fmla="*/ 193 w 271"/>
                  <a:gd name="T11" fmla="*/ 78 h 147"/>
                  <a:gd name="T12" fmla="*/ 179 w 271"/>
                  <a:gd name="T13" fmla="*/ 24 h 147"/>
                  <a:gd name="T14" fmla="*/ 213 w 271"/>
                  <a:gd name="T15" fmla="*/ 76 h 147"/>
                  <a:gd name="T16" fmla="*/ 271 w 271"/>
                  <a:gd name="T17" fmla="*/ 78 h 147"/>
                  <a:gd name="T18" fmla="*/ 222 w 271"/>
                  <a:gd name="T19" fmla="*/ 71 h 147"/>
                  <a:gd name="T20" fmla="*/ 170 w 271"/>
                  <a:gd name="T21" fmla="*/ 3 h 147"/>
                  <a:gd name="T22" fmla="*/ 184 w 271"/>
                  <a:gd name="T23" fmla="*/ 70 h 147"/>
                  <a:gd name="T24" fmla="*/ 145 w 271"/>
                  <a:gd name="T25" fmla="*/ 74 h 147"/>
                  <a:gd name="T26" fmla="*/ 74 w 271"/>
                  <a:gd name="T27" fmla="*/ 102 h 147"/>
                  <a:gd name="T28" fmla="*/ 30 w 271"/>
                  <a:gd name="T29" fmla="*/ 35 h 147"/>
                  <a:gd name="T30" fmla="*/ 39 w 271"/>
                  <a:gd name="T31" fmla="*/ 115 h 147"/>
                  <a:gd name="T32" fmla="*/ 0 w 271"/>
                  <a:gd name="T33"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1" h="147">
                    <a:moveTo>
                      <a:pt x="0" y="147"/>
                    </a:moveTo>
                    <a:cubicBezTo>
                      <a:pt x="0" y="147"/>
                      <a:pt x="10" y="140"/>
                      <a:pt x="53" y="121"/>
                    </a:cubicBezTo>
                    <a:cubicBezTo>
                      <a:pt x="45" y="89"/>
                      <a:pt x="34" y="48"/>
                      <a:pt x="34" y="48"/>
                    </a:cubicBezTo>
                    <a:cubicBezTo>
                      <a:pt x="67" y="115"/>
                      <a:pt x="67" y="115"/>
                      <a:pt x="67" y="115"/>
                    </a:cubicBezTo>
                    <a:cubicBezTo>
                      <a:pt x="77" y="110"/>
                      <a:pt x="89" y="105"/>
                      <a:pt x="103" y="100"/>
                    </a:cubicBezTo>
                    <a:cubicBezTo>
                      <a:pt x="135" y="87"/>
                      <a:pt x="166" y="81"/>
                      <a:pt x="193" y="78"/>
                    </a:cubicBezTo>
                    <a:cubicBezTo>
                      <a:pt x="179" y="24"/>
                      <a:pt x="179" y="24"/>
                      <a:pt x="179" y="24"/>
                    </a:cubicBezTo>
                    <a:cubicBezTo>
                      <a:pt x="213" y="76"/>
                      <a:pt x="213" y="76"/>
                      <a:pt x="213" y="76"/>
                    </a:cubicBezTo>
                    <a:cubicBezTo>
                      <a:pt x="245" y="75"/>
                      <a:pt x="268" y="78"/>
                      <a:pt x="271" y="78"/>
                    </a:cubicBezTo>
                    <a:cubicBezTo>
                      <a:pt x="222" y="71"/>
                      <a:pt x="222" y="71"/>
                      <a:pt x="222" y="71"/>
                    </a:cubicBezTo>
                    <a:cubicBezTo>
                      <a:pt x="222" y="71"/>
                      <a:pt x="169" y="6"/>
                      <a:pt x="170" y="3"/>
                    </a:cubicBezTo>
                    <a:cubicBezTo>
                      <a:pt x="170" y="0"/>
                      <a:pt x="184" y="70"/>
                      <a:pt x="184" y="70"/>
                    </a:cubicBezTo>
                    <a:cubicBezTo>
                      <a:pt x="184" y="70"/>
                      <a:pt x="167" y="70"/>
                      <a:pt x="145" y="74"/>
                    </a:cubicBezTo>
                    <a:cubicBezTo>
                      <a:pt x="124" y="78"/>
                      <a:pt x="74" y="102"/>
                      <a:pt x="74" y="102"/>
                    </a:cubicBezTo>
                    <a:cubicBezTo>
                      <a:pt x="30" y="35"/>
                      <a:pt x="30" y="35"/>
                      <a:pt x="30" y="35"/>
                    </a:cubicBezTo>
                    <a:cubicBezTo>
                      <a:pt x="39" y="115"/>
                      <a:pt x="39" y="115"/>
                      <a:pt x="39" y="115"/>
                    </a:cubicBezTo>
                    <a:lnTo>
                      <a:pt x="0" y="147"/>
                    </a:lnTo>
                    <a:close/>
                  </a:path>
                </a:pathLst>
              </a:cu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7500" lnSpcReduction="20000"/>
              </a:bodyPr>
              <a:lstStyle/>
              <a:p>
                <a:pPr algn="ctr"/>
                <a:endParaRPr sz="2400"/>
              </a:p>
            </p:txBody>
          </p:sp>
          <p:sp>
            <p:nvSpPr>
              <p:cNvPr id="358" name="iṥḻïḋe"/>
              <p:cNvSpPr/>
              <p:nvPr/>
            </p:nvSpPr>
            <p:spPr bwMode="auto">
              <a:xfrm>
                <a:off x="5665737" y="1528571"/>
                <a:ext cx="177037" cy="249935"/>
              </a:xfrm>
              <a:custGeom>
                <a:avLst/>
                <a:gdLst>
                  <a:gd name="T0" fmla="*/ 11 w 91"/>
                  <a:gd name="T1" fmla="*/ 25 h 128"/>
                  <a:gd name="T2" fmla="*/ 65 w 91"/>
                  <a:gd name="T3" fmla="*/ 27 h 128"/>
                  <a:gd name="T4" fmla="*/ 80 w 91"/>
                  <a:gd name="T5" fmla="*/ 109 h 128"/>
                  <a:gd name="T6" fmla="*/ 23 w 91"/>
                  <a:gd name="T7" fmla="*/ 94 h 128"/>
                  <a:gd name="T8" fmla="*/ 11 w 91"/>
                  <a:gd name="T9" fmla="*/ 25 h 128"/>
                </a:gdLst>
                <a:ahLst/>
                <a:cxnLst>
                  <a:cxn ang="0">
                    <a:pos x="T0" y="T1"/>
                  </a:cxn>
                  <a:cxn ang="0">
                    <a:pos x="T2" y="T3"/>
                  </a:cxn>
                  <a:cxn ang="0">
                    <a:pos x="T4" y="T5"/>
                  </a:cxn>
                  <a:cxn ang="0">
                    <a:pos x="T6" y="T7"/>
                  </a:cxn>
                  <a:cxn ang="0">
                    <a:pos x="T8" y="T9"/>
                  </a:cxn>
                </a:cxnLst>
                <a:rect l="0" t="0" r="r" b="b"/>
                <a:pathLst>
                  <a:path w="91" h="128">
                    <a:moveTo>
                      <a:pt x="11" y="25"/>
                    </a:moveTo>
                    <a:cubicBezTo>
                      <a:pt x="23" y="6"/>
                      <a:pt x="45" y="0"/>
                      <a:pt x="65" y="27"/>
                    </a:cubicBezTo>
                    <a:cubicBezTo>
                      <a:pt x="85" y="54"/>
                      <a:pt x="91" y="91"/>
                      <a:pt x="80" y="109"/>
                    </a:cubicBezTo>
                    <a:cubicBezTo>
                      <a:pt x="68" y="128"/>
                      <a:pt x="42" y="121"/>
                      <a:pt x="23" y="94"/>
                    </a:cubicBezTo>
                    <a:cubicBezTo>
                      <a:pt x="3" y="67"/>
                      <a:pt x="0" y="43"/>
                      <a:pt x="11" y="25"/>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2500" lnSpcReduction="20000"/>
              </a:bodyPr>
              <a:lstStyle/>
              <a:p>
                <a:pPr algn="ctr"/>
                <a:endParaRPr sz="2400"/>
              </a:p>
            </p:txBody>
          </p:sp>
          <p:sp>
            <p:nvSpPr>
              <p:cNvPr id="359" name="ïŝļíḑê"/>
              <p:cNvSpPr/>
              <p:nvPr/>
            </p:nvSpPr>
            <p:spPr bwMode="auto">
              <a:xfrm>
                <a:off x="6076048" y="1602511"/>
                <a:ext cx="269722" cy="130175"/>
              </a:xfrm>
              <a:custGeom>
                <a:avLst/>
                <a:gdLst>
                  <a:gd name="T0" fmla="*/ 0 w 138"/>
                  <a:gd name="T1" fmla="*/ 32 h 67"/>
                  <a:gd name="T2" fmla="*/ 49 w 138"/>
                  <a:gd name="T3" fmla="*/ 47 h 67"/>
                  <a:gd name="T4" fmla="*/ 91 w 138"/>
                  <a:gd name="T5" fmla="*/ 39 h 67"/>
                  <a:gd name="T6" fmla="*/ 123 w 138"/>
                  <a:gd name="T7" fmla="*/ 20 h 67"/>
                  <a:gd name="T8" fmla="*/ 132 w 138"/>
                  <a:gd name="T9" fmla="*/ 0 h 67"/>
                  <a:gd name="T10" fmla="*/ 0 w 138"/>
                  <a:gd name="T11" fmla="*/ 32 h 67"/>
                </a:gdLst>
                <a:ahLst/>
                <a:cxnLst>
                  <a:cxn ang="0">
                    <a:pos x="T0" y="T1"/>
                  </a:cxn>
                  <a:cxn ang="0">
                    <a:pos x="T2" y="T3"/>
                  </a:cxn>
                  <a:cxn ang="0">
                    <a:pos x="T4" y="T5"/>
                  </a:cxn>
                  <a:cxn ang="0">
                    <a:pos x="T6" y="T7"/>
                  </a:cxn>
                  <a:cxn ang="0">
                    <a:pos x="T8" y="T9"/>
                  </a:cxn>
                  <a:cxn ang="0">
                    <a:pos x="T10" y="T11"/>
                  </a:cxn>
                </a:cxnLst>
                <a:rect l="0" t="0" r="r" b="b"/>
                <a:pathLst>
                  <a:path w="138" h="67">
                    <a:moveTo>
                      <a:pt x="0" y="32"/>
                    </a:moveTo>
                    <a:cubicBezTo>
                      <a:pt x="11" y="43"/>
                      <a:pt x="30" y="47"/>
                      <a:pt x="49" y="47"/>
                    </a:cubicBezTo>
                    <a:cubicBezTo>
                      <a:pt x="63" y="46"/>
                      <a:pt x="78" y="44"/>
                      <a:pt x="91" y="39"/>
                    </a:cubicBezTo>
                    <a:cubicBezTo>
                      <a:pt x="104" y="34"/>
                      <a:pt x="116" y="28"/>
                      <a:pt x="123" y="20"/>
                    </a:cubicBezTo>
                    <a:cubicBezTo>
                      <a:pt x="129" y="14"/>
                      <a:pt x="132" y="7"/>
                      <a:pt x="132" y="0"/>
                    </a:cubicBezTo>
                    <a:cubicBezTo>
                      <a:pt x="138" y="53"/>
                      <a:pt x="15" y="67"/>
                      <a:pt x="0" y="32"/>
                    </a:cubicBezTo>
                    <a:close/>
                  </a:path>
                </a:pathLst>
              </a:custGeom>
              <a:solidFill>
                <a:srgbClr val="B0673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60" name="îśļîḓê"/>
              <p:cNvSpPr/>
              <p:nvPr/>
            </p:nvSpPr>
            <p:spPr bwMode="auto">
              <a:xfrm>
                <a:off x="6194766" y="1495247"/>
                <a:ext cx="60401" cy="132258"/>
              </a:xfrm>
              <a:custGeom>
                <a:avLst/>
                <a:gdLst>
                  <a:gd name="T0" fmla="*/ 3 w 31"/>
                  <a:gd name="T1" fmla="*/ 0 h 68"/>
                  <a:gd name="T2" fmla="*/ 31 w 31"/>
                  <a:gd name="T3" fmla="*/ 42 h 68"/>
                  <a:gd name="T4" fmla="*/ 8 w 31"/>
                  <a:gd name="T5" fmla="*/ 62 h 68"/>
                  <a:gd name="T6" fmla="*/ 22 w 31"/>
                  <a:gd name="T7" fmla="*/ 45 h 68"/>
                  <a:gd name="T8" fmla="*/ 3 w 31"/>
                  <a:gd name="T9" fmla="*/ 0 h 68"/>
                </a:gdLst>
                <a:ahLst/>
                <a:cxnLst>
                  <a:cxn ang="0">
                    <a:pos x="T0" y="T1"/>
                  </a:cxn>
                  <a:cxn ang="0">
                    <a:pos x="T2" y="T3"/>
                  </a:cxn>
                  <a:cxn ang="0">
                    <a:pos x="T4" y="T5"/>
                  </a:cxn>
                  <a:cxn ang="0">
                    <a:pos x="T6" y="T7"/>
                  </a:cxn>
                  <a:cxn ang="0">
                    <a:pos x="T8" y="T9"/>
                  </a:cxn>
                </a:cxnLst>
                <a:rect l="0" t="0" r="r" b="b"/>
                <a:pathLst>
                  <a:path w="31" h="68">
                    <a:moveTo>
                      <a:pt x="3" y="0"/>
                    </a:moveTo>
                    <a:cubicBezTo>
                      <a:pt x="5" y="19"/>
                      <a:pt x="9" y="39"/>
                      <a:pt x="31" y="42"/>
                    </a:cubicBezTo>
                    <a:cubicBezTo>
                      <a:pt x="31" y="55"/>
                      <a:pt x="3" y="68"/>
                      <a:pt x="8" y="62"/>
                    </a:cubicBezTo>
                    <a:cubicBezTo>
                      <a:pt x="9" y="61"/>
                      <a:pt x="22" y="45"/>
                      <a:pt x="22" y="45"/>
                    </a:cubicBezTo>
                    <a:cubicBezTo>
                      <a:pt x="0" y="43"/>
                      <a:pt x="2" y="17"/>
                      <a:pt x="3" y="0"/>
                    </a:cubicBezTo>
                    <a:close/>
                  </a:path>
                </a:pathLst>
              </a:custGeom>
              <a:solidFill>
                <a:srgbClr val="CF8F7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61" name="îSḷiḍê"/>
              <p:cNvSpPr/>
              <p:nvPr/>
            </p:nvSpPr>
            <p:spPr bwMode="auto">
              <a:xfrm>
                <a:off x="6921661" y="2708475"/>
                <a:ext cx="203073" cy="461340"/>
              </a:xfrm>
              <a:custGeom>
                <a:avLst/>
                <a:gdLst>
                  <a:gd name="T0" fmla="*/ 90 w 104"/>
                  <a:gd name="T1" fmla="*/ 8 h 236"/>
                  <a:gd name="T2" fmla="*/ 27 w 104"/>
                  <a:gd name="T3" fmla="*/ 103 h 236"/>
                  <a:gd name="T4" fmla="*/ 14 w 104"/>
                  <a:gd name="T5" fmla="*/ 227 h 236"/>
                  <a:gd name="T6" fmla="*/ 77 w 104"/>
                  <a:gd name="T7" fmla="*/ 133 h 236"/>
                  <a:gd name="T8" fmla="*/ 90 w 104"/>
                  <a:gd name="T9" fmla="*/ 8 h 236"/>
                </a:gdLst>
                <a:ahLst/>
                <a:cxnLst>
                  <a:cxn ang="0">
                    <a:pos x="T0" y="T1"/>
                  </a:cxn>
                  <a:cxn ang="0">
                    <a:pos x="T2" y="T3"/>
                  </a:cxn>
                  <a:cxn ang="0">
                    <a:pos x="T4" y="T5"/>
                  </a:cxn>
                  <a:cxn ang="0">
                    <a:pos x="T6" y="T7"/>
                  </a:cxn>
                  <a:cxn ang="0">
                    <a:pos x="T8" y="T9"/>
                  </a:cxn>
                </a:cxnLst>
                <a:rect l="0" t="0" r="r" b="b"/>
                <a:pathLst>
                  <a:path w="104" h="236">
                    <a:moveTo>
                      <a:pt x="90" y="8"/>
                    </a:moveTo>
                    <a:cubicBezTo>
                      <a:pt x="76" y="0"/>
                      <a:pt x="48" y="42"/>
                      <a:pt x="27" y="103"/>
                    </a:cubicBezTo>
                    <a:cubicBezTo>
                      <a:pt x="5" y="163"/>
                      <a:pt x="0" y="219"/>
                      <a:pt x="14" y="227"/>
                    </a:cubicBezTo>
                    <a:cubicBezTo>
                      <a:pt x="28" y="236"/>
                      <a:pt x="56" y="194"/>
                      <a:pt x="77" y="133"/>
                    </a:cubicBezTo>
                    <a:cubicBezTo>
                      <a:pt x="98" y="72"/>
                      <a:pt x="104" y="16"/>
                      <a:pt x="90" y="8"/>
                    </a:cubicBezTo>
                    <a:close/>
                  </a:path>
                </a:pathLst>
              </a:custGeom>
              <a:solidFill>
                <a:srgbClr val="FCCE9C"/>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92500" lnSpcReduction="20000"/>
              </a:bodyPr>
              <a:lstStyle/>
              <a:p>
                <a:pPr algn="ctr"/>
                <a:endParaRPr sz="2400"/>
              </a:p>
            </p:txBody>
          </p:sp>
          <p:sp>
            <p:nvSpPr>
              <p:cNvPr id="362" name="í$1iḑê"/>
              <p:cNvSpPr/>
              <p:nvPr/>
            </p:nvSpPr>
            <p:spPr bwMode="auto">
              <a:xfrm>
                <a:off x="6404088" y="2473120"/>
                <a:ext cx="212445" cy="69774"/>
              </a:xfrm>
              <a:custGeom>
                <a:avLst/>
                <a:gdLst>
                  <a:gd name="T0" fmla="*/ 31 w 109"/>
                  <a:gd name="T1" fmla="*/ 6 h 36"/>
                  <a:gd name="T2" fmla="*/ 94 w 109"/>
                  <a:gd name="T3" fmla="*/ 9 h 36"/>
                  <a:gd name="T4" fmla="*/ 95 w 109"/>
                  <a:gd name="T5" fmla="*/ 27 h 36"/>
                  <a:gd name="T6" fmla="*/ 33 w 109"/>
                  <a:gd name="T7" fmla="*/ 33 h 36"/>
                  <a:gd name="T8" fmla="*/ 31 w 109"/>
                  <a:gd name="T9" fmla="*/ 6 h 36"/>
                </a:gdLst>
                <a:ahLst/>
                <a:cxnLst>
                  <a:cxn ang="0">
                    <a:pos x="T0" y="T1"/>
                  </a:cxn>
                  <a:cxn ang="0">
                    <a:pos x="T2" y="T3"/>
                  </a:cxn>
                  <a:cxn ang="0">
                    <a:pos x="T4" y="T5"/>
                  </a:cxn>
                  <a:cxn ang="0">
                    <a:pos x="T6" y="T7"/>
                  </a:cxn>
                  <a:cxn ang="0">
                    <a:pos x="T8" y="T9"/>
                  </a:cxn>
                </a:cxnLst>
                <a:rect l="0" t="0" r="r" b="b"/>
                <a:pathLst>
                  <a:path w="109" h="36">
                    <a:moveTo>
                      <a:pt x="31" y="6"/>
                    </a:moveTo>
                    <a:cubicBezTo>
                      <a:pt x="62" y="11"/>
                      <a:pt x="82" y="8"/>
                      <a:pt x="94" y="9"/>
                    </a:cubicBezTo>
                    <a:cubicBezTo>
                      <a:pt x="106" y="9"/>
                      <a:pt x="109" y="25"/>
                      <a:pt x="95" y="27"/>
                    </a:cubicBezTo>
                    <a:cubicBezTo>
                      <a:pt x="81" y="30"/>
                      <a:pt x="42" y="36"/>
                      <a:pt x="33" y="33"/>
                    </a:cubicBezTo>
                    <a:cubicBezTo>
                      <a:pt x="33" y="33"/>
                      <a:pt x="0" y="0"/>
                      <a:pt x="31" y="6"/>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63" name="ïşḻîdè"/>
              <p:cNvSpPr/>
              <p:nvPr/>
            </p:nvSpPr>
            <p:spPr bwMode="auto">
              <a:xfrm>
                <a:off x="6874798" y="2348152"/>
                <a:ext cx="17704" cy="11456"/>
              </a:xfrm>
              <a:custGeom>
                <a:avLst/>
                <a:gdLst>
                  <a:gd name="T0" fmla="*/ 4 w 9"/>
                  <a:gd name="T1" fmla="*/ 6 h 6"/>
                  <a:gd name="T2" fmla="*/ 0 w 9"/>
                  <a:gd name="T3" fmla="*/ 6 h 6"/>
                  <a:gd name="T4" fmla="*/ 1 w 9"/>
                  <a:gd name="T5" fmla="*/ 1 h 6"/>
                  <a:gd name="T6" fmla="*/ 9 w 9"/>
                  <a:gd name="T7" fmla="*/ 0 h 6"/>
                  <a:gd name="T8" fmla="*/ 9 w 9"/>
                  <a:gd name="T9" fmla="*/ 6 h 6"/>
                  <a:gd name="T10" fmla="*/ 4 w 9"/>
                  <a:gd name="T11" fmla="*/ 6 h 6"/>
                </a:gdLst>
                <a:ahLst/>
                <a:cxnLst>
                  <a:cxn ang="0">
                    <a:pos x="T0" y="T1"/>
                  </a:cxn>
                  <a:cxn ang="0">
                    <a:pos x="T2" y="T3"/>
                  </a:cxn>
                  <a:cxn ang="0">
                    <a:pos x="T4" y="T5"/>
                  </a:cxn>
                  <a:cxn ang="0">
                    <a:pos x="T6" y="T7"/>
                  </a:cxn>
                  <a:cxn ang="0">
                    <a:pos x="T8" y="T9"/>
                  </a:cxn>
                  <a:cxn ang="0">
                    <a:pos x="T10" y="T11"/>
                  </a:cxn>
                </a:cxnLst>
                <a:rect l="0" t="0" r="r" b="b"/>
                <a:pathLst>
                  <a:path w="9" h="6">
                    <a:moveTo>
                      <a:pt x="4" y="6"/>
                    </a:moveTo>
                    <a:cubicBezTo>
                      <a:pt x="4" y="6"/>
                      <a:pt x="0" y="6"/>
                      <a:pt x="0" y="6"/>
                    </a:cubicBezTo>
                    <a:cubicBezTo>
                      <a:pt x="1" y="1"/>
                      <a:pt x="1" y="1"/>
                      <a:pt x="1" y="1"/>
                    </a:cubicBezTo>
                    <a:cubicBezTo>
                      <a:pt x="9" y="0"/>
                      <a:pt x="9" y="0"/>
                      <a:pt x="9" y="0"/>
                    </a:cubicBezTo>
                    <a:cubicBezTo>
                      <a:pt x="9" y="6"/>
                      <a:pt x="9" y="6"/>
                      <a:pt x="9" y="6"/>
                    </a:cubicBezTo>
                    <a:cubicBezTo>
                      <a:pt x="7" y="6"/>
                      <a:pt x="6" y="6"/>
                      <a:pt x="4" y="6"/>
                    </a:cubicBezTo>
                    <a:close/>
                  </a:path>
                </a:pathLst>
              </a:custGeom>
              <a:solidFill>
                <a:srgbClr val="BF7E4D"/>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64" name="iṩļiḓè"/>
              <p:cNvSpPr/>
              <p:nvPr/>
            </p:nvSpPr>
            <p:spPr bwMode="auto">
              <a:xfrm>
                <a:off x="6886254" y="2491865"/>
                <a:ext cx="19787" cy="12497"/>
              </a:xfrm>
              <a:custGeom>
                <a:avLst/>
                <a:gdLst>
                  <a:gd name="T0" fmla="*/ 5 w 10"/>
                  <a:gd name="T1" fmla="*/ 6 h 6"/>
                  <a:gd name="T2" fmla="*/ 1 w 10"/>
                  <a:gd name="T3" fmla="*/ 6 h 6"/>
                  <a:gd name="T4" fmla="*/ 0 w 10"/>
                  <a:gd name="T5" fmla="*/ 1 h 6"/>
                  <a:gd name="T6" fmla="*/ 10 w 10"/>
                  <a:gd name="T7" fmla="*/ 0 h 6"/>
                  <a:gd name="T8" fmla="*/ 9 w 10"/>
                  <a:gd name="T9" fmla="*/ 5 h 6"/>
                  <a:gd name="T10" fmla="*/ 5 w 10"/>
                  <a:gd name="T11" fmla="*/ 6 h 6"/>
                </a:gdLst>
                <a:ahLst/>
                <a:cxnLst>
                  <a:cxn ang="0">
                    <a:pos x="T0" y="T1"/>
                  </a:cxn>
                  <a:cxn ang="0">
                    <a:pos x="T2" y="T3"/>
                  </a:cxn>
                  <a:cxn ang="0">
                    <a:pos x="T4" y="T5"/>
                  </a:cxn>
                  <a:cxn ang="0">
                    <a:pos x="T6" y="T7"/>
                  </a:cxn>
                  <a:cxn ang="0">
                    <a:pos x="T8" y="T9"/>
                  </a:cxn>
                  <a:cxn ang="0">
                    <a:pos x="T10" y="T11"/>
                  </a:cxn>
                </a:cxnLst>
                <a:rect l="0" t="0" r="r" b="b"/>
                <a:pathLst>
                  <a:path w="10" h="6">
                    <a:moveTo>
                      <a:pt x="5" y="6"/>
                    </a:moveTo>
                    <a:cubicBezTo>
                      <a:pt x="4" y="6"/>
                      <a:pt x="1" y="6"/>
                      <a:pt x="1" y="6"/>
                    </a:cubicBezTo>
                    <a:cubicBezTo>
                      <a:pt x="0" y="1"/>
                      <a:pt x="0" y="1"/>
                      <a:pt x="0" y="1"/>
                    </a:cubicBezTo>
                    <a:cubicBezTo>
                      <a:pt x="10" y="0"/>
                      <a:pt x="10" y="0"/>
                      <a:pt x="10" y="0"/>
                    </a:cubicBezTo>
                    <a:cubicBezTo>
                      <a:pt x="9" y="5"/>
                      <a:pt x="9" y="5"/>
                      <a:pt x="9" y="5"/>
                    </a:cubicBezTo>
                    <a:cubicBezTo>
                      <a:pt x="8" y="5"/>
                      <a:pt x="6" y="6"/>
                      <a:pt x="5" y="6"/>
                    </a:cubicBezTo>
                    <a:close/>
                  </a:path>
                </a:pathLst>
              </a:custGeom>
              <a:solidFill>
                <a:srgbClr val="BF7E4D"/>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65" name="íṡḷíḋé"/>
              <p:cNvSpPr/>
              <p:nvPr/>
            </p:nvSpPr>
            <p:spPr bwMode="auto">
              <a:xfrm>
                <a:off x="6355141" y="2199232"/>
                <a:ext cx="506119" cy="76022"/>
              </a:xfrm>
              <a:custGeom>
                <a:avLst/>
                <a:gdLst>
                  <a:gd name="T0" fmla="*/ 428 w 486"/>
                  <a:gd name="T1" fmla="*/ 73 h 73"/>
                  <a:gd name="T2" fmla="*/ 486 w 486"/>
                  <a:gd name="T3" fmla="*/ 15 h 73"/>
                  <a:gd name="T4" fmla="*/ 272 w 486"/>
                  <a:gd name="T5" fmla="*/ 0 h 73"/>
                  <a:gd name="T6" fmla="*/ 0 w 486"/>
                  <a:gd name="T7" fmla="*/ 15 h 73"/>
                  <a:gd name="T8" fmla="*/ 19 w 486"/>
                  <a:gd name="T9" fmla="*/ 62 h 73"/>
                  <a:gd name="T10" fmla="*/ 428 w 486"/>
                  <a:gd name="T11" fmla="*/ 73 h 73"/>
                </a:gdLst>
                <a:ahLst/>
                <a:cxnLst>
                  <a:cxn ang="0">
                    <a:pos x="T0" y="T1"/>
                  </a:cxn>
                  <a:cxn ang="0">
                    <a:pos x="T2" y="T3"/>
                  </a:cxn>
                  <a:cxn ang="0">
                    <a:pos x="T4" y="T5"/>
                  </a:cxn>
                  <a:cxn ang="0">
                    <a:pos x="T6" y="T7"/>
                  </a:cxn>
                  <a:cxn ang="0">
                    <a:pos x="T8" y="T9"/>
                  </a:cxn>
                  <a:cxn ang="0">
                    <a:pos x="T10" y="T11"/>
                  </a:cxn>
                </a:cxnLst>
                <a:rect l="0" t="0" r="r" b="b"/>
                <a:pathLst>
                  <a:path w="486" h="73">
                    <a:moveTo>
                      <a:pt x="428" y="73"/>
                    </a:moveTo>
                    <a:lnTo>
                      <a:pt x="486" y="15"/>
                    </a:lnTo>
                    <a:lnTo>
                      <a:pt x="272" y="0"/>
                    </a:lnTo>
                    <a:lnTo>
                      <a:pt x="0" y="15"/>
                    </a:lnTo>
                    <a:lnTo>
                      <a:pt x="19" y="62"/>
                    </a:lnTo>
                    <a:lnTo>
                      <a:pt x="428" y="73"/>
                    </a:lnTo>
                    <a:close/>
                  </a:path>
                </a:pathLst>
              </a:custGeom>
              <a:solidFill>
                <a:srgbClr val="F38F1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66" name="iSlîḓè"/>
              <p:cNvSpPr/>
              <p:nvPr/>
            </p:nvSpPr>
            <p:spPr bwMode="auto">
              <a:xfrm>
                <a:off x="6308278" y="2214853"/>
                <a:ext cx="298881" cy="160375"/>
              </a:xfrm>
              <a:custGeom>
                <a:avLst/>
                <a:gdLst>
                  <a:gd name="T0" fmla="*/ 153 w 153"/>
                  <a:gd name="T1" fmla="*/ 63 h 82"/>
                  <a:gd name="T2" fmla="*/ 127 w 153"/>
                  <a:gd name="T3" fmla="*/ 82 h 82"/>
                  <a:gd name="T4" fmla="*/ 16 w 153"/>
                  <a:gd name="T5" fmla="*/ 63 h 82"/>
                  <a:gd name="T6" fmla="*/ 24 w 153"/>
                  <a:gd name="T7" fmla="*/ 0 h 82"/>
                  <a:gd name="T8" fmla="*/ 133 w 153"/>
                  <a:gd name="T9" fmla="*/ 11 h 82"/>
                  <a:gd name="T10" fmla="*/ 153 w 153"/>
                  <a:gd name="T11" fmla="*/ 63 h 82"/>
                </a:gdLst>
                <a:ahLst/>
                <a:cxnLst>
                  <a:cxn ang="0">
                    <a:pos x="T0" y="T1"/>
                  </a:cxn>
                  <a:cxn ang="0">
                    <a:pos x="T2" y="T3"/>
                  </a:cxn>
                  <a:cxn ang="0">
                    <a:pos x="T4" y="T5"/>
                  </a:cxn>
                  <a:cxn ang="0">
                    <a:pos x="T6" y="T7"/>
                  </a:cxn>
                  <a:cxn ang="0">
                    <a:pos x="T8" y="T9"/>
                  </a:cxn>
                  <a:cxn ang="0">
                    <a:pos x="T10" y="T11"/>
                  </a:cxn>
                </a:cxnLst>
                <a:rect l="0" t="0" r="r" b="b"/>
                <a:pathLst>
                  <a:path w="153" h="82">
                    <a:moveTo>
                      <a:pt x="153" y="63"/>
                    </a:moveTo>
                    <a:cubicBezTo>
                      <a:pt x="127" y="82"/>
                      <a:pt x="127" y="82"/>
                      <a:pt x="127" y="82"/>
                    </a:cubicBezTo>
                    <a:cubicBezTo>
                      <a:pt x="127" y="82"/>
                      <a:pt x="19" y="67"/>
                      <a:pt x="16" y="63"/>
                    </a:cubicBezTo>
                    <a:cubicBezTo>
                      <a:pt x="0" y="44"/>
                      <a:pt x="3" y="9"/>
                      <a:pt x="24" y="0"/>
                    </a:cubicBezTo>
                    <a:cubicBezTo>
                      <a:pt x="133" y="11"/>
                      <a:pt x="133" y="11"/>
                      <a:pt x="133" y="11"/>
                    </a:cubicBezTo>
                    <a:lnTo>
                      <a:pt x="153" y="63"/>
                    </a:lnTo>
                    <a:close/>
                  </a:path>
                </a:pathLst>
              </a:custGeom>
              <a:solidFill>
                <a:srgbClr val="F8A54A"/>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67" name="iS1iḍe"/>
              <p:cNvSpPr/>
              <p:nvPr/>
            </p:nvSpPr>
            <p:spPr bwMode="auto">
              <a:xfrm>
                <a:off x="6832101" y="2334613"/>
                <a:ext cx="40615" cy="15621"/>
              </a:xfrm>
              <a:custGeom>
                <a:avLst/>
                <a:gdLst>
                  <a:gd name="T0" fmla="*/ 39 w 39"/>
                  <a:gd name="T1" fmla="*/ 1 h 15"/>
                  <a:gd name="T2" fmla="*/ 37 w 39"/>
                  <a:gd name="T3" fmla="*/ 11 h 15"/>
                  <a:gd name="T4" fmla="*/ 0 w 39"/>
                  <a:gd name="T5" fmla="*/ 15 h 15"/>
                  <a:gd name="T6" fmla="*/ 2 w 39"/>
                  <a:gd name="T7" fmla="*/ 0 h 15"/>
                  <a:gd name="T8" fmla="*/ 39 w 39"/>
                  <a:gd name="T9" fmla="*/ 1 h 15"/>
                </a:gdLst>
                <a:ahLst/>
                <a:cxnLst>
                  <a:cxn ang="0">
                    <a:pos x="T0" y="T1"/>
                  </a:cxn>
                  <a:cxn ang="0">
                    <a:pos x="T2" y="T3"/>
                  </a:cxn>
                  <a:cxn ang="0">
                    <a:pos x="T4" y="T5"/>
                  </a:cxn>
                  <a:cxn ang="0">
                    <a:pos x="T6" y="T7"/>
                  </a:cxn>
                  <a:cxn ang="0">
                    <a:pos x="T8" y="T9"/>
                  </a:cxn>
                </a:cxnLst>
                <a:rect l="0" t="0" r="r" b="b"/>
                <a:pathLst>
                  <a:path w="39" h="15">
                    <a:moveTo>
                      <a:pt x="39" y="1"/>
                    </a:moveTo>
                    <a:lnTo>
                      <a:pt x="37" y="11"/>
                    </a:lnTo>
                    <a:lnTo>
                      <a:pt x="0" y="15"/>
                    </a:lnTo>
                    <a:lnTo>
                      <a:pt x="2" y="0"/>
                    </a:lnTo>
                    <a:lnTo>
                      <a:pt x="39" y="1"/>
                    </a:lnTo>
                    <a:close/>
                  </a:path>
                </a:pathLst>
              </a:custGeom>
              <a:solidFill>
                <a:srgbClr val="C1723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68" name="ïš1ïḍé"/>
              <p:cNvSpPr/>
              <p:nvPr/>
            </p:nvSpPr>
            <p:spPr bwMode="auto">
              <a:xfrm>
                <a:off x="6531138" y="2214853"/>
                <a:ext cx="341578" cy="160375"/>
              </a:xfrm>
              <a:custGeom>
                <a:avLst/>
                <a:gdLst>
                  <a:gd name="T0" fmla="*/ 19 w 175"/>
                  <a:gd name="T1" fmla="*/ 11 h 82"/>
                  <a:gd name="T2" fmla="*/ 13 w 175"/>
                  <a:gd name="T3" fmla="*/ 82 h 82"/>
                  <a:gd name="T4" fmla="*/ 174 w 175"/>
                  <a:gd name="T5" fmla="*/ 67 h 82"/>
                  <a:gd name="T6" fmla="*/ 174 w 175"/>
                  <a:gd name="T7" fmla="*/ 67 h 82"/>
                  <a:gd name="T8" fmla="*/ 174 w 175"/>
                  <a:gd name="T9" fmla="*/ 67 h 82"/>
                  <a:gd name="T10" fmla="*/ 174 w 175"/>
                  <a:gd name="T11" fmla="*/ 67 h 82"/>
                  <a:gd name="T12" fmla="*/ 175 w 175"/>
                  <a:gd name="T13" fmla="*/ 62 h 82"/>
                  <a:gd name="T14" fmla="*/ 167 w 175"/>
                  <a:gd name="T15" fmla="*/ 63 h 82"/>
                  <a:gd name="T16" fmla="*/ 167 w 175"/>
                  <a:gd name="T17" fmla="*/ 63 h 82"/>
                  <a:gd name="T18" fmla="*/ 165 w 175"/>
                  <a:gd name="T19" fmla="*/ 5 h 82"/>
                  <a:gd name="T20" fmla="*/ 169 w 175"/>
                  <a:gd name="T21" fmla="*/ 5 h 82"/>
                  <a:gd name="T22" fmla="*/ 169 w 175"/>
                  <a:gd name="T23" fmla="*/ 0 h 82"/>
                  <a:gd name="T24" fmla="*/ 19 w 175"/>
                  <a:gd name="T25" fmla="*/ 1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82">
                    <a:moveTo>
                      <a:pt x="19" y="11"/>
                    </a:moveTo>
                    <a:cubicBezTo>
                      <a:pt x="1" y="27"/>
                      <a:pt x="0" y="61"/>
                      <a:pt x="13" y="82"/>
                    </a:cubicBezTo>
                    <a:cubicBezTo>
                      <a:pt x="174" y="67"/>
                      <a:pt x="174" y="67"/>
                      <a:pt x="174" y="67"/>
                    </a:cubicBezTo>
                    <a:cubicBezTo>
                      <a:pt x="174" y="67"/>
                      <a:pt x="174" y="67"/>
                      <a:pt x="174" y="67"/>
                    </a:cubicBezTo>
                    <a:cubicBezTo>
                      <a:pt x="174" y="67"/>
                      <a:pt x="174" y="67"/>
                      <a:pt x="174" y="67"/>
                    </a:cubicBezTo>
                    <a:cubicBezTo>
                      <a:pt x="174" y="67"/>
                      <a:pt x="174" y="67"/>
                      <a:pt x="174" y="67"/>
                    </a:cubicBezTo>
                    <a:cubicBezTo>
                      <a:pt x="175" y="62"/>
                      <a:pt x="175" y="62"/>
                      <a:pt x="175" y="62"/>
                    </a:cubicBezTo>
                    <a:cubicBezTo>
                      <a:pt x="167" y="63"/>
                      <a:pt x="167" y="63"/>
                      <a:pt x="167" y="63"/>
                    </a:cubicBezTo>
                    <a:cubicBezTo>
                      <a:pt x="167" y="63"/>
                      <a:pt x="167" y="63"/>
                      <a:pt x="167" y="63"/>
                    </a:cubicBezTo>
                    <a:cubicBezTo>
                      <a:pt x="155" y="52"/>
                      <a:pt x="155" y="21"/>
                      <a:pt x="165" y="5"/>
                    </a:cubicBezTo>
                    <a:cubicBezTo>
                      <a:pt x="169" y="5"/>
                      <a:pt x="169" y="5"/>
                      <a:pt x="169" y="5"/>
                    </a:cubicBezTo>
                    <a:cubicBezTo>
                      <a:pt x="169" y="0"/>
                      <a:pt x="169" y="0"/>
                      <a:pt x="169" y="0"/>
                    </a:cubicBezTo>
                    <a:lnTo>
                      <a:pt x="19" y="11"/>
                    </a:lnTo>
                    <a:close/>
                  </a:path>
                </a:pathLst>
              </a:custGeom>
              <a:solidFill>
                <a:srgbClr val="D7892C"/>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69" name="iş1íḑè"/>
              <p:cNvSpPr/>
              <p:nvPr/>
            </p:nvSpPr>
            <p:spPr bwMode="auto">
              <a:xfrm>
                <a:off x="6540510" y="2225267"/>
                <a:ext cx="316585" cy="140589"/>
              </a:xfrm>
              <a:custGeom>
                <a:avLst/>
                <a:gdLst>
                  <a:gd name="T0" fmla="*/ 162 w 162"/>
                  <a:gd name="T1" fmla="*/ 58 h 72"/>
                  <a:gd name="T2" fmla="*/ 160 w 162"/>
                  <a:gd name="T3" fmla="*/ 0 h 72"/>
                  <a:gd name="T4" fmla="*/ 16 w 162"/>
                  <a:gd name="T5" fmla="*/ 11 h 72"/>
                  <a:gd name="T6" fmla="*/ 10 w 162"/>
                  <a:gd name="T7" fmla="*/ 72 h 72"/>
                  <a:gd name="T8" fmla="*/ 162 w 162"/>
                  <a:gd name="T9" fmla="*/ 58 h 72"/>
                </a:gdLst>
                <a:ahLst/>
                <a:cxnLst>
                  <a:cxn ang="0">
                    <a:pos x="T0" y="T1"/>
                  </a:cxn>
                  <a:cxn ang="0">
                    <a:pos x="T2" y="T3"/>
                  </a:cxn>
                  <a:cxn ang="0">
                    <a:pos x="T4" y="T5"/>
                  </a:cxn>
                  <a:cxn ang="0">
                    <a:pos x="T6" y="T7"/>
                  </a:cxn>
                  <a:cxn ang="0">
                    <a:pos x="T8" y="T9"/>
                  </a:cxn>
                </a:cxnLst>
                <a:rect l="0" t="0" r="r" b="b"/>
                <a:pathLst>
                  <a:path w="162" h="72">
                    <a:moveTo>
                      <a:pt x="162" y="58"/>
                    </a:moveTo>
                    <a:cubicBezTo>
                      <a:pt x="152" y="47"/>
                      <a:pt x="152" y="16"/>
                      <a:pt x="160" y="0"/>
                    </a:cubicBezTo>
                    <a:cubicBezTo>
                      <a:pt x="16" y="11"/>
                      <a:pt x="16" y="11"/>
                      <a:pt x="16" y="11"/>
                    </a:cubicBezTo>
                    <a:cubicBezTo>
                      <a:pt x="1" y="25"/>
                      <a:pt x="0" y="54"/>
                      <a:pt x="10" y="72"/>
                    </a:cubicBezTo>
                    <a:lnTo>
                      <a:pt x="162" y="58"/>
                    </a:ln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70" name="iṥlíḓe"/>
              <p:cNvSpPr/>
              <p:nvPr/>
            </p:nvSpPr>
            <p:spPr bwMode="auto">
              <a:xfrm>
                <a:off x="6522806" y="2230473"/>
                <a:ext cx="360323" cy="33325"/>
              </a:xfrm>
              <a:custGeom>
                <a:avLst/>
                <a:gdLst>
                  <a:gd name="T0" fmla="*/ 0 w 346"/>
                  <a:gd name="T1" fmla="*/ 32 h 32"/>
                  <a:gd name="T2" fmla="*/ 346 w 346"/>
                  <a:gd name="T3" fmla="*/ 4 h 32"/>
                  <a:gd name="T4" fmla="*/ 346 w 346"/>
                  <a:gd name="T5" fmla="*/ 0 h 32"/>
                  <a:gd name="T6" fmla="*/ 0 w 346"/>
                  <a:gd name="T7" fmla="*/ 28 h 32"/>
                  <a:gd name="T8" fmla="*/ 0 w 346"/>
                  <a:gd name="T9" fmla="*/ 32 h 32"/>
                </a:gdLst>
                <a:ahLst/>
                <a:cxnLst>
                  <a:cxn ang="0">
                    <a:pos x="T0" y="T1"/>
                  </a:cxn>
                  <a:cxn ang="0">
                    <a:pos x="T2" y="T3"/>
                  </a:cxn>
                  <a:cxn ang="0">
                    <a:pos x="T4" y="T5"/>
                  </a:cxn>
                  <a:cxn ang="0">
                    <a:pos x="T6" y="T7"/>
                  </a:cxn>
                  <a:cxn ang="0">
                    <a:pos x="T8" y="T9"/>
                  </a:cxn>
                </a:cxnLst>
                <a:rect l="0" t="0" r="r" b="b"/>
                <a:pathLst>
                  <a:path w="346" h="32">
                    <a:moveTo>
                      <a:pt x="0" y="32"/>
                    </a:moveTo>
                    <a:lnTo>
                      <a:pt x="346" y="4"/>
                    </a:lnTo>
                    <a:lnTo>
                      <a:pt x="346" y="0"/>
                    </a:lnTo>
                    <a:lnTo>
                      <a:pt x="0" y="28"/>
                    </a:lnTo>
                    <a:lnTo>
                      <a:pt x="0" y="32"/>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71" name="iSḻíďè"/>
              <p:cNvSpPr/>
              <p:nvPr/>
            </p:nvSpPr>
            <p:spPr bwMode="auto">
              <a:xfrm>
                <a:off x="6522806" y="2244012"/>
                <a:ext cx="360323" cy="33325"/>
              </a:xfrm>
              <a:custGeom>
                <a:avLst/>
                <a:gdLst>
                  <a:gd name="T0" fmla="*/ 0 w 346"/>
                  <a:gd name="T1" fmla="*/ 32 h 32"/>
                  <a:gd name="T2" fmla="*/ 346 w 346"/>
                  <a:gd name="T3" fmla="*/ 4 h 32"/>
                  <a:gd name="T4" fmla="*/ 346 w 346"/>
                  <a:gd name="T5" fmla="*/ 0 h 32"/>
                  <a:gd name="T6" fmla="*/ 0 w 346"/>
                  <a:gd name="T7" fmla="*/ 28 h 32"/>
                  <a:gd name="T8" fmla="*/ 0 w 346"/>
                  <a:gd name="T9" fmla="*/ 32 h 32"/>
                </a:gdLst>
                <a:ahLst/>
                <a:cxnLst>
                  <a:cxn ang="0">
                    <a:pos x="T0" y="T1"/>
                  </a:cxn>
                  <a:cxn ang="0">
                    <a:pos x="T2" y="T3"/>
                  </a:cxn>
                  <a:cxn ang="0">
                    <a:pos x="T4" y="T5"/>
                  </a:cxn>
                  <a:cxn ang="0">
                    <a:pos x="T6" y="T7"/>
                  </a:cxn>
                  <a:cxn ang="0">
                    <a:pos x="T8" y="T9"/>
                  </a:cxn>
                </a:cxnLst>
                <a:rect l="0" t="0" r="r" b="b"/>
                <a:pathLst>
                  <a:path w="346" h="32">
                    <a:moveTo>
                      <a:pt x="0" y="32"/>
                    </a:moveTo>
                    <a:lnTo>
                      <a:pt x="346" y="4"/>
                    </a:lnTo>
                    <a:lnTo>
                      <a:pt x="346" y="0"/>
                    </a:lnTo>
                    <a:lnTo>
                      <a:pt x="0" y="28"/>
                    </a:lnTo>
                    <a:lnTo>
                      <a:pt x="0" y="32"/>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72" name="î$1îḍe"/>
              <p:cNvSpPr/>
              <p:nvPr/>
            </p:nvSpPr>
            <p:spPr bwMode="auto">
              <a:xfrm>
                <a:off x="6522806" y="2257550"/>
                <a:ext cx="360323" cy="33325"/>
              </a:xfrm>
              <a:custGeom>
                <a:avLst/>
                <a:gdLst>
                  <a:gd name="T0" fmla="*/ 0 w 346"/>
                  <a:gd name="T1" fmla="*/ 32 h 32"/>
                  <a:gd name="T2" fmla="*/ 346 w 346"/>
                  <a:gd name="T3" fmla="*/ 4 h 32"/>
                  <a:gd name="T4" fmla="*/ 346 w 346"/>
                  <a:gd name="T5" fmla="*/ 0 h 32"/>
                  <a:gd name="T6" fmla="*/ 0 w 346"/>
                  <a:gd name="T7" fmla="*/ 29 h 32"/>
                  <a:gd name="T8" fmla="*/ 0 w 346"/>
                  <a:gd name="T9" fmla="*/ 32 h 32"/>
                </a:gdLst>
                <a:ahLst/>
                <a:cxnLst>
                  <a:cxn ang="0">
                    <a:pos x="T0" y="T1"/>
                  </a:cxn>
                  <a:cxn ang="0">
                    <a:pos x="T2" y="T3"/>
                  </a:cxn>
                  <a:cxn ang="0">
                    <a:pos x="T4" y="T5"/>
                  </a:cxn>
                  <a:cxn ang="0">
                    <a:pos x="T6" y="T7"/>
                  </a:cxn>
                  <a:cxn ang="0">
                    <a:pos x="T8" y="T9"/>
                  </a:cxn>
                </a:cxnLst>
                <a:rect l="0" t="0" r="r" b="b"/>
                <a:pathLst>
                  <a:path w="346" h="32">
                    <a:moveTo>
                      <a:pt x="0" y="32"/>
                    </a:moveTo>
                    <a:lnTo>
                      <a:pt x="346" y="4"/>
                    </a:lnTo>
                    <a:lnTo>
                      <a:pt x="346" y="0"/>
                    </a:lnTo>
                    <a:lnTo>
                      <a:pt x="0" y="29"/>
                    </a:lnTo>
                    <a:lnTo>
                      <a:pt x="0" y="32"/>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73" name="iS1íḋê"/>
              <p:cNvSpPr/>
              <p:nvPr/>
            </p:nvSpPr>
            <p:spPr bwMode="auto">
              <a:xfrm>
                <a:off x="6522806" y="2272129"/>
                <a:ext cx="360323" cy="32284"/>
              </a:xfrm>
              <a:custGeom>
                <a:avLst/>
                <a:gdLst>
                  <a:gd name="T0" fmla="*/ 0 w 346"/>
                  <a:gd name="T1" fmla="*/ 31 h 31"/>
                  <a:gd name="T2" fmla="*/ 346 w 346"/>
                  <a:gd name="T3" fmla="*/ 3 h 31"/>
                  <a:gd name="T4" fmla="*/ 346 w 346"/>
                  <a:gd name="T5" fmla="*/ 0 h 31"/>
                  <a:gd name="T6" fmla="*/ 0 w 346"/>
                  <a:gd name="T7" fmla="*/ 28 h 31"/>
                  <a:gd name="T8" fmla="*/ 0 w 346"/>
                  <a:gd name="T9" fmla="*/ 31 h 31"/>
                </a:gdLst>
                <a:ahLst/>
                <a:cxnLst>
                  <a:cxn ang="0">
                    <a:pos x="T0" y="T1"/>
                  </a:cxn>
                  <a:cxn ang="0">
                    <a:pos x="T2" y="T3"/>
                  </a:cxn>
                  <a:cxn ang="0">
                    <a:pos x="T4" y="T5"/>
                  </a:cxn>
                  <a:cxn ang="0">
                    <a:pos x="T6" y="T7"/>
                  </a:cxn>
                  <a:cxn ang="0">
                    <a:pos x="T8" y="T9"/>
                  </a:cxn>
                </a:cxnLst>
                <a:rect l="0" t="0" r="r" b="b"/>
                <a:pathLst>
                  <a:path w="346" h="31">
                    <a:moveTo>
                      <a:pt x="0" y="31"/>
                    </a:moveTo>
                    <a:lnTo>
                      <a:pt x="346" y="3"/>
                    </a:lnTo>
                    <a:lnTo>
                      <a:pt x="346" y="0"/>
                    </a:lnTo>
                    <a:lnTo>
                      <a:pt x="0" y="28"/>
                    </a:lnTo>
                    <a:lnTo>
                      <a:pt x="0" y="31"/>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74" name="iŝḻiḋè"/>
              <p:cNvSpPr/>
              <p:nvPr/>
            </p:nvSpPr>
            <p:spPr bwMode="auto">
              <a:xfrm>
                <a:off x="6522806" y="2285668"/>
                <a:ext cx="360323" cy="33325"/>
              </a:xfrm>
              <a:custGeom>
                <a:avLst/>
                <a:gdLst>
                  <a:gd name="T0" fmla="*/ 0 w 346"/>
                  <a:gd name="T1" fmla="*/ 32 h 32"/>
                  <a:gd name="T2" fmla="*/ 346 w 346"/>
                  <a:gd name="T3" fmla="*/ 3 h 32"/>
                  <a:gd name="T4" fmla="*/ 346 w 346"/>
                  <a:gd name="T5" fmla="*/ 0 h 32"/>
                  <a:gd name="T6" fmla="*/ 0 w 346"/>
                  <a:gd name="T7" fmla="*/ 28 h 32"/>
                  <a:gd name="T8" fmla="*/ 0 w 346"/>
                  <a:gd name="T9" fmla="*/ 32 h 32"/>
                </a:gdLst>
                <a:ahLst/>
                <a:cxnLst>
                  <a:cxn ang="0">
                    <a:pos x="T0" y="T1"/>
                  </a:cxn>
                  <a:cxn ang="0">
                    <a:pos x="T2" y="T3"/>
                  </a:cxn>
                  <a:cxn ang="0">
                    <a:pos x="T4" y="T5"/>
                  </a:cxn>
                  <a:cxn ang="0">
                    <a:pos x="T6" y="T7"/>
                  </a:cxn>
                  <a:cxn ang="0">
                    <a:pos x="T8" y="T9"/>
                  </a:cxn>
                </a:cxnLst>
                <a:rect l="0" t="0" r="r" b="b"/>
                <a:pathLst>
                  <a:path w="346" h="32">
                    <a:moveTo>
                      <a:pt x="0" y="32"/>
                    </a:moveTo>
                    <a:lnTo>
                      <a:pt x="346" y="3"/>
                    </a:lnTo>
                    <a:lnTo>
                      <a:pt x="346" y="0"/>
                    </a:lnTo>
                    <a:lnTo>
                      <a:pt x="0" y="28"/>
                    </a:lnTo>
                    <a:lnTo>
                      <a:pt x="0" y="32"/>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75" name="íṧľiḑè"/>
              <p:cNvSpPr/>
              <p:nvPr/>
            </p:nvSpPr>
            <p:spPr bwMode="auto">
              <a:xfrm>
                <a:off x="6522806" y="2299206"/>
                <a:ext cx="360323" cy="33325"/>
              </a:xfrm>
              <a:custGeom>
                <a:avLst/>
                <a:gdLst>
                  <a:gd name="T0" fmla="*/ 0 w 346"/>
                  <a:gd name="T1" fmla="*/ 32 h 32"/>
                  <a:gd name="T2" fmla="*/ 346 w 346"/>
                  <a:gd name="T3" fmla="*/ 4 h 32"/>
                  <a:gd name="T4" fmla="*/ 346 w 346"/>
                  <a:gd name="T5" fmla="*/ 0 h 32"/>
                  <a:gd name="T6" fmla="*/ 0 w 346"/>
                  <a:gd name="T7" fmla="*/ 28 h 32"/>
                  <a:gd name="T8" fmla="*/ 0 w 346"/>
                  <a:gd name="T9" fmla="*/ 32 h 32"/>
                </a:gdLst>
                <a:ahLst/>
                <a:cxnLst>
                  <a:cxn ang="0">
                    <a:pos x="T0" y="T1"/>
                  </a:cxn>
                  <a:cxn ang="0">
                    <a:pos x="T2" y="T3"/>
                  </a:cxn>
                  <a:cxn ang="0">
                    <a:pos x="T4" y="T5"/>
                  </a:cxn>
                  <a:cxn ang="0">
                    <a:pos x="T6" y="T7"/>
                  </a:cxn>
                  <a:cxn ang="0">
                    <a:pos x="T8" y="T9"/>
                  </a:cxn>
                </a:cxnLst>
                <a:rect l="0" t="0" r="r" b="b"/>
                <a:pathLst>
                  <a:path w="346" h="32">
                    <a:moveTo>
                      <a:pt x="0" y="32"/>
                    </a:moveTo>
                    <a:lnTo>
                      <a:pt x="346" y="4"/>
                    </a:lnTo>
                    <a:lnTo>
                      <a:pt x="346" y="0"/>
                    </a:lnTo>
                    <a:lnTo>
                      <a:pt x="0" y="28"/>
                    </a:lnTo>
                    <a:lnTo>
                      <a:pt x="0" y="32"/>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76" name="iṧliďè"/>
              <p:cNvSpPr/>
              <p:nvPr/>
            </p:nvSpPr>
            <p:spPr bwMode="auto">
              <a:xfrm>
                <a:off x="6522806" y="2312744"/>
                <a:ext cx="360323" cy="33325"/>
              </a:xfrm>
              <a:custGeom>
                <a:avLst/>
                <a:gdLst>
                  <a:gd name="T0" fmla="*/ 0 w 346"/>
                  <a:gd name="T1" fmla="*/ 32 h 32"/>
                  <a:gd name="T2" fmla="*/ 346 w 346"/>
                  <a:gd name="T3" fmla="*/ 4 h 32"/>
                  <a:gd name="T4" fmla="*/ 346 w 346"/>
                  <a:gd name="T5" fmla="*/ 0 h 32"/>
                  <a:gd name="T6" fmla="*/ 0 w 346"/>
                  <a:gd name="T7" fmla="*/ 28 h 32"/>
                  <a:gd name="T8" fmla="*/ 0 w 346"/>
                  <a:gd name="T9" fmla="*/ 32 h 32"/>
                </a:gdLst>
                <a:ahLst/>
                <a:cxnLst>
                  <a:cxn ang="0">
                    <a:pos x="T0" y="T1"/>
                  </a:cxn>
                  <a:cxn ang="0">
                    <a:pos x="T2" y="T3"/>
                  </a:cxn>
                  <a:cxn ang="0">
                    <a:pos x="T4" y="T5"/>
                  </a:cxn>
                  <a:cxn ang="0">
                    <a:pos x="T6" y="T7"/>
                  </a:cxn>
                  <a:cxn ang="0">
                    <a:pos x="T8" y="T9"/>
                  </a:cxn>
                </a:cxnLst>
                <a:rect l="0" t="0" r="r" b="b"/>
                <a:pathLst>
                  <a:path w="346" h="32">
                    <a:moveTo>
                      <a:pt x="0" y="32"/>
                    </a:moveTo>
                    <a:lnTo>
                      <a:pt x="346" y="4"/>
                    </a:lnTo>
                    <a:lnTo>
                      <a:pt x="346" y="0"/>
                    </a:lnTo>
                    <a:lnTo>
                      <a:pt x="0" y="28"/>
                    </a:lnTo>
                    <a:lnTo>
                      <a:pt x="0" y="32"/>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77" name="iṡḻîḋè"/>
              <p:cNvSpPr/>
              <p:nvPr/>
            </p:nvSpPr>
            <p:spPr bwMode="auto">
              <a:xfrm>
                <a:off x="6522806" y="2326282"/>
                <a:ext cx="360323" cy="33325"/>
              </a:xfrm>
              <a:custGeom>
                <a:avLst/>
                <a:gdLst>
                  <a:gd name="T0" fmla="*/ 0 w 346"/>
                  <a:gd name="T1" fmla="*/ 32 h 32"/>
                  <a:gd name="T2" fmla="*/ 346 w 346"/>
                  <a:gd name="T3" fmla="*/ 4 h 32"/>
                  <a:gd name="T4" fmla="*/ 346 w 346"/>
                  <a:gd name="T5" fmla="*/ 0 h 32"/>
                  <a:gd name="T6" fmla="*/ 0 w 346"/>
                  <a:gd name="T7" fmla="*/ 28 h 32"/>
                  <a:gd name="T8" fmla="*/ 0 w 346"/>
                  <a:gd name="T9" fmla="*/ 32 h 32"/>
                </a:gdLst>
                <a:ahLst/>
                <a:cxnLst>
                  <a:cxn ang="0">
                    <a:pos x="T0" y="T1"/>
                  </a:cxn>
                  <a:cxn ang="0">
                    <a:pos x="T2" y="T3"/>
                  </a:cxn>
                  <a:cxn ang="0">
                    <a:pos x="T4" y="T5"/>
                  </a:cxn>
                  <a:cxn ang="0">
                    <a:pos x="T6" y="T7"/>
                  </a:cxn>
                  <a:cxn ang="0">
                    <a:pos x="T8" y="T9"/>
                  </a:cxn>
                </a:cxnLst>
                <a:rect l="0" t="0" r="r" b="b"/>
                <a:pathLst>
                  <a:path w="346" h="32">
                    <a:moveTo>
                      <a:pt x="0" y="32"/>
                    </a:moveTo>
                    <a:lnTo>
                      <a:pt x="346" y="4"/>
                    </a:lnTo>
                    <a:lnTo>
                      <a:pt x="346" y="0"/>
                    </a:lnTo>
                    <a:lnTo>
                      <a:pt x="0" y="28"/>
                    </a:lnTo>
                    <a:lnTo>
                      <a:pt x="0" y="32"/>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78" name="íṡļidé"/>
              <p:cNvSpPr/>
              <p:nvPr/>
            </p:nvSpPr>
            <p:spPr bwMode="auto">
              <a:xfrm>
                <a:off x="5665737" y="2263798"/>
                <a:ext cx="245770" cy="410311"/>
              </a:xfrm>
              <a:custGeom>
                <a:avLst/>
                <a:gdLst>
                  <a:gd name="T0" fmla="*/ 117 w 126"/>
                  <a:gd name="T1" fmla="*/ 36 h 210"/>
                  <a:gd name="T2" fmla="*/ 44 w 126"/>
                  <a:gd name="T3" fmla="*/ 30 h 210"/>
                  <a:gd name="T4" fmla="*/ 78 w 126"/>
                  <a:gd name="T5" fmla="*/ 208 h 210"/>
                  <a:gd name="T6" fmla="*/ 126 w 126"/>
                  <a:gd name="T7" fmla="*/ 190 h 210"/>
                  <a:gd name="T8" fmla="*/ 117 w 126"/>
                  <a:gd name="T9" fmla="*/ 36 h 210"/>
                </a:gdLst>
                <a:ahLst/>
                <a:cxnLst>
                  <a:cxn ang="0">
                    <a:pos x="T0" y="T1"/>
                  </a:cxn>
                  <a:cxn ang="0">
                    <a:pos x="T2" y="T3"/>
                  </a:cxn>
                  <a:cxn ang="0">
                    <a:pos x="T4" y="T5"/>
                  </a:cxn>
                  <a:cxn ang="0">
                    <a:pos x="T6" y="T7"/>
                  </a:cxn>
                  <a:cxn ang="0">
                    <a:pos x="T8" y="T9"/>
                  </a:cxn>
                </a:cxnLst>
                <a:rect l="0" t="0" r="r" b="b"/>
                <a:pathLst>
                  <a:path w="126" h="210">
                    <a:moveTo>
                      <a:pt x="117" y="36"/>
                    </a:moveTo>
                    <a:cubicBezTo>
                      <a:pt x="114" y="22"/>
                      <a:pt x="78" y="0"/>
                      <a:pt x="44" y="30"/>
                    </a:cubicBezTo>
                    <a:cubicBezTo>
                      <a:pt x="0" y="68"/>
                      <a:pt x="27" y="206"/>
                      <a:pt x="78" y="208"/>
                    </a:cubicBezTo>
                    <a:cubicBezTo>
                      <a:pt x="109" y="210"/>
                      <a:pt x="126" y="204"/>
                      <a:pt x="126" y="190"/>
                    </a:cubicBezTo>
                    <a:cubicBezTo>
                      <a:pt x="126" y="185"/>
                      <a:pt x="115" y="52"/>
                      <a:pt x="117" y="36"/>
                    </a:cubicBezTo>
                    <a:close/>
                  </a:path>
                </a:pathLst>
              </a:custGeom>
              <a:solidFill>
                <a:srgbClr val="B4582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5000" lnSpcReduction="20000"/>
              </a:bodyPr>
              <a:lstStyle/>
              <a:p>
                <a:pPr algn="ctr"/>
                <a:endParaRPr sz="2400"/>
              </a:p>
            </p:txBody>
          </p:sp>
          <p:sp>
            <p:nvSpPr>
              <p:cNvPr id="379" name="iŝlíḋe"/>
              <p:cNvSpPr/>
              <p:nvPr/>
            </p:nvSpPr>
            <p:spPr bwMode="auto">
              <a:xfrm>
                <a:off x="5675109" y="2290875"/>
                <a:ext cx="193700" cy="370738"/>
              </a:xfrm>
              <a:custGeom>
                <a:avLst/>
                <a:gdLst>
                  <a:gd name="T0" fmla="*/ 82 w 99"/>
                  <a:gd name="T1" fmla="*/ 1 h 190"/>
                  <a:gd name="T2" fmla="*/ 39 w 99"/>
                  <a:gd name="T3" fmla="*/ 16 h 190"/>
                  <a:gd name="T4" fmla="*/ 60 w 99"/>
                  <a:gd name="T5" fmla="*/ 190 h 190"/>
                  <a:gd name="T6" fmla="*/ 88 w 99"/>
                  <a:gd name="T7" fmla="*/ 39 h 190"/>
                  <a:gd name="T8" fmla="*/ 82 w 99"/>
                  <a:gd name="T9" fmla="*/ 1 h 190"/>
                </a:gdLst>
                <a:ahLst/>
                <a:cxnLst>
                  <a:cxn ang="0">
                    <a:pos x="T0" y="T1"/>
                  </a:cxn>
                  <a:cxn ang="0">
                    <a:pos x="T2" y="T3"/>
                  </a:cxn>
                  <a:cxn ang="0">
                    <a:pos x="T4" y="T5"/>
                  </a:cxn>
                  <a:cxn ang="0">
                    <a:pos x="T6" y="T7"/>
                  </a:cxn>
                  <a:cxn ang="0">
                    <a:pos x="T8" y="T9"/>
                  </a:cxn>
                </a:cxnLst>
                <a:rect l="0" t="0" r="r" b="b"/>
                <a:pathLst>
                  <a:path w="99" h="190">
                    <a:moveTo>
                      <a:pt x="82" y="1"/>
                    </a:moveTo>
                    <a:cubicBezTo>
                      <a:pt x="69" y="0"/>
                      <a:pt x="54" y="3"/>
                      <a:pt x="39" y="16"/>
                    </a:cubicBezTo>
                    <a:cubicBezTo>
                      <a:pt x="0" y="50"/>
                      <a:pt x="18" y="167"/>
                      <a:pt x="60" y="190"/>
                    </a:cubicBezTo>
                    <a:cubicBezTo>
                      <a:pt x="86" y="185"/>
                      <a:pt x="99" y="119"/>
                      <a:pt x="88" y="39"/>
                    </a:cubicBezTo>
                    <a:cubicBezTo>
                      <a:pt x="87" y="26"/>
                      <a:pt x="84" y="13"/>
                      <a:pt x="82" y="1"/>
                    </a:cubicBezTo>
                    <a:close/>
                  </a:path>
                </a:pathLst>
              </a:custGeom>
              <a:solidFill>
                <a:srgbClr val="C86C3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70000" lnSpcReduction="20000"/>
              </a:bodyPr>
              <a:lstStyle/>
              <a:p>
                <a:pPr algn="ctr"/>
                <a:endParaRPr sz="2400"/>
              </a:p>
            </p:txBody>
          </p:sp>
          <p:sp>
            <p:nvSpPr>
              <p:cNvPr id="380" name="išḷîde"/>
              <p:cNvSpPr/>
              <p:nvPr/>
            </p:nvSpPr>
            <p:spPr bwMode="auto">
              <a:xfrm>
                <a:off x="5684482" y="2275254"/>
                <a:ext cx="238480" cy="193700"/>
              </a:xfrm>
              <a:custGeom>
                <a:avLst/>
                <a:gdLst>
                  <a:gd name="T0" fmla="*/ 110 w 122"/>
                  <a:gd name="T1" fmla="*/ 49 h 99"/>
                  <a:gd name="T2" fmla="*/ 70 w 122"/>
                  <a:gd name="T3" fmla="*/ 90 h 99"/>
                  <a:gd name="T4" fmla="*/ 5 w 122"/>
                  <a:gd name="T5" fmla="*/ 83 h 99"/>
                  <a:gd name="T6" fmla="*/ 28 w 122"/>
                  <a:gd name="T7" fmla="*/ 23 h 99"/>
                  <a:gd name="T8" fmla="*/ 61 w 122"/>
                  <a:gd name="T9" fmla="*/ 4 h 99"/>
                  <a:gd name="T10" fmla="*/ 110 w 122"/>
                  <a:gd name="T11" fmla="*/ 49 h 99"/>
                </a:gdLst>
                <a:ahLst/>
                <a:cxnLst>
                  <a:cxn ang="0">
                    <a:pos x="T0" y="T1"/>
                  </a:cxn>
                  <a:cxn ang="0">
                    <a:pos x="T2" y="T3"/>
                  </a:cxn>
                  <a:cxn ang="0">
                    <a:pos x="T4" y="T5"/>
                  </a:cxn>
                  <a:cxn ang="0">
                    <a:pos x="T6" y="T7"/>
                  </a:cxn>
                  <a:cxn ang="0">
                    <a:pos x="T8" y="T9"/>
                  </a:cxn>
                  <a:cxn ang="0">
                    <a:pos x="T10" y="T11"/>
                  </a:cxn>
                </a:cxnLst>
                <a:rect l="0" t="0" r="r" b="b"/>
                <a:pathLst>
                  <a:path w="122" h="99">
                    <a:moveTo>
                      <a:pt x="110" y="49"/>
                    </a:moveTo>
                    <a:cubicBezTo>
                      <a:pt x="109" y="52"/>
                      <a:pt x="90" y="81"/>
                      <a:pt x="70" y="90"/>
                    </a:cubicBezTo>
                    <a:cubicBezTo>
                      <a:pt x="50" y="99"/>
                      <a:pt x="11" y="99"/>
                      <a:pt x="5" y="83"/>
                    </a:cubicBezTo>
                    <a:cubicBezTo>
                      <a:pt x="0" y="68"/>
                      <a:pt x="14" y="34"/>
                      <a:pt x="28" y="23"/>
                    </a:cubicBezTo>
                    <a:cubicBezTo>
                      <a:pt x="41" y="11"/>
                      <a:pt x="45" y="7"/>
                      <a:pt x="61" y="4"/>
                    </a:cubicBezTo>
                    <a:cubicBezTo>
                      <a:pt x="88" y="0"/>
                      <a:pt x="122" y="29"/>
                      <a:pt x="110" y="49"/>
                    </a:cubicBezTo>
                    <a:close/>
                  </a:path>
                </a:pathLst>
              </a:custGeom>
              <a:solidFill>
                <a:srgbClr val="A84F2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81" name="iṥḷïḑé"/>
              <p:cNvSpPr/>
              <p:nvPr/>
            </p:nvSpPr>
            <p:spPr bwMode="auto">
              <a:xfrm>
                <a:off x="5724055" y="2413759"/>
                <a:ext cx="33325" cy="29159"/>
              </a:xfrm>
              <a:prstGeom prst="ellipse">
                <a:avLst/>
              </a:pr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82" name="ïS1ïḋê"/>
              <p:cNvSpPr/>
              <p:nvPr/>
            </p:nvSpPr>
            <p:spPr bwMode="auto">
              <a:xfrm>
                <a:off x="6167690" y="1323416"/>
                <a:ext cx="238480" cy="99974"/>
              </a:xfrm>
              <a:custGeom>
                <a:avLst/>
                <a:gdLst>
                  <a:gd name="T0" fmla="*/ 122 w 122"/>
                  <a:gd name="T1" fmla="*/ 31 h 51"/>
                  <a:gd name="T2" fmla="*/ 21 w 122"/>
                  <a:gd name="T3" fmla="*/ 51 h 51"/>
                  <a:gd name="T4" fmla="*/ 122 w 122"/>
                  <a:gd name="T5" fmla="*/ 31 h 51"/>
                </a:gdLst>
                <a:ahLst/>
                <a:cxnLst>
                  <a:cxn ang="0">
                    <a:pos x="T0" y="T1"/>
                  </a:cxn>
                  <a:cxn ang="0">
                    <a:pos x="T2" y="T3"/>
                  </a:cxn>
                  <a:cxn ang="0">
                    <a:pos x="T4" y="T5"/>
                  </a:cxn>
                </a:cxnLst>
                <a:rect l="0" t="0" r="r" b="b"/>
                <a:pathLst>
                  <a:path w="122" h="51">
                    <a:moveTo>
                      <a:pt x="122" y="31"/>
                    </a:moveTo>
                    <a:cubicBezTo>
                      <a:pt x="95" y="0"/>
                      <a:pt x="0" y="28"/>
                      <a:pt x="21" y="51"/>
                    </a:cubicBezTo>
                    <a:cubicBezTo>
                      <a:pt x="61" y="19"/>
                      <a:pt x="99" y="29"/>
                      <a:pt x="122" y="31"/>
                    </a:cubicBezTo>
                    <a:close/>
                  </a:path>
                </a:pathLst>
              </a:custGeom>
              <a:solidFill>
                <a:srgbClr val="F3802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83" name="ïṥľîḓê"/>
              <p:cNvSpPr/>
              <p:nvPr/>
            </p:nvSpPr>
            <p:spPr bwMode="auto">
              <a:xfrm>
                <a:off x="5905258" y="1372362"/>
                <a:ext cx="244729" cy="112471"/>
              </a:xfrm>
              <a:custGeom>
                <a:avLst/>
                <a:gdLst>
                  <a:gd name="T0" fmla="*/ 0 w 125"/>
                  <a:gd name="T1" fmla="*/ 58 h 58"/>
                  <a:gd name="T2" fmla="*/ 112 w 125"/>
                  <a:gd name="T3" fmla="*/ 30 h 58"/>
                  <a:gd name="T4" fmla="*/ 0 w 125"/>
                  <a:gd name="T5" fmla="*/ 58 h 58"/>
                </a:gdLst>
                <a:ahLst/>
                <a:cxnLst>
                  <a:cxn ang="0">
                    <a:pos x="T0" y="T1"/>
                  </a:cxn>
                  <a:cxn ang="0">
                    <a:pos x="T2" y="T3"/>
                  </a:cxn>
                  <a:cxn ang="0">
                    <a:pos x="T4" y="T5"/>
                  </a:cxn>
                </a:cxnLst>
                <a:rect l="0" t="0" r="r" b="b"/>
                <a:pathLst>
                  <a:path w="125" h="58">
                    <a:moveTo>
                      <a:pt x="0" y="58"/>
                    </a:moveTo>
                    <a:cubicBezTo>
                      <a:pt x="15" y="18"/>
                      <a:pt x="125" y="0"/>
                      <a:pt x="112" y="30"/>
                    </a:cubicBezTo>
                    <a:cubicBezTo>
                      <a:pt x="58" y="20"/>
                      <a:pt x="22" y="45"/>
                      <a:pt x="0" y="58"/>
                    </a:cubicBezTo>
                    <a:close/>
                  </a:path>
                </a:pathLst>
              </a:custGeom>
              <a:solidFill>
                <a:srgbClr val="F3802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84" name="îṩļïďê"/>
              <p:cNvSpPr/>
              <p:nvPr/>
            </p:nvSpPr>
            <p:spPr bwMode="auto">
              <a:xfrm>
                <a:off x="5902133" y="1408811"/>
                <a:ext cx="247852" cy="144755"/>
              </a:xfrm>
              <a:custGeom>
                <a:avLst/>
                <a:gdLst>
                  <a:gd name="T0" fmla="*/ 26 w 127"/>
                  <a:gd name="T1" fmla="*/ 74 h 74"/>
                  <a:gd name="T2" fmla="*/ 25 w 127"/>
                  <a:gd name="T3" fmla="*/ 69 h 74"/>
                  <a:gd name="T4" fmla="*/ 0 w 127"/>
                  <a:gd name="T5" fmla="*/ 64 h 74"/>
                  <a:gd name="T6" fmla="*/ 24 w 127"/>
                  <a:gd name="T7" fmla="*/ 65 h 74"/>
                  <a:gd name="T8" fmla="*/ 24 w 127"/>
                  <a:gd name="T9" fmla="*/ 63 h 74"/>
                  <a:gd name="T10" fmla="*/ 3 w 127"/>
                  <a:gd name="T11" fmla="*/ 55 h 74"/>
                  <a:gd name="T12" fmla="*/ 25 w 127"/>
                  <a:gd name="T13" fmla="*/ 59 h 74"/>
                  <a:gd name="T14" fmla="*/ 26 w 127"/>
                  <a:gd name="T15" fmla="*/ 57 h 74"/>
                  <a:gd name="T16" fmla="*/ 8 w 127"/>
                  <a:gd name="T17" fmla="*/ 45 h 74"/>
                  <a:gd name="T18" fmla="*/ 28 w 127"/>
                  <a:gd name="T19" fmla="*/ 53 h 74"/>
                  <a:gd name="T20" fmla="*/ 127 w 127"/>
                  <a:gd name="T21" fmla="*/ 44 h 74"/>
                  <a:gd name="T22" fmla="*/ 26 w 127"/>
                  <a:gd name="T2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74">
                    <a:moveTo>
                      <a:pt x="26" y="74"/>
                    </a:moveTo>
                    <a:cubicBezTo>
                      <a:pt x="26" y="72"/>
                      <a:pt x="25" y="71"/>
                      <a:pt x="25" y="69"/>
                    </a:cubicBezTo>
                    <a:cubicBezTo>
                      <a:pt x="10" y="69"/>
                      <a:pt x="4" y="67"/>
                      <a:pt x="0" y="64"/>
                    </a:cubicBezTo>
                    <a:cubicBezTo>
                      <a:pt x="0" y="64"/>
                      <a:pt x="12" y="66"/>
                      <a:pt x="24" y="65"/>
                    </a:cubicBezTo>
                    <a:cubicBezTo>
                      <a:pt x="24" y="64"/>
                      <a:pt x="24" y="64"/>
                      <a:pt x="24" y="63"/>
                    </a:cubicBezTo>
                    <a:cubicBezTo>
                      <a:pt x="11" y="62"/>
                      <a:pt x="6" y="58"/>
                      <a:pt x="3" y="55"/>
                    </a:cubicBezTo>
                    <a:cubicBezTo>
                      <a:pt x="3" y="55"/>
                      <a:pt x="13" y="59"/>
                      <a:pt x="25" y="59"/>
                    </a:cubicBezTo>
                    <a:cubicBezTo>
                      <a:pt x="25" y="58"/>
                      <a:pt x="26" y="58"/>
                      <a:pt x="26" y="57"/>
                    </a:cubicBezTo>
                    <a:cubicBezTo>
                      <a:pt x="13" y="55"/>
                      <a:pt x="10" y="49"/>
                      <a:pt x="8" y="45"/>
                    </a:cubicBezTo>
                    <a:cubicBezTo>
                      <a:pt x="8" y="45"/>
                      <a:pt x="16" y="52"/>
                      <a:pt x="28" y="53"/>
                    </a:cubicBezTo>
                    <a:cubicBezTo>
                      <a:pt x="43" y="25"/>
                      <a:pt x="104" y="0"/>
                      <a:pt x="127" y="44"/>
                    </a:cubicBezTo>
                    <a:cubicBezTo>
                      <a:pt x="88" y="2"/>
                      <a:pt x="23" y="46"/>
                      <a:pt x="26" y="74"/>
                    </a:cubicBezTo>
                    <a:close/>
                  </a:path>
                </a:pathLst>
              </a:custGeom>
              <a:solidFill>
                <a:srgbClr val="B0673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85" name="iŝļíďe"/>
              <p:cNvSpPr/>
              <p:nvPr/>
            </p:nvSpPr>
            <p:spPr bwMode="auto">
              <a:xfrm>
                <a:off x="6237463" y="1379652"/>
                <a:ext cx="197865" cy="120802"/>
              </a:xfrm>
              <a:custGeom>
                <a:avLst/>
                <a:gdLst>
                  <a:gd name="T0" fmla="*/ 83 w 101"/>
                  <a:gd name="T1" fmla="*/ 44 h 62"/>
                  <a:gd name="T2" fmla="*/ 83 w 101"/>
                  <a:gd name="T3" fmla="*/ 38 h 62"/>
                  <a:gd name="T4" fmla="*/ 101 w 101"/>
                  <a:gd name="T5" fmla="*/ 24 h 62"/>
                  <a:gd name="T6" fmla="*/ 82 w 101"/>
                  <a:gd name="T7" fmla="*/ 34 h 62"/>
                  <a:gd name="T8" fmla="*/ 81 w 101"/>
                  <a:gd name="T9" fmla="*/ 32 h 62"/>
                  <a:gd name="T10" fmla="*/ 96 w 101"/>
                  <a:gd name="T11" fmla="*/ 16 h 62"/>
                  <a:gd name="T12" fmla="*/ 79 w 101"/>
                  <a:gd name="T13" fmla="*/ 28 h 62"/>
                  <a:gd name="T14" fmla="*/ 78 w 101"/>
                  <a:gd name="T15" fmla="*/ 27 h 62"/>
                  <a:gd name="T16" fmla="*/ 89 w 101"/>
                  <a:gd name="T17" fmla="*/ 9 h 62"/>
                  <a:gd name="T18" fmla="*/ 75 w 101"/>
                  <a:gd name="T19" fmla="*/ 24 h 62"/>
                  <a:gd name="T20" fmla="*/ 0 w 101"/>
                  <a:gd name="T21" fmla="*/ 62 h 62"/>
                  <a:gd name="T22" fmla="*/ 83 w 101"/>
                  <a:gd name="T23"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62">
                    <a:moveTo>
                      <a:pt x="83" y="44"/>
                    </a:moveTo>
                    <a:cubicBezTo>
                      <a:pt x="83" y="42"/>
                      <a:pt x="83" y="40"/>
                      <a:pt x="83" y="38"/>
                    </a:cubicBezTo>
                    <a:cubicBezTo>
                      <a:pt x="93" y="32"/>
                      <a:pt x="99" y="29"/>
                      <a:pt x="101" y="24"/>
                    </a:cubicBezTo>
                    <a:cubicBezTo>
                      <a:pt x="101" y="24"/>
                      <a:pt x="91" y="30"/>
                      <a:pt x="82" y="34"/>
                    </a:cubicBezTo>
                    <a:cubicBezTo>
                      <a:pt x="81" y="33"/>
                      <a:pt x="81" y="33"/>
                      <a:pt x="81" y="32"/>
                    </a:cubicBezTo>
                    <a:cubicBezTo>
                      <a:pt x="91" y="25"/>
                      <a:pt x="95" y="21"/>
                      <a:pt x="96" y="16"/>
                    </a:cubicBezTo>
                    <a:cubicBezTo>
                      <a:pt x="96" y="16"/>
                      <a:pt x="88" y="23"/>
                      <a:pt x="79" y="28"/>
                    </a:cubicBezTo>
                    <a:cubicBezTo>
                      <a:pt x="79" y="28"/>
                      <a:pt x="78" y="27"/>
                      <a:pt x="78" y="27"/>
                    </a:cubicBezTo>
                    <a:cubicBezTo>
                      <a:pt x="87" y="19"/>
                      <a:pt x="89" y="14"/>
                      <a:pt x="89" y="9"/>
                    </a:cubicBezTo>
                    <a:cubicBezTo>
                      <a:pt x="89" y="9"/>
                      <a:pt x="83" y="18"/>
                      <a:pt x="75" y="24"/>
                    </a:cubicBezTo>
                    <a:cubicBezTo>
                      <a:pt x="55" y="2"/>
                      <a:pt x="1" y="7"/>
                      <a:pt x="0" y="62"/>
                    </a:cubicBezTo>
                    <a:cubicBezTo>
                      <a:pt x="18" y="0"/>
                      <a:pt x="77" y="15"/>
                      <a:pt x="83" y="44"/>
                    </a:cubicBezTo>
                    <a:close/>
                  </a:path>
                </a:pathLst>
              </a:custGeom>
              <a:solidFill>
                <a:srgbClr val="B0673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86" name="îṥľïḓé"/>
              <p:cNvSpPr/>
              <p:nvPr/>
            </p:nvSpPr>
            <p:spPr bwMode="auto">
              <a:xfrm>
                <a:off x="5668860" y="1561896"/>
                <a:ext cx="144755" cy="161417"/>
              </a:xfrm>
              <a:custGeom>
                <a:avLst/>
                <a:gdLst>
                  <a:gd name="T0" fmla="*/ 51 w 74"/>
                  <a:gd name="T1" fmla="*/ 14 h 83"/>
                  <a:gd name="T2" fmla="*/ 26 w 74"/>
                  <a:gd name="T3" fmla="*/ 62 h 83"/>
                  <a:gd name="T4" fmla="*/ 60 w 74"/>
                  <a:gd name="T5" fmla="*/ 75 h 83"/>
                  <a:gd name="T6" fmla="*/ 66 w 74"/>
                  <a:gd name="T7" fmla="*/ 53 h 83"/>
                  <a:gd name="T8" fmla="*/ 50 w 74"/>
                  <a:gd name="T9" fmla="*/ 42 h 83"/>
                  <a:gd name="T10" fmla="*/ 56 w 74"/>
                  <a:gd name="T11" fmla="*/ 33 h 83"/>
                  <a:gd name="T12" fmla="*/ 51 w 74"/>
                  <a:gd name="T13" fmla="*/ 14 h 83"/>
                </a:gdLst>
                <a:ahLst/>
                <a:cxnLst>
                  <a:cxn ang="0">
                    <a:pos x="T0" y="T1"/>
                  </a:cxn>
                  <a:cxn ang="0">
                    <a:pos x="T2" y="T3"/>
                  </a:cxn>
                  <a:cxn ang="0">
                    <a:pos x="T4" y="T5"/>
                  </a:cxn>
                  <a:cxn ang="0">
                    <a:pos x="T6" y="T7"/>
                  </a:cxn>
                  <a:cxn ang="0">
                    <a:pos x="T8" y="T9"/>
                  </a:cxn>
                  <a:cxn ang="0">
                    <a:pos x="T10" y="T11"/>
                  </a:cxn>
                  <a:cxn ang="0">
                    <a:pos x="T12" y="T13"/>
                  </a:cxn>
                </a:cxnLst>
                <a:rect l="0" t="0" r="r" b="b"/>
                <a:pathLst>
                  <a:path w="74" h="83">
                    <a:moveTo>
                      <a:pt x="51" y="14"/>
                    </a:moveTo>
                    <a:cubicBezTo>
                      <a:pt x="34" y="0"/>
                      <a:pt x="0" y="35"/>
                      <a:pt x="26" y="62"/>
                    </a:cubicBezTo>
                    <a:cubicBezTo>
                      <a:pt x="40" y="76"/>
                      <a:pt x="49" y="83"/>
                      <a:pt x="60" y="75"/>
                    </a:cubicBezTo>
                    <a:cubicBezTo>
                      <a:pt x="71" y="67"/>
                      <a:pt x="74" y="57"/>
                      <a:pt x="66" y="53"/>
                    </a:cubicBezTo>
                    <a:cubicBezTo>
                      <a:pt x="58" y="49"/>
                      <a:pt x="50" y="49"/>
                      <a:pt x="50" y="42"/>
                    </a:cubicBezTo>
                    <a:cubicBezTo>
                      <a:pt x="50" y="35"/>
                      <a:pt x="51" y="36"/>
                      <a:pt x="56" y="33"/>
                    </a:cubicBezTo>
                    <a:cubicBezTo>
                      <a:pt x="61" y="29"/>
                      <a:pt x="51" y="14"/>
                      <a:pt x="51" y="14"/>
                    </a:cubicBezTo>
                    <a:close/>
                  </a:path>
                </a:pathLst>
              </a:custGeom>
              <a:solidFill>
                <a:srgbClr val="CF8F7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87" name="îṥḷiḋe"/>
              <p:cNvSpPr/>
              <p:nvPr/>
            </p:nvSpPr>
            <p:spPr bwMode="auto">
              <a:xfrm>
                <a:off x="5778208" y="1717065"/>
                <a:ext cx="41656" cy="41656"/>
              </a:xfrm>
              <a:prstGeom prst="ellipse">
                <a:avLst/>
              </a:pr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88" name="íṡľíḍé"/>
              <p:cNvSpPr/>
              <p:nvPr/>
            </p:nvSpPr>
            <p:spPr bwMode="auto">
              <a:xfrm>
                <a:off x="6517599" y="2817822"/>
                <a:ext cx="158292" cy="111430"/>
              </a:xfrm>
              <a:custGeom>
                <a:avLst/>
                <a:gdLst>
                  <a:gd name="T0" fmla="*/ 45 w 81"/>
                  <a:gd name="T1" fmla="*/ 39 h 57"/>
                  <a:gd name="T2" fmla="*/ 74 w 81"/>
                  <a:gd name="T3" fmla="*/ 57 h 57"/>
                  <a:gd name="T4" fmla="*/ 81 w 81"/>
                  <a:gd name="T5" fmla="*/ 42 h 57"/>
                  <a:gd name="T6" fmla="*/ 57 w 81"/>
                  <a:gd name="T7" fmla="*/ 27 h 57"/>
                  <a:gd name="T8" fmla="*/ 17 w 81"/>
                  <a:gd name="T9" fmla="*/ 0 h 57"/>
                  <a:gd name="T10" fmla="*/ 0 w 81"/>
                  <a:gd name="T11" fmla="*/ 11 h 57"/>
                  <a:gd name="T12" fmla="*/ 45 w 81"/>
                  <a:gd name="T13" fmla="*/ 39 h 57"/>
                </a:gdLst>
                <a:ahLst/>
                <a:cxnLst>
                  <a:cxn ang="0">
                    <a:pos x="T0" y="T1"/>
                  </a:cxn>
                  <a:cxn ang="0">
                    <a:pos x="T2" y="T3"/>
                  </a:cxn>
                  <a:cxn ang="0">
                    <a:pos x="T4" y="T5"/>
                  </a:cxn>
                  <a:cxn ang="0">
                    <a:pos x="T6" y="T7"/>
                  </a:cxn>
                  <a:cxn ang="0">
                    <a:pos x="T8" y="T9"/>
                  </a:cxn>
                  <a:cxn ang="0">
                    <a:pos x="T10" y="T11"/>
                  </a:cxn>
                  <a:cxn ang="0">
                    <a:pos x="T12" y="T13"/>
                  </a:cxn>
                </a:cxnLst>
                <a:rect l="0" t="0" r="r" b="b"/>
                <a:pathLst>
                  <a:path w="81" h="57">
                    <a:moveTo>
                      <a:pt x="45" y="39"/>
                    </a:moveTo>
                    <a:cubicBezTo>
                      <a:pt x="54" y="45"/>
                      <a:pt x="64" y="51"/>
                      <a:pt x="74" y="57"/>
                    </a:cubicBezTo>
                    <a:cubicBezTo>
                      <a:pt x="75" y="53"/>
                      <a:pt x="78" y="48"/>
                      <a:pt x="81" y="42"/>
                    </a:cubicBezTo>
                    <a:cubicBezTo>
                      <a:pt x="57" y="27"/>
                      <a:pt x="57" y="27"/>
                      <a:pt x="57" y="27"/>
                    </a:cubicBezTo>
                    <a:cubicBezTo>
                      <a:pt x="17" y="0"/>
                      <a:pt x="17" y="0"/>
                      <a:pt x="17" y="0"/>
                    </a:cubicBezTo>
                    <a:cubicBezTo>
                      <a:pt x="11" y="4"/>
                      <a:pt x="6" y="7"/>
                      <a:pt x="0" y="11"/>
                    </a:cubicBezTo>
                    <a:cubicBezTo>
                      <a:pt x="12" y="18"/>
                      <a:pt x="27" y="28"/>
                      <a:pt x="45" y="39"/>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89" name="îṥ1ïdé"/>
              <p:cNvSpPr/>
              <p:nvPr/>
            </p:nvSpPr>
            <p:spPr bwMode="auto">
              <a:xfrm>
                <a:off x="6660270" y="2900093"/>
                <a:ext cx="163500" cy="138506"/>
              </a:xfrm>
              <a:custGeom>
                <a:avLst/>
                <a:gdLst>
                  <a:gd name="T0" fmla="*/ 8 w 84"/>
                  <a:gd name="T1" fmla="*/ 0 h 71"/>
                  <a:gd name="T2" fmla="*/ 1 w 84"/>
                  <a:gd name="T3" fmla="*/ 15 h 71"/>
                  <a:gd name="T4" fmla="*/ 0 w 84"/>
                  <a:gd name="T5" fmla="*/ 20 h 71"/>
                  <a:gd name="T6" fmla="*/ 79 w 84"/>
                  <a:gd name="T7" fmla="*/ 71 h 71"/>
                  <a:gd name="T8" fmla="*/ 79 w 84"/>
                  <a:gd name="T9" fmla="*/ 65 h 71"/>
                  <a:gd name="T10" fmla="*/ 84 w 84"/>
                  <a:gd name="T11" fmla="*/ 37 h 71"/>
                  <a:gd name="T12" fmla="*/ 8 w 84"/>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84" h="71">
                    <a:moveTo>
                      <a:pt x="8" y="0"/>
                    </a:moveTo>
                    <a:cubicBezTo>
                      <a:pt x="5" y="6"/>
                      <a:pt x="2" y="11"/>
                      <a:pt x="1" y="15"/>
                    </a:cubicBezTo>
                    <a:cubicBezTo>
                      <a:pt x="0" y="17"/>
                      <a:pt x="0" y="19"/>
                      <a:pt x="0" y="20"/>
                    </a:cubicBezTo>
                    <a:cubicBezTo>
                      <a:pt x="1" y="25"/>
                      <a:pt x="63" y="61"/>
                      <a:pt x="79" y="71"/>
                    </a:cubicBezTo>
                    <a:cubicBezTo>
                      <a:pt x="79" y="69"/>
                      <a:pt x="79" y="67"/>
                      <a:pt x="79" y="65"/>
                    </a:cubicBezTo>
                    <a:cubicBezTo>
                      <a:pt x="80" y="58"/>
                      <a:pt x="82" y="47"/>
                      <a:pt x="84" y="37"/>
                    </a:cubicBezTo>
                    <a:lnTo>
                      <a:pt x="8" y="0"/>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90" name="í$ļïḓê"/>
              <p:cNvSpPr/>
              <p:nvPr/>
            </p:nvSpPr>
            <p:spPr bwMode="auto">
              <a:xfrm>
                <a:off x="5973991" y="3038598"/>
                <a:ext cx="58318" cy="58318"/>
              </a:xfrm>
              <a:custGeom>
                <a:avLst/>
                <a:gdLst>
                  <a:gd name="T0" fmla="*/ 30 w 30"/>
                  <a:gd name="T1" fmla="*/ 4 h 30"/>
                  <a:gd name="T2" fmla="*/ 10 w 30"/>
                  <a:gd name="T3" fmla="*/ 0 h 30"/>
                  <a:gd name="T4" fmla="*/ 0 w 30"/>
                  <a:gd name="T5" fmla="*/ 25 h 30"/>
                  <a:gd name="T6" fmla="*/ 6 w 30"/>
                  <a:gd name="T7" fmla="*/ 26 h 30"/>
                  <a:gd name="T8" fmla="*/ 18 w 30"/>
                  <a:gd name="T9" fmla="*/ 30 h 30"/>
                  <a:gd name="T10" fmla="*/ 30 w 30"/>
                  <a:gd name="T11" fmla="*/ 4 h 30"/>
                </a:gdLst>
                <a:ahLst/>
                <a:cxnLst>
                  <a:cxn ang="0">
                    <a:pos x="T0" y="T1"/>
                  </a:cxn>
                  <a:cxn ang="0">
                    <a:pos x="T2" y="T3"/>
                  </a:cxn>
                  <a:cxn ang="0">
                    <a:pos x="T4" y="T5"/>
                  </a:cxn>
                  <a:cxn ang="0">
                    <a:pos x="T6" y="T7"/>
                  </a:cxn>
                  <a:cxn ang="0">
                    <a:pos x="T8" y="T9"/>
                  </a:cxn>
                  <a:cxn ang="0">
                    <a:pos x="T10" y="T11"/>
                  </a:cxn>
                </a:cxnLst>
                <a:rect l="0" t="0" r="r" b="b"/>
                <a:pathLst>
                  <a:path w="30" h="30">
                    <a:moveTo>
                      <a:pt x="30" y="4"/>
                    </a:moveTo>
                    <a:cubicBezTo>
                      <a:pt x="23" y="3"/>
                      <a:pt x="17" y="2"/>
                      <a:pt x="10" y="0"/>
                    </a:cubicBezTo>
                    <a:cubicBezTo>
                      <a:pt x="0" y="25"/>
                      <a:pt x="0" y="25"/>
                      <a:pt x="0" y="25"/>
                    </a:cubicBezTo>
                    <a:cubicBezTo>
                      <a:pt x="2" y="25"/>
                      <a:pt x="4" y="25"/>
                      <a:pt x="6" y="26"/>
                    </a:cubicBezTo>
                    <a:cubicBezTo>
                      <a:pt x="7" y="26"/>
                      <a:pt x="12" y="28"/>
                      <a:pt x="18" y="30"/>
                    </a:cubicBezTo>
                    <a:cubicBezTo>
                      <a:pt x="22" y="21"/>
                      <a:pt x="26" y="12"/>
                      <a:pt x="30" y="4"/>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91" name="ïṩ1iḋé"/>
              <p:cNvSpPr/>
              <p:nvPr/>
            </p:nvSpPr>
            <p:spPr bwMode="auto">
              <a:xfrm>
                <a:off x="5886513" y="3087544"/>
                <a:ext cx="122885" cy="167665"/>
              </a:xfrm>
              <a:custGeom>
                <a:avLst/>
                <a:gdLst>
                  <a:gd name="T0" fmla="*/ 63 w 63"/>
                  <a:gd name="T1" fmla="*/ 5 h 86"/>
                  <a:gd name="T2" fmla="*/ 51 w 63"/>
                  <a:gd name="T3" fmla="*/ 1 h 86"/>
                  <a:gd name="T4" fmla="*/ 45 w 63"/>
                  <a:gd name="T5" fmla="*/ 0 h 86"/>
                  <a:gd name="T6" fmla="*/ 39 w 63"/>
                  <a:gd name="T7" fmla="*/ 5 h 86"/>
                  <a:gd name="T8" fmla="*/ 0 w 63"/>
                  <a:gd name="T9" fmla="*/ 86 h 86"/>
                  <a:gd name="T10" fmla="*/ 2 w 63"/>
                  <a:gd name="T11" fmla="*/ 84 h 86"/>
                  <a:gd name="T12" fmla="*/ 12 w 63"/>
                  <a:gd name="T13" fmla="*/ 79 h 86"/>
                  <a:gd name="T14" fmla="*/ 36 w 63"/>
                  <a:gd name="T15" fmla="*/ 73 h 86"/>
                  <a:gd name="T16" fmla="*/ 40 w 63"/>
                  <a:gd name="T17" fmla="*/ 60 h 86"/>
                  <a:gd name="T18" fmla="*/ 63 w 63"/>
                  <a:gd name="T19" fmla="*/ 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86">
                    <a:moveTo>
                      <a:pt x="63" y="5"/>
                    </a:moveTo>
                    <a:cubicBezTo>
                      <a:pt x="57" y="3"/>
                      <a:pt x="52" y="1"/>
                      <a:pt x="51" y="1"/>
                    </a:cubicBezTo>
                    <a:cubicBezTo>
                      <a:pt x="49" y="0"/>
                      <a:pt x="47" y="0"/>
                      <a:pt x="45" y="0"/>
                    </a:cubicBezTo>
                    <a:cubicBezTo>
                      <a:pt x="43" y="0"/>
                      <a:pt x="41" y="2"/>
                      <a:pt x="39" y="5"/>
                    </a:cubicBezTo>
                    <a:cubicBezTo>
                      <a:pt x="30" y="19"/>
                      <a:pt x="13" y="53"/>
                      <a:pt x="0" y="86"/>
                    </a:cubicBezTo>
                    <a:cubicBezTo>
                      <a:pt x="1" y="85"/>
                      <a:pt x="1" y="85"/>
                      <a:pt x="2" y="84"/>
                    </a:cubicBezTo>
                    <a:cubicBezTo>
                      <a:pt x="3" y="83"/>
                      <a:pt x="7" y="81"/>
                      <a:pt x="12" y="79"/>
                    </a:cubicBezTo>
                    <a:cubicBezTo>
                      <a:pt x="18" y="77"/>
                      <a:pt x="27" y="75"/>
                      <a:pt x="36" y="73"/>
                    </a:cubicBezTo>
                    <a:cubicBezTo>
                      <a:pt x="38" y="68"/>
                      <a:pt x="39" y="63"/>
                      <a:pt x="40" y="60"/>
                    </a:cubicBezTo>
                    <a:cubicBezTo>
                      <a:pt x="42" y="54"/>
                      <a:pt x="52" y="30"/>
                      <a:pt x="63" y="5"/>
                    </a:cubicBez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grpSp>
        <p:sp>
          <p:nvSpPr>
            <p:cNvPr id="530" name="ísḻîdè"/>
            <p:cNvSpPr/>
            <p:nvPr/>
          </p:nvSpPr>
          <p:spPr>
            <a:xfrm>
              <a:off x="9445" y="2515"/>
              <a:ext cx="3301" cy="3172"/>
            </a:xfrm>
            <a:prstGeom prst="rect">
              <a:avLst/>
            </a:prstGeom>
            <a:solidFill>
              <a:srgbClr val="1B1B1B"/>
            </a:solidFill>
            <a:ln w="3175">
              <a:noFill/>
              <a:prstDash val="sysDash"/>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3735" b="1"/>
            </a:p>
          </p:txBody>
        </p:sp>
        <p:grpSp>
          <p:nvGrpSpPr>
            <p:cNvPr id="531" name="ïṧľiḓé"/>
            <p:cNvGrpSpPr/>
            <p:nvPr/>
          </p:nvGrpSpPr>
          <p:grpSpPr>
            <a:xfrm>
              <a:off x="9301" y="4606"/>
              <a:ext cx="3588" cy="1240"/>
              <a:chOff x="1804412" y="3079133"/>
              <a:chExt cx="3344301" cy="1155456"/>
            </a:xfrm>
          </p:grpSpPr>
          <p:sp>
            <p:nvSpPr>
              <p:cNvPr id="603" name="iṣlîḋé"/>
              <p:cNvSpPr/>
              <p:nvPr/>
            </p:nvSpPr>
            <p:spPr>
              <a:xfrm>
                <a:off x="1804412" y="3079133"/>
                <a:ext cx="2227471" cy="1155456"/>
              </a:xfrm>
              <a:prstGeom prst="corner">
                <a:avLst>
                  <a:gd name="adj1" fmla="val 13050"/>
                  <a:gd name="adj2" fmla="val 117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2400"/>
              </a:p>
            </p:txBody>
          </p:sp>
          <p:sp>
            <p:nvSpPr>
              <p:cNvPr id="604" name="íŝlïḓè"/>
              <p:cNvSpPr/>
              <p:nvPr/>
            </p:nvSpPr>
            <p:spPr>
              <a:xfrm flipH="1">
                <a:off x="2921242" y="3079133"/>
                <a:ext cx="2227471" cy="1155456"/>
              </a:xfrm>
              <a:prstGeom prst="corner">
                <a:avLst>
                  <a:gd name="adj1" fmla="val 13050"/>
                  <a:gd name="adj2" fmla="val 117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2400"/>
              </a:p>
            </p:txBody>
          </p:sp>
        </p:grpSp>
        <p:grpSp>
          <p:nvGrpSpPr>
            <p:cNvPr id="449" name="ïšľïďé"/>
            <p:cNvGrpSpPr/>
            <p:nvPr/>
          </p:nvGrpSpPr>
          <p:grpSpPr>
            <a:xfrm>
              <a:off x="10083" y="2684"/>
              <a:ext cx="2025" cy="2542"/>
              <a:chOff x="7728590" y="1028700"/>
              <a:chExt cx="1887013" cy="2369180"/>
            </a:xfrm>
          </p:grpSpPr>
          <p:sp>
            <p:nvSpPr>
              <p:cNvPr id="392" name="ïşľîḓè"/>
              <p:cNvSpPr/>
              <p:nvPr/>
            </p:nvSpPr>
            <p:spPr bwMode="auto">
              <a:xfrm>
                <a:off x="8642937" y="2113836"/>
                <a:ext cx="277012" cy="331164"/>
              </a:xfrm>
              <a:custGeom>
                <a:avLst/>
                <a:gdLst>
                  <a:gd name="T0" fmla="*/ 142 w 142"/>
                  <a:gd name="T1" fmla="*/ 85 h 170"/>
                  <a:gd name="T2" fmla="*/ 56 w 142"/>
                  <a:gd name="T3" fmla="*/ 1 h 170"/>
                  <a:gd name="T4" fmla="*/ 0 w 142"/>
                  <a:gd name="T5" fmla="*/ 43 h 170"/>
                  <a:gd name="T6" fmla="*/ 142 w 142"/>
                  <a:gd name="T7" fmla="*/ 85 h 170"/>
                </a:gdLst>
                <a:ahLst/>
                <a:cxnLst>
                  <a:cxn ang="0">
                    <a:pos x="T0" y="T1"/>
                  </a:cxn>
                  <a:cxn ang="0">
                    <a:pos x="T2" y="T3"/>
                  </a:cxn>
                  <a:cxn ang="0">
                    <a:pos x="T4" y="T5"/>
                  </a:cxn>
                  <a:cxn ang="0">
                    <a:pos x="T6" y="T7"/>
                  </a:cxn>
                </a:cxnLst>
                <a:rect l="0" t="0" r="r" b="b"/>
                <a:pathLst>
                  <a:path w="142" h="170">
                    <a:moveTo>
                      <a:pt x="142" y="85"/>
                    </a:moveTo>
                    <a:cubicBezTo>
                      <a:pt x="135" y="76"/>
                      <a:pt x="62" y="3"/>
                      <a:pt x="56" y="1"/>
                    </a:cubicBezTo>
                    <a:cubicBezTo>
                      <a:pt x="49" y="0"/>
                      <a:pt x="0" y="39"/>
                      <a:pt x="0" y="43"/>
                    </a:cubicBezTo>
                    <a:cubicBezTo>
                      <a:pt x="0" y="45"/>
                      <a:pt x="110" y="170"/>
                      <a:pt x="142" y="85"/>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55000" lnSpcReduction="20000"/>
              </a:bodyPr>
              <a:lstStyle/>
              <a:p>
                <a:pPr algn="ctr"/>
                <a:endParaRPr sz="2400"/>
              </a:p>
            </p:txBody>
          </p:sp>
          <p:sp>
            <p:nvSpPr>
              <p:cNvPr id="393" name="íšḻiḍe"/>
              <p:cNvSpPr/>
              <p:nvPr/>
            </p:nvSpPr>
            <p:spPr bwMode="auto">
              <a:xfrm>
                <a:off x="8433616" y="1946172"/>
                <a:ext cx="390524" cy="353034"/>
              </a:xfrm>
              <a:custGeom>
                <a:avLst/>
                <a:gdLst>
                  <a:gd name="T0" fmla="*/ 22 w 200"/>
                  <a:gd name="T1" fmla="*/ 5 h 181"/>
                  <a:gd name="T2" fmla="*/ 81 w 200"/>
                  <a:gd name="T3" fmla="*/ 8 h 181"/>
                  <a:gd name="T4" fmla="*/ 172 w 200"/>
                  <a:gd name="T5" fmla="*/ 90 h 181"/>
                  <a:gd name="T6" fmla="*/ 200 w 200"/>
                  <a:gd name="T7" fmla="*/ 121 h 181"/>
                  <a:gd name="T8" fmla="*/ 154 w 200"/>
                  <a:gd name="T9" fmla="*/ 173 h 181"/>
                  <a:gd name="T10" fmla="*/ 91 w 200"/>
                  <a:gd name="T11" fmla="*/ 171 h 181"/>
                  <a:gd name="T12" fmla="*/ 3 w 200"/>
                  <a:gd name="T13" fmla="*/ 46 h 181"/>
                  <a:gd name="T14" fmla="*/ 22 w 200"/>
                  <a:gd name="T15" fmla="*/ 5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81">
                    <a:moveTo>
                      <a:pt x="22" y="5"/>
                    </a:moveTo>
                    <a:cubicBezTo>
                      <a:pt x="34" y="0"/>
                      <a:pt x="73" y="5"/>
                      <a:pt x="81" y="8"/>
                    </a:cubicBezTo>
                    <a:cubicBezTo>
                      <a:pt x="89" y="11"/>
                      <a:pt x="154" y="75"/>
                      <a:pt x="172" y="90"/>
                    </a:cubicBezTo>
                    <a:cubicBezTo>
                      <a:pt x="190" y="106"/>
                      <a:pt x="200" y="121"/>
                      <a:pt x="200" y="121"/>
                    </a:cubicBezTo>
                    <a:cubicBezTo>
                      <a:pt x="154" y="173"/>
                      <a:pt x="154" y="173"/>
                      <a:pt x="154" y="173"/>
                    </a:cubicBezTo>
                    <a:cubicBezTo>
                      <a:pt x="154" y="173"/>
                      <a:pt x="99" y="181"/>
                      <a:pt x="91" y="171"/>
                    </a:cubicBezTo>
                    <a:cubicBezTo>
                      <a:pt x="83" y="162"/>
                      <a:pt x="0" y="58"/>
                      <a:pt x="3" y="46"/>
                    </a:cubicBezTo>
                    <a:cubicBezTo>
                      <a:pt x="6" y="33"/>
                      <a:pt x="22" y="5"/>
                      <a:pt x="22" y="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2500" lnSpcReduction="20000"/>
              </a:bodyPr>
              <a:lstStyle/>
              <a:p>
                <a:pPr algn="ctr"/>
                <a:endParaRPr sz="2400"/>
              </a:p>
            </p:txBody>
          </p:sp>
          <p:sp>
            <p:nvSpPr>
              <p:cNvPr id="394" name="îşḷîďé"/>
              <p:cNvSpPr/>
              <p:nvPr/>
            </p:nvSpPr>
            <p:spPr bwMode="auto">
              <a:xfrm>
                <a:off x="8562750" y="2024276"/>
                <a:ext cx="230149" cy="264515"/>
              </a:xfrm>
              <a:custGeom>
                <a:avLst/>
                <a:gdLst>
                  <a:gd name="T0" fmla="*/ 118 w 118"/>
                  <a:gd name="T1" fmla="*/ 99 h 136"/>
                  <a:gd name="T2" fmla="*/ 88 w 118"/>
                  <a:gd name="T3" fmla="*/ 133 h 136"/>
                  <a:gd name="T4" fmla="*/ 48 w 118"/>
                  <a:gd name="T5" fmla="*/ 136 h 136"/>
                  <a:gd name="T6" fmla="*/ 0 w 118"/>
                  <a:gd name="T7" fmla="*/ 0 h 136"/>
                  <a:gd name="T8" fmla="*/ 118 w 118"/>
                  <a:gd name="T9" fmla="*/ 99 h 136"/>
                </a:gdLst>
                <a:ahLst/>
                <a:cxnLst>
                  <a:cxn ang="0">
                    <a:pos x="T0" y="T1"/>
                  </a:cxn>
                  <a:cxn ang="0">
                    <a:pos x="T2" y="T3"/>
                  </a:cxn>
                  <a:cxn ang="0">
                    <a:pos x="T4" y="T5"/>
                  </a:cxn>
                  <a:cxn ang="0">
                    <a:pos x="T6" y="T7"/>
                  </a:cxn>
                  <a:cxn ang="0">
                    <a:pos x="T8" y="T9"/>
                  </a:cxn>
                </a:cxnLst>
                <a:rect l="0" t="0" r="r" b="b"/>
                <a:pathLst>
                  <a:path w="118" h="136">
                    <a:moveTo>
                      <a:pt x="118" y="99"/>
                    </a:moveTo>
                    <a:cubicBezTo>
                      <a:pt x="88" y="133"/>
                      <a:pt x="88" y="133"/>
                      <a:pt x="88" y="133"/>
                    </a:cubicBezTo>
                    <a:cubicBezTo>
                      <a:pt x="88" y="133"/>
                      <a:pt x="66" y="136"/>
                      <a:pt x="48" y="136"/>
                    </a:cubicBezTo>
                    <a:cubicBezTo>
                      <a:pt x="0" y="0"/>
                      <a:pt x="0" y="0"/>
                      <a:pt x="0" y="0"/>
                    </a:cubicBezTo>
                    <a:cubicBezTo>
                      <a:pt x="0" y="0"/>
                      <a:pt x="94" y="80"/>
                      <a:pt x="118" y="99"/>
                    </a:cubicBezTo>
                    <a:close/>
                  </a:path>
                </a:pathLst>
              </a:custGeom>
              <a:solidFill>
                <a:srgbClr val="C00000">
                  <a:lumMod val="75000"/>
                </a:srgb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2500" lnSpcReduction="20000"/>
              </a:bodyPr>
              <a:lstStyle/>
              <a:p>
                <a:pPr algn="ctr"/>
                <a:endParaRPr sz="2400"/>
              </a:p>
            </p:txBody>
          </p:sp>
          <p:sp>
            <p:nvSpPr>
              <p:cNvPr id="395" name="iṣḻíḑè"/>
              <p:cNvSpPr/>
              <p:nvPr/>
            </p:nvSpPr>
            <p:spPr bwMode="auto">
              <a:xfrm>
                <a:off x="8576288" y="2533520"/>
                <a:ext cx="856029" cy="284302"/>
              </a:xfrm>
              <a:custGeom>
                <a:avLst/>
                <a:gdLst>
                  <a:gd name="T0" fmla="*/ 0 w 438"/>
                  <a:gd name="T1" fmla="*/ 24 h 146"/>
                  <a:gd name="T2" fmla="*/ 84 w 438"/>
                  <a:gd name="T3" fmla="*/ 71 h 146"/>
                  <a:gd name="T4" fmla="*/ 230 w 438"/>
                  <a:gd name="T5" fmla="*/ 76 h 146"/>
                  <a:gd name="T6" fmla="*/ 377 w 438"/>
                  <a:gd name="T7" fmla="*/ 131 h 146"/>
                  <a:gd name="T8" fmla="*/ 409 w 438"/>
                  <a:gd name="T9" fmla="*/ 137 h 146"/>
                  <a:gd name="T10" fmla="*/ 438 w 438"/>
                  <a:gd name="T11" fmla="*/ 20 h 146"/>
                  <a:gd name="T12" fmla="*/ 249 w 438"/>
                  <a:gd name="T13" fmla="*/ 10 h 146"/>
                  <a:gd name="T14" fmla="*/ 100 w 438"/>
                  <a:gd name="T15" fmla="*/ 2 h 146"/>
                  <a:gd name="T16" fmla="*/ 23 w 438"/>
                  <a:gd name="T17" fmla="*/ 3 h 146"/>
                  <a:gd name="T18" fmla="*/ 0 w 438"/>
                  <a:gd name="T19" fmla="*/ 2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146">
                    <a:moveTo>
                      <a:pt x="0" y="24"/>
                    </a:moveTo>
                    <a:cubicBezTo>
                      <a:pt x="4" y="42"/>
                      <a:pt x="20" y="59"/>
                      <a:pt x="84" y="71"/>
                    </a:cubicBezTo>
                    <a:cubicBezTo>
                      <a:pt x="147" y="82"/>
                      <a:pt x="173" y="72"/>
                      <a:pt x="230" y="76"/>
                    </a:cubicBezTo>
                    <a:cubicBezTo>
                      <a:pt x="286" y="81"/>
                      <a:pt x="377" y="131"/>
                      <a:pt x="377" y="131"/>
                    </a:cubicBezTo>
                    <a:cubicBezTo>
                      <a:pt x="377" y="131"/>
                      <a:pt x="408" y="146"/>
                      <a:pt x="409" y="137"/>
                    </a:cubicBezTo>
                    <a:cubicBezTo>
                      <a:pt x="411" y="128"/>
                      <a:pt x="438" y="20"/>
                      <a:pt x="438" y="20"/>
                    </a:cubicBezTo>
                    <a:cubicBezTo>
                      <a:pt x="438" y="20"/>
                      <a:pt x="273" y="11"/>
                      <a:pt x="249" y="10"/>
                    </a:cubicBezTo>
                    <a:cubicBezTo>
                      <a:pt x="224" y="8"/>
                      <a:pt x="114" y="4"/>
                      <a:pt x="100" y="2"/>
                    </a:cubicBezTo>
                    <a:cubicBezTo>
                      <a:pt x="86" y="0"/>
                      <a:pt x="35" y="0"/>
                      <a:pt x="23" y="3"/>
                    </a:cubicBezTo>
                    <a:cubicBezTo>
                      <a:pt x="10" y="7"/>
                      <a:pt x="0" y="24"/>
                      <a:pt x="0" y="24"/>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7500" lnSpcReduction="20000"/>
              </a:bodyPr>
              <a:lstStyle/>
              <a:p>
                <a:pPr algn="ctr"/>
                <a:endParaRPr sz="2400"/>
              </a:p>
            </p:txBody>
          </p:sp>
          <p:sp>
            <p:nvSpPr>
              <p:cNvPr id="396" name="îśļíḑê"/>
              <p:cNvSpPr/>
              <p:nvPr/>
            </p:nvSpPr>
            <p:spPr bwMode="auto">
              <a:xfrm>
                <a:off x="8680427" y="2636618"/>
                <a:ext cx="636294" cy="149961"/>
              </a:xfrm>
              <a:custGeom>
                <a:avLst/>
                <a:gdLst>
                  <a:gd name="T0" fmla="*/ 4 w 326"/>
                  <a:gd name="T1" fmla="*/ 12 h 77"/>
                  <a:gd name="T2" fmla="*/ 31 w 326"/>
                  <a:gd name="T3" fmla="*/ 18 h 77"/>
                  <a:gd name="T4" fmla="*/ 177 w 326"/>
                  <a:gd name="T5" fmla="*/ 23 h 77"/>
                  <a:gd name="T6" fmla="*/ 322 w 326"/>
                  <a:gd name="T7" fmla="*/ 77 h 77"/>
                  <a:gd name="T8" fmla="*/ 326 w 326"/>
                  <a:gd name="T9" fmla="*/ 41 h 77"/>
                  <a:gd name="T10" fmla="*/ 186 w 326"/>
                  <a:gd name="T11" fmla="*/ 4 h 77"/>
                  <a:gd name="T12" fmla="*/ 53 w 326"/>
                  <a:gd name="T13" fmla="*/ 1 h 77"/>
                  <a:gd name="T14" fmla="*/ 2 w 326"/>
                  <a:gd name="T15" fmla="*/ 4 h 77"/>
                  <a:gd name="T16" fmla="*/ 4 w 326"/>
                  <a:gd name="T17"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77">
                    <a:moveTo>
                      <a:pt x="4" y="12"/>
                    </a:moveTo>
                    <a:cubicBezTo>
                      <a:pt x="12" y="14"/>
                      <a:pt x="21" y="16"/>
                      <a:pt x="31" y="18"/>
                    </a:cubicBezTo>
                    <a:cubicBezTo>
                      <a:pt x="94" y="29"/>
                      <a:pt x="120" y="19"/>
                      <a:pt x="177" y="23"/>
                    </a:cubicBezTo>
                    <a:cubicBezTo>
                      <a:pt x="228" y="27"/>
                      <a:pt x="308" y="70"/>
                      <a:pt x="322" y="77"/>
                    </a:cubicBezTo>
                    <a:cubicBezTo>
                      <a:pt x="324" y="58"/>
                      <a:pt x="326" y="41"/>
                      <a:pt x="326" y="41"/>
                    </a:cubicBezTo>
                    <a:cubicBezTo>
                      <a:pt x="326" y="41"/>
                      <a:pt x="201" y="5"/>
                      <a:pt x="186" y="4"/>
                    </a:cubicBezTo>
                    <a:cubicBezTo>
                      <a:pt x="171" y="2"/>
                      <a:pt x="72" y="2"/>
                      <a:pt x="53" y="1"/>
                    </a:cubicBezTo>
                    <a:cubicBezTo>
                      <a:pt x="34" y="0"/>
                      <a:pt x="4" y="2"/>
                      <a:pt x="2" y="4"/>
                    </a:cubicBezTo>
                    <a:cubicBezTo>
                      <a:pt x="0" y="7"/>
                      <a:pt x="2" y="8"/>
                      <a:pt x="4" y="12"/>
                    </a:cubicBezTo>
                    <a:close/>
                  </a:path>
                </a:pathLst>
              </a:custGeom>
              <a:solidFill>
                <a:srgbClr val="545554"/>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97" name="íŝḷiḋê"/>
              <p:cNvSpPr/>
              <p:nvPr/>
            </p:nvSpPr>
            <p:spPr bwMode="auto">
              <a:xfrm>
                <a:off x="8348222" y="3170855"/>
                <a:ext cx="468629" cy="227025"/>
              </a:xfrm>
              <a:custGeom>
                <a:avLst/>
                <a:gdLst>
                  <a:gd name="T0" fmla="*/ 40 w 240"/>
                  <a:gd name="T1" fmla="*/ 9 h 116"/>
                  <a:gd name="T2" fmla="*/ 8 w 240"/>
                  <a:gd name="T3" fmla="*/ 70 h 116"/>
                  <a:gd name="T4" fmla="*/ 5 w 240"/>
                  <a:gd name="T5" fmla="*/ 115 h 116"/>
                  <a:gd name="T6" fmla="*/ 206 w 240"/>
                  <a:gd name="T7" fmla="*/ 115 h 116"/>
                  <a:gd name="T8" fmla="*/ 239 w 240"/>
                  <a:gd name="T9" fmla="*/ 98 h 116"/>
                  <a:gd name="T10" fmla="*/ 185 w 240"/>
                  <a:gd name="T11" fmla="*/ 54 h 116"/>
                  <a:gd name="T12" fmla="*/ 88 w 240"/>
                  <a:gd name="T13" fmla="*/ 0 h 116"/>
                  <a:gd name="T14" fmla="*/ 40 w 240"/>
                  <a:gd name="T15" fmla="*/ 9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16">
                    <a:moveTo>
                      <a:pt x="40" y="9"/>
                    </a:moveTo>
                    <a:cubicBezTo>
                      <a:pt x="34" y="14"/>
                      <a:pt x="17" y="55"/>
                      <a:pt x="8" y="70"/>
                    </a:cubicBezTo>
                    <a:cubicBezTo>
                      <a:pt x="0" y="85"/>
                      <a:pt x="5" y="115"/>
                      <a:pt x="5" y="115"/>
                    </a:cubicBezTo>
                    <a:cubicBezTo>
                      <a:pt x="5" y="115"/>
                      <a:pt x="200" y="116"/>
                      <a:pt x="206" y="115"/>
                    </a:cubicBezTo>
                    <a:cubicBezTo>
                      <a:pt x="213" y="115"/>
                      <a:pt x="240" y="116"/>
                      <a:pt x="239" y="98"/>
                    </a:cubicBezTo>
                    <a:cubicBezTo>
                      <a:pt x="238" y="81"/>
                      <a:pt x="232" y="70"/>
                      <a:pt x="185" y="54"/>
                    </a:cubicBezTo>
                    <a:cubicBezTo>
                      <a:pt x="138" y="37"/>
                      <a:pt x="92" y="0"/>
                      <a:pt x="88" y="0"/>
                    </a:cubicBezTo>
                    <a:cubicBezTo>
                      <a:pt x="85" y="0"/>
                      <a:pt x="40" y="9"/>
                      <a:pt x="40" y="9"/>
                    </a:cubicBezTo>
                    <a:close/>
                  </a:path>
                </a:pathLst>
              </a:custGeom>
              <a:solidFill>
                <a:srgbClr val="F3744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98" name="ïṡ1iḍè"/>
              <p:cNvSpPr/>
              <p:nvPr/>
            </p:nvSpPr>
            <p:spPr bwMode="auto">
              <a:xfrm>
                <a:off x="8355511" y="3346851"/>
                <a:ext cx="461339" cy="51029"/>
              </a:xfrm>
              <a:custGeom>
                <a:avLst/>
                <a:gdLst>
                  <a:gd name="T0" fmla="*/ 0 w 236"/>
                  <a:gd name="T1" fmla="*/ 10 h 26"/>
                  <a:gd name="T2" fmla="*/ 1 w 236"/>
                  <a:gd name="T3" fmla="*/ 25 h 26"/>
                  <a:gd name="T4" fmla="*/ 202 w 236"/>
                  <a:gd name="T5" fmla="*/ 25 h 26"/>
                  <a:gd name="T6" fmla="*/ 235 w 236"/>
                  <a:gd name="T7" fmla="*/ 8 h 26"/>
                  <a:gd name="T8" fmla="*/ 234 w 236"/>
                  <a:gd name="T9" fmla="*/ 0 h 26"/>
                  <a:gd name="T10" fmla="*/ 185 w 236"/>
                  <a:gd name="T11" fmla="*/ 9 h 26"/>
                  <a:gd name="T12" fmla="*/ 0 w 236"/>
                  <a:gd name="T13" fmla="*/ 10 h 26"/>
                </a:gdLst>
                <a:ahLst/>
                <a:cxnLst>
                  <a:cxn ang="0">
                    <a:pos x="T0" y="T1"/>
                  </a:cxn>
                  <a:cxn ang="0">
                    <a:pos x="T2" y="T3"/>
                  </a:cxn>
                  <a:cxn ang="0">
                    <a:pos x="T4" y="T5"/>
                  </a:cxn>
                  <a:cxn ang="0">
                    <a:pos x="T6" y="T7"/>
                  </a:cxn>
                  <a:cxn ang="0">
                    <a:pos x="T8" y="T9"/>
                  </a:cxn>
                  <a:cxn ang="0">
                    <a:pos x="T10" y="T11"/>
                  </a:cxn>
                  <a:cxn ang="0">
                    <a:pos x="T12" y="T13"/>
                  </a:cxn>
                </a:cxnLst>
                <a:rect l="0" t="0" r="r" b="b"/>
                <a:pathLst>
                  <a:path w="236" h="26">
                    <a:moveTo>
                      <a:pt x="0" y="10"/>
                    </a:moveTo>
                    <a:cubicBezTo>
                      <a:pt x="0" y="19"/>
                      <a:pt x="1" y="25"/>
                      <a:pt x="1" y="25"/>
                    </a:cubicBezTo>
                    <a:cubicBezTo>
                      <a:pt x="1" y="25"/>
                      <a:pt x="196" y="26"/>
                      <a:pt x="202" y="25"/>
                    </a:cubicBezTo>
                    <a:cubicBezTo>
                      <a:pt x="209" y="25"/>
                      <a:pt x="236" y="26"/>
                      <a:pt x="235" y="8"/>
                    </a:cubicBezTo>
                    <a:cubicBezTo>
                      <a:pt x="235" y="5"/>
                      <a:pt x="234" y="2"/>
                      <a:pt x="234" y="0"/>
                    </a:cubicBezTo>
                    <a:cubicBezTo>
                      <a:pt x="222" y="3"/>
                      <a:pt x="204" y="7"/>
                      <a:pt x="185" y="9"/>
                    </a:cubicBezTo>
                    <a:cubicBezTo>
                      <a:pt x="155" y="12"/>
                      <a:pt x="34" y="11"/>
                      <a:pt x="0" y="10"/>
                    </a:cubicBezTo>
                    <a:close/>
                  </a:path>
                </a:pathLst>
              </a:custGeom>
              <a:solidFill>
                <a:srgbClr val="ECA452"/>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99" name="îş1îḋe"/>
              <p:cNvSpPr/>
              <p:nvPr/>
            </p:nvSpPr>
            <p:spPr bwMode="auto">
              <a:xfrm>
                <a:off x="8297193" y="2538727"/>
                <a:ext cx="482167" cy="817497"/>
              </a:xfrm>
              <a:custGeom>
                <a:avLst/>
                <a:gdLst>
                  <a:gd name="T0" fmla="*/ 247 w 247"/>
                  <a:gd name="T1" fmla="*/ 0 h 419"/>
                  <a:gd name="T2" fmla="*/ 172 w 247"/>
                  <a:gd name="T3" fmla="*/ 360 h 419"/>
                  <a:gd name="T4" fmla="*/ 140 w 247"/>
                  <a:gd name="T5" fmla="*/ 360 h 419"/>
                  <a:gd name="T6" fmla="*/ 35 w 247"/>
                  <a:gd name="T7" fmla="*/ 394 h 419"/>
                  <a:gd name="T8" fmla="*/ 154 w 247"/>
                  <a:gd name="T9" fmla="*/ 9 h 419"/>
                  <a:gd name="T10" fmla="*/ 247 w 247"/>
                  <a:gd name="T11" fmla="*/ 0 h 419"/>
                </a:gdLst>
                <a:ahLst/>
                <a:cxnLst>
                  <a:cxn ang="0">
                    <a:pos x="T0" y="T1"/>
                  </a:cxn>
                  <a:cxn ang="0">
                    <a:pos x="T2" y="T3"/>
                  </a:cxn>
                  <a:cxn ang="0">
                    <a:pos x="T4" y="T5"/>
                  </a:cxn>
                  <a:cxn ang="0">
                    <a:pos x="T6" y="T7"/>
                  </a:cxn>
                  <a:cxn ang="0">
                    <a:pos x="T8" y="T9"/>
                  </a:cxn>
                  <a:cxn ang="0">
                    <a:pos x="T10" y="T11"/>
                  </a:cxn>
                </a:cxnLst>
                <a:rect l="0" t="0" r="r" b="b"/>
                <a:pathLst>
                  <a:path w="247" h="419">
                    <a:moveTo>
                      <a:pt x="247" y="0"/>
                    </a:moveTo>
                    <a:cubicBezTo>
                      <a:pt x="241" y="25"/>
                      <a:pt x="176" y="360"/>
                      <a:pt x="172" y="360"/>
                    </a:cubicBezTo>
                    <a:cubicBezTo>
                      <a:pt x="163" y="359"/>
                      <a:pt x="148" y="360"/>
                      <a:pt x="140" y="360"/>
                    </a:cubicBezTo>
                    <a:cubicBezTo>
                      <a:pt x="78" y="363"/>
                      <a:pt x="35" y="393"/>
                      <a:pt x="35" y="394"/>
                    </a:cubicBezTo>
                    <a:cubicBezTo>
                      <a:pt x="0" y="419"/>
                      <a:pt x="139" y="187"/>
                      <a:pt x="154" y="9"/>
                    </a:cubicBezTo>
                    <a:lnTo>
                      <a:pt x="247"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400" name="iśľíḑè"/>
              <p:cNvSpPr/>
              <p:nvPr/>
            </p:nvSpPr>
            <p:spPr bwMode="auto">
              <a:xfrm>
                <a:off x="8301359" y="2609542"/>
                <a:ext cx="341578" cy="743558"/>
              </a:xfrm>
              <a:custGeom>
                <a:avLst/>
                <a:gdLst>
                  <a:gd name="T0" fmla="*/ 170 w 175"/>
                  <a:gd name="T1" fmla="*/ 324 h 381"/>
                  <a:gd name="T2" fmla="*/ 138 w 175"/>
                  <a:gd name="T3" fmla="*/ 324 h 381"/>
                  <a:gd name="T4" fmla="*/ 33 w 175"/>
                  <a:gd name="T5" fmla="*/ 358 h 381"/>
                  <a:gd name="T6" fmla="*/ 147 w 175"/>
                  <a:gd name="T7" fmla="*/ 11 h 381"/>
                  <a:gd name="T8" fmla="*/ 175 w 175"/>
                  <a:gd name="T9" fmla="*/ 0 h 381"/>
                  <a:gd name="T10" fmla="*/ 116 w 175"/>
                  <a:gd name="T11" fmla="*/ 191 h 381"/>
                  <a:gd name="T12" fmla="*/ 71 w 175"/>
                  <a:gd name="T13" fmla="*/ 320 h 381"/>
                  <a:gd name="T14" fmla="*/ 135 w 175"/>
                  <a:gd name="T15" fmla="*/ 310 h 381"/>
                  <a:gd name="T16" fmla="*/ 170 w 175"/>
                  <a:gd name="T17" fmla="*/ 324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381">
                    <a:moveTo>
                      <a:pt x="170" y="324"/>
                    </a:moveTo>
                    <a:cubicBezTo>
                      <a:pt x="161" y="323"/>
                      <a:pt x="146" y="324"/>
                      <a:pt x="138" y="324"/>
                    </a:cubicBezTo>
                    <a:cubicBezTo>
                      <a:pt x="76" y="327"/>
                      <a:pt x="33" y="357"/>
                      <a:pt x="33" y="358"/>
                    </a:cubicBezTo>
                    <a:cubicBezTo>
                      <a:pt x="0" y="381"/>
                      <a:pt x="118" y="182"/>
                      <a:pt x="147" y="11"/>
                    </a:cubicBezTo>
                    <a:cubicBezTo>
                      <a:pt x="159" y="7"/>
                      <a:pt x="175" y="0"/>
                      <a:pt x="175" y="0"/>
                    </a:cubicBezTo>
                    <a:cubicBezTo>
                      <a:pt x="175" y="0"/>
                      <a:pt x="132" y="144"/>
                      <a:pt x="116" y="191"/>
                    </a:cubicBezTo>
                    <a:cubicBezTo>
                      <a:pt x="99" y="238"/>
                      <a:pt x="71" y="320"/>
                      <a:pt x="71" y="320"/>
                    </a:cubicBezTo>
                    <a:cubicBezTo>
                      <a:pt x="71" y="320"/>
                      <a:pt x="121" y="308"/>
                      <a:pt x="135" y="310"/>
                    </a:cubicBezTo>
                    <a:cubicBezTo>
                      <a:pt x="149" y="312"/>
                      <a:pt x="166" y="322"/>
                      <a:pt x="170" y="324"/>
                    </a:cubicBezTo>
                    <a:close/>
                  </a:path>
                </a:pathLst>
              </a:custGeom>
              <a:solidFill>
                <a:srgbClr val="545554"/>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401" name="íṩľidè"/>
              <p:cNvSpPr/>
              <p:nvPr/>
            </p:nvSpPr>
            <p:spPr bwMode="auto">
              <a:xfrm>
                <a:off x="8089955" y="1961792"/>
                <a:ext cx="421766" cy="579017"/>
              </a:xfrm>
              <a:custGeom>
                <a:avLst/>
                <a:gdLst>
                  <a:gd name="T0" fmla="*/ 216 w 216"/>
                  <a:gd name="T1" fmla="*/ 18 h 297"/>
                  <a:gd name="T2" fmla="*/ 29 w 216"/>
                  <a:gd name="T3" fmla="*/ 297 h 297"/>
                  <a:gd name="T4" fmla="*/ 0 w 216"/>
                  <a:gd name="T5" fmla="*/ 289 h 297"/>
                  <a:gd name="T6" fmla="*/ 194 w 216"/>
                  <a:gd name="T7" fmla="*/ 4 h 297"/>
                  <a:gd name="T8" fmla="*/ 216 w 216"/>
                  <a:gd name="T9" fmla="*/ 18 h 297"/>
                </a:gdLst>
                <a:ahLst/>
                <a:cxnLst>
                  <a:cxn ang="0">
                    <a:pos x="T0" y="T1"/>
                  </a:cxn>
                  <a:cxn ang="0">
                    <a:pos x="T2" y="T3"/>
                  </a:cxn>
                  <a:cxn ang="0">
                    <a:pos x="T4" y="T5"/>
                  </a:cxn>
                  <a:cxn ang="0">
                    <a:pos x="T6" y="T7"/>
                  </a:cxn>
                  <a:cxn ang="0">
                    <a:pos x="T8" y="T9"/>
                  </a:cxn>
                </a:cxnLst>
                <a:rect l="0" t="0" r="r" b="b"/>
                <a:pathLst>
                  <a:path w="216" h="297">
                    <a:moveTo>
                      <a:pt x="216" y="18"/>
                    </a:moveTo>
                    <a:cubicBezTo>
                      <a:pt x="163" y="108"/>
                      <a:pt x="87" y="205"/>
                      <a:pt x="29" y="297"/>
                    </a:cubicBezTo>
                    <a:cubicBezTo>
                      <a:pt x="0" y="289"/>
                      <a:pt x="0" y="289"/>
                      <a:pt x="0" y="289"/>
                    </a:cubicBezTo>
                    <a:cubicBezTo>
                      <a:pt x="0" y="289"/>
                      <a:pt x="199" y="9"/>
                      <a:pt x="194" y="4"/>
                    </a:cubicBezTo>
                    <a:cubicBezTo>
                      <a:pt x="189" y="0"/>
                      <a:pt x="216" y="18"/>
                      <a:pt x="216" y="18"/>
                    </a:cubicBez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402" name="ïSlïḑé"/>
              <p:cNvSpPr/>
              <p:nvPr/>
            </p:nvSpPr>
            <p:spPr bwMode="auto">
              <a:xfrm>
                <a:off x="8128487" y="2127375"/>
                <a:ext cx="260349" cy="366572"/>
              </a:xfrm>
              <a:custGeom>
                <a:avLst/>
                <a:gdLst>
                  <a:gd name="T0" fmla="*/ 0 w 133"/>
                  <a:gd name="T1" fmla="*/ 176 h 188"/>
                  <a:gd name="T2" fmla="*/ 123 w 133"/>
                  <a:gd name="T3" fmla="*/ 0 h 188"/>
                  <a:gd name="T4" fmla="*/ 133 w 133"/>
                  <a:gd name="T5" fmla="*/ 14 h 188"/>
                  <a:gd name="T6" fmla="*/ 9 w 133"/>
                  <a:gd name="T7" fmla="*/ 188 h 188"/>
                  <a:gd name="T8" fmla="*/ 0 w 133"/>
                  <a:gd name="T9" fmla="*/ 176 h 188"/>
                </a:gdLst>
                <a:ahLst/>
                <a:cxnLst>
                  <a:cxn ang="0">
                    <a:pos x="T0" y="T1"/>
                  </a:cxn>
                  <a:cxn ang="0">
                    <a:pos x="T2" y="T3"/>
                  </a:cxn>
                  <a:cxn ang="0">
                    <a:pos x="T4" y="T5"/>
                  </a:cxn>
                  <a:cxn ang="0">
                    <a:pos x="T6" y="T7"/>
                  </a:cxn>
                  <a:cxn ang="0">
                    <a:pos x="T8" y="T9"/>
                  </a:cxn>
                </a:cxnLst>
                <a:rect l="0" t="0" r="r" b="b"/>
                <a:pathLst>
                  <a:path w="133" h="188">
                    <a:moveTo>
                      <a:pt x="0" y="176"/>
                    </a:moveTo>
                    <a:cubicBezTo>
                      <a:pt x="28" y="135"/>
                      <a:pt x="82" y="59"/>
                      <a:pt x="123" y="0"/>
                    </a:cubicBezTo>
                    <a:cubicBezTo>
                      <a:pt x="133" y="14"/>
                      <a:pt x="133" y="14"/>
                      <a:pt x="133" y="14"/>
                    </a:cubicBezTo>
                    <a:cubicBezTo>
                      <a:pt x="127" y="19"/>
                      <a:pt x="9" y="188"/>
                      <a:pt x="9" y="188"/>
                    </a:cubicBezTo>
                    <a:lnTo>
                      <a:pt x="0" y="176"/>
                    </a:lnTo>
                    <a:close/>
                  </a:path>
                </a:pathLst>
              </a:custGeom>
              <a:solidFill>
                <a:srgbClr val="79634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70000" lnSpcReduction="20000"/>
              </a:bodyPr>
              <a:lstStyle/>
              <a:p>
                <a:pPr algn="ctr"/>
                <a:endParaRPr sz="2400"/>
              </a:p>
            </p:txBody>
          </p:sp>
          <p:sp>
            <p:nvSpPr>
              <p:cNvPr id="403" name="íṥḷiḓé"/>
              <p:cNvSpPr/>
              <p:nvPr/>
            </p:nvSpPr>
            <p:spPr bwMode="auto">
              <a:xfrm>
                <a:off x="8152439" y="1885771"/>
                <a:ext cx="722730" cy="815415"/>
              </a:xfrm>
              <a:custGeom>
                <a:avLst/>
                <a:gdLst>
                  <a:gd name="T0" fmla="*/ 22 w 370"/>
                  <a:gd name="T1" fmla="*/ 87 h 418"/>
                  <a:gd name="T2" fmla="*/ 146 w 370"/>
                  <a:gd name="T3" fmla="*/ 244 h 418"/>
                  <a:gd name="T4" fmla="*/ 193 w 370"/>
                  <a:gd name="T5" fmla="*/ 408 h 418"/>
                  <a:gd name="T6" fmla="*/ 285 w 370"/>
                  <a:gd name="T7" fmla="*/ 371 h 418"/>
                  <a:gd name="T8" fmla="*/ 370 w 370"/>
                  <a:gd name="T9" fmla="*/ 337 h 418"/>
                  <a:gd name="T10" fmla="*/ 237 w 370"/>
                  <a:gd name="T11" fmla="*/ 98 h 418"/>
                  <a:gd name="T12" fmla="*/ 202 w 370"/>
                  <a:gd name="T13" fmla="*/ 38 h 418"/>
                  <a:gd name="T14" fmla="*/ 22 w 370"/>
                  <a:gd name="T15" fmla="*/ 87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418">
                    <a:moveTo>
                      <a:pt x="22" y="87"/>
                    </a:moveTo>
                    <a:cubicBezTo>
                      <a:pt x="35" y="110"/>
                      <a:pt x="104" y="172"/>
                      <a:pt x="146" y="244"/>
                    </a:cubicBezTo>
                    <a:cubicBezTo>
                      <a:pt x="188" y="316"/>
                      <a:pt x="180" y="398"/>
                      <a:pt x="193" y="408"/>
                    </a:cubicBezTo>
                    <a:cubicBezTo>
                      <a:pt x="206" y="418"/>
                      <a:pt x="248" y="400"/>
                      <a:pt x="285" y="371"/>
                    </a:cubicBezTo>
                    <a:cubicBezTo>
                      <a:pt x="321" y="342"/>
                      <a:pt x="370" y="337"/>
                      <a:pt x="370" y="337"/>
                    </a:cubicBezTo>
                    <a:cubicBezTo>
                      <a:pt x="353" y="301"/>
                      <a:pt x="310" y="171"/>
                      <a:pt x="237" y="98"/>
                    </a:cubicBezTo>
                    <a:cubicBezTo>
                      <a:pt x="214" y="75"/>
                      <a:pt x="219" y="51"/>
                      <a:pt x="202" y="38"/>
                    </a:cubicBezTo>
                    <a:cubicBezTo>
                      <a:pt x="153" y="0"/>
                      <a:pt x="0" y="47"/>
                      <a:pt x="22" y="87"/>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404" name="îş1íḓé"/>
              <p:cNvSpPr/>
              <p:nvPr/>
            </p:nvSpPr>
            <p:spPr bwMode="auto">
              <a:xfrm>
                <a:off x="8263868" y="2127375"/>
                <a:ext cx="574851" cy="573810"/>
              </a:xfrm>
              <a:custGeom>
                <a:avLst/>
                <a:gdLst>
                  <a:gd name="T0" fmla="*/ 0 w 294"/>
                  <a:gd name="T1" fmla="*/ 5 h 294"/>
                  <a:gd name="T2" fmla="*/ 89 w 294"/>
                  <a:gd name="T3" fmla="*/ 120 h 294"/>
                  <a:gd name="T4" fmla="*/ 136 w 294"/>
                  <a:gd name="T5" fmla="*/ 284 h 294"/>
                  <a:gd name="T6" fmla="*/ 228 w 294"/>
                  <a:gd name="T7" fmla="*/ 247 h 294"/>
                  <a:gd name="T8" fmla="*/ 290 w 294"/>
                  <a:gd name="T9" fmla="*/ 218 h 294"/>
                  <a:gd name="T10" fmla="*/ 290 w 294"/>
                  <a:gd name="T11" fmla="*/ 218 h 294"/>
                  <a:gd name="T12" fmla="*/ 171 w 294"/>
                  <a:gd name="T13" fmla="*/ 245 h 294"/>
                  <a:gd name="T14" fmla="*/ 115 w 294"/>
                  <a:gd name="T15" fmla="*/ 100 h 294"/>
                  <a:gd name="T16" fmla="*/ 29 w 294"/>
                  <a:gd name="T17" fmla="*/ 5 h 294"/>
                  <a:gd name="T18" fmla="*/ 0 w 294"/>
                  <a:gd name="T19" fmla="*/ 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0" y="5"/>
                    </a:moveTo>
                    <a:cubicBezTo>
                      <a:pt x="27" y="35"/>
                      <a:pt x="63" y="76"/>
                      <a:pt x="89" y="120"/>
                    </a:cubicBezTo>
                    <a:cubicBezTo>
                      <a:pt x="131" y="192"/>
                      <a:pt x="123" y="274"/>
                      <a:pt x="136" y="284"/>
                    </a:cubicBezTo>
                    <a:cubicBezTo>
                      <a:pt x="149" y="294"/>
                      <a:pt x="191" y="276"/>
                      <a:pt x="228" y="247"/>
                    </a:cubicBezTo>
                    <a:cubicBezTo>
                      <a:pt x="248" y="230"/>
                      <a:pt x="273" y="222"/>
                      <a:pt x="290" y="218"/>
                    </a:cubicBezTo>
                    <a:cubicBezTo>
                      <a:pt x="290" y="218"/>
                      <a:pt x="290" y="218"/>
                      <a:pt x="290" y="218"/>
                    </a:cubicBezTo>
                    <a:cubicBezTo>
                      <a:pt x="294" y="216"/>
                      <a:pt x="208" y="220"/>
                      <a:pt x="171" y="245"/>
                    </a:cubicBezTo>
                    <a:cubicBezTo>
                      <a:pt x="134" y="270"/>
                      <a:pt x="134" y="132"/>
                      <a:pt x="115" y="100"/>
                    </a:cubicBezTo>
                    <a:cubicBezTo>
                      <a:pt x="96" y="68"/>
                      <a:pt x="28" y="3"/>
                      <a:pt x="29" y="5"/>
                    </a:cubicBezTo>
                    <a:cubicBezTo>
                      <a:pt x="30" y="8"/>
                      <a:pt x="21" y="0"/>
                      <a:pt x="0" y="5"/>
                    </a:cubicBezTo>
                    <a:close/>
                  </a:path>
                </a:pathLst>
              </a:custGeom>
              <a:solidFill>
                <a:srgbClr val="C00000">
                  <a:lumMod val="75000"/>
                </a:srgb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405" name="íS1îḋè"/>
              <p:cNvSpPr/>
              <p:nvPr/>
            </p:nvSpPr>
            <p:spPr bwMode="auto">
              <a:xfrm>
                <a:off x="8270117" y="1942006"/>
                <a:ext cx="228066" cy="89560"/>
              </a:xfrm>
              <a:custGeom>
                <a:avLst/>
                <a:gdLst>
                  <a:gd name="T0" fmla="*/ 35 w 117"/>
                  <a:gd name="T1" fmla="*/ 1 h 46"/>
                  <a:gd name="T2" fmla="*/ 8 w 117"/>
                  <a:gd name="T3" fmla="*/ 13 h 46"/>
                  <a:gd name="T4" fmla="*/ 34 w 117"/>
                  <a:gd name="T5" fmla="*/ 35 h 46"/>
                  <a:gd name="T6" fmla="*/ 81 w 117"/>
                  <a:gd name="T7" fmla="*/ 45 h 46"/>
                  <a:gd name="T8" fmla="*/ 116 w 117"/>
                  <a:gd name="T9" fmla="*/ 26 h 46"/>
                  <a:gd name="T10" fmla="*/ 98 w 117"/>
                  <a:gd name="T11" fmla="*/ 5 h 46"/>
                  <a:gd name="T12" fmla="*/ 35 w 117"/>
                  <a:gd name="T13" fmla="*/ 1 h 46"/>
                </a:gdLst>
                <a:ahLst/>
                <a:cxnLst>
                  <a:cxn ang="0">
                    <a:pos x="T0" y="T1"/>
                  </a:cxn>
                  <a:cxn ang="0">
                    <a:pos x="T2" y="T3"/>
                  </a:cxn>
                  <a:cxn ang="0">
                    <a:pos x="T4" y="T5"/>
                  </a:cxn>
                  <a:cxn ang="0">
                    <a:pos x="T6" y="T7"/>
                  </a:cxn>
                  <a:cxn ang="0">
                    <a:pos x="T8" y="T9"/>
                  </a:cxn>
                  <a:cxn ang="0">
                    <a:pos x="T10" y="T11"/>
                  </a:cxn>
                  <a:cxn ang="0">
                    <a:pos x="T12" y="T13"/>
                  </a:cxn>
                </a:cxnLst>
                <a:rect l="0" t="0" r="r" b="b"/>
                <a:pathLst>
                  <a:path w="117" h="46">
                    <a:moveTo>
                      <a:pt x="35" y="1"/>
                    </a:moveTo>
                    <a:cubicBezTo>
                      <a:pt x="30" y="2"/>
                      <a:pt x="17" y="3"/>
                      <a:pt x="8" y="13"/>
                    </a:cubicBezTo>
                    <a:cubicBezTo>
                      <a:pt x="0" y="23"/>
                      <a:pt x="22" y="31"/>
                      <a:pt x="34" y="35"/>
                    </a:cubicBezTo>
                    <a:cubicBezTo>
                      <a:pt x="45" y="39"/>
                      <a:pt x="56" y="46"/>
                      <a:pt x="81" y="45"/>
                    </a:cubicBezTo>
                    <a:cubicBezTo>
                      <a:pt x="107" y="45"/>
                      <a:pt x="115" y="39"/>
                      <a:pt x="116" y="26"/>
                    </a:cubicBezTo>
                    <a:cubicBezTo>
                      <a:pt x="117" y="14"/>
                      <a:pt x="113" y="9"/>
                      <a:pt x="98" y="5"/>
                    </a:cubicBezTo>
                    <a:cubicBezTo>
                      <a:pt x="84" y="0"/>
                      <a:pt x="35" y="1"/>
                      <a:pt x="35" y="1"/>
                    </a:cubicBez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06" name="íslíḓé"/>
              <p:cNvSpPr/>
              <p:nvPr/>
            </p:nvSpPr>
            <p:spPr bwMode="auto">
              <a:xfrm>
                <a:off x="8275324" y="1859735"/>
                <a:ext cx="199948" cy="154127"/>
              </a:xfrm>
              <a:custGeom>
                <a:avLst/>
                <a:gdLst>
                  <a:gd name="T0" fmla="*/ 0 w 102"/>
                  <a:gd name="T1" fmla="*/ 10 h 79"/>
                  <a:gd name="T2" fmla="*/ 8 w 102"/>
                  <a:gd name="T3" fmla="*/ 59 h 79"/>
                  <a:gd name="T4" fmla="*/ 76 w 102"/>
                  <a:gd name="T5" fmla="*/ 79 h 79"/>
                  <a:gd name="T6" fmla="*/ 98 w 102"/>
                  <a:gd name="T7" fmla="*/ 62 h 79"/>
                  <a:gd name="T8" fmla="*/ 73 w 102"/>
                  <a:gd name="T9" fmla="*/ 17 h 79"/>
                  <a:gd name="T10" fmla="*/ 0 w 102"/>
                  <a:gd name="T11" fmla="*/ 10 h 79"/>
                </a:gdLst>
                <a:ahLst/>
                <a:cxnLst>
                  <a:cxn ang="0">
                    <a:pos x="T0" y="T1"/>
                  </a:cxn>
                  <a:cxn ang="0">
                    <a:pos x="T2" y="T3"/>
                  </a:cxn>
                  <a:cxn ang="0">
                    <a:pos x="T4" y="T5"/>
                  </a:cxn>
                  <a:cxn ang="0">
                    <a:pos x="T6" y="T7"/>
                  </a:cxn>
                  <a:cxn ang="0">
                    <a:pos x="T8" y="T9"/>
                  </a:cxn>
                  <a:cxn ang="0">
                    <a:pos x="T10" y="T11"/>
                  </a:cxn>
                </a:cxnLst>
                <a:rect l="0" t="0" r="r" b="b"/>
                <a:pathLst>
                  <a:path w="102" h="79">
                    <a:moveTo>
                      <a:pt x="0" y="10"/>
                    </a:moveTo>
                    <a:cubicBezTo>
                      <a:pt x="10" y="29"/>
                      <a:pt x="8" y="59"/>
                      <a:pt x="8" y="59"/>
                    </a:cubicBezTo>
                    <a:cubicBezTo>
                      <a:pt x="8" y="59"/>
                      <a:pt x="56" y="78"/>
                      <a:pt x="76" y="79"/>
                    </a:cubicBezTo>
                    <a:cubicBezTo>
                      <a:pt x="96" y="79"/>
                      <a:pt x="102" y="69"/>
                      <a:pt x="98" y="62"/>
                    </a:cubicBezTo>
                    <a:cubicBezTo>
                      <a:pt x="95" y="56"/>
                      <a:pt x="77" y="34"/>
                      <a:pt x="73" y="17"/>
                    </a:cubicBezTo>
                    <a:cubicBezTo>
                      <a:pt x="69" y="0"/>
                      <a:pt x="0" y="10"/>
                      <a:pt x="0" y="10"/>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07" name="íşlîḍè"/>
              <p:cNvSpPr/>
              <p:nvPr/>
            </p:nvSpPr>
            <p:spPr bwMode="auto">
              <a:xfrm>
                <a:off x="8011850" y="1774341"/>
                <a:ext cx="289509" cy="189534"/>
              </a:xfrm>
              <a:custGeom>
                <a:avLst/>
                <a:gdLst>
                  <a:gd name="T0" fmla="*/ 0 w 148"/>
                  <a:gd name="T1" fmla="*/ 20 h 97"/>
                  <a:gd name="T2" fmla="*/ 38 w 148"/>
                  <a:gd name="T3" fmla="*/ 73 h 97"/>
                  <a:gd name="T4" fmla="*/ 82 w 148"/>
                  <a:gd name="T5" fmla="*/ 94 h 97"/>
                  <a:gd name="T6" fmla="*/ 64 w 148"/>
                  <a:gd name="T7" fmla="*/ 69 h 97"/>
                  <a:gd name="T8" fmla="*/ 99 w 148"/>
                  <a:gd name="T9" fmla="*/ 80 h 97"/>
                  <a:gd name="T10" fmla="*/ 132 w 148"/>
                  <a:gd name="T11" fmla="*/ 83 h 97"/>
                  <a:gd name="T12" fmla="*/ 111 w 148"/>
                  <a:gd name="T13" fmla="*/ 46 h 97"/>
                  <a:gd name="T14" fmla="*/ 148 w 148"/>
                  <a:gd name="T15" fmla="*/ 51 h 97"/>
                  <a:gd name="T16" fmla="*/ 64 w 148"/>
                  <a:gd name="T17" fmla="*/ 0 h 97"/>
                  <a:gd name="T18" fmla="*/ 0 w 148"/>
                  <a:gd name="T19" fmla="*/ 2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97">
                    <a:moveTo>
                      <a:pt x="0" y="20"/>
                    </a:moveTo>
                    <a:cubicBezTo>
                      <a:pt x="1" y="23"/>
                      <a:pt x="12" y="55"/>
                      <a:pt x="38" y="73"/>
                    </a:cubicBezTo>
                    <a:cubicBezTo>
                      <a:pt x="64" y="92"/>
                      <a:pt x="86" y="97"/>
                      <a:pt x="82" y="94"/>
                    </a:cubicBezTo>
                    <a:cubicBezTo>
                      <a:pt x="78" y="92"/>
                      <a:pt x="64" y="69"/>
                      <a:pt x="64" y="69"/>
                    </a:cubicBezTo>
                    <a:cubicBezTo>
                      <a:pt x="64" y="69"/>
                      <a:pt x="65" y="71"/>
                      <a:pt x="99" y="80"/>
                    </a:cubicBezTo>
                    <a:cubicBezTo>
                      <a:pt x="132" y="88"/>
                      <a:pt x="132" y="83"/>
                      <a:pt x="132" y="83"/>
                    </a:cubicBezTo>
                    <a:cubicBezTo>
                      <a:pt x="111" y="46"/>
                      <a:pt x="111" y="46"/>
                      <a:pt x="111" y="46"/>
                    </a:cubicBezTo>
                    <a:cubicBezTo>
                      <a:pt x="148" y="51"/>
                      <a:pt x="148" y="51"/>
                      <a:pt x="148" y="51"/>
                    </a:cubicBezTo>
                    <a:cubicBezTo>
                      <a:pt x="64" y="0"/>
                      <a:pt x="64" y="0"/>
                      <a:pt x="64" y="0"/>
                    </a:cubicBezTo>
                    <a:lnTo>
                      <a:pt x="0" y="20"/>
                    </a:ln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08" name="iṣľíḋé"/>
              <p:cNvSpPr/>
              <p:nvPr/>
            </p:nvSpPr>
            <p:spPr bwMode="auto">
              <a:xfrm>
                <a:off x="8687717" y="1912847"/>
                <a:ext cx="258267" cy="406145"/>
              </a:xfrm>
              <a:custGeom>
                <a:avLst/>
                <a:gdLst>
                  <a:gd name="T0" fmla="*/ 36 w 132"/>
                  <a:gd name="T1" fmla="*/ 0 h 208"/>
                  <a:gd name="T2" fmla="*/ 119 w 132"/>
                  <a:gd name="T3" fmla="*/ 188 h 208"/>
                  <a:gd name="T4" fmla="*/ 62 w 132"/>
                  <a:gd name="T5" fmla="*/ 208 h 208"/>
                  <a:gd name="T6" fmla="*/ 0 w 132"/>
                  <a:gd name="T7" fmla="*/ 31 h 208"/>
                  <a:gd name="T8" fmla="*/ 36 w 132"/>
                  <a:gd name="T9" fmla="*/ 0 h 208"/>
                </a:gdLst>
                <a:ahLst/>
                <a:cxnLst>
                  <a:cxn ang="0">
                    <a:pos x="T0" y="T1"/>
                  </a:cxn>
                  <a:cxn ang="0">
                    <a:pos x="T2" y="T3"/>
                  </a:cxn>
                  <a:cxn ang="0">
                    <a:pos x="T4" y="T5"/>
                  </a:cxn>
                  <a:cxn ang="0">
                    <a:pos x="T6" y="T7"/>
                  </a:cxn>
                  <a:cxn ang="0">
                    <a:pos x="T8" y="T9"/>
                  </a:cxn>
                </a:cxnLst>
                <a:rect l="0" t="0" r="r" b="b"/>
                <a:pathLst>
                  <a:path w="132" h="208">
                    <a:moveTo>
                      <a:pt x="36" y="0"/>
                    </a:moveTo>
                    <a:cubicBezTo>
                      <a:pt x="44" y="5"/>
                      <a:pt x="132" y="165"/>
                      <a:pt x="119" y="188"/>
                    </a:cubicBezTo>
                    <a:cubicBezTo>
                      <a:pt x="109" y="206"/>
                      <a:pt x="62" y="208"/>
                      <a:pt x="62" y="208"/>
                    </a:cubicBezTo>
                    <a:cubicBezTo>
                      <a:pt x="38" y="157"/>
                      <a:pt x="34" y="102"/>
                      <a:pt x="0" y="31"/>
                    </a:cubicBezTo>
                    <a:lnTo>
                      <a:pt x="36" y="0"/>
                    </a:ln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5000" lnSpcReduction="20000"/>
              </a:bodyPr>
              <a:lstStyle/>
              <a:p>
                <a:pPr algn="ctr"/>
                <a:endParaRPr sz="2400"/>
              </a:p>
            </p:txBody>
          </p:sp>
          <p:sp>
            <p:nvSpPr>
              <p:cNvPr id="409" name="íSļïḓé"/>
              <p:cNvSpPr/>
              <p:nvPr/>
            </p:nvSpPr>
            <p:spPr bwMode="auto">
              <a:xfrm>
                <a:off x="8607530" y="1809748"/>
                <a:ext cx="213487" cy="217652"/>
              </a:xfrm>
              <a:custGeom>
                <a:avLst/>
                <a:gdLst>
                  <a:gd name="T0" fmla="*/ 17 w 109"/>
                  <a:gd name="T1" fmla="*/ 4 h 112"/>
                  <a:gd name="T2" fmla="*/ 3 w 109"/>
                  <a:gd name="T3" fmla="*/ 18 h 112"/>
                  <a:gd name="T4" fmla="*/ 6 w 109"/>
                  <a:gd name="T5" fmla="*/ 25 h 112"/>
                  <a:gd name="T6" fmla="*/ 2 w 109"/>
                  <a:gd name="T7" fmla="*/ 39 h 112"/>
                  <a:gd name="T8" fmla="*/ 12 w 109"/>
                  <a:gd name="T9" fmla="*/ 50 h 112"/>
                  <a:gd name="T10" fmla="*/ 5 w 109"/>
                  <a:gd name="T11" fmla="*/ 63 h 112"/>
                  <a:gd name="T12" fmla="*/ 17 w 109"/>
                  <a:gd name="T13" fmla="*/ 74 h 112"/>
                  <a:gd name="T14" fmla="*/ 21 w 109"/>
                  <a:gd name="T15" fmla="*/ 90 h 112"/>
                  <a:gd name="T16" fmla="*/ 38 w 109"/>
                  <a:gd name="T17" fmla="*/ 101 h 112"/>
                  <a:gd name="T18" fmla="*/ 82 w 109"/>
                  <a:gd name="T19" fmla="*/ 103 h 112"/>
                  <a:gd name="T20" fmla="*/ 90 w 109"/>
                  <a:gd name="T21" fmla="*/ 28 h 112"/>
                  <a:gd name="T22" fmla="*/ 17 w 109"/>
                  <a:gd name="T23"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12">
                    <a:moveTo>
                      <a:pt x="17" y="4"/>
                    </a:moveTo>
                    <a:cubicBezTo>
                      <a:pt x="11" y="7"/>
                      <a:pt x="4" y="7"/>
                      <a:pt x="3" y="18"/>
                    </a:cubicBezTo>
                    <a:cubicBezTo>
                      <a:pt x="3" y="20"/>
                      <a:pt x="7" y="24"/>
                      <a:pt x="6" y="25"/>
                    </a:cubicBezTo>
                    <a:cubicBezTo>
                      <a:pt x="4" y="30"/>
                      <a:pt x="0" y="33"/>
                      <a:pt x="2" y="39"/>
                    </a:cubicBezTo>
                    <a:cubicBezTo>
                      <a:pt x="3" y="43"/>
                      <a:pt x="7" y="48"/>
                      <a:pt x="12" y="50"/>
                    </a:cubicBezTo>
                    <a:cubicBezTo>
                      <a:pt x="12" y="50"/>
                      <a:pt x="4" y="52"/>
                      <a:pt x="5" y="63"/>
                    </a:cubicBezTo>
                    <a:cubicBezTo>
                      <a:pt x="6" y="73"/>
                      <a:pt x="15" y="70"/>
                      <a:pt x="17" y="74"/>
                    </a:cubicBezTo>
                    <a:cubicBezTo>
                      <a:pt x="18" y="76"/>
                      <a:pt x="12" y="81"/>
                      <a:pt x="21" y="90"/>
                    </a:cubicBezTo>
                    <a:cubicBezTo>
                      <a:pt x="26" y="96"/>
                      <a:pt x="32" y="97"/>
                      <a:pt x="38" y="101"/>
                    </a:cubicBezTo>
                    <a:cubicBezTo>
                      <a:pt x="51" y="110"/>
                      <a:pt x="63" y="112"/>
                      <a:pt x="82" y="103"/>
                    </a:cubicBezTo>
                    <a:cubicBezTo>
                      <a:pt x="100" y="94"/>
                      <a:pt x="109" y="57"/>
                      <a:pt x="90" y="28"/>
                    </a:cubicBezTo>
                    <a:cubicBezTo>
                      <a:pt x="71" y="0"/>
                      <a:pt x="17" y="4"/>
                      <a:pt x="17" y="4"/>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10" name="işḷïḓe"/>
              <p:cNvSpPr/>
              <p:nvPr/>
            </p:nvSpPr>
            <p:spPr bwMode="auto">
              <a:xfrm>
                <a:off x="7796281" y="1191158"/>
                <a:ext cx="862277" cy="758137"/>
              </a:xfrm>
              <a:custGeom>
                <a:avLst/>
                <a:gdLst>
                  <a:gd name="T0" fmla="*/ 183 w 441"/>
                  <a:gd name="T1" fmla="*/ 28 h 389"/>
                  <a:gd name="T2" fmla="*/ 396 w 441"/>
                  <a:gd name="T3" fmla="*/ 134 h 389"/>
                  <a:gd name="T4" fmla="*/ 418 w 441"/>
                  <a:gd name="T5" fmla="*/ 183 h 389"/>
                  <a:gd name="T6" fmla="*/ 346 w 441"/>
                  <a:gd name="T7" fmla="*/ 364 h 389"/>
                  <a:gd name="T8" fmla="*/ 158 w 441"/>
                  <a:gd name="T9" fmla="*/ 338 h 389"/>
                  <a:gd name="T10" fmla="*/ 183 w 441"/>
                  <a:gd name="T11" fmla="*/ 28 h 389"/>
                </a:gdLst>
                <a:ahLst/>
                <a:cxnLst>
                  <a:cxn ang="0">
                    <a:pos x="T0" y="T1"/>
                  </a:cxn>
                  <a:cxn ang="0">
                    <a:pos x="T2" y="T3"/>
                  </a:cxn>
                  <a:cxn ang="0">
                    <a:pos x="T4" y="T5"/>
                  </a:cxn>
                  <a:cxn ang="0">
                    <a:pos x="T6" y="T7"/>
                  </a:cxn>
                  <a:cxn ang="0">
                    <a:pos x="T8" y="T9"/>
                  </a:cxn>
                  <a:cxn ang="0">
                    <a:pos x="T10" y="T11"/>
                  </a:cxn>
                </a:cxnLst>
                <a:rect l="0" t="0" r="r" b="b"/>
                <a:pathLst>
                  <a:path w="441" h="389">
                    <a:moveTo>
                      <a:pt x="183" y="28"/>
                    </a:moveTo>
                    <a:cubicBezTo>
                      <a:pt x="277" y="0"/>
                      <a:pt x="364" y="27"/>
                      <a:pt x="396" y="134"/>
                    </a:cubicBezTo>
                    <a:cubicBezTo>
                      <a:pt x="398" y="141"/>
                      <a:pt x="416" y="176"/>
                      <a:pt x="418" y="183"/>
                    </a:cubicBezTo>
                    <a:cubicBezTo>
                      <a:pt x="441" y="281"/>
                      <a:pt x="417" y="341"/>
                      <a:pt x="346" y="364"/>
                    </a:cubicBezTo>
                    <a:cubicBezTo>
                      <a:pt x="271" y="389"/>
                      <a:pt x="208" y="380"/>
                      <a:pt x="158" y="338"/>
                    </a:cubicBezTo>
                    <a:cubicBezTo>
                      <a:pt x="0" y="303"/>
                      <a:pt x="90" y="57"/>
                      <a:pt x="183" y="28"/>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411" name="í$ḷïḑé"/>
              <p:cNvSpPr/>
              <p:nvPr/>
            </p:nvSpPr>
            <p:spPr bwMode="auto">
              <a:xfrm>
                <a:off x="8011850" y="1741016"/>
                <a:ext cx="595679" cy="208280"/>
              </a:xfrm>
              <a:custGeom>
                <a:avLst/>
                <a:gdLst>
                  <a:gd name="T0" fmla="*/ 305 w 305"/>
                  <a:gd name="T1" fmla="*/ 25 h 107"/>
                  <a:gd name="T2" fmla="*/ 236 w 305"/>
                  <a:gd name="T3" fmla="*/ 82 h 107"/>
                  <a:gd name="T4" fmla="*/ 48 w 305"/>
                  <a:gd name="T5" fmla="*/ 56 h 107"/>
                  <a:gd name="T6" fmla="*/ 0 w 305"/>
                  <a:gd name="T7" fmla="*/ 34 h 107"/>
                  <a:gd name="T8" fmla="*/ 18 w 305"/>
                  <a:gd name="T9" fmla="*/ 15 h 107"/>
                  <a:gd name="T10" fmla="*/ 29 w 305"/>
                  <a:gd name="T11" fmla="*/ 1 h 107"/>
                  <a:gd name="T12" fmla="*/ 114 w 305"/>
                  <a:gd name="T13" fmla="*/ 68 h 107"/>
                  <a:gd name="T14" fmla="*/ 237 w 305"/>
                  <a:gd name="T15" fmla="*/ 75 h 107"/>
                  <a:gd name="T16" fmla="*/ 305 w 305"/>
                  <a:gd name="T17" fmla="*/ 2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107">
                    <a:moveTo>
                      <a:pt x="305" y="25"/>
                    </a:moveTo>
                    <a:cubicBezTo>
                      <a:pt x="292" y="52"/>
                      <a:pt x="269" y="71"/>
                      <a:pt x="236" y="82"/>
                    </a:cubicBezTo>
                    <a:cubicBezTo>
                      <a:pt x="161" y="107"/>
                      <a:pt x="98" y="98"/>
                      <a:pt x="48" y="56"/>
                    </a:cubicBezTo>
                    <a:cubicBezTo>
                      <a:pt x="29" y="52"/>
                      <a:pt x="13" y="44"/>
                      <a:pt x="0" y="34"/>
                    </a:cubicBezTo>
                    <a:cubicBezTo>
                      <a:pt x="18" y="15"/>
                      <a:pt x="18" y="15"/>
                      <a:pt x="18" y="15"/>
                    </a:cubicBezTo>
                    <a:cubicBezTo>
                      <a:pt x="18" y="15"/>
                      <a:pt x="34" y="2"/>
                      <a:pt x="29" y="1"/>
                    </a:cubicBezTo>
                    <a:cubicBezTo>
                      <a:pt x="25" y="0"/>
                      <a:pt x="74" y="52"/>
                      <a:pt x="114" y="68"/>
                    </a:cubicBezTo>
                    <a:cubicBezTo>
                      <a:pt x="154" y="85"/>
                      <a:pt x="202" y="86"/>
                      <a:pt x="237" y="75"/>
                    </a:cubicBezTo>
                    <a:cubicBezTo>
                      <a:pt x="263" y="67"/>
                      <a:pt x="292" y="39"/>
                      <a:pt x="305" y="25"/>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12" name="íšḷiḑê"/>
              <p:cNvSpPr/>
              <p:nvPr/>
            </p:nvSpPr>
            <p:spPr bwMode="auto">
              <a:xfrm>
                <a:off x="8190971" y="1439011"/>
                <a:ext cx="204114" cy="128092"/>
              </a:xfrm>
              <a:custGeom>
                <a:avLst/>
                <a:gdLst>
                  <a:gd name="T0" fmla="*/ 0 w 104"/>
                  <a:gd name="T1" fmla="*/ 66 h 66"/>
                  <a:gd name="T2" fmla="*/ 102 w 104"/>
                  <a:gd name="T3" fmla="*/ 19 h 66"/>
                  <a:gd name="T4" fmla="*/ 59 w 104"/>
                  <a:gd name="T5" fmla="*/ 42 h 66"/>
                  <a:gd name="T6" fmla="*/ 0 w 104"/>
                  <a:gd name="T7" fmla="*/ 66 h 66"/>
                </a:gdLst>
                <a:ahLst/>
                <a:cxnLst>
                  <a:cxn ang="0">
                    <a:pos x="T0" y="T1"/>
                  </a:cxn>
                  <a:cxn ang="0">
                    <a:pos x="T2" y="T3"/>
                  </a:cxn>
                  <a:cxn ang="0">
                    <a:pos x="T4" y="T5"/>
                  </a:cxn>
                  <a:cxn ang="0">
                    <a:pos x="T6" y="T7"/>
                  </a:cxn>
                </a:cxnLst>
                <a:rect l="0" t="0" r="r" b="b"/>
                <a:pathLst>
                  <a:path w="104" h="66">
                    <a:moveTo>
                      <a:pt x="0" y="66"/>
                    </a:moveTo>
                    <a:cubicBezTo>
                      <a:pt x="13" y="46"/>
                      <a:pt x="85" y="0"/>
                      <a:pt x="102" y="19"/>
                    </a:cubicBezTo>
                    <a:cubicBezTo>
                      <a:pt x="104" y="23"/>
                      <a:pt x="83" y="32"/>
                      <a:pt x="59" y="42"/>
                    </a:cubicBezTo>
                    <a:cubicBezTo>
                      <a:pt x="36" y="52"/>
                      <a:pt x="11" y="61"/>
                      <a:pt x="0" y="66"/>
                    </a:cubicBez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13" name="íşļîḋe"/>
              <p:cNvSpPr/>
              <p:nvPr/>
            </p:nvSpPr>
            <p:spPr bwMode="auto">
              <a:xfrm>
                <a:off x="7728590" y="1028700"/>
                <a:ext cx="892478" cy="821663"/>
              </a:xfrm>
              <a:custGeom>
                <a:avLst/>
                <a:gdLst>
                  <a:gd name="T0" fmla="*/ 155 w 457"/>
                  <a:gd name="T1" fmla="*/ 338 h 421"/>
                  <a:gd name="T2" fmla="*/ 140 w 457"/>
                  <a:gd name="T3" fmla="*/ 315 h 421"/>
                  <a:gd name="T4" fmla="*/ 189 w 457"/>
                  <a:gd name="T5" fmla="*/ 362 h 421"/>
                  <a:gd name="T6" fmla="*/ 205 w 457"/>
                  <a:gd name="T7" fmla="*/ 345 h 421"/>
                  <a:gd name="T8" fmla="*/ 176 w 457"/>
                  <a:gd name="T9" fmla="*/ 303 h 421"/>
                  <a:gd name="T10" fmla="*/ 147 w 457"/>
                  <a:gd name="T11" fmla="*/ 259 h 421"/>
                  <a:gd name="T12" fmla="*/ 330 w 457"/>
                  <a:gd name="T13" fmla="*/ 211 h 421"/>
                  <a:gd name="T14" fmla="*/ 250 w 457"/>
                  <a:gd name="T15" fmla="*/ 189 h 421"/>
                  <a:gd name="T16" fmla="*/ 457 w 457"/>
                  <a:gd name="T17" fmla="*/ 105 h 421"/>
                  <a:gd name="T18" fmla="*/ 386 w 457"/>
                  <a:gd name="T19" fmla="*/ 122 h 421"/>
                  <a:gd name="T20" fmla="*/ 400 w 457"/>
                  <a:gd name="T21" fmla="*/ 0 h 421"/>
                  <a:gd name="T22" fmla="*/ 72 w 457"/>
                  <a:gd name="T23" fmla="*/ 222 h 421"/>
                  <a:gd name="T24" fmla="*/ 193 w 457"/>
                  <a:gd name="T25" fmla="*/ 421 h 421"/>
                  <a:gd name="T26" fmla="*/ 152 w 457"/>
                  <a:gd name="T27" fmla="*/ 367 h 421"/>
                  <a:gd name="T28" fmla="*/ 155 w 457"/>
                  <a:gd name="T29" fmla="*/ 33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7" h="421">
                    <a:moveTo>
                      <a:pt x="155" y="338"/>
                    </a:moveTo>
                    <a:cubicBezTo>
                      <a:pt x="154" y="336"/>
                      <a:pt x="145" y="328"/>
                      <a:pt x="140" y="315"/>
                    </a:cubicBezTo>
                    <a:cubicBezTo>
                      <a:pt x="158" y="325"/>
                      <a:pt x="189" y="362"/>
                      <a:pt x="189" y="362"/>
                    </a:cubicBezTo>
                    <a:cubicBezTo>
                      <a:pt x="205" y="345"/>
                      <a:pt x="205" y="345"/>
                      <a:pt x="205" y="345"/>
                    </a:cubicBezTo>
                    <a:cubicBezTo>
                      <a:pt x="205" y="345"/>
                      <a:pt x="188" y="327"/>
                      <a:pt x="176" y="303"/>
                    </a:cubicBezTo>
                    <a:cubicBezTo>
                      <a:pt x="168" y="289"/>
                      <a:pt x="155" y="271"/>
                      <a:pt x="147" y="259"/>
                    </a:cubicBezTo>
                    <a:cubicBezTo>
                      <a:pt x="171" y="256"/>
                      <a:pt x="267" y="253"/>
                      <a:pt x="330" y="211"/>
                    </a:cubicBezTo>
                    <a:cubicBezTo>
                      <a:pt x="284" y="206"/>
                      <a:pt x="260" y="198"/>
                      <a:pt x="250" y="189"/>
                    </a:cubicBezTo>
                    <a:cubicBezTo>
                      <a:pt x="330" y="207"/>
                      <a:pt x="421" y="184"/>
                      <a:pt x="457" y="105"/>
                    </a:cubicBezTo>
                    <a:cubicBezTo>
                      <a:pt x="386" y="122"/>
                      <a:pt x="386" y="122"/>
                      <a:pt x="386" y="122"/>
                    </a:cubicBezTo>
                    <a:cubicBezTo>
                      <a:pt x="441" y="102"/>
                      <a:pt x="427" y="54"/>
                      <a:pt x="400" y="0"/>
                    </a:cubicBezTo>
                    <a:cubicBezTo>
                      <a:pt x="367" y="112"/>
                      <a:pt x="53" y="76"/>
                      <a:pt x="72" y="222"/>
                    </a:cubicBezTo>
                    <a:cubicBezTo>
                      <a:pt x="0" y="263"/>
                      <a:pt x="101" y="410"/>
                      <a:pt x="193" y="421"/>
                    </a:cubicBezTo>
                    <a:cubicBezTo>
                      <a:pt x="193" y="421"/>
                      <a:pt x="157" y="384"/>
                      <a:pt x="152" y="367"/>
                    </a:cubicBezTo>
                    <a:cubicBezTo>
                      <a:pt x="148" y="350"/>
                      <a:pt x="155" y="338"/>
                      <a:pt x="155" y="338"/>
                    </a:cubicBez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414" name="işḷíḋè"/>
              <p:cNvSpPr/>
              <p:nvPr/>
            </p:nvSpPr>
            <p:spPr bwMode="auto">
              <a:xfrm>
                <a:off x="7952491" y="1440052"/>
                <a:ext cx="420725" cy="258267"/>
              </a:xfrm>
              <a:custGeom>
                <a:avLst/>
                <a:gdLst>
                  <a:gd name="T0" fmla="*/ 88 w 215"/>
                  <a:gd name="T1" fmla="*/ 132 h 132"/>
                  <a:gd name="T2" fmla="*/ 61 w 215"/>
                  <a:gd name="T3" fmla="*/ 92 h 132"/>
                  <a:gd name="T4" fmla="*/ 32 w 215"/>
                  <a:gd name="T5" fmla="*/ 48 h 132"/>
                  <a:gd name="T6" fmla="*/ 215 w 215"/>
                  <a:gd name="T7" fmla="*/ 0 h 132"/>
                  <a:gd name="T8" fmla="*/ 135 w 215"/>
                  <a:gd name="T9" fmla="*/ 21 h 132"/>
                  <a:gd name="T10" fmla="*/ 0 w 215"/>
                  <a:gd name="T11" fmla="*/ 38 h 132"/>
                  <a:gd name="T12" fmla="*/ 44 w 215"/>
                  <a:gd name="T13" fmla="*/ 89 h 132"/>
                  <a:gd name="T14" fmla="*/ 88 w 215"/>
                  <a:gd name="T15" fmla="*/ 13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32">
                    <a:moveTo>
                      <a:pt x="88" y="132"/>
                    </a:moveTo>
                    <a:cubicBezTo>
                      <a:pt x="84" y="127"/>
                      <a:pt x="71" y="111"/>
                      <a:pt x="61" y="92"/>
                    </a:cubicBezTo>
                    <a:cubicBezTo>
                      <a:pt x="53" y="78"/>
                      <a:pt x="40" y="60"/>
                      <a:pt x="32" y="48"/>
                    </a:cubicBezTo>
                    <a:cubicBezTo>
                      <a:pt x="56" y="45"/>
                      <a:pt x="152" y="42"/>
                      <a:pt x="215" y="0"/>
                    </a:cubicBezTo>
                    <a:cubicBezTo>
                      <a:pt x="215" y="0"/>
                      <a:pt x="178" y="9"/>
                      <a:pt x="135" y="21"/>
                    </a:cubicBezTo>
                    <a:cubicBezTo>
                      <a:pt x="92" y="32"/>
                      <a:pt x="0" y="38"/>
                      <a:pt x="0" y="38"/>
                    </a:cubicBezTo>
                    <a:cubicBezTo>
                      <a:pt x="0" y="38"/>
                      <a:pt x="18" y="66"/>
                      <a:pt x="44" y="89"/>
                    </a:cubicBezTo>
                    <a:cubicBezTo>
                      <a:pt x="65" y="107"/>
                      <a:pt x="83" y="126"/>
                      <a:pt x="88" y="132"/>
                    </a:cubicBezTo>
                    <a:close/>
                  </a:path>
                </a:pathLst>
              </a:custGeom>
              <a:solidFill>
                <a:srgbClr val="79624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7500" lnSpcReduction="20000"/>
              </a:bodyPr>
              <a:lstStyle/>
              <a:p>
                <a:pPr algn="ctr"/>
                <a:endParaRPr sz="2400"/>
              </a:p>
            </p:txBody>
          </p:sp>
          <p:sp>
            <p:nvSpPr>
              <p:cNvPr id="415" name="ïṥlîḋê"/>
              <p:cNvSpPr/>
              <p:nvPr/>
            </p:nvSpPr>
            <p:spPr bwMode="auto">
              <a:xfrm>
                <a:off x="8217006" y="1233856"/>
                <a:ext cx="404062" cy="174955"/>
              </a:xfrm>
              <a:custGeom>
                <a:avLst/>
                <a:gdLst>
                  <a:gd name="T0" fmla="*/ 53 w 207"/>
                  <a:gd name="T1" fmla="*/ 90 h 90"/>
                  <a:gd name="T2" fmla="*/ 207 w 207"/>
                  <a:gd name="T3" fmla="*/ 0 h 90"/>
                  <a:gd name="T4" fmla="*/ 115 w 207"/>
                  <a:gd name="T5" fmla="*/ 64 h 90"/>
                  <a:gd name="T6" fmla="*/ 0 w 207"/>
                  <a:gd name="T7" fmla="*/ 84 h 90"/>
                  <a:gd name="T8" fmla="*/ 53 w 207"/>
                  <a:gd name="T9" fmla="*/ 90 h 90"/>
                </a:gdLst>
                <a:ahLst/>
                <a:cxnLst>
                  <a:cxn ang="0">
                    <a:pos x="T0" y="T1"/>
                  </a:cxn>
                  <a:cxn ang="0">
                    <a:pos x="T2" y="T3"/>
                  </a:cxn>
                  <a:cxn ang="0">
                    <a:pos x="T4" y="T5"/>
                  </a:cxn>
                  <a:cxn ang="0">
                    <a:pos x="T6" y="T7"/>
                  </a:cxn>
                  <a:cxn ang="0">
                    <a:pos x="T8" y="T9"/>
                  </a:cxn>
                </a:cxnLst>
                <a:rect l="0" t="0" r="r" b="b"/>
                <a:pathLst>
                  <a:path w="207" h="90">
                    <a:moveTo>
                      <a:pt x="53" y="90"/>
                    </a:moveTo>
                    <a:cubicBezTo>
                      <a:pt x="117" y="89"/>
                      <a:pt x="179" y="62"/>
                      <a:pt x="207" y="0"/>
                    </a:cubicBezTo>
                    <a:cubicBezTo>
                      <a:pt x="207" y="0"/>
                      <a:pt x="153" y="45"/>
                      <a:pt x="115" y="64"/>
                    </a:cubicBezTo>
                    <a:cubicBezTo>
                      <a:pt x="77" y="83"/>
                      <a:pt x="0" y="84"/>
                      <a:pt x="0" y="84"/>
                    </a:cubicBezTo>
                    <a:cubicBezTo>
                      <a:pt x="0" y="84"/>
                      <a:pt x="24" y="87"/>
                      <a:pt x="53" y="90"/>
                    </a:cubicBezTo>
                    <a:close/>
                  </a:path>
                </a:pathLst>
              </a:custGeom>
              <a:solidFill>
                <a:srgbClr val="79624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16" name="ïṣliḍe"/>
              <p:cNvSpPr/>
              <p:nvPr/>
            </p:nvSpPr>
            <p:spPr bwMode="auto">
              <a:xfrm>
                <a:off x="8417995" y="1028700"/>
                <a:ext cx="171831" cy="270763"/>
              </a:xfrm>
              <a:custGeom>
                <a:avLst/>
                <a:gdLst>
                  <a:gd name="T0" fmla="*/ 33 w 88"/>
                  <a:gd name="T1" fmla="*/ 122 h 139"/>
                  <a:gd name="T2" fmla="*/ 47 w 88"/>
                  <a:gd name="T3" fmla="*/ 0 h 139"/>
                  <a:gd name="T4" fmla="*/ 43 w 88"/>
                  <a:gd name="T5" fmla="*/ 80 h 139"/>
                  <a:gd name="T6" fmla="*/ 0 w 88"/>
                  <a:gd name="T7" fmla="*/ 139 h 139"/>
                  <a:gd name="T8" fmla="*/ 33 w 88"/>
                  <a:gd name="T9" fmla="*/ 122 h 139"/>
                </a:gdLst>
                <a:ahLst/>
                <a:cxnLst>
                  <a:cxn ang="0">
                    <a:pos x="T0" y="T1"/>
                  </a:cxn>
                  <a:cxn ang="0">
                    <a:pos x="T2" y="T3"/>
                  </a:cxn>
                  <a:cxn ang="0">
                    <a:pos x="T4" y="T5"/>
                  </a:cxn>
                  <a:cxn ang="0">
                    <a:pos x="T6" y="T7"/>
                  </a:cxn>
                  <a:cxn ang="0">
                    <a:pos x="T8" y="T9"/>
                  </a:cxn>
                </a:cxnLst>
                <a:rect l="0" t="0" r="r" b="b"/>
                <a:pathLst>
                  <a:path w="88" h="139">
                    <a:moveTo>
                      <a:pt x="33" y="122"/>
                    </a:moveTo>
                    <a:cubicBezTo>
                      <a:pt x="88" y="102"/>
                      <a:pt x="74" y="54"/>
                      <a:pt x="47" y="0"/>
                    </a:cubicBezTo>
                    <a:cubicBezTo>
                      <a:pt x="47" y="0"/>
                      <a:pt x="53" y="55"/>
                      <a:pt x="43" y="80"/>
                    </a:cubicBezTo>
                    <a:cubicBezTo>
                      <a:pt x="32" y="105"/>
                      <a:pt x="0" y="139"/>
                      <a:pt x="0" y="139"/>
                    </a:cubicBezTo>
                    <a:lnTo>
                      <a:pt x="33" y="122"/>
                    </a:lnTo>
                    <a:close/>
                  </a:path>
                </a:pathLst>
              </a:custGeom>
              <a:solidFill>
                <a:srgbClr val="79624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0000" lnSpcReduction="20000"/>
              </a:bodyPr>
              <a:lstStyle/>
              <a:p>
                <a:pPr algn="ctr"/>
                <a:endParaRPr sz="2400"/>
              </a:p>
            </p:txBody>
          </p:sp>
          <p:sp>
            <p:nvSpPr>
              <p:cNvPr id="417" name="îṡ1ïďè"/>
              <p:cNvSpPr/>
              <p:nvPr/>
            </p:nvSpPr>
            <p:spPr bwMode="auto">
              <a:xfrm>
                <a:off x="7874386" y="1588972"/>
                <a:ext cx="199948" cy="223901"/>
              </a:xfrm>
              <a:custGeom>
                <a:avLst/>
                <a:gdLst>
                  <a:gd name="T0" fmla="*/ 25 w 102"/>
                  <a:gd name="T1" fmla="*/ 12 h 115"/>
                  <a:gd name="T2" fmla="*/ 87 w 102"/>
                  <a:gd name="T3" fmla="*/ 37 h 115"/>
                  <a:gd name="T4" fmla="*/ 77 w 102"/>
                  <a:gd name="T5" fmla="*/ 103 h 115"/>
                  <a:gd name="T6" fmla="*/ 15 w 102"/>
                  <a:gd name="T7" fmla="*/ 78 h 115"/>
                  <a:gd name="T8" fmla="*/ 25 w 102"/>
                  <a:gd name="T9" fmla="*/ 12 h 115"/>
                </a:gdLst>
                <a:ahLst/>
                <a:cxnLst>
                  <a:cxn ang="0">
                    <a:pos x="T0" y="T1"/>
                  </a:cxn>
                  <a:cxn ang="0">
                    <a:pos x="T2" y="T3"/>
                  </a:cxn>
                  <a:cxn ang="0">
                    <a:pos x="T4" y="T5"/>
                  </a:cxn>
                  <a:cxn ang="0">
                    <a:pos x="T6" y="T7"/>
                  </a:cxn>
                  <a:cxn ang="0">
                    <a:pos x="T8" y="T9"/>
                  </a:cxn>
                </a:cxnLst>
                <a:rect l="0" t="0" r="r" b="b"/>
                <a:pathLst>
                  <a:path w="102" h="115">
                    <a:moveTo>
                      <a:pt x="25" y="12"/>
                    </a:moveTo>
                    <a:cubicBezTo>
                      <a:pt x="45" y="0"/>
                      <a:pt x="73" y="12"/>
                      <a:pt x="87" y="37"/>
                    </a:cubicBezTo>
                    <a:cubicBezTo>
                      <a:pt x="102" y="62"/>
                      <a:pt x="97" y="92"/>
                      <a:pt x="77" y="103"/>
                    </a:cubicBezTo>
                    <a:cubicBezTo>
                      <a:pt x="57" y="115"/>
                      <a:pt x="29" y="103"/>
                      <a:pt x="15" y="78"/>
                    </a:cubicBezTo>
                    <a:cubicBezTo>
                      <a:pt x="0" y="53"/>
                      <a:pt x="5" y="23"/>
                      <a:pt x="25" y="12"/>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18" name="ï$ľîḍê"/>
              <p:cNvSpPr/>
              <p:nvPr/>
            </p:nvSpPr>
            <p:spPr bwMode="auto">
              <a:xfrm>
                <a:off x="8257620" y="1504619"/>
                <a:ext cx="137464" cy="57277"/>
              </a:xfrm>
              <a:custGeom>
                <a:avLst/>
                <a:gdLst>
                  <a:gd name="T0" fmla="*/ 57 w 70"/>
                  <a:gd name="T1" fmla="*/ 10 h 29"/>
                  <a:gd name="T2" fmla="*/ 52 w 70"/>
                  <a:gd name="T3" fmla="*/ 24 h 29"/>
                  <a:gd name="T4" fmla="*/ 41 w 70"/>
                  <a:gd name="T5" fmla="*/ 17 h 29"/>
                  <a:gd name="T6" fmla="*/ 0 w 70"/>
                  <a:gd name="T7" fmla="*/ 29 h 29"/>
                  <a:gd name="T8" fmla="*/ 69 w 70"/>
                  <a:gd name="T9" fmla="*/ 1 h 29"/>
                  <a:gd name="T10" fmla="*/ 57 w 70"/>
                  <a:gd name="T11" fmla="*/ 10 h 29"/>
                </a:gdLst>
                <a:ahLst/>
                <a:cxnLst>
                  <a:cxn ang="0">
                    <a:pos x="T0" y="T1"/>
                  </a:cxn>
                  <a:cxn ang="0">
                    <a:pos x="T2" y="T3"/>
                  </a:cxn>
                  <a:cxn ang="0">
                    <a:pos x="T4" y="T5"/>
                  </a:cxn>
                  <a:cxn ang="0">
                    <a:pos x="T6" y="T7"/>
                  </a:cxn>
                  <a:cxn ang="0">
                    <a:pos x="T8" y="T9"/>
                  </a:cxn>
                  <a:cxn ang="0">
                    <a:pos x="T10" y="T11"/>
                  </a:cxn>
                </a:cxnLst>
                <a:rect l="0" t="0" r="r" b="b"/>
                <a:pathLst>
                  <a:path w="70" h="29">
                    <a:moveTo>
                      <a:pt x="57" y="10"/>
                    </a:moveTo>
                    <a:cubicBezTo>
                      <a:pt x="59" y="15"/>
                      <a:pt x="61" y="22"/>
                      <a:pt x="52" y="24"/>
                    </a:cubicBezTo>
                    <a:cubicBezTo>
                      <a:pt x="44" y="26"/>
                      <a:pt x="41" y="17"/>
                      <a:pt x="41" y="17"/>
                    </a:cubicBezTo>
                    <a:cubicBezTo>
                      <a:pt x="0" y="29"/>
                      <a:pt x="0" y="29"/>
                      <a:pt x="0" y="29"/>
                    </a:cubicBezTo>
                    <a:cubicBezTo>
                      <a:pt x="21" y="20"/>
                      <a:pt x="70" y="0"/>
                      <a:pt x="69" y="1"/>
                    </a:cubicBezTo>
                    <a:cubicBezTo>
                      <a:pt x="69" y="4"/>
                      <a:pt x="61" y="8"/>
                      <a:pt x="57" y="10"/>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19" name="ïṩḷîḑê"/>
              <p:cNvSpPr/>
              <p:nvPr/>
            </p:nvSpPr>
            <p:spPr bwMode="auto">
              <a:xfrm>
                <a:off x="8253454" y="1635835"/>
                <a:ext cx="371779" cy="308254"/>
              </a:xfrm>
              <a:custGeom>
                <a:avLst/>
                <a:gdLst>
                  <a:gd name="T0" fmla="*/ 154 w 190"/>
                  <a:gd name="T1" fmla="*/ 0 h 158"/>
                  <a:gd name="T2" fmla="*/ 92 w 190"/>
                  <a:gd name="T3" fmla="*/ 40 h 158"/>
                  <a:gd name="T4" fmla="*/ 0 w 190"/>
                  <a:gd name="T5" fmla="*/ 49 h 158"/>
                  <a:gd name="T6" fmla="*/ 23 w 190"/>
                  <a:gd name="T7" fmla="*/ 101 h 158"/>
                  <a:gd name="T8" fmla="*/ 154 w 190"/>
                  <a:gd name="T9" fmla="*/ 0 h 158"/>
                </a:gdLst>
                <a:ahLst/>
                <a:cxnLst>
                  <a:cxn ang="0">
                    <a:pos x="T0" y="T1"/>
                  </a:cxn>
                  <a:cxn ang="0">
                    <a:pos x="T2" y="T3"/>
                  </a:cxn>
                  <a:cxn ang="0">
                    <a:pos x="T4" y="T5"/>
                  </a:cxn>
                  <a:cxn ang="0">
                    <a:pos x="T6" y="T7"/>
                  </a:cxn>
                  <a:cxn ang="0">
                    <a:pos x="T8" y="T9"/>
                  </a:cxn>
                </a:cxnLst>
                <a:rect l="0" t="0" r="r" b="b"/>
                <a:pathLst>
                  <a:path w="190" h="158">
                    <a:moveTo>
                      <a:pt x="154" y="0"/>
                    </a:moveTo>
                    <a:cubicBezTo>
                      <a:pt x="154" y="0"/>
                      <a:pt x="136" y="22"/>
                      <a:pt x="92" y="40"/>
                    </a:cubicBezTo>
                    <a:cubicBezTo>
                      <a:pt x="48" y="58"/>
                      <a:pt x="0" y="49"/>
                      <a:pt x="0" y="49"/>
                    </a:cubicBezTo>
                    <a:cubicBezTo>
                      <a:pt x="0" y="49"/>
                      <a:pt x="4" y="82"/>
                      <a:pt x="23" y="101"/>
                    </a:cubicBezTo>
                    <a:cubicBezTo>
                      <a:pt x="80" y="158"/>
                      <a:pt x="190" y="115"/>
                      <a:pt x="154" y="0"/>
                    </a:cubicBezTo>
                    <a:close/>
                  </a:path>
                </a:pathLst>
              </a:custGeom>
              <a:solidFill>
                <a:srgbClr val="5F2936"/>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7500" lnSpcReduction="20000"/>
              </a:bodyPr>
              <a:lstStyle/>
              <a:p>
                <a:pPr algn="ctr"/>
                <a:endParaRPr sz="2400"/>
              </a:p>
            </p:txBody>
          </p:sp>
          <p:sp>
            <p:nvSpPr>
              <p:cNvPr id="420" name="íšḻíde"/>
              <p:cNvSpPr/>
              <p:nvPr/>
            </p:nvSpPr>
            <p:spPr bwMode="auto">
              <a:xfrm>
                <a:off x="8449237" y="1506702"/>
                <a:ext cx="62484" cy="113513"/>
              </a:xfrm>
              <a:custGeom>
                <a:avLst/>
                <a:gdLst>
                  <a:gd name="T0" fmla="*/ 0 w 32"/>
                  <a:gd name="T1" fmla="*/ 0 h 58"/>
                  <a:gd name="T2" fmla="*/ 32 w 32"/>
                  <a:gd name="T3" fmla="*/ 36 h 58"/>
                  <a:gd name="T4" fmla="*/ 9 w 32"/>
                  <a:gd name="T5" fmla="*/ 56 h 58"/>
                  <a:gd name="T6" fmla="*/ 24 w 32"/>
                  <a:gd name="T7" fmla="*/ 39 h 58"/>
                  <a:gd name="T8" fmla="*/ 0 w 32"/>
                  <a:gd name="T9" fmla="*/ 0 h 58"/>
                </a:gdLst>
                <a:ahLst/>
                <a:cxnLst>
                  <a:cxn ang="0">
                    <a:pos x="T0" y="T1"/>
                  </a:cxn>
                  <a:cxn ang="0">
                    <a:pos x="T2" y="T3"/>
                  </a:cxn>
                  <a:cxn ang="0">
                    <a:pos x="T4" y="T5"/>
                  </a:cxn>
                  <a:cxn ang="0">
                    <a:pos x="T6" y="T7"/>
                  </a:cxn>
                  <a:cxn ang="0">
                    <a:pos x="T8" y="T9"/>
                  </a:cxn>
                </a:cxnLst>
                <a:rect l="0" t="0" r="r" b="b"/>
                <a:pathLst>
                  <a:path w="32" h="58">
                    <a:moveTo>
                      <a:pt x="0" y="0"/>
                    </a:moveTo>
                    <a:cubicBezTo>
                      <a:pt x="1" y="5"/>
                      <a:pt x="17" y="34"/>
                      <a:pt x="32" y="36"/>
                    </a:cubicBezTo>
                    <a:cubicBezTo>
                      <a:pt x="28" y="48"/>
                      <a:pt x="8" y="58"/>
                      <a:pt x="9" y="56"/>
                    </a:cubicBezTo>
                    <a:cubicBezTo>
                      <a:pt x="10" y="55"/>
                      <a:pt x="24" y="39"/>
                      <a:pt x="24" y="39"/>
                    </a:cubicBezTo>
                    <a:cubicBezTo>
                      <a:pt x="7" y="36"/>
                      <a:pt x="1" y="15"/>
                      <a:pt x="0" y="0"/>
                    </a:cubicBezTo>
                    <a:close/>
                  </a:path>
                </a:pathLst>
              </a:custGeom>
              <a:solidFill>
                <a:srgbClr val="CF8F7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21" name="iṧļidê"/>
              <p:cNvSpPr/>
              <p:nvPr/>
            </p:nvSpPr>
            <p:spPr bwMode="auto">
              <a:xfrm>
                <a:off x="9269858" y="2363772"/>
                <a:ext cx="289509" cy="458215"/>
              </a:xfrm>
              <a:custGeom>
                <a:avLst/>
                <a:gdLst>
                  <a:gd name="T0" fmla="*/ 0 w 148"/>
                  <a:gd name="T1" fmla="*/ 207 h 235"/>
                  <a:gd name="T2" fmla="*/ 28 w 148"/>
                  <a:gd name="T3" fmla="*/ 104 h 235"/>
                  <a:gd name="T4" fmla="*/ 106 w 148"/>
                  <a:gd name="T5" fmla="*/ 11 h 235"/>
                  <a:gd name="T6" fmla="*/ 147 w 148"/>
                  <a:gd name="T7" fmla="*/ 37 h 235"/>
                  <a:gd name="T8" fmla="*/ 53 w 148"/>
                  <a:gd name="T9" fmla="*/ 234 h 235"/>
                  <a:gd name="T10" fmla="*/ 0 w 148"/>
                  <a:gd name="T11" fmla="*/ 207 h 235"/>
                </a:gdLst>
                <a:ahLst/>
                <a:cxnLst>
                  <a:cxn ang="0">
                    <a:pos x="T0" y="T1"/>
                  </a:cxn>
                  <a:cxn ang="0">
                    <a:pos x="T2" y="T3"/>
                  </a:cxn>
                  <a:cxn ang="0">
                    <a:pos x="T4" y="T5"/>
                  </a:cxn>
                  <a:cxn ang="0">
                    <a:pos x="T6" y="T7"/>
                  </a:cxn>
                  <a:cxn ang="0">
                    <a:pos x="T8" y="T9"/>
                  </a:cxn>
                  <a:cxn ang="0">
                    <a:pos x="T10" y="T11"/>
                  </a:cxn>
                </a:cxnLst>
                <a:rect l="0" t="0" r="r" b="b"/>
                <a:pathLst>
                  <a:path w="148" h="235">
                    <a:moveTo>
                      <a:pt x="0" y="207"/>
                    </a:moveTo>
                    <a:cubicBezTo>
                      <a:pt x="4" y="177"/>
                      <a:pt x="0" y="150"/>
                      <a:pt x="28" y="104"/>
                    </a:cubicBezTo>
                    <a:cubicBezTo>
                      <a:pt x="43" y="79"/>
                      <a:pt x="89" y="20"/>
                      <a:pt x="106" y="11"/>
                    </a:cubicBezTo>
                    <a:cubicBezTo>
                      <a:pt x="127" y="0"/>
                      <a:pt x="145" y="8"/>
                      <a:pt x="147" y="37"/>
                    </a:cubicBezTo>
                    <a:cubicBezTo>
                      <a:pt x="148" y="72"/>
                      <a:pt x="93" y="231"/>
                      <a:pt x="53" y="234"/>
                    </a:cubicBezTo>
                    <a:cubicBezTo>
                      <a:pt x="36" y="235"/>
                      <a:pt x="0" y="208"/>
                      <a:pt x="0" y="207"/>
                    </a:cubicBezTo>
                    <a:close/>
                  </a:path>
                </a:pathLst>
              </a:custGeom>
              <a:solidFill>
                <a:srgbClr val="F3744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5000" lnSpcReduction="10000"/>
              </a:bodyPr>
              <a:lstStyle/>
              <a:p>
                <a:pPr algn="ctr"/>
                <a:endParaRPr sz="2400"/>
              </a:p>
            </p:txBody>
          </p:sp>
          <p:sp>
            <p:nvSpPr>
              <p:cNvPr id="422" name="îśļíďê"/>
              <p:cNvSpPr/>
              <p:nvPr/>
            </p:nvSpPr>
            <p:spPr bwMode="auto">
              <a:xfrm>
                <a:off x="9325053" y="2373145"/>
                <a:ext cx="234315" cy="448843"/>
              </a:xfrm>
              <a:custGeom>
                <a:avLst/>
                <a:gdLst>
                  <a:gd name="T0" fmla="*/ 92 w 120"/>
                  <a:gd name="T1" fmla="*/ 1 h 230"/>
                  <a:gd name="T2" fmla="*/ 119 w 120"/>
                  <a:gd name="T3" fmla="*/ 32 h 230"/>
                  <a:gd name="T4" fmla="*/ 25 w 120"/>
                  <a:gd name="T5" fmla="*/ 229 h 230"/>
                  <a:gd name="T6" fmla="*/ 3 w 120"/>
                  <a:gd name="T7" fmla="*/ 222 h 230"/>
                  <a:gd name="T8" fmla="*/ 92 w 120"/>
                  <a:gd name="T9" fmla="*/ 1 h 230"/>
                </a:gdLst>
                <a:ahLst/>
                <a:cxnLst>
                  <a:cxn ang="0">
                    <a:pos x="T0" y="T1"/>
                  </a:cxn>
                  <a:cxn ang="0">
                    <a:pos x="T2" y="T3"/>
                  </a:cxn>
                  <a:cxn ang="0">
                    <a:pos x="T4" y="T5"/>
                  </a:cxn>
                  <a:cxn ang="0">
                    <a:pos x="T6" y="T7"/>
                  </a:cxn>
                  <a:cxn ang="0">
                    <a:pos x="T8" y="T9"/>
                  </a:cxn>
                </a:cxnLst>
                <a:rect l="0" t="0" r="r" b="b"/>
                <a:pathLst>
                  <a:path w="120" h="230">
                    <a:moveTo>
                      <a:pt x="92" y="1"/>
                    </a:moveTo>
                    <a:cubicBezTo>
                      <a:pt x="106" y="0"/>
                      <a:pt x="117" y="10"/>
                      <a:pt x="119" y="32"/>
                    </a:cubicBezTo>
                    <a:cubicBezTo>
                      <a:pt x="120" y="67"/>
                      <a:pt x="65" y="226"/>
                      <a:pt x="25" y="229"/>
                    </a:cubicBezTo>
                    <a:cubicBezTo>
                      <a:pt x="19" y="230"/>
                      <a:pt x="11" y="227"/>
                      <a:pt x="3" y="222"/>
                    </a:cubicBezTo>
                    <a:cubicBezTo>
                      <a:pt x="0" y="162"/>
                      <a:pt x="35" y="32"/>
                      <a:pt x="92" y="1"/>
                    </a:cubicBezTo>
                    <a:close/>
                  </a:path>
                </a:pathLst>
              </a:custGeom>
              <a:solidFill>
                <a:srgbClr val="ECA452"/>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92500" lnSpcReduction="20000"/>
              </a:bodyPr>
              <a:lstStyle/>
              <a:p>
                <a:pPr algn="ctr"/>
                <a:endParaRPr sz="2400"/>
              </a:p>
            </p:txBody>
          </p:sp>
          <p:sp>
            <p:nvSpPr>
              <p:cNvPr id="423" name="iṡ1íḑe"/>
              <p:cNvSpPr/>
              <p:nvPr/>
            </p:nvSpPr>
            <p:spPr bwMode="auto">
              <a:xfrm>
                <a:off x="9316722" y="2368979"/>
                <a:ext cx="298881" cy="488416"/>
              </a:xfrm>
              <a:custGeom>
                <a:avLst/>
                <a:gdLst>
                  <a:gd name="T0" fmla="*/ 112 w 153"/>
                  <a:gd name="T1" fmla="*/ 8 h 250"/>
                  <a:gd name="T2" fmla="*/ 20 w 153"/>
                  <a:gd name="T3" fmla="*/ 230 h 250"/>
                  <a:gd name="T4" fmla="*/ 112 w 153"/>
                  <a:gd name="T5" fmla="*/ 8 h 250"/>
                </a:gdLst>
                <a:ahLst/>
                <a:cxnLst>
                  <a:cxn ang="0">
                    <a:pos x="T0" y="T1"/>
                  </a:cxn>
                  <a:cxn ang="0">
                    <a:pos x="T2" y="T3"/>
                  </a:cxn>
                  <a:cxn ang="0">
                    <a:pos x="T4" y="T5"/>
                  </a:cxn>
                </a:cxnLst>
                <a:rect l="0" t="0" r="r" b="b"/>
                <a:pathLst>
                  <a:path w="153" h="250">
                    <a:moveTo>
                      <a:pt x="112" y="8"/>
                    </a:moveTo>
                    <a:cubicBezTo>
                      <a:pt x="153" y="14"/>
                      <a:pt x="85" y="250"/>
                      <a:pt x="20" y="230"/>
                    </a:cubicBezTo>
                    <a:cubicBezTo>
                      <a:pt x="0" y="218"/>
                      <a:pt x="62" y="0"/>
                      <a:pt x="112" y="8"/>
                    </a:cubicBezTo>
                    <a:close/>
                  </a:path>
                </a:pathLst>
              </a:custGeom>
              <a:solidFill>
                <a:srgbClr val="FCCE9C"/>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90000" lnSpcReduction="10000"/>
              </a:bodyPr>
              <a:lstStyle/>
              <a:p>
                <a:pPr algn="ctr"/>
                <a:endParaRPr sz="2400"/>
              </a:p>
            </p:txBody>
          </p:sp>
          <p:sp>
            <p:nvSpPr>
              <p:cNvPr id="424" name="ïs1íḓê"/>
              <p:cNvSpPr/>
              <p:nvPr/>
            </p:nvSpPr>
            <p:spPr bwMode="auto">
              <a:xfrm>
                <a:off x="7876468" y="2437711"/>
                <a:ext cx="541527" cy="532155"/>
              </a:xfrm>
              <a:custGeom>
                <a:avLst/>
                <a:gdLst>
                  <a:gd name="T0" fmla="*/ 63 w 277"/>
                  <a:gd name="T1" fmla="*/ 0 h 273"/>
                  <a:gd name="T2" fmla="*/ 2 w 277"/>
                  <a:gd name="T3" fmla="*/ 190 h 273"/>
                  <a:gd name="T4" fmla="*/ 216 w 277"/>
                  <a:gd name="T5" fmla="*/ 273 h 273"/>
                  <a:gd name="T6" fmla="*/ 252 w 277"/>
                  <a:gd name="T7" fmla="*/ 191 h 273"/>
                  <a:gd name="T8" fmla="*/ 275 w 277"/>
                  <a:gd name="T9" fmla="*/ 18 h 273"/>
                  <a:gd name="T10" fmla="*/ 63 w 277"/>
                  <a:gd name="T11" fmla="*/ 0 h 273"/>
                </a:gdLst>
                <a:ahLst/>
                <a:cxnLst>
                  <a:cxn ang="0">
                    <a:pos x="T0" y="T1"/>
                  </a:cxn>
                  <a:cxn ang="0">
                    <a:pos x="T2" y="T3"/>
                  </a:cxn>
                  <a:cxn ang="0">
                    <a:pos x="T4" y="T5"/>
                  </a:cxn>
                  <a:cxn ang="0">
                    <a:pos x="T6" y="T7"/>
                  </a:cxn>
                  <a:cxn ang="0">
                    <a:pos x="T8" y="T9"/>
                  </a:cxn>
                  <a:cxn ang="0">
                    <a:pos x="T10" y="T11"/>
                  </a:cxn>
                </a:cxnLst>
                <a:rect l="0" t="0" r="r" b="b"/>
                <a:pathLst>
                  <a:path w="277" h="273">
                    <a:moveTo>
                      <a:pt x="63" y="0"/>
                    </a:moveTo>
                    <a:cubicBezTo>
                      <a:pt x="54" y="19"/>
                      <a:pt x="0" y="172"/>
                      <a:pt x="2" y="190"/>
                    </a:cubicBezTo>
                    <a:cubicBezTo>
                      <a:pt x="7" y="237"/>
                      <a:pt x="168" y="273"/>
                      <a:pt x="216" y="273"/>
                    </a:cubicBezTo>
                    <a:cubicBezTo>
                      <a:pt x="216" y="273"/>
                      <a:pt x="242" y="223"/>
                      <a:pt x="252" y="191"/>
                    </a:cubicBezTo>
                    <a:cubicBezTo>
                      <a:pt x="261" y="158"/>
                      <a:pt x="277" y="18"/>
                      <a:pt x="275" y="18"/>
                    </a:cubicBezTo>
                    <a:cubicBezTo>
                      <a:pt x="273" y="18"/>
                      <a:pt x="63" y="0"/>
                      <a:pt x="63" y="0"/>
                    </a:cubicBezTo>
                    <a:close/>
                  </a:path>
                </a:pathLst>
              </a:custGeom>
              <a:solidFill>
                <a:srgbClr val="9A4E2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lnSpcReduction="10000"/>
              </a:bodyPr>
              <a:lstStyle/>
              <a:p>
                <a:pPr algn="ctr"/>
                <a:endParaRPr sz="2400"/>
              </a:p>
            </p:txBody>
          </p:sp>
          <p:sp>
            <p:nvSpPr>
              <p:cNvPr id="425" name="iś1íḓé"/>
              <p:cNvSpPr/>
              <p:nvPr/>
            </p:nvSpPr>
            <p:spPr bwMode="auto">
              <a:xfrm>
                <a:off x="8054548" y="2654322"/>
                <a:ext cx="73940" cy="82271"/>
              </a:xfrm>
              <a:custGeom>
                <a:avLst/>
                <a:gdLst>
                  <a:gd name="T0" fmla="*/ 21 w 38"/>
                  <a:gd name="T1" fmla="*/ 0 h 42"/>
                  <a:gd name="T2" fmla="*/ 36 w 38"/>
                  <a:gd name="T3" fmla="*/ 21 h 42"/>
                  <a:gd name="T4" fmla="*/ 17 w 38"/>
                  <a:gd name="T5" fmla="*/ 42 h 42"/>
                  <a:gd name="T6" fmla="*/ 2 w 38"/>
                  <a:gd name="T7" fmla="*/ 21 h 42"/>
                  <a:gd name="T8" fmla="*/ 21 w 38"/>
                  <a:gd name="T9" fmla="*/ 0 h 42"/>
                </a:gdLst>
                <a:ahLst/>
                <a:cxnLst>
                  <a:cxn ang="0">
                    <a:pos x="T0" y="T1"/>
                  </a:cxn>
                  <a:cxn ang="0">
                    <a:pos x="T2" y="T3"/>
                  </a:cxn>
                  <a:cxn ang="0">
                    <a:pos x="T4" y="T5"/>
                  </a:cxn>
                  <a:cxn ang="0">
                    <a:pos x="T6" y="T7"/>
                  </a:cxn>
                  <a:cxn ang="0">
                    <a:pos x="T8" y="T9"/>
                  </a:cxn>
                </a:cxnLst>
                <a:rect l="0" t="0" r="r" b="b"/>
                <a:pathLst>
                  <a:path w="38" h="42">
                    <a:moveTo>
                      <a:pt x="21" y="0"/>
                    </a:moveTo>
                    <a:cubicBezTo>
                      <a:pt x="31" y="0"/>
                      <a:pt x="38" y="10"/>
                      <a:pt x="36" y="21"/>
                    </a:cubicBezTo>
                    <a:cubicBezTo>
                      <a:pt x="35" y="33"/>
                      <a:pt x="26" y="42"/>
                      <a:pt x="17" y="42"/>
                    </a:cubicBezTo>
                    <a:cubicBezTo>
                      <a:pt x="7" y="42"/>
                      <a:pt x="0" y="33"/>
                      <a:pt x="2" y="21"/>
                    </a:cubicBezTo>
                    <a:cubicBezTo>
                      <a:pt x="3" y="10"/>
                      <a:pt x="12" y="0"/>
                      <a:pt x="21" y="0"/>
                    </a:cubicBez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26" name="iśľïḑe"/>
              <p:cNvSpPr/>
              <p:nvPr/>
            </p:nvSpPr>
            <p:spPr bwMode="auto">
              <a:xfrm>
                <a:off x="8054548" y="2661612"/>
                <a:ext cx="51029" cy="62484"/>
              </a:xfrm>
              <a:custGeom>
                <a:avLst/>
                <a:gdLst>
                  <a:gd name="T0" fmla="*/ 16 w 26"/>
                  <a:gd name="T1" fmla="*/ 0 h 32"/>
                  <a:gd name="T2" fmla="*/ 1 w 26"/>
                  <a:gd name="T3" fmla="*/ 17 h 32"/>
                  <a:gd name="T4" fmla="*/ 11 w 26"/>
                  <a:gd name="T5" fmla="*/ 32 h 32"/>
                  <a:gd name="T6" fmla="*/ 26 w 26"/>
                  <a:gd name="T7" fmla="*/ 15 h 32"/>
                  <a:gd name="T8" fmla="*/ 16 w 26"/>
                  <a:gd name="T9" fmla="*/ 0 h 32"/>
                </a:gdLst>
                <a:ahLst/>
                <a:cxnLst>
                  <a:cxn ang="0">
                    <a:pos x="T0" y="T1"/>
                  </a:cxn>
                  <a:cxn ang="0">
                    <a:pos x="T2" y="T3"/>
                  </a:cxn>
                  <a:cxn ang="0">
                    <a:pos x="T4" y="T5"/>
                  </a:cxn>
                  <a:cxn ang="0">
                    <a:pos x="T6" y="T7"/>
                  </a:cxn>
                  <a:cxn ang="0">
                    <a:pos x="T8" y="T9"/>
                  </a:cxn>
                </a:cxnLst>
                <a:rect l="0" t="0" r="r" b="b"/>
                <a:pathLst>
                  <a:path w="26" h="32">
                    <a:moveTo>
                      <a:pt x="16" y="0"/>
                    </a:moveTo>
                    <a:cubicBezTo>
                      <a:pt x="8" y="0"/>
                      <a:pt x="2" y="9"/>
                      <a:pt x="1" y="17"/>
                    </a:cubicBezTo>
                    <a:cubicBezTo>
                      <a:pt x="0" y="23"/>
                      <a:pt x="3" y="32"/>
                      <a:pt x="11" y="32"/>
                    </a:cubicBezTo>
                    <a:cubicBezTo>
                      <a:pt x="19" y="32"/>
                      <a:pt x="25" y="23"/>
                      <a:pt x="26" y="15"/>
                    </a:cubicBezTo>
                    <a:cubicBezTo>
                      <a:pt x="26" y="9"/>
                      <a:pt x="23" y="0"/>
                      <a:pt x="16" y="0"/>
                    </a:cubicBezTo>
                    <a:close/>
                  </a:path>
                </a:pathLst>
              </a:custGeom>
              <a:solidFill>
                <a:srgbClr val="919396"/>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27" name="îṧ1îḋe"/>
              <p:cNvSpPr/>
              <p:nvPr/>
            </p:nvSpPr>
            <p:spPr bwMode="auto">
              <a:xfrm>
                <a:off x="8054548" y="2661612"/>
                <a:ext cx="48946" cy="60401"/>
              </a:xfrm>
              <a:custGeom>
                <a:avLst/>
                <a:gdLst>
                  <a:gd name="T0" fmla="*/ 16 w 25"/>
                  <a:gd name="T1" fmla="*/ 0 h 31"/>
                  <a:gd name="T2" fmla="*/ 1 w 25"/>
                  <a:gd name="T3" fmla="*/ 17 h 31"/>
                  <a:gd name="T4" fmla="*/ 6 w 25"/>
                  <a:gd name="T5" fmla="*/ 31 h 31"/>
                  <a:gd name="T6" fmla="*/ 10 w 25"/>
                  <a:gd name="T7" fmla="*/ 31 h 31"/>
                  <a:gd name="T8" fmla="*/ 24 w 25"/>
                  <a:gd name="T9" fmla="*/ 15 h 31"/>
                  <a:gd name="T10" fmla="*/ 19 w 25"/>
                  <a:gd name="T11" fmla="*/ 1 h 31"/>
                  <a:gd name="T12" fmla="*/ 16 w 25"/>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5" h="31">
                    <a:moveTo>
                      <a:pt x="16" y="0"/>
                    </a:moveTo>
                    <a:cubicBezTo>
                      <a:pt x="8" y="0"/>
                      <a:pt x="2" y="9"/>
                      <a:pt x="1" y="17"/>
                    </a:cubicBezTo>
                    <a:cubicBezTo>
                      <a:pt x="0" y="22"/>
                      <a:pt x="2" y="28"/>
                      <a:pt x="6" y="31"/>
                    </a:cubicBezTo>
                    <a:cubicBezTo>
                      <a:pt x="7" y="31"/>
                      <a:pt x="9" y="31"/>
                      <a:pt x="10" y="31"/>
                    </a:cubicBezTo>
                    <a:cubicBezTo>
                      <a:pt x="18" y="31"/>
                      <a:pt x="24" y="22"/>
                      <a:pt x="24" y="15"/>
                    </a:cubicBezTo>
                    <a:cubicBezTo>
                      <a:pt x="25" y="10"/>
                      <a:pt x="23" y="3"/>
                      <a:pt x="19" y="1"/>
                    </a:cubicBezTo>
                    <a:cubicBezTo>
                      <a:pt x="18" y="0"/>
                      <a:pt x="17" y="0"/>
                      <a:pt x="16" y="0"/>
                    </a:cubicBez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28" name="íṣļïḑe"/>
              <p:cNvSpPr/>
              <p:nvPr/>
            </p:nvSpPr>
            <p:spPr bwMode="auto">
              <a:xfrm>
                <a:off x="8248248" y="2484574"/>
                <a:ext cx="254101" cy="497788"/>
              </a:xfrm>
              <a:custGeom>
                <a:avLst/>
                <a:gdLst>
                  <a:gd name="T0" fmla="*/ 60 w 130"/>
                  <a:gd name="T1" fmla="*/ 11 h 255"/>
                  <a:gd name="T2" fmla="*/ 26 w 130"/>
                  <a:gd name="T3" fmla="*/ 249 h 255"/>
                  <a:gd name="T4" fmla="*/ 51 w 130"/>
                  <a:gd name="T5" fmla="*/ 238 h 255"/>
                  <a:gd name="T6" fmla="*/ 79 w 130"/>
                  <a:gd name="T7" fmla="*/ 245 h 255"/>
                  <a:gd name="T8" fmla="*/ 129 w 130"/>
                  <a:gd name="T9" fmla="*/ 32 h 255"/>
                  <a:gd name="T10" fmla="*/ 119 w 130"/>
                  <a:gd name="T11" fmla="*/ 0 h 255"/>
                  <a:gd name="T12" fmla="*/ 60 w 130"/>
                  <a:gd name="T13" fmla="*/ 11 h 255"/>
                </a:gdLst>
                <a:ahLst/>
                <a:cxnLst>
                  <a:cxn ang="0">
                    <a:pos x="T0" y="T1"/>
                  </a:cxn>
                  <a:cxn ang="0">
                    <a:pos x="T2" y="T3"/>
                  </a:cxn>
                  <a:cxn ang="0">
                    <a:pos x="T4" y="T5"/>
                  </a:cxn>
                  <a:cxn ang="0">
                    <a:pos x="T6" y="T7"/>
                  </a:cxn>
                  <a:cxn ang="0">
                    <a:pos x="T8" y="T9"/>
                  </a:cxn>
                  <a:cxn ang="0">
                    <a:pos x="T10" y="T11"/>
                  </a:cxn>
                  <a:cxn ang="0">
                    <a:pos x="T12" y="T13"/>
                  </a:cxn>
                </a:cxnLst>
                <a:rect l="0" t="0" r="r" b="b"/>
                <a:pathLst>
                  <a:path w="130" h="255">
                    <a:moveTo>
                      <a:pt x="60" y="11"/>
                    </a:moveTo>
                    <a:cubicBezTo>
                      <a:pt x="55" y="31"/>
                      <a:pt x="0" y="249"/>
                      <a:pt x="26" y="249"/>
                    </a:cubicBezTo>
                    <a:cubicBezTo>
                      <a:pt x="33" y="249"/>
                      <a:pt x="43" y="235"/>
                      <a:pt x="51" y="238"/>
                    </a:cubicBezTo>
                    <a:cubicBezTo>
                      <a:pt x="60" y="241"/>
                      <a:pt x="62" y="255"/>
                      <a:pt x="79" y="245"/>
                    </a:cubicBezTo>
                    <a:cubicBezTo>
                      <a:pt x="96" y="236"/>
                      <a:pt x="130" y="53"/>
                      <a:pt x="129" y="32"/>
                    </a:cubicBezTo>
                    <a:cubicBezTo>
                      <a:pt x="128" y="11"/>
                      <a:pt x="119" y="0"/>
                      <a:pt x="119" y="0"/>
                    </a:cubicBezTo>
                    <a:lnTo>
                      <a:pt x="60" y="11"/>
                    </a:lnTo>
                    <a:close/>
                  </a:path>
                </a:pathLst>
              </a:custGeom>
              <a:solidFill>
                <a:srgbClr val="B4582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lnSpcReduction="10000"/>
              </a:bodyPr>
              <a:lstStyle/>
              <a:p>
                <a:pPr algn="ctr"/>
                <a:endParaRPr sz="2400"/>
              </a:p>
            </p:txBody>
          </p:sp>
          <p:sp>
            <p:nvSpPr>
              <p:cNvPr id="429" name="ïšlïḑê"/>
              <p:cNvSpPr/>
              <p:nvPr/>
            </p:nvSpPr>
            <p:spPr bwMode="auto">
              <a:xfrm>
                <a:off x="8348222" y="2484574"/>
                <a:ext cx="154127" cy="497788"/>
              </a:xfrm>
              <a:custGeom>
                <a:avLst/>
                <a:gdLst>
                  <a:gd name="T0" fmla="*/ 0 w 79"/>
                  <a:gd name="T1" fmla="*/ 238 h 255"/>
                  <a:gd name="T2" fmla="*/ 28 w 79"/>
                  <a:gd name="T3" fmla="*/ 245 h 255"/>
                  <a:gd name="T4" fmla="*/ 78 w 79"/>
                  <a:gd name="T5" fmla="*/ 32 h 255"/>
                  <a:gd name="T6" fmla="*/ 68 w 79"/>
                  <a:gd name="T7" fmla="*/ 0 h 255"/>
                  <a:gd name="T8" fmla="*/ 38 w 79"/>
                  <a:gd name="T9" fmla="*/ 50 h 255"/>
                  <a:gd name="T10" fmla="*/ 0 w 79"/>
                  <a:gd name="T11" fmla="*/ 238 h 255"/>
                </a:gdLst>
                <a:ahLst/>
                <a:cxnLst>
                  <a:cxn ang="0">
                    <a:pos x="T0" y="T1"/>
                  </a:cxn>
                  <a:cxn ang="0">
                    <a:pos x="T2" y="T3"/>
                  </a:cxn>
                  <a:cxn ang="0">
                    <a:pos x="T4" y="T5"/>
                  </a:cxn>
                  <a:cxn ang="0">
                    <a:pos x="T6" y="T7"/>
                  </a:cxn>
                  <a:cxn ang="0">
                    <a:pos x="T8" y="T9"/>
                  </a:cxn>
                  <a:cxn ang="0">
                    <a:pos x="T10" y="T11"/>
                  </a:cxn>
                </a:cxnLst>
                <a:rect l="0" t="0" r="r" b="b"/>
                <a:pathLst>
                  <a:path w="79" h="255">
                    <a:moveTo>
                      <a:pt x="0" y="238"/>
                    </a:moveTo>
                    <a:cubicBezTo>
                      <a:pt x="9" y="241"/>
                      <a:pt x="11" y="255"/>
                      <a:pt x="28" y="245"/>
                    </a:cubicBezTo>
                    <a:cubicBezTo>
                      <a:pt x="45" y="236"/>
                      <a:pt x="79" y="53"/>
                      <a:pt x="78" y="32"/>
                    </a:cubicBezTo>
                    <a:cubicBezTo>
                      <a:pt x="77" y="11"/>
                      <a:pt x="68" y="0"/>
                      <a:pt x="68" y="0"/>
                    </a:cubicBezTo>
                    <a:cubicBezTo>
                      <a:pt x="68" y="0"/>
                      <a:pt x="42" y="52"/>
                      <a:pt x="38" y="50"/>
                    </a:cubicBezTo>
                    <a:cubicBezTo>
                      <a:pt x="35" y="49"/>
                      <a:pt x="0" y="238"/>
                      <a:pt x="0" y="238"/>
                    </a:cubicBezTo>
                    <a:close/>
                  </a:path>
                </a:pathLst>
              </a:custGeom>
              <a:solidFill>
                <a:srgbClr val="A84F2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lnSpcReduction="10000"/>
              </a:bodyPr>
              <a:lstStyle/>
              <a:p>
                <a:pPr algn="ctr"/>
                <a:endParaRPr sz="2400"/>
              </a:p>
            </p:txBody>
          </p:sp>
          <p:sp>
            <p:nvSpPr>
              <p:cNvPr id="430" name="ïṧ1ïďé"/>
              <p:cNvSpPr/>
              <p:nvPr/>
            </p:nvSpPr>
            <p:spPr bwMode="auto">
              <a:xfrm>
                <a:off x="7927497" y="2359606"/>
                <a:ext cx="563396" cy="376986"/>
              </a:xfrm>
              <a:custGeom>
                <a:avLst/>
                <a:gdLst>
                  <a:gd name="T0" fmla="*/ 286 w 288"/>
                  <a:gd name="T1" fmla="*/ 70 h 193"/>
                  <a:gd name="T2" fmla="*/ 213 w 288"/>
                  <a:gd name="T3" fmla="*/ 129 h 193"/>
                  <a:gd name="T4" fmla="*/ 171 w 288"/>
                  <a:gd name="T5" fmla="*/ 180 h 193"/>
                  <a:gd name="T6" fmla="*/ 3 w 288"/>
                  <a:gd name="T7" fmla="*/ 128 h 193"/>
                  <a:gd name="T8" fmla="*/ 28 w 288"/>
                  <a:gd name="T9" fmla="*/ 28 h 193"/>
                  <a:gd name="T10" fmla="*/ 96 w 288"/>
                  <a:gd name="T11" fmla="*/ 6 h 193"/>
                  <a:gd name="T12" fmla="*/ 286 w 288"/>
                  <a:gd name="T13" fmla="*/ 70 h 193"/>
                </a:gdLst>
                <a:ahLst/>
                <a:cxnLst>
                  <a:cxn ang="0">
                    <a:pos x="T0" y="T1"/>
                  </a:cxn>
                  <a:cxn ang="0">
                    <a:pos x="T2" y="T3"/>
                  </a:cxn>
                  <a:cxn ang="0">
                    <a:pos x="T4" y="T5"/>
                  </a:cxn>
                  <a:cxn ang="0">
                    <a:pos x="T6" y="T7"/>
                  </a:cxn>
                  <a:cxn ang="0">
                    <a:pos x="T8" y="T9"/>
                  </a:cxn>
                  <a:cxn ang="0">
                    <a:pos x="T10" y="T11"/>
                  </a:cxn>
                  <a:cxn ang="0">
                    <a:pos x="T12" y="T13"/>
                  </a:cxn>
                </a:cxnLst>
                <a:rect l="0" t="0" r="r" b="b"/>
                <a:pathLst>
                  <a:path w="288" h="193">
                    <a:moveTo>
                      <a:pt x="286" y="70"/>
                    </a:moveTo>
                    <a:cubicBezTo>
                      <a:pt x="268" y="74"/>
                      <a:pt x="234" y="94"/>
                      <a:pt x="213" y="129"/>
                    </a:cubicBezTo>
                    <a:cubicBezTo>
                      <a:pt x="193" y="163"/>
                      <a:pt x="210" y="168"/>
                      <a:pt x="171" y="180"/>
                    </a:cubicBezTo>
                    <a:cubicBezTo>
                      <a:pt x="132" y="193"/>
                      <a:pt x="6" y="142"/>
                      <a:pt x="3" y="128"/>
                    </a:cubicBezTo>
                    <a:cubicBezTo>
                      <a:pt x="0" y="114"/>
                      <a:pt x="10" y="55"/>
                      <a:pt x="28" y="28"/>
                    </a:cubicBezTo>
                    <a:cubicBezTo>
                      <a:pt x="46" y="0"/>
                      <a:pt x="85" y="4"/>
                      <a:pt x="96" y="6"/>
                    </a:cubicBezTo>
                    <a:cubicBezTo>
                      <a:pt x="108" y="8"/>
                      <a:pt x="288" y="40"/>
                      <a:pt x="286" y="70"/>
                    </a:cubicBezTo>
                    <a:close/>
                  </a:path>
                </a:pathLst>
              </a:custGeom>
              <a:solidFill>
                <a:srgbClr val="C86C3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70000" lnSpcReduction="20000"/>
              </a:bodyPr>
              <a:lstStyle/>
              <a:p>
                <a:pPr algn="ctr"/>
                <a:endParaRPr sz="2400"/>
              </a:p>
            </p:txBody>
          </p:sp>
          <p:sp>
            <p:nvSpPr>
              <p:cNvPr id="431" name="ïSļidé"/>
              <p:cNvSpPr/>
              <p:nvPr/>
            </p:nvSpPr>
            <p:spPr bwMode="auto">
              <a:xfrm>
                <a:off x="7945201" y="2368979"/>
                <a:ext cx="519658" cy="316585"/>
              </a:xfrm>
              <a:custGeom>
                <a:avLst/>
                <a:gdLst>
                  <a:gd name="T0" fmla="*/ 76 w 266"/>
                  <a:gd name="T1" fmla="*/ 0 h 162"/>
                  <a:gd name="T2" fmla="*/ 87 w 266"/>
                  <a:gd name="T3" fmla="*/ 1 h 162"/>
                  <a:gd name="T4" fmla="*/ 266 w 266"/>
                  <a:gd name="T5" fmla="*/ 51 h 162"/>
                  <a:gd name="T6" fmla="*/ 245 w 266"/>
                  <a:gd name="T7" fmla="*/ 61 h 162"/>
                  <a:gd name="T8" fmla="*/ 182 w 266"/>
                  <a:gd name="T9" fmla="*/ 118 h 162"/>
                  <a:gd name="T10" fmla="*/ 142 w 266"/>
                  <a:gd name="T11" fmla="*/ 161 h 162"/>
                  <a:gd name="T12" fmla="*/ 7 w 266"/>
                  <a:gd name="T13" fmla="*/ 108 h 162"/>
                  <a:gd name="T14" fmla="*/ 32 w 266"/>
                  <a:gd name="T15" fmla="*/ 27 h 162"/>
                  <a:gd name="T16" fmla="*/ 76 w 266"/>
                  <a:gd name="T1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162">
                    <a:moveTo>
                      <a:pt x="76" y="0"/>
                    </a:moveTo>
                    <a:cubicBezTo>
                      <a:pt x="81" y="0"/>
                      <a:pt x="85" y="1"/>
                      <a:pt x="87" y="1"/>
                    </a:cubicBezTo>
                    <a:cubicBezTo>
                      <a:pt x="97" y="3"/>
                      <a:pt x="227" y="26"/>
                      <a:pt x="266" y="51"/>
                    </a:cubicBezTo>
                    <a:cubicBezTo>
                      <a:pt x="260" y="53"/>
                      <a:pt x="253" y="56"/>
                      <a:pt x="245" y="61"/>
                    </a:cubicBezTo>
                    <a:cubicBezTo>
                      <a:pt x="218" y="78"/>
                      <a:pt x="193" y="95"/>
                      <a:pt x="182" y="118"/>
                    </a:cubicBezTo>
                    <a:cubicBezTo>
                      <a:pt x="172" y="141"/>
                      <a:pt x="160" y="162"/>
                      <a:pt x="142" y="161"/>
                    </a:cubicBezTo>
                    <a:cubicBezTo>
                      <a:pt x="123" y="160"/>
                      <a:pt x="13" y="119"/>
                      <a:pt x="7" y="108"/>
                    </a:cubicBezTo>
                    <a:cubicBezTo>
                      <a:pt x="0" y="97"/>
                      <a:pt x="18" y="45"/>
                      <a:pt x="32" y="27"/>
                    </a:cubicBezTo>
                    <a:cubicBezTo>
                      <a:pt x="41" y="15"/>
                      <a:pt x="62" y="6"/>
                      <a:pt x="76" y="0"/>
                    </a:cubicBezTo>
                    <a:close/>
                  </a:path>
                </a:pathLst>
              </a:custGeom>
              <a:solidFill>
                <a:srgbClr val="9A4E2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55000" lnSpcReduction="20000"/>
              </a:bodyPr>
              <a:lstStyle/>
              <a:p>
                <a:pPr algn="ctr"/>
                <a:endParaRPr sz="2400"/>
              </a:p>
            </p:txBody>
          </p:sp>
          <p:sp>
            <p:nvSpPr>
              <p:cNvPr id="432" name="îSḷïḓê"/>
              <p:cNvSpPr/>
              <p:nvPr/>
            </p:nvSpPr>
            <p:spPr bwMode="auto">
              <a:xfrm>
                <a:off x="8395084" y="1930550"/>
                <a:ext cx="216611" cy="696695"/>
              </a:xfrm>
              <a:custGeom>
                <a:avLst/>
                <a:gdLst>
                  <a:gd name="T0" fmla="*/ 98 w 111"/>
                  <a:gd name="T1" fmla="*/ 15 h 357"/>
                  <a:gd name="T2" fmla="*/ 22 w 111"/>
                  <a:gd name="T3" fmla="*/ 353 h 357"/>
                  <a:gd name="T4" fmla="*/ 0 w 111"/>
                  <a:gd name="T5" fmla="*/ 352 h 357"/>
                  <a:gd name="T6" fmla="*/ 63 w 111"/>
                  <a:gd name="T7" fmla="*/ 7 h 357"/>
                  <a:gd name="T8" fmla="*/ 98 w 111"/>
                  <a:gd name="T9" fmla="*/ 15 h 357"/>
                </a:gdLst>
                <a:ahLst/>
                <a:cxnLst>
                  <a:cxn ang="0">
                    <a:pos x="T0" y="T1"/>
                  </a:cxn>
                  <a:cxn ang="0">
                    <a:pos x="T2" y="T3"/>
                  </a:cxn>
                  <a:cxn ang="0">
                    <a:pos x="T4" y="T5"/>
                  </a:cxn>
                  <a:cxn ang="0">
                    <a:pos x="T6" y="T7"/>
                  </a:cxn>
                  <a:cxn ang="0">
                    <a:pos x="T8" y="T9"/>
                  </a:cxn>
                </a:cxnLst>
                <a:rect l="0" t="0" r="r" b="b"/>
                <a:pathLst>
                  <a:path w="111" h="357">
                    <a:moveTo>
                      <a:pt x="98" y="15"/>
                    </a:moveTo>
                    <a:cubicBezTo>
                      <a:pt x="94" y="52"/>
                      <a:pt x="111" y="179"/>
                      <a:pt x="22" y="353"/>
                    </a:cubicBezTo>
                    <a:cubicBezTo>
                      <a:pt x="20" y="357"/>
                      <a:pt x="0" y="352"/>
                      <a:pt x="0" y="352"/>
                    </a:cubicBezTo>
                    <a:cubicBezTo>
                      <a:pt x="102" y="115"/>
                      <a:pt x="62" y="8"/>
                      <a:pt x="63" y="7"/>
                    </a:cubicBezTo>
                    <a:cubicBezTo>
                      <a:pt x="64" y="0"/>
                      <a:pt x="97" y="9"/>
                      <a:pt x="98" y="15"/>
                    </a:cubicBez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433" name="ïśḻiḋe"/>
              <p:cNvSpPr/>
              <p:nvPr/>
            </p:nvSpPr>
            <p:spPr bwMode="auto">
              <a:xfrm>
                <a:off x="8395084" y="1937840"/>
                <a:ext cx="208280" cy="683157"/>
              </a:xfrm>
              <a:custGeom>
                <a:avLst/>
                <a:gdLst>
                  <a:gd name="T0" fmla="*/ 10 w 107"/>
                  <a:gd name="T1" fmla="*/ 350 h 350"/>
                  <a:gd name="T2" fmla="*/ 0 w 107"/>
                  <a:gd name="T3" fmla="*/ 348 h 350"/>
                  <a:gd name="T4" fmla="*/ 63 w 107"/>
                  <a:gd name="T5" fmla="*/ 3 h 350"/>
                  <a:gd name="T6" fmla="*/ 77 w 107"/>
                  <a:gd name="T7" fmla="*/ 1 h 350"/>
                  <a:gd name="T8" fmla="*/ 10 w 107"/>
                  <a:gd name="T9" fmla="*/ 350 h 350"/>
                </a:gdLst>
                <a:ahLst/>
                <a:cxnLst>
                  <a:cxn ang="0">
                    <a:pos x="T0" y="T1"/>
                  </a:cxn>
                  <a:cxn ang="0">
                    <a:pos x="T2" y="T3"/>
                  </a:cxn>
                  <a:cxn ang="0">
                    <a:pos x="T4" y="T5"/>
                  </a:cxn>
                  <a:cxn ang="0">
                    <a:pos x="T6" y="T7"/>
                  </a:cxn>
                  <a:cxn ang="0">
                    <a:pos x="T8" y="T9"/>
                  </a:cxn>
                </a:cxnLst>
                <a:rect l="0" t="0" r="r" b="b"/>
                <a:pathLst>
                  <a:path w="107" h="350">
                    <a:moveTo>
                      <a:pt x="10" y="350"/>
                    </a:moveTo>
                    <a:cubicBezTo>
                      <a:pt x="5" y="349"/>
                      <a:pt x="0" y="348"/>
                      <a:pt x="0" y="348"/>
                    </a:cubicBezTo>
                    <a:cubicBezTo>
                      <a:pt x="102" y="111"/>
                      <a:pt x="62" y="4"/>
                      <a:pt x="63" y="3"/>
                    </a:cubicBezTo>
                    <a:cubicBezTo>
                      <a:pt x="63" y="0"/>
                      <a:pt x="70" y="0"/>
                      <a:pt x="77" y="1"/>
                    </a:cubicBezTo>
                    <a:cubicBezTo>
                      <a:pt x="107" y="68"/>
                      <a:pt x="46" y="276"/>
                      <a:pt x="10" y="350"/>
                    </a:cubicBezTo>
                    <a:close/>
                  </a:path>
                </a:pathLst>
              </a:custGeom>
              <a:solidFill>
                <a:srgbClr val="79634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434" name="iśḷïḓê"/>
              <p:cNvSpPr/>
              <p:nvPr/>
            </p:nvSpPr>
            <p:spPr bwMode="auto">
              <a:xfrm>
                <a:off x="8259703" y="1660829"/>
                <a:ext cx="291591" cy="136423"/>
              </a:xfrm>
              <a:custGeom>
                <a:avLst/>
                <a:gdLst>
                  <a:gd name="T0" fmla="*/ 74 w 149"/>
                  <a:gd name="T1" fmla="*/ 61 h 70"/>
                  <a:gd name="T2" fmla="*/ 148 w 149"/>
                  <a:gd name="T3" fmla="*/ 26 h 70"/>
                  <a:gd name="T4" fmla="*/ 141 w 149"/>
                  <a:gd name="T5" fmla="*/ 0 h 70"/>
                  <a:gd name="T6" fmla="*/ 92 w 149"/>
                  <a:gd name="T7" fmla="*/ 29 h 70"/>
                  <a:gd name="T8" fmla="*/ 0 w 149"/>
                  <a:gd name="T9" fmla="*/ 38 h 70"/>
                  <a:gd name="T10" fmla="*/ 7 w 149"/>
                  <a:gd name="T11" fmla="*/ 67 h 70"/>
                  <a:gd name="T12" fmla="*/ 74 w 149"/>
                  <a:gd name="T13" fmla="*/ 61 h 70"/>
                </a:gdLst>
                <a:ahLst/>
                <a:cxnLst>
                  <a:cxn ang="0">
                    <a:pos x="T0" y="T1"/>
                  </a:cxn>
                  <a:cxn ang="0">
                    <a:pos x="T2" y="T3"/>
                  </a:cxn>
                  <a:cxn ang="0">
                    <a:pos x="T4" y="T5"/>
                  </a:cxn>
                  <a:cxn ang="0">
                    <a:pos x="T6" y="T7"/>
                  </a:cxn>
                  <a:cxn ang="0">
                    <a:pos x="T8" y="T9"/>
                  </a:cxn>
                  <a:cxn ang="0">
                    <a:pos x="T10" y="T11"/>
                  </a:cxn>
                  <a:cxn ang="0">
                    <a:pos x="T12" y="T13"/>
                  </a:cxn>
                </a:cxnLst>
                <a:rect l="0" t="0" r="r" b="b"/>
                <a:pathLst>
                  <a:path w="149" h="70">
                    <a:moveTo>
                      <a:pt x="74" y="61"/>
                    </a:moveTo>
                    <a:cubicBezTo>
                      <a:pt x="117" y="48"/>
                      <a:pt x="148" y="29"/>
                      <a:pt x="148" y="26"/>
                    </a:cubicBezTo>
                    <a:cubicBezTo>
                      <a:pt x="149" y="23"/>
                      <a:pt x="144" y="9"/>
                      <a:pt x="141" y="0"/>
                    </a:cubicBezTo>
                    <a:cubicBezTo>
                      <a:pt x="130" y="9"/>
                      <a:pt x="114" y="20"/>
                      <a:pt x="92" y="29"/>
                    </a:cubicBezTo>
                    <a:cubicBezTo>
                      <a:pt x="48" y="47"/>
                      <a:pt x="0" y="38"/>
                      <a:pt x="0" y="38"/>
                    </a:cubicBezTo>
                    <a:cubicBezTo>
                      <a:pt x="0" y="38"/>
                      <a:pt x="1" y="52"/>
                      <a:pt x="7" y="67"/>
                    </a:cubicBezTo>
                    <a:cubicBezTo>
                      <a:pt x="18" y="68"/>
                      <a:pt x="42" y="70"/>
                      <a:pt x="74"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35" name="iṡḷídê"/>
              <p:cNvSpPr/>
              <p:nvPr/>
            </p:nvSpPr>
            <p:spPr bwMode="auto">
              <a:xfrm>
                <a:off x="8316980" y="1787879"/>
                <a:ext cx="218693" cy="87477"/>
              </a:xfrm>
              <a:custGeom>
                <a:avLst/>
                <a:gdLst>
                  <a:gd name="T0" fmla="*/ 107 w 112"/>
                  <a:gd name="T1" fmla="*/ 0 h 45"/>
                  <a:gd name="T2" fmla="*/ 37 w 112"/>
                  <a:gd name="T3" fmla="*/ 20 h 45"/>
                  <a:gd name="T4" fmla="*/ 0 w 112"/>
                  <a:gd name="T5" fmla="*/ 28 h 45"/>
                  <a:gd name="T6" fmla="*/ 44 w 112"/>
                  <a:gd name="T7" fmla="*/ 44 h 45"/>
                  <a:gd name="T8" fmla="*/ 68 w 112"/>
                  <a:gd name="T9" fmla="*/ 42 h 45"/>
                  <a:gd name="T10" fmla="*/ 112 w 112"/>
                  <a:gd name="T11" fmla="*/ 15 h 45"/>
                  <a:gd name="T12" fmla="*/ 107 w 112"/>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12" h="45">
                    <a:moveTo>
                      <a:pt x="107" y="0"/>
                    </a:moveTo>
                    <a:cubicBezTo>
                      <a:pt x="107" y="0"/>
                      <a:pt x="66" y="14"/>
                      <a:pt x="37" y="20"/>
                    </a:cubicBezTo>
                    <a:cubicBezTo>
                      <a:pt x="19" y="24"/>
                      <a:pt x="7" y="27"/>
                      <a:pt x="0" y="28"/>
                    </a:cubicBezTo>
                    <a:cubicBezTo>
                      <a:pt x="13" y="38"/>
                      <a:pt x="28" y="43"/>
                      <a:pt x="44" y="44"/>
                    </a:cubicBezTo>
                    <a:cubicBezTo>
                      <a:pt x="52" y="45"/>
                      <a:pt x="60" y="44"/>
                      <a:pt x="68" y="42"/>
                    </a:cubicBezTo>
                    <a:cubicBezTo>
                      <a:pt x="85" y="38"/>
                      <a:pt x="100" y="29"/>
                      <a:pt x="112" y="15"/>
                    </a:cubicBezTo>
                    <a:cubicBezTo>
                      <a:pt x="110" y="9"/>
                      <a:pt x="107" y="0"/>
                      <a:pt x="10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36" name="išḻíḓe"/>
              <p:cNvSpPr/>
              <p:nvPr/>
            </p:nvSpPr>
            <p:spPr bwMode="auto">
              <a:xfrm>
                <a:off x="7886882" y="1613965"/>
                <a:ext cx="145796" cy="162458"/>
              </a:xfrm>
              <a:custGeom>
                <a:avLst/>
                <a:gdLst>
                  <a:gd name="T0" fmla="*/ 51 w 75"/>
                  <a:gd name="T1" fmla="*/ 14 h 83"/>
                  <a:gd name="T2" fmla="*/ 26 w 75"/>
                  <a:gd name="T3" fmla="*/ 62 h 83"/>
                  <a:gd name="T4" fmla="*/ 60 w 75"/>
                  <a:gd name="T5" fmla="*/ 75 h 83"/>
                  <a:gd name="T6" fmla="*/ 66 w 75"/>
                  <a:gd name="T7" fmla="*/ 53 h 83"/>
                  <a:gd name="T8" fmla="*/ 50 w 75"/>
                  <a:gd name="T9" fmla="*/ 42 h 83"/>
                  <a:gd name="T10" fmla="*/ 57 w 75"/>
                  <a:gd name="T11" fmla="*/ 32 h 83"/>
                  <a:gd name="T12" fmla="*/ 51 w 75"/>
                  <a:gd name="T13" fmla="*/ 14 h 83"/>
                </a:gdLst>
                <a:ahLst/>
                <a:cxnLst>
                  <a:cxn ang="0">
                    <a:pos x="T0" y="T1"/>
                  </a:cxn>
                  <a:cxn ang="0">
                    <a:pos x="T2" y="T3"/>
                  </a:cxn>
                  <a:cxn ang="0">
                    <a:pos x="T4" y="T5"/>
                  </a:cxn>
                  <a:cxn ang="0">
                    <a:pos x="T6" y="T7"/>
                  </a:cxn>
                  <a:cxn ang="0">
                    <a:pos x="T8" y="T9"/>
                  </a:cxn>
                  <a:cxn ang="0">
                    <a:pos x="T10" y="T11"/>
                  </a:cxn>
                  <a:cxn ang="0">
                    <a:pos x="T12" y="T13"/>
                  </a:cxn>
                </a:cxnLst>
                <a:rect l="0" t="0" r="r" b="b"/>
                <a:pathLst>
                  <a:path w="75" h="83">
                    <a:moveTo>
                      <a:pt x="51" y="14"/>
                    </a:moveTo>
                    <a:cubicBezTo>
                      <a:pt x="34" y="0"/>
                      <a:pt x="0" y="34"/>
                      <a:pt x="26" y="62"/>
                    </a:cubicBezTo>
                    <a:cubicBezTo>
                      <a:pt x="40" y="76"/>
                      <a:pt x="49" y="83"/>
                      <a:pt x="60" y="75"/>
                    </a:cubicBezTo>
                    <a:cubicBezTo>
                      <a:pt x="71" y="67"/>
                      <a:pt x="75" y="57"/>
                      <a:pt x="66" y="53"/>
                    </a:cubicBezTo>
                    <a:cubicBezTo>
                      <a:pt x="58" y="49"/>
                      <a:pt x="50" y="49"/>
                      <a:pt x="50" y="42"/>
                    </a:cubicBezTo>
                    <a:cubicBezTo>
                      <a:pt x="51" y="35"/>
                      <a:pt x="52" y="35"/>
                      <a:pt x="57" y="32"/>
                    </a:cubicBezTo>
                    <a:cubicBezTo>
                      <a:pt x="61" y="29"/>
                      <a:pt x="51" y="14"/>
                      <a:pt x="51" y="14"/>
                    </a:cubicBezTo>
                    <a:close/>
                  </a:path>
                </a:pathLst>
              </a:custGeom>
              <a:solidFill>
                <a:srgbClr val="CF8F7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37" name="î$ľïḋé"/>
              <p:cNvSpPr/>
              <p:nvPr/>
            </p:nvSpPr>
            <p:spPr bwMode="auto">
              <a:xfrm>
                <a:off x="8473190" y="1439011"/>
                <a:ext cx="98933" cy="61443"/>
              </a:xfrm>
              <a:custGeom>
                <a:avLst/>
                <a:gdLst>
                  <a:gd name="T0" fmla="*/ 17 w 51"/>
                  <a:gd name="T1" fmla="*/ 21 h 32"/>
                  <a:gd name="T2" fmla="*/ 30 w 51"/>
                  <a:gd name="T3" fmla="*/ 27 h 32"/>
                  <a:gd name="T4" fmla="*/ 33 w 51"/>
                  <a:gd name="T5" fmla="*/ 14 h 32"/>
                  <a:gd name="T6" fmla="*/ 51 w 51"/>
                  <a:gd name="T7" fmla="*/ 0 h 32"/>
                  <a:gd name="T8" fmla="*/ 2 w 51"/>
                  <a:gd name="T9" fmla="*/ 23 h 32"/>
                  <a:gd name="T10" fmla="*/ 17 w 51"/>
                  <a:gd name="T11" fmla="*/ 21 h 32"/>
                </a:gdLst>
                <a:ahLst/>
                <a:cxnLst>
                  <a:cxn ang="0">
                    <a:pos x="T0" y="T1"/>
                  </a:cxn>
                  <a:cxn ang="0">
                    <a:pos x="T2" y="T3"/>
                  </a:cxn>
                  <a:cxn ang="0">
                    <a:pos x="T4" y="T5"/>
                  </a:cxn>
                  <a:cxn ang="0">
                    <a:pos x="T6" y="T7"/>
                  </a:cxn>
                  <a:cxn ang="0">
                    <a:pos x="T8" y="T9"/>
                  </a:cxn>
                  <a:cxn ang="0">
                    <a:pos x="T10" y="T11"/>
                  </a:cxn>
                </a:cxnLst>
                <a:rect l="0" t="0" r="r" b="b"/>
                <a:pathLst>
                  <a:path w="51" h="32">
                    <a:moveTo>
                      <a:pt x="17" y="21"/>
                    </a:moveTo>
                    <a:cubicBezTo>
                      <a:pt x="19" y="26"/>
                      <a:pt x="22" y="32"/>
                      <a:pt x="30" y="27"/>
                    </a:cubicBezTo>
                    <a:cubicBezTo>
                      <a:pt x="37" y="22"/>
                      <a:pt x="33" y="14"/>
                      <a:pt x="33" y="14"/>
                    </a:cubicBezTo>
                    <a:cubicBezTo>
                      <a:pt x="51" y="0"/>
                      <a:pt x="51" y="0"/>
                      <a:pt x="51" y="0"/>
                    </a:cubicBezTo>
                    <a:cubicBezTo>
                      <a:pt x="30" y="10"/>
                      <a:pt x="0" y="24"/>
                      <a:pt x="2" y="23"/>
                    </a:cubicBezTo>
                    <a:cubicBezTo>
                      <a:pt x="4" y="26"/>
                      <a:pt x="12" y="23"/>
                      <a:pt x="17" y="21"/>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38" name="íšlîďè"/>
              <p:cNvSpPr/>
              <p:nvPr/>
            </p:nvSpPr>
            <p:spPr bwMode="auto">
              <a:xfrm>
                <a:off x="8455485" y="1383817"/>
                <a:ext cx="122885" cy="82271"/>
              </a:xfrm>
              <a:custGeom>
                <a:avLst/>
                <a:gdLst>
                  <a:gd name="T0" fmla="*/ 63 w 63"/>
                  <a:gd name="T1" fmla="*/ 6 h 42"/>
                  <a:gd name="T2" fmla="*/ 0 w 63"/>
                  <a:gd name="T3" fmla="*/ 38 h 42"/>
                  <a:gd name="T4" fmla="*/ 28 w 63"/>
                  <a:gd name="T5" fmla="*/ 27 h 42"/>
                  <a:gd name="T6" fmla="*/ 63 w 63"/>
                  <a:gd name="T7" fmla="*/ 6 h 42"/>
                </a:gdLst>
                <a:ahLst/>
                <a:cxnLst>
                  <a:cxn ang="0">
                    <a:pos x="T0" y="T1"/>
                  </a:cxn>
                  <a:cxn ang="0">
                    <a:pos x="T2" y="T3"/>
                  </a:cxn>
                  <a:cxn ang="0">
                    <a:pos x="T4" y="T5"/>
                  </a:cxn>
                  <a:cxn ang="0">
                    <a:pos x="T6" y="T7"/>
                  </a:cxn>
                </a:cxnLst>
                <a:rect l="0" t="0" r="r" b="b"/>
                <a:pathLst>
                  <a:path w="63" h="42">
                    <a:moveTo>
                      <a:pt x="63" y="6"/>
                    </a:moveTo>
                    <a:cubicBezTo>
                      <a:pt x="50" y="0"/>
                      <a:pt x="0" y="12"/>
                      <a:pt x="0" y="38"/>
                    </a:cubicBezTo>
                    <a:cubicBezTo>
                      <a:pt x="0" y="42"/>
                      <a:pt x="14" y="35"/>
                      <a:pt x="28" y="27"/>
                    </a:cubicBezTo>
                    <a:cubicBezTo>
                      <a:pt x="42" y="19"/>
                      <a:pt x="57" y="10"/>
                      <a:pt x="63" y="6"/>
                    </a:cubicBez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39" name="iṧļïḑé"/>
              <p:cNvSpPr/>
              <p:nvPr/>
            </p:nvSpPr>
            <p:spPr bwMode="auto">
              <a:xfrm>
                <a:off x="7802530" y="2051353"/>
                <a:ext cx="404062" cy="627963"/>
              </a:xfrm>
              <a:custGeom>
                <a:avLst/>
                <a:gdLst>
                  <a:gd name="T0" fmla="*/ 207 w 207"/>
                  <a:gd name="T1" fmla="*/ 37 h 322"/>
                  <a:gd name="T2" fmla="*/ 116 w 207"/>
                  <a:gd name="T3" fmla="*/ 123 h 322"/>
                  <a:gd name="T4" fmla="*/ 73 w 207"/>
                  <a:gd name="T5" fmla="*/ 227 h 322"/>
                  <a:gd name="T6" fmla="*/ 103 w 207"/>
                  <a:gd name="T7" fmla="*/ 254 h 322"/>
                  <a:gd name="T8" fmla="*/ 102 w 207"/>
                  <a:gd name="T9" fmla="*/ 295 h 322"/>
                  <a:gd name="T10" fmla="*/ 21 w 207"/>
                  <a:gd name="T11" fmla="*/ 313 h 322"/>
                  <a:gd name="T12" fmla="*/ 16 w 207"/>
                  <a:gd name="T13" fmla="*/ 250 h 322"/>
                  <a:gd name="T14" fmla="*/ 98 w 207"/>
                  <a:gd name="T15" fmla="*/ 70 h 322"/>
                  <a:gd name="T16" fmla="*/ 171 w 207"/>
                  <a:gd name="T17" fmla="*/ 0 h 322"/>
                  <a:gd name="T18" fmla="*/ 207 w 207"/>
                  <a:gd name="T19" fmla="*/ 3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322">
                    <a:moveTo>
                      <a:pt x="207" y="37"/>
                    </a:moveTo>
                    <a:cubicBezTo>
                      <a:pt x="193" y="54"/>
                      <a:pt x="159" y="60"/>
                      <a:pt x="116" y="123"/>
                    </a:cubicBezTo>
                    <a:cubicBezTo>
                      <a:pt x="72" y="187"/>
                      <a:pt x="73" y="227"/>
                      <a:pt x="73" y="227"/>
                    </a:cubicBezTo>
                    <a:cubicBezTo>
                      <a:pt x="73" y="227"/>
                      <a:pt x="98" y="243"/>
                      <a:pt x="103" y="254"/>
                    </a:cubicBezTo>
                    <a:cubicBezTo>
                      <a:pt x="108" y="266"/>
                      <a:pt x="118" y="275"/>
                      <a:pt x="102" y="295"/>
                    </a:cubicBezTo>
                    <a:cubicBezTo>
                      <a:pt x="86" y="316"/>
                      <a:pt x="43" y="322"/>
                      <a:pt x="21" y="313"/>
                    </a:cubicBezTo>
                    <a:cubicBezTo>
                      <a:pt x="0" y="304"/>
                      <a:pt x="9" y="269"/>
                      <a:pt x="16" y="250"/>
                    </a:cubicBezTo>
                    <a:cubicBezTo>
                      <a:pt x="40" y="185"/>
                      <a:pt x="49" y="130"/>
                      <a:pt x="98" y="70"/>
                    </a:cubicBezTo>
                    <a:cubicBezTo>
                      <a:pt x="139" y="21"/>
                      <a:pt x="171" y="0"/>
                      <a:pt x="171" y="0"/>
                    </a:cubicBezTo>
                    <a:lnTo>
                      <a:pt x="207" y="37"/>
                    </a:ln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440" name="iṧľîḓê"/>
              <p:cNvSpPr/>
              <p:nvPr/>
            </p:nvSpPr>
            <p:spPr bwMode="auto">
              <a:xfrm>
                <a:off x="7913959" y="2181528"/>
                <a:ext cx="173914" cy="338455"/>
              </a:xfrm>
              <a:custGeom>
                <a:avLst/>
                <a:gdLst>
                  <a:gd name="T0" fmla="*/ 89 w 89"/>
                  <a:gd name="T1" fmla="*/ 18 h 173"/>
                  <a:gd name="T2" fmla="*/ 59 w 89"/>
                  <a:gd name="T3" fmla="*/ 56 h 173"/>
                  <a:gd name="T4" fmla="*/ 16 w 89"/>
                  <a:gd name="T5" fmla="*/ 160 h 173"/>
                  <a:gd name="T6" fmla="*/ 8 w 89"/>
                  <a:gd name="T7" fmla="*/ 173 h 173"/>
                  <a:gd name="T8" fmla="*/ 68 w 89"/>
                  <a:gd name="T9" fmla="*/ 0 h 173"/>
                  <a:gd name="T10" fmla="*/ 89 w 89"/>
                  <a:gd name="T11" fmla="*/ 18 h 173"/>
                </a:gdLst>
                <a:ahLst/>
                <a:cxnLst>
                  <a:cxn ang="0">
                    <a:pos x="T0" y="T1"/>
                  </a:cxn>
                  <a:cxn ang="0">
                    <a:pos x="T2" y="T3"/>
                  </a:cxn>
                  <a:cxn ang="0">
                    <a:pos x="T4" y="T5"/>
                  </a:cxn>
                  <a:cxn ang="0">
                    <a:pos x="T6" y="T7"/>
                  </a:cxn>
                  <a:cxn ang="0">
                    <a:pos x="T8" y="T9"/>
                  </a:cxn>
                  <a:cxn ang="0">
                    <a:pos x="T10" y="T11"/>
                  </a:cxn>
                </a:cxnLst>
                <a:rect l="0" t="0" r="r" b="b"/>
                <a:pathLst>
                  <a:path w="89" h="173">
                    <a:moveTo>
                      <a:pt x="89" y="18"/>
                    </a:moveTo>
                    <a:cubicBezTo>
                      <a:pt x="80" y="28"/>
                      <a:pt x="69" y="40"/>
                      <a:pt x="59" y="56"/>
                    </a:cubicBezTo>
                    <a:cubicBezTo>
                      <a:pt x="15" y="120"/>
                      <a:pt x="16" y="160"/>
                      <a:pt x="16" y="160"/>
                    </a:cubicBezTo>
                    <a:cubicBezTo>
                      <a:pt x="8" y="173"/>
                      <a:pt x="8" y="173"/>
                      <a:pt x="8" y="173"/>
                    </a:cubicBezTo>
                    <a:cubicBezTo>
                      <a:pt x="0" y="101"/>
                      <a:pt x="32" y="60"/>
                      <a:pt x="68" y="0"/>
                    </a:cubicBezTo>
                    <a:lnTo>
                      <a:pt x="89" y="18"/>
                    </a:ln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2500" lnSpcReduction="20000"/>
              </a:bodyPr>
              <a:lstStyle/>
              <a:p>
                <a:pPr algn="ctr"/>
                <a:endParaRPr sz="2400"/>
              </a:p>
            </p:txBody>
          </p:sp>
          <p:sp>
            <p:nvSpPr>
              <p:cNvPr id="441" name="ïsḻïḓê"/>
              <p:cNvSpPr/>
              <p:nvPr/>
            </p:nvSpPr>
            <p:spPr bwMode="auto">
              <a:xfrm>
                <a:off x="7964988" y="2551223"/>
                <a:ext cx="48946" cy="54153"/>
              </a:xfrm>
              <a:custGeom>
                <a:avLst/>
                <a:gdLst>
                  <a:gd name="T0" fmla="*/ 24 w 25"/>
                  <a:gd name="T1" fmla="*/ 7 h 28"/>
                  <a:gd name="T2" fmla="*/ 25 w 25"/>
                  <a:gd name="T3" fmla="*/ 10 h 28"/>
                  <a:gd name="T4" fmla="*/ 16 w 25"/>
                  <a:gd name="T5" fmla="*/ 14 h 28"/>
                  <a:gd name="T6" fmla="*/ 12 w 25"/>
                  <a:gd name="T7" fmla="*/ 25 h 28"/>
                  <a:gd name="T8" fmla="*/ 11 w 25"/>
                  <a:gd name="T9" fmla="*/ 15 h 28"/>
                  <a:gd name="T10" fmla="*/ 0 w 25"/>
                  <a:gd name="T11" fmla="*/ 0 h 28"/>
                  <a:gd name="T12" fmla="*/ 16 w 25"/>
                  <a:gd name="T13" fmla="*/ 11 h 28"/>
                  <a:gd name="T14" fmla="*/ 24 w 25"/>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4" y="7"/>
                    </a:moveTo>
                    <a:cubicBezTo>
                      <a:pt x="25" y="8"/>
                      <a:pt x="25" y="9"/>
                      <a:pt x="25" y="10"/>
                    </a:cubicBezTo>
                    <a:cubicBezTo>
                      <a:pt x="22" y="12"/>
                      <a:pt x="18" y="14"/>
                      <a:pt x="16" y="14"/>
                    </a:cubicBezTo>
                    <a:cubicBezTo>
                      <a:pt x="13" y="15"/>
                      <a:pt x="14" y="22"/>
                      <a:pt x="12" y="25"/>
                    </a:cubicBezTo>
                    <a:cubicBezTo>
                      <a:pt x="11" y="28"/>
                      <a:pt x="11" y="17"/>
                      <a:pt x="11" y="15"/>
                    </a:cubicBezTo>
                    <a:cubicBezTo>
                      <a:pt x="10" y="12"/>
                      <a:pt x="0" y="0"/>
                      <a:pt x="0" y="0"/>
                    </a:cubicBezTo>
                    <a:cubicBezTo>
                      <a:pt x="0" y="0"/>
                      <a:pt x="13" y="10"/>
                      <a:pt x="16" y="11"/>
                    </a:cubicBezTo>
                    <a:cubicBezTo>
                      <a:pt x="17" y="12"/>
                      <a:pt x="21" y="10"/>
                      <a:pt x="24" y="7"/>
                    </a:cubicBezTo>
                    <a:close/>
                  </a:path>
                </a:pathLst>
              </a:custGeom>
              <a:solidFill>
                <a:srgbClr val="CF8F7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42" name="ïṥļïḑê"/>
              <p:cNvSpPr/>
              <p:nvPr/>
            </p:nvSpPr>
            <p:spPr bwMode="auto">
              <a:xfrm>
                <a:off x="7969153" y="1973248"/>
                <a:ext cx="361365" cy="308254"/>
              </a:xfrm>
              <a:custGeom>
                <a:avLst/>
                <a:gdLst>
                  <a:gd name="T0" fmla="*/ 180 w 185"/>
                  <a:gd name="T1" fmla="*/ 84 h 158"/>
                  <a:gd name="T2" fmla="*/ 57 w 185"/>
                  <a:gd name="T3" fmla="*/ 148 h 158"/>
                  <a:gd name="T4" fmla="*/ 5 w 185"/>
                  <a:gd name="T5" fmla="*/ 92 h 158"/>
                  <a:gd name="T6" fmla="*/ 143 w 185"/>
                  <a:gd name="T7" fmla="*/ 2 h 158"/>
                  <a:gd name="T8" fmla="*/ 180 w 185"/>
                  <a:gd name="T9" fmla="*/ 84 h 158"/>
                </a:gdLst>
                <a:ahLst/>
                <a:cxnLst>
                  <a:cxn ang="0">
                    <a:pos x="T0" y="T1"/>
                  </a:cxn>
                  <a:cxn ang="0">
                    <a:pos x="T2" y="T3"/>
                  </a:cxn>
                  <a:cxn ang="0">
                    <a:pos x="T4" y="T5"/>
                  </a:cxn>
                  <a:cxn ang="0">
                    <a:pos x="T6" y="T7"/>
                  </a:cxn>
                  <a:cxn ang="0">
                    <a:pos x="T8" y="T9"/>
                  </a:cxn>
                </a:cxnLst>
                <a:rect l="0" t="0" r="r" b="b"/>
                <a:pathLst>
                  <a:path w="185" h="158">
                    <a:moveTo>
                      <a:pt x="180" y="84"/>
                    </a:moveTo>
                    <a:cubicBezTo>
                      <a:pt x="174" y="105"/>
                      <a:pt x="73" y="125"/>
                      <a:pt x="57" y="148"/>
                    </a:cubicBezTo>
                    <a:cubicBezTo>
                      <a:pt x="51" y="158"/>
                      <a:pt x="0" y="100"/>
                      <a:pt x="5" y="92"/>
                    </a:cubicBezTo>
                    <a:cubicBezTo>
                      <a:pt x="13" y="78"/>
                      <a:pt x="103" y="0"/>
                      <a:pt x="143" y="2"/>
                    </a:cubicBezTo>
                    <a:cubicBezTo>
                      <a:pt x="185" y="5"/>
                      <a:pt x="180" y="84"/>
                      <a:pt x="180" y="8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7500" lnSpcReduction="20000"/>
              </a:bodyPr>
              <a:lstStyle/>
              <a:p>
                <a:pPr algn="ctr"/>
                <a:endParaRPr sz="2400"/>
              </a:p>
            </p:txBody>
          </p:sp>
          <p:sp>
            <p:nvSpPr>
              <p:cNvPr id="443" name="îś1iḑê"/>
              <p:cNvSpPr/>
              <p:nvPr/>
            </p:nvSpPr>
            <p:spPr bwMode="auto">
              <a:xfrm>
                <a:off x="8043092" y="2136747"/>
                <a:ext cx="277012" cy="133299"/>
              </a:xfrm>
              <a:custGeom>
                <a:avLst/>
                <a:gdLst>
                  <a:gd name="T0" fmla="*/ 142 w 142"/>
                  <a:gd name="T1" fmla="*/ 7 h 68"/>
                  <a:gd name="T2" fmla="*/ 19 w 142"/>
                  <a:gd name="T3" fmla="*/ 64 h 68"/>
                  <a:gd name="T4" fmla="*/ 0 w 142"/>
                  <a:gd name="T5" fmla="*/ 55 h 68"/>
                  <a:gd name="T6" fmla="*/ 34 w 142"/>
                  <a:gd name="T7" fmla="*/ 31 h 68"/>
                  <a:gd name="T8" fmla="*/ 142 w 142"/>
                  <a:gd name="T9" fmla="*/ 0 h 68"/>
                  <a:gd name="T10" fmla="*/ 142 w 142"/>
                  <a:gd name="T11" fmla="*/ 7 h 68"/>
                </a:gdLst>
                <a:ahLst/>
                <a:cxnLst>
                  <a:cxn ang="0">
                    <a:pos x="T0" y="T1"/>
                  </a:cxn>
                  <a:cxn ang="0">
                    <a:pos x="T2" y="T3"/>
                  </a:cxn>
                  <a:cxn ang="0">
                    <a:pos x="T4" y="T5"/>
                  </a:cxn>
                  <a:cxn ang="0">
                    <a:pos x="T6" y="T7"/>
                  </a:cxn>
                  <a:cxn ang="0">
                    <a:pos x="T8" y="T9"/>
                  </a:cxn>
                  <a:cxn ang="0">
                    <a:pos x="T10" y="T11"/>
                  </a:cxn>
                </a:cxnLst>
                <a:rect l="0" t="0" r="r" b="b"/>
                <a:pathLst>
                  <a:path w="142" h="68">
                    <a:moveTo>
                      <a:pt x="142" y="7"/>
                    </a:moveTo>
                    <a:cubicBezTo>
                      <a:pt x="112" y="32"/>
                      <a:pt x="35" y="41"/>
                      <a:pt x="19" y="64"/>
                    </a:cubicBezTo>
                    <a:cubicBezTo>
                      <a:pt x="17" y="68"/>
                      <a:pt x="9" y="63"/>
                      <a:pt x="0" y="55"/>
                    </a:cubicBezTo>
                    <a:cubicBezTo>
                      <a:pt x="9" y="49"/>
                      <a:pt x="11" y="40"/>
                      <a:pt x="34" y="31"/>
                    </a:cubicBezTo>
                    <a:cubicBezTo>
                      <a:pt x="56" y="22"/>
                      <a:pt x="102" y="21"/>
                      <a:pt x="142" y="0"/>
                    </a:cubicBezTo>
                    <a:cubicBezTo>
                      <a:pt x="142" y="8"/>
                      <a:pt x="142" y="7"/>
                      <a:pt x="142" y="7"/>
                    </a:cubicBezTo>
                    <a:close/>
                  </a:path>
                </a:pathLst>
              </a:custGeom>
              <a:solidFill>
                <a:srgbClr val="C00000">
                  <a:lumMod val="75000"/>
                </a:srgb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44" name="îŝľíḍè"/>
              <p:cNvSpPr/>
              <p:nvPr/>
            </p:nvSpPr>
            <p:spPr bwMode="auto">
              <a:xfrm>
                <a:off x="7969153" y="2127375"/>
                <a:ext cx="141630" cy="154127"/>
              </a:xfrm>
              <a:custGeom>
                <a:avLst/>
                <a:gdLst>
                  <a:gd name="T0" fmla="*/ 73 w 73"/>
                  <a:gd name="T1" fmla="*/ 56 h 79"/>
                  <a:gd name="T2" fmla="*/ 57 w 73"/>
                  <a:gd name="T3" fmla="*/ 69 h 79"/>
                  <a:gd name="T4" fmla="*/ 5 w 73"/>
                  <a:gd name="T5" fmla="*/ 13 h 79"/>
                  <a:gd name="T6" fmla="*/ 16 w 73"/>
                  <a:gd name="T7" fmla="*/ 0 h 79"/>
                  <a:gd name="T8" fmla="*/ 40 w 73"/>
                  <a:gd name="T9" fmla="*/ 28 h 79"/>
                  <a:gd name="T10" fmla="*/ 73 w 73"/>
                  <a:gd name="T11" fmla="*/ 56 h 79"/>
                </a:gdLst>
                <a:ahLst/>
                <a:cxnLst>
                  <a:cxn ang="0">
                    <a:pos x="T0" y="T1"/>
                  </a:cxn>
                  <a:cxn ang="0">
                    <a:pos x="T2" y="T3"/>
                  </a:cxn>
                  <a:cxn ang="0">
                    <a:pos x="T4" y="T5"/>
                  </a:cxn>
                  <a:cxn ang="0">
                    <a:pos x="T6" y="T7"/>
                  </a:cxn>
                  <a:cxn ang="0">
                    <a:pos x="T8" y="T9"/>
                  </a:cxn>
                  <a:cxn ang="0">
                    <a:pos x="T10" y="T11"/>
                  </a:cxn>
                </a:cxnLst>
                <a:rect l="0" t="0" r="r" b="b"/>
                <a:pathLst>
                  <a:path w="73" h="79">
                    <a:moveTo>
                      <a:pt x="73" y="56"/>
                    </a:moveTo>
                    <a:cubicBezTo>
                      <a:pt x="66" y="60"/>
                      <a:pt x="60" y="65"/>
                      <a:pt x="57" y="69"/>
                    </a:cubicBezTo>
                    <a:cubicBezTo>
                      <a:pt x="51" y="79"/>
                      <a:pt x="0" y="21"/>
                      <a:pt x="5" y="13"/>
                    </a:cubicBezTo>
                    <a:cubicBezTo>
                      <a:pt x="6" y="11"/>
                      <a:pt x="10" y="6"/>
                      <a:pt x="16" y="0"/>
                    </a:cubicBezTo>
                    <a:cubicBezTo>
                      <a:pt x="22" y="8"/>
                      <a:pt x="31" y="19"/>
                      <a:pt x="40" y="28"/>
                    </a:cubicBezTo>
                    <a:cubicBezTo>
                      <a:pt x="50" y="37"/>
                      <a:pt x="63" y="48"/>
                      <a:pt x="73" y="56"/>
                    </a:cubicBez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45" name="ísliḋê"/>
              <p:cNvSpPr/>
              <p:nvPr/>
            </p:nvSpPr>
            <p:spPr bwMode="auto">
              <a:xfrm>
                <a:off x="8043092" y="2214852"/>
                <a:ext cx="71857" cy="55194"/>
              </a:xfrm>
              <a:custGeom>
                <a:avLst/>
                <a:gdLst>
                  <a:gd name="T0" fmla="*/ 37 w 37"/>
                  <a:gd name="T1" fmla="*/ 11 h 28"/>
                  <a:gd name="T2" fmla="*/ 19 w 37"/>
                  <a:gd name="T3" fmla="*/ 24 h 28"/>
                  <a:gd name="T4" fmla="*/ 0 w 37"/>
                  <a:gd name="T5" fmla="*/ 15 h 28"/>
                  <a:gd name="T6" fmla="*/ 22 w 37"/>
                  <a:gd name="T7" fmla="*/ 0 h 28"/>
                  <a:gd name="T8" fmla="*/ 37 w 37"/>
                  <a:gd name="T9" fmla="*/ 11 h 28"/>
                </a:gdLst>
                <a:ahLst/>
                <a:cxnLst>
                  <a:cxn ang="0">
                    <a:pos x="T0" y="T1"/>
                  </a:cxn>
                  <a:cxn ang="0">
                    <a:pos x="T2" y="T3"/>
                  </a:cxn>
                  <a:cxn ang="0">
                    <a:pos x="T4" y="T5"/>
                  </a:cxn>
                  <a:cxn ang="0">
                    <a:pos x="T6" y="T7"/>
                  </a:cxn>
                  <a:cxn ang="0">
                    <a:pos x="T8" y="T9"/>
                  </a:cxn>
                </a:cxnLst>
                <a:rect l="0" t="0" r="r" b="b"/>
                <a:pathLst>
                  <a:path w="37" h="28">
                    <a:moveTo>
                      <a:pt x="37" y="11"/>
                    </a:moveTo>
                    <a:cubicBezTo>
                      <a:pt x="29" y="16"/>
                      <a:pt x="22" y="20"/>
                      <a:pt x="19" y="24"/>
                    </a:cubicBezTo>
                    <a:cubicBezTo>
                      <a:pt x="17" y="28"/>
                      <a:pt x="9" y="23"/>
                      <a:pt x="0" y="15"/>
                    </a:cubicBezTo>
                    <a:cubicBezTo>
                      <a:pt x="6" y="11"/>
                      <a:pt x="13" y="6"/>
                      <a:pt x="22" y="0"/>
                    </a:cubicBezTo>
                    <a:cubicBezTo>
                      <a:pt x="26" y="4"/>
                      <a:pt x="33" y="8"/>
                      <a:pt x="37" y="11"/>
                    </a:cubicBezTo>
                    <a:close/>
                  </a:path>
                </a:pathLst>
              </a:custGeom>
              <a:solidFill>
                <a:srgbClr val="D3D1D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46" name="ïšľîďe"/>
              <p:cNvSpPr/>
              <p:nvPr/>
            </p:nvSpPr>
            <p:spPr bwMode="auto">
              <a:xfrm>
                <a:off x="8410706" y="2598087"/>
                <a:ext cx="20828" cy="20828"/>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47" name="îṩ1íḑè"/>
              <p:cNvSpPr/>
              <p:nvPr/>
            </p:nvSpPr>
            <p:spPr bwMode="auto">
              <a:xfrm>
                <a:off x="8638771" y="1963875"/>
                <a:ext cx="187452" cy="337413"/>
              </a:xfrm>
              <a:custGeom>
                <a:avLst/>
                <a:gdLst>
                  <a:gd name="T0" fmla="*/ 35 w 96"/>
                  <a:gd name="T1" fmla="*/ 29 h 173"/>
                  <a:gd name="T2" fmla="*/ 49 w 96"/>
                  <a:gd name="T3" fmla="*/ 65 h 173"/>
                  <a:gd name="T4" fmla="*/ 54 w 96"/>
                  <a:gd name="T5" fmla="*/ 80 h 173"/>
                  <a:gd name="T6" fmla="*/ 65 w 96"/>
                  <a:gd name="T7" fmla="*/ 119 h 173"/>
                  <a:gd name="T8" fmla="*/ 66 w 96"/>
                  <a:gd name="T9" fmla="*/ 122 h 173"/>
                  <a:gd name="T10" fmla="*/ 71 w 96"/>
                  <a:gd name="T11" fmla="*/ 139 h 173"/>
                  <a:gd name="T12" fmla="*/ 69 w 96"/>
                  <a:gd name="T13" fmla="*/ 141 h 173"/>
                  <a:gd name="T14" fmla="*/ 72 w 96"/>
                  <a:gd name="T15" fmla="*/ 160 h 173"/>
                  <a:gd name="T16" fmla="*/ 80 w 96"/>
                  <a:gd name="T17" fmla="*/ 164 h 173"/>
                  <a:gd name="T18" fmla="*/ 93 w 96"/>
                  <a:gd name="T19" fmla="*/ 171 h 173"/>
                  <a:gd name="T20" fmla="*/ 84 w 96"/>
                  <a:gd name="T21" fmla="*/ 124 h 173"/>
                  <a:gd name="T22" fmla="*/ 72 w 96"/>
                  <a:gd name="T23" fmla="*/ 90 h 173"/>
                  <a:gd name="T24" fmla="*/ 70 w 96"/>
                  <a:gd name="T25" fmla="*/ 84 h 173"/>
                  <a:gd name="T26" fmla="*/ 52 w 96"/>
                  <a:gd name="T27" fmla="*/ 33 h 173"/>
                  <a:gd name="T28" fmla="*/ 50 w 96"/>
                  <a:gd name="T29" fmla="*/ 29 h 173"/>
                  <a:gd name="T30" fmla="*/ 48 w 96"/>
                  <a:gd name="T31" fmla="*/ 24 h 173"/>
                  <a:gd name="T32" fmla="*/ 33 w 96"/>
                  <a:gd name="T33" fmla="*/ 19 h 173"/>
                  <a:gd name="T34" fmla="*/ 31 w 96"/>
                  <a:gd name="T35" fmla="*/ 18 h 173"/>
                  <a:gd name="T36" fmla="*/ 26 w 96"/>
                  <a:gd name="T37" fmla="*/ 16 h 173"/>
                  <a:gd name="T38" fmla="*/ 14 w 96"/>
                  <a:gd name="T39" fmla="*/ 10 h 173"/>
                  <a:gd name="T40" fmla="*/ 0 w 96"/>
                  <a:gd name="T41" fmla="*/ 0 h 173"/>
                  <a:gd name="T42" fmla="*/ 5 w 96"/>
                  <a:gd name="T43" fmla="*/ 11 h 173"/>
                  <a:gd name="T44" fmla="*/ 16 w 96"/>
                  <a:gd name="T45" fmla="*/ 19 h 173"/>
                  <a:gd name="T46" fmla="*/ 22 w 96"/>
                  <a:gd name="T47" fmla="*/ 22 h 173"/>
                  <a:gd name="T48" fmla="*/ 34 w 96"/>
                  <a:gd name="T49" fmla="*/ 28 h 173"/>
                  <a:gd name="T50" fmla="*/ 35 w 96"/>
                  <a:gd name="T51" fmla="*/ 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173">
                    <a:moveTo>
                      <a:pt x="35" y="29"/>
                    </a:moveTo>
                    <a:cubicBezTo>
                      <a:pt x="41" y="41"/>
                      <a:pt x="45" y="54"/>
                      <a:pt x="49" y="65"/>
                    </a:cubicBezTo>
                    <a:cubicBezTo>
                      <a:pt x="51" y="70"/>
                      <a:pt x="52" y="75"/>
                      <a:pt x="54" y="80"/>
                    </a:cubicBezTo>
                    <a:cubicBezTo>
                      <a:pt x="58" y="93"/>
                      <a:pt x="61" y="106"/>
                      <a:pt x="65" y="119"/>
                    </a:cubicBezTo>
                    <a:cubicBezTo>
                      <a:pt x="65" y="120"/>
                      <a:pt x="66" y="121"/>
                      <a:pt x="66" y="122"/>
                    </a:cubicBezTo>
                    <a:cubicBezTo>
                      <a:pt x="68" y="128"/>
                      <a:pt x="69" y="133"/>
                      <a:pt x="71" y="139"/>
                    </a:cubicBezTo>
                    <a:cubicBezTo>
                      <a:pt x="69" y="141"/>
                      <a:pt x="69" y="141"/>
                      <a:pt x="69" y="141"/>
                    </a:cubicBezTo>
                    <a:cubicBezTo>
                      <a:pt x="72" y="160"/>
                      <a:pt x="72" y="160"/>
                      <a:pt x="72" y="160"/>
                    </a:cubicBezTo>
                    <a:cubicBezTo>
                      <a:pt x="74" y="161"/>
                      <a:pt x="77" y="163"/>
                      <a:pt x="80" y="164"/>
                    </a:cubicBezTo>
                    <a:cubicBezTo>
                      <a:pt x="86" y="167"/>
                      <a:pt x="92" y="171"/>
                      <a:pt x="93" y="171"/>
                    </a:cubicBezTo>
                    <a:cubicBezTo>
                      <a:pt x="96" y="173"/>
                      <a:pt x="87" y="129"/>
                      <a:pt x="84" y="124"/>
                    </a:cubicBezTo>
                    <a:cubicBezTo>
                      <a:pt x="83" y="122"/>
                      <a:pt x="78" y="108"/>
                      <a:pt x="72" y="90"/>
                    </a:cubicBezTo>
                    <a:cubicBezTo>
                      <a:pt x="71" y="88"/>
                      <a:pt x="71" y="86"/>
                      <a:pt x="70" y="84"/>
                    </a:cubicBezTo>
                    <a:cubicBezTo>
                      <a:pt x="63" y="65"/>
                      <a:pt x="56" y="45"/>
                      <a:pt x="52" y="33"/>
                    </a:cubicBezTo>
                    <a:cubicBezTo>
                      <a:pt x="51" y="32"/>
                      <a:pt x="51" y="31"/>
                      <a:pt x="50" y="29"/>
                    </a:cubicBezTo>
                    <a:cubicBezTo>
                      <a:pt x="49" y="26"/>
                      <a:pt x="48" y="24"/>
                      <a:pt x="48" y="24"/>
                    </a:cubicBezTo>
                    <a:cubicBezTo>
                      <a:pt x="45" y="25"/>
                      <a:pt x="41" y="22"/>
                      <a:pt x="33" y="19"/>
                    </a:cubicBezTo>
                    <a:cubicBezTo>
                      <a:pt x="32" y="19"/>
                      <a:pt x="32" y="19"/>
                      <a:pt x="31" y="18"/>
                    </a:cubicBezTo>
                    <a:cubicBezTo>
                      <a:pt x="29" y="18"/>
                      <a:pt x="28" y="17"/>
                      <a:pt x="26" y="16"/>
                    </a:cubicBezTo>
                    <a:cubicBezTo>
                      <a:pt x="23" y="15"/>
                      <a:pt x="19" y="13"/>
                      <a:pt x="14" y="10"/>
                    </a:cubicBezTo>
                    <a:cubicBezTo>
                      <a:pt x="9" y="7"/>
                      <a:pt x="4" y="3"/>
                      <a:pt x="0" y="0"/>
                    </a:cubicBezTo>
                    <a:cubicBezTo>
                      <a:pt x="0" y="3"/>
                      <a:pt x="0" y="6"/>
                      <a:pt x="5" y="11"/>
                    </a:cubicBezTo>
                    <a:cubicBezTo>
                      <a:pt x="8" y="15"/>
                      <a:pt x="12" y="17"/>
                      <a:pt x="16" y="19"/>
                    </a:cubicBezTo>
                    <a:cubicBezTo>
                      <a:pt x="18" y="20"/>
                      <a:pt x="20" y="21"/>
                      <a:pt x="22" y="22"/>
                    </a:cubicBezTo>
                    <a:cubicBezTo>
                      <a:pt x="26" y="25"/>
                      <a:pt x="30" y="27"/>
                      <a:pt x="34" y="28"/>
                    </a:cubicBezTo>
                    <a:cubicBezTo>
                      <a:pt x="35" y="29"/>
                      <a:pt x="35" y="29"/>
                      <a:pt x="35" y="29"/>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2500" lnSpcReduction="20000"/>
              </a:bodyPr>
              <a:lstStyle/>
              <a:p>
                <a:pPr algn="ctr"/>
                <a:endParaRPr sz="2400"/>
              </a:p>
            </p:txBody>
          </p:sp>
          <p:sp>
            <p:nvSpPr>
              <p:cNvPr id="448" name="ïślîḋè"/>
              <p:cNvSpPr/>
              <p:nvPr/>
            </p:nvSpPr>
            <p:spPr bwMode="auto">
              <a:xfrm>
                <a:off x="8330518" y="1182827"/>
                <a:ext cx="0" cy="0"/>
              </a:xfrm>
              <a:prstGeom prst="line">
                <a:avLst/>
              </a:prstGeom>
              <a:noFill/>
              <a:ln w="11113" cap="flat">
                <a:solidFill>
                  <a:srgbClr val="A38770"/>
                </a:solidFill>
                <a:prstDash val="solid"/>
                <a:miter lim="800000"/>
              </a:ln>
              <a:extLst>
                <a:ext uri="{909E8E84-426E-40DD-AFC4-6F175D3DCCD1}">
                  <a14:hiddenFill xmlns:a14="http://schemas.microsoft.com/office/drawing/2010/main">
                    <a:noFill/>
                  </a14:hiddenFill>
                </a:ext>
              </a:extLst>
            </p:spPr>
            <p:txBody>
              <a:bodyPr wrap="square" lIns="121920" tIns="60960" rIns="121920" bIns="60960" anchor="ctr">
                <a:normAutofit fontScale="25000" lnSpcReduction="20000"/>
              </a:bodyPr>
              <a:lstStyle/>
              <a:p>
                <a:pPr algn="ctr"/>
                <a:endParaRPr sz="2400"/>
              </a:p>
            </p:txBody>
          </p:sp>
        </p:gr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0167" y="173567"/>
            <a:ext cx="3386667" cy="583565"/>
          </a:xfrm>
          <a:prstGeom prst="rect">
            <a:avLst/>
          </a:prstGeom>
          <a:noFill/>
        </p:spPr>
        <p:txBody>
          <a:bodyPr wrap="square" rtlCol="0" anchor="t">
            <a:spAutoFit/>
          </a:bodyPr>
          <a:lstStyle/>
          <a:p>
            <a:r>
              <a:rPr lang="zh-CN" altLang="en-US" sz="3200" b="1">
                <a:solidFill>
                  <a:srgbClr val="1E6FAD"/>
                </a:solidFill>
                <a:latin typeface="微软雅黑" panose="020B0503020204020204" charset="-122"/>
                <a:ea typeface="微软雅黑" panose="020B0503020204020204" charset="-122"/>
                <a:cs typeface="微软雅黑" panose="020B0503020204020204" charset="-122"/>
              </a:rPr>
              <a:t>目视工厂的定义</a:t>
            </a:r>
          </a:p>
        </p:txBody>
      </p:sp>
      <p:sp>
        <p:nvSpPr>
          <p:cNvPr id="2" name="文本框 1"/>
          <p:cNvSpPr txBox="1"/>
          <p:nvPr/>
        </p:nvSpPr>
        <p:spPr>
          <a:xfrm>
            <a:off x="947420" y="1179407"/>
            <a:ext cx="4454313" cy="420370"/>
          </a:xfrm>
          <a:prstGeom prst="rect">
            <a:avLst/>
          </a:prstGeom>
          <a:noFill/>
        </p:spPr>
        <p:txBody>
          <a:bodyPr wrap="square" rtlCol="0" anchor="t">
            <a:spAutoFit/>
          </a:bodyPr>
          <a:lstStyle/>
          <a:p>
            <a:pPr>
              <a:lnSpc>
                <a:spcPct val="100000"/>
              </a:lnSpc>
            </a:pPr>
            <a:r>
              <a:rPr lang="zh-CN" altLang="en-US" sz="2135">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为什么要实行可视化管理？</a:t>
            </a:r>
          </a:p>
        </p:txBody>
      </p:sp>
      <p:sp>
        <p:nvSpPr>
          <p:cNvPr id="4" name="文本框 3"/>
          <p:cNvSpPr txBox="1"/>
          <p:nvPr/>
        </p:nvSpPr>
        <p:spPr>
          <a:xfrm>
            <a:off x="1113367" y="1849967"/>
            <a:ext cx="3386667" cy="420370"/>
          </a:xfrm>
          <a:prstGeom prst="rect">
            <a:avLst/>
          </a:prstGeom>
          <a:noFill/>
        </p:spPr>
        <p:txBody>
          <a:bodyPr wrap="square" rtlCol="0" anchor="t">
            <a:spAutoFit/>
          </a:bodyPr>
          <a:lstStyle/>
          <a:p>
            <a:r>
              <a:rPr lang="zh-CN" altLang="en-US" sz="2135" b="1">
                <a:solidFill>
                  <a:srgbClr val="1E6FAD"/>
                </a:solidFill>
                <a:latin typeface="微软雅黑" panose="020B0503020204020204" charset="-122"/>
                <a:ea typeface="微软雅黑" panose="020B0503020204020204" charset="-122"/>
                <a:cs typeface="微软雅黑" panose="020B0503020204020204" charset="-122"/>
              </a:rPr>
              <a:t>用眼看出正常或者异常.</a:t>
            </a:r>
          </a:p>
        </p:txBody>
      </p:sp>
      <p:grpSp>
        <p:nvGrpSpPr>
          <p:cNvPr id="13" name="组合 12"/>
          <p:cNvGrpSpPr/>
          <p:nvPr/>
        </p:nvGrpSpPr>
        <p:grpSpPr>
          <a:xfrm>
            <a:off x="6149340" y="2426547"/>
            <a:ext cx="4134273" cy="3932767"/>
            <a:chOff x="6108" y="2948"/>
            <a:chExt cx="4883" cy="4645"/>
          </a:xfrm>
        </p:grpSpPr>
        <p:sp>
          <p:nvSpPr>
            <p:cNvPr id="38" name="MH_Number_1">
              <a:hlinkClick r:id="" action="ppaction://noaction"/>
            </p:cNvPr>
            <p:cNvSpPr/>
            <p:nvPr>
              <p:custDataLst>
                <p:tags r:id="rId2"/>
              </p:custDataLst>
            </p:nvPr>
          </p:nvSpPr>
          <p:spPr bwMode="auto">
            <a:xfrm>
              <a:off x="6108" y="3080"/>
              <a:ext cx="903" cy="474"/>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1E6FAD"/>
            </a:solidFill>
            <a:ln w="12700">
              <a:solidFill>
                <a:schemeClr val="accent1"/>
              </a:solidFill>
              <a:miter lim="800000"/>
            </a:ln>
          </p:spPr>
          <p:txBody>
            <a:bodyPr wrap="square" lIns="90000" tIns="46800" rIns="90000" bIns="46800" anchor="ctr">
              <a:normAutofit fontScale="95000"/>
            </a:bodyPr>
            <a:lstStyle/>
            <a:p>
              <a:pPr algn="ctr">
                <a:spcBef>
                  <a:spcPct val="0"/>
                </a:spcBef>
              </a:pPr>
              <a:endParaRPr lang="zh-CN" altLang="en-US" sz="2000" b="1" dirty="0">
                <a:solidFill>
                  <a:schemeClr val="bg1"/>
                </a:solidFill>
                <a:latin typeface="微软雅黑" panose="020B0503020204020204" charset="-122"/>
                <a:ea typeface="微软雅黑" panose="020B0503020204020204" charset="-122"/>
              </a:endParaRPr>
            </a:p>
          </p:txBody>
        </p:sp>
        <p:sp>
          <p:nvSpPr>
            <p:cNvPr id="8" name="文本框 7"/>
            <p:cNvSpPr txBox="1"/>
            <p:nvPr>
              <p:custDataLst>
                <p:tags r:id="rId3"/>
              </p:custDataLst>
            </p:nvPr>
          </p:nvSpPr>
          <p:spPr>
            <a:xfrm>
              <a:off x="6108" y="3080"/>
              <a:ext cx="668" cy="474"/>
            </a:xfrm>
            <a:prstGeom prst="rect">
              <a:avLst/>
            </a:prstGeom>
            <a:solidFill>
              <a:srgbClr val="1E6FAD"/>
            </a:solidFill>
          </p:spPr>
          <p:txBody>
            <a:bodyPr wrap="square" rtlCol="0" anchor="ctr" anchorCtr="0">
              <a:normAutofit fontScale="95000"/>
            </a:bodyPr>
            <a:lstStyle/>
            <a:p>
              <a:pPr algn="ctr"/>
              <a:r>
                <a:rPr lang="en-US" altLang="zh-CN" sz="2000" b="1" dirty="0">
                  <a:solidFill>
                    <a:schemeClr val="bg1"/>
                  </a:solidFill>
                  <a:latin typeface="微软雅黑" panose="020B0503020204020204" charset="-122"/>
                  <a:ea typeface="微软雅黑" panose="020B0503020204020204" charset="-122"/>
                </a:rPr>
                <a:t>01</a:t>
              </a:r>
            </a:p>
          </p:txBody>
        </p:sp>
        <p:sp>
          <p:nvSpPr>
            <p:cNvPr id="6" name="文本框 5"/>
            <p:cNvSpPr txBox="1"/>
            <p:nvPr>
              <p:custDataLst>
                <p:tags r:id="rId4"/>
              </p:custDataLst>
            </p:nvPr>
          </p:nvSpPr>
          <p:spPr>
            <a:xfrm>
              <a:off x="7011" y="2948"/>
              <a:ext cx="3817" cy="601"/>
            </a:xfrm>
            <a:prstGeom prst="rect">
              <a:avLst/>
            </a:prstGeom>
            <a:noFill/>
          </p:spPr>
          <p:txBody>
            <a:bodyPr wrap="square" rtlCol="0" anchor="b" anchorCtr="0">
              <a:normAutofit/>
            </a:bodyPr>
            <a:lstStyle>
              <a:defPPr>
                <a:defRPr lang="zh-CN"/>
              </a:defPPr>
              <a:lvl1pPr>
                <a:defRPr sz="2000"/>
              </a:lvl1pPr>
            </a:lstStyle>
            <a:p>
              <a:pPr marL="0" lvl="0" indent="0" algn="l">
                <a:lnSpc>
                  <a:spcPct val="100000"/>
                </a:lnSpc>
                <a:spcBef>
                  <a:spcPts val="0"/>
                </a:spcBef>
                <a:spcAft>
                  <a:spcPts val="0"/>
                </a:spcAft>
                <a:buSzPct val="100000"/>
              </a:pPr>
              <a:r>
                <a:rPr lang="zh-CN" altLang="en-US" sz="1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时间-情报提供时期的适当性</a:t>
              </a:r>
            </a:p>
          </p:txBody>
        </p:sp>
        <p:sp>
          <p:nvSpPr>
            <p:cNvPr id="40" name="MH_Number_2">
              <a:hlinkClick r:id="" action="ppaction://noaction"/>
            </p:cNvPr>
            <p:cNvSpPr/>
            <p:nvPr>
              <p:custDataLst>
                <p:tags r:id="rId5"/>
              </p:custDataLst>
            </p:nvPr>
          </p:nvSpPr>
          <p:spPr bwMode="auto">
            <a:xfrm>
              <a:off x="6108" y="4430"/>
              <a:ext cx="903" cy="474"/>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1E6FAD"/>
            </a:solidFill>
            <a:ln w="12700">
              <a:solidFill>
                <a:schemeClr val="accent1"/>
              </a:solidFill>
              <a:miter lim="800000"/>
            </a:ln>
          </p:spPr>
          <p:txBody>
            <a:bodyPr wrap="square" lIns="90000" tIns="46800" rIns="90000" bIns="46800" anchor="ctr">
              <a:normAutofit fontScale="97500"/>
            </a:bodyPr>
            <a:lstStyle/>
            <a:p>
              <a:pPr algn="ctr">
                <a:spcBef>
                  <a:spcPct val="0"/>
                </a:spcBef>
              </a:pPr>
              <a:endParaRPr lang="zh-CN" altLang="en-US" sz="2000" b="1" dirty="0">
                <a:solidFill>
                  <a:schemeClr val="bg1"/>
                </a:solidFill>
                <a:latin typeface="微软雅黑" panose="020B0503020204020204" charset="-122"/>
                <a:ea typeface="微软雅黑" panose="020B0503020204020204" charset="-122"/>
              </a:endParaRPr>
            </a:p>
          </p:txBody>
        </p:sp>
        <p:sp>
          <p:nvSpPr>
            <p:cNvPr id="24" name="文本框 23"/>
            <p:cNvSpPr txBox="1"/>
            <p:nvPr>
              <p:custDataLst>
                <p:tags r:id="rId6"/>
              </p:custDataLst>
            </p:nvPr>
          </p:nvSpPr>
          <p:spPr>
            <a:xfrm>
              <a:off x="6108" y="4430"/>
              <a:ext cx="668" cy="474"/>
            </a:xfrm>
            <a:prstGeom prst="rect">
              <a:avLst/>
            </a:prstGeom>
            <a:solidFill>
              <a:srgbClr val="1E6FAD"/>
            </a:solidFill>
          </p:spPr>
          <p:txBody>
            <a:bodyPr wrap="square" rtlCol="0" anchor="ctr" anchorCtr="0">
              <a:normAutofit fontScale="95000"/>
            </a:bodyPr>
            <a:lstStyle/>
            <a:p>
              <a:pPr algn="ctr"/>
              <a:r>
                <a:rPr lang="en-US" altLang="zh-CN" sz="2000" b="1" dirty="0">
                  <a:solidFill>
                    <a:schemeClr val="bg1"/>
                  </a:solidFill>
                  <a:latin typeface="微软雅黑" panose="020B0503020204020204" charset="-122"/>
                  <a:ea typeface="微软雅黑" panose="020B0503020204020204" charset="-122"/>
                </a:rPr>
                <a:t>02</a:t>
              </a:r>
            </a:p>
          </p:txBody>
        </p:sp>
        <p:sp>
          <p:nvSpPr>
            <p:cNvPr id="7" name="文本框 6"/>
            <p:cNvSpPr txBox="1"/>
            <p:nvPr>
              <p:custDataLst>
                <p:tags r:id="rId7"/>
              </p:custDataLst>
            </p:nvPr>
          </p:nvSpPr>
          <p:spPr>
            <a:xfrm>
              <a:off x="7011" y="4294"/>
              <a:ext cx="3427" cy="601"/>
            </a:xfrm>
            <a:prstGeom prst="rect">
              <a:avLst/>
            </a:prstGeom>
            <a:noFill/>
          </p:spPr>
          <p:txBody>
            <a:bodyPr wrap="square" rtlCol="0" anchor="b" anchorCtr="0">
              <a:normAutofit/>
            </a:bodyPr>
            <a:lstStyle>
              <a:defPPr>
                <a:defRPr lang="zh-CN"/>
              </a:defPPr>
              <a:lvl1pPr>
                <a:defRPr sz="2000"/>
              </a:lvl1pPr>
            </a:lstStyle>
            <a:p>
              <a:pPr marL="0" lvl="0" indent="0" algn="l">
                <a:lnSpc>
                  <a:spcPct val="100000"/>
                </a:lnSpc>
                <a:spcBef>
                  <a:spcPts val="0"/>
                </a:spcBef>
                <a:spcAft>
                  <a:spcPts val="0"/>
                </a:spcAft>
                <a:buSzPct val="100000"/>
              </a:pPr>
              <a:r>
                <a:rPr lang="zh-CN" altLang="en-US" sz="1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共享-情报共享的透明性</a:t>
              </a:r>
            </a:p>
          </p:txBody>
        </p:sp>
        <p:sp>
          <p:nvSpPr>
            <p:cNvPr id="46" name="MH_Number_3">
              <a:hlinkClick r:id="" action="ppaction://noaction"/>
            </p:cNvPr>
            <p:cNvSpPr/>
            <p:nvPr>
              <p:custDataLst>
                <p:tags r:id="rId8"/>
              </p:custDataLst>
            </p:nvPr>
          </p:nvSpPr>
          <p:spPr bwMode="auto">
            <a:xfrm>
              <a:off x="6108" y="5772"/>
              <a:ext cx="903" cy="474"/>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1E6FAD"/>
            </a:solidFill>
            <a:ln w="12700">
              <a:solidFill>
                <a:schemeClr val="accent1"/>
              </a:solidFill>
              <a:miter lim="800000"/>
            </a:ln>
          </p:spPr>
          <p:txBody>
            <a:bodyPr wrap="square" lIns="90000" tIns="46800" rIns="90000" bIns="46800" anchor="ctr">
              <a:normAutofit fontScale="97500"/>
            </a:bodyPr>
            <a:lstStyle/>
            <a:p>
              <a:pPr algn="ctr">
                <a:spcBef>
                  <a:spcPct val="0"/>
                </a:spcBef>
              </a:pPr>
              <a:endParaRPr lang="zh-CN" altLang="en-US" sz="2000" b="1" dirty="0">
                <a:solidFill>
                  <a:schemeClr val="bg1"/>
                </a:solidFill>
                <a:latin typeface="微软雅黑" panose="020B0503020204020204" charset="-122"/>
                <a:ea typeface="微软雅黑" panose="020B0503020204020204" charset="-122"/>
              </a:endParaRPr>
            </a:p>
          </p:txBody>
        </p:sp>
        <p:sp>
          <p:nvSpPr>
            <p:cNvPr id="25" name="文本框 24"/>
            <p:cNvSpPr txBox="1"/>
            <p:nvPr>
              <p:custDataLst>
                <p:tags r:id="rId9"/>
              </p:custDataLst>
            </p:nvPr>
          </p:nvSpPr>
          <p:spPr>
            <a:xfrm>
              <a:off x="6108" y="5772"/>
              <a:ext cx="668" cy="474"/>
            </a:xfrm>
            <a:prstGeom prst="rect">
              <a:avLst/>
            </a:prstGeom>
            <a:solidFill>
              <a:srgbClr val="1E6FAD"/>
            </a:solidFill>
          </p:spPr>
          <p:txBody>
            <a:bodyPr wrap="square" rtlCol="0" anchor="ctr" anchorCtr="0">
              <a:normAutofit fontScale="95000"/>
            </a:bodyPr>
            <a:lstStyle/>
            <a:p>
              <a:pPr algn="ctr"/>
              <a:r>
                <a:rPr lang="en-US" altLang="zh-CN" sz="2000" b="1" dirty="0">
                  <a:solidFill>
                    <a:schemeClr val="bg1"/>
                  </a:solidFill>
                  <a:latin typeface="微软雅黑" panose="020B0503020204020204" charset="-122"/>
                  <a:ea typeface="微软雅黑" panose="020B0503020204020204" charset="-122"/>
                </a:rPr>
                <a:t>03</a:t>
              </a:r>
            </a:p>
          </p:txBody>
        </p:sp>
        <p:sp>
          <p:nvSpPr>
            <p:cNvPr id="9" name="文本框 8"/>
            <p:cNvSpPr txBox="1"/>
            <p:nvPr>
              <p:custDataLst>
                <p:tags r:id="rId10"/>
              </p:custDataLst>
            </p:nvPr>
          </p:nvSpPr>
          <p:spPr>
            <a:xfrm>
              <a:off x="7011" y="5644"/>
              <a:ext cx="3981" cy="601"/>
            </a:xfrm>
            <a:prstGeom prst="rect">
              <a:avLst/>
            </a:prstGeom>
            <a:noFill/>
          </p:spPr>
          <p:txBody>
            <a:bodyPr wrap="square" rtlCol="0" anchor="b" anchorCtr="0">
              <a:normAutofit/>
            </a:bodyPr>
            <a:lstStyle>
              <a:defPPr>
                <a:defRPr lang="zh-CN"/>
              </a:defPPr>
              <a:lvl1pPr>
                <a:defRPr sz="2000"/>
              </a:lvl1pPr>
            </a:lstStyle>
            <a:p>
              <a:pPr marL="0" lvl="0" indent="0" algn="l">
                <a:lnSpc>
                  <a:spcPct val="100000"/>
                </a:lnSpc>
                <a:spcBef>
                  <a:spcPts val="0"/>
                </a:spcBef>
                <a:spcAft>
                  <a:spcPts val="0"/>
                </a:spcAft>
                <a:buSzPct val="100000"/>
              </a:pPr>
              <a:r>
                <a:rPr lang="zh-CN" altLang="en-US" sz="1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准备性-判断,不注意,防止忘记</a:t>
              </a:r>
            </a:p>
          </p:txBody>
        </p:sp>
        <p:sp>
          <p:nvSpPr>
            <p:cNvPr id="50" name="MH_Number_4">
              <a:hlinkClick r:id="" action="ppaction://noaction"/>
            </p:cNvPr>
            <p:cNvSpPr/>
            <p:nvPr>
              <p:custDataLst>
                <p:tags r:id="rId11"/>
              </p:custDataLst>
            </p:nvPr>
          </p:nvSpPr>
          <p:spPr bwMode="auto">
            <a:xfrm>
              <a:off x="6108" y="7115"/>
              <a:ext cx="903" cy="474"/>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1E6FAD"/>
            </a:solidFill>
            <a:ln w="12700">
              <a:solidFill>
                <a:schemeClr val="accent1"/>
              </a:solidFill>
              <a:miter lim="800000"/>
            </a:ln>
          </p:spPr>
          <p:txBody>
            <a:bodyPr wrap="square" lIns="90000" tIns="46800" rIns="90000" bIns="46800" anchor="ctr">
              <a:normAutofit fontScale="97500"/>
            </a:bodyPr>
            <a:lstStyle/>
            <a:p>
              <a:pPr algn="ctr">
                <a:spcBef>
                  <a:spcPct val="0"/>
                </a:spcBef>
              </a:pPr>
              <a:endParaRPr lang="zh-CN" altLang="en-US" sz="2000" b="1" dirty="0">
                <a:solidFill>
                  <a:schemeClr val="bg1"/>
                </a:solidFill>
                <a:latin typeface="微软雅黑" panose="020B0503020204020204" charset="-122"/>
                <a:ea typeface="微软雅黑" panose="020B0503020204020204" charset="-122"/>
              </a:endParaRPr>
            </a:p>
          </p:txBody>
        </p:sp>
        <p:sp>
          <p:nvSpPr>
            <p:cNvPr id="26" name="文本框 25"/>
            <p:cNvSpPr txBox="1"/>
            <p:nvPr>
              <p:custDataLst>
                <p:tags r:id="rId12"/>
              </p:custDataLst>
            </p:nvPr>
          </p:nvSpPr>
          <p:spPr>
            <a:xfrm>
              <a:off x="6108" y="7115"/>
              <a:ext cx="668" cy="474"/>
            </a:xfrm>
            <a:prstGeom prst="rect">
              <a:avLst/>
            </a:prstGeom>
            <a:solidFill>
              <a:srgbClr val="1E6FAD"/>
            </a:solidFill>
          </p:spPr>
          <p:txBody>
            <a:bodyPr wrap="square" rtlCol="0" anchor="ctr" anchorCtr="0">
              <a:normAutofit fontScale="95000"/>
            </a:bodyPr>
            <a:lstStyle/>
            <a:p>
              <a:pPr algn="ctr"/>
              <a:r>
                <a:rPr lang="en-US" altLang="zh-CN" sz="2000" b="1" dirty="0">
                  <a:solidFill>
                    <a:schemeClr val="bg1"/>
                  </a:solidFill>
                  <a:latin typeface="微软雅黑" panose="020B0503020204020204" charset="-122"/>
                  <a:ea typeface="微软雅黑" panose="020B0503020204020204" charset="-122"/>
                </a:rPr>
                <a:t>04</a:t>
              </a:r>
            </a:p>
          </p:txBody>
        </p:sp>
        <p:grpSp>
          <p:nvGrpSpPr>
            <p:cNvPr id="12" name="组合 11"/>
            <p:cNvGrpSpPr/>
            <p:nvPr/>
          </p:nvGrpSpPr>
          <p:grpSpPr>
            <a:xfrm>
              <a:off x="7011" y="3499"/>
              <a:ext cx="3981" cy="4095"/>
              <a:chOff x="7011" y="3499"/>
              <a:chExt cx="5870" cy="4095"/>
            </a:xfrm>
          </p:grpSpPr>
          <p:sp>
            <p:nvSpPr>
              <p:cNvPr id="35" name="MH_Entry_1">
                <a:hlinkClick r:id="" action="ppaction://noaction"/>
              </p:cNvPr>
              <p:cNvSpPr/>
              <p:nvPr>
                <p:custDataLst>
                  <p:tags r:id="rId14"/>
                </p:custDataLst>
              </p:nvPr>
            </p:nvSpPr>
            <p:spPr>
              <a:xfrm>
                <a:off x="7011" y="3499"/>
                <a:ext cx="5871" cy="5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b="1" dirty="0">
                  <a:solidFill>
                    <a:schemeClr val="tx1"/>
                  </a:solidFill>
                  <a:latin typeface="微软雅黑" panose="020B0503020204020204" charset="-122"/>
                  <a:ea typeface="微软雅黑" panose="020B0503020204020204" charset="-122"/>
                </a:endParaRPr>
              </a:p>
            </p:txBody>
          </p:sp>
          <p:sp>
            <p:nvSpPr>
              <p:cNvPr id="23" name="MH_Entry_1">
                <a:hlinkClick r:id="" action="ppaction://noaction"/>
              </p:cNvPr>
              <p:cNvSpPr/>
              <p:nvPr>
                <p:custDataLst>
                  <p:tags r:id="rId15"/>
                </p:custDataLst>
              </p:nvPr>
            </p:nvSpPr>
            <p:spPr>
              <a:xfrm>
                <a:off x="7011" y="4844"/>
                <a:ext cx="5871" cy="5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b="1" dirty="0">
                  <a:solidFill>
                    <a:schemeClr val="tx1"/>
                  </a:solidFill>
                  <a:latin typeface="微软雅黑" panose="020B0503020204020204" charset="-122"/>
                  <a:ea typeface="微软雅黑" panose="020B0503020204020204" charset="-122"/>
                </a:endParaRPr>
              </a:p>
            </p:txBody>
          </p:sp>
          <p:sp>
            <p:nvSpPr>
              <p:cNvPr id="32" name="MH_Entry_1">
                <a:hlinkClick r:id="" action="ppaction://noaction"/>
              </p:cNvPr>
              <p:cNvSpPr/>
              <p:nvPr>
                <p:custDataLst>
                  <p:tags r:id="rId16"/>
                </p:custDataLst>
              </p:nvPr>
            </p:nvSpPr>
            <p:spPr>
              <a:xfrm>
                <a:off x="7011" y="6195"/>
                <a:ext cx="5871" cy="5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b="1" dirty="0">
                  <a:solidFill>
                    <a:schemeClr val="tx1"/>
                  </a:solidFill>
                  <a:latin typeface="微软雅黑" panose="020B0503020204020204" charset="-122"/>
                  <a:ea typeface="微软雅黑" panose="020B0503020204020204" charset="-122"/>
                </a:endParaRPr>
              </a:p>
            </p:txBody>
          </p:sp>
          <p:sp>
            <p:nvSpPr>
              <p:cNvPr id="34" name="MH_Entry_1">
                <a:hlinkClick r:id="" action="ppaction://noaction"/>
              </p:cNvPr>
              <p:cNvSpPr/>
              <p:nvPr>
                <p:custDataLst>
                  <p:tags r:id="rId17"/>
                </p:custDataLst>
              </p:nvPr>
            </p:nvSpPr>
            <p:spPr>
              <a:xfrm>
                <a:off x="7011" y="7540"/>
                <a:ext cx="5871" cy="5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b="1" dirty="0">
                  <a:solidFill>
                    <a:schemeClr val="tx1"/>
                  </a:solidFill>
                  <a:latin typeface="微软雅黑" panose="020B0503020204020204" charset="-122"/>
                  <a:ea typeface="微软雅黑" panose="020B0503020204020204" charset="-122"/>
                </a:endParaRPr>
              </a:p>
            </p:txBody>
          </p:sp>
        </p:grpSp>
        <p:sp>
          <p:nvSpPr>
            <p:cNvPr id="10" name="文本框 9"/>
            <p:cNvSpPr txBox="1"/>
            <p:nvPr>
              <p:custDataLst>
                <p:tags r:id="rId13"/>
              </p:custDataLst>
            </p:nvPr>
          </p:nvSpPr>
          <p:spPr>
            <a:xfrm>
              <a:off x="7011" y="6990"/>
              <a:ext cx="3427" cy="601"/>
            </a:xfrm>
            <a:prstGeom prst="rect">
              <a:avLst/>
            </a:prstGeom>
            <a:noFill/>
          </p:spPr>
          <p:txBody>
            <a:bodyPr wrap="square" rtlCol="0" anchor="b" anchorCtr="0">
              <a:normAutofit/>
            </a:bodyPr>
            <a:lstStyle>
              <a:defPPr>
                <a:defRPr lang="zh-CN"/>
              </a:defPPr>
              <a:lvl1pPr>
                <a:defRPr sz="2000"/>
              </a:lvl1pPr>
            </a:lstStyle>
            <a:p>
              <a:pPr marL="0" lvl="0" indent="0" algn="l">
                <a:lnSpc>
                  <a:spcPct val="100000"/>
                </a:lnSpc>
                <a:spcBef>
                  <a:spcPts val="0"/>
                </a:spcBef>
                <a:spcAft>
                  <a:spcPts val="0"/>
                </a:spcAft>
                <a:buSzPct val="100000"/>
              </a:pPr>
              <a:r>
                <a:rPr lang="zh-CN" altLang="en-US" sz="1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SPEED-行动,反应的速度</a:t>
              </a:r>
            </a:p>
          </p:txBody>
        </p:sp>
      </p:grpSp>
      <p:grpSp>
        <p:nvGrpSpPr>
          <p:cNvPr id="120" name="išliḑé"/>
          <p:cNvGrpSpPr/>
          <p:nvPr/>
        </p:nvGrpSpPr>
        <p:grpSpPr>
          <a:xfrm>
            <a:off x="1879600" y="2426547"/>
            <a:ext cx="3532293" cy="3975100"/>
            <a:chOff x="4577550" y="1893099"/>
            <a:chExt cx="3090637" cy="3478207"/>
          </a:xfrm>
        </p:grpSpPr>
        <p:sp>
          <p:nvSpPr>
            <p:cNvPr id="51" name="íSḷïďé"/>
            <p:cNvSpPr/>
            <p:nvPr/>
          </p:nvSpPr>
          <p:spPr bwMode="auto">
            <a:xfrm>
              <a:off x="4577550" y="2271999"/>
              <a:ext cx="2419514" cy="2934621"/>
            </a:xfrm>
            <a:custGeom>
              <a:avLst/>
              <a:gdLst>
                <a:gd name="T0" fmla="*/ 893 w 940"/>
                <a:gd name="T1" fmla="*/ 1142 h 1142"/>
                <a:gd name="T2" fmla="*/ 42 w 940"/>
                <a:gd name="T3" fmla="*/ 1138 h 1142"/>
                <a:gd name="T4" fmla="*/ 0 w 940"/>
                <a:gd name="T5" fmla="*/ 1096 h 1142"/>
                <a:gd name="T6" fmla="*/ 5 w 940"/>
                <a:gd name="T7" fmla="*/ 42 h 1142"/>
                <a:gd name="T8" fmla="*/ 47 w 940"/>
                <a:gd name="T9" fmla="*/ 0 h 1142"/>
                <a:gd name="T10" fmla="*/ 898 w 940"/>
                <a:gd name="T11" fmla="*/ 4 h 1142"/>
                <a:gd name="T12" fmla="*/ 940 w 940"/>
                <a:gd name="T13" fmla="*/ 46 h 1142"/>
                <a:gd name="T14" fmla="*/ 935 w 940"/>
                <a:gd name="T15" fmla="*/ 1100 h 1142"/>
                <a:gd name="T16" fmla="*/ 893 w 940"/>
                <a:gd name="T17"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0" h="1142">
                  <a:moveTo>
                    <a:pt x="893" y="1142"/>
                  </a:moveTo>
                  <a:cubicBezTo>
                    <a:pt x="42" y="1138"/>
                    <a:pt x="42" y="1138"/>
                    <a:pt x="42" y="1138"/>
                  </a:cubicBezTo>
                  <a:cubicBezTo>
                    <a:pt x="19" y="1138"/>
                    <a:pt x="0" y="1119"/>
                    <a:pt x="0" y="1096"/>
                  </a:cubicBezTo>
                  <a:cubicBezTo>
                    <a:pt x="5" y="42"/>
                    <a:pt x="5" y="42"/>
                    <a:pt x="5" y="42"/>
                  </a:cubicBezTo>
                  <a:cubicBezTo>
                    <a:pt x="5" y="18"/>
                    <a:pt x="24" y="0"/>
                    <a:pt x="47" y="0"/>
                  </a:cubicBezTo>
                  <a:cubicBezTo>
                    <a:pt x="898" y="4"/>
                    <a:pt x="898" y="4"/>
                    <a:pt x="898" y="4"/>
                  </a:cubicBezTo>
                  <a:cubicBezTo>
                    <a:pt x="921" y="4"/>
                    <a:pt x="940" y="23"/>
                    <a:pt x="940" y="46"/>
                  </a:cubicBezTo>
                  <a:cubicBezTo>
                    <a:pt x="935" y="1100"/>
                    <a:pt x="935" y="1100"/>
                    <a:pt x="935" y="1100"/>
                  </a:cubicBezTo>
                  <a:cubicBezTo>
                    <a:pt x="935" y="1123"/>
                    <a:pt x="916" y="1142"/>
                    <a:pt x="893" y="1142"/>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52" name="îşḻîḍê"/>
            <p:cNvSpPr/>
            <p:nvPr/>
          </p:nvSpPr>
          <p:spPr bwMode="auto">
            <a:xfrm>
              <a:off x="4658034" y="2399537"/>
              <a:ext cx="2212729" cy="2743933"/>
            </a:xfrm>
            <a:custGeom>
              <a:avLst/>
              <a:gdLst>
                <a:gd name="T0" fmla="*/ 1777 w 1787"/>
                <a:gd name="T1" fmla="*/ 2216 h 2216"/>
                <a:gd name="T2" fmla="*/ 0 w 1787"/>
                <a:gd name="T3" fmla="*/ 2207 h 2216"/>
                <a:gd name="T4" fmla="*/ 10 w 1787"/>
                <a:gd name="T5" fmla="*/ 0 h 2216"/>
                <a:gd name="T6" fmla="*/ 1787 w 1787"/>
                <a:gd name="T7" fmla="*/ 9 h 2216"/>
                <a:gd name="T8" fmla="*/ 1777 w 1787"/>
                <a:gd name="T9" fmla="*/ 2216 h 2216"/>
              </a:gdLst>
              <a:ahLst/>
              <a:cxnLst>
                <a:cxn ang="0">
                  <a:pos x="T0" y="T1"/>
                </a:cxn>
                <a:cxn ang="0">
                  <a:pos x="T2" y="T3"/>
                </a:cxn>
                <a:cxn ang="0">
                  <a:pos x="T4" y="T5"/>
                </a:cxn>
                <a:cxn ang="0">
                  <a:pos x="T6" y="T7"/>
                </a:cxn>
                <a:cxn ang="0">
                  <a:pos x="T8" y="T9"/>
                </a:cxn>
              </a:cxnLst>
              <a:rect l="0" t="0" r="r" b="b"/>
              <a:pathLst>
                <a:path w="1787" h="2216">
                  <a:moveTo>
                    <a:pt x="1777" y="2216"/>
                  </a:moveTo>
                  <a:lnTo>
                    <a:pt x="0" y="2207"/>
                  </a:lnTo>
                  <a:lnTo>
                    <a:pt x="10" y="0"/>
                  </a:lnTo>
                  <a:lnTo>
                    <a:pt x="1787" y="9"/>
                  </a:lnTo>
                  <a:lnTo>
                    <a:pt x="1777" y="2216"/>
                  </a:lnTo>
                  <a:close/>
                </a:path>
              </a:pathLst>
            </a:custGeom>
            <a:solidFill>
              <a:srgbClr val="8096C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53" name="iṣḻíḋe"/>
            <p:cNvSpPr/>
            <p:nvPr/>
          </p:nvSpPr>
          <p:spPr bwMode="auto">
            <a:xfrm>
              <a:off x="4703850" y="2366105"/>
              <a:ext cx="2166914" cy="2743933"/>
            </a:xfrm>
            <a:custGeom>
              <a:avLst/>
              <a:gdLst>
                <a:gd name="T0" fmla="*/ 1740 w 1750"/>
                <a:gd name="T1" fmla="*/ 2216 h 2216"/>
                <a:gd name="T2" fmla="*/ 0 w 1750"/>
                <a:gd name="T3" fmla="*/ 2209 h 2216"/>
                <a:gd name="T4" fmla="*/ 11 w 1750"/>
                <a:gd name="T5" fmla="*/ 0 h 2216"/>
                <a:gd name="T6" fmla="*/ 1750 w 1750"/>
                <a:gd name="T7" fmla="*/ 9 h 2216"/>
                <a:gd name="T8" fmla="*/ 1740 w 1750"/>
                <a:gd name="T9" fmla="*/ 2216 h 2216"/>
              </a:gdLst>
              <a:ahLst/>
              <a:cxnLst>
                <a:cxn ang="0">
                  <a:pos x="T0" y="T1"/>
                </a:cxn>
                <a:cxn ang="0">
                  <a:pos x="T2" y="T3"/>
                </a:cxn>
                <a:cxn ang="0">
                  <a:pos x="T4" y="T5"/>
                </a:cxn>
                <a:cxn ang="0">
                  <a:pos x="T6" y="T7"/>
                </a:cxn>
                <a:cxn ang="0">
                  <a:pos x="T8" y="T9"/>
                </a:cxn>
              </a:cxnLst>
              <a:rect l="0" t="0" r="r" b="b"/>
              <a:pathLst>
                <a:path w="1750" h="2216">
                  <a:moveTo>
                    <a:pt x="1740" y="2216"/>
                  </a:moveTo>
                  <a:lnTo>
                    <a:pt x="0" y="2209"/>
                  </a:lnTo>
                  <a:lnTo>
                    <a:pt x="11" y="0"/>
                  </a:lnTo>
                  <a:lnTo>
                    <a:pt x="1750" y="9"/>
                  </a:lnTo>
                  <a:lnTo>
                    <a:pt x="1740" y="22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54" name="is1iḍè"/>
            <p:cNvSpPr/>
            <p:nvPr/>
          </p:nvSpPr>
          <p:spPr bwMode="auto">
            <a:xfrm>
              <a:off x="6335845" y="2893594"/>
              <a:ext cx="303368" cy="303368"/>
            </a:xfrm>
            <a:custGeom>
              <a:avLst/>
              <a:gdLst>
                <a:gd name="T0" fmla="*/ 245 w 245"/>
                <a:gd name="T1" fmla="*/ 245 h 245"/>
                <a:gd name="T2" fmla="*/ 0 w 245"/>
                <a:gd name="T3" fmla="*/ 245 h 245"/>
                <a:gd name="T4" fmla="*/ 0 w 245"/>
                <a:gd name="T5" fmla="*/ 0 h 245"/>
                <a:gd name="T6" fmla="*/ 245 w 245"/>
                <a:gd name="T7" fmla="*/ 0 h 245"/>
                <a:gd name="T8" fmla="*/ 245 w 245"/>
                <a:gd name="T9" fmla="*/ 245 h 245"/>
                <a:gd name="T10" fmla="*/ 14 w 245"/>
                <a:gd name="T11" fmla="*/ 230 h 245"/>
                <a:gd name="T12" fmla="*/ 230 w 245"/>
                <a:gd name="T13" fmla="*/ 230 h 245"/>
                <a:gd name="T14" fmla="*/ 230 w 245"/>
                <a:gd name="T15" fmla="*/ 12 h 245"/>
                <a:gd name="T16" fmla="*/ 14 w 245"/>
                <a:gd name="T17" fmla="*/ 12 h 245"/>
                <a:gd name="T18" fmla="*/ 14 w 245"/>
                <a:gd name="T19" fmla="*/ 23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245">
                  <a:moveTo>
                    <a:pt x="245" y="245"/>
                  </a:moveTo>
                  <a:lnTo>
                    <a:pt x="0" y="245"/>
                  </a:lnTo>
                  <a:lnTo>
                    <a:pt x="0" y="0"/>
                  </a:lnTo>
                  <a:lnTo>
                    <a:pt x="245" y="0"/>
                  </a:lnTo>
                  <a:lnTo>
                    <a:pt x="245" y="245"/>
                  </a:lnTo>
                  <a:close/>
                  <a:moveTo>
                    <a:pt x="14" y="230"/>
                  </a:moveTo>
                  <a:lnTo>
                    <a:pt x="230" y="230"/>
                  </a:lnTo>
                  <a:lnTo>
                    <a:pt x="230" y="12"/>
                  </a:lnTo>
                  <a:lnTo>
                    <a:pt x="14" y="12"/>
                  </a:lnTo>
                  <a:lnTo>
                    <a:pt x="14" y="230"/>
                  </a:lnTo>
                  <a:close/>
                </a:path>
              </a:pathLst>
            </a:custGeom>
            <a:solidFill>
              <a:srgbClr val="D1DBD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75000" lnSpcReduction="20000"/>
            </a:bodyPr>
            <a:lstStyle/>
            <a:p>
              <a:pPr algn="ctr"/>
              <a:endParaRPr sz="2400"/>
            </a:p>
          </p:txBody>
        </p:sp>
        <p:sp>
          <p:nvSpPr>
            <p:cNvPr id="55" name="íşlîḍè"/>
            <p:cNvSpPr/>
            <p:nvPr/>
          </p:nvSpPr>
          <p:spPr bwMode="auto">
            <a:xfrm>
              <a:off x="4953973" y="2893594"/>
              <a:ext cx="630263" cy="59435"/>
            </a:xfrm>
            <a:prstGeom prst="rect">
              <a:avLst/>
            </a:prstGeom>
            <a:solidFill>
              <a:srgbClr val="ADBE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ctr">
              <a:normAutofit fontScale="25000" lnSpcReduction="20000"/>
            </a:bodyPr>
            <a:lstStyle/>
            <a:p>
              <a:pPr algn="ctr"/>
              <a:endParaRPr sz="2400"/>
            </a:p>
          </p:txBody>
        </p:sp>
        <p:sp>
          <p:nvSpPr>
            <p:cNvPr id="56" name="î$ḻíḍé"/>
            <p:cNvSpPr/>
            <p:nvPr/>
          </p:nvSpPr>
          <p:spPr bwMode="auto">
            <a:xfrm>
              <a:off x="4953973" y="3014941"/>
              <a:ext cx="1206042" cy="19812"/>
            </a:xfrm>
            <a:prstGeom prst="rect">
              <a:avLst/>
            </a:prstGeom>
            <a:solidFill>
              <a:srgbClr val="D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ctr">
              <a:normAutofit fontScale="25000" lnSpcReduction="20000"/>
            </a:bodyPr>
            <a:lstStyle/>
            <a:p>
              <a:pPr algn="ctr"/>
              <a:endParaRPr sz="2400"/>
            </a:p>
          </p:txBody>
        </p:sp>
        <p:sp>
          <p:nvSpPr>
            <p:cNvPr id="57" name="íṣḷïḓê"/>
            <p:cNvSpPr/>
            <p:nvPr/>
          </p:nvSpPr>
          <p:spPr bwMode="auto">
            <a:xfrm>
              <a:off x="4953973" y="3094188"/>
              <a:ext cx="1206042" cy="21050"/>
            </a:xfrm>
            <a:prstGeom prst="rect">
              <a:avLst/>
            </a:prstGeom>
            <a:solidFill>
              <a:srgbClr val="D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ctr">
              <a:normAutofit fontScale="25000" lnSpcReduction="20000"/>
            </a:bodyPr>
            <a:lstStyle/>
            <a:p>
              <a:pPr algn="ctr"/>
              <a:endParaRPr sz="2400"/>
            </a:p>
          </p:txBody>
        </p:sp>
        <p:sp>
          <p:nvSpPr>
            <p:cNvPr id="58" name="íSľíḑé"/>
            <p:cNvSpPr/>
            <p:nvPr/>
          </p:nvSpPr>
          <p:spPr bwMode="auto">
            <a:xfrm>
              <a:off x="4953973" y="3175912"/>
              <a:ext cx="1206042" cy="21050"/>
            </a:xfrm>
            <a:prstGeom prst="rect">
              <a:avLst/>
            </a:prstGeom>
            <a:solidFill>
              <a:srgbClr val="D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ctr">
              <a:normAutofit fontScale="25000" lnSpcReduction="20000"/>
            </a:bodyPr>
            <a:lstStyle/>
            <a:p>
              <a:pPr algn="ctr"/>
              <a:endParaRPr sz="2400"/>
            </a:p>
          </p:txBody>
        </p:sp>
        <p:sp>
          <p:nvSpPr>
            <p:cNvPr id="59" name="îṩḻîdé"/>
            <p:cNvSpPr/>
            <p:nvPr/>
          </p:nvSpPr>
          <p:spPr bwMode="auto">
            <a:xfrm>
              <a:off x="6335845" y="3487948"/>
              <a:ext cx="303368" cy="303368"/>
            </a:xfrm>
            <a:custGeom>
              <a:avLst/>
              <a:gdLst>
                <a:gd name="T0" fmla="*/ 245 w 245"/>
                <a:gd name="T1" fmla="*/ 245 h 245"/>
                <a:gd name="T2" fmla="*/ 0 w 245"/>
                <a:gd name="T3" fmla="*/ 245 h 245"/>
                <a:gd name="T4" fmla="*/ 0 w 245"/>
                <a:gd name="T5" fmla="*/ 0 h 245"/>
                <a:gd name="T6" fmla="*/ 245 w 245"/>
                <a:gd name="T7" fmla="*/ 0 h 245"/>
                <a:gd name="T8" fmla="*/ 245 w 245"/>
                <a:gd name="T9" fmla="*/ 245 h 245"/>
                <a:gd name="T10" fmla="*/ 14 w 245"/>
                <a:gd name="T11" fmla="*/ 230 h 245"/>
                <a:gd name="T12" fmla="*/ 230 w 245"/>
                <a:gd name="T13" fmla="*/ 230 h 245"/>
                <a:gd name="T14" fmla="*/ 230 w 245"/>
                <a:gd name="T15" fmla="*/ 14 h 245"/>
                <a:gd name="T16" fmla="*/ 14 w 245"/>
                <a:gd name="T17" fmla="*/ 14 h 245"/>
                <a:gd name="T18" fmla="*/ 14 w 245"/>
                <a:gd name="T19" fmla="*/ 23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245">
                  <a:moveTo>
                    <a:pt x="245" y="245"/>
                  </a:moveTo>
                  <a:lnTo>
                    <a:pt x="0" y="245"/>
                  </a:lnTo>
                  <a:lnTo>
                    <a:pt x="0" y="0"/>
                  </a:lnTo>
                  <a:lnTo>
                    <a:pt x="245" y="0"/>
                  </a:lnTo>
                  <a:lnTo>
                    <a:pt x="245" y="245"/>
                  </a:lnTo>
                  <a:close/>
                  <a:moveTo>
                    <a:pt x="14" y="230"/>
                  </a:moveTo>
                  <a:lnTo>
                    <a:pt x="230" y="230"/>
                  </a:lnTo>
                  <a:lnTo>
                    <a:pt x="230" y="14"/>
                  </a:lnTo>
                  <a:lnTo>
                    <a:pt x="14" y="14"/>
                  </a:lnTo>
                  <a:lnTo>
                    <a:pt x="14" y="230"/>
                  </a:lnTo>
                  <a:close/>
                </a:path>
              </a:pathLst>
            </a:custGeom>
            <a:solidFill>
              <a:srgbClr val="D1DBD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75000" lnSpcReduction="20000"/>
            </a:bodyPr>
            <a:lstStyle/>
            <a:p>
              <a:pPr algn="ctr"/>
              <a:endParaRPr sz="2400"/>
            </a:p>
          </p:txBody>
        </p:sp>
        <p:sp>
          <p:nvSpPr>
            <p:cNvPr id="60" name="iṡļíḍê"/>
            <p:cNvSpPr/>
            <p:nvPr/>
          </p:nvSpPr>
          <p:spPr bwMode="auto">
            <a:xfrm>
              <a:off x="4953973" y="3487948"/>
              <a:ext cx="630263" cy="58198"/>
            </a:xfrm>
            <a:prstGeom prst="rect">
              <a:avLst/>
            </a:prstGeom>
            <a:solidFill>
              <a:srgbClr val="ADBE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ctr">
              <a:normAutofit fontScale="25000" lnSpcReduction="20000"/>
            </a:bodyPr>
            <a:lstStyle/>
            <a:p>
              <a:pPr algn="ctr"/>
              <a:endParaRPr sz="2400"/>
            </a:p>
          </p:txBody>
        </p:sp>
        <p:sp>
          <p:nvSpPr>
            <p:cNvPr id="61" name="ísļîde"/>
            <p:cNvSpPr/>
            <p:nvPr/>
          </p:nvSpPr>
          <p:spPr bwMode="auto">
            <a:xfrm>
              <a:off x="4953973" y="3610533"/>
              <a:ext cx="1206042" cy="21050"/>
            </a:xfrm>
            <a:prstGeom prst="rect">
              <a:avLst/>
            </a:prstGeom>
            <a:solidFill>
              <a:srgbClr val="D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ctr">
              <a:normAutofit fontScale="25000" lnSpcReduction="20000"/>
            </a:bodyPr>
            <a:lstStyle/>
            <a:p>
              <a:pPr algn="ctr"/>
              <a:endParaRPr sz="2400"/>
            </a:p>
          </p:txBody>
        </p:sp>
        <p:sp>
          <p:nvSpPr>
            <p:cNvPr id="62" name="ïš1iďé"/>
            <p:cNvSpPr/>
            <p:nvPr/>
          </p:nvSpPr>
          <p:spPr bwMode="auto">
            <a:xfrm>
              <a:off x="4953973" y="3691018"/>
              <a:ext cx="1206042" cy="19812"/>
            </a:xfrm>
            <a:prstGeom prst="rect">
              <a:avLst/>
            </a:prstGeom>
            <a:solidFill>
              <a:srgbClr val="D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ctr">
              <a:normAutofit fontScale="25000" lnSpcReduction="20000"/>
            </a:bodyPr>
            <a:lstStyle/>
            <a:p>
              <a:pPr algn="ctr"/>
              <a:endParaRPr sz="2400"/>
            </a:p>
          </p:txBody>
        </p:sp>
        <p:sp>
          <p:nvSpPr>
            <p:cNvPr id="63" name="íSľíḑè"/>
            <p:cNvSpPr/>
            <p:nvPr/>
          </p:nvSpPr>
          <p:spPr bwMode="auto">
            <a:xfrm>
              <a:off x="4953973" y="3772742"/>
              <a:ext cx="1206042" cy="18574"/>
            </a:xfrm>
            <a:prstGeom prst="rect">
              <a:avLst/>
            </a:prstGeom>
            <a:solidFill>
              <a:srgbClr val="D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ctr">
              <a:normAutofit fontScale="25000" lnSpcReduction="20000"/>
            </a:bodyPr>
            <a:lstStyle/>
            <a:p>
              <a:pPr algn="ctr"/>
              <a:endParaRPr sz="2400"/>
            </a:p>
          </p:txBody>
        </p:sp>
        <p:sp>
          <p:nvSpPr>
            <p:cNvPr id="64" name="ïšľîďê"/>
            <p:cNvSpPr/>
            <p:nvPr/>
          </p:nvSpPr>
          <p:spPr bwMode="auto">
            <a:xfrm>
              <a:off x="6335845" y="4083539"/>
              <a:ext cx="303368" cy="303368"/>
            </a:xfrm>
            <a:custGeom>
              <a:avLst/>
              <a:gdLst>
                <a:gd name="T0" fmla="*/ 245 w 245"/>
                <a:gd name="T1" fmla="*/ 245 h 245"/>
                <a:gd name="T2" fmla="*/ 0 w 245"/>
                <a:gd name="T3" fmla="*/ 245 h 245"/>
                <a:gd name="T4" fmla="*/ 0 w 245"/>
                <a:gd name="T5" fmla="*/ 0 h 245"/>
                <a:gd name="T6" fmla="*/ 245 w 245"/>
                <a:gd name="T7" fmla="*/ 0 h 245"/>
                <a:gd name="T8" fmla="*/ 245 w 245"/>
                <a:gd name="T9" fmla="*/ 245 h 245"/>
                <a:gd name="T10" fmla="*/ 14 w 245"/>
                <a:gd name="T11" fmla="*/ 231 h 245"/>
                <a:gd name="T12" fmla="*/ 230 w 245"/>
                <a:gd name="T13" fmla="*/ 231 h 245"/>
                <a:gd name="T14" fmla="*/ 230 w 245"/>
                <a:gd name="T15" fmla="*/ 15 h 245"/>
                <a:gd name="T16" fmla="*/ 14 w 245"/>
                <a:gd name="T17" fmla="*/ 15 h 245"/>
                <a:gd name="T18" fmla="*/ 14 w 245"/>
                <a:gd name="T19" fmla="*/ 23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245">
                  <a:moveTo>
                    <a:pt x="245" y="245"/>
                  </a:moveTo>
                  <a:lnTo>
                    <a:pt x="0" y="245"/>
                  </a:lnTo>
                  <a:lnTo>
                    <a:pt x="0" y="0"/>
                  </a:lnTo>
                  <a:lnTo>
                    <a:pt x="245" y="0"/>
                  </a:lnTo>
                  <a:lnTo>
                    <a:pt x="245" y="245"/>
                  </a:lnTo>
                  <a:close/>
                  <a:moveTo>
                    <a:pt x="14" y="231"/>
                  </a:moveTo>
                  <a:lnTo>
                    <a:pt x="230" y="231"/>
                  </a:lnTo>
                  <a:lnTo>
                    <a:pt x="230" y="15"/>
                  </a:lnTo>
                  <a:lnTo>
                    <a:pt x="14" y="15"/>
                  </a:lnTo>
                  <a:lnTo>
                    <a:pt x="14" y="231"/>
                  </a:lnTo>
                  <a:close/>
                </a:path>
              </a:pathLst>
            </a:custGeom>
            <a:solidFill>
              <a:srgbClr val="D1DBD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75000" lnSpcReduction="20000"/>
            </a:bodyPr>
            <a:lstStyle/>
            <a:p>
              <a:pPr algn="ctr"/>
              <a:endParaRPr sz="2400"/>
            </a:p>
          </p:txBody>
        </p:sp>
        <p:sp>
          <p:nvSpPr>
            <p:cNvPr id="65" name="îS1íde"/>
            <p:cNvSpPr/>
            <p:nvPr/>
          </p:nvSpPr>
          <p:spPr bwMode="auto">
            <a:xfrm>
              <a:off x="4953973" y="4083539"/>
              <a:ext cx="630263" cy="59435"/>
            </a:xfrm>
            <a:prstGeom prst="rect">
              <a:avLst/>
            </a:prstGeom>
            <a:solidFill>
              <a:srgbClr val="ADBE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ctr">
              <a:normAutofit fontScale="25000" lnSpcReduction="20000"/>
            </a:bodyPr>
            <a:lstStyle/>
            <a:p>
              <a:pPr algn="ctr"/>
              <a:endParaRPr sz="2400"/>
            </a:p>
          </p:txBody>
        </p:sp>
        <p:sp>
          <p:nvSpPr>
            <p:cNvPr id="66" name="iS1îḓé"/>
            <p:cNvSpPr/>
            <p:nvPr/>
          </p:nvSpPr>
          <p:spPr bwMode="auto">
            <a:xfrm>
              <a:off x="4953973" y="4207363"/>
              <a:ext cx="1206042" cy="17335"/>
            </a:xfrm>
            <a:prstGeom prst="rect">
              <a:avLst/>
            </a:prstGeom>
            <a:solidFill>
              <a:srgbClr val="D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ctr">
              <a:normAutofit fontScale="25000" lnSpcReduction="20000"/>
            </a:bodyPr>
            <a:lstStyle/>
            <a:p>
              <a:pPr algn="ctr"/>
              <a:endParaRPr sz="2400"/>
            </a:p>
          </p:txBody>
        </p:sp>
        <p:sp>
          <p:nvSpPr>
            <p:cNvPr id="67" name="išḻiḑê"/>
            <p:cNvSpPr/>
            <p:nvPr/>
          </p:nvSpPr>
          <p:spPr bwMode="auto">
            <a:xfrm>
              <a:off x="4953973" y="4286610"/>
              <a:ext cx="1206042" cy="21050"/>
            </a:xfrm>
            <a:prstGeom prst="rect">
              <a:avLst/>
            </a:prstGeom>
            <a:solidFill>
              <a:srgbClr val="D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ctr">
              <a:normAutofit fontScale="25000" lnSpcReduction="20000"/>
            </a:bodyPr>
            <a:lstStyle/>
            <a:p>
              <a:pPr algn="ctr"/>
              <a:endParaRPr sz="2400"/>
            </a:p>
          </p:txBody>
        </p:sp>
        <p:sp>
          <p:nvSpPr>
            <p:cNvPr id="68" name="îṩľíḋe"/>
            <p:cNvSpPr/>
            <p:nvPr/>
          </p:nvSpPr>
          <p:spPr bwMode="auto">
            <a:xfrm>
              <a:off x="4953973" y="4367096"/>
              <a:ext cx="1206042" cy="19812"/>
            </a:xfrm>
            <a:prstGeom prst="rect">
              <a:avLst/>
            </a:prstGeom>
            <a:solidFill>
              <a:srgbClr val="D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ctr">
              <a:normAutofit fontScale="25000" lnSpcReduction="20000"/>
            </a:bodyPr>
            <a:lstStyle/>
            <a:p>
              <a:pPr algn="ctr"/>
              <a:endParaRPr sz="2400"/>
            </a:p>
          </p:txBody>
        </p:sp>
        <p:sp>
          <p:nvSpPr>
            <p:cNvPr id="69" name="iṧḷiḍé"/>
            <p:cNvSpPr/>
            <p:nvPr/>
          </p:nvSpPr>
          <p:spPr bwMode="auto">
            <a:xfrm>
              <a:off x="6324701" y="2821776"/>
              <a:ext cx="438336" cy="315751"/>
            </a:xfrm>
            <a:custGeom>
              <a:avLst/>
              <a:gdLst>
                <a:gd name="T0" fmla="*/ 0 w 170"/>
                <a:gd name="T1" fmla="*/ 56 h 123"/>
                <a:gd name="T2" fmla="*/ 61 w 170"/>
                <a:gd name="T3" fmla="*/ 123 h 123"/>
                <a:gd name="T4" fmla="*/ 170 w 170"/>
                <a:gd name="T5" fmla="*/ 20 h 123"/>
                <a:gd name="T6" fmla="*/ 155 w 170"/>
                <a:gd name="T7" fmla="*/ 0 h 123"/>
                <a:gd name="T8" fmla="*/ 63 w 170"/>
                <a:gd name="T9" fmla="*/ 104 h 123"/>
                <a:gd name="T10" fmla="*/ 16 w 170"/>
                <a:gd name="T11" fmla="*/ 37 h 123"/>
                <a:gd name="T12" fmla="*/ 0 w 170"/>
                <a:gd name="T13" fmla="*/ 56 h 123"/>
              </a:gdLst>
              <a:ahLst/>
              <a:cxnLst>
                <a:cxn ang="0">
                  <a:pos x="T0" y="T1"/>
                </a:cxn>
                <a:cxn ang="0">
                  <a:pos x="T2" y="T3"/>
                </a:cxn>
                <a:cxn ang="0">
                  <a:pos x="T4" y="T5"/>
                </a:cxn>
                <a:cxn ang="0">
                  <a:pos x="T6" y="T7"/>
                </a:cxn>
                <a:cxn ang="0">
                  <a:pos x="T8" y="T9"/>
                </a:cxn>
                <a:cxn ang="0">
                  <a:pos x="T10" y="T11"/>
                </a:cxn>
                <a:cxn ang="0">
                  <a:pos x="T12" y="T13"/>
                </a:cxn>
              </a:cxnLst>
              <a:rect l="0" t="0" r="r" b="b"/>
              <a:pathLst>
                <a:path w="170" h="123">
                  <a:moveTo>
                    <a:pt x="0" y="56"/>
                  </a:moveTo>
                  <a:cubicBezTo>
                    <a:pt x="0" y="56"/>
                    <a:pt x="39" y="79"/>
                    <a:pt x="61" y="123"/>
                  </a:cubicBezTo>
                  <a:cubicBezTo>
                    <a:pt x="61" y="123"/>
                    <a:pt x="113" y="40"/>
                    <a:pt x="170" y="20"/>
                  </a:cubicBezTo>
                  <a:cubicBezTo>
                    <a:pt x="155" y="0"/>
                    <a:pt x="155" y="0"/>
                    <a:pt x="155" y="0"/>
                  </a:cubicBezTo>
                  <a:cubicBezTo>
                    <a:pt x="155" y="0"/>
                    <a:pt x="106" y="30"/>
                    <a:pt x="63" y="104"/>
                  </a:cubicBezTo>
                  <a:cubicBezTo>
                    <a:pt x="63" y="104"/>
                    <a:pt x="47" y="62"/>
                    <a:pt x="16" y="37"/>
                  </a:cubicBezTo>
                  <a:lnTo>
                    <a:pt x="0" y="56"/>
                  </a:lnTo>
                  <a:close/>
                </a:path>
              </a:pathLst>
            </a:custGeom>
            <a:solidFill>
              <a:srgbClr val="1B1B1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75000" lnSpcReduction="20000"/>
            </a:bodyPr>
            <a:lstStyle/>
            <a:p>
              <a:pPr algn="ctr"/>
              <a:endParaRPr sz="2400"/>
            </a:p>
          </p:txBody>
        </p:sp>
        <p:sp>
          <p:nvSpPr>
            <p:cNvPr id="70" name="îŝlîde"/>
            <p:cNvSpPr/>
            <p:nvPr/>
          </p:nvSpPr>
          <p:spPr bwMode="auto">
            <a:xfrm>
              <a:off x="6395280" y="3407462"/>
              <a:ext cx="437098" cy="313274"/>
            </a:xfrm>
            <a:custGeom>
              <a:avLst/>
              <a:gdLst>
                <a:gd name="T0" fmla="*/ 0 w 170"/>
                <a:gd name="T1" fmla="*/ 55 h 122"/>
                <a:gd name="T2" fmla="*/ 61 w 170"/>
                <a:gd name="T3" fmla="*/ 122 h 122"/>
                <a:gd name="T4" fmla="*/ 170 w 170"/>
                <a:gd name="T5" fmla="*/ 19 h 122"/>
                <a:gd name="T6" fmla="*/ 155 w 170"/>
                <a:gd name="T7" fmla="*/ 0 h 122"/>
                <a:gd name="T8" fmla="*/ 64 w 170"/>
                <a:gd name="T9" fmla="*/ 103 h 122"/>
                <a:gd name="T10" fmla="*/ 17 w 170"/>
                <a:gd name="T11" fmla="*/ 36 h 122"/>
                <a:gd name="T12" fmla="*/ 0 w 170"/>
                <a:gd name="T13" fmla="*/ 55 h 122"/>
              </a:gdLst>
              <a:ahLst/>
              <a:cxnLst>
                <a:cxn ang="0">
                  <a:pos x="T0" y="T1"/>
                </a:cxn>
                <a:cxn ang="0">
                  <a:pos x="T2" y="T3"/>
                </a:cxn>
                <a:cxn ang="0">
                  <a:pos x="T4" y="T5"/>
                </a:cxn>
                <a:cxn ang="0">
                  <a:pos x="T6" y="T7"/>
                </a:cxn>
                <a:cxn ang="0">
                  <a:pos x="T8" y="T9"/>
                </a:cxn>
                <a:cxn ang="0">
                  <a:pos x="T10" y="T11"/>
                </a:cxn>
                <a:cxn ang="0">
                  <a:pos x="T12" y="T13"/>
                </a:cxn>
              </a:cxnLst>
              <a:rect l="0" t="0" r="r" b="b"/>
              <a:pathLst>
                <a:path w="170" h="122">
                  <a:moveTo>
                    <a:pt x="0" y="55"/>
                  </a:moveTo>
                  <a:cubicBezTo>
                    <a:pt x="0" y="55"/>
                    <a:pt x="39" y="78"/>
                    <a:pt x="61" y="122"/>
                  </a:cubicBezTo>
                  <a:cubicBezTo>
                    <a:pt x="61" y="122"/>
                    <a:pt x="113" y="40"/>
                    <a:pt x="170" y="19"/>
                  </a:cubicBezTo>
                  <a:cubicBezTo>
                    <a:pt x="155" y="0"/>
                    <a:pt x="155" y="0"/>
                    <a:pt x="155" y="0"/>
                  </a:cubicBezTo>
                  <a:cubicBezTo>
                    <a:pt x="155" y="0"/>
                    <a:pt x="106" y="29"/>
                    <a:pt x="64" y="103"/>
                  </a:cubicBezTo>
                  <a:cubicBezTo>
                    <a:pt x="64" y="103"/>
                    <a:pt x="47" y="61"/>
                    <a:pt x="17" y="36"/>
                  </a:cubicBezTo>
                  <a:lnTo>
                    <a:pt x="0" y="55"/>
                  </a:lnTo>
                  <a:close/>
                </a:path>
              </a:pathLst>
            </a:custGeom>
            <a:solidFill>
              <a:srgbClr val="1B1B1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75000" lnSpcReduction="20000"/>
            </a:bodyPr>
            <a:lstStyle/>
            <a:p>
              <a:pPr algn="ctr"/>
              <a:endParaRPr sz="2400"/>
            </a:p>
          </p:txBody>
        </p:sp>
        <p:sp>
          <p:nvSpPr>
            <p:cNvPr id="71" name="iṥḷidê"/>
            <p:cNvSpPr/>
            <p:nvPr/>
          </p:nvSpPr>
          <p:spPr bwMode="auto">
            <a:xfrm>
              <a:off x="6603304" y="3651395"/>
              <a:ext cx="234027" cy="273651"/>
            </a:xfrm>
            <a:custGeom>
              <a:avLst/>
              <a:gdLst>
                <a:gd name="T0" fmla="*/ 91 w 91"/>
                <a:gd name="T1" fmla="*/ 89 h 106"/>
                <a:gd name="T2" fmla="*/ 17 w 91"/>
                <a:gd name="T3" fmla="*/ 0 h 106"/>
                <a:gd name="T4" fmla="*/ 0 w 91"/>
                <a:gd name="T5" fmla="*/ 24 h 106"/>
                <a:gd name="T6" fmla="*/ 59 w 91"/>
                <a:gd name="T7" fmla="*/ 106 h 106"/>
                <a:gd name="T8" fmla="*/ 91 w 91"/>
                <a:gd name="T9" fmla="*/ 89 h 106"/>
              </a:gdLst>
              <a:ahLst/>
              <a:cxnLst>
                <a:cxn ang="0">
                  <a:pos x="T0" y="T1"/>
                </a:cxn>
                <a:cxn ang="0">
                  <a:pos x="T2" y="T3"/>
                </a:cxn>
                <a:cxn ang="0">
                  <a:pos x="T4" y="T5"/>
                </a:cxn>
                <a:cxn ang="0">
                  <a:pos x="T6" y="T7"/>
                </a:cxn>
                <a:cxn ang="0">
                  <a:pos x="T8" y="T9"/>
                </a:cxn>
              </a:cxnLst>
              <a:rect l="0" t="0" r="r" b="b"/>
              <a:pathLst>
                <a:path w="91" h="106">
                  <a:moveTo>
                    <a:pt x="91" y="89"/>
                  </a:moveTo>
                  <a:cubicBezTo>
                    <a:pt x="91" y="89"/>
                    <a:pt x="43" y="17"/>
                    <a:pt x="17" y="0"/>
                  </a:cubicBezTo>
                  <a:cubicBezTo>
                    <a:pt x="17" y="0"/>
                    <a:pt x="5" y="14"/>
                    <a:pt x="0" y="24"/>
                  </a:cubicBezTo>
                  <a:cubicBezTo>
                    <a:pt x="0" y="24"/>
                    <a:pt x="48" y="84"/>
                    <a:pt x="59" y="106"/>
                  </a:cubicBezTo>
                  <a:lnTo>
                    <a:pt x="91" y="89"/>
                  </a:lnTo>
                  <a:close/>
                </a:path>
              </a:pathLst>
            </a:custGeom>
            <a:solidFill>
              <a:srgbClr val="3D9EED"/>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0000" lnSpcReduction="20000"/>
            </a:bodyPr>
            <a:lstStyle/>
            <a:p>
              <a:pPr algn="ctr"/>
              <a:endParaRPr sz="2400"/>
            </a:p>
          </p:txBody>
        </p:sp>
        <p:sp>
          <p:nvSpPr>
            <p:cNvPr id="72" name="íṣľîḋé"/>
            <p:cNvSpPr/>
            <p:nvPr/>
          </p:nvSpPr>
          <p:spPr bwMode="auto">
            <a:xfrm>
              <a:off x="6916578" y="5160805"/>
              <a:ext cx="240218" cy="157256"/>
            </a:xfrm>
            <a:custGeom>
              <a:avLst/>
              <a:gdLst>
                <a:gd name="T0" fmla="*/ 39 w 93"/>
                <a:gd name="T1" fmla="*/ 9 h 61"/>
                <a:gd name="T2" fmla="*/ 21 w 93"/>
                <a:gd name="T3" fmla="*/ 33 h 61"/>
                <a:gd name="T4" fmla="*/ 6 w 93"/>
                <a:gd name="T5" fmla="*/ 58 h 61"/>
                <a:gd name="T6" fmla="*/ 72 w 93"/>
                <a:gd name="T7" fmla="*/ 40 h 61"/>
                <a:gd name="T8" fmla="*/ 71 w 93"/>
                <a:gd name="T9" fmla="*/ 0 h 61"/>
                <a:gd name="T10" fmla="*/ 39 w 93"/>
                <a:gd name="T11" fmla="*/ 9 h 61"/>
              </a:gdLst>
              <a:ahLst/>
              <a:cxnLst>
                <a:cxn ang="0">
                  <a:pos x="T0" y="T1"/>
                </a:cxn>
                <a:cxn ang="0">
                  <a:pos x="T2" y="T3"/>
                </a:cxn>
                <a:cxn ang="0">
                  <a:pos x="T4" y="T5"/>
                </a:cxn>
                <a:cxn ang="0">
                  <a:pos x="T6" y="T7"/>
                </a:cxn>
                <a:cxn ang="0">
                  <a:pos x="T8" y="T9"/>
                </a:cxn>
                <a:cxn ang="0">
                  <a:pos x="T10" y="T11"/>
                </a:cxn>
              </a:cxnLst>
              <a:rect l="0" t="0" r="r" b="b"/>
              <a:pathLst>
                <a:path w="93" h="61">
                  <a:moveTo>
                    <a:pt x="39" y="9"/>
                  </a:moveTo>
                  <a:cubicBezTo>
                    <a:pt x="39" y="9"/>
                    <a:pt x="34" y="21"/>
                    <a:pt x="21" y="33"/>
                  </a:cubicBezTo>
                  <a:cubicBezTo>
                    <a:pt x="8" y="46"/>
                    <a:pt x="0" y="56"/>
                    <a:pt x="6" y="58"/>
                  </a:cubicBezTo>
                  <a:cubicBezTo>
                    <a:pt x="12" y="61"/>
                    <a:pt x="61" y="45"/>
                    <a:pt x="72" y="40"/>
                  </a:cubicBezTo>
                  <a:cubicBezTo>
                    <a:pt x="84" y="35"/>
                    <a:pt x="93" y="35"/>
                    <a:pt x="71" y="0"/>
                  </a:cubicBezTo>
                  <a:lnTo>
                    <a:pt x="39" y="9"/>
                  </a:lnTo>
                  <a:close/>
                </a:path>
              </a:pathLst>
            </a:custGeom>
            <a:solidFill>
              <a:srgbClr val="3D9EED"/>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73" name="íŝlîdè"/>
            <p:cNvSpPr/>
            <p:nvPr/>
          </p:nvSpPr>
          <p:spPr bwMode="auto">
            <a:xfrm>
              <a:off x="6824948" y="4427769"/>
              <a:ext cx="699604" cy="756563"/>
            </a:xfrm>
            <a:custGeom>
              <a:avLst/>
              <a:gdLst>
                <a:gd name="T0" fmla="*/ 20 w 272"/>
                <a:gd name="T1" fmla="*/ 36 h 294"/>
                <a:gd name="T2" fmla="*/ 75 w 272"/>
                <a:gd name="T3" fmla="*/ 294 h 294"/>
                <a:gd name="T4" fmla="*/ 107 w 272"/>
                <a:gd name="T5" fmla="*/ 285 h 294"/>
                <a:gd name="T6" fmla="*/ 66 w 272"/>
                <a:gd name="T7" fmla="*/ 73 h 294"/>
                <a:gd name="T8" fmla="*/ 86 w 272"/>
                <a:gd name="T9" fmla="*/ 70 h 294"/>
                <a:gd name="T10" fmla="*/ 272 w 272"/>
                <a:gd name="T11" fmla="*/ 169 h 294"/>
                <a:gd name="T12" fmla="*/ 272 w 272"/>
                <a:gd name="T13" fmla="*/ 133 h 294"/>
                <a:gd name="T14" fmla="*/ 125 w 272"/>
                <a:gd name="T15" fmla="*/ 0 h 294"/>
                <a:gd name="T16" fmla="*/ 20 w 272"/>
                <a:gd name="T17" fmla="*/ 3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294">
                  <a:moveTo>
                    <a:pt x="20" y="36"/>
                  </a:moveTo>
                  <a:cubicBezTo>
                    <a:pt x="20" y="36"/>
                    <a:pt x="0" y="180"/>
                    <a:pt x="75" y="294"/>
                  </a:cubicBezTo>
                  <a:cubicBezTo>
                    <a:pt x="107" y="285"/>
                    <a:pt x="107" y="285"/>
                    <a:pt x="107" y="285"/>
                  </a:cubicBezTo>
                  <a:cubicBezTo>
                    <a:pt x="107" y="285"/>
                    <a:pt x="53" y="152"/>
                    <a:pt x="66" y="73"/>
                  </a:cubicBezTo>
                  <a:cubicBezTo>
                    <a:pt x="86" y="70"/>
                    <a:pt x="86" y="70"/>
                    <a:pt x="86" y="70"/>
                  </a:cubicBezTo>
                  <a:cubicBezTo>
                    <a:pt x="86" y="70"/>
                    <a:pt x="122" y="169"/>
                    <a:pt x="272" y="169"/>
                  </a:cubicBezTo>
                  <a:cubicBezTo>
                    <a:pt x="272" y="133"/>
                    <a:pt x="272" y="133"/>
                    <a:pt x="272" y="133"/>
                  </a:cubicBezTo>
                  <a:cubicBezTo>
                    <a:pt x="272" y="133"/>
                    <a:pt x="124" y="136"/>
                    <a:pt x="125" y="0"/>
                  </a:cubicBezTo>
                  <a:lnTo>
                    <a:pt x="20" y="36"/>
                  </a:lnTo>
                  <a:close/>
                </a:path>
              </a:pathLst>
            </a:custGeom>
            <a:solidFill>
              <a:srgbClr val="062F7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74" name="í$ḻïdè"/>
            <p:cNvSpPr/>
            <p:nvPr/>
          </p:nvSpPr>
          <p:spPr bwMode="auto">
            <a:xfrm>
              <a:off x="6824948" y="4500825"/>
              <a:ext cx="220406" cy="683507"/>
            </a:xfrm>
            <a:custGeom>
              <a:avLst/>
              <a:gdLst>
                <a:gd name="T0" fmla="*/ 86 w 86"/>
                <a:gd name="T1" fmla="*/ 263 h 266"/>
                <a:gd name="T2" fmla="*/ 86 w 86"/>
                <a:gd name="T3" fmla="*/ 263 h 266"/>
                <a:gd name="T4" fmla="*/ 44 w 86"/>
                <a:gd name="T5" fmla="*/ 4 h 266"/>
                <a:gd name="T6" fmla="*/ 44 w 86"/>
                <a:gd name="T7" fmla="*/ 0 h 266"/>
                <a:gd name="T8" fmla="*/ 20 w 86"/>
                <a:gd name="T9" fmla="*/ 8 h 266"/>
                <a:gd name="T10" fmla="*/ 75 w 86"/>
                <a:gd name="T11" fmla="*/ 266 h 266"/>
                <a:gd name="T12" fmla="*/ 86 w 86"/>
                <a:gd name="T13" fmla="*/ 263 h 266"/>
              </a:gdLst>
              <a:ahLst/>
              <a:cxnLst>
                <a:cxn ang="0">
                  <a:pos x="T0" y="T1"/>
                </a:cxn>
                <a:cxn ang="0">
                  <a:pos x="T2" y="T3"/>
                </a:cxn>
                <a:cxn ang="0">
                  <a:pos x="T4" y="T5"/>
                </a:cxn>
                <a:cxn ang="0">
                  <a:pos x="T6" y="T7"/>
                </a:cxn>
                <a:cxn ang="0">
                  <a:pos x="T8" y="T9"/>
                </a:cxn>
                <a:cxn ang="0">
                  <a:pos x="T10" y="T11"/>
                </a:cxn>
                <a:cxn ang="0">
                  <a:pos x="T12" y="T13"/>
                </a:cxn>
              </a:cxnLst>
              <a:rect l="0" t="0" r="r" b="b"/>
              <a:pathLst>
                <a:path w="86" h="266">
                  <a:moveTo>
                    <a:pt x="86" y="263"/>
                  </a:moveTo>
                  <a:cubicBezTo>
                    <a:pt x="86" y="263"/>
                    <a:pt x="86" y="263"/>
                    <a:pt x="86" y="263"/>
                  </a:cubicBezTo>
                  <a:cubicBezTo>
                    <a:pt x="16" y="167"/>
                    <a:pt x="44" y="4"/>
                    <a:pt x="44" y="4"/>
                  </a:cubicBezTo>
                  <a:cubicBezTo>
                    <a:pt x="44" y="0"/>
                    <a:pt x="44" y="0"/>
                    <a:pt x="44" y="0"/>
                  </a:cubicBezTo>
                  <a:cubicBezTo>
                    <a:pt x="20" y="8"/>
                    <a:pt x="20" y="8"/>
                    <a:pt x="20" y="8"/>
                  </a:cubicBezTo>
                  <a:cubicBezTo>
                    <a:pt x="20" y="8"/>
                    <a:pt x="0" y="152"/>
                    <a:pt x="75" y="266"/>
                  </a:cubicBezTo>
                  <a:lnTo>
                    <a:pt x="86" y="263"/>
                  </a:lnTo>
                  <a:close/>
                </a:path>
              </a:pathLst>
            </a:custGeom>
            <a:solidFill>
              <a:srgbClr val="061D3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75" name="íSļîdê"/>
            <p:cNvSpPr/>
            <p:nvPr/>
          </p:nvSpPr>
          <p:spPr bwMode="auto">
            <a:xfrm>
              <a:off x="6994587" y="4525590"/>
              <a:ext cx="529965" cy="336800"/>
            </a:xfrm>
            <a:custGeom>
              <a:avLst/>
              <a:gdLst>
                <a:gd name="T0" fmla="*/ 206 w 206"/>
                <a:gd name="T1" fmla="*/ 114 h 131"/>
                <a:gd name="T2" fmla="*/ 38 w 206"/>
                <a:gd name="T3" fmla="*/ 36 h 131"/>
                <a:gd name="T4" fmla="*/ 44 w 206"/>
                <a:gd name="T5" fmla="*/ 0 h 131"/>
                <a:gd name="T6" fmla="*/ 0 w 206"/>
                <a:gd name="T7" fmla="*/ 35 h 131"/>
                <a:gd name="T8" fmla="*/ 20 w 206"/>
                <a:gd name="T9" fmla="*/ 32 h 131"/>
                <a:gd name="T10" fmla="*/ 206 w 206"/>
                <a:gd name="T11" fmla="*/ 131 h 131"/>
                <a:gd name="T12" fmla="*/ 206 w 206"/>
                <a:gd name="T13" fmla="*/ 114 h 131"/>
              </a:gdLst>
              <a:ahLst/>
              <a:cxnLst>
                <a:cxn ang="0">
                  <a:pos x="T0" y="T1"/>
                </a:cxn>
                <a:cxn ang="0">
                  <a:pos x="T2" y="T3"/>
                </a:cxn>
                <a:cxn ang="0">
                  <a:pos x="T4" y="T5"/>
                </a:cxn>
                <a:cxn ang="0">
                  <a:pos x="T6" y="T7"/>
                </a:cxn>
                <a:cxn ang="0">
                  <a:pos x="T8" y="T9"/>
                </a:cxn>
                <a:cxn ang="0">
                  <a:pos x="T10" y="T11"/>
                </a:cxn>
                <a:cxn ang="0">
                  <a:pos x="T12" y="T13"/>
                </a:cxn>
              </a:cxnLst>
              <a:rect l="0" t="0" r="r" b="b"/>
              <a:pathLst>
                <a:path w="206" h="131">
                  <a:moveTo>
                    <a:pt x="206" y="114"/>
                  </a:moveTo>
                  <a:cubicBezTo>
                    <a:pt x="96" y="125"/>
                    <a:pt x="38" y="36"/>
                    <a:pt x="38" y="36"/>
                  </a:cubicBezTo>
                  <a:cubicBezTo>
                    <a:pt x="47" y="23"/>
                    <a:pt x="44" y="0"/>
                    <a:pt x="44" y="0"/>
                  </a:cubicBezTo>
                  <a:cubicBezTo>
                    <a:pt x="39" y="15"/>
                    <a:pt x="0" y="35"/>
                    <a:pt x="0" y="35"/>
                  </a:cubicBezTo>
                  <a:cubicBezTo>
                    <a:pt x="20" y="32"/>
                    <a:pt x="20" y="32"/>
                    <a:pt x="20" y="32"/>
                  </a:cubicBezTo>
                  <a:cubicBezTo>
                    <a:pt x="20" y="32"/>
                    <a:pt x="56" y="131"/>
                    <a:pt x="206" y="131"/>
                  </a:cubicBezTo>
                  <a:lnTo>
                    <a:pt x="206" y="114"/>
                  </a:lnTo>
                  <a:close/>
                </a:path>
              </a:pathLst>
            </a:custGeom>
            <a:solidFill>
              <a:srgbClr val="061D3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2500" lnSpcReduction="20000"/>
            </a:bodyPr>
            <a:lstStyle/>
            <a:p>
              <a:pPr algn="ctr"/>
              <a:endParaRPr sz="2400"/>
            </a:p>
          </p:txBody>
        </p:sp>
        <p:sp>
          <p:nvSpPr>
            <p:cNvPr id="76" name="íṩḻïde"/>
            <p:cNvSpPr/>
            <p:nvPr/>
          </p:nvSpPr>
          <p:spPr bwMode="auto">
            <a:xfrm>
              <a:off x="6489386" y="4035248"/>
              <a:ext cx="656265" cy="485389"/>
            </a:xfrm>
            <a:custGeom>
              <a:avLst/>
              <a:gdLst>
                <a:gd name="T0" fmla="*/ 139 w 255"/>
                <a:gd name="T1" fmla="*/ 37 h 189"/>
                <a:gd name="T2" fmla="*/ 0 w 255"/>
                <a:gd name="T3" fmla="*/ 120 h 189"/>
                <a:gd name="T4" fmla="*/ 12 w 255"/>
                <a:gd name="T5" fmla="*/ 143 h 189"/>
                <a:gd name="T6" fmla="*/ 139 w 255"/>
                <a:gd name="T7" fmla="*/ 85 h 189"/>
                <a:gd name="T8" fmla="*/ 150 w 255"/>
                <a:gd name="T9" fmla="*/ 189 h 189"/>
                <a:gd name="T10" fmla="*/ 255 w 255"/>
                <a:gd name="T11" fmla="*/ 153 h 189"/>
                <a:gd name="T12" fmla="*/ 176 w 255"/>
                <a:gd name="T13" fmla="*/ 0 h 189"/>
                <a:gd name="T14" fmla="*/ 139 w 255"/>
                <a:gd name="T15" fmla="*/ 37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89">
                  <a:moveTo>
                    <a:pt x="139" y="37"/>
                  </a:moveTo>
                  <a:cubicBezTo>
                    <a:pt x="139" y="37"/>
                    <a:pt x="100" y="81"/>
                    <a:pt x="0" y="120"/>
                  </a:cubicBezTo>
                  <a:cubicBezTo>
                    <a:pt x="12" y="143"/>
                    <a:pt x="12" y="143"/>
                    <a:pt x="12" y="143"/>
                  </a:cubicBezTo>
                  <a:cubicBezTo>
                    <a:pt x="12" y="143"/>
                    <a:pt x="97" y="132"/>
                    <a:pt x="139" y="85"/>
                  </a:cubicBezTo>
                  <a:cubicBezTo>
                    <a:pt x="139" y="85"/>
                    <a:pt x="138" y="152"/>
                    <a:pt x="150" y="189"/>
                  </a:cubicBezTo>
                  <a:cubicBezTo>
                    <a:pt x="150" y="189"/>
                    <a:pt x="241" y="179"/>
                    <a:pt x="255" y="153"/>
                  </a:cubicBezTo>
                  <a:cubicBezTo>
                    <a:pt x="255" y="153"/>
                    <a:pt x="216" y="47"/>
                    <a:pt x="176" y="0"/>
                  </a:cubicBezTo>
                  <a:lnTo>
                    <a:pt x="139" y="37"/>
                  </a:lnTo>
                  <a:close/>
                </a:path>
              </a:pathLst>
            </a:custGeom>
            <a:solidFill>
              <a:srgbClr val="3D9EED"/>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77" name="iṥľîďé"/>
            <p:cNvSpPr/>
            <p:nvPr/>
          </p:nvSpPr>
          <p:spPr bwMode="auto">
            <a:xfrm>
              <a:off x="6703601" y="3860656"/>
              <a:ext cx="255077" cy="251362"/>
            </a:xfrm>
            <a:prstGeom prst="ellipse">
              <a:avLst/>
            </a:prstGeom>
            <a:solidFill>
              <a:srgbClr val="FFC99C"/>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78" name="îṩļiḑê"/>
            <p:cNvSpPr/>
            <p:nvPr/>
          </p:nvSpPr>
          <p:spPr bwMode="auto">
            <a:xfrm>
              <a:off x="7524552" y="4752187"/>
              <a:ext cx="143635" cy="226598"/>
            </a:xfrm>
            <a:custGeom>
              <a:avLst/>
              <a:gdLst>
                <a:gd name="T0" fmla="*/ 0 w 56"/>
                <a:gd name="T1" fmla="*/ 43 h 88"/>
                <a:gd name="T2" fmla="*/ 27 w 56"/>
                <a:gd name="T3" fmla="*/ 61 h 88"/>
                <a:gd name="T4" fmla="*/ 53 w 56"/>
                <a:gd name="T5" fmla="*/ 78 h 88"/>
                <a:gd name="T6" fmla="*/ 34 w 56"/>
                <a:gd name="T7" fmla="*/ 7 h 88"/>
                <a:gd name="T8" fmla="*/ 0 w 56"/>
                <a:gd name="T9" fmla="*/ 7 h 88"/>
                <a:gd name="T10" fmla="*/ 0 w 56"/>
                <a:gd name="T11" fmla="*/ 43 h 88"/>
              </a:gdLst>
              <a:ahLst/>
              <a:cxnLst>
                <a:cxn ang="0">
                  <a:pos x="T0" y="T1"/>
                </a:cxn>
                <a:cxn ang="0">
                  <a:pos x="T2" y="T3"/>
                </a:cxn>
                <a:cxn ang="0">
                  <a:pos x="T4" y="T5"/>
                </a:cxn>
                <a:cxn ang="0">
                  <a:pos x="T6" y="T7"/>
                </a:cxn>
                <a:cxn ang="0">
                  <a:pos x="T8" y="T9"/>
                </a:cxn>
                <a:cxn ang="0">
                  <a:pos x="T10" y="T11"/>
                </a:cxn>
              </a:cxnLst>
              <a:rect l="0" t="0" r="r" b="b"/>
              <a:pathLst>
                <a:path w="56" h="88">
                  <a:moveTo>
                    <a:pt x="0" y="43"/>
                  </a:moveTo>
                  <a:cubicBezTo>
                    <a:pt x="0" y="43"/>
                    <a:pt x="13" y="50"/>
                    <a:pt x="27" y="61"/>
                  </a:cubicBezTo>
                  <a:cubicBezTo>
                    <a:pt x="40" y="72"/>
                    <a:pt x="51" y="88"/>
                    <a:pt x="53" y="78"/>
                  </a:cubicBezTo>
                  <a:cubicBezTo>
                    <a:pt x="56" y="68"/>
                    <a:pt x="37" y="19"/>
                    <a:pt x="34" y="7"/>
                  </a:cubicBezTo>
                  <a:cubicBezTo>
                    <a:pt x="31" y="0"/>
                    <a:pt x="0" y="7"/>
                    <a:pt x="0" y="7"/>
                  </a:cubicBezTo>
                  <a:lnTo>
                    <a:pt x="0" y="43"/>
                  </a:lnTo>
                  <a:close/>
                </a:path>
              </a:pathLst>
            </a:custGeom>
            <a:solidFill>
              <a:srgbClr val="3D9EED"/>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7500" lnSpcReduction="20000"/>
            </a:bodyPr>
            <a:lstStyle/>
            <a:p>
              <a:pPr algn="ctr"/>
              <a:endParaRPr sz="2400"/>
            </a:p>
          </p:txBody>
        </p:sp>
        <p:sp>
          <p:nvSpPr>
            <p:cNvPr id="79" name="ísḷïḋê"/>
            <p:cNvSpPr/>
            <p:nvPr/>
          </p:nvSpPr>
          <p:spPr bwMode="auto">
            <a:xfrm>
              <a:off x="6672645" y="3821033"/>
              <a:ext cx="308321" cy="252600"/>
            </a:xfrm>
            <a:custGeom>
              <a:avLst/>
              <a:gdLst>
                <a:gd name="T0" fmla="*/ 14 w 120"/>
                <a:gd name="T1" fmla="*/ 53 h 98"/>
                <a:gd name="T2" fmla="*/ 40 w 120"/>
                <a:gd name="T3" fmla="*/ 64 h 98"/>
                <a:gd name="T4" fmla="*/ 78 w 120"/>
                <a:gd name="T5" fmla="*/ 80 h 98"/>
                <a:gd name="T6" fmla="*/ 89 w 120"/>
                <a:gd name="T7" fmla="*/ 70 h 98"/>
                <a:gd name="T8" fmla="*/ 84 w 120"/>
                <a:gd name="T9" fmla="*/ 92 h 98"/>
                <a:gd name="T10" fmla="*/ 99 w 120"/>
                <a:gd name="T11" fmla="*/ 98 h 98"/>
                <a:gd name="T12" fmla="*/ 111 w 120"/>
                <a:gd name="T13" fmla="*/ 39 h 98"/>
                <a:gd name="T14" fmla="*/ 86 w 120"/>
                <a:gd name="T15" fmla="*/ 15 h 98"/>
                <a:gd name="T16" fmla="*/ 46 w 120"/>
                <a:gd name="T17" fmla="*/ 7 h 98"/>
                <a:gd name="T18" fmla="*/ 2 w 120"/>
                <a:gd name="T19" fmla="*/ 27 h 98"/>
                <a:gd name="T20" fmla="*/ 14 w 120"/>
                <a:gd name="T21" fmla="*/ 5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98">
                  <a:moveTo>
                    <a:pt x="14" y="53"/>
                  </a:moveTo>
                  <a:cubicBezTo>
                    <a:pt x="14" y="53"/>
                    <a:pt x="17" y="64"/>
                    <a:pt x="40" y="64"/>
                  </a:cubicBezTo>
                  <a:cubicBezTo>
                    <a:pt x="62" y="64"/>
                    <a:pt x="76" y="69"/>
                    <a:pt x="78" y="80"/>
                  </a:cubicBezTo>
                  <a:cubicBezTo>
                    <a:pt x="78" y="80"/>
                    <a:pt x="85" y="70"/>
                    <a:pt x="89" y="70"/>
                  </a:cubicBezTo>
                  <a:cubicBezTo>
                    <a:pt x="94" y="71"/>
                    <a:pt x="94" y="89"/>
                    <a:pt x="84" y="92"/>
                  </a:cubicBezTo>
                  <a:cubicBezTo>
                    <a:pt x="99" y="98"/>
                    <a:pt x="99" y="98"/>
                    <a:pt x="99" y="98"/>
                  </a:cubicBezTo>
                  <a:cubicBezTo>
                    <a:pt x="99" y="98"/>
                    <a:pt x="120" y="71"/>
                    <a:pt x="111" y="39"/>
                  </a:cubicBezTo>
                  <a:cubicBezTo>
                    <a:pt x="104" y="15"/>
                    <a:pt x="86" y="15"/>
                    <a:pt x="86" y="15"/>
                  </a:cubicBezTo>
                  <a:cubicBezTo>
                    <a:pt x="86" y="15"/>
                    <a:pt x="65" y="0"/>
                    <a:pt x="46" y="7"/>
                  </a:cubicBezTo>
                  <a:cubicBezTo>
                    <a:pt x="26" y="14"/>
                    <a:pt x="9" y="40"/>
                    <a:pt x="2" y="27"/>
                  </a:cubicBezTo>
                  <a:cubicBezTo>
                    <a:pt x="2" y="27"/>
                    <a:pt x="0" y="53"/>
                    <a:pt x="14" y="53"/>
                  </a:cubicBezTo>
                  <a:close/>
                </a:path>
              </a:pathLst>
            </a:custGeom>
            <a:solidFill>
              <a:srgbClr val="062F7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52500" lnSpcReduction="20000"/>
            </a:bodyPr>
            <a:lstStyle/>
            <a:p>
              <a:pPr algn="ctr"/>
              <a:endParaRPr sz="2400"/>
            </a:p>
          </p:txBody>
        </p:sp>
        <p:sp>
          <p:nvSpPr>
            <p:cNvPr id="80" name="isľíḑe"/>
            <p:cNvSpPr/>
            <p:nvPr/>
          </p:nvSpPr>
          <p:spPr bwMode="auto">
            <a:xfrm>
              <a:off x="6330892" y="4312613"/>
              <a:ext cx="189451" cy="151065"/>
            </a:xfrm>
            <a:custGeom>
              <a:avLst/>
              <a:gdLst>
                <a:gd name="T0" fmla="*/ 62 w 74"/>
                <a:gd name="T1" fmla="*/ 12 h 59"/>
                <a:gd name="T2" fmla="*/ 33 w 74"/>
                <a:gd name="T3" fmla="*/ 3 h 59"/>
                <a:gd name="T4" fmla="*/ 48 w 74"/>
                <a:gd name="T5" fmla="*/ 18 h 59"/>
                <a:gd name="T6" fmla="*/ 12 w 74"/>
                <a:gd name="T7" fmla="*/ 42 h 59"/>
                <a:gd name="T8" fmla="*/ 74 w 74"/>
                <a:gd name="T9" fmla="*/ 35 h 59"/>
                <a:gd name="T10" fmla="*/ 62 w 74"/>
                <a:gd name="T11" fmla="*/ 12 h 59"/>
              </a:gdLst>
              <a:ahLst/>
              <a:cxnLst>
                <a:cxn ang="0">
                  <a:pos x="T0" y="T1"/>
                </a:cxn>
                <a:cxn ang="0">
                  <a:pos x="T2" y="T3"/>
                </a:cxn>
                <a:cxn ang="0">
                  <a:pos x="T4" y="T5"/>
                </a:cxn>
                <a:cxn ang="0">
                  <a:pos x="T6" y="T7"/>
                </a:cxn>
                <a:cxn ang="0">
                  <a:pos x="T8" y="T9"/>
                </a:cxn>
                <a:cxn ang="0">
                  <a:pos x="T10" y="T11"/>
                </a:cxn>
              </a:cxnLst>
              <a:rect l="0" t="0" r="r" b="b"/>
              <a:pathLst>
                <a:path w="74" h="59">
                  <a:moveTo>
                    <a:pt x="62" y="12"/>
                  </a:moveTo>
                  <a:cubicBezTo>
                    <a:pt x="62" y="12"/>
                    <a:pt x="42" y="0"/>
                    <a:pt x="33" y="3"/>
                  </a:cubicBezTo>
                  <a:cubicBezTo>
                    <a:pt x="25" y="6"/>
                    <a:pt x="48" y="18"/>
                    <a:pt x="48" y="18"/>
                  </a:cubicBezTo>
                  <a:cubicBezTo>
                    <a:pt x="48" y="18"/>
                    <a:pt x="24" y="36"/>
                    <a:pt x="12" y="42"/>
                  </a:cubicBezTo>
                  <a:cubicBezTo>
                    <a:pt x="0" y="48"/>
                    <a:pt x="41" y="59"/>
                    <a:pt x="74" y="35"/>
                  </a:cubicBezTo>
                  <a:lnTo>
                    <a:pt x="62" y="12"/>
                  </a:lnTo>
                  <a:close/>
                </a:path>
              </a:pathLst>
            </a:custGeom>
            <a:solidFill>
              <a:srgbClr val="FFC99C"/>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81" name="íšļíḋé"/>
            <p:cNvSpPr/>
            <p:nvPr/>
          </p:nvSpPr>
          <p:spPr bwMode="auto">
            <a:xfrm>
              <a:off x="6507960" y="3548621"/>
              <a:ext cx="164686" cy="169639"/>
            </a:xfrm>
            <a:custGeom>
              <a:avLst/>
              <a:gdLst>
                <a:gd name="T0" fmla="*/ 37 w 64"/>
                <a:gd name="T1" fmla="*/ 64 h 66"/>
                <a:gd name="T2" fmla="*/ 4 w 64"/>
                <a:gd name="T3" fmla="*/ 61 h 66"/>
                <a:gd name="T4" fmla="*/ 26 w 64"/>
                <a:gd name="T5" fmla="*/ 53 h 66"/>
                <a:gd name="T6" fmla="*/ 45 w 64"/>
                <a:gd name="T7" fmla="*/ 7 h 66"/>
                <a:gd name="T8" fmla="*/ 54 w 64"/>
                <a:gd name="T9" fmla="*/ 40 h 66"/>
                <a:gd name="T10" fmla="*/ 37 w 64"/>
                <a:gd name="T11" fmla="*/ 64 h 66"/>
              </a:gdLst>
              <a:ahLst/>
              <a:cxnLst>
                <a:cxn ang="0">
                  <a:pos x="T0" y="T1"/>
                </a:cxn>
                <a:cxn ang="0">
                  <a:pos x="T2" y="T3"/>
                </a:cxn>
                <a:cxn ang="0">
                  <a:pos x="T4" y="T5"/>
                </a:cxn>
                <a:cxn ang="0">
                  <a:pos x="T6" y="T7"/>
                </a:cxn>
                <a:cxn ang="0">
                  <a:pos x="T8" y="T9"/>
                </a:cxn>
                <a:cxn ang="0">
                  <a:pos x="T10" y="T11"/>
                </a:cxn>
              </a:cxnLst>
              <a:rect l="0" t="0" r="r" b="b"/>
              <a:pathLst>
                <a:path w="64" h="66">
                  <a:moveTo>
                    <a:pt x="37" y="64"/>
                  </a:moveTo>
                  <a:cubicBezTo>
                    <a:pt x="37" y="64"/>
                    <a:pt x="7" y="66"/>
                    <a:pt x="4" y="61"/>
                  </a:cubicBezTo>
                  <a:cubicBezTo>
                    <a:pt x="0" y="57"/>
                    <a:pt x="15" y="53"/>
                    <a:pt x="26" y="53"/>
                  </a:cubicBezTo>
                  <a:cubicBezTo>
                    <a:pt x="26" y="53"/>
                    <a:pt x="36" y="10"/>
                    <a:pt x="45" y="7"/>
                  </a:cubicBezTo>
                  <a:cubicBezTo>
                    <a:pt x="64" y="0"/>
                    <a:pt x="54" y="40"/>
                    <a:pt x="54" y="40"/>
                  </a:cubicBezTo>
                  <a:cubicBezTo>
                    <a:pt x="54" y="40"/>
                    <a:pt x="40" y="58"/>
                    <a:pt x="37" y="64"/>
                  </a:cubicBezTo>
                  <a:close/>
                </a:path>
              </a:pathLst>
            </a:custGeom>
            <a:solidFill>
              <a:srgbClr val="FFC99C"/>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82" name="ïṣļiḍé"/>
            <p:cNvSpPr/>
            <p:nvPr/>
          </p:nvSpPr>
          <p:spPr bwMode="auto">
            <a:xfrm>
              <a:off x="6672645" y="3891613"/>
              <a:ext cx="283557" cy="182021"/>
            </a:xfrm>
            <a:custGeom>
              <a:avLst/>
              <a:gdLst>
                <a:gd name="T0" fmla="*/ 14 w 110"/>
                <a:gd name="T1" fmla="*/ 26 h 71"/>
                <a:gd name="T2" fmla="*/ 40 w 110"/>
                <a:gd name="T3" fmla="*/ 37 h 71"/>
                <a:gd name="T4" fmla="*/ 78 w 110"/>
                <a:gd name="T5" fmla="*/ 53 h 71"/>
                <a:gd name="T6" fmla="*/ 89 w 110"/>
                <a:gd name="T7" fmla="*/ 43 h 71"/>
                <a:gd name="T8" fmla="*/ 84 w 110"/>
                <a:gd name="T9" fmla="*/ 65 h 71"/>
                <a:gd name="T10" fmla="*/ 99 w 110"/>
                <a:gd name="T11" fmla="*/ 71 h 71"/>
                <a:gd name="T12" fmla="*/ 110 w 110"/>
                <a:gd name="T13" fmla="*/ 49 h 71"/>
                <a:gd name="T14" fmla="*/ 108 w 110"/>
                <a:gd name="T15" fmla="*/ 31 h 71"/>
                <a:gd name="T16" fmla="*/ 84 w 110"/>
                <a:gd name="T17" fmla="*/ 25 h 71"/>
                <a:gd name="T18" fmla="*/ 73 w 110"/>
                <a:gd name="T19" fmla="*/ 7 h 71"/>
                <a:gd name="T20" fmla="*/ 38 w 110"/>
                <a:gd name="T21" fmla="*/ 22 h 71"/>
                <a:gd name="T22" fmla="*/ 4 w 110"/>
                <a:gd name="T23" fmla="*/ 3 h 71"/>
                <a:gd name="T24" fmla="*/ 2 w 110"/>
                <a:gd name="T25" fmla="*/ 0 h 71"/>
                <a:gd name="T26" fmla="*/ 14 w 110"/>
                <a:gd name="T27" fmla="*/ 2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71">
                  <a:moveTo>
                    <a:pt x="14" y="26"/>
                  </a:moveTo>
                  <a:cubicBezTo>
                    <a:pt x="14" y="26"/>
                    <a:pt x="17" y="37"/>
                    <a:pt x="40" y="37"/>
                  </a:cubicBezTo>
                  <a:cubicBezTo>
                    <a:pt x="62" y="37"/>
                    <a:pt x="76" y="42"/>
                    <a:pt x="78" y="53"/>
                  </a:cubicBezTo>
                  <a:cubicBezTo>
                    <a:pt x="78" y="53"/>
                    <a:pt x="85" y="43"/>
                    <a:pt x="89" y="43"/>
                  </a:cubicBezTo>
                  <a:cubicBezTo>
                    <a:pt x="94" y="44"/>
                    <a:pt x="94" y="62"/>
                    <a:pt x="84" y="65"/>
                  </a:cubicBezTo>
                  <a:cubicBezTo>
                    <a:pt x="99" y="71"/>
                    <a:pt x="99" y="71"/>
                    <a:pt x="99" y="71"/>
                  </a:cubicBezTo>
                  <a:cubicBezTo>
                    <a:pt x="99" y="71"/>
                    <a:pt x="106" y="62"/>
                    <a:pt x="110" y="49"/>
                  </a:cubicBezTo>
                  <a:cubicBezTo>
                    <a:pt x="110" y="42"/>
                    <a:pt x="109" y="34"/>
                    <a:pt x="108" y="31"/>
                  </a:cubicBezTo>
                  <a:cubicBezTo>
                    <a:pt x="104" y="20"/>
                    <a:pt x="96" y="24"/>
                    <a:pt x="84" y="25"/>
                  </a:cubicBezTo>
                  <a:cubicBezTo>
                    <a:pt x="72" y="25"/>
                    <a:pt x="73" y="7"/>
                    <a:pt x="73" y="7"/>
                  </a:cubicBezTo>
                  <a:cubicBezTo>
                    <a:pt x="73" y="7"/>
                    <a:pt x="58" y="22"/>
                    <a:pt x="38" y="22"/>
                  </a:cubicBezTo>
                  <a:cubicBezTo>
                    <a:pt x="22" y="21"/>
                    <a:pt x="9" y="9"/>
                    <a:pt x="4" y="3"/>
                  </a:cubicBezTo>
                  <a:cubicBezTo>
                    <a:pt x="4" y="2"/>
                    <a:pt x="3" y="2"/>
                    <a:pt x="2" y="0"/>
                  </a:cubicBezTo>
                  <a:cubicBezTo>
                    <a:pt x="2" y="0"/>
                    <a:pt x="0" y="26"/>
                    <a:pt x="14" y="26"/>
                  </a:cubicBezTo>
                  <a:close/>
                </a:path>
              </a:pathLst>
            </a:custGeom>
            <a:solidFill>
              <a:srgbClr val="061D3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83" name="işlíḋé"/>
            <p:cNvSpPr/>
            <p:nvPr/>
          </p:nvSpPr>
          <p:spPr bwMode="auto">
            <a:xfrm>
              <a:off x="6505483" y="4176407"/>
              <a:ext cx="432145" cy="344230"/>
            </a:xfrm>
            <a:custGeom>
              <a:avLst/>
              <a:gdLst>
                <a:gd name="T0" fmla="*/ 146 w 168"/>
                <a:gd name="T1" fmla="*/ 0 h 134"/>
                <a:gd name="T2" fmla="*/ 91 w 168"/>
                <a:gd name="T3" fmla="*/ 40 h 134"/>
                <a:gd name="T4" fmla="*/ 0 w 168"/>
                <a:gd name="T5" fmla="*/ 77 h 134"/>
                <a:gd name="T6" fmla="*/ 6 w 168"/>
                <a:gd name="T7" fmla="*/ 88 h 134"/>
                <a:gd name="T8" fmla="*/ 133 w 168"/>
                <a:gd name="T9" fmla="*/ 30 h 134"/>
                <a:gd name="T10" fmla="*/ 144 w 168"/>
                <a:gd name="T11" fmla="*/ 134 h 134"/>
                <a:gd name="T12" fmla="*/ 168 w 168"/>
                <a:gd name="T13" fmla="*/ 130 h 134"/>
                <a:gd name="T14" fmla="*/ 146 w 168"/>
                <a:gd name="T15" fmla="*/ 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34">
                  <a:moveTo>
                    <a:pt x="146" y="0"/>
                  </a:moveTo>
                  <a:cubicBezTo>
                    <a:pt x="146" y="0"/>
                    <a:pt x="140" y="7"/>
                    <a:pt x="91" y="40"/>
                  </a:cubicBezTo>
                  <a:cubicBezTo>
                    <a:pt x="61" y="59"/>
                    <a:pt x="25" y="71"/>
                    <a:pt x="0" y="77"/>
                  </a:cubicBezTo>
                  <a:cubicBezTo>
                    <a:pt x="6" y="88"/>
                    <a:pt x="6" y="88"/>
                    <a:pt x="6" y="88"/>
                  </a:cubicBezTo>
                  <a:cubicBezTo>
                    <a:pt x="6" y="88"/>
                    <a:pt x="91" y="77"/>
                    <a:pt x="133" y="30"/>
                  </a:cubicBezTo>
                  <a:cubicBezTo>
                    <a:pt x="133" y="30"/>
                    <a:pt x="132" y="97"/>
                    <a:pt x="144" y="134"/>
                  </a:cubicBezTo>
                  <a:cubicBezTo>
                    <a:pt x="144" y="134"/>
                    <a:pt x="154" y="133"/>
                    <a:pt x="168" y="130"/>
                  </a:cubicBezTo>
                  <a:cubicBezTo>
                    <a:pt x="146" y="73"/>
                    <a:pt x="146" y="0"/>
                    <a:pt x="146" y="0"/>
                  </a:cubicBezTo>
                  <a:close/>
                </a:path>
              </a:pathLst>
            </a:custGeom>
            <a:solidFill>
              <a:srgbClr val="116EC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2500" lnSpcReduction="20000"/>
            </a:bodyPr>
            <a:lstStyle/>
            <a:p>
              <a:pPr algn="ctr"/>
              <a:endParaRPr sz="2400"/>
            </a:p>
          </p:txBody>
        </p:sp>
        <p:sp>
          <p:nvSpPr>
            <p:cNvPr id="84" name="ï$ľïdê"/>
            <p:cNvSpPr/>
            <p:nvPr/>
          </p:nvSpPr>
          <p:spPr bwMode="auto">
            <a:xfrm>
              <a:off x="6916578" y="5176902"/>
              <a:ext cx="139921" cy="136206"/>
            </a:xfrm>
            <a:custGeom>
              <a:avLst/>
              <a:gdLst>
                <a:gd name="T0" fmla="*/ 51 w 54"/>
                <a:gd name="T1" fmla="*/ 19 h 53"/>
                <a:gd name="T2" fmla="*/ 50 w 54"/>
                <a:gd name="T3" fmla="*/ 0 h 53"/>
                <a:gd name="T4" fmla="*/ 39 w 54"/>
                <a:gd name="T5" fmla="*/ 3 h 53"/>
                <a:gd name="T6" fmla="*/ 21 w 54"/>
                <a:gd name="T7" fmla="*/ 27 h 53"/>
                <a:gd name="T8" fmla="*/ 6 w 54"/>
                <a:gd name="T9" fmla="*/ 52 h 53"/>
                <a:gd name="T10" fmla="*/ 20 w 54"/>
                <a:gd name="T11" fmla="*/ 50 h 53"/>
                <a:gd name="T12" fmla="*/ 51 w 54"/>
                <a:gd name="T13" fmla="*/ 19 h 53"/>
              </a:gdLst>
              <a:ahLst/>
              <a:cxnLst>
                <a:cxn ang="0">
                  <a:pos x="T0" y="T1"/>
                </a:cxn>
                <a:cxn ang="0">
                  <a:pos x="T2" y="T3"/>
                </a:cxn>
                <a:cxn ang="0">
                  <a:pos x="T4" y="T5"/>
                </a:cxn>
                <a:cxn ang="0">
                  <a:pos x="T6" y="T7"/>
                </a:cxn>
                <a:cxn ang="0">
                  <a:pos x="T8" y="T9"/>
                </a:cxn>
                <a:cxn ang="0">
                  <a:pos x="T10" y="T11"/>
                </a:cxn>
                <a:cxn ang="0">
                  <a:pos x="T12" y="T13"/>
                </a:cxn>
              </a:cxnLst>
              <a:rect l="0" t="0" r="r" b="b"/>
              <a:pathLst>
                <a:path w="54" h="53">
                  <a:moveTo>
                    <a:pt x="51" y="19"/>
                  </a:moveTo>
                  <a:cubicBezTo>
                    <a:pt x="54" y="15"/>
                    <a:pt x="53" y="8"/>
                    <a:pt x="50" y="0"/>
                  </a:cubicBezTo>
                  <a:cubicBezTo>
                    <a:pt x="39" y="3"/>
                    <a:pt x="39" y="3"/>
                    <a:pt x="39" y="3"/>
                  </a:cubicBezTo>
                  <a:cubicBezTo>
                    <a:pt x="39" y="3"/>
                    <a:pt x="34" y="15"/>
                    <a:pt x="21" y="27"/>
                  </a:cubicBezTo>
                  <a:cubicBezTo>
                    <a:pt x="8" y="40"/>
                    <a:pt x="0" y="50"/>
                    <a:pt x="6" y="52"/>
                  </a:cubicBezTo>
                  <a:cubicBezTo>
                    <a:pt x="8" y="53"/>
                    <a:pt x="13" y="52"/>
                    <a:pt x="20" y="50"/>
                  </a:cubicBezTo>
                  <a:cubicBezTo>
                    <a:pt x="29" y="33"/>
                    <a:pt x="45" y="27"/>
                    <a:pt x="51" y="19"/>
                  </a:cubicBezTo>
                  <a:close/>
                </a:path>
              </a:pathLst>
            </a:custGeom>
            <a:solidFill>
              <a:srgbClr val="116EC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85" name="íŝliḓê"/>
            <p:cNvSpPr/>
            <p:nvPr/>
          </p:nvSpPr>
          <p:spPr bwMode="auto">
            <a:xfrm>
              <a:off x="7524552" y="4819052"/>
              <a:ext cx="138682" cy="159733"/>
            </a:xfrm>
            <a:custGeom>
              <a:avLst/>
              <a:gdLst>
                <a:gd name="T0" fmla="*/ 53 w 54"/>
                <a:gd name="T1" fmla="*/ 52 h 62"/>
                <a:gd name="T2" fmla="*/ 51 w 54"/>
                <a:gd name="T3" fmla="*/ 35 h 62"/>
                <a:gd name="T4" fmla="*/ 18 w 54"/>
                <a:gd name="T5" fmla="*/ 7 h 62"/>
                <a:gd name="T6" fmla="*/ 0 w 54"/>
                <a:gd name="T7" fmla="*/ 0 h 62"/>
                <a:gd name="T8" fmla="*/ 0 w 54"/>
                <a:gd name="T9" fmla="*/ 17 h 62"/>
                <a:gd name="T10" fmla="*/ 27 w 54"/>
                <a:gd name="T11" fmla="*/ 35 h 62"/>
                <a:gd name="T12" fmla="*/ 53 w 54"/>
                <a:gd name="T13" fmla="*/ 52 h 62"/>
              </a:gdLst>
              <a:ahLst/>
              <a:cxnLst>
                <a:cxn ang="0">
                  <a:pos x="T0" y="T1"/>
                </a:cxn>
                <a:cxn ang="0">
                  <a:pos x="T2" y="T3"/>
                </a:cxn>
                <a:cxn ang="0">
                  <a:pos x="T4" y="T5"/>
                </a:cxn>
                <a:cxn ang="0">
                  <a:pos x="T6" y="T7"/>
                </a:cxn>
                <a:cxn ang="0">
                  <a:pos x="T8" y="T9"/>
                </a:cxn>
                <a:cxn ang="0">
                  <a:pos x="T10" y="T11"/>
                </a:cxn>
                <a:cxn ang="0">
                  <a:pos x="T12" y="T13"/>
                </a:cxn>
              </a:cxnLst>
              <a:rect l="0" t="0" r="r" b="b"/>
              <a:pathLst>
                <a:path w="54" h="62">
                  <a:moveTo>
                    <a:pt x="53" y="52"/>
                  </a:moveTo>
                  <a:cubicBezTo>
                    <a:pt x="54" y="49"/>
                    <a:pt x="53" y="43"/>
                    <a:pt x="51" y="35"/>
                  </a:cubicBezTo>
                  <a:cubicBezTo>
                    <a:pt x="39" y="25"/>
                    <a:pt x="24" y="12"/>
                    <a:pt x="18" y="7"/>
                  </a:cubicBezTo>
                  <a:cubicBezTo>
                    <a:pt x="16" y="5"/>
                    <a:pt x="8" y="3"/>
                    <a:pt x="0" y="0"/>
                  </a:cubicBezTo>
                  <a:cubicBezTo>
                    <a:pt x="0" y="17"/>
                    <a:pt x="0" y="17"/>
                    <a:pt x="0" y="17"/>
                  </a:cubicBezTo>
                  <a:cubicBezTo>
                    <a:pt x="0" y="17"/>
                    <a:pt x="13" y="24"/>
                    <a:pt x="27" y="35"/>
                  </a:cubicBezTo>
                  <a:cubicBezTo>
                    <a:pt x="40" y="46"/>
                    <a:pt x="51" y="62"/>
                    <a:pt x="53" y="52"/>
                  </a:cubicBezTo>
                  <a:close/>
                </a:path>
              </a:pathLst>
            </a:custGeom>
            <a:solidFill>
              <a:srgbClr val="116EC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86" name="ïṧḻíḋê"/>
            <p:cNvSpPr/>
            <p:nvPr/>
          </p:nvSpPr>
          <p:spPr bwMode="auto">
            <a:xfrm>
              <a:off x="5507465" y="2114743"/>
              <a:ext cx="797424" cy="460624"/>
            </a:xfrm>
            <a:custGeom>
              <a:avLst/>
              <a:gdLst>
                <a:gd name="T0" fmla="*/ 137 w 310"/>
                <a:gd name="T1" fmla="*/ 0 h 179"/>
                <a:gd name="T2" fmla="*/ 310 w 310"/>
                <a:gd name="T3" fmla="*/ 179 h 179"/>
                <a:gd name="T4" fmla="*/ 282 w 310"/>
                <a:gd name="T5" fmla="*/ 179 h 179"/>
                <a:gd name="T6" fmla="*/ 166 w 310"/>
                <a:gd name="T7" fmla="*/ 63 h 179"/>
                <a:gd name="T8" fmla="*/ 0 w 310"/>
                <a:gd name="T9" fmla="*/ 63 h 179"/>
                <a:gd name="T10" fmla="*/ 87 w 310"/>
                <a:gd name="T11" fmla="*/ 7 h 179"/>
                <a:gd name="T12" fmla="*/ 137 w 310"/>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310" h="179">
                  <a:moveTo>
                    <a:pt x="137" y="0"/>
                  </a:moveTo>
                  <a:cubicBezTo>
                    <a:pt x="137" y="0"/>
                    <a:pt x="266" y="25"/>
                    <a:pt x="310" y="179"/>
                  </a:cubicBezTo>
                  <a:cubicBezTo>
                    <a:pt x="282" y="179"/>
                    <a:pt x="282" y="179"/>
                    <a:pt x="282" y="179"/>
                  </a:cubicBezTo>
                  <a:cubicBezTo>
                    <a:pt x="282" y="179"/>
                    <a:pt x="233" y="71"/>
                    <a:pt x="166" y="63"/>
                  </a:cubicBezTo>
                  <a:cubicBezTo>
                    <a:pt x="0" y="63"/>
                    <a:pt x="0" y="63"/>
                    <a:pt x="0" y="63"/>
                  </a:cubicBezTo>
                  <a:cubicBezTo>
                    <a:pt x="0" y="63"/>
                    <a:pt x="37" y="14"/>
                    <a:pt x="87" y="7"/>
                  </a:cubicBezTo>
                  <a:cubicBezTo>
                    <a:pt x="137" y="0"/>
                    <a:pt x="137" y="0"/>
                    <a:pt x="137" y="0"/>
                  </a:cubicBezTo>
                  <a:close/>
                </a:path>
              </a:pathLst>
            </a:custGeom>
            <a:solidFill>
              <a:srgbClr val="3D9EED"/>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87" name="iṡlïḍe"/>
            <p:cNvSpPr/>
            <p:nvPr/>
          </p:nvSpPr>
          <p:spPr bwMode="auto">
            <a:xfrm>
              <a:off x="5507465" y="2135793"/>
              <a:ext cx="745418" cy="439574"/>
            </a:xfrm>
            <a:custGeom>
              <a:avLst/>
              <a:gdLst>
                <a:gd name="T0" fmla="*/ 252 w 290"/>
                <a:gd name="T1" fmla="*/ 104 h 171"/>
                <a:gd name="T2" fmla="*/ 161 w 290"/>
                <a:gd name="T3" fmla="*/ 38 h 171"/>
                <a:gd name="T4" fmla="*/ 95 w 290"/>
                <a:gd name="T5" fmla="*/ 24 h 171"/>
                <a:gd name="T6" fmla="*/ 79 w 290"/>
                <a:gd name="T7" fmla="*/ 0 h 171"/>
                <a:gd name="T8" fmla="*/ 0 w 290"/>
                <a:gd name="T9" fmla="*/ 55 h 171"/>
                <a:gd name="T10" fmla="*/ 166 w 290"/>
                <a:gd name="T11" fmla="*/ 55 h 171"/>
                <a:gd name="T12" fmla="*/ 282 w 290"/>
                <a:gd name="T13" fmla="*/ 171 h 171"/>
                <a:gd name="T14" fmla="*/ 290 w 290"/>
                <a:gd name="T15" fmla="*/ 171 h 171"/>
                <a:gd name="T16" fmla="*/ 252 w 290"/>
                <a:gd name="T17" fmla="*/ 10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171">
                  <a:moveTo>
                    <a:pt x="252" y="104"/>
                  </a:moveTo>
                  <a:cubicBezTo>
                    <a:pt x="214" y="62"/>
                    <a:pt x="188" y="40"/>
                    <a:pt x="161" y="38"/>
                  </a:cubicBezTo>
                  <a:cubicBezTo>
                    <a:pt x="134" y="36"/>
                    <a:pt x="107" y="39"/>
                    <a:pt x="95" y="24"/>
                  </a:cubicBezTo>
                  <a:cubicBezTo>
                    <a:pt x="89" y="17"/>
                    <a:pt x="84" y="8"/>
                    <a:pt x="79" y="0"/>
                  </a:cubicBezTo>
                  <a:cubicBezTo>
                    <a:pt x="33" y="11"/>
                    <a:pt x="0" y="55"/>
                    <a:pt x="0" y="55"/>
                  </a:cubicBezTo>
                  <a:cubicBezTo>
                    <a:pt x="166" y="55"/>
                    <a:pt x="166" y="55"/>
                    <a:pt x="166" y="55"/>
                  </a:cubicBezTo>
                  <a:cubicBezTo>
                    <a:pt x="233" y="63"/>
                    <a:pt x="282" y="171"/>
                    <a:pt x="282" y="171"/>
                  </a:cubicBezTo>
                  <a:cubicBezTo>
                    <a:pt x="290" y="171"/>
                    <a:pt x="290" y="171"/>
                    <a:pt x="290" y="171"/>
                  </a:cubicBezTo>
                  <a:cubicBezTo>
                    <a:pt x="284" y="154"/>
                    <a:pt x="273" y="128"/>
                    <a:pt x="252" y="104"/>
                  </a:cubicBezTo>
                  <a:close/>
                </a:path>
              </a:pathLst>
            </a:custGeom>
            <a:solidFill>
              <a:srgbClr val="116EC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88" name="iśḷiḓè"/>
            <p:cNvSpPr/>
            <p:nvPr/>
          </p:nvSpPr>
          <p:spPr bwMode="auto">
            <a:xfrm>
              <a:off x="5622621" y="1952534"/>
              <a:ext cx="324418" cy="262506"/>
            </a:xfrm>
            <a:custGeom>
              <a:avLst/>
              <a:gdLst>
                <a:gd name="T0" fmla="*/ 119 w 126"/>
                <a:gd name="T1" fmla="*/ 51 h 102"/>
                <a:gd name="T2" fmla="*/ 114 w 126"/>
                <a:gd name="T3" fmla="*/ 51 h 102"/>
                <a:gd name="T4" fmla="*/ 114 w 126"/>
                <a:gd name="T5" fmla="*/ 51 h 102"/>
                <a:gd name="T6" fmla="*/ 63 w 126"/>
                <a:gd name="T7" fmla="*/ 0 h 102"/>
                <a:gd name="T8" fmla="*/ 12 w 126"/>
                <a:gd name="T9" fmla="*/ 51 h 102"/>
                <a:gd name="T10" fmla="*/ 12 w 126"/>
                <a:gd name="T11" fmla="*/ 51 h 102"/>
                <a:gd name="T12" fmla="*/ 7 w 126"/>
                <a:gd name="T13" fmla="*/ 51 h 102"/>
                <a:gd name="T14" fmla="*/ 2 w 126"/>
                <a:gd name="T15" fmla="*/ 64 h 102"/>
                <a:gd name="T16" fmla="*/ 14 w 126"/>
                <a:gd name="T17" fmla="*/ 71 h 102"/>
                <a:gd name="T18" fmla="*/ 16 w 126"/>
                <a:gd name="T19" fmla="*/ 70 h 102"/>
                <a:gd name="T20" fmla="*/ 63 w 126"/>
                <a:gd name="T21" fmla="*/ 102 h 102"/>
                <a:gd name="T22" fmla="*/ 110 w 126"/>
                <a:gd name="T23" fmla="*/ 70 h 102"/>
                <a:gd name="T24" fmla="*/ 112 w 126"/>
                <a:gd name="T25" fmla="*/ 71 h 102"/>
                <a:gd name="T26" fmla="*/ 124 w 126"/>
                <a:gd name="T27" fmla="*/ 64 h 102"/>
                <a:gd name="T28" fmla="*/ 119 w 126"/>
                <a:gd name="T29" fmla="*/ 5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2">
                  <a:moveTo>
                    <a:pt x="119" y="51"/>
                  </a:moveTo>
                  <a:cubicBezTo>
                    <a:pt x="117" y="50"/>
                    <a:pt x="115" y="51"/>
                    <a:pt x="114" y="51"/>
                  </a:cubicBezTo>
                  <a:cubicBezTo>
                    <a:pt x="114" y="51"/>
                    <a:pt x="114" y="51"/>
                    <a:pt x="114" y="51"/>
                  </a:cubicBezTo>
                  <a:cubicBezTo>
                    <a:pt x="114" y="23"/>
                    <a:pt x="91" y="0"/>
                    <a:pt x="63" y="0"/>
                  </a:cubicBezTo>
                  <a:cubicBezTo>
                    <a:pt x="35" y="0"/>
                    <a:pt x="12" y="23"/>
                    <a:pt x="12" y="51"/>
                  </a:cubicBezTo>
                  <a:cubicBezTo>
                    <a:pt x="12" y="51"/>
                    <a:pt x="12" y="51"/>
                    <a:pt x="12" y="51"/>
                  </a:cubicBezTo>
                  <a:cubicBezTo>
                    <a:pt x="10" y="51"/>
                    <a:pt x="9" y="50"/>
                    <a:pt x="7" y="51"/>
                  </a:cubicBezTo>
                  <a:cubicBezTo>
                    <a:pt x="2" y="53"/>
                    <a:pt x="0" y="59"/>
                    <a:pt x="2" y="64"/>
                  </a:cubicBezTo>
                  <a:cubicBezTo>
                    <a:pt x="4" y="69"/>
                    <a:pt x="9" y="72"/>
                    <a:pt x="14" y="71"/>
                  </a:cubicBezTo>
                  <a:cubicBezTo>
                    <a:pt x="15" y="70"/>
                    <a:pt x="15" y="70"/>
                    <a:pt x="16" y="70"/>
                  </a:cubicBezTo>
                  <a:cubicBezTo>
                    <a:pt x="23" y="88"/>
                    <a:pt x="41" y="102"/>
                    <a:pt x="63" y="102"/>
                  </a:cubicBezTo>
                  <a:cubicBezTo>
                    <a:pt x="84" y="102"/>
                    <a:pt x="103" y="88"/>
                    <a:pt x="110" y="70"/>
                  </a:cubicBezTo>
                  <a:cubicBezTo>
                    <a:pt x="111" y="70"/>
                    <a:pt x="111" y="70"/>
                    <a:pt x="112" y="71"/>
                  </a:cubicBezTo>
                  <a:cubicBezTo>
                    <a:pt x="116" y="72"/>
                    <a:pt x="122" y="69"/>
                    <a:pt x="124" y="64"/>
                  </a:cubicBezTo>
                  <a:cubicBezTo>
                    <a:pt x="126" y="59"/>
                    <a:pt x="123" y="53"/>
                    <a:pt x="119" y="51"/>
                  </a:cubicBezTo>
                  <a:close/>
                </a:path>
              </a:pathLst>
            </a:custGeom>
            <a:solidFill>
              <a:srgbClr val="FFC99C"/>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0000" lnSpcReduction="20000"/>
            </a:bodyPr>
            <a:lstStyle/>
            <a:p>
              <a:pPr algn="ctr"/>
              <a:endParaRPr sz="2400"/>
            </a:p>
          </p:txBody>
        </p:sp>
        <p:sp>
          <p:nvSpPr>
            <p:cNvPr id="89" name="îšḻîḑè"/>
            <p:cNvSpPr/>
            <p:nvPr/>
          </p:nvSpPr>
          <p:spPr bwMode="auto">
            <a:xfrm>
              <a:off x="5622621" y="1966154"/>
              <a:ext cx="200594" cy="248886"/>
            </a:xfrm>
            <a:custGeom>
              <a:avLst/>
              <a:gdLst>
                <a:gd name="T0" fmla="*/ 27 w 78"/>
                <a:gd name="T1" fmla="*/ 38 h 97"/>
                <a:gd name="T2" fmla="*/ 42 w 78"/>
                <a:gd name="T3" fmla="*/ 0 h 97"/>
                <a:gd name="T4" fmla="*/ 12 w 78"/>
                <a:gd name="T5" fmla="*/ 46 h 97"/>
                <a:gd name="T6" fmla="*/ 12 w 78"/>
                <a:gd name="T7" fmla="*/ 46 h 97"/>
                <a:gd name="T8" fmla="*/ 7 w 78"/>
                <a:gd name="T9" fmla="*/ 46 h 97"/>
                <a:gd name="T10" fmla="*/ 2 w 78"/>
                <a:gd name="T11" fmla="*/ 59 h 97"/>
                <a:gd name="T12" fmla="*/ 14 w 78"/>
                <a:gd name="T13" fmla="*/ 66 h 97"/>
                <a:gd name="T14" fmla="*/ 16 w 78"/>
                <a:gd name="T15" fmla="*/ 65 h 97"/>
                <a:gd name="T16" fmla="*/ 63 w 78"/>
                <a:gd name="T17" fmla="*/ 97 h 97"/>
                <a:gd name="T18" fmla="*/ 78 w 78"/>
                <a:gd name="T19" fmla="*/ 95 h 97"/>
                <a:gd name="T20" fmla="*/ 27 w 78"/>
                <a:gd name="T21" fmla="*/ 3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7">
                  <a:moveTo>
                    <a:pt x="27" y="38"/>
                  </a:moveTo>
                  <a:cubicBezTo>
                    <a:pt x="27" y="24"/>
                    <a:pt x="32" y="10"/>
                    <a:pt x="42" y="0"/>
                  </a:cubicBezTo>
                  <a:cubicBezTo>
                    <a:pt x="24" y="8"/>
                    <a:pt x="12" y="26"/>
                    <a:pt x="12" y="46"/>
                  </a:cubicBezTo>
                  <a:cubicBezTo>
                    <a:pt x="12" y="46"/>
                    <a:pt x="12" y="46"/>
                    <a:pt x="12" y="46"/>
                  </a:cubicBezTo>
                  <a:cubicBezTo>
                    <a:pt x="10" y="46"/>
                    <a:pt x="9" y="45"/>
                    <a:pt x="7" y="46"/>
                  </a:cubicBezTo>
                  <a:cubicBezTo>
                    <a:pt x="2" y="48"/>
                    <a:pt x="0" y="54"/>
                    <a:pt x="2" y="59"/>
                  </a:cubicBezTo>
                  <a:cubicBezTo>
                    <a:pt x="4" y="64"/>
                    <a:pt x="9" y="67"/>
                    <a:pt x="14" y="66"/>
                  </a:cubicBezTo>
                  <a:cubicBezTo>
                    <a:pt x="15" y="65"/>
                    <a:pt x="15" y="65"/>
                    <a:pt x="16" y="65"/>
                  </a:cubicBezTo>
                  <a:cubicBezTo>
                    <a:pt x="23" y="83"/>
                    <a:pt x="41" y="97"/>
                    <a:pt x="63" y="97"/>
                  </a:cubicBezTo>
                  <a:cubicBezTo>
                    <a:pt x="68" y="97"/>
                    <a:pt x="73" y="96"/>
                    <a:pt x="78" y="95"/>
                  </a:cubicBezTo>
                  <a:cubicBezTo>
                    <a:pt x="49" y="92"/>
                    <a:pt x="27" y="68"/>
                    <a:pt x="27" y="38"/>
                  </a:cubicBezTo>
                  <a:close/>
                </a:path>
              </a:pathLst>
            </a:custGeom>
            <a:solidFill>
              <a:srgbClr val="EAAE8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55000" lnSpcReduction="20000"/>
            </a:bodyPr>
            <a:lstStyle/>
            <a:p>
              <a:pPr algn="ctr"/>
              <a:endParaRPr sz="2400"/>
            </a:p>
          </p:txBody>
        </p:sp>
        <p:sp>
          <p:nvSpPr>
            <p:cNvPr id="90" name="îṥḷîdé"/>
            <p:cNvSpPr/>
            <p:nvPr/>
          </p:nvSpPr>
          <p:spPr bwMode="auto">
            <a:xfrm>
              <a:off x="5625097" y="1893099"/>
              <a:ext cx="314512" cy="211739"/>
            </a:xfrm>
            <a:custGeom>
              <a:avLst/>
              <a:gdLst>
                <a:gd name="T0" fmla="*/ 77 w 122"/>
                <a:gd name="T1" fmla="*/ 44 h 82"/>
                <a:gd name="T2" fmla="*/ 34 w 122"/>
                <a:gd name="T3" fmla="*/ 74 h 82"/>
                <a:gd name="T4" fmla="*/ 40 w 122"/>
                <a:gd name="T5" fmla="*/ 59 h 82"/>
                <a:gd name="T6" fmla="*/ 15 w 122"/>
                <a:gd name="T7" fmla="*/ 82 h 82"/>
                <a:gd name="T8" fmla="*/ 6 w 122"/>
                <a:gd name="T9" fmla="*/ 74 h 82"/>
                <a:gd name="T10" fmla="*/ 72 w 122"/>
                <a:gd name="T11" fmla="*/ 10 h 82"/>
                <a:gd name="T12" fmla="*/ 68 w 122"/>
                <a:gd name="T13" fmla="*/ 2 h 82"/>
                <a:gd name="T14" fmla="*/ 104 w 122"/>
                <a:gd name="T15" fmla="*/ 29 h 82"/>
                <a:gd name="T16" fmla="*/ 118 w 122"/>
                <a:gd name="T17" fmla="*/ 74 h 82"/>
                <a:gd name="T18" fmla="*/ 109 w 122"/>
                <a:gd name="T19" fmla="*/ 78 h 82"/>
                <a:gd name="T20" fmla="*/ 77 w 122"/>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82">
                  <a:moveTo>
                    <a:pt x="77" y="44"/>
                  </a:moveTo>
                  <a:cubicBezTo>
                    <a:pt x="77" y="44"/>
                    <a:pt x="59" y="71"/>
                    <a:pt x="34" y="74"/>
                  </a:cubicBezTo>
                  <a:cubicBezTo>
                    <a:pt x="40" y="59"/>
                    <a:pt x="40" y="59"/>
                    <a:pt x="40" y="59"/>
                  </a:cubicBezTo>
                  <a:cubicBezTo>
                    <a:pt x="40" y="59"/>
                    <a:pt x="18" y="67"/>
                    <a:pt x="15" y="82"/>
                  </a:cubicBezTo>
                  <a:cubicBezTo>
                    <a:pt x="15" y="82"/>
                    <a:pt x="10" y="74"/>
                    <a:pt x="6" y="74"/>
                  </a:cubicBezTo>
                  <a:cubicBezTo>
                    <a:pt x="6" y="74"/>
                    <a:pt x="0" y="0"/>
                    <a:pt x="72" y="10"/>
                  </a:cubicBezTo>
                  <a:cubicBezTo>
                    <a:pt x="68" y="2"/>
                    <a:pt x="68" y="2"/>
                    <a:pt x="68" y="2"/>
                  </a:cubicBezTo>
                  <a:cubicBezTo>
                    <a:pt x="68" y="2"/>
                    <a:pt x="95" y="4"/>
                    <a:pt x="104" y="29"/>
                  </a:cubicBezTo>
                  <a:cubicBezTo>
                    <a:pt x="104" y="29"/>
                    <a:pt x="122" y="35"/>
                    <a:pt x="118" y="74"/>
                  </a:cubicBezTo>
                  <a:cubicBezTo>
                    <a:pt x="118" y="74"/>
                    <a:pt x="113" y="72"/>
                    <a:pt x="109" y="78"/>
                  </a:cubicBezTo>
                  <a:cubicBezTo>
                    <a:pt x="109" y="78"/>
                    <a:pt x="103" y="48"/>
                    <a:pt x="77" y="44"/>
                  </a:cubicBezTo>
                  <a:close/>
                </a:path>
              </a:pathLst>
            </a:custGeom>
            <a:solidFill>
              <a:srgbClr val="062F7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7500" lnSpcReduction="20000"/>
            </a:bodyPr>
            <a:lstStyle/>
            <a:p>
              <a:pPr algn="ctr"/>
              <a:endParaRPr sz="2400"/>
            </a:p>
          </p:txBody>
        </p:sp>
        <p:sp>
          <p:nvSpPr>
            <p:cNvPr id="91" name="íŝḻîḍé"/>
            <p:cNvSpPr/>
            <p:nvPr/>
          </p:nvSpPr>
          <p:spPr bwMode="auto">
            <a:xfrm>
              <a:off x="6212021" y="2575367"/>
              <a:ext cx="133730" cy="127539"/>
            </a:xfrm>
            <a:custGeom>
              <a:avLst/>
              <a:gdLst>
                <a:gd name="T0" fmla="*/ 8 w 52"/>
                <a:gd name="T1" fmla="*/ 0 h 50"/>
                <a:gd name="T2" fmla="*/ 1 w 52"/>
                <a:gd name="T3" fmla="*/ 23 h 50"/>
                <a:gd name="T4" fmla="*/ 14 w 52"/>
                <a:gd name="T5" fmla="*/ 16 h 50"/>
                <a:gd name="T6" fmla="*/ 32 w 52"/>
                <a:gd name="T7" fmla="*/ 29 h 50"/>
                <a:gd name="T8" fmla="*/ 46 w 52"/>
                <a:gd name="T9" fmla="*/ 42 h 50"/>
                <a:gd name="T10" fmla="*/ 36 w 52"/>
                <a:gd name="T11" fmla="*/ 0 h 50"/>
                <a:gd name="T12" fmla="*/ 8 w 52"/>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2" h="50">
                  <a:moveTo>
                    <a:pt x="8" y="0"/>
                  </a:moveTo>
                  <a:cubicBezTo>
                    <a:pt x="8" y="0"/>
                    <a:pt x="0" y="18"/>
                    <a:pt x="1" y="23"/>
                  </a:cubicBezTo>
                  <a:cubicBezTo>
                    <a:pt x="2" y="28"/>
                    <a:pt x="10" y="25"/>
                    <a:pt x="14" y="16"/>
                  </a:cubicBezTo>
                  <a:cubicBezTo>
                    <a:pt x="14" y="16"/>
                    <a:pt x="26" y="17"/>
                    <a:pt x="32" y="29"/>
                  </a:cubicBezTo>
                  <a:cubicBezTo>
                    <a:pt x="38" y="41"/>
                    <a:pt x="43" y="50"/>
                    <a:pt x="46" y="42"/>
                  </a:cubicBezTo>
                  <a:cubicBezTo>
                    <a:pt x="49" y="35"/>
                    <a:pt x="52" y="21"/>
                    <a:pt x="36" y="0"/>
                  </a:cubicBezTo>
                  <a:lnTo>
                    <a:pt x="8" y="0"/>
                  </a:lnTo>
                  <a:close/>
                </a:path>
              </a:pathLst>
            </a:custGeom>
            <a:solidFill>
              <a:srgbClr val="FFC99C"/>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92" name="îṣḷíḋê"/>
            <p:cNvSpPr/>
            <p:nvPr/>
          </p:nvSpPr>
          <p:spPr bwMode="auto">
            <a:xfrm>
              <a:off x="5455459" y="2253425"/>
              <a:ext cx="126300" cy="76771"/>
            </a:xfrm>
            <a:custGeom>
              <a:avLst/>
              <a:gdLst>
                <a:gd name="T0" fmla="*/ 37 w 49"/>
                <a:gd name="T1" fmla="*/ 5 h 30"/>
                <a:gd name="T2" fmla="*/ 3 w 49"/>
                <a:gd name="T3" fmla="*/ 7 h 30"/>
                <a:gd name="T4" fmla="*/ 6 w 49"/>
                <a:gd name="T5" fmla="*/ 28 h 30"/>
                <a:gd name="T6" fmla="*/ 47 w 49"/>
                <a:gd name="T7" fmla="*/ 23 h 30"/>
                <a:gd name="T8" fmla="*/ 37 w 49"/>
                <a:gd name="T9" fmla="*/ 5 h 30"/>
              </a:gdLst>
              <a:ahLst/>
              <a:cxnLst>
                <a:cxn ang="0">
                  <a:pos x="T0" y="T1"/>
                </a:cxn>
                <a:cxn ang="0">
                  <a:pos x="T2" y="T3"/>
                </a:cxn>
                <a:cxn ang="0">
                  <a:pos x="T4" y="T5"/>
                </a:cxn>
                <a:cxn ang="0">
                  <a:pos x="T6" y="T7"/>
                </a:cxn>
                <a:cxn ang="0">
                  <a:pos x="T8" y="T9"/>
                </a:cxn>
              </a:cxnLst>
              <a:rect l="0" t="0" r="r" b="b"/>
              <a:pathLst>
                <a:path w="49" h="30">
                  <a:moveTo>
                    <a:pt x="37" y="5"/>
                  </a:moveTo>
                  <a:cubicBezTo>
                    <a:pt x="37" y="5"/>
                    <a:pt x="5" y="0"/>
                    <a:pt x="3" y="7"/>
                  </a:cubicBezTo>
                  <a:cubicBezTo>
                    <a:pt x="2" y="13"/>
                    <a:pt x="0" y="25"/>
                    <a:pt x="6" y="28"/>
                  </a:cubicBezTo>
                  <a:cubicBezTo>
                    <a:pt x="13" y="30"/>
                    <a:pt x="45" y="30"/>
                    <a:pt x="47" y="23"/>
                  </a:cubicBezTo>
                  <a:cubicBezTo>
                    <a:pt x="48" y="16"/>
                    <a:pt x="49" y="6"/>
                    <a:pt x="37" y="5"/>
                  </a:cubicBezTo>
                  <a:close/>
                </a:path>
              </a:pathLst>
            </a:custGeom>
            <a:solidFill>
              <a:srgbClr val="FFC99C"/>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93" name="íşḻíḓê"/>
            <p:cNvSpPr/>
            <p:nvPr/>
          </p:nvSpPr>
          <p:spPr bwMode="auto">
            <a:xfrm>
              <a:off x="5627574" y="1916625"/>
              <a:ext cx="157256" cy="188212"/>
            </a:xfrm>
            <a:custGeom>
              <a:avLst/>
              <a:gdLst>
                <a:gd name="T0" fmla="*/ 61 w 61"/>
                <a:gd name="T1" fmla="*/ 28 h 73"/>
                <a:gd name="T2" fmla="*/ 24 w 61"/>
                <a:gd name="T3" fmla="*/ 33 h 73"/>
                <a:gd name="T4" fmla="*/ 57 w 61"/>
                <a:gd name="T5" fmla="*/ 0 h 73"/>
                <a:gd name="T6" fmla="*/ 5 w 61"/>
                <a:gd name="T7" fmla="*/ 65 h 73"/>
                <a:gd name="T8" fmla="*/ 14 w 61"/>
                <a:gd name="T9" fmla="*/ 73 h 73"/>
                <a:gd name="T10" fmla="*/ 39 w 61"/>
                <a:gd name="T11" fmla="*/ 50 h 73"/>
                <a:gd name="T12" fmla="*/ 33 w 61"/>
                <a:gd name="T13" fmla="*/ 65 h 73"/>
                <a:gd name="T14" fmla="*/ 61 w 61"/>
                <a:gd name="T15" fmla="*/ 28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73">
                  <a:moveTo>
                    <a:pt x="61" y="28"/>
                  </a:moveTo>
                  <a:cubicBezTo>
                    <a:pt x="43" y="26"/>
                    <a:pt x="24" y="33"/>
                    <a:pt x="24" y="33"/>
                  </a:cubicBezTo>
                  <a:cubicBezTo>
                    <a:pt x="34" y="11"/>
                    <a:pt x="50" y="3"/>
                    <a:pt x="57" y="0"/>
                  </a:cubicBezTo>
                  <a:cubicBezTo>
                    <a:pt x="0" y="1"/>
                    <a:pt x="5" y="65"/>
                    <a:pt x="5" y="65"/>
                  </a:cubicBezTo>
                  <a:cubicBezTo>
                    <a:pt x="9" y="65"/>
                    <a:pt x="14" y="73"/>
                    <a:pt x="14" y="73"/>
                  </a:cubicBezTo>
                  <a:cubicBezTo>
                    <a:pt x="17" y="58"/>
                    <a:pt x="39" y="50"/>
                    <a:pt x="39" y="50"/>
                  </a:cubicBezTo>
                  <a:cubicBezTo>
                    <a:pt x="33" y="65"/>
                    <a:pt x="33" y="65"/>
                    <a:pt x="33" y="65"/>
                  </a:cubicBezTo>
                  <a:cubicBezTo>
                    <a:pt x="55" y="53"/>
                    <a:pt x="61" y="28"/>
                    <a:pt x="61" y="28"/>
                  </a:cubicBezTo>
                  <a:close/>
                </a:path>
              </a:pathLst>
            </a:custGeom>
            <a:solidFill>
              <a:srgbClr val="061D3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94" name="isḻïḑê"/>
            <p:cNvSpPr/>
            <p:nvPr/>
          </p:nvSpPr>
          <p:spPr bwMode="auto">
            <a:xfrm>
              <a:off x="5161997" y="5048126"/>
              <a:ext cx="746657" cy="292224"/>
            </a:xfrm>
            <a:custGeom>
              <a:avLst/>
              <a:gdLst>
                <a:gd name="T0" fmla="*/ 214 w 290"/>
                <a:gd name="T1" fmla="*/ 16 h 114"/>
                <a:gd name="T2" fmla="*/ 159 w 290"/>
                <a:gd name="T3" fmla="*/ 5 h 114"/>
                <a:gd name="T4" fmla="*/ 159 w 290"/>
                <a:gd name="T5" fmla="*/ 0 h 114"/>
                <a:gd name="T6" fmla="*/ 145 w 290"/>
                <a:gd name="T7" fmla="*/ 2 h 114"/>
                <a:gd name="T8" fmla="*/ 131 w 290"/>
                <a:gd name="T9" fmla="*/ 0 h 114"/>
                <a:gd name="T10" fmla="*/ 131 w 290"/>
                <a:gd name="T11" fmla="*/ 5 h 114"/>
                <a:gd name="T12" fmla="*/ 76 w 290"/>
                <a:gd name="T13" fmla="*/ 16 h 114"/>
                <a:gd name="T14" fmla="*/ 4 w 290"/>
                <a:gd name="T15" fmla="*/ 74 h 114"/>
                <a:gd name="T16" fmla="*/ 145 w 290"/>
                <a:gd name="T17" fmla="*/ 99 h 114"/>
                <a:gd name="T18" fmla="*/ 286 w 290"/>
                <a:gd name="T19" fmla="*/ 74 h 114"/>
                <a:gd name="T20" fmla="*/ 214 w 290"/>
                <a:gd name="T21" fmla="*/ 1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114">
                  <a:moveTo>
                    <a:pt x="214" y="16"/>
                  </a:moveTo>
                  <a:cubicBezTo>
                    <a:pt x="159" y="5"/>
                    <a:pt x="159" y="5"/>
                    <a:pt x="159" y="5"/>
                  </a:cubicBezTo>
                  <a:cubicBezTo>
                    <a:pt x="159" y="0"/>
                    <a:pt x="159" y="0"/>
                    <a:pt x="159" y="0"/>
                  </a:cubicBezTo>
                  <a:cubicBezTo>
                    <a:pt x="145" y="2"/>
                    <a:pt x="145" y="2"/>
                    <a:pt x="145" y="2"/>
                  </a:cubicBezTo>
                  <a:cubicBezTo>
                    <a:pt x="131" y="0"/>
                    <a:pt x="131" y="0"/>
                    <a:pt x="131" y="0"/>
                  </a:cubicBezTo>
                  <a:cubicBezTo>
                    <a:pt x="131" y="5"/>
                    <a:pt x="131" y="5"/>
                    <a:pt x="131" y="5"/>
                  </a:cubicBezTo>
                  <a:cubicBezTo>
                    <a:pt x="76" y="16"/>
                    <a:pt x="76" y="16"/>
                    <a:pt x="76" y="16"/>
                  </a:cubicBezTo>
                  <a:cubicBezTo>
                    <a:pt x="76" y="16"/>
                    <a:pt x="0" y="40"/>
                    <a:pt x="4" y="74"/>
                  </a:cubicBezTo>
                  <a:cubicBezTo>
                    <a:pt x="7" y="105"/>
                    <a:pt x="93" y="114"/>
                    <a:pt x="145" y="99"/>
                  </a:cubicBezTo>
                  <a:cubicBezTo>
                    <a:pt x="196" y="114"/>
                    <a:pt x="283" y="105"/>
                    <a:pt x="286" y="74"/>
                  </a:cubicBezTo>
                  <a:cubicBezTo>
                    <a:pt x="290" y="40"/>
                    <a:pt x="214" y="16"/>
                    <a:pt x="214" y="16"/>
                  </a:cubicBezTo>
                  <a:close/>
                </a:path>
              </a:pathLst>
            </a:custGeom>
            <a:solidFill>
              <a:srgbClr val="062F7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7500" lnSpcReduction="20000"/>
            </a:bodyPr>
            <a:lstStyle/>
            <a:p>
              <a:pPr algn="ctr"/>
              <a:endParaRPr sz="2400"/>
            </a:p>
          </p:txBody>
        </p:sp>
        <p:sp>
          <p:nvSpPr>
            <p:cNvPr id="95" name="iSlíḓé"/>
            <p:cNvSpPr/>
            <p:nvPr/>
          </p:nvSpPr>
          <p:spPr bwMode="auto">
            <a:xfrm>
              <a:off x="5161997" y="5060508"/>
              <a:ext cx="735512" cy="279841"/>
            </a:xfrm>
            <a:custGeom>
              <a:avLst/>
              <a:gdLst>
                <a:gd name="T0" fmla="*/ 286 w 286"/>
                <a:gd name="T1" fmla="*/ 69 h 109"/>
                <a:gd name="T2" fmla="*/ 286 w 286"/>
                <a:gd name="T3" fmla="*/ 66 h 109"/>
                <a:gd name="T4" fmla="*/ 200 w 286"/>
                <a:gd name="T5" fmla="*/ 65 h 109"/>
                <a:gd name="T6" fmla="*/ 225 w 286"/>
                <a:gd name="T7" fmla="*/ 40 h 109"/>
                <a:gd name="T8" fmla="*/ 135 w 286"/>
                <a:gd name="T9" fmla="*/ 40 h 109"/>
                <a:gd name="T10" fmla="*/ 89 w 286"/>
                <a:gd name="T11" fmla="*/ 45 h 109"/>
                <a:gd name="T12" fmla="*/ 145 w 286"/>
                <a:gd name="T13" fmla="*/ 55 h 109"/>
                <a:gd name="T14" fmla="*/ 161 w 286"/>
                <a:gd name="T15" fmla="*/ 80 h 109"/>
                <a:gd name="T16" fmla="*/ 35 w 286"/>
                <a:gd name="T17" fmla="*/ 55 h 109"/>
                <a:gd name="T18" fmla="*/ 128 w 286"/>
                <a:gd name="T19" fmla="*/ 0 h 109"/>
                <a:gd name="T20" fmla="*/ 76 w 286"/>
                <a:gd name="T21" fmla="*/ 11 h 109"/>
                <a:gd name="T22" fmla="*/ 4 w 286"/>
                <a:gd name="T23" fmla="*/ 69 h 109"/>
                <a:gd name="T24" fmla="*/ 145 w 286"/>
                <a:gd name="T25" fmla="*/ 94 h 109"/>
                <a:gd name="T26" fmla="*/ 286 w 286"/>
                <a:gd name="T27" fmla="*/ 6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109">
                  <a:moveTo>
                    <a:pt x="286" y="69"/>
                  </a:moveTo>
                  <a:cubicBezTo>
                    <a:pt x="286" y="68"/>
                    <a:pt x="286" y="67"/>
                    <a:pt x="286" y="66"/>
                  </a:cubicBezTo>
                  <a:cubicBezTo>
                    <a:pt x="263" y="86"/>
                    <a:pt x="205" y="83"/>
                    <a:pt x="200" y="65"/>
                  </a:cubicBezTo>
                  <a:cubicBezTo>
                    <a:pt x="194" y="46"/>
                    <a:pt x="225" y="40"/>
                    <a:pt x="225" y="40"/>
                  </a:cubicBezTo>
                  <a:cubicBezTo>
                    <a:pt x="225" y="40"/>
                    <a:pt x="159" y="40"/>
                    <a:pt x="135" y="40"/>
                  </a:cubicBezTo>
                  <a:cubicBezTo>
                    <a:pt x="110" y="40"/>
                    <a:pt x="89" y="45"/>
                    <a:pt x="89" y="45"/>
                  </a:cubicBezTo>
                  <a:cubicBezTo>
                    <a:pt x="145" y="55"/>
                    <a:pt x="145" y="55"/>
                    <a:pt x="145" y="55"/>
                  </a:cubicBezTo>
                  <a:cubicBezTo>
                    <a:pt x="161" y="80"/>
                    <a:pt x="161" y="80"/>
                    <a:pt x="161" y="80"/>
                  </a:cubicBezTo>
                  <a:cubicBezTo>
                    <a:pt x="161" y="80"/>
                    <a:pt x="34" y="73"/>
                    <a:pt x="35" y="55"/>
                  </a:cubicBezTo>
                  <a:cubicBezTo>
                    <a:pt x="36" y="37"/>
                    <a:pt x="128" y="0"/>
                    <a:pt x="128" y="0"/>
                  </a:cubicBezTo>
                  <a:cubicBezTo>
                    <a:pt x="76" y="11"/>
                    <a:pt x="76" y="11"/>
                    <a:pt x="76" y="11"/>
                  </a:cubicBezTo>
                  <a:cubicBezTo>
                    <a:pt x="76" y="11"/>
                    <a:pt x="0" y="35"/>
                    <a:pt x="4" y="69"/>
                  </a:cubicBezTo>
                  <a:cubicBezTo>
                    <a:pt x="7" y="100"/>
                    <a:pt x="93" y="109"/>
                    <a:pt x="145" y="94"/>
                  </a:cubicBezTo>
                  <a:cubicBezTo>
                    <a:pt x="196" y="109"/>
                    <a:pt x="283" y="100"/>
                    <a:pt x="286" y="69"/>
                  </a:cubicBezTo>
                  <a:close/>
                </a:path>
              </a:pathLst>
            </a:custGeom>
            <a:solidFill>
              <a:srgbClr val="061D3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7500" lnSpcReduction="20000"/>
            </a:bodyPr>
            <a:lstStyle/>
            <a:p>
              <a:pPr algn="ctr"/>
              <a:endParaRPr sz="2400"/>
            </a:p>
          </p:txBody>
        </p:sp>
        <p:sp>
          <p:nvSpPr>
            <p:cNvPr id="96" name="iṩlîḍé"/>
            <p:cNvSpPr/>
            <p:nvPr/>
          </p:nvSpPr>
          <p:spPr bwMode="auto">
            <a:xfrm>
              <a:off x="6083245" y="4458725"/>
              <a:ext cx="216692" cy="121347"/>
            </a:xfrm>
            <a:custGeom>
              <a:avLst/>
              <a:gdLst>
                <a:gd name="T0" fmla="*/ 19 w 84"/>
                <a:gd name="T1" fmla="*/ 44 h 47"/>
                <a:gd name="T2" fmla="*/ 15 w 84"/>
                <a:gd name="T3" fmla="*/ 32 h 47"/>
                <a:gd name="T4" fmla="*/ 6 w 84"/>
                <a:gd name="T5" fmla="*/ 7 h 47"/>
                <a:gd name="T6" fmla="*/ 22 w 84"/>
                <a:gd name="T7" fmla="*/ 18 h 47"/>
                <a:gd name="T8" fmla="*/ 82 w 84"/>
                <a:gd name="T9" fmla="*/ 9 h 47"/>
                <a:gd name="T10" fmla="*/ 33 w 84"/>
                <a:gd name="T11" fmla="*/ 47 h 47"/>
                <a:gd name="T12" fmla="*/ 19 w 84"/>
                <a:gd name="T13" fmla="*/ 44 h 47"/>
              </a:gdLst>
              <a:ahLst/>
              <a:cxnLst>
                <a:cxn ang="0">
                  <a:pos x="T0" y="T1"/>
                </a:cxn>
                <a:cxn ang="0">
                  <a:pos x="T2" y="T3"/>
                </a:cxn>
                <a:cxn ang="0">
                  <a:pos x="T4" y="T5"/>
                </a:cxn>
                <a:cxn ang="0">
                  <a:pos x="T6" y="T7"/>
                </a:cxn>
                <a:cxn ang="0">
                  <a:pos x="T8" y="T9"/>
                </a:cxn>
                <a:cxn ang="0">
                  <a:pos x="T10" y="T11"/>
                </a:cxn>
                <a:cxn ang="0">
                  <a:pos x="T12" y="T13"/>
                </a:cxn>
              </a:cxnLst>
              <a:rect l="0" t="0" r="r" b="b"/>
              <a:pathLst>
                <a:path w="84" h="47">
                  <a:moveTo>
                    <a:pt x="19" y="44"/>
                  </a:moveTo>
                  <a:cubicBezTo>
                    <a:pt x="15" y="32"/>
                    <a:pt x="15" y="32"/>
                    <a:pt x="15" y="32"/>
                  </a:cubicBezTo>
                  <a:cubicBezTo>
                    <a:pt x="15" y="32"/>
                    <a:pt x="0" y="12"/>
                    <a:pt x="6" y="7"/>
                  </a:cubicBezTo>
                  <a:cubicBezTo>
                    <a:pt x="11" y="2"/>
                    <a:pt x="11" y="14"/>
                    <a:pt x="22" y="18"/>
                  </a:cubicBezTo>
                  <a:cubicBezTo>
                    <a:pt x="33" y="23"/>
                    <a:pt x="79" y="0"/>
                    <a:pt x="82" y="9"/>
                  </a:cubicBezTo>
                  <a:cubicBezTo>
                    <a:pt x="84" y="16"/>
                    <a:pt x="45" y="32"/>
                    <a:pt x="33" y="47"/>
                  </a:cubicBezTo>
                  <a:lnTo>
                    <a:pt x="19" y="44"/>
                  </a:lnTo>
                  <a:close/>
                </a:path>
              </a:pathLst>
            </a:custGeom>
            <a:solidFill>
              <a:srgbClr val="FFC99C"/>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97" name="iṥḻiḑe"/>
            <p:cNvSpPr/>
            <p:nvPr/>
          </p:nvSpPr>
          <p:spPr bwMode="auto">
            <a:xfrm>
              <a:off x="5231338" y="4539210"/>
              <a:ext cx="937345" cy="542348"/>
            </a:xfrm>
            <a:custGeom>
              <a:avLst/>
              <a:gdLst>
                <a:gd name="T0" fmla="*/ 115 w 364"/>
                <a:gd name="T1" fmla="*/ 44 h 211"/>
                <a:gd name="T2" fmla="*/ 54 w 364"/>
                <a:gd name="T3" fmla="*/ 68 h 211"/>
                <a:gd name="T4" fmla="*/ 4 w 364"/>
                <a:gd name="T5" fmla="*/ 175 h 211"/>
                <a:gd name="T6" fmla="*/ 86 w 364"/>
                <a:gd name="T7" fmla="*/ 211 h 211"/>
                <a:gd name="T8" fmla="*/ 179 w 364"/>
                <a:gd name="T9" fmla="*/ 211 h 211"/>
                <a:gd name="T10" fmla="*/ 194 w 364"/>
                <a:gd name="T11" fmla="*/ 95 h 211"/>
                <a:gd name="T12" fmla="*/ 287 w 364"/>
                <a:gd name="T13" fmla="*/ 95 h 211"/>
                <a:gd name="T14" fmla="*/ 364 w 364"/>
                <a:gd name="T15" fmla="*/ 16 h 211"/>
                <a:gd name="T16" fmla="*/ 346 w 364"/>
                <a:gd name="T17" fmla="*/ 1 h 211"/>
                <a:gd name="T18" fmla="*/ 275 w 364"/>
                <a:gd name="T19" fmla="*/ 62 h 211"/>
                <a:gd name="T20" fmla="*/ 129 w 364"/>
                <a:gd name="T21" fmla="*/ 44 h 211"/>
                <a:gd name="T22" fmla="*/ 115 w 364"/>
                <a:gd name="T23" fmla="*/ 4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211">
                  <a:moveTo>
                    <a:pt x="115" y="44"/>
                  </a:moveTo>
                  <a:cubicBezTo>
                    <a:pt x="115" y="44"/>
                    <a:pt x="61" y="63"/>
                    <a:pt x="54" y="68"/>
                  </a:cubicBezTo>
                  <a:cubicBezTo>
                    <a:pt x="43" y="75"/>
                    <a:pt x="0" y="162"/>
                    <a:pt x="4" y="175"/>
                  </a:cubicBezTo>
                  <a:cubicBezTo>
                    <a:pt x="13" y="199"/>
                    <a:pt x="86" y="211"/>
                    <a:pt x="86" y="211"/>
                  </a:cubicBezTo>
                  <a:cubicBezTo>
                    <a:pt x="179" y="211"/>
                    <a:pt x="179" y="211"/>
                    <a:pt x="179" y="211"/>
                  </a:cubicBezTo>
                  <a:cubicBezTo>
                    <a:pt x="194" y="95"/>
                    <a:pt x="194" y="95"/>
                    <a:pt x="194" y="95"/>
                  </a:cubicBezTo>
                  <a:cubicBezTo>
                    <a:pt x="194" y="95"/>
                    <a:pt x="278" y="96"/>
                    <a:pt x="287" y="95"/>
                  </a:cubicBezTo>
                  <a:cubicBezTo>
                    <a:pt x="307" y="91"/>
                    <a:pt x="364" y="16"/>
                    <a:pt x="364" y="16"/>
                  </a:cubicBezTo>
                  <a:cubicBezTo>
                    <a:pt x="364" y="16"/>
                    <a:pt x="351" y="0"/>
                    <a:pt x="346" y="1"/>
                  </a:cubicBezTo>
                  <a:cubicBezTo>
                    <a:pt x="346" y="1"/>
                    <a:pt x="284" y="61"/>
                    <a:pt x="275" y="62"/>
                  </a:cubicBezTo>
                  <a:cubicBezTo>
                    <a:pt x="267" y="63"/>
                    <a:pt x="137" y="44"/>
                    <a:pt x="129" y="44"/>
                  </a:cubicBezTo>
                  <a:cubicBezTo>
                    <a:pt x="122" y="44"/>
                    <a:pt x="115" y="44"/>
                    <a:pt x="115" y="44"/>
                  </a:cubicBezTo>
                  <a:close/>
                </a:path>
              </a:pathLst>
            </a:custGeom>
            <a:solidFill>
              <a:srgbClr val="3D9EED"/>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98" name="î$ļïḋé"/>
            <p:cNvSpPr/>
            <p:nvPr/>
          </p:nvSpPr>
          <p:spPr bwMode="auto">
            <a:xfrm>
              <a:off x="5231338" y="4708849"/>
              <a:ext cx="147351" cy="349183"/>
            </a:xfrm>
            <a:custGeom>
              <a:avLst/>
              <a:gdLst>
                <a:gd name="T0" fmla="*/ 57 w 57"/>
                <a:gd name="T1" fmla="*/ 0 h 136"/>
                <a:gd name="T2" fmla="*/ 54 w 57"/>
                <a:gd name="T3" fmla="*/ 2 h 136"/>
                <a:gd name="T4" fmla="*/ 4 w 57"/>
                <a:gd name="T5" fmla="*/ 109 h 136"/>
                <a:gd name="T6" fmla="*/ 50 w 57"/>
                <a:gd name="T7" fmla="*/ 136 h 136"/>
                <a:gd name="T8" fmla="*/ 57 w 57"/>
                <a:gd name="T9" fmla="*/ 122 h 136"/>
                <a:gd name="T10" fmla="*/ 18 w 57"/>
                <a:gd name="T11" fmla="*/ 92 h 136"/>
                <a:gd name="T12" fmla="*/ 57 w 57"/>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57" h="136">
                  <a:moveTo>
                    <a:pt x="57" y="0"/>
                  </a:moveTo>
                  <a:cubicBezTo>
                    <a:pt x="56" y="1"/>
                    <a:pt x="55" y="1"/>
                    <a:pt x="54" y="2"/>
                  </a:cubicBezTo>
                  <a:cubicBezTo>
                    <a:pt x="43" y="9"/>
                    <a:pt x="0" y="96"/>
                    <a:pt x="4" y="109"/>
                  </a:cubicBezTo>
                  <a:cubicBezTo>
                    <a:pt x="9" y="121"/>
                    <a:pt x="30" y="130"/>
                    <a:pt x="50" y="136"/>
                  </a:cubicBezTo>
                  <a:cubicBezTo>
                    <a:pt x="57" y="122"/>
                    <a:pt x="57" y="122"/>
                    <a:pt x="57" y="122"/>
                  </a:cubicBezTo>
                  <a:cubicBezTo>
                    <a:pt x="57" y="122"/>
                    <a:pt x="16" y="100"/>
                    <a:pt x="18" y="92"/>
                  </a:cubicBezTo>
                  <a:cubicBezTo>
                    <a:pt x="21" y="85"/>
                    <a:pt x="48" y="19"/>
                    <a:pt x="57" y="0"/>
                  </a:cubicBezTo>
                  <a:close/>
                </a:path>
              </a:pathLst>
            </a:custGeom>
            <a:solidFill>
              <a:srgbClr val="116EC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92500" lnSpcReduction="20000"/>
            </a:bodyPr>
            <a:lstStyle/>
            <a:p>
              <a:pPr algn="ctr"/>
              <a:endParaRPr sz="2400"/>
            </a:p>
          </p:txBody>
        </p:sp>
        <p:sp>
          <p:nvSpPr>
            <p:cNvPr id="99" name="îsḻiḍê"/>
            <p:cNvSpPr/>
            <p:nvPr/>
          </p:nvSpPr>
          <p:spPr bwMode="auto">
            <a:xfrm>
              <a:off x="5496321" y="4618457"/>
              <a:ext cx="78009" cy="64388"/>
            </a:xfrm>
            <a:prstGeom prst="ellipse">
              <a:avLst/>
            </a:prstGeom>
            <a:solidFill>
              <a:srgbClr val="D89A7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00" name="îṥliḑè"/>
            <p:cNvSpPr/>
            <p:nvPr/>
          </p:nvSpPr>
          <p:spPr bwMode="auto">
            <a:xfrm>
              <a:off x="5372497" y="4391860"/>
              <a:ext cx="324418" cy="260030"/>
            </a:xfrm>
            <a:custGeom>
              <a:avLst/>
              <a:gdLst>
                <a:gd name="T0" fmla="*/ 119 w 126"/>
                <a:gd name="T1" fmla="*/ 50 h 101"/>
                <a:gd name="T2" fmla="*/ 114 w 126"/>
                <a:gd name="T3" fmla="*/ 50 h 101"/>
                <a:gd name="T4" fmla="*/ 114 w 126"/>
                <a:gd name="T5" fmla="*/ 50 h 101"/>
                <a:gd name="T6" fmla="*/ 63 w 126"/>
                <a:gd name="T7" fmla="*/ 0 h 101"/>
                <a:gd name="T8" fmla="*/ 12 w 126"/>
                <a:gd name="T9" fmla="*/ 50 h 101"/>
                <a:gd name="T10" fmla="*/ 12 w 126"/>
                <a:gd name="T11" fmla="*/ 50 h 101"/>
                <a:gd name="T12" fmla="*/ 7 w 126"/>
                <a:gd name="T13" fmla="*/ 50 h 101"/>
                <a:gd name="T14" fmla="*/ 2 w 126"/>
                <a:gd name="T15" fmla="*/ 63 h 101"/>
                <a:gd name="T16" fmla="*/ 14 w 126"/>
                <a:gd name="T17" fmla="*/ 70 h 101"/>
                <a:gd name="T18" fmla="*/ 16 w 126"/>
                <a:gd name="T19" fmla="*/ 69 h 101"/>
                <a:gd name="T20" fmla="*/ 63 w 126"/>
                <a:gd name="T21" fmla="*/ 101 h 101"/>
                <a:gd name="T22" fmla="*/ 110 w 126"/>
                <a:gd name="T23" fmla="*/ 69 h 101"/>
                <a:gd name="T24" fmla="*/ 112 w 126"/>
                <a:gd name="T25" fmla="*/ 70 h 101"/>
                <a:gd name="T26" fmla="*/ 124 w 126"/>
                <a:gd name="T27" fmla="*/ 63 h 101"/>
                <a:gd name="T28" fmla="*/ 119 w 126"/>
                <a:gd name="T29"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1">
                  <a:moveTo>
                    <a:pt x="119" y="50"/>
                  </a:moveTo>
                  <a:cubicBezTo>
                    <a:pt x="117" y="50"/>
                    <a:pt x="115" y="50"/>
                    <a:pt x="114" y="50"/>
                  </a:cubicBezTo>
                  <a:cubicBezTo>
                    <a:pt x="114" y="50"/>
                    <a:pt x="114" y="50"/>
                    <a:pt x="114" y="50"/>
                  </a:cubicBezTo>
                  <a:cubicBezTo>
                    <a:pt x="114" y="22"/>
                    <a:pt x="91" y="0"/>
                    <a:pt x="63" y="0"/>
                  </a:cubicBezTo>
                  <a:cubicBezTo>
                    <a:pt x="35" y="0"/>
                    <a:pt x="12" y="22"/>
                    <a:pt x="12" y="50"/>
                  </a:cubicBezTo>
                  <a:cubicBezTo>
                    <a:pt x="12" y="50"/>
                    <a:pt x="12" y="50"/>
                    <a:pt x="12" y="50"/>
                  </a:cubicBezTo>
                  <a:cubicBezTo>
                    <a:pt x="11" y="50"/>
                    <a:pt x="9" y="50"/>
                    <a:pt x="7" y="50"/>
                  </a:cubicBezTo>
                  <a:cubicBezTo>
                    <a:pt x="2" y="52"/>
                    <a:pt x="0" y="58"/>
                    <a:pt x="2" y="63"/>
                  </a:cubicBezTo>
                  <a:cubicBezTo>
                    <a:pt x="4" y="69"/>
                    <a:pt x="10" y="72"/>
                    <a:pt x="14" y="70"/>
                  </a:cubicBezTo>
                  <a:cubicBezTo>
                    <a:pt x="15" y="70"/>
                    <a:pt x="15" y="69"/>
                    <a:pt x="16" y="69"/>
                  </a:cubicBezTo>
                  <a:cubicBezTo>
                    <a:pt x="23" y="88"/>
                    <a:pt x="42" y="101"/>
                    <a:pt x="63" y="101"/>
                  </a:cubicBezTo>
                  <a:cubicBezTo>
                    <a:pt x="84" y="101"/>
                    <a:pt x="103" y="88"/>
                    <a:pt x="110" y="69"/>
                  </a:cubicBezTo>
                  <a:cubicBezTo>
                    <a:pt x="111" y="69"/>
                    <a:pt x="111" y="70"/>
                    <a:pt x="112" y="70"/>
                  </a:cubicBezTo>
                  <a:cubicBezTo>
                    <a:pt x="116" y="72"/>
                    <a:pt x="122" y="69"/>
                    <a:pt x="124" y="63"/>
                  </a:cubicBezTo>
                  <a:cubicBezTo>
                    <a:pt x="126" y="58"/>
                    <a:pt x="124" y="52"/>
                    <a:pt x="119" y="50"/>
                  </a:cubicBezTo>
                  <a:close/>
                </a:path>
              </a:pathLst>
            </a:custGeom>
            <a:solidFill>
              <a:srgbClr val="FFC99C"/>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0000" lnSpcReduction="20000"/>
            </a:bodyPr>
            <a:lstStyle/>
            <a:p>
              <a:pPr algn="ctr"/>
              <a:endParaRPr sz="2400"/>
            </a:p>
          </p:txBody>
        </p:sp>
        <p:sp>
          <p:nvSpPr>
            <p:cNvPr id="101" name="í$ḷidê"/>
            <p:cNvSpPr/>
            <p:nvPr/>
          </p:nvSpPr>
          <p:spPr bwMode="auto">
            <a:xfrm>
              <a:off x="5372497" y="4458725"/>
              <a:ext cx="219168" cy="193165"/>
            </a:xfrm>
            <a:custGeom>
              <a:avLst/>
              <a:gdLst>
                <a:gd name="T0" fmla="*/ 82 w 85"/>
                <a:gd name="T1" fmla="*/ 70 h 75"/>
                <a:gd name="T2" fmla="*/ 18 w 85"/>
                <a:gd name="T3" fmla="*/ 5 h 75"/>
                <a:gd name="T4" fmla="*/ 18 w 85"/>
                <a:gd name="T5" fmla="*/ 0 h 75"/>
                <a:gd name="T6" fmla="*/ 12 w 85"/>
                <a:gd name="T7" fmla="*/ 24 h 75"/>
                <a:gd name="T8" fmla="*/ 12 w 85"/>
                <a:gd name="T9" fmla="*/ 24 h 75"/>
                <a:gd name="T10" fmla="*/ 7 w 85"/>
                <a:gd name="T11" fmla="*/ 24 h 75"/>
                <a:gd name="T12" fmla="*/ 2 w 85"/>
                <a:gd name="T13" fmla="*/ 37 h 75"/>
                <a:gd name="T14" fmla="*/ 14 w 85"/>
                <a:gd name="T15" fmla="*/ 44 h 75"/>
                <a:gd name="T16" fmla="*/ 16 w 85"/>
                <a:gd name="T17" fmla="*/ 43 h 75"/>
                <a:gd name="T18" fmla="*/ 63 w 85"/>
                <a:gd name="T19" fmla="*/ 75 h 75"/>
                <a:gd name="T20" fmla="*/ 85 w 85"/>
                <a:gd name="T21" fmla="*/ 70 h 75"/>
                <a:gd name="T22" fmla="*/ 82 w 85"/>
                <a:gd name="T23" fmla="*/ 7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75">
                  <a:moveTo>
                    <a:pt x="82" y="70"/>
                  </a:moveTo>
                  <a:cubicBezTo>
                    <a:pt x="47" y="70"/>
                    <a:pt x="18" y="41"/>
                    <a:pt x="18" y="5"/>
                  </a:cubicBezTo>
                  <a:cubicBezTo>
                    <a:pt x="18" y="4"/>
                    <a:pt x="18" y="2"/>
                    <a:pt x="18" y="0"/>
                  </a:cubicBezTo>
                  <a:cubicBezTo>
                    <a:pt x="14" y="7"/>
                    <a:pt x="12" y="16"/>
                    <a:pt x="12" y="24"/>
                  </a:cubicBezTo>
                  <a:cubicBezTo>
                    <a:pt x="12" y="24"/>
                    <a:pt x="12" y="24"/>
                    <a:pt x="12" y="24"/>
                  </a:cubicBezTo>
                  <a:cubicBezTo>
                    <a:pt x="11" y="24"/>
                    <a:pt x="9" y="24"/>
                    <a:pt x="7" y="24"/>
                  </a:cubicBezTo>
                  <a:cubicBezTo>
                    <a:pt x="2" y="26"/>
                    <a:pt x="0" y="32"/>
                    <a:pt x="2" y="37"/>
                  </a:cubicBezTo>
                  <a:cubicBezTo>
                    <a:pt x="4" y="43"/>
                    <a:pt x="10" y="46"/>
                    <a:pt x="14" y="44"/>
                  </a:cubicBezTo>
                  <a:cubicBezTo>
                    <a:pt x="15" y="44"/>
                    <a:pt x="15" y="43"/>
                    <a:pt x="16" y="43"/>
                  </a:cubicBezTo>
                  <a:cubicBezTo>
                    <a:pt x="23" y="62"/>
                    <a:pt x="42" y="75"/>
                    <a:pt x="63" y="75"/>
                  </a:cubicBezTo>
                  <a:cubicBezTo>
                    <a:pt x="71" y="75"/>
                    <a:pt x="79" y="73"/>
                    <a:pt x="85" y="70"/>
                  </a:cubicBezTo>
                  <a:cubicBezTo>
                    <a:pt x="84" y="70"/>
                    <a:pt x="83" y="70"/>
                    <a:pt x="82" y="70"/>
                  </a:cubicBezTo>
                  <a:close/>
                </a:path>
              </a:pathLst>
            </a:custGeom>
            <a:solidFill>
              <a:srgbClr val="EAB186"/>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2500" lnSpcReduction="20000"/>
            </a:bodyPr>
            <a:lstStyle/>
            <a:p>
              <a:pPr algn="ctr"/>
              <a:endParaRPr sz="2400"/>
            </a:p>
          </p:txBody>
        </p:sp>
        <p:sp>
          <p:nvSpPr>
            <p:cNvPr id="102" name="îŝļíḋe"/>
            <p:cNvSpPr/>
            <p:nvPr/>
          </p:nvSpPr>
          <p:spPr bwMode="auto">
            <a:xfrm>
              <a:off x="5381164" y="4333663"/>
              <a:ext cx="308321" cy="208024"/>
            </a:xfrm>
            <a:custGeom>
              <a:avLst/>
              <a:gdLst>
                <a:gd name="T0" fmla="*/ 32 w 120"/>
                <a:gd name="T1" fmla="*/ 49 h 81"/>
                <a:gd name="T2" fmla="*/ 71 w 120"/>
                <a:gd name="T3" fmla="*/ 61 h 81"/>
                <a:gd name="T4" fmla="*/ 107 w 120"/>
                <a:gd name="T5" fmla="*/ 81 h 81"/>
                <a:gd name="T6" fmla="*/ 116 w 120"/>
                <a:gd name="T7" fmla="*/ 73 h 81"/>
                <a:gd name="T8" fmla="*/ 96 w 120"/>
                <a:gd name="T9" fmla="*/ 26 h 81"/>
                <a:gd name="T10" fmla="*/ 28 w 120"/>
                <a:gd name="T11" fmla="*/ 30 h 81"/>
                <a:gd name="T12" fmla="*/ 4 w 120"/>
                <a:gd name="T13" fmla="*/ 73 h 81"/>
                <a:gd name="T14" fmla="*/ 14 w 120"/>
                <a:gd name="T15" fmla="*/ 79 h 81"/>
                <a:gd name="T16" fmla="*/ 32 w 120"/>
                <a:gd name="T17"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81">
                  <a:moveTo>
                    <a:pt x="32" y="49"/>
                  </a:moveTo>
                  <a:cubicBezTo>
                    <a:pt x="32" y="49"/>
                    <a:pt x="39" y="62"/>
                    <a:pt x="71" y="61"/>
                  </a:cubicBezTo>
                  <a:cubicBezTo>
                    <a:pt x="103" y="60"/>
                    <a:pt x="106" y="70"/>
                    <a:pt x="107" y="81"/>
                  </a:cubicBezTo>
                  <a:cubicBezTo>
                    <a:pt x="107" y="81"/>
                    <a:pt x="108" y="73"/>
                    <a:pt x="116" y="73"/>
                  </a:cubicBezTo>
                  <a:cubicBezTo>
                    <a:pt x="116" y="73"/>
                    <a:pt x="120" y="44"/>
                    <a:pt x="96" y="26"/>
                  </a:cubicBezTo>
                  <a:cubicBezTo>
                    <a:pt x="59" y="0"/>
                    <a:pt x="28" y="30"/>
                    <a:pt x="28" y="30"/>
                  </a:cubicBezTo>
                  <a:cubicBezTo>
                    <a:pt x="28" y="30"/>
                    <a:pt x="0" y="36"/>
                    <a:pt x="4" y="73"/>
                  </a:cubicBezTo>
                  <a:cubicBezTo>
                    <a:pt x="4" y="73"/>
                    <a:pt x="12" y="73"/>
                    <a:pt x="14" y="79"/>
                  </a:cubicBezTo>
                  <a:cubicBezTo>
                    <a:pt x="14" y="79"/>
                    <a:pt x="15" y="57"/>
                    <a:pt x="32" y="49"/>
                  </a:cubicBezTo>
                  <a:close/>
                </a:path>
              </a:pathLst>
            </a:custGeom>
            <a:solidFill>
              <a:srgbClr val="062F7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7500" lnSpcReduction="20000"/>
            </a:bodyPr>
            <a:lstStyle/>
            <a:p>
              <a:pPr algn="ctr"/>
              <a:endParaRPr sz="2400"/>
            </a:p>
          </p:txBody>
        </p:sp>
        <p:sp>
          <p:nvSpPr>
            <p:cNvPr id="103" name="ïSļïḍè"/>
            <p:cNvSpPr/>
            <p:nvPr/>
          </p:nvSpPr>
          <p:spPr bwMode="auto">
            <a:xfrm>
              <a:off x="5314300" y="4826481"/>
              <a:ext cx="442051" cy="255077"/>
            </a:xfrm>
            <a:custGeom>
              <a:avLst/>
              <a:gdLst>
                <a:gd name="T0" fmla="*/ 164 w 172"/>
                <a:gd name="T1" fmla="*/ 0 h 99"/>
                <a:gd name="T2" fmla="*/ 8 w 172"/>
                <a:gd name="T3" fmla="*/ 0 h 99"/>
                <a:gd name="T4" fmla="*/ 4 w 172"/>
                <a:gd name="T5" fmla="*/ 1 h 99"/>
                <a:gd name="T6" fmla="*/ 0 w 172"/>
                <a:gd name="T7" fmla="*/ 8 h 99"/>
                <a:gd name="T8" fmla="*/ 0 w 172"/>
                <a:gd name="T9" fmla="*/ 90 h 99"/>
                <a:gd name="T10" fmla="*/ 4 w 172"/>
                <a:gd name="T11" fmla="*/ 98 h 99"/>
                <a:gd name="T12" fmla="*/ 8 w 172"/>
                <a:gd name="T13" fmla="*/ 99 h 99"/>
                <a:gd name="T14" fmla="*/ 164 w 172"/>
                <a:gd name="T15" fmla="*/ 99 h 99"/>
                <a:gd name="T16" fmla="*/ 171 w 172"/>
                <a:gd name="T17" fmla="*/ 95 h 99"/>
                <a:gd name="T18" fmla="*/ 172 w 172"/>
                <a:gd name="T19" fmla="*/ 90 h 99"/>
                <a:gd name="T20" fmla="*/ 172 w 172"/>
                <a:gd name="T21" fmla="*/ 8 h 99"/>
                <a:gd name="T22" fmla="*/ 170 w 172"/>
                <a:gd name="T23" fmla="*/ 2 h 99"/>
                <a:gd name="T24" fmla="*/ 164 w 172"/>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99">
                  <a:moveTo>
                    <a:pt x="164" y="0"/>
                  </a:moveTo>
                  <a:cubicBezTo>
                    <a:pt x="8" y="0"/>
                    <a:pt x="8" y="0"/>
                    <a:pt x="8" y="0"/>
                  </a:cubicBezTo>
                  <a:cubicBezTo>
                    <a:pt x="7" y="0"/>
                    <a:pt x="5" y="0"/>
                    <a:pt x="4" y="1"/>
                  </a:cubicBezTo>
                  <a:cubicBezTo>
                    <a:pt x="1" y="2"/>
                    <a:pt x="0" y="5"/>
                    <a:pt x="0" y="8"/>
                  </a:cubicBezTo>
                  <a:cubicBezTo>
                    <a:pt x="0" y="90"/>
                    <a:pt x="0" y="90"/>
                    <a:pt x="0" y="90"/>
                  </a:cubicBezTo>
                  <a:cubicBezTo>
                    <a:pt x="0" y="94"/>
                    <a:pt x="1" y="96"/>
                    <a:pt x="4" y="98"/>
                  </a:cubicBezTo>
                  <a:cubicBezTo>
                    <a:pt x="5" y="98"/>
                    <a:pt x="7" y="99"/>
                    <a:pt x="8" y="99"/>
                  </a:cubicBezTo>
                  <a:cubicBezTo>
                    <a:pt x="164" y="99"/>
                    <a:pt x="164" y="99"/>
                    <a:pt x="164" y="99"/>
                  </a:cubicBezTo>
                  <a:cubicBezTo>
                    <a:pt x="167" y="99"/>
                    <a:pt x="169" y="97"/>
                    <a:pt x="171" y="95"/>
                  </a:cubicBezTo>
                  <a:cubicBezTo>
                    <a:pt x="172" y="94"/>
                    <a:pt x="172" y="92"/>
                    <a:pt x="172" y="90"/>
                  </a:cubicBezTo>
                  <a:cubicBezTo>
                    <a:pt x="172" y="8"/>
                    <a:pt x="172" y="8"/>
                    <a:pt x="172" y="8"/>
                  </a:cubicBezTo>
                  <a:cubicBezTo>
                    <a:pt x="172" y="6"/>
                    <a:pt x="171" y="4"/>
                    <a:pt x="170" y="2"/>
                  </a:cubicBezTo>
                  <a:cubicBezTo>
                    <a:pt x="168" y="1"/>
                    <a:pt x="166" y="0"/>
                    <a:pt x="164" y="0"/>
                  </a:cubicBezTo>
                  <a:close/>
                </a:path>
              </a:pathLst>
            </a:custGeom>
            <a:solidFill>
              <a:srgbClr val="D1DBD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52500" lnSpcReduction="20000"/>
            </a:bodyPr>
            <a:lstStyle/>
            <a:p>
              <a:pPr algn="ctr"/>
              <a:endParaRPr sz="2400"/>
            </a:p>
          </p:txBody>
        </p:sp>
        <p:sp>
          <p:nvSpPr>
            <p:cNvPr id="104" name="isḷîďé"/>
            <p:cNvSpPr/>
            <p:nvPr/>
          </p:nvSpPr>
          <p:spPr bwMode="auto">
            <a:xfrm>
              <a:off x="5314300" y="5081558"/>
              <a:ext cx="442051" cy="24765"/>
            </a:xfrm>
            <a:custGeom>
              <a:avLst/>
              <a:gdLst>
                <a:gd name="T0" fmla="*/ 170 w 172"/>
                <a:gd name="T1" fmla="*/ 10 h 10"/>
                <a:gd name="T2" fmla="*/ 2 w 172"/>
                <a:gd name="T3" fmla="*/ 10 h 10"/>
                <a:gd name="T4" fmla="*/ 1 w 172"/>
                <a:gd name="T5" fmla="*/ 10 h 10"/>
                <a:gd name="T6" fmla="*/ 0 w 172"/>
                <a:gd name="T7" fmla="*/ 7 h 10"/>
                <a:gd name="T8" fmla="*/ 0 w 172"/>
                <a:gd name="T9" fmla="*/ 2 h 10"/>
                <a:gd name="T10" fmla="*/ 0 w 172"/>
                <a:gd name="T11" fmla="*/ 1 h 10"/>
                <a:gd name="T12" fmla="*/ 2 w 172"/>
                <a:gd name="T13" fmla="*/ 0 h 10"/>
                <a:gd name="T14" fmla="*/ 170 w 172"/>
                <a:gd name="T15" fmla="*/ 0 h 10"/>
                <a:gd name="T16" fmla="*/ 172 w 172"/>
                <a:gd name="T17" fmla="*/ 1 h 10"/>
                <a:gd name="T18" fmla="*/ 172 w 172"/>
                <a:gd name="T19" fmla="*/ 2 h 10"/>
                <a:gd name="T20" fmla="*/ 172 w 172"/>
                <a:gd name="T21" fmla="*/ 7 h 10"/>
                <a:gd name="T22" fmla="*/ 172 w 172"/>
                <a:gd name="T23" fmla="*/ 9 h 10"/>
                <a:gd name="T24" fmla="*/ 170 w 172"/>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0">
                  <a:moveTo>
                    <a:pt x="170" y="10"/>
                  </a:moveTo>
                  <a:cubicBezTo>
                    <a:pt x="2" y="10"/>
                    <a:pt x="2" y="10"/>
                    <a:pt x="2" y="10"/>
                  </a:cubicBezTo>
                  <a:cubicBezTo>
                    <a:pt x="2" y="10"/>
                    <a:pt x="1" y="10"/>
                    <a:pt x="1" y="10"/>
                  </a:cubicBezTo>
                  <a:cubicBezTo>
                    <a:pt x="0" y="9"/>
                    <a:pt x="0" y="8"/>
                    <a:pt x="0" y="7"/>
                  </a:cubicBezTo>
                  <a:cubicBezTo>
                    <a:pt x="0" y="2"/>
                    <a:pt x="0" y="2"/>
                    <a:pt x="0" y="2"/>
                  </a:cubicBezTo>
                  <a:cubicBezTo>
                    <a:pt x="0" y="2"/>
                    <a:pt x="0" y="1"/>
                    <a:pt x="0" y="1"/>
                  </a:cubicBezTo>
                  <a:cubicBezTo>
                    <a:pt x="1" y="0"/>
                    <a:pt x="2" y="0"/>
                    <a:pt x="2" y="0"/>
                  </a:cubicBezTo>
                  <a:cubicBezTo>
                    <a:pt x="170" y="0"/>
                    <a:pt x="170" y="0"/>
                    <a:pt x="170" y="0"/>
                  </a:cubicBezTo>
                  <a:cubicBezTo>
                    <a:pt x="170" y="0"/>
                    <a:pt x="171" y="0"/>
                    <a:pt x="172" y="1"/>
                  </a:cubicBezTo>
                  <a:cubicBezTo>
                    <a:pt x="172" y="1"/>
                    <a:pt x="172" y="2"/>
                    <a:pt x="172" y="2"/>
                  </a:cubicBezTo>
                  <a:cubicBezTo>
                    <a:pt x="172" y="7"/>
                    <a:pt x="172" y="7"/>
                    <a:pt x="172" y="7"/>
                  </a:cubicBezTo>
                  <a:cubicBezTo>
                    <a:pt x="172" y="8"/>
                    <a:pt x="172" y="8"/>
                    <a:pt x="172" y="9"/>
                  </a:cubicBezTo>
                  <a:cubicBezTo>
                    <a:pt x="171" y="10"/>
                    <a:pt x="171" y="10"/>
                    <a:pt x="170" y="10"/>
                  </a:cubicBezTo>
                  <a:close/>
                </a:path>
              </a:pathLst>
            </a:custGeom>
            <a:solidFill>
              <a:srgbClr val="ADBEE9"/>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05" name="ïs1ídê"/>
            <p:cNvSpPr/>
            <p:nvPr/>
          </p:nvSpPr>
          <p:spPr bwMode="auto">
            <a:xfrm>
              <a:off x="5491368" y="4911920"/>
              <a:ext cx="85439" cy="84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06" name="íşḻîďè"/>
            <p:cNvSpPr/>
            <p:nvPr/>
          </p:nvSpPr>
          <p:spPr bwMode="auto">
            <a:xfrm>
              <a:off x="5534706" y="5194238"/>
              <a:ext cx="144874" cy="177068"/>
            </a:xfrm>
            <a:custGeom>
              <a:avLst/>
              <a:gdLst>
                <a:gd name="T0" fmla="*/ 0 w 56"/>
                <a:gd name="T1" fmla="*/ 42 h 69"/>
                <a:gd name="T2" fmla="*/ 26 w 56"/>
                <a:gd name="T3" fmla="*/ 53 h 69"/>
                <a:gd name="T4" fmla="*/ 55 w 56"/>
                <a:gd name="T5" fmla="*/ 61 h 69"/>
                <a:gd name="T6" fmla="*/ 32 w 56"/>
                <a:gd name="T7" fmla="*/ 17 h 69"/>
                <a:gd name="T8" fmla="*/ 15 w 56"/>
                <a:gd name="T9" fmla="*/ 4 h 69"/>
                <a:gd name="T10" fmla="*/ 0 w 56"/>
                <a:gd name="T11" fmla="*/ 7 h 69"/>
                <a:gd name="T12" fmla="*/ 0 w 56"/>
                <a:gd name="T13" fmla="*/ 42 h 69"/>
              </a:gdLst>
              <a:ahLst/>
              <a:cxnLst>
                <a:cxn ang="0">
                  <a:pos x="T0" y="T1"/>
                </a:cxn>
                <a:cxn ang="0">
                  <a:pos x="T2" y="T3"/>
                </a:cxn>
                <a:cxn ang="0">
                  <a:pos x="T4" y="T5"/>
                </a:cxn>
                <a:cxn ang="0">
                  <a:pos x="T6" y="T7"/>
                </a:cxn>
                <a:cxn ang="0">
                  <a:pos x="T8" y="T9"/>
                </a:cxn>
                <a:cxn ang="0">
                  <a:pos x="T10" y="T11"/>
                </a:cxn>
                <a:cxn ang="0">
                  <a:pos x="T12" y="T13"/>
                </a:cxn>
              </a:cxnLst>
              <a:rect l="0" t="0" r="r" b="b"/>
              <a:pathLst>
                <a:path w="56" h="69">
                  <a:moveTo>
                    <a:pt x="0" y="42"/>
                  </a:moveTo>
                  <a:cubicBezTo>
                    <a:pt x="0" y="42"/>
                    <a:pt x="14" y="38"/>
                    <a:pt x="26" y="53"/>
                  </a:cubicBezTo>
                  <a:cubicBezTo>
                    <a:pt x="37" y="69"/>
                    <a:pt x="54" y="69"/>
                    <a:pt x="55" y="61"/>
                  </a:cubicBezTo>
                  <a:cubicBezTo>
                    <a:pt x="56" y="53"/>
                    <a:pt x="38" y="24"/>
                    <a:pt x="32" y="17"/>
                  </a:cubicBezTo>
                  <a:cubicBezTo>
                    <a:pt x="26" y="9"/>
                    <a:pt x="20" y="0"/>
                    <a:pt x="15" y="4"/>
                  </a:cubicBezTo>
                  <a:cubicBezTo>
                    <a:pt x="10" y="7"/>
                    <a:pt x="0" y="7"/>
                    <a:pt x="0" y="7"/>
                  </a:cubicBezTo>
                  <a:cubicBezTo>
                    <a:pt x="0" y="7"/>
                    <a:pt x="6" y="18"/>
                    <a:pt x="0" y="42"/>
                  </a:cubicBezTo>
                  <a:close/>
                </a:path>
              </a:pathLst>
            </a:custGeom>
            <a:solidFill>
              <a:srgbClr val="3D9EED"/>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07" name="íṩ1ïḍé"/>
            <p:cNvSpPr/>
            <p:nvPr/>
          </p:nvSpPr>
          <p:spPr bwMode="auto">
            <a:xfrm>
              <a:off x="5383641" y="4412910"/>
              <a:ext cx="277365" cy="128777"/>
            </a:xfrm>
            <a:custGeom>
              <a:avLst/>
              <a:gdLst>
                <a:gd name="T0" fmla="*/ 76 w 108"/>
                <a:gd name="T1" fmla="*/ 22 h 50"/>
                <a:gd name="T2" fmla="*/ 39 w 108"/>
                <a:gd name="T3" fmla="*/ 9 h 50"/>
                <a:gd name="T4" fmla="*/ 15 w 108"/>
                <a:gd name="T5" fmla="*/ 20 h 50"/>
                <a:gd name="T6" fmla="*/ 24 w 108"/>
                <a:gd name="T7" fmla="*/ 0 h 50"/>
                <a:gd name="T8" fmla="*/ 3 w 108"/>
                <a:gd name="T9" fmla="*/ 42 h 50"/>
                <a:gd name="T10" fmla="*/ 13 w 108"/>
                <a:gd name="T11" fmla="*/ 48 h 50"/>
                <a:gd name="T12" fmla="*/ 31 w 108"/>
                <a:gd name="T13" fmla="*/ 18 h 50"/>
                <a:gd name="T14" fmla="*/ 70 w 108"/>
                <a:gd name="T15" fmla="*/ 30 h 50"/>
                <a:gd name="T16" fmla="*/ 106 w 108"/>
                <a:gd name="T17" fmla="*/ 50 h 50"/>
                <a:gd name="T18" fmla="*/ 76 w 108"/>
                <a:gd name="T19" fmla="*/ 2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50">
                  <a:moveTo>
                    <a:pt x="76" y="22"/>
                  </a:moveTo>
                  <a:cubicBezTo>
                    <a:pt x="52" y="25"/>
                    <a:pt x="39" y="9"/>
                    <a:pt x="39" y="9"/>
                  </a:cubicBezTo>
                  <a:cubicBezTo>
                    <a:pt x="24" y="12"/>
                    <a:pt x="15" y="20"/>
                    <a:pt x="15" y="20"/>
                  </a:cubicBezTo>
                  <a:cubicBezTo>
                    <a:pt x="18" y="10"/>
                    <a:pt x="22" y="3"/>
                    <a:pt x="24" y="0"/>
                  </a:cubicBezTo>
                  <a:cubicBezTo>
                    <a:pt x="17" y="3"/>
                    <a:pt x="0" y="13"/>
                    <a:pt x="3" y="42"/>
                  </a:cubicBezTo>
                  <a:cubicBezTo>
                    <a:pt x="3" y="42"/>
                    <a:pt x="11" y="42"/>
                    <a:pt x="13" y="48"/>
                  </a:cubicBezTo>
                  <a:cubicBezTo>
                    <a:pt x="13" y="48"/>
                    <a:pt x="14" y="26"/>
                    <a:pt x="31" y="18"/>
                  </a:cubicBezTo>
                  <a:cubicBezTo>
                    <a:pt x="31" y="18"/>
                    <a:pt x="38" y="31"/>
                    <a:pt x="70" y="30"/>
                  </a:cubicBezTo>
                  <a:cubicBezTo>
                    <a:pt x="102" y="29"/>
                    <a:pt x="105" y="39"/>
                    <a:pt x="106" y="50"/>
                  </a:cubicBezTo>
                  <a:cubicBezTo>
                    <a:pt x="108" y="34"/>
                    <a:pt x="100" y="19"/>
                    <a:pt x="76" y="22"/>
                  </a:cubicBezTo>
                  <a:close/>
                </a:path>
              </a:pathLst>
            </a:custGeom>
            <a:solidFill>
              <a:srgbClr val="061D3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08" name="ïśḷîḋè"/>
            <p:cNvSpPr/>
            <p:nvPr/>
          </p:nvSpPr>
          <p:spPr bwMode="auto">
            <a:xfrm>
              <a:off x="5730347" y="4563975"/>
              <a:ext cx="438336" cy="221645"/>
            </a:xfrm>
            <a:custGeom>
              <a:avLst/>
              <a:gdLst>
                <a:gd name="T0" fmla="*/ 93 w 170"/>
                <a:gd name="T1" fmla="*/ 85 h 86"/>
                <a:gd name="T2" fmla="*/ 170 w 170"/>
                <a:gd name="T3" fmla="*/ 6 h 86"/>
                <a:gd name="T4" fmla="*/ 165 w 170"/>
                <a:gd name="T5" fmla="*/ 0 h 86"/>
                <a:gd name="T6" fmla="*/ 93 w 170"/>
                <a:gd name="T7" fmla="*/ 77 h 86"/>
                <a:gd name="T8" fmla="*/ 2 w 170"/>
                <a:gd name="T9" fmla="*/ 73 h 86"/>
                <a:gd name="T10" fmla="*/ 0 w 170"/>
                <a:gd name="T11" fmla="*/ 85 h 86"/>
                <a:gd name="T12" fmla="*/ 93 w 170"/>
                <a:gd name="T13" fmla="*/ 85 h 86"/>
              </a:gdLst>
              <a:ahLst/>
              <a:cxnLst>
                <a:cxn ang="0">
                  <a:pos x="T0" y="T1"/>
                </a:cxn>
                <a:cxn ang="0">
                  <a:pos x="T2" y="T3"/>
                </a:cxn>
                <a:cxn ang="0">
                  <a:pos x="T4" y="T5"/>
                </a:cxn>
                <a:cxn ang="0">
                  <a:pos x="T6" y="T7"/>
                </a:cxn>
                <a:cxn ang="0">
                  <a:pos x="T8" y="T9"/>
                </a:cxn>
                <a:cxn ang="0">
                  <a:pos x="T10" y="T11"/>
                </a:cxn>
                <a:cxn ang="0">
                  <a:pos x="T12" y="T13"/>
                </a:cxn>
              </a:cxnLst>
              <a:rect l="0" t="0" r="r" b="b"/>
              <a:pathLst>
                <a:path w="170" h="86">
                  <a:moveTo>
                    <a:pt x="93" y="85"/>
                  </a:moveTo>
                  <a:cubicBezTo>
                    <a:pt x="113" y="81"/>
                    <a:pt x="170" y="6"/>
                    <a:pt x="170" y="6"/>
                  </a:cubicBezTo>
                  <a:cubicBezTo>
                    <a:pt x="170" y="6"/>
                    <a:pt x="168" y="3"/>
                    <a:pt x="165" y="0"/>
                  </a:cubicBezTo>
                  <a:cubicBezTo>
                    <a:pt x="146" y="22"/>
                    <a:pt x="99" y="75"/>
                    <a:pt x="93" y="77"/>
                  </a:cubicBezTo>
                  <a:cubicBezTo>
                    <a:pt x="85" y="79"/>
                    <a:pt x="2" y="73"/>
                    <a:pt x="2" y="73"/>
                  </a:cubicBezTo>
                  <a:cubicBezTo>
                    <a:pt x="0" y="85"/>
                    <a:pt x="0" y="85"/>
                    <a:pt x="0" y="85"/>
                  </a:cubicBezTo>
                  <a:cubicBezTo>
                    <a:pt x="0" y="85"/>
                    <a:pt x="84" y="86"/>
                    <a:pt x="93" y="85"/>
                  </a:cubicBezTo>
                  <a:close/>
                </a:path>
              </a:pathLst>
            </a:custGeom>
            <a:solidFill>
              <a:srgbClr val="116EC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7500" lnSpcReduction="20000"/>
            </a:bodyPr>
            <a:lstStyle/>
            <a:p>
              <a:pPr algn="ctr"/>
              <a:endParaRPr sz="2400"/>
            </a:p>
          </p:txBody>
        </p:sp>
        <p:sp>
          <p:nvSpPr>
            <p:cNvPr id="109" name="iṧ1ïďè"/>
            <p:cNvSpPr/>
            <p:nvPr/>
          </p:nvSpPr>
          <p:spPr bwMode="auto">
            <a:xfrm>
              <a:off x="5534706" y="5266055"/>
              <a:ext cx="142398" cy="105251"/>
            </a:xfrm>
            <a:custGeom>
              <a:avLst/>
              <a:gdLst>
                <a:gd name="T0" fmla="*/ 26 w 55"/>
                <a:gd name="T1" fmla="*/ 25 h 41"/>
                <a:gd name="T2" fmla="*/ 55 w 55"/>
                <a:gd name="T3" fmla="*/ 33 h 41"/>
                <a:gd name="T4" fmla="*/ 54 w 55"/>
                <a:gd name="T5" fmla="*/ 28 h 41"/>
                <a:gd name="T6" fmla="*/ 46 w 55"/>
                <a:gd name="T7" fmla="*/ 28 h 41"/>
                <a:gd name="T8" fmla="*/ 24 w 55"/>
                <a:gd name="T9" fmla="*/ 6 h 41"/>
                <a:gd name="T10" fmla="*/ 2 w 55"/>
                <a:gd name="T11" fmla="*/ 0 h 41"/>
                <a:gd name="T12" fmla="*/ 0 w 55"/>
                <a:gd name="T13" fmla="*/ 14 h 41"/>
                <a:gd name="T14" fmla="*/ 26 w 55"/>
                <a:gd name="T15" fmla="*/ 25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41">
                  <a:moveTo>
                    <a:pt x="26" y="25"/>
                  </a:moveTo>
                  <a:cubicBezTo>
                    <a:pt x="37" y="41"/>
                    <a:pt x="54" y="41"/>
                    <a:pt x="55" y="33"/>
                  </a:cubicBezTo>
                  <a:cubicBezTo>
                    <a:pt x="55" y="32"/>
                    <a:pt x="55" y="30"/>
                    <a:pt x="54" y="28"/>
                  </a:cubicBezTo>
                  <a:cubicBezTo>
                    <a:pt x="52" y="29"/>
                    <a:pt x="49" y="29"/>
                    <a:pt x="46" y="28"/>
                  </a:cubicBezTo>
                  <a:cubicBezTo>
                    <a:pt x="37" y="26"/>
                    <a:pt x="33" y="13"/>
                    <a:pt x="24" y="6"/>
                  </a:cubicBezTo>
                  <a:cubicBezTo>
                    <a:pt x="19" y="3"/>
                    <a:pt x="10" y="1"/>
                    <a:pt x="2" y="0"/>
                  </a:cubicBezTo>
                  <a:cubicBezTo>
                    <a:pt x="2" y="4"/>
                    <a:pt x="1" y="9"/>
                    <a:pt x="0" y="14"/>
                  </a:cubicBezTo>
                  <a:cubicBezTo>
                    <a:pt x="0" y="14"/>
                    <a:pt x="14" y="10"/>
                    <a:pt x="26" y="25"/>
                  </a:cubicBezTo>
                  <a:close/>
                </a:path>
              </a:pathLst>
            </a:custGeom>
            <a:solidFill>
              <a:srgbClr val="116EC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10" name="îṥliḋê"/>
            <p:cNvSpPr/>
            <p:nvPr/>
          </p:nvSpPr>
          <p:spPr bwMode="auto">
            <a:xfrm>
              <a:off x="6013904" y="4176407"/>
              <a:ext cx="434621" cy="313274"/>
            </a:xfrm>
            <a:custGeom>
              <a:avLst/>
              <a:gdLst>
                <a:gd name="T0" fmla="*/ 0 w 169"/>
                <a:gd name="T1" fmla="*/ 55 h 122"/>
                <a:gd name="T2" fmla="*/ 60 w 169"/>
                <a:gd name="T3" fmla="*/ 122 h 122"/>
                <a:gd name="T4" fmla="*/ 169 w 169"/>
                <a:gd name="T5" fmla="*/ 19 h 122"/>
                <a:gd name="T6" fmla="*/ 154 w 169"/>
                <a:gd name="T7" fmla="*/ 0 h 122"/>
                <a:gd name="T8" fmla="*/ 63 w 169"/>
                <a:gd name="T9" fmla="*/ 103 h 122"/>
                <a:gd name="T10" fmla="*/ 16 w 169"/>
                <a:gd name="T11" fmla="*/ 36 h 122"/>
                <a:gd name="T12" fmla="*/ 0 w 169"/>
                <a:gd name="T13" fmla="*/ 55 h 122"/>
              </a:gdLst>
              <a:ahLst/>
              <a:cxnLst>
                <a:cxn ang="0">
                  <a:pos x="T0" y="T1"/>
                </a:cxn>
                <a:cxn ang="0">
                  <a:pos x="T2" y="T3"/>
                </a:cxn>
                <a:cxn ang="0">
                  <a:pos x="T4" y="T5"/>
                </a:cxn>
                <a:cxn ang="0">
                  <a:pos x="T6" y="T7"/>
                </a:cxn>
                <a:cxn ang="0">
                  <a:pos x="T8" y="T9"/>
                </a:cxn>
                <a:cxn ang="0">
                  <a:pos x="T10" y="T11"/>
                </a:cxn>
                <a:cxn ang="0">
                  <a:pos x="T12" y="T13"/>
                </a:cxn>
              </a:cxnLst>
              <a:rect l="0" t="0" r="r" b="b"/>
              <a:pathLst>
                <a:path w="169" h="122">
                  <a:moveTo>
                    <a:pt x="0" y="55"/>
                  </a:moveTo>
                  <a:cubicBezTo>
                    <a:pt x="0" y="55"/>
                    <a:pt x="38" y="78"/>
                    <a:pt x="60" y="122"/>
                  </a:cubicBezTo>
                  <a:cubicBezTo>
                    <a:pt x="60" y="122"/>
                    <a:pt x="112" y="40"/>
                    <a:pt x="169" y="19"/>
                  </a:cubicBezTo>
                  <a:cubicBezTo>
                    <a:pt x="154" y="0"/>
                    <a:pt x="154" y="0"/>
                    <a:pt x="154" y="0"/>
                  </a:cubicBezTo>
                  <a:cubicBezTo>
                    <a:pt x="154" y="0"/>
                    <a:pt x="105" y="29"/>
                    <a:pt x="63" y="103"/>
                  </a:cubicBezTo>
                  <a:cubicBezTo>
                    <a:pt x="63" y="103"/>
                    <a:pt x="46" y="61"/>
                    <a:pt x="16" y="36"/>
                  </a:cubicBezTo>
                  <a:lnTo>
                    <a:pt x="0" y="55"/>
                  </a:lnTo>
                  <a:close/>
                </a:path>
              </a:pathLst>
            </a:custGeom>
            <a:solidFill>
              <a:srgbClr val="1B1B1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75000" lnSpcReduction="20000"/>
            </a:bodyPr>
            <a:lstStyle/>
            <a:p>
              <a:pPr algn="ctr"/>
              <a:endParaRPr sz="2400"/>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0167" y="173567"/>
            <a:ext cx="3386667" cy="583565"/>
          </a:xfrm>
          <a:prstGeom prst="rect">
            <a:avLst/>
          </a:prstGeom>
          <a:noFill/>
        </p:spPr>
        <p:txBody>
          <a:bodyPr wrap="square" rtlCol="0" anchor="t">
            <a:spAutoFit/>
          </a:bodyPr>
          <a:lstStyle/>
          <a:p>
            <a:r>
              <a:rPr lang="zh-CN" altLang="en-US" sz="3200" b="1">
                <a:solidFill>
                  <a:srgbClr val="1E6FAD"/>
                </a:solidFill>
                <a:latin typeface="微软雅黑" panose="020B0503020204020204" charset="-122"/>
                <a:ea typeface="微软雅黑" panose="020B0503020204020204" charset="-122"/>
                <a:cs typeface="微软雅黑" panose="020B0503020204020204" charset="-122"/>
              </a:rPr>
              <a:t>目视工厂的意义</a:t>
            </a:r>
          </a:p>
        </p:txBody>
      </p:sp>
      <p:sp>
        <p:nvSpPr>
          <p:cNvPr id="2" name="文本框 1"/>
          <p:cNvSpPr txBox="1"/>
          <p:nvPr/>
        </p:nvSpPr>
        <p:spPr>
          <a:xfrm>
            <a:off x="947420" y="1179407"/>
            <a:ext cx="4454313" cy="420370"/>
          </a:xfrm>
          <a:prstGeom prst="rect">
            <a:avLst/>
          </a:prstGeom>
          <a:noFill/>
        </p:spPr>
        <p:txBody>
          <a:bodyPr wrap="square" rtlCol="0" anchor="t">
            <a:spAutoFit/>
          </a:bodyPr>
          <a:lstStyle/>
          <a:p>
            <a:pPr>
              <a:lnSpc>
                <a:spcPct val="100000"/>
              </a:lnSpc>
            </a:pPr>
            <a:r>
              <a:rPr lang="zh-CN" altLang="en-US" sz="2135"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营造可视化现场 </a:t>
            </a:r>
          </a:p>
        </p:txBody>
      </p:sp>
      <p:sp>
        <p:nvSpPr>
          <p:cNvPr id="4" name="文本框 3"/>
          <p:cNvSpPr txBox="1"/>
          <p:nvPr/>
        </p:nvSpPr>
        <p:spPr>
          <a:xfrm>
            <a:off x="1113367" y="1658620"/>
            <a:ext cx="10156613" cy="1014730"/>
          </a:xfrm>
          <a:prstGeom prst="rect">
            <a:avLst/>
          </a:prstGeom>
          <a:noFill/>
        </p:spPr>
        <p:txBody>
          <a:bodyPr wrap="square" rtlCol="0" anchor="t">
            <a:spAutoFit/>
          </a:bodyPr>
          <a:lstStyle/>
          <a:p>
            <a:pPr>
              <a:lnSpc>
                <a:spcPct val="150000"/>
              </a:lnSpc>
            </a:pPr>
            <a:r>
              <a:rPr lang="zh-CN" alt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区分现场的异常和正常,不管是谁都能知道异常的标准化,通过清楚认识改善的必要性和预防管理，彻底地消除和减少浪费．</a:t>
            </a:r>
          </a:p>
        </p:txBody>
      </p:sp>
      <p:grpSp>
        <p:nvGrpSpPr>
          <p:cNvPr id="8" name="组合 7"/>
          <p:cNvGrpSpPr/>
          <p:nvPr/>
        </p:nvGrpSpPr>
        <p:grpSpPr>
          <a:xfrm>
            <a:off x="1638300" y="2927773"/>
            <a:ext cx="9421707" cy="3743960"/>
            <a:chOff x="1935" y="3458"/>
            <a:chExt cx="11128" cy="4422"/>
          </a:xfrm>
        </p:grpSpPr>
        <p:grpSp>
          <p:nvGrpSpPr>
            <p:cNvPr id="5" name="组合 4"/>
            <p:cNvGrpSpPr/>
            <p:nvPr/>
          </p:nvGrpSpPr>
          <p:grpSpPr>
            <a:xfrm>
              <a:off x="1935" y="3458"/>
              <a:ext cx="11128" cy="4422"/>
              <a:chOff x="1695" y="3878"/>
              <a:chExt cx="11128" cy="6057"/>
            </a:xfrm>
          </p:grpSpPr>
          <p:sp>
            <p:nvSpPr>
              <p:cNvPr id="75779" name="Arc 4"/>
              <p:cNvSpPr/>
              <p:nvPr/>
            </p:nvSpPr>
            <p:spPr>
              <a:xfrm flipH="1">
                <a:off x="1988" y="4743"/>
                <a:ext cx="1747" cy="1560"/>
              </a:xfrm>
              <a:custGeom>
                <a:avLst/>
                <a:gdLst>
                  <a:gd name="txL" fmla="*/ 0 w 21600"/>
                  <a:gd name="txT" fmla="*/ 0 h 21600"/>
                  <a:gd name="txR" fmla="*/ 21600 w 21600"/>
                  <a:gd name="txB" fmla="*/ 21600 h 21600"/>
                </a:gdLst>
                <a:ahLst/>
                <a:cxnLst>
                  <a:cxn ang="0">
                    <a:pos x="0" y="0"/>
                  </a:cxn>
                  <a:cxn ang="0">
                    <a:pos x="56149" y="13569"/>
                  </a:cxn>
                  <a:cxn ang="0">
                    <a:pos x="0" y="13569"/>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solidFill>
                <a:srgbClr val="00B0F0"/>
              </a:solidFill>
              <a:ln w="9525" cap="flat" cmpd="sng">
                <a:solidFill>
                  <a:schemeClr val="bg2"/>
                </a:solidFill>
                <a:prstDash val="solid"/>
                <a:round/>
                <a:headEnd type="none" w="med" len="med"/>
                <a:tailEnd type="none" w="med" len="med"/>
              </a:ln>
              <a:effectLst/>
            </p:spPr>
            <p:txBody>
              <a:bodyPr wrap="none" anchor="ctr"/>
              <a:lstStyle/>
              <a:p>
                <a:pPr algn="ctr" latinLnBrk="1">
                  <a:lnSpc>
                    <a:spcPct val="70000"/>
                  </a:lnSpc>
                  <a:spcBef>
                    <a:spcPct val="50000"/>
                  </a:spcBef>
                </a:pPr>
                <a:r>
                  <a:rPr lang="zh-CN" altLang="en-US" sz="1735" dirty="0">
                    <a:solidFill>
                      <a:schemeClr val="bg1"/>
                    </a:solidFill>
                    <a:latin typeface="微软雅黑" panose="020B0503020204020204" charset="-122"/>
                    <a:ea typeface="微软雅黑" panose="020B0503020204020204" charset="-122"/>
                  </a:rPr>
                  <a:t>人</a:t>
                </a:r>
              </a:p>
            </p:txBody>
          </p:sp>
          <p:sp>
            <p:nvSpPr>
              <p:cNvPr id="75780" name="Arc 5"/>
              <p:cNvSpPr/>
              <p:nvPr/>
            </p:nvSpPr>
            <p:spPr>
              <a:xfrm>
                <a:off x="3878" y="4743"/>
                <a:ext cx="1747" cy="1560"/>
              </a:xfrm>
              <a:custGeom>
                <a:avLst/>
                <a:gdLst>
                  <a:gd name="txL" fmla="*/ 0 w 21600"/>
                  <a:gd name="txT" fmla="*/ 0 h 21600"/>
                  <a:gd name="txR" fmla="*/ 21600 w 21600"/>
                  <a:gd name="txB" fmla="*/ 21600 h 21600"/>
                </a:gdLst>
                <a:ahLst/>
                <a:cxnLst>
                  <a:cxn ang="0">
                    <a:pos x="0" y="0"/>
                  </a:cxn>
                  <a:cxn ang="0">
                    <a:pos x="56149" y="13569"/>
                  </a:cxn>
                  <a:cxn ang="0">
                    <a:pos x="0" y="13569"/>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solidFill>
                <a:srgbClr val="00B0F0"/>
              </a:solidFill>
              <a:ln w="9525" cap="flat" cmpd="sng">
                <a:solidFill>
                  <a:schemeClr val="bg2"/>
                </a:solidFill>
                <a:prstDash val="solid"/>
                <a:round/>
                <a:headEnd type="none" w="med" len="med"/>
                <a:tailEnd type="none" w="med" len="med"/>
              </a:ln>
              <a:effectLst/>
            </p:spPr>
            <p:txBody>
              <a:bodyPr wrap="none" anchor="ctr"/>
              <a:lstStyle/>
              <a:p>
                <a:pPr algn="ctr" latinLnBrk="1">
                  <a:lnSpc>
                    <a:spcPct val="70000"/>
                  </a:lnSpc>
                  <a:spcBef>
                    <a:spcPct val="50000"/>
                  </a:spcBef>
                </a:pPr>
                <a:r>
                  <a:rPr lang="zh-CN" altLang="en-US" sz="1735" dirty="0">
                    <a:solidFill>
                      <a:schemeClr val="bg1"/>
                    </a:solidFill>
                    <a:latin typeface="微软雅黑" panose="020B0503020204020204" charset="-122"/>
                    <a:ea typeface="微软雅黑" panose="020B0503020204020204" charset="-122"/>
                  </a:rPr>
                  <a:t>物品</a:t>
                </a:r>
              </a:p>
            </p:txBody>
          </p:sp>
          <p:sp>
            <p:nvSpPr>
              <p:cNvPr id="75781" name="Arc 6"/>
              <p:cNvSpPr/>
              <p:nvPr/>
            </p:nvSpPr>
            <p:spPr>
              <a:xfrm flipH="1" flipV="1">
                <a:off x="1988" y="6443"/>
                <a:ext cx="1747" cy="1560"/>
              </a:xfrm>
              <a:custGeom>
                <a:avLst/>
                <a:gdLst>
                  <a:gd name="txL" fmla="*/ 0 w 21600"/>
                  <a:gd name="txT" fmla="*/ 0 h 21600"/>
                  <a:gd name="txR" fmla="*/ 21600 w 21600"/>
                  <a:gd name="txB" fmla="*/ 21600 h 21600"/>
                </a:gdLst>
                <a:ahLst/>
                <a:cxnLst>
                  <a:cxn ang="0">
                    <a:pos x="0" y="0"/>
                  </a:cxn>
                  <a:cxn ang="0">
                    <a:pos x="56149" y="13569"/>
                  </a:cxn>
                  <a:cxn ang="0">
                    <a:pos x="0" y="13569"/>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solidFill>
                <a:srgbClr val="00B0F0"/>
              </a:solidFill>
              <a:ln w="9525" cap="flat" cmpd="sng">
                <a:solidFill>
                  <a:schemeClr val="bg2"/>
                </a:solidFill>
                <a:prstDash val="solid"/>
                <a:round/>
                <a:headEnd type="none" w="med" len="med"/>
                <a:tailEnd type="none" w="med" len="med"/>
              </a:ln>
              <a:effectLst/>
            </p:spPr>
            <p:txBody>
              <a:bodyPr rot="10800000" wrap="none" anchor="ctr"/>
              <a:lstStyle/>
              <a:p>
                <a:pPr algn="ctr" latinLnBrk="1">
                  <a:lnSpc>
                    <a:spcPct val="70000"/>
                  </a:lnSpc>
                  <a:spcBef>
                    <a:spcPct val="50000"/>
                  </a:spcBef>
                </a:pPr>
                <a:r>
                  <a:rPr lang="ko-KR" altLang="en-US" sz="1735" dirty="0">
                    <a:solidFill>
                      <a:schemeClr val="bg1"/>
                    </a:solidFill>
                    <a:latin typeface="微软雅黑" panose="020B0503020204020204" charset="-122"/>
                    <a:ea typeface="微软雅黑" panose="020B0503020204020204" charset="-122"/>
                  </a:rPr>
                  <a:t>设备</a:t>
                </a:r>
              </a:p>
            </p:txBody>
          </p:sp>
          <p:sp>
            <p:nvSpPr>
              <p:cNvPr id="75782" name="Arc 7"/>
              <p:cNvSpPr/>
              <p:nvPr/>
            </p:nvSpPr>
            <p:spPr>
              <a:xfrm flipV="1">
                <a:off x="3878" y="6443"/>
                <a:ext cx="1747" cy="1560"/>
              </a:xfrm>
              <a:custGeom>
                <a:avLst/>
                <a:gdLst>
                  <a:gd name="txL" fmla="*/ 0 w 21600"/>
                  <a:gd name="txT" fmla="*/ 0 h 21600"/>
                  <a:gd name="txR" fmla="*/ 21600 w 21600"/>
                  <a:gd name="txB" fmla="*/ 21600 h 21600"/>
                </a:gdLst>
                <a:ahLst/>
                <a:cxnLst>
                  <a:cxn ang="0">
                    <a:pos x="0" y="0"/>
                  </a:cxn>
                  <a:cxn ang="0">
                    <a:pos x="56149" y="13569"/>
                  </a:cxn>
                  <a:cxn ang="0">
                    <a:pos x="0" y="13569"/>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solidFill>
                <a:srgbClr val="00B0F0"/>
              </a:solidFill>
              <a:ln w="9525" cap="flat" cmpd="sng">
                <a:solidFill>
                  <a:schemeClr val="bg2"/>
                </a:solidFill>
                <a:prstDash val="solid"/>
                <a:round/>
                <a:headEnd type="none" w="med" len="med"/>
                <a:tailEnd type="none" w="med" len="med"/>
              </a:ln>
              <a:effectLst/>
            </p:spPr>
            <p:txBody>
              <a:bodyPr rot="10800000" wrap="none" anchor="ctr"/>
              <a:lstStyle/>
              <a:p>
                <a:pPr algn="ctr" latinLnBrk="1">
                  <a:lnSpc>
                    <a:spcPct val="70000"/>
                  </a:lnSpc>
                  <a:spcBef>
                    <a:spcPct val="50000"/>
                  </a:spcBef>
                </a:pPr>
                <a:r>
                  <a:rPr lang="zh-CN" altLang="en-US" sz="1735" dirty="0">
                    <a:solidFill>
                      <a:schemeClr val="bg1"/>
                    </a:solidFill>
                    <a:latin typeface="微软雅黑" panose="020B0503020204020204" charset="-122"/>
                    <a:ea typeface="微软雅黑" panose="020B0503020204020204" charset="-122"/>
                  </a:rPr>
                  <a:t>方法</a:t>
                </a:r>
              </a:p>
            </p:txBody>
          </p:sp>
          <p:sp>
            <p:nvSpPr>
              <p:cNvPr id="75784" name="Text Box 9"/>
              <p:cNvSpPr txBox="1"/>
              <p:nvPr/>
            </p:nvSpPr>
            <p:spPr>
              <a:xfrm>
                <a:off x="2243" y="3905"/>
                <a:ext cx="3122" cy="625"/>
              </a:xfrm>
              <a:prstGeom prst="rect">
                <a:avLst/>
              </a:prstGeom>
              <a:solidFill>
                <a:srgbClr val="1E6FAD"/>
              </a:solidFill>
              <a:ln w="12700" cap="flat" cmpd="sng">
                <a:noFill/>
                <a:prstDash val="solid"/>
                <a:miter/>
                <a:headEnd type="none" w="med" len="med"/>
                <a:tailEnd type="none" w="med" len="med"/>
              </a:ln>
            </p:spPr>
            <p:txBody>
              <a:bodyPr wrap="none" anchor="t" anchorCtr="0"/>
              <a:lstStyle/>
              <a:p>
                <a:pPr algn="ctr" latinLnBrk="1">
                  <a:lnSpc>
                    <a:spcPct val="70000"/>
                  </a:lnSpc>
                  <a:spcBef>
                    <a:spcPct val="50000"/>
                  </a:spcBef>
                  <a:buFont typeface="Wingdings 2" panose="05020102010507070707" pitchFamily="18" charset="2"/>
                </a:pPr>
                <a:r>
                  <a:rPr lang="zh-CN" altLang="en-US" sz="1735" b="1" dirty="0">
                    <a:solidFill>
                      <a:schemeClr val="bg1"/>
                    </a:solidFill>
                    <a:latin typeface="微软雅黑" panose="020B0503020204020204" charset="-122"/>
                    <a:ea typeface="微软雅黑" panose="020B0503020204020204" charset="-122"/>
                  </a:rPr>
                  <a:t>生产现场的情报</a:t>
                </a:r>
              </a:p>
            </p:txBody>
          </p:sp>
          <p:sp>
            <p:nvSpPr>
              <p:cNvPr id="75786" name="Text Box 11"/>
              <p:cNvSpPr txBox="1"/>
              <p:nvPr/>
            </p:nvSpPr>
            <p:spPr>
              <a:xfrm>
                <a:off x="9313" y="3905"/>
                <a:ext cx="2800" cy="625"/>
              </a:xfrm>
              <a:prstGeom prst="rect">
                <a:avLst/>
              </a:prstGeom>
              <a:solidFill>
                <a:srgbClr val="1E6FAD"/>
              </a:solidFill>
              <a:ln w="12700" cap="flat" cmpd="sng">
                <a:noFill/>
                <a:prstDash val="solid"/>
                <a:miter/>
                <a:headEnd type="none" w="med" len="med"/>
                <a:tailEnd type="none" w="med" len="med"/>
              </a:ln>
            </p:spPr>
            <p:txBody>
              <a:bodyPr wrap="none" anchor="t" anchorCtr="0"/>
              <a:lstStyle/>
              <a:p>
                <a:pPr algn="ctr" latinLnBrk="1">
                  <a:lnSpc>
                    <a:spcPct val="70000"/>
                  </a:lnSpc>
                  <a:spcBef>
                    <a:spcPct val="50000"/>
                  </a:spcBef>
                  <a:buFont typeface="Wingdings 2" panose="05020102010507070707" pitchFamily="18" charset="2"/>
                </a:pPr>
                <a:r>
                  <a:rPr lang="zh-CN" altLang="en-US" sz="1735" b="1" dirty="0">
                    <a:solidFill>
                      <a:schemeClr val="bg1"/>
                    </a:solidFill>
                    <a:latin typeface="微软雅黑" panose="020B0503020204020204" charset="-122"/>
                    <a:ea typeface="微软雅黑" panose="020B0503020204020204" charset="-122"/>
                  </a:rPr>
                  <a:t>区别异常和正常</a:t>
                </a:r>
              </a:p>
            </p:txBody>
          </p:sp>
          <p:sp>
            <p:nvSpPr>
              <p:cNvPr id="75787" name="AutoShape 12"/>
              <p:cNvSpPr/>
              <p:nvPr/>
            </p:nvSpPr>
            <p:spPr>
              <a:xfrm>
                <a:off x="6258" y="4735"/>
                <a:ext cx="2595" cy="2988"/>
              </a:xfrm>
              <a:prstGeom prst="rightArrow">
                <a:avLst>
                  <a:gd name="adj1" fmla="val 51407"/>
                  <a:gd name="adj2" fmla="val 30152"/>
                </a:avLst>
              </a:prstGeom>
              <a:solidFill>
                <a:schemeClr val="tx1">
                  <a:lumMod val="75000"/>
                  <a:lumOff val="25000"/>
                </a:schemeClr>
              </a:solidFill>
              <a:ln w="12700" cap="flat" cmpd="sng">
                <a:noFill/>
                <a:prstDash val="solid"/>
                <a:miter/>
                <a:headEnd type="none" w="med" len="med"/>
                <a:tailEnd type="none" w="med" len="med"/>
              </a:ln>
            </p:spPr>
            <p:txBody>
              <a:bodyPr wrap="none" anchor="ctr"/>
              <a:lstStyle/>
              <a:p>
                <a:pPr algn="ctr" latinLnBrk="1">
                  <a:lnSpc>
                    <a:spcPct val="70000"/>
                  </a:lnSpc>
                  <a:spcBef>
                    <a:spcPct val="50000"/>
                  </a:spcBef>
                  <a:buFont typeface="Wingdings 2" panose="05020102010507070707" pitchFamily="18" charset="2"/>
                </a:pPr>
                <a:endParaRPr lang="zh-CN" altLang="en-US" sz="1735" dirty="0">
                  <a:solidFill>
                    <a:schemeClr val="bg1"/>
                  </a:solidFill>
                  <a:latin typeface="微软雅黑" panose="020B0503020204020204" charset="-122"/>
                  <a:ea typeface="微软雅黑" panose="020B0503020204020204" charset="-122"/>
                </a:endParaRPr>
              </a:p>
            </p:txBody>
          </p:sp>
          <p:sp>
            <p:nvSpPr>
              <p:cNvPr id="75789" name="Rectangle 14"/>
              <p:cNvSpPr/>
              <p:nvPr/>
            </p:nvSpPr>
            <p:spPr>
              <a:xfrm>
                <a:off x="1695" y="9105"/>
                <a:ext cx="11128" cy="830"/>
              </a:xfrm>
              <a:prstGeom prst="rect">
                <a:avLst/>
              </a:prstGeom>
              <a:solidFill>
                <a:schemeClr val="tx1">
                  <a:lumMod val="75000"/>
                  <a:lumOff val="25000"/>
                </a:schemeClr>
              </a:solidFill>
              <a:ln w="12700" cap="flat" cmpd="sng">
                <a:noFill/>
                <a:prstDash val="solid"/>
                <a:miter/>
                <a:headEnd type="none" w="med" len="med"/>
                <a:tailEnd type="none" w="med" len="med"/>
              </a:ln>
            </p:spPr>
            <p:txBody>
              <a:bodyPr wrap="none" anchor="ctr"/>
              <a:lstStyle/>
              <a:p>
                <a:pPr algn="ctr" latinLnBrk="1">
                  <a:lnSpc>
                    <a:spcPct val="70000"/>
                  </a:lnSpc>
                  <a:spcBef>
                    <a:spcPct val="50000"/>
                  </a:spcBef>
                </a:pPr>
                <a:r>
                  <a:rPr lang="zh-CN" altLang="en-US" sz="1735" b="1" dirty="0">
                    <a:solidFill>
                      <a:schemeClr val="bg1"/>
                    </a:solidFill>
                    <a:latin typeface="微软雅黑" panose="020B0503020204020204" charset="-122"/>
                    <a:ea typeface="微软雅黑" panose="020B0503020204020204" charset="-122"/>
                    <a:cs typeface="微软雅黑" panose="020B0503020204020204" charset="-122"/>
                  </a:rPr>
                  <a:t>针对异常</a:t>
                </a:r>
                <a:r>
                  <a:rPr lang="en-US" altLang="zh-CN" sz="1735" b="1" dirty="0">
                    <a:solidFill>
                      <a:schemeClr val="bg1"/>
                    </a:solidFill>
                    <a:latin typeface="微软雅黑" panose="020B0503020204020204" charset="-122"/>
                    <a:ea typeface="微软雅黑" panose="020B0503020204020204" charset="-122"/>
                    <a:cs typeface="微软雅黑" panose="020B0503020204020204" charset="-122"/>
                  </a:rPr>
                  <a:t>,</a:t>
                </a:r>
                <a:r>
                  <a:rPr lang="zh-CN" altLang="en-US" sz="1735" b="1" dirty="0">
                    <a:solidFill>
                      <a:schemeClr val="bg1"/>
                    </a:solidFill>
                    <a:latin typeface="微软雅黑" panose="020B0503020204020204" charset="-122"/>
                    <a:ea typeface="微软雅黑" panose="020B0503020204020204" charset="-122"/>
                    <a:cs typeface="微软雅黑" panose="020B0503020204020204" charset="-122"/>
                  </a:rPr>
                  <a:t>确立</a:t>
                </a:r>
                <a:r>
                  <a:rPr lang="ko-KR" altLang="en-US" sz="1735" b="1" dirty="0">
                    <a:solidFill>
                      <a:schemeClr val="bg1"/>
                    </a:solidFill>
                    <a:latin typeface="微软雅黑" panose="020B0503020204020204" charset="-122"/>
                    <a:ea typeface="微软雅黑" panose="020B0503020204020204" charset="-122"/>
                    <a:cs typeface="微软雅黑" panose="020B0503020204020204" charset="-122"/>
                  </a:rPr>
                  <a:t>现场</a:t>
                </a:r>
                <a:r>
                  <a:rPr lang="zh-CN" altLang="en-US" sz="1735" b="1" dirty="0">
                    <a:solidFill>
                      <a:schemeClr val="bg1"/>
                    </a:solidFill>
                    <a:latin typeface="微软雅黑" panose="020B0503020204020204" charset="-122"/>
                    <a:ea typeface="微软雅黑" panose="020B0503020204020204" charset="-122"/>
                    <a:cs typeface="微软雅黑" panose="020B0503020204020204" charset="-122"/>
                  </a:rPr>
                  <a:t>的对应力体系</a:t>
                </a:r>
                <a:r>
                  <a:rPr lang="ko-KR" altLang="en-US" sz="1735" b="1" dirty="0">
                    <a:solidFill>
                      <a:schemeClr val="bg1"/>
                    </a:solidFill>
                    <a:latin typeface="微软雅黑" panose="020B0503020204020204" charset="-122"/>
                    <a:ea typeface="微软雅黑" panose="020B0503020204020204" charset="-122"/>
                    <a:cs typeface="微软雅黑" panose="020B0503020204020204" charset="-122"/>
                  </a:rPr>
                  <a:t> </a:t>
                </a:r>
                <a:r>
                  <a:rPr lang="en-US" altLang="ko-KR" sz="1735" b="1" dirty="0">
                    <a:solidFill>
                      <a:schemeClr val="bg1"/>
                    </a:solidFill>
                    <a:latin typeface="微软雅黑" panose="020B0503020204020204" charset="-122"/>
                    <a:ea typeface="微软雅黑" panose="020B0503020204020204" charset="-122"/>
                    <a:cs typeface="微软雅黑" panose="020B0503020204020204" charset="-122"/>
                  </a:rPr>
                  <a:t>(</a:t>
                </a:r>
                <a:r>
                  <a:rPr lang="zh-CN" altLang="en-US" sz="1735" b="1" dirty="0">
                    <a:solidFill>
                      <a:schemeClr val="bg1"/>
                    </a:solidFill>
                    <a:latin typeface="微软雅黑" panose="020B0503020204020204" charset="-122"/>
                    <a:ea typeface="微软雅黑" panose="020B0503020204020204" charset="-122"/>
                    <a:cs typeface="微软雅黑" panose="020B0503020204020204" charset="-122"/>
                  </a:rPr>
                  <a:t>现场的自律体系</a:t>
                </a:r>
                <a:r>
                  <a:rPr lang="en-US" altLang="zh-CN" sz="1735" b="1" dirty="0">
                    <a:solidFill>
                      <a:schemeClr val="bg1"/>
                    </a:solidFill>
                    <a:latin typeface="微软雅黑" panose="020B0503020204020204" charset="-122"/>
                    <a:ea typeface="微软雅黑" panose="020B0503020204020204" charset="-122"/>
                    <a:cs typeface="微软雅黑" panose="020B0503020204020204" charset="-122"/>
                  </a:rPr>
                  <a:t>)</a:t>
                </a:r>
              </a:p>
            </p:txBody>
          </p:sp>
          <p:sp>
            <p:nvSpPr>
              <p:cNvPr id="75790" name="AutoShape 15"/>
              <p:cNvSpPr/>
              <p:nvPr/>
            </p:nvSpPr>
            <p:spPr>
              <a:xfrm>
                <a:off x="5113" y="8388"/>
                <a:ext cx="4045" cy="510"/>
              </a:xfrm>
              <a:prstGeom prst="triangle">
                <a:avLst>
                  <a:gd name="adj" fmla="val 50000"/>
                </a:avLst>
              </a:prstGeom>
              <a:solidFill>
                <a:srgbClr val="1E6FAD"/>
              </a:solidFill>
              <a:ln w="9525" cap="flat" cmpd="sng">
                <a:noFill/>
                <a:prstDash val="solid"/>
                <a:miter/>
                <a:headEnd type="none" w="med" len="med"/>
                <a:tailEnd type="none" w="med" len="med"/>
              </a:ln>
            </p:spPr>
            <p:txBody>
              <a:bodyPr wrap="none" anchor="ctr"/>
              <a:lstStyle/>
              <a:p>
                <a:pPr algn="ctr" latinLnBrk="1">
                  <a:lnSpc>
                    <a:spcPct val="70000"/>
                  </a:lnSpc>
                  <a:spcBef>
                    <a:spcPct val="50000"/>
                  </a:spcBef>
                  <a:buFont typeface="Wingdings 2" panose="05020102010507070707" pitchFamily="18" charset="2"/>
                </a:pPr>
                <a:r>
                  <a:rPr lang="zh-CN" altLang="en-US" sz="1735" b="1" dirty="0">
                    <a:solidFill>
                      <a:schemeClr val="bg1"/>
                    </a:solidFill>
                    <a:latin typeface="微软雅黑" panose="020B0503020204020204" charset="-122"/>
                    <a:ea typeface="微软雅黑" panose="020B0503020204020204" charset="-122"/>
                  </a:rPr>
                  <a:t>改善</a:t>
                </a:r>
              </a:p>
            </p:txBody>
          </p:sp>
          <p:sp>
            <p:nvSpPr>
              <p:cNvPr id="75791" name="Text Box 16"/>
              <p:cNvSpPr txBox="1"/>
              <p:nvPr/>
            </p:nvSpPr>
            <p:spPr>
              <a:xfrm>
                <a:off x="5675" y="3878"/>
                <a:ext cx="2953" cy="1013"/>
              </a:xfrm>
              <a:prstGeom prst="rect">
                <a:avLst/>
              </a:prstGeom>
              <a:noFill/>
              <a:ln w="6350">
                <a:noFill/>
              </a:ln>
            </p:spPr>
            <p:txBody>
              <a:bodyPr anchor="t">
                <a:spAutoFit/>
              </a:bodyPr>
              <a:lstStyle/>
              <a:p>
                <a:pPr marL="457200" indent="-457200" algn="ctr">
                  <a:buFont typeface="Wingdings 2" panose="05020102010507070707" pitchFamily="18" charset="2"/>
                </a:pPr>
                <a:r>
                  <a:rPr lang="zh-CN" altLang="en-US" sz="1735" dirty="0">
                    <a:latin typeface="微软雅黑" panose="020B0503020204020204" charset="-122"/>
                    <a:ea typeface="微软雅黑" panose="020B0503020204020204" charset="-122"/>
                  </a:rPr>
                  <a:t>标准化的</a:t>
                </a:r>
              </a:p>
              <a:p>
                <a:pPr marL="457200" indent="-457200" algn="ctr">
                  <a:buFont typeface="Wingdings 2" panose="05020102010507070707" pitchFamily="18" charset="2"/>
                </a:pPr>
                <a:r>
                  <a:rPr lang="zh-CN" altLang="en-US" sz="1735" dirty="0">
                    <a:latin typeface="微软雅黑" panose="020B0503020204020204" charset="-122"/>
                    <a:ea typeface="微软雅黑" panose="020B0503020204020204" charset="-122"/>
                  </a:rPr>
                  <a:t>管理工具</a:t>
                </a:r>
                <a:endParaRPr lang="ko-KR" altLang="en-US" sz="1735" dirty="0">
                  <a:latin typeface="微软雅黑" panose="020B0503020204020204" charset="-122"/>
                  <a:ea typeface="微软雅黑" panose="020B0503020204020204" charset="-122"/>
                </a:endParaRPr>
              </a:p>
            </p:txBody>
          </p:sp>
          <p:sp>
            <p:nvSpPr>
              <p:cNvPr id="75788" name="Text Box 13"/>
              <p:cNvSpPr txBox="1"/>
              <p:nvPr/>
            </p:nvSpPr>
            <p:spPr>
              <a:xfrm>
                <a:off x="9271" y="5169"/>
                <a:ext cx="3024" cy="1972"/>
              </a:xfrm>
              <a:prstGeom prst="rect">
                <a:avLst/>
              </a:prstGeom>
              <a:solidFill>
                <a:srgbClr val="00B0F0"/>
              </a:solidFill>
              <a:ln w="12700">
                <a:noFill/>
              </a:ln>
            </p:spPr>
            <p:txBody>
              <a:bodyPr wrap="none" anchor="ctr"/>
              <a:lstStyle/>
              <a:p>
                <a:pPr algn="ctr" latinLnBrk="1">
                  <a:lnSpc>
                    <a:spcPct val="80000"/>
                  </a:lnSpc>
                  <a:spcBef>
                    <a:spcPct val="50000"/>
                  </a:spcBef>
                  <a:buFont typeface="Wingdings 2" panose="05020102010507070707" pitchFamily="18" charset="2"/>
                </a:pPr>
                <a:r>
                  <a:rPr lang="zh-CN" altLang="en-US" sz="1735" b="1" dirty="0">
                    <a:solidFill>
                      <a:schemeClr val="bg1"/>
                    </a:solidFill>
                    <a:latin typeface="微软雅黑" panose="020B0503020204020204" charset="-122"/>
                    <a:ea typeface="微软雅黑" panose="020B0503020204020204" charset="-122"/>
                  </a:rPr>
                  <a:t>不管是谁都能</a:t>
                </a:r>
              </a:p>
              <a:p>
                <a:pPr algn="ctr" latinLnBrk="1">
                  <a:lnSpc>
                    <a:spcPct val="80000"/>
                  </a:lnSpc>
                  <a:spcBef>
                    <a:spcPct val="50000"/>
                  </a:spcBef>
                  <a:buFont typeface="Wingdings 2" panose="05020102010507070707" pitchFamily="18" charset="2"/>
                </a:pPr>
                <a:r>
                  <a:rPr lang="zh-CN" altLang="en-US" sz="1735" b="1" dirty="0">
                    <a:solidFill>
                      <a:schemeClr val="bg1"/>
                    </a:solidFill>
                    <a:latin typeface="微软雅黑" panose="020B0503020204020204" charset="-122"/>
                    <a:ea typeface="微软雅黑" panose="020B0503020204020204" charset="-122"/>
                  </a:rPr>
                  <a:t>知道</a:t>
                </a:r>
              </a:p>
              <a:p>
                <a:pPr algn="ctr" latinLnBrk="1">
                  <a:lnSpc>
                    <a:spcPct val="80000"/>
                  </a:lnSpc>
                  <a:spcBef>
                    <a:spcPct val="50000"/>
                  </a:spcBef>
                  <a:buFont typeface="Wingdings 2" panose="05020102010507070707" pitchFamily="18" charset="2"/>
                </a:pPr>
                <a:r>
                  <a:rPr lang="zh-CN" altLang="en-US" sz="1735" b="1" dirty="0">
                    <a:solidFill>
                      <a:schemeClr val="bg1"/>
                    </a:solidFill>
                    <a:latin typeface="微软雅黑" panose="020B0503020204020204" charset="-122"/>
                    <a:ea typeface="微软雅黑" panose="020B0503020204020204" charset="-122"/>
                  </a:rPr>
                  <a:t>发生什么问题</a:t>
                </a:r>
              </a:p>
            </p:txBody>
          </p:sp>
        </p:grpSp>
        <p:sp>
          <p:nvSpPr>
            <p:cNvPr id="6" name="文本框 5"/>
            <p:cNvSpPr txBox="1"/>
            <p:nvPr/>
          </p:nvSpPr>
          <p:spPr>
            <a:xfrm>
              <a:off x="6970" y="4617"/>
              <a:ext cx="1435" cy="1055"/>
            </a:xfrm>
            <a:prstGeom prst="rect">
              <a:avLst/>
            </a:prstGeom>
            <a:noFill/>
          </p:spPr>
          <p:txBody>
            <a:bodyPr wrap="square" rtlCol="0" anchor="t">
              <a:spAutoFit/>
            </a:bodyPr>
            <a:lstStyle/>
            <a:p>
              <a:r>
                <a:rPr lang="zh-CN" altLang="en-US" sz="1735" b="1">
                  <a:solidFill>
                    <a:schemeClr val="bg1"/>
                  </a:solidFill>
                  <a:latin typeface="微软雅黑" panose="020B0503020204020204" charset="-122"/>
                  <a:ea typeface="微软雅黑" panose="020B0503020204020204" charset="-122"/>
                  <a:cs typeface="微软雅黑" panose="020B0503020204020204" charset="-122"/>
                </a:rPr>
                <a:t>视觉化</a:t>
              </a:r>
            </a:p>
            <a:p>
              <a:r>
                <a:rPr lang="zh-CN" altLang="en-US" sz="1735" b="1">
                  <a:solidFill>
                    <a:schemeClr val="bg1"/>
                  </a:solidFill>
                  <a:latin typeface="微软雅黑" panose="020B0503020204020204" charset="-122"/>
                  <a:ea typeface="微软雅黑" panose="020B0503020204020204" charset="-122"/>
                  <a:cs typeface="微软雅黑" panose="020B0503020204020204" charset="-122"/>
                </a:rPr>
                <a:t>透明化</a:t>
              </a:r>
            </a:p>
            <a:p>
              <a:r>
                <a:rPr lang="zh-CN" altLang="en-US" sz="1735" b="1">
                  <a:solidFill>
                    <a:schemeClr val="bg1"/>
                  </a:solidFill>
                  <a:latin typeface="微软雅黑" panose="020B0503020204020204" charset="-122"/>
                  <a:ea typeface="微软雅黑" panose="020B0503020204020204" charset="-122"/>
                  <a:cs typeface="微软雅黑" panose="020B0503020204020204" charset="-122"/>
                </a:rPr>
                <a:t>单纯化</a:t>
              </a:r>
            </a:p>
          </p:txBody>
        </p:sp>
        <p:sp>
          <p:nvSpPr>
            <p:cNvPr id="7" name="文本框 6"/>
            <p:cNvSpPr txBox="1"/>
            <p:nvPr/>
          </p:nvSpPr>
          <p:spPr>
            <a:xfrm>
              <a:off x="3091" y="4757"/>
              <a:ext cx="1906" cy="1007"/>
            </a:xfrm>
            <a:prstGeom prst="ellipse">
              <a:avLst/>
            </a:prstGeom>
            <a:solidFill>
              <a:srgbClr val="1E6FAD"/>
            </a:solidFill>
          </p:spPr>
          <p:txBody>
            <a:bodyPr wrap="square" rtlCol="0" anchor="t">
              <a:spAutoFit/>
            </a:bodyPr>
            <a:lstStyle/>
            <a:p>
              <a:pPr algn="ctr"/>
              <a:r>
                <a:rPr lang="zh-CN" altLang="en-US" sz="1600" b="1">
                  <a:solidFill>
                    <a:schemeClr val="bg1"/>
                  </a:solidFill>
                  <a:latin typeface="微软雅黑" panose="020B0503020204020204" charset="-122"/>
                  <a:ea typeface="微软雅黑" panose="020B0503020204020204" charset="-122"/>
                  <a:cs typeface="微软雅黑" panose="020B0503020204020204" charset="-122"/>
                </a:rPr>
                <a:t>时间</a:t>
              </a:r>
            </a:p>
            <a:p>
              <a:pPr algn="ctr"/>
              <a:r>
                <a:rPr lang="zh-CN" altLang="en-US" sz="1600" b="1">
                  <a:solidFill>
                    <a:schemeClr val="bg1"/>
                  </a:solidFill>
                  <a:latin typeface="微软雅黑" panose="020B0503020204020204" charset="-122"/>
                  <a:ea typeface="微软雅黑" panose="020B0503020204020204" charset="-122"/>
                  <a:cs typeface="微软雅黑" panose="020B0503020204020204" charset="-122"/>
                </a:rPr>
                <a:t>(TIMING)</a:t>
              </a: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0167" y="173567"/>
            <a:ext cx="3386667" cy="583565"/>
          </a:xfrm>
          <a:prstGeom prst="rect">
            <a:avLst/>
          </a:prstGeom>
          <a:noFill/>
        </p:spPr>
        <p:txBody>
          <a:bodyPr wrap="square" rtlCol="0" anchor="t">
            <a:spAutoFit/>
          </a:bodyPr>
          <a:lstStyle/>
          <a:p>
            <a:r>
              <a:rPr lang="zh-CN" altLang="en-US" sz="3200" b="1">
                <a:solidFill>
                  <a:srgbClr val="1E6FAD"/>
                </a:solidFill>
                <a:latin typeface="微软雅黑" panose="020B0503020204020204" charset="-122"/>
                <a:ea typeface="微软雅黑" panose="020B0503020204020204" charset="-122"/>
                <a:cs typeface="微软雅黑" panose="020B0503020204020204" charset="-122"/>
              </a:rPr>
              <a:t>管理对象</a:t>
            </a:r>
          </a:p>
        </p:txBody>
      </p:sp>
      <p:sp>
        <p:nvSpPr>
          <p:cNvPr id="4" name="文本框 3"/>
          <p:cNvSpPr txBox="1"/>
          <p:nvPr/>
        </p:nvSpPr>
        <p:spPr>
          <a:xfrm>
            <a:off x="4205393" y="1662007"/>
            <a:ext cx="4454313" cy="460375"/>
          </a:xfrm>
          <a:prstGeom prst="rect">
            <a:avLst/>
          </a:prstGeom>
          <a:noFill/>
        </p:spPr>
        <p:txBody>
          <a:bodyPr wrap="square" rtlCol="0" anchor="t">
            <a:spAutoFit/>
          </a:bodyPr>
          <a:lstStyle/>
          <a:p>
            <a:pPr>
              <a:lnSpc>
                <a:spcPct val="100000"/>
              </a:lnSpc>
            </a:pPr>
            <a:r>
              <a:rPr lang="zh-CN" altLang="en-US" sz="2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可视化管理的对象</a:t>
            </a:r>
          </a:p>
        </p:txBody>
      </p:sp>
      <p:grpSp>
        <p:nvGrpSpPr>
          <p:cNvPr id="35" name="组合 34"/>
          <p:cNvGrpSpPr/>
          <p:nvPr>
            <p:custDataLst>
              <p:tags r:id="rId2"/>
            </p:custDataLst>
          </p:nvPr>
        </p:nvGrpSpPr>
        <p:grpSpPr>
          <a:xfrm>
            <a:off x="6475307" y="2711873"/>
            <a:ext cx="3677920" cy="733213"/>
            <a:chOff x="2606094" y="2719715"/>
            <a:chExt cx="3931812" cy="783570"/>
          </a:xfrm>
          <a:solidFill>
            <a:srgbClr val="1E6FAD"/>
          </a:solidFill>
        </p:grpSpPr>
        <p:sp>
          <p:nvSpPr>
            <p:cNvPr id="32" name="任意多边形 31"/>
            <p:cNvSpPr/>
            <p:nvPr>
              <p:custDataLst>
                <p:tags r:id="rId9"/>
              </p:custDataLst>
            </p:nvPr>
          </p:nvSpPr>
          <p:spPr>
            <a:xfrm>
              <a:off x="2606094" y="2778794"/>
              <a:ext cx="620784" cy="665414"/>
            </a:xfrm>
            <a:custGeom>
              <a:avLst/>
              <a:gdLst>
                <a:gd name="connsiteX0" fmla="*/ 325954 w 620784"/>
                <a:gd name="connsiteY0" fmla="*/ 37875 h 665414"/>
                <a:gd name="connsiteX1" fmla="*/ 620784 w 620784"/>
                <a:gd name="connsiteY1" fmla="*/ 332707 h 665414"/>
                <a:gd name="connsiteX2" fmla="*/ 325951 w 620784"/>
                <a:gd name="connsiteY2" fmla="*/ 627540 h 665414"/>
                <a:gd name="connsiteX3" fmla="*/ 278054 w 620784"/>
                <a:gd name="connsiteY3" fmla="*/ 622712 h 665414"/>
                <a:gd name="connsiteX4" fmla="*/ 41694 w 620784"/>
                <a:gd name="connsiteY4" fmla="*/ 332708 h 665414"/>
                <a:gd name="connsiteX5" fmla="*/ 278054 w 620784"/>
                <a:gd name="connsiteY5" fmla="*/ 42703 h 665414"/>
                <a:gd name="connsiteX6" fmla="*/ 288079 w 620784"/>
                <a:gd name="connsiteY6" fmla="*/ 0 h 665414"/>
                <a:gd name="connsiteX7" fmla="*/ 291698 w 620784"/>
                <a:gd name="connsiteY7" fmla="*/ 3619 h 665414"/>
                <a:gd name="connsiteX8" fmla="*/ 270453 w 620784"/>
                <a:gd name="connsiteY8" fmla="*/ 5761 h 665414"/>
                <a:gd name="connsiteX9" fmla="*/ 3985 w 620784"/>
                <a:gd name="connsiteY9" fmla="*/ 332707 h 665414"/>
                <a:gd name="connsiteX10" fmla="*/ 270453 w 620784"/>
                <a:gd name="connsiteY10" fmla="*/ 659652 h 665414"/>
                <a:gd name="connsiteX11" fmla="*/ 291698 w 620784"/>
                <a:gd name="connsiteY11" fmla="*/ 661794 h 665414"/>
                <a:gd name="connsiteX12" fmla="*/ 288078 w 620784"/>
                <a:gd name="connsiteY12" fmla="*/ 665414 h 665414"/>
                <a:gd name="connsiteX13" fmla="*/ 269650 w 620784"/>
                <a:gd name="connsiteY13" fmla="*/ 663556 h 665414"/>
                <a:gd name="connsiteX14" fmla="*/ 0 w 620784"/>
                <a:gd name="connsiteY14" fmla="*/ 332707 h 665414"/>
                <a:gd name="connsiteX15" fmla="*/ 269650 w 620784"/>
                <a:gd name="connsiteY15" fmla="*/ 1857 h 66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0784" h="665414">
                  <a:moveTo>
                    <a:pt x="325954" y="37875"/>
                  </a:moveTo>
                  <a:lnTo>
                    <a:pt x="620784" y="332707"/>
                  </a:lnTo>
                  <a:lnTo>
                    <a:pt x="325951" y="627540"/>
                  </a:lnTo>
                  <a:lnTo>
                    <a:pt x="278054" y="622712"/>
                  </a:lnTo>
                  <a:cubicBezTo>
                    <a:pt x="143163" y="595109"/>
                    <a:pt x="41694" y="475759"/>
                    <a:pt x="41694" y="332708"/>
                  </a:cubicBezTo>
                  <a:cubicBezTo>
                    <a:pt x="41694" y="189657"/>
                    <a:pt x="143163" y="70306"/>
                    <a:pt x="278054" y="42703"/>
                  </a:cubicBezTo>
                  <a:close/>
                  <a:moveTo>
                    <a:pt x="288079" y="0"/>
                  </a:moveTo>
                  <a:lnTo>
                    <a:pt x="291698" y="3619"/>
                  </a:lnTo>
                  <a:lnTo>
                    <a:pt x="270453" y="5761"/>
                  </a:lnTo>
                  <a:cubicBezTo>
                    <a:pt x="118380" y="36880"/>
                    <a:pt x="3985" y="171434"/>
                    <a:pt x="3985" y="332707"/>
                  </a:cubicBezTo>
                  <a:cubicBezTo>
                    <a:pt x="3985" y="493979"/>
                    <a:pt x="118380" y="628534"/>
                    <a:pt x="270453" y="659652"/>
                  </a:cubicBezTo>
                  <a:lnTo>
                    <a:pt x="291698" y="661794"/>
                  </a:lnTo>
                  <a:lnTo>
                    <a:pt x="288078" y="665414"/>
                  </a:lnTo>
                  <a:lnTo>
                    <a:pt x="269650" y="663556"/>
                  </a:lnTo>
                  <a:cubicBezTo>
                    <a:pt x="115762" y="632066"/>
                    <a:pt x="0" y="495905"/>
                    <a:pt x="0" y="332707"/>
                  </a:cubicBezTo>
                  <a:cubicBezTo>
                    <a:pt x="0" y="169509"/>
                    <a:pt x="115762" y="33348"/>
                    <a:pt x="269650" y="1857"/>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b="1" dirty="0">
                  <a:solidFill>
                    <a:schemeClr val="bg1"/>
                  </a:solidFill>
                  <a:latin typeface="微软雅黑" panose="020B0503020204020204" charset="-122"/>
                  <a:ea typeface="微软雅黑" panose="020B0503020204020204" charset="-122"/>
                </a:rPr>
                <a:t>A</a:t>
              </a:r>
            </a:p>
          </p:txBody>
        </p:sp>
        <p:sp>
          <p:nvSpPr>
            <p:cNvPr id="33" name="任意多边形 32"/>
            <p:cNvSpPr/>
            <p:nvPr>
              <p:custDataLst>
                <p:tags r:id="rId10"/>
              </p:custDataLst>
            </p:nvPr>
          </p:nvSpPr>
          <p:spPr>
            <a:xfrm flipH="1">
              <a:off x="2857217" y="2719715"/>
              <a:ext cx="3680689" cy="783570"/>
            </a:xfrm>
            <a:custGeom>
              <a:avLst/>
              <a:gdLst>
                <a:gd name="connsiteX0" fmla="*/ 3666353 w 3680689"/>
                <a:gd name="connsiteY0" fmla="*/ 769234 h 783570"/>
                <a:gd name="connsiteX1" fmla="*/ 0 w 3680689"/>
                <a:gd name="connsiteY1" fmla="*/ 769234 h 783570"/>
                <a:gd name="connsiteX2" fmla="*/ 0 w 3680689"/>
                <a:gd name="connsiteY2" fmla="*/ 783570 h 783570"/>
                <a:gd name="connsiteX3" fmla="*/ 3142553 w 3680689"/>
                <a:gd name="connsiteY3" fmla="*/ 783570 h 783570"/>
                <a:gd name="connsiteX4" fmla="*/ 3680689 w 3680689"/>
                <a:gd name="connsiteY4" fmla="*/ 783570 h 783570"/>
                <a:gd name="connsiteX5" fmla="*/ 3655552 w 3680689"/>
                <a:gd name="connsiteY5" fmla="*/ 25137 h 783570"/>
                <a:gd name="connsiteX6" fmla="*/ 0 w 3680689"/>
                <a:gd name="connsiteY6" fmla="*/ 25137 h 783570"/>
                <a:gd name="connsiteX7" fmla="*/ 0 w 3680689"/>
                <a:gd name="connsiteY7" fmla="*/ 758434 h 783570"/>
                <a:gd name="connsiteX8" fmla="*/ 3655553 w 3680689"/>
                <a:gd name="connsiteY8" fmla="*/ 758434 h 783570"/>
                <a:gd name="connsiteX9" fmla="*/ 3288905 w 3680689"/>
                <a:gd name="connsiteY9" fmla="*/ 391786 h 783570"/>
                <a:gd name="connsiteX10" fmla="*/ 3680689 w 3680689"/>
                <a:gd name="connsiteY10" fmla="*/ 0 h 783570"/>
                <a:gd name="connsiteX11" fmla="*/ 3142553 w 3680689"/>
                <a:gd name="connsiteY11" fmla="*/ 0 h 783570"/>
                <a:gd name="connsiteX12" fmla="*/ 0 w 3680689"/>
                <a:gd name="connsiteY12" fmla="*/ 0 h 783570"/>
                <a:gd name="connsiteX13" fmla="*/ 0 w 3680689"/>
                <a:gd name="connsiteY13" fmla="*/ 14337 h 783570"/>
                <a:gd name="connsiteX14" fmla="*/ 3666352 w 3680689"/>
                <a:gd name="connsiteY14" fmla="*/ 14337 h 78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0689" h="783570">
                  <a:moveTo>
                    <a:pt x="3666353" y="769234"/>
                  </a:moveTo>
                  <a:lnTo>
                    <a:pt x="0" y="769234"/>
                  </a:lnTo>
                  <a:lnTo>
                    <a:pt x="0" y="783570"/>
                  </a:lnTo>
                  <a:lnTo>
                    <a:pt x="3142553" y="783570"/>
                  </a:lnTo>
                  <a:lnTo>
                    <a:pt x="3680689" y="783570"/>
                  </a:lnTo>
                  <a:close/>
                  <a:moveTo>
                    <a:pt x="3655552" y="25137"/>
                  </a:moveTo>
                  <a:lnTo>
                    <a:pt x="0" y="25137"/>
                  </a:lnTo>
                  <a:lnTo>
                    <a:pt x="0" y="758434"/>
                  </a:lnTo>
                  <a:lnTo>
                    <a:pt x="3655553" y="758434"/>
                  </a:lnTo>
                  <a:lnTo>
                    <a:pt x="3288905" y="391786"/>
                  </a:lnTo>
                  <a:close/>
                  <a:moveTo>
                    <a:pt x="3680689" y="0"/>
                  </a:moveTo>
                  <a:lnTo>
                    <a:pt x="3142553" y="0"/>
                  </a:lnTo>
                  <a:lnTo>
                    <a:pt x="0" y="0"/>
                  </a:lnTo>
                  <a:lnTo>
                    <a:pt x="0" y="14337"/>
                  </a:lnTo>
                  <a:lnTo>
                    <a:pt x="3666352" y="143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normAutofit/>
            </a:bodyPr>
            <a:lstStyle/>
            <a:p>
              <a:pPr marL="0" lvl="0" indent="0" algn="l">
                <a:lnSpc>
                  <a:spcPct val="100000"/>
                </a:lnSpc>
                <a:spcBef>
                  <a:spcPts val="0"/>
                </a:spcBef>
                <a:spcAft>
                  <a:spcPts val="0"/>
                </a:spcAft>
                <a:buSzPct val="100000"/>
              </a:pPr>
              <a:r>
                <a:rPr lang="zh-CN" altLang="en-US" b="1">
                  <a:solidFill>
                    <a:schemeClr val="bg1"/>
                  </a:solidFill>
                  <a:latin typeface="微软雅黑" panose="020B0503020204020204" charset="-122"/>
                  <a:ea typeface="微软雅黑" panose="020B0503020204020204" charset="-122"/>
                  <a:cs typeface="微软雅黑" panose="020B0503020204020204" charset="-122"/>
                </a:rPr>
                <a:t>服务,产品,半成品,原材料,零配件,设备</a:t>
              </a:r>
            </a:p>
          </p:txBody>
        </p:sp>
      </p:grpSp>
      <p:grpSp>
        <p:nvGrpSpPr>
          <p:cNvPr id="36" name="组合 35"/>
          <p:cNvGrpSpPr/>
          <p:nvPr>
            <p:custDataLst>
              <p:tags r:id="rId3"/>
            </p:custDataLst>
          </p:nvPr>
        </p:nvGrpSpPr>
        <p:grpSpPr>
          <a:xfrm>
            <a:off x="6475307" y="3804920"/>
            <a:ext cx="3677920" cy="733213"/>
            <a:chOff x="2606094" y="2719715"/>
            <a:chExt cx="3931812" cy="783570"/>
          </a:xfrm>
          <a:solidFill>
            <a:srgbClr val="1E6FAD"/>
          </a:solidFill>
        </p:grpSpPr>
        <p:sp>
          <p:nvSpPr>
            <p:cNvPr id="37" name="任意多边形 36"/>
            <p:cNvSpPr/>
            <p:nvPr>
              <p:custDataLst>
                <p:tags r:id="rId7"/>
              </p:custDataLst>
            </p:nvPr>
          </p:nvSpPr>
          <p:spPr>
            <a:xfrm>
              <a:off x="2606094" y="2778794"/>
              <a:ext cx="620784" cy="665414"/>
            </a:xfrm>
            <a:custGeom>
              <a:avLst/>
              <a:gdLst>
                <a:gd name="connsiteX0" fmla="*/ 325954 w 620784"/>
                <a:gd name="connsiteY0" fmla="*/ 37875 h 665414"/>
                <a:gd name="connsiteX1" fmla="*/ 620784 w 620784"/>
                <a:gd name="connsiteY1" fmla="*/ 332707 h 665414"/>
                <a:gd name="connsiteX2" fmla="*/ 325951 w 620784"/>
                <a:gd name="connsiteY2" fmla="*/ 627540 h 665414"/>
                <a:gd name="connsiteX3" fmla="*/ 278054 w 620784"/>
                <a:gd name="connsiteY3" fmla="*/ 622712 h 665414"/>
                <a:gd name="connsiteX4" fmla="*/ 41694 w 620784"/>
                <a:gd name="connsiteY4" fmla="*/ 332708 h 665414"/>
                <a:gd name="connsiteX5" fmla="*/ 278054 w 620784"/>
                <a:gd name="connsiteY5" fmla="*/ 42703 h 665414"/>
                <a:gd name="connsiteX6" fmla="*/ 288079 w 620784"/>
                <a:gd name="connsiteY6" fmla="*/ 0 h 665414"/>
                <a:gd name="connsiteX7" fmla="*/ 291698 w 620784"/>
                <a:gd name="connsiteY7" fmla="*/ 3619 h 665414"/>
                <a:gd name="connsiteX8" fmla="*/ 270453 w 620784"/>
                <a:gd name="connsiteY8" fmla="*/ 5761 h 665414"/>
                <a:gd name="connsiteX9" fmla="*/ 3985 w 620784"/>
                <a:gd name="connsiteY9" fmla="*/ 332707 h 665414"/>
                <a:gd name="connsiteX10" fmla="*/ 270453 w 620784"/>
                <a:gd name="connsiteY10" fmla="*/ 659652 h 665414"/>
                <a:gd name="connsiteX11" fmla="*/ 291698 w 620784"/>
                <a:gd name="connsiteY11" fmla="*/ 661794 h 665414"/>
                <a:gd name="connsiteX12" fmla="*/ 288078 w 620784"/>
                <a:gd name="connsiteY12" fmla="*/ 665414 h 665414"/>
                <a:gd name="connsiteX13" fmla="*/ 269650 w 620784"/>
                <a:gd name="connsiteY13" fmla="*/ 663556 h 665414"/>
                <a:gd name="connsiteX14" fmla="*/ 0 w 620784"/>
                <a:gd name="connsiteY14" fmla="*/ 332707 h 665414"/>
                <a:gd name="connsiteX15" fmla="*/ 269650 w 620784"/>
                <a:gd name="connsiteY15" fmla="*/ 1857 h 66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0784" h="665414">
                  <a:moveTo>
                    <a:pt x="325954" y="37875"/>
                  </a:moveTo>
                  <a:lnTo>
                    <a:pt x="620784" y="332707"/>
                  </a:lnTo>
                  <a:lnTo>
                    <a:pt x="325951" y="627540"/>
                  </a:lnTo>
                  <a:lnTo>
                    <a:pt x="278054" y="622712"/>
                  </a:lnTo>
                  <a:cubicBezTo>
                    <a:pt x="143163" y="595109"/>
                    <a:pt x="41694" y="475759"/>
                    <a:pt x="41694" y="332708"/>
                  </a:cubicBezTo>
                  <a:cubicBezTo>
                    <a:pt x="41694" y="189657"/>
                    <a:pt x="143163" y="70306"/>
                    <a:pt x="278054" y="42703"/>
                  </a:cubicBezTo>
                  <a:close/>
                  <a:moveTo>
                    <a:pt x="288079" y="0"/>
                  </a:moveTo>
                  <a:lnTo>
                    <a:pt x="291698" y="3619"/>
                  </a:lnTo>
                  <a:lnTo>
                    <a:pt x="270453" y="5761"/>
                  </a:lnTo>
                  <a:cubicBezTo>
                    <a:pt x="118380" y="36880"/>
                    <a:pt x="3985" y="171434"/>
                    <a:pt x="3985" y="332707"/>
                  </a:cubicBezTo>
                  <a:cubicBezTo>
                    <a:pt x="3985" y="493979"/>
                    <a:pt x="118380" y="628534"/>
                    <a:pt x="270453" y="659652"/>
                  </a:cubicBezTo>
                  <a:lnTo>
                    <a:pt x="291698" y="661794"/>
                  </a:lnTo>
                  <a:lnTo>
                    <a:pt x="288078" y="665414"/>
                  </a:lnTo>
                  <a:lnTo>
                    <a:pt x="269650" y="663556"/>
                  </a:lnTo>
                  <a:cubicBezTo>
                    <a:pt x="115762" y="632066"/>
                    <a:pt x="0" y="495905"/>
                    <a:pt x="0" y="332707"/>
                  </a:cubicBezTo>
                  <a:cubicBezTo>
                    <a:pt x="0" y="169509"/>
                    <a:pt x="115762" y="33348"/>
                    <a:pt x="269650" y="1857"/>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b="1" dirty="0">
                  <a:solidFill>
                    <a:schemeClr val="bg1"/>
                  </a:solidFill>
                  <a:latin typeface="微软雅黑" panose="020B0503020204020204" charset="-122"/>
                  <a:ea typeface="微软雅黑" panose="020B0503020204020204" charset="-122"/>
                </a:rPr>
                <a:t>B</a:t>
              </a:r>
            </a:p>
          </p:txBody>
        </p:sp>
        <p:sp>
          <p:nvSpPr>
            <p:cNvPr id="38" name="任意多边形 37"/>
            <p:cNvSpPr/>
            <p:nvPr>
              <p:custDataLst>
                <p:tags r:id="rId8"/>
              </p:custDataLst>
            </p:nvPr>
          </p:nvSpPr>
          <p:spPr>
            <a:xfrm flipH="1">
              <a:off x="2857217" y="2719715"/>
              <a:ext cx="3680689" cy="783570"/>
            </a:xfrm>
            <a:custGeom>
              <a:avLst/>
              <a:gdLst>
                <a:gd name="connsiteX0" fmla="*/ 3666353 w 3680689"/>
                <a:gd name="connsiteY0" fmla="*/ 769234 h 783570"/>
                <a:gd name="connsiteX1" fmla="*/ 0 w 3680689"/>
                <a:gd name="connsiteY1" fmla="*/ 769234 h 783570"/>
                <a:gd name="connsiteX2" fmla="*/ 0 w 3680689"/>
                <a:gd name="connsiteY2" fmla="*/ 783570 h 783570"/>
                <a:gd name="connsiteX3" fmla="*/ 3142553 w 3680689"/>
                <a:gd name="connsiteY3" fmla="*/ 783570 h 783570"/>
                <a:gd name="connsiteX4" fmla="*/ 3680689 w 3680689"/>
                <a:gd name="connsiteY4" fmla="*/ 783570 h 783570"/>
                <a:gd name="connsiteX5" fmla="*/ 3655552 w 3680689"/>
                <a:gd name="connsiteY5" fmla="*/ 25137 h 783570"/>
                <a:gd name="connsiteX6" fmla="*/ 0 w 3680689"/>
                <a:gd name="connsiteY6" fmla="*/ 25137 h 783570"/>
                <a:gd name="connsiteX7" fmla="*/ 0 w 3680689"/>
                <a:gd name="connsiteY7" fmla="*/ 758434 h 783570"/>
                <a:gd name="connsiteX8" fmla="*/ 3655553 w 3680689"/>
                <a:gd name="connsiteY8" fmla="*/ 758434 h 783570"/>
                <a:gd name="connsiteX9" fmla="*/ 3288905 w 3680689"/>
                <a:gd name="connsiteY9" fmla="*/ 391786 h 783570"/>
                <a:gd name="connsiteX10" fmla="*/ 3680689 w 3680689"/>
                <a:gd name="connsiteY10" fmla="*/ 0 h 783570"/>
                <a:gd name="connsiteX11" fmla="*/ 3142553 w 3680689"/>
                <a:gd name="connsiteY11" fmla="*/ 0 h 783570"/>
                <a:gd name="connsiteX12" fmla="*/ 0 w 3680689"/>
                <a:gd name="connsiteY12" fmla="*/ 0 h 783570"/>
                <a:gd name="connsiteX13" fmla="*/ 0 w 3680689"/>
                <a:gd name="connsiteY13" fmla="*/ 14337 h 783570"/>
                <a:gd name="connsiteX14" fmla="*/ 3666352 w 3680689"/>
                <a:gd name="connsiteY14" fmla="*/ 14337 h 78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0689" h="783570">
                  <a:moveTo>
                    <a:pt x="3666353" y="769234"/>
                  </a:moveTo>
                  <a:lnTo>
                    <a:pt x="0" y="769234"/>
                  </a:lnTo>
                  <a:lnTo>
                    <a:pt x="0" y="783570"/>
                  </a:lnTo>
                  <a:lnTo>
                    <a:pt x="3142553" y="783570"/>
                  </a:lnTo>
                  <a:lnTo>
                    <a:pt x="3680689" y="783570"/>
                  </a:lnTo>
                  <a:close/>
                  <a:moveTo>
                    <a:pt x="3655552" y="25137"/>
                  </a:moveTo>
                  <a:lnTo>
                    <a:pt x="0" y="25137"/>
                  </a:lnTo>
                  <a:lnTo>
                    <a:pt x="0" y="758434"/>
                  </a:lnTo>
                  <a:lnTo>
                    <a:pt x="3655553" y="758434"/>
                  </a:lnTo>
                  <a:lnTo>
                    <a:pt x="3288905" y="391786"/>
                  </a:lnTo>
                  <a:close/>
                  <a:moveTo>
                    <a:pt x="3680689" y="0"/>
                  </a:moveTo>
                  <a:lnTo>
                    <a:pt x="3142553" y="0"/>
                  </a:lnTo>
                  <a:lnTo>
                    <a:pt x="0" y="0"/>
                  </a:lnTo>
                  <a:lnTo>
                    <a:pt x="0" y="14337"/>
                  </a:lnTo>
                  <a:lnTo>
                    <a:pt x="3666352" y="143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normAutofit/>
            </a:bodyPr>
            <a:lstStyle/>
            <a:p>
              <a:pPr marL="0" lvl="0" indent="0" algn="l">
                <a:lnSpc>
                  <a:spcPct val="100000"/>
                </a:lnSpc>
                <a:spcBef>
                  <a:spcPts val="0"/>
                </a:spcBef>
                <a:spcAft>
                  <a:spcPts val="0"/>
                </a:spcAft>
                <a:buSzPct val="100000"/>
              </a:pPr>
              <a:r>
                <a:rPr lang="zh-CN" altLang="en-US" b="1">
                  <a:solidFill>
                    <a:schemeClr val="bg1"/>
                  </a:solidFill>
                  <a:latin typeface="微软雅黑" panose="020B0503020204020204" charset="-122"/>
                  <a:ea typeface="微软雅黑" panose="020B0503020204020204" charset="-122"/>
                  <a:cs typeface="微软雅黑" panose="020B0503020204020204" charset="-122"/>
                </a:rPr>
                <a:t>工夹具,模具,计量具,搬运工具,货架,通道,场所</a:t>
              </a:r>
            </a:p>
          </p:txBody>
        </p:sp>
      </p:grpSp>
      <p:grpSp>
        <p:nvGrpSpPr>
          <p:cNvPr id="39" name="组合 38"/>
          <p:cNvGrpSpPr/>
          <p:nvPr>
            <p:custDataLst>
              <p:tags r:id="rId4"/>
            </p:custDataLst>
          </p:nvPr>
        </p:nvGrpSpPr>
        <p:grpSpPr>
          <a:xfrm>
            <a:off x="6475307" y="4897120"/>
            <a:ext cx="3677920" cy="733213"/>
            <a:chOff x="2606094" y="2719715"/>
            <a:chExt cx="3931812" cy="783570"/>
          </a:xfrm>
          <a:solidFill>
            <a:srgbClr val="1E6FAD"/>
          </a:solidFill>
        </p:grpSpPr>
        <p:sp>
          <p:nvSpPr>
            <p:cNvPr id="40" name="任意多边形 39"/>
            <p:cNvSpPr/>
            <p:nvPr>
              <p:custDataLst>
                <p:tags r:id="rId5"/>
              </p:custDataLst>
            </p:nvPr>
          </p:nvSpPr>
          <p:spPr>
            <a:xfrm>
              <a:off x="2606094" y="2778794"/>
              <a:ext cx="620784" cy="665414"/>
            </a:xfrm>
            <a:custGeom>
              <a:avLst/>
              <a:gdLst>
                <a:gd name="connsiteX0" fmla="*/ 325954 w 620784"/>
                <a:gd name="connsiteY0" fmla="*/ 37875 h 665414"/>
                <a:gd name="connsiteX1" fmla="*/ 620784 w 620784"/>
                <a:gd name="connsiteY1" fmla="*/ 332707 h 665414"/>
                <a:gd name="connsiteX2" fmla="*/ 325951 w 620784"/>
                <a:gd name="connsiteY2" fmla="*/ 627540 h 665414"/>
                <a:gd name="connsiteX3" fmla="*/ 278054 w 620784"/>
                <a:gd name="connsiteY3" fmla="*/ 622712 h 665414"/>
                <a:gd name="connsiteX4" fmla="*/ 41694 w 620784"/>
                <a:gd name="connsiteY4" fmla="*/ 332708 h 665414"/>
                <a:gd name="connsiteX5" fmla="*/ 278054 w 620784"/>
                <a:gd name="connsiteY5" fmla="*/ 42703 h 665414"/>
                <a:gd name="connsiteX6" fmla="*/ 288079 w 620784"/>
                <a:gd name="connsiteY6" fmla="*/ 0 h 665414"/>
                <a:gd name="connsiteX7" fmla="*/ 291698 w 620784"/>
                <a:gd name="connsiteY7" fmla="*/ 3619 h 665414"/>
                <a:gd name="connsiteX8" fmla="*/ 270453 w 620784"/>
                <a:gd name="connsiteY8" fmla="*/ 5761 h 665414"/>
                <a:gd name="connsiteX9" fmla="*/ 3985 w 620784"/>
                <a:gd name="connsiteY9" fmla="*/ 332707 h 665414"/>
                <a:gd name="connsiteX10" fmla="*/ 270453 w 620784"/>
                <a:gd name="connsiteY10" fmla="*/ 659652 h 665414"/>
                <a:gd name="connsiteX11" fmla="*/ 291698 w 620784"/>
                <a:gd name="connsiteY11" fmla="*/ 661794 h 665414"/>
                <a:gd name="connsiteX12" fmla="*/ 288078 w 620784"/>
                <a:gd name="connsiteY12" fmla="*/ 665414 h 665414"/>
                <a:gd name="connsiteX13" fmla="*/ 269650 w 620784"/>
                <a:gd name="connsiteY13" fmla="*/ 663556 h 665414"/>
                <a:gd name="connsiteX14" fmla="*/ 0 w 620784"/>
                <a:gd name="connsiteY14" fmla="*/ 332707 h 665414"/>
                <a:gd name="connsiteX15" fmla="*/ 269650 w 620784"/>
                <a:gd name="connsiteY15" fmla="*/ 1857 h 66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0784" h="665414">
                  <a:moveTo>
                    <a:pt x="325954" y="37875"/>
                  </a:moveTo>
                  <a:lnTo>
                    <a:pt x="620784" y="332707"/>
                  </a:lnTo>
                  <a:lnTo>
                    <a:pt x="325951" y="627540"/>
                  </a:lnTo>
                  <a:lnTo>
                    <a:pt x="278054" y="622712"/>
                  </a:lnTo>
                  <a:cubicBezTo>
                    <a:pt x="143163" y="595109"/>
                    <a:pt x="41694" y="475759"/>
                    <a:pt x="41694" y="332708"/>
                  </a:cubicBezTo>
                  <a:cubicBezTo>
                    <a:pt x="41694" y="189657"/>
                    <a:pt x="143163" y="70306"/>
                    <a:pt x="278054" y="42703"/>
                  </a:cubicBezTo>
                  <a:close/>
                  <a:moveTo>
                    <a:pt x="288079" y="0"/>
                  </a:moveTo>
                  <a:lnTo>
                    <a:pt x="291698" y="3619"/>
                  </a:lnTo>
                  <a:lnTo>
                    <a:pt x="270453" y="5761"/>
                  </a:lnTo>
                  <a:cubicBezTo>
                    <a:pt x="118380" y="36880"/>
                    <a:pt x="3985" y="171434"/>
                    <a:pt x="3985" y="332707"/>
                  </a:cubicBezTo>
                  <a:cubicBezTo>
                    <a:pt x="3985" y="493979"/>
                    <a:pt x="118380" y="628534"/>
                    <a:pt x="270453" y="659652"/>
                  </a:cubicBezTo>
                  <a:lnTo>
                    <a:pt x="291698" y="661794"/>
                  </a:lnTo>
                  <a:lnTo>
                    <a:pt x="288078" y="665414"/>
                  </a:lnTo>
                  <a:lnTo>
                    <a:pt x="269650" y="663556"/>
                  </a:lnTo>
                  <a:cubicBezTo>
                    <a:pt x="115762" y="632066"/>
                    <a:pt x="0" y="495905"/>
                    <a:pt x="0" y="332707"/>
                  </a:cubicBezTo>
                  <a:cubicBezTo>
                    <a:pt x="0" y="169509"/>
                    <a:pt x="115762" y="33348"/>
                    <a:pt x="269650" y="1857"/>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b="1" dirty="0">
                  <a:solidFill>
                    <a:schemeClr val="bg1"/>
                  </a:solidFill>
                  <a:latin typeface="微软雅黑" panose="020B0503020204020204" charset="-122"/>
                  <a:ea typeface="微软雅黑" panose="020B0503020204020204" charset="-122"/>
                </a:rPr>
                <a:t>C</a:t>
              </a:r>
            </a:p>
          </p:txBody>
        </p:sp>
        <p:sp>
          <p:nvSpPr>
            <p:cNvPr id="41" name="任意多边形 40"/>
            <p:cNvSpPr/>
            <p:nvPr>
              <p:custDataLst>
                <p:tags r:id="rId6"/>
              </p:custDataLst>
            </p:nvPr>
          </p:nvSpPr>
          <p:spPr>
            <a:xfrm flipH="1">
              <a:off x="2857217" y="2719715"/>
              <a:ext cx="3680689" cy="783570"/>
            </a:xfrm>
            <a:custGeom>
              <a:avLst/>
              <a:gdLst>
                <a:gd name="connsiteX0" fmla="*/ 3666353 w 3680689"/>
                <a:gd name="connsiteY0" fmla="*/ 769234 h 783570"/>
                <a:gd name="connsiteX1" fmla="*/ 0 w 3680689"/>
                <a:gd name="connsiteY1" fmla="*/ 769234 h 783570"/>
                <a:gd name="connsiteX2" fmla="*/ 0 w 3680689"/>
                <a:gd name="connsiteY2" fmla="*/ 783570 h 783570"/>
                <a:gd name="connsiteX3" fmla="*/ 3142553 w 3680689"/>
                <a:gd name="connsiteY3" fmla="*/ 783570 h 783570"/>
                <a:gd name="connsiteX4" fmla="*/ 3680689 w 3680689"/>
                <a:gd name="connsiteY4" fmla="*/ 783570 h 783570"/>
                <a:gd name="connsiteX5" fmla="*/ 3655552 w 3680689"/>
                <a:gd name="connsiteY5" fmla="*/ 25137 h 783570"/>
                <a:gd name="connsiteX6" fmla="*/ 0 w 3680689"/>
                <a:gd name="connsiteY6" fmla="*/ 25137 h 783570"/>
                <a:gd name="connsiteX7" fmla="*/ 0 w 3680689"/>
                <a:gd name="connsiteY7" fmla="*/ 758434 h 783570"/>
                <a:gd name="connsiteX8" fmla="*/ 3655553 w 3680689"/>
                <a:gd name="connsiteY8" fmla="*/ 758434 h 783570"/>
                <a:gd name="connsiteX9" fmla="*/ 3288905 w 3680689"/>
                <a:gd name="connsiteY9" fmla="*/ 391786 h 783570"/>
                <a:gd name="connsiteX10" fmla="*/ 3680689 w 3680689"/>
                <a:gd name="connsiteY10" fmla="*/ 0 h 783570"/>
                <a:gd name="connsiteX11" fmla="*/ 3142553 w 3680689"/>
                <a:gd name="connsiteY11" fmla="*/ 0 h 783570"/>
                <a:gd name="connsiteX12" fmla="*/ 0 w 3680689"/>
                <a:gd name="connsiteY12" fmla="*/ 0 h 783570"/>
                <a:gd name="connsiteX13" fmla="*/ 0 w 3680689"/>
                <a:gd name="connsiteY13" fmla="*/ 14337 h 783570"/>
                <a:gd name="connsiteX14" fmla="*/ 3666352 w 3680689"/>
                <a:gd name="connsiteY14" fmla="*/ 14337 h 78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0689" h="783570">
                  <a:moveTo>
                    <a:pt x="3666353" y="769234"/>
                  </a:moveTo>
                  <a:lnTo>
                    <a:pt x="0" y="769234"/>
                  </a:lnTo>
                  <a:lnTo>
                    <a:pt x="0" y="783570"/>
                  </a:lnTo>
                  <a:lnTo>
                    <a:pt x="3142553" y="783570"/>
                  </a:lnTo>
                  <a:lnTo>
                    <a:pt x="3680689" y="783570"/>
                  </a:lnTo>
                  <a:close/>
                  <a:moveTo>
                    <a:pt x="3655552" y="25137"/>
                  </a:moveTo>
                  <a:lnTo>
                    <a:pt x="0" y="25137"/>
                  </a:lnTo>
                  <a:lnTo>
                    <a:pt x="0" y="758434"/>
                  </a:lnTo>
                  <a:lnTo>
                    <a:pt x="3655553" y="758434"/>
                  </a:lnTo>
                  <a:lnTo>
                    <a:pt x="3288905" y="391786"/>
                  </a:lnTo>
                  <a:close/>
                  <a:moveTo>
                    <a:pt x="3680689" y="0"/>
                  </a:moveTo>
                  <a:lnTo>
                    <a:pt x="3142553" y="0"/>
                  </a:lnTo>
                  <a:lnTo>
                    <a:pt x="0" y="0"/>
                  </a:lnTo>
                  <a:lnTo>
                    <a:pt x="0" y="14337"/>
                  </a:lnTo>
                  <a:lnTo>
                    <a:pt x="3666352" y="143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normAutofit/>
            </a:bodyPr>
            <a:lstStyle/>
            <a:p>
              <a:pPr marL="0" lvl="0" indent="0" algn="l">
                <a:lnSpc>
                  <a:spcPct val="100000"/>
                </a:lnSpc>
                <a:spcBef>
                  <a:spcPts val="0"/>
                </a:spcBef>
                <a:spcAft>
                  <a:spcPts val="0"/>
                </a:spcAft>
                <a:buSzPct val="100000"/>
              </a:pPr>
              <a:r>
                <a:rPr lang="zh-CN" altLang="en-US" b="1">
                  <a:solidFill>
                    <a:schemeClr val="bg1"/>
                  </a:solidFill>
                  <a:latin typeface="微软雅黑" panose="020B0503020204020204" charset="-122"/>
                  <a:ea typeface="微软雅黑" panose="020B0503020204020204" charset="-122"/>
                  <a:cs typeface="微软雅黑" panose="020B0503020204020204" charset="-122"/>
                </a:rPr>
                <a:t>票据,标准,公告物,人,心情,方法</a:t>
              </a:r>
            </a:p>
          </p:txBody>
        </p:sp>
      </p:grpSp>
      <p:grpSp>
        <p:nvGrpSpPr>
          <p:cNvPr id="127" name="íṥlíd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687493" y="2407073"/>
            <a:ext cx="4122420" cy="3910753"/>
            <a:chOff x="3859213" y="1260476"/>
            <a:chExt cx="4475162" cy="4244975"/>
          </a:xfrm>
        </p:grpSpPr>
        <p:sp>
          <p:nvSpPr>
            <p:cNvPr id="128" name="ïślîdé"/>
            <p:cNvSpPr/>
            <p:nvPr/>
          </p:nvSpPr>
          <p:spPr bwMode="auto">
            <a:xfrm>
              <a:off x="3859213" y="1260476"/>
              <a:ext cx="1917700" cy="2611438"/>
            </a:xfrm>
            <a:custGeom>
              <a:avLst/>
              <a:gdLst>
                <a:gd name="T0" fmla="*/ 348 w 352"/>
                <a:gd name="T1" fmla="*/ 43 h 480"/>
                <a:gd name="T2" fmla="*/ 340 w 352"/>
                <a:gd name="T3" fmla="*/ 14 h 480"/>
                <a:gd name="T4" fmla="*/ 305 w 352"/>
                <a:gd name="T5" fmla="*/ 2 h 480"/>
                <a:gd name="T6" fmla="*/ 213 w 352"/>
                <a:gd name="T7" fmla="*/ 12 h 480"/>
                <a:gd name="T8" fmla="*/ 180 w 352"/>
                <a:gd name="T9" fmla="*/ 29 h 480"/>
                <a:gd name="T10" fmla="*/ 170 w 352"/>
                <a:gd name="T11" fmla="*/ 45 h 480"/>
                <a:gd name="T12" fmla="*/ 156 w 352"/>
                <a:gd name="T13" fmla="*/ 58 h 480"/>
                <a:gd name="T14" fmla="*/ 137 w 352"/>
                <a:gd name="T15" fmla="*/ 61 h 480"/>
                <a:gd name="T16" fmla="*/ 118 w 352"/>
                <a:gd name="T17" fmla="*/ 56 h 480"/>
                <a:gd name="T18" fmla="*/ 97 w 352"/>
                <a:gd name="T19" fmla="*/ 53 h 480"/>
                <a:gd name="T20" fmla="*/ 73 w 352"/>
                <a:gd name="T21" fmla="*/ 52 h 480"/>
                <a:gd name="T22" fmla="*/ 4 w 352"/>
                <a:gd name="T23" fmla="*/ 72 h 480"/>
                <a:gd name="T24" fmla="*/ 4 w 352"/>
                <a:gd name="T25" fmla="*/ 98 h 480"/>
                <a:gd name="T26" fmla="*/ 28 w 352"/>
                <a:gd name="T27" fmla="*/ 110 h 480"/>
                <a:gd name="T28" fmla="*/ 50 w 352"/>
                <a:gd name="T29" fmla="*/ 106 h 480"/>
                <a:gd name="T30" fmla="*/ 67 w 352"/>
                <a:gd name="T31" fmla="*/ 111 h 480"/>
                <a:gd name="T32" fmla="*/ 88 w 352"/>
                <a:gd name="T33" fmla="*/ 141 h 480"/>
                <a:gd name="T34" fmla="*/ 115 w 352"/>
                <a:gd name="T35" fmla="*/ 214 h 480"/>
                <a:gd name="T36" fmla="*/ 178 w 352"/>
                <a:gd name="T37" fmla="*/ 260 h 480"/>
                <a:gd name="T38" fmla="*/ 194 w 352"/>
                <a:gd name="T39" fmla="*/ 295 h 480"/>
                <a:gd name="T40" fmla="*/ 194 w 352"/>
                <a:gd name="T41" fmla="*/ 331 h 480"/>
                <a:gd name="T42" fmla="*/ 201 w 352"/>
                <a:gd name="T43" fmla="*/ 345 h 480"/>
                <a:gd name="T44" fmla="*/ 212 w 352"/>
                <a:gd name="T45" fmla="*/ 363 h 480"/>
                <a:gd name="T46" fmla="*/ 209 w 352"/>
                <a:gd name="T47" fmla="*/ 383 h 480"/>
                <a:gd name="T48" fmla="*/ 205 w 352"/>
                <a:gd name="T49" fmla="*/ 406 h 480"/>
                <a:gd name="T50" fmla="*/ 207 w 352"/>
                <a:gd name="T51" fmla="*/ 450 h 480"/>
                <a:gd name="T52" fmla="*/ 223 w 352"/>
                <a:gd name="T53" fmla="*/ 479 h 480"/>
                <a:gd name="T54" fmla="*/ 232 w 352"/>
                <a:gd name="T55" fmla="*/ 474 h 480"/>
                <a:gd name="T56" fmla="*/ 230 w 352"/>
                <a:gd name="T57" fmla="*/ 459 h 480"/>
                <a:gd name="T58" fmla="*/ 242 w 352"/>
                <a:gd name="T59" fmla="*/ 427 h 480"/>
                <a:gd name="T60" fmla="*/ 262 w 352"/>
                <a:gd name="T61" fmla="*/ 399 h 480"/>
                <a:gd name="T62" fmla="*/ 276 w 352"/>
                <a:gd name="T63" fmla="*/ 363 h 480"/>
                <a:gd name="T64" fmla="*/ 299 w 352"/>
                <a:gd name="T65" fmla="*/ 336 h 480"/>
                <a:gd name="T66" fmla="*/ 292 w 352"/>
                <a:gd name="T67" fmla="*/ 307 h 480"/>
                <a:gd name="T68" fmla="*/ 259 w 352"/>
                <a:gd name="T69" fmla="*/ 283 h 480"/>
                <a:gd name="T70" fmla="*/ 223 w 352"/>
                <a:gd name="T71" fmla="*/ 268 h 480"/>
                <a:gd name="T72" fmla="*/ 205 w 352"/>
                <a:gd name="T73" fmla="*/ 258 h 480"/>
                <a:gd name="T74" fmla="*/ 193 w 352"/>
                <a:gd name="T75" fmla="*/ 243 h 480"/>
                <a:gd name="T76" fmla="*/ 164 w 352"/>
                <a:gd name="T77" fmla="*/ 219 h 480"/>
                <a:gd name="T78" fmla="*/ 176 w 352"/>
                <a:gd name="T79" fmla="*/ 209 h 480"/>
                <a:gd name="T80" fmla="*/ 192 w 352"/>
                <a:gd name="T81" fmla="*/ 220 h 480"/>
                <a:gd name="T82" fmla="*/ 195 w 352"/>
                <a:gd name="T83" fmla="*/ 219 h 480"/>
                <a:gd name="T84" fmla="*/ 202 w 352"/>
                <a:gd name="T85" fmla="*/ 194 h 480"/>
                <a:gd name="T86" fmla="*/ 220 w 352"/>
                <a:gd name="T87" fmla="*/ 177 h 480"/>
                <a:gd name="T88" fmla="*/ 252 w 352"/>
                <a:gd name="T89" fmla="*/ 149 h 480"/>
                <a:gd name="T90" fmla="*/ 241 w 352"/>
                <a:gd name="T91" fmla="*/ 120 h 480"/>
                <a:gd name="T92" fmla="*/ 224 w 352"/>
                <a:gd name="T93" fmla="*/ 124 h 480"/>
                <a:gd name="T94" fmla="*/ 195 w 352"/>
                <a:gd name="T95" fmla="*/ 118 h 480"/>
                <a:gd name="T96" fmla="*/ 181 w 352"/>
                <a:gd name="T97" fmla="*/ 92 h 480"/>
                <a:gd name="T98" fmla="*/ 197 w 352"/>
                <a:gd name="T99" fmla="*/ 81 h 480"/>
                <a:gd name="T100" fmla="*/ 200 w 352"/>
                <a:gd name="T101" fmla="*/ 83 h 480"/>
                <a:gd name="T102" fmla="*/ 202 w 352"/>
                <a:gd name="T103" fmla="*/ 84 h 480"/>
                <a:gd name="T104" fmla="*/ 203 w 352"/>
                <a:gd name="T105" fmla="*/ 83 h 480"/>
                <a:gd name="T106" fmla="*/ 201 w 352"/>
                <a:gd name="T107" fmla="*/ 81 h 480"/>
                <a:gd name="T108" fmla="*/ 236 w 352"/>
                <a:gd name="T109" fmla="*/ 76 h 480"/>
                <a:gd name="T110" fmla="*/ 267 w 352"/>
                <a:gd name="T111" fmla="*/ 101 h 480"/>
                <a:gd name="T112" fmla="*/ 293 w 352"/>
                <a:gd name="T113" fmla="*/ 100 h 480"/>
                <a:gd name="T114" fmla="*/ 298 w 352"/>
                <a:gd name="T115" fmla="*/ 84 h 480"/>
                <a:gd name="T116" fmla="*/ 308 w 352"/>
                <a:gd name="T117" fmla="*/ 73 h 480"/>
                <a:gd name="T118" fmla="*/ 348 w 352"/>
                <a:gd name="T119" fmla="*/ 4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2" h="480">
                  <a:moveTo>
                    <a:pt x="348" y="43"/>
                  </a:moveTo>
                  <a:cubicBezTo>
                    <a:pt x="352" y="33"/>
                    <a:pt x="348" y="21"/>
                    <a:pt x="340" y="14"/>
                  </a:cubicBezTo>
                  <a:cubicBezTo>
                    <a:pt x="331" y="5"/>
                    <a:pt x="318" y="2"/>
                    <a:pt x="305" y="2"/>
                  </a:cubicBezTo>
                  <a:cubicBezTo>
                    <a:pt x="274" y="0"/>
                    <a:pt x="243" y="4"/>
                    <a:pt x="213" y="12"/>
                  </a:cubicBezTo>
                  <a:cubicBezTo>
                    <a:pt x="202" y="16"/>
                    <a:pt x="188" y="19"/>
                    <a:pt x="180" y="29"/>
                  </a:cubicBezTo>
                  <a:cubicBezTo>
                    <a:pt x="175" y="34"/>
                    <a:pt x="174" y="40"/>
                    <a:pt x="170" y="45"/>
                  </a:cubicBezTo>
                  <a:cubicBezTo>
                    <a:pt x="166" y="51"/>
                    <a:pt x="161" y="55"/>
                    <a:pt x="156" y="58"/>
                  </a:cubicBezTo>
                  <a:cubicBezTo>
                    <a:pt x="150" y="60"/>
                    <a:pt x="144" y="62"/>
                    <a:pt x="137" y="61"/>
                  </a:cubicBezTo>
                  <a:cubicBezTo>
                    <a:pt x="130" y="61"/>
                    <a:pt x="124" y="58"/>
                    <a:pt x="118" y="56"/>
                  </a:cubicBezTo>
                  <a:cubicBezTo>
                    <a:pt x="111" y="53"/>
                    <a:pt x="104" y="53"/>
                    <a:pt x="97" y="53"/>
                  </a:cubicBezTo>
                  <a:cubicBezTo>
                    <a:pt x="89" y="53"/>
                    <a:pt x="81" y="53"/>
                    <a:pt x="73" y="52"/>
                  </a:cubicBezTo>
                  <a:cubicBezTo>
                    <a:pt x="50" y="50"/>
                    <a:pt x="17" y="48"/>
                    <a:pt x="4" y="72"/>
                  </a:cubicBezTo>
                  <a:cubicBezTo>
                    <a:pt x="0" y="80"/>
                    <a:pt x="0" y="90"/>
                    <a:pt x="4" y="98"/>
                  </a:cubicBezTo>
                  <a:cubicBezTo>
                    <a:pt x="9" y="108"/>
                    <a:pt x="18" y="111"/>
                    <a:pt x="28" y="110"/>
                  </a:cubicBezTo>
                  <a:cubicBezTo>
                    <a:pt x="36" y="109"/>
                    <a:pt x="43" y="106"/>
                    <a:pt x="50" y="106"/>
                  </a:cubicBezTo>
                  <a:cubicBezTo>
                    <a:pt x="56" y="106"/>
                    <a:pt x="62" y="107"/>
                    <a:pt x="67" y="111"/>
                  </a:cubicBezTo>
                  <a:cubicBezTo>
                    <a:pt x="77" y="118"/>
                    <a:pt x="84" y="129"/>
                    <a:pt x="88" y="141"/>
                  </a:cubicBezTo>
                  <a:cubicBezTo>
                    <a:pt x="97" y="166"/>
                    <a:pt x="95" y="194"/>
                    <a:pt x="115" y="214"/>
                  </a:cubicBezTo>
                  <a:cubicBezTo>
                    <a:pt x="133" y="233"/>
                    <a:pt x="160" y="241"/>
                    <a:pt x="178" y="260"/>
                  </a:cubicBezTo>
                  <a:cubicBezTo>
                    <a:pt x="188" y="269"/>
                    <a:pt x="194" y="281"/>
                    <a:pt x="194" y="295"/>
                  </a:cubicBezTo>
                  <a:cubicBezTo>
                    <a:pt x="194" y="307"/>
                    <a:pt x="191" y="320"/>
                    <a:pt x="194" y="331"/>
                  </a:cubicBezTo>
                  <a:cubicBezTo>
                    <a:pt x="195" y="337"/>
                    <a:pt x="197" y="341"/>
                    <a:pt x="201" y="345"/>
                  </a:cubicBezTo>
                  <a:cubicBezTo>
                    <a:pt x="206" y="351"/>
                    <a:pt x="212" y="355"/>
                    <a:pt x="212" y="363"/>
                  </a:cubicBezTo>
                  <a:cubicBezTo>
                    <a:pt x="213" y="370"/>
                    <a:pt x="211" y="377"/>
                    <a:pt x="209" y="383"/>
                  </a:cubicBezTo>
                  <a:cubicBezTo>
                    <a:pt x="207" y="391"/>
                    <a:pt x="206" y="398"/>
                    <a:pt x="205" y="406"/>
                  </a:cubicBezTo>
                  <a:cubicBezTo>
                    <a:pt x="204" y="420"/>
                    <a:pt x="204" y="435"/>
                    <a:pt x="207" y="450"/>
                  </a:cubicBezTo>
                  <a:cubicBezTo>
                    <a:pt x="209" y="459"/>
                    <a:pt x="211" y="477"/>
                    <a:pt x="223" y="479"/>
                  </a:cubicBezTo>
                  <a:cubicBezTo>
                    <a:pt x="227" y="480"/>
                    <a:pt x="230" y="478"/>
                    <a:pt x="232" y="474"/>
                  </a:cubicBezTo>
                  <a:cubicBezTo>
                    <a:pt x="233" y="469"/>
                    <a:pt x="231" y="464"/>
                    <a:pt x="230" y="459"/>
                  </a:cubicBezTo>
                  <a:cubicBezTo>
                    <a:pt x="227" y="447"/>
                    <a:pt x="234" y="437"/>
                    <a:pt x="242" y="427"/>
                  </a:cubicBezTo>
                  <a:cubicBezTo>
                    <a:pt x="249" y="418"/>
                    <a:pt x="257" y="410"/>
                    <a:pt x="262" y="399"/>
                  </a:cubicBezTo>
                  <a:cubicBezTo>
                    <a:pt x="267" y="387"/>
                    <a:pt x="269" y="374"/>
                    <a:pt x="276" y="363"/>
                  </a:cubicBezTo>
                  <a:cubicBezTo>
                    <a:pt x="283" y="353"/>
                    <a:pt x="294" y="346"/>
                    <a:pt x="299" y="336"/>
                  </a:cubicBezTo>
                  <a:cubicBezTo>
                    <a:pt x="303" y="325"/>
                    <a:pt x="299" y="315"/>
                    <a:pt x="292" y="307"/>
                  </a:cubicBezTo>
                  <a:cubicBezTo>
                    <a:pt x="283" y="297"/>
                    <a:pt x="270" y="290"/>
                    <a:pt x="259" y="283"/>
                  </a:cubicBezTo>
                  <a:cubicBezTo>
                    <a:pt x="248" y="276"/>
                    <a:pt x="235" y="272"/>
                    <a:pt x="223" y="268"/>
                  </a:cubicBezTo>
                  <a:cubicBezTo>
                    <a:pt x="217" y="265"/>
                    <a:pt x="211" y="262"/>
                    <a:pt x="205" y="258"/>
                  </a:cubicBezTo>
                  <a:cubicBezTo>
                    <a:pt x="200" y="254"/>
                    <a:pt x="198" y="247"/>
                    <a:pt x="193" y="243"/>
                  </a:cubicBezTo>
                  <a:cubicBezTo>
                    <a:pt x="185" y="234"/>
                    <a:pt x="167" y="233"/>
                    <a:pt x="164" y="219"/>
                  </a:cubicBezTo>
                  <a:cubicBezTo>
                    <a:pt x="163" y="212"/>
                    <a:pt x="170" y="208"/>
                    <a:pt x="176" y="209"/>
                  </a:cubicBezTo>
                  <a:cubicBezTo>
                    <a:pt x="182" y="211"/>
                    <a:pt x="188" y="215"/>
                    <a:pt x="192" y="220"/>
                  </a:cubicBezTo>
                  <a:cubicBezTo>
                    <a:pt x="193" y="220"/>
                    <a:pt x="194" y="220"/>
                    <a:pt x="195" y="219"/>
                  </a:cubicBezTo>
                  <a:cubicBezTo>
                    <a:pt x="199" y="211"/>
                    <a:pt x="198" y="202"/>
                    <a:pt x="202" y="194"/>
                  </a:cubicBezTo>
                  <a:cubicBezTo>
                    <a:pt x="206" y="187"/>
                    <a:pt x="213" y="182"/>
                    <a:pt x="220" y="177"/>
                  </a:cubicBezTo>
                  <a:cubicBezTo>
                    <a:pt x="232" y="170"/>
                    <a:pt x="246" y="163"/>
                    <a:pt x="252" y="149"/>
                  </a:cubicBezTo>
                  <a:cubicBezTo>
                    <a:pt x="256" y="139"/>
                    <a:pt x="252" y="124"/>
                    <a:pt x="241" y="120"/>
                  </a:cubicBezTo>
                  <a:cubicBezTo>
                    <a:pt x="235" y="118"/>
                    <a:pt x="229" y="121"/>
                    <a:pt x="224" y="124"/>
                  </a:cubicBezTo>
                  <a:cubicBezTo>
                    <a:pt x="214" y="129"/>
                    <a:pt x="204" y="123"/>
                    <a:pt x="195" y="118"/>
                  </a:cubicBezTo>
                  <a:cubicBezTo>
                    <a:pt x="187" y="113"/>
                    <a:pt x="179" y="103"/>
                    <a:pt x="181" y="92"/>
                  </a:cubicBezTo>
                  <a:cubicBezTo>
                    <a:pt x="182" y="85"/>
                    <a:pt x="190" y="80"/>
                    <a:pt x="197" y="81"/>
                  </a:cubicBezTo>
                  <a:cubicBezTo>
                    <a:pt x="197" y="83"/>
                    <a:pt x="199" y="84"/>
                    <a:pt x="200" y="83"/>
                  </a:cubicBezTo>
                  <a:cubicBezTo>
                    <a:pt x="201" y="83"/>
                    <a:pt x="202" y="84"/>
                    <a:pt x="202" y="84"/>
                  </a:cubicBezTo>
                  <a:cubicBezTo>
                    <a:pt x="203" y="85"/>
                    <a:pt x="204" y="84"/>
                    <a:pt x="203" y="83"/>
                  </a:cubicBezTo>
                  <a:cubicBezTo>
                    <a:pt x="203" y="82"/>
                    <a:pt x="202" y="82"/>
                    <a:pt x="201" y="81"/>
                  </a:cubicBezTo>
                  <a:cubicBezTo>
                    <a:pt x="209" y="71"/>
                    <a:pt x="224" y="71"/>
                    <a:pt x="236" y="76"/>
                  </a:cubicBezTo>
                  <a:cubicBezTo>
                    <a:pt x="248" y="81"/>
                    <a:pt x="256" y="93"/>
                    <a:pt x="267" y="101"/>
                  </a:cubicBezTo>
                  <a:cubicBezTo>
                    <a:pt x="275" y="106"/>
                    <a:pt x="287" y="110"/>
                    <a:pt x="293" y="100"/>
                  </a:cubicBezTo>
                  <a:cubicBezTo>
                    <a:pt x="296" y="95"/>
                    <a:pt x="296" y="89"/>
                    <a:pt x="298" y="84"/>
                  </a:cubicBezTo>
                  <a:cubicBezTo>
                    <a:pt x="300" y="80"/>
                    <a:pt x="304" y="76"/>
                    <a:pt x="308" y="73"/>
                  </a:cubicBezTo>
                  <a:cubicBezTo>
                    <a:pt x="321" y="63"/>
                    <a:pt x="342" y="60"/>
                    <a:pt x="348" y="43"/>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29" name="iṡļïḑè"/>
            <p:cNvSpPr/>
            <p:nvPr/>
          </p:nvSpPr>
          <p:spPr bwMode="auto">
            <a:xfrm>
              <a:off x="5608638" y="1695451"/>
              <a:ext cx="141288" cy="80963"/>
            </a:xfrm>
            <a:custGeom>
              <a:avLst/>
              <a:gdLst>
                <a:gd name="T0" fmla="*/ 18 w 26"/>
                <a:gd name="T1" fmla="*/ 15 h 15"/>
                <a:gd name="T2" fmla="*/ 26 w 26"/>
                <a:gd name="T3" fmla="*/ 8 h 15"/>
                <a:gd name="T4" fmla="*/ 15 w 26"/>
                <a:gd name="T5" fmla="*/ 0 h 15"/>
                <a:gd name="T6" fmla="*/ 0 w 26"/>
                <a:gd name="T7" fmla="*/ 10 h 15"/>
                <a:gd name="T8" fmla="*/ 6 w 26"/>
                <a:gd name="T9" fmla="*/ 14 h 15"/>
                <a:gd name="T10" fmla="*/ 18 w 26"/>
                <a:gd name="T11" fmla="*/ 15 h 15"/>
              </a:gdLst>
              <a:ahLst/>
              <a:cxnLst>
                <a:cxn ang="0">
                  <a:pos x="T0" y="T1"/>
                </a:cxn>
                <a:cxn ang="0">
                  <a:pos x="T2" y="T3"/>
                </a:cxn>
                <a:cxn ang="0">
                  <a:pos x="T4" y="T5"/>
                </a:cxn>
                <a:cxn ang="0">
                  <a:pos x="T6" y="T7"/>
                </a:cxn>
                <a:cxn ang="0">
                  <a:pos x="T8" y="T9"/>
                </a:cxn>
                <a:cxn ang="0">
                  <a:pos x="T10" y="T11"/>
                </a:cxn>
              </a:cxnLst>
              <a:rect l="0" t="0" r="r" b="b"/>
              <a:pathLst>
                <a:path w="26" h="15">
                  <a:moveTo>
                    <a:pt x="18" y="15"/>
                  </a:moveTo>
                  <a:cubicBezTo>
                    <a:pt x="26" y="8"/>
                    <a:pt x="26" y="8"/>
                    <a:pt x="26" y="8"/>
                  </a:cubicBezTo>
                  <a:cubicBezTo>
                    <a:pt x="26" y="3"/>
                    <a:pt x="21" y="0"/>
                    <a:pt x="15" y="0"/>
                  </a:cubicBezTo>
                  <a:cubicBezTo>
                    <a:pt x="11" y="0"/>
                    <a:pt x="0" y="4"/>
                    <a:pt x="0" y="10"/>
                  </a:cubicBezTo>
                  <a:cubicBezTo>
                    <a:pt x="1" y="13"/>
                    <a:pt x="4" y="13"/>
                    <a:pt x="6" y="14"/>
                  </a:cubicBezTo>
                  <a:cubicBezTo>
                    <a:pt x="10" y="15"/>
                    <a:pt x="14" y="15"/>
                    <a:pt x="18" y="15"/>
                  </a:cubicBezTo>
                  <a:close/>
                </a:path>
              </a:pathLst>
            </a:custGeom>
            <a:solidFill>
              <a:srgbClr val="EAF0F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0" name="iṣḻíďé"/>
            <p:cNvSpPr/>
            <p:nvPr/>
          </p:nvSpPr>
          <p:spPr bwMode="auto">
            <a:xfrm>
              <a:off x="5689600" y="1570038"/>
              <a:ext cx="2644775" cy="1828800"/>
            </a:xfrm>
            <a:custGeom>
              <a:avLst/>
              <a:gdLst>
                <a:gd name="T0" fmla="*/ 447 w 485"/>
                <a:gd name="T1" fmla="*/ 36 h 336"/>
                <a:gd name="T2" fmla="*/ 374 w 485"/>
                <a:gd name="T3" fmla="*/ 29 h 336"/>
                <a:gd name="T4" fmla="*/ 313 w 485"/>
                <a:gd name="T5" fmla="*/ 3 h 336"/>
                <a:gd name="T6" fmla="*/ 215 w 485"/>
                <a:gd name="T7" fmla="*/ 22 h 336"/>
                <a:gd name="T8" fmla="*/ 136 w 485"/>
                <a:gd name="T9" fmla="*/ 37 h 336"/>
                <a:gd name="T10" fmla="*/ 98 w 485"/>
                <a:gd name="T11" fmla="*/ 17 h 336"/>
                <a:gd name="T12" fmla="*/ 68 w 485"/>
                <a:gd name="T13" fmla="*/ 36 h 336"/>
                <a:gd name="T14" fmla="*/ 76 w 485"/>
                <a:gd name="T15" fmla="*/ 77 h 336"/>
                <a:gd name="T16" fmla="*/ 85 w 485"/>
                <a:gd name="T17" fmla="*/ 76 h 336"/>
                <a:gd name="T18" fmla="*/ 97 w 485"/>
                <a:gd name="T19" fmla="*/ 46 h 336"/>
                <a:gd name="T20" fmla="*/ 58 w 485"/>
                <a:gd name="T21" fmla="*/ 78 h 336"/>
                <a:gd name="T22" fmla="*/ 23 w 485"/>
                <a:gd name="T23" fmla="*/ 112 h 336"/>
                <a:gd name="T24" fmla="*/ 15 w 485"/>
                <a:gd name="T25" fmla="*/ 134 h 336"/>
                <a:gd name="T26" fmla="*/ 18 w 485"/>
                <a:gd name="T27" fmla="*/ 132 h 336"/>
                <a:gd name="T28" fmla="*/ 49 w 485"/>
                <a:gd name="T29" fmla="*/ 122 h 336"/>
                <a:gd name="T30" fmla="*/ 89 w 485"/>
                <a:gd name="T31" fmla="*/ 131 h 336"/>
                <a:gd name="T32" fmla="*/ 116 w 485"/>
                <a:gd name="T33" fmla="*/ 146 h 336"/>
                <a:gd name="T34" fmla="*/ 81 w 485"/>
                <a:gd name="T35" fmla="*/ 151 h 336"/>
                <a:gd name="T36" fmla="*/ 39 w 485"/>
                <a:gd name="T37" fmla="*/ 136 h 336"/>
                <a:gd name="T38" fmla="*/ 16 w 485"/>
                <a:gd name="T39" fmla="*/ 144 h 336"/>
                <a:gd name="T40" fmla="*/ 18 w 485"/>
                <a:gd name="T41" fmla="*/ 212 h 336"/>
                <a:gd name="T42" fmla="*/ 60 w 485"/>
                <a:gd name="T43" fmla="*/ 266 h 336"/>
                <a:gd name="T44" fmla="*/ 74 w 485"/>
                <a:gd name="T45" fmla="*/ 332 h 336"/>
                <a:gd name="T46" fmla="*/ 131 w 485"/>
                <a:gd name="T47" fmla="*/ 289 h 336"/>
                <a:gd name="T48" fmla="*/ 156 w 485"/>
                <a:gd name="T49" fmla="*/ 216 h 336"/>
                <a:gd name="T50" fmla="*/ 178 w 485"/>
                <a:gd name="T51" fmla="*/ 184 h 336"/>
                <a:gd name="T52" fmla="*/ 207 w 485"/>
                <a:gd name="T53" fmla="*/ 184 h 336"/>
                <a:gd name="T54" fmla="*/ 228 w 485"/>
                <a:gd name="T55" fmla="*/ 225 h 336"/>
                <a:gd name="T56" fmla="*/ 243 w 485"/>
                <a:gd name="T57" fmla="*/ 197 h 336"/>
                <a:gd name="T58" fmla="*/ 271 w 485"/>
                <a:gd name="T59" fmla="*/ 223 h 336"/>
                <a:gd name="T60" fmla="*/ 301 w 485"/>
                <a:gd name="T61" fmla="*/ 264 h 336"/>
                <a:gd name="T62" fmla="*/ 292 w 485"/>
                <a:gd name="T63" fmla="*/ 226 h 336"/>
                <a:gd name="T64" fmla="*/ 322 w 485"/>
                <a:gd name="T65" fmla="*/ 187 h 336"/>
                <a:gd name="T66" fmla="*/ 324 w 485"/>
                <a:gd name="T67" fmla="*/ 160 h 336"/>
                <a:gd name="T68" fmla="*/ 347 w 485"/>
                <a:gd name="T69" fmla="*/ 159 h 336"/>
                <a:gd name="T70" fmla="*/ 363 w 485"/>
                <a:gd name="T71" fmla="*/ 133 h 336"/>
                <a:gd name="T72" fmla="*/ 386 w 485"/>
                <a:gd name="T73" fmla="*/ 112 h 336"/>
                <a:gd name="T74" fmla="*/ 400 w 485"/>
                <a:gd name="T75" fmla="*/ 75 h 336"/>
                <a:gd name="T76" fmla="*/ 484 w 485"/>
                <a:gd name="T77" fmla="*/ 5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5" h="336">
                  <a:moveTo>
                    <a:pt x="475" y="41"/>
                  </a:moveTo>
                  <a:cubicBezTo>
                    <a:pt x="466" y="37"/>
                    <a:pt x="456" y="37"/>
                    <a:pt x="447" y="36"/>
                  </a:cubicBezTo>
                  <a:cubicBezTo>
                    <a:pt x="434" y="35"/>
                    <a:pt x="422" y="34"/>
                    <a:pt x="409" y="33"/>
                  </a:cubicBezTo>
                  <a:cubicBezTo>
                    <a:pt x="397" y="32"/>
                    <a:pt x="386" y="31"/>
                    <a:pt x="374" y="29"/>
                  </a:cubicBezTo>
                  <a:cubicBezTo>
                    <a:pt x="362" y="28"/>
                    <a:pt x="351" y="24"/>
                    <a:pt x="341" y="18"/>
                  </a:cubicBezTo>
                  <a:cubicBezTo>
                    <a:pt x="332" y="12"/>
                    <a:pt x="324" y="6"/>
                    <a:pt x="313" y="3"/>
                  </a:cubicBezTo>
                  <a:cubicBezTo>
                    <a:pt x="304" y="1"/>
                    <a:pt x="294" y="0"/>
                    <a:pt x="285" y="1"/>
                  </a:cubicBezTo>
                  <a:cubicBezTo>
                    <a:pt x="260" y="3"/>
                    <a:pt x="238" y="13"/>
                    <a:pt x="215" y="22"/>
                  </a:cubicBezTo>
                  <a:cubicBezTo>
                    <a:pt x="191" y="31"/>
                    <a:pt x="164" y="40"/>
                    <a:pt x="138" y="36"/>
                  </a:cubicBezTo>
                  <a:cubicBezTo>
                    <a:pt x="136" y="35"/>
                    <a:pt x="136" y="36"/>
                    <a:pt x="136" y="37"/>
                  </a:cubicBezTo>
                  <a:cubicBezTo>
                    <a:pt x="130" y="34"/>
                    <a:pt x="125" y="31"/>
                    <a:pt x="119" y="29"/>
                  </a:cubicBezTo>
                  <a:cubicBezTo>
                    <a:pt x="113" y="25"/>
                    <a:pt x="106" y="20"/>
                    <a:pt x="98" y="17"/>
                  </a:cubicBezTo>
                  <a:cubicBezTo>
                    <a:pt x="93" y="15"/>
                    <a:pt x="89" y="16"/>
                    <a:pt x="85" y="20"/>
                  </a:cubicBezTo>
                  <a:cubicBezTo>
                    <a:pt x="79" y="24"/>
                    <a:pt x="74" y="31"/>
                    <a:pt x="68" y="36"/>
                  </a:cubicBezTo>
                  <a:cubicBezTo>
                    <a:pt x="62" y="43"/>
                    <a:pt x="49" y="53"/>
                    <a:pt x="58" y="63"/>
                  </a:cubicBezTo>
                  <a:cubicBezTo>
                    <a:pt x="64" y="68"/>
                    <a:pt x="70" y="72"/>
                    <a:pt x="76" y="77"/>
                  </a:cubicBezTo>
                  <a:cubicBezTo>
                    <a:pt x="78" y="78"/>
                    <a:pt x="79" y="79"/>
                    <a:pt x="81" y="79"/>
                  </a:cubicBezTo>
                  <a:cubicBezTo>
                    <a:pt x="82" y="78"/>
                    <a:pt x="84" y="77"/>
                    <a:pt x="85" y="76"/>
                  </a:cubicBezTo>
                  <a:cubicBezTo>
                    <a:pt x="88" y="72"/>
                    <a:pt x="88" y="66"/>
                    <a:pt x="88" y="62"/>
                  </a:cubicBezTo>
                  <a:cubicBezTo>
                    <a:pt x="88" y="57"/>
                    <a:pt x="89" y="44"/>
                    <a:pt x="97" y="46"/>
                  </a:cubicBezTo>
                  <a:cubicBezTo>
                    <a:pt x="98" y="55"/>
                    <a:pt x="98" y="67"/>
                    <a:pt x="92" y="75"/>
                  </a:cubicBezTo>
                  <a:cubicBezTo>
                    <a:pt x="83" y="87"/>
                    <a:pt x="69" y="74"/>
                    <a:pt x="58" y="78"/>
                  </a:cubicBezTo>
                  <a:cubicBezTo>
                    <a:pt x="48" y="82"/>
                    <a:pt x="44" y="92"/>
                    <a:pt x="38" y="99"/>
                  </a:cubicBezTo>
                  <a:cubicBezTo>
                    <a:pt x="34" y="105"/>
                    <a:pt x="28" y="108"/>
                    <a:pt x="23" y="112"/>
                  </a:cubicBezTo>
                  <a:cubicBezTo>
                    <a:pt x="19" y="114"/>
                    <a:pt x="15" y="118"/>
                    <a:pt x="14" y="122"/>
                  </a:cubicBezTo>
                  <a:cubicBezTo>
                    <a:pt x="13" y="126"/>
                    <a:pt x="14" y="130"/>
                    <a:pt x="15" y="134"/>
                  </a:cubicBezTo>
                  <a:cubicBezTo>
                    <a:pt x="16" y="133"/>
                    <a:pt x="17" y="133"/>
                    <a:pt x="18" y="133"/>
                  </a:cubicBezTo>
                  <a:cubicBezTo>
                    <a:pt x="18" y="132"/>
                    <a:pt x="18" y="132"/>
                    <a:pt x="18" y="132"/>
                  </a:cubicBezTo>
                  <a:cubicBezTo>
                    <a:pt x="23" y="135"/>
                    <a:pt x="29" y="136"/>
                    <a:pt x="34" y="135"/>
                  </a:cubicBezTo>
                  <a:cubicBezTo>
                    <a:pt x="41" y="133"/>
                    <a:pt x="43" y="126"/>
                    <a:pt x="49" y="122"/>
                  </a:cubicBezTo>
                  <a:cubicBezTo>
                    <a:pt x="55" y="118"/>
                    <a:pt x="63" y="116"/>
                    <a:pt x="70" y="118"/>
                  </a:cubicBezTo>
                  <a:cubicBezTo>
                    <a:pt x="77" y="121"/>
                    <a:pt x="82" y="128"/>
                    <a:pt x="89" y="131"/>
                  </a:cubicBezTo>
                  <a:cubicBezTo>
                    <a:pt x="95" y="134"/>
                    <a:pt x="101" y="134"/>
                    <a:pt x="107" y="137"/>
                  </a:cubicBezTo>
                  <a:cubicBezTo>
                    <a:pt x="111" y="138"/>
                    <a:pt x="116" y="141"/>
                    <a:pt x="116" y="146"/>
                  </a:cubicBezTo>
                  <a:cubicBezTo>
                    <a:pt x="116" y="151"/>
                    <a:pt x="110" y="152"/>
                    <a:pt x="106" y="153"/>
                  </a:cubicBezTo>
                  <a:cubicBezTo>
                    <a:pt x="98" y="155"/>
                    <a:pt x="88" y="156"/>
                    <a:pt x="81" y="151"/>
                  </a:cubicBezTo>
                  <a:cubicBezTo>
                    <a:pt x="74" y="148"/>
                    <a:pt x="70" y="141"/>
                    <a:pt x="63" y="138"/>
                  </a:cubicBezTo>
                  <a:cubicBezTo>
                    <a:pt x="55" y="135"/>
                    <a:pt x="47" y="135"/>
                    <a:pt x="39" y="136"/>
                  </a:cubicBezTo>
                  <a:cubicBezTo>
                    <a:pt x="31" y="136"/>
                    <a:pt x="22" y="137"/>
                    <a:pt x="15" y="141"/>
                  </a:cubicBezTo>
                  <a:cubicBezTo>
                    <a:pt x="13" y="142"/>
                    <a:pt x="15" y="145"/>
                    <a:pt x="16" y="144"/>
                  </a:cubicBezTo>
                  <a:cubicBezTo>
                    <a:pt x="8" y="154"/>
                    <a:pt x="0" y="164"/>
                    <a:pt x="0" y="177"/>
                  </a:cubicBezTo>
                  <a:cubicBezTo>
                    <a:pt x="0" y="191"/>
                    <a:pt x="7" y="205"/>
                    <a:pt x="18" y="212"/>
                  </a:cubicBezTo>
                  <a:cubicBezTo>
                    <a:pt x="31" y="221"/>
                    <a:pt x="53" y="218"/>
                    <a:pt x="58" y="235"/>
                  </a:cubicBezTo>
                  <a:cubicBezTo>
                    <a:pt x="61" y="245"/>
                    <a:pt x="60" y="256"/>
                    <a:pt x="60" y="266"/>
                  </a:cubicBezTo>
                  <a:cubicBezTo>
                    <a:pt x="60" y="276"/>
                    <a:pt x="59" y="286"/>
                    <a:pt x="58" y="296"/>
                  </a:cubicBezTo>
                  <a:cubicBezTo>
                    <a:pt x="57" y="311"/>
                    <a:pt x="59" y="326"/>
                    <a:pt x="74" y="332"/>
                  </a:cubicBezTo>
                  <a:cubicBezTo>
                    <a:pt x="85" y="336"/>
                    <a:pt x="99" y="334"/>
                    <a:pt x="109" y="327"/>
                  </a:cubicBezTo>
                  <a:cubicBezTo>
                    <a:pt x="122" y="318"/>
                    <a:pt x="128" y="303"/>
                    <a:pt x="131" y="289"/>
                  </a:cubicBezTo>
                  <a:cubicBezTo>
                    <a:pt x="135" y="273"/>
                    <a:pt x="137" y="256"/>
                    <a:pt x="142" y="240"/>
                  </a:cubicBezTo>
                  <a:cubicBezTo>
                    <a:pt x="145" y="231"/>
                    <a:pt x="150" y="223"/>
                    <a:pt x="156" y="216"/>
                  </a:cubicBezTo>
                  <a:cubicBezTo>
                    <a:pt x="162" y="210"/>
                    <a:pt x="171" y="208"/>
                    <a:pt x="176" y="201"/>
                  </a:cubicBezTo>
                  <a:cubicBezTo>
                    <a:pt x="181" y="196"/>
                    <a:pt x="182" y="189"/>
                    <a:pt x="178" y="184"/>
                  </a:cubicBezTo>
                  <a:cubicBezTo>
                    <a:pt x="174" y="178"/>
                    <a:pt x="168" y="175"/>
                    <a:pt x="162" y="172"/>
                  </a:cubicBezTo>
                  <a:cubicBezTo>
                    <a:pt x="177" y="161"/>
                    <a:pt x="198" y="170"/>
                    <a:pt x="207" y="184"/>
                  </a:cubicBezTo>
                  <a:cubicBezTo>
                    <a:pt x="213" y="192"/>
                    <a:pt x="216" y="201"/>
                    <a:pt x="218" y="209"/>
                  </a:cubicBezTo>
                  <a:cubicBezTo>
                    <a:pt x="220" y="215"/>
                    <a:pt x="222" y="223"/>
                    <a:pt x="228" y="225"/>
                  </a:cubicBezTo>
                  <a:cubicBezTo>
                    <a:pt x="233" y="227"/>
                    <a:pt x="238" y="223"/>
                    <a:pt x="239" y="218"/>
                  </a:cubicBezTo>
                  <a:cubicBezTo>
                    <a:pt x="239" y="211"/>
                    <a:pt x="234" y="200"/>
                    <a:pt x="243" y="197"/>
                  </a:cubicBezTo>
                  <a:cubicBezTo>
                    <a:pt x="252" y="193"/>
                    <a:pt x="259" y="203"/>
                    <a:pt x="264" y="209"/>
                  </a:cubicBezTo>
                  <a:cubicBezTo>
                    <a:pt x="268" y="213"/>
                    <a:pt x="272" y="217"/>
                    <a:pt x="271" y="223"/>
                  </a:cubicBezTo>
                  <a:cubicBezTo>
                    <a:pt x="271" y="227"/>
                    <a:pt x="269" y="231"/>
                    <a:pt x="269" y="235"/>
                  </a:cubicBezTo>
                  <a:cubicBezTo>
                    <a:pt x="269" y="251"/>
                    <a:pt x="285" y="266"/>
                    <a:pt x="301" y="264"/>
                  </a:cubicBezTo>
                  <a:cubicBezTo>
                    <a:pt x="302" y="264"/>
                    <a:pt x="303" y="263"/>
                    <a:pt x="302" y="262"/>
                  </a:cubicBezTo>
                  <a:cubicBezTo>
                    <a:pt x="295" y="251"/>
                    <a:pt x="292" y="238"/>
                    <a:pt x="292" y="226"/>
                  </a:cubicBezTo>
                  <a:cubicBezTo>
                    <a:pt x="293" y="214"/>
                    <a:pt x="296" y="196"/>
                    <a:pt x="308" y="193"/>
                  </a:cubicBezTo>
                  <a:cubicBezTo>
                    <a:pt x="313" y="191"/>
                    <a:pt x="318" y="191"/>
                    <a:pt x="322" y="187"/>
                  </a:cubicBezTo>
                  <a:cubicBezTo>
                    <a:pt x="325" y="184"/>
                    <a:pt x="326" y="180"/>
                    <a:pt x="326" y="175"/>
                  </a:cubicBezTo>
                  <a:cubicBezTo>
                    <a:pt x="326" y="170"/>
                    <a:pt x="324" y="165"/>
                    <a:pt x="324" y="160"/>
                  </a:cubicBezTo>
                  <a:cubicBezTo>
                    <a:pt x="324" y="155"/>
                    <a:pt x="326" y="148"/>
                    <a:pt x="331" y="147"/>
                  </a:cubicBezTo>
                  <a:cubicBezTo>
                    <a:pt x="333" y="154"/>
                    <a:pt x="340" y="159"/>
                    <a:pt x="347" y="159"/>
                  </a:cubicBezTo>
                  <a:cubicBezTo>
                    <a:pt x="354" y="159"/>
                    <a:pt x="361" y="153"/>
                    <a:pt x="363" y="146"/>
                  </a:cubicBezTo>
                  <a:cubicBezTo>
                    <a:pt x="364" y="141"/>
                    <a:pt x="363" y="137"/>
                    <a:pt x="363" y="133"/>
                  </a:cubicBezTo>
                  <a:cubicBezTo>
                    <a:pt x="363" y="127"/>
                    <a:pt x="367" y="125"/>
                    <a:pt x="372" y="123"/>
                  </a:cubicBezTo>
                  <a:cubicBezTo>
                    <a:pt x="378" y="121"/>
                    <a:pt x="385" y="119"/>
                    <a:pt x="386" y="112"/>
                  </a:cubicBezTo>
                  <a:cubicBezTo>
                    <a:pt x="388" y="104"/>
                    <a:pt x="383" y="97"/>
                    <a:pt x="382" y="90"/>
                  </a:cubicBezTo>
                  <a:cubicBezTo>
                    <a:pt x="380" y="79"/>
                    <a:pt x="391" y="75"/>
                    <a:pt x="400" y="75"/>
                  </a:cubicBezTo>
                  <a:cubicBezTo>
                    <a:pt x="421" y="73"/>
                    <a:pt x="443" y="75"/>
                    <a:pt x="463" y="68"/>
                  </a:cubicBezTo>
                  <a:cubicBezTo>
                    <a:pt x="470" y="66"/>
                    <a:pt x="481" y="63"/>
                    <a:pt x="484" y="55"/>
                  </a:cubicBezTo>
                  <a:cubicBezTo>
                    <a:pt x="485" y="48"/>
                    <a:pt x="480" y="44"/>
                    <a:pt x="475" y="4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31" name="îṡḻiďe"/>
            <p:cNvSpPr/>
            <p:nvPr/>
          </p:nvSpPr>
          <p:spPr bwMode="auto">
            <a:xfrm>
              <a:off x="7308850" y="3044826"/>
              <a:ext cx="573088" cy="436563"/>
            </a:xfrm>
            <a:custGeom>
              <a:avLst/>
              <a:gdLst>
                <a:gd name="T0" fmla="*/ 72 w 105"/>
                <a:gd name="T1" fmla="*/ 19 h 80"/>
                <a:gd name="T2" fmla="*/ 70 w 105"/>
                <a:gd name="T3" fmla="*/ 9 h 80"/>
                <a:gd name="T4" fmla="*/ 68 w 105"/>
                <a:gd name="T5" fmla="*/ 4 h 80"/>
                <a:gd name="T6" fmla="*/ 60 w 105"/>
                <a:gd name="T7" fmla="*/ 3 h 80"/>
                <a:gd name="T8" fmla="*/ 59 w 105"/>
                <a:gd name="T9" fmla="*/ 3 h 80"/>
                <a:gd name="T10" fmla="*/ 38 w 105"/>
                <a:gd name="T11" fmla="*/ 15 h 80"/>
                <a:gd name="T12" fmla="*/ 26 w 105"/>
                <a:gd name="T13" fmla="*/ 22 h 80"/>
                <a:gd name="T14" fmla="*/ 12 w 105"/>
                <a:gd name="T15" fmla="*/ 28 h 80"/>
                <a:gd name="T16" fmla="*/ 2 w 105"/>
                <a:gd name="T17" fmla="*/ 54 h 80"/>
                <a:gd name="T18" fmla="*/ 19 w 105"/>
                <a:gd name="T19" fmla="*/ 68 h 80"/>
                <a:gd name="T20" fmla="*/ 55 w 105"/>
                <a:gd name="T21" fmla="*/ 69 h 80"/>
                <a:gd name="T22" fmla="*/ 81 w 105"/>
                <a:gd name="T23" fmla="*/ 80 h 80"/>
                <a:gd name="T24" fmla="*/ 101 w 105"/>
                <a:gd name="T25" fmla="*/ 69 h 80"/>
                <a:gd name="T26" fmla="*/ 97 w 105"/>
                <a:gd name="T27" fmla="*/ 45 h 80"/>
                <a:gd name="T28" fmla="*/ 72 w 105"/>
                <a:gd name="T29"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80">
                  <a:moveTo>
                    <a:pt x="72" y="19"/>
                  </a:moveTo>
                  <a:cubicBezTo>
                    <a:pt x="71" y="16"/>
                    <a:pt x="70" y="13"/>
                    <a:pt x="70" y="9"/>
                  </a:cubicBezTo>
                  <a:cubicBezTo>
                    <a:pt x="70" y="7"/>
                    <a:pt x="69" y="5"/>
                    <a:pt x="68" y="4"/>
                  </a:cubicBezTo>
                  <a:cubicBezTo>
                    <a:pt x="66" y="1"/>
                    <a:pt x="62" y="0"/>
                    <a:pt x="60" y="3"/>
                  </a:cubicBezTo>
                  <a:cubicBezTo>
                    <a:pt x="59" y="3"/>
                    <a:pt x="59" y="3"/>
                    <a:pt x="59" y="3"/>
                  </a:cubicBezTo>
                  <a:cubicBezTo>
                    <a:pt x="51" y="5"/>
                    <a:pt x="45" y="10"/>
                    <a:pt x="38" y="15"/>
                  </a:cubicBezTo>
                  <a:cubicBezTo>
                    <a:pt x="34" y="18"/>
                    <a:pt x="31" y="21"/>
                    <a:pt x="26" y="22"/>
                  </a:cubicBezTo>
                  <a:cubicBezTo>
                    <a:pt x="21" y="24"/>
                    <a:pt x="16" y="25"/>
                    <a:pt x="12" y="28"/>
                  </a:cubicBezTo>
                  <a:cubicBezTo>
                    <a:pt x="5" y="34"/>
                    <a:pt x="0" y="46"/>
                    <a:pt x="2" y="54"/>
                  </a:cubicBezTo>
                  <a:cubicBezTo>
                    <a:pt x="3" y="63"/>
                    <a:pt x="11" y="67"/>
                    <a:pt x="19" y="68"/>
                  </a:cubicBezTo>
                  <a:cubicBezTo>
                    <a:pt x="31" y="69"/>
                    <a:pt x="43" y="63"/>
                    <a:pt x="55" y="69"/>
                  </a:cubicBezTo>
                  <a:cubicBezTo>
                    <a:pt x="64" y="73"/>
                    <a:pt x="71" y="80"/>
                    <a:pt x="81" y="80"/>
                  </a:cubicBezTo>
                  <a:cubicBezTo>
                    <a:pt x="89" y="80"/>
                    <a:pt x="97" y="76"/>
                    <a:pt x="101" y="69"/>
                  </a:cubicBezTo>
                  <a:cubicBezTo>
                    <a:pt x="105" y="61"/>
                    <a:pt x="102" y="52"/>
                    <a:pt x="97" y="45"/>
                  </a:cubicBezTo>
                  <a:cubicBezTo>
                    <a:pt x="89" y="36"/>
                    <a:pt x="77" y="30"/>
                    <a:pt x="72" y="19"/>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0000" lnSpcReduction="10000"/>
            </a:bodyPr>
            <a:lstStyle/>
            <a:p>
              <a:pPr algn="ctr"/>
              <a:endParaRPr sz="2400"/>
            </a:p>
          </p:txBody>
        </p:sp>
        <p:sp>
          <p:nvSpPr>
            <p:cNvPr id="132" name="íš1iḋê"/>
            <p:cNvSpPr/>
            <p:nvPr/>
          </p:nvSpPr>
          <p:spPr bwMode="auto">
            <a:xfrm>
              <a:off x="7439025" y="2757488"/>
              <a:ext cx="131763" cy="161925"/>
            </a:xfrm>
            <a:custGeom>
              <a:avLst/>
              <a:gdLst>
                <a:gd name="T0" fmla="*/ 14 w 24"/>
                <a:gd name="T1" fmla="*/ 2 h 30"/>
                <a:gd name="T2" fmla="*/ 3 w 24"/>
                <a:gd name="T3" fmla="*/ 19 h 30"/>
                <a:gd name="T4" fmla="*/ 8 w 24"/>
                <a:gd name="T5" fmla="*/ 28 h 30"/>
                <a:gd name="T6" fmla="*/ 17 w 24"/>
                <a:gd name="T7" fmla="*/ 26 h 30"/>
                <a:gd name="T8" fmla="*/ 23 w 24"/>
                <a:gd name="T9" fmla="*/ 14 h 30"/>
                <a:gd name="T10" fmla="*/ 23 w 24"/>
                <a:gd name="T11" fmla="*/ 14 h 30"/>
                <a:gd name="T12" fmla="*/ 14 w 24"/>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4" y="2"/>
                  </a:moveTo>
                  <a:cubicBezTo>
                    <a:pt x="7" y="3"/>
                    <a:pt x="0" y="12"/>
                    <a:pt x="3" y="19"/>
                  </a:cubicBezTo>
                  <a:cubicBezTo>
                    <a:pt x="3" y="22"/>
                    <a:pt x="5" y="27"/>
                    <a:pt x="8" y="28"/>
                  </a:cubicBezTo>
                  <a:cubicBezTo>
                    <a:pt x="11" y="30"/>
                    <a:pt x="15" y="28"/>
                    <a:pt x="17" y="26"/>
                  </a:cubicBezTo>
                  <a:cubicBezTo>
                    <a:pt x="22" y="24"/>
                    <a:pt x="23" y="19"/>
                    <a:pt x="23" y="14"/>
                  </a:cubicBezTo>
                  <a:cubicBezTo>
                    <a:pt x="23" y="14"/>
                    <a:pt x="23" y="14"/>
                    <a:pt x="23" y="14"/>
                  </a:cubicBezTo>
                  <a:cubicBezTo>
                    <a:pt x="24" y="8"/>
                    <a:pt x="22" y="0"/>
                    <a:pt x="14" y="2"/>
                  </a:cubicBezTo>
                  <a:close/>
                </a:path>
              </a:pathLst>
            </a:custGeom>
            <a:solidFill>
              <a:srgbClr val="D6E2EA"/>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3" name="iṡļiḋè"/>
            <p:cNvSpPr/>
            <p:nvPr/>
          </p:nvSpPr>
          <p:spPr bwMode="auto">
            <a:xfrm>
              <a:off x="7308850" y="3024188"/>
              <a:ext cx="42863" cy="38100"/>
            </a:xfrm>
            <a:custGeom>
              <a:avLst/>
              <a:gdLst>
                <a:gd name="T0" fmla="*/ 7 w 8"/>
                <a:gd name="T1" fmla="*/ 5 h 7"/>
                <a:gd name="T2" fmla="*/ 7 w 8"/>
                <a:gd name="T3" fmla="*/ 1 h 7"/>
                <a:gd name="T4" fmla="*/ 6 w 8"/>
                <a:gd name="T5" fmla="*/ 1 h 7"/>
                <a:gd name="T6" fmla="*/ 6 w 8"/>
                <a:gd name="T7" fmla="*/ 1 h 7"/>
                <a:gd name="T8" fmla="*/ 1 w 8"/>
                <a:gd name="T9" fmla="*/ 1 h 7"/>
                <a:gd name="T10" fmla="*/ 1 w 8"/>
                <a:gd name="T11" fmla="*/ 4 h 7"/>
                <a:gd name="T12" fmla="*/ 7 w 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7" y="5"/>
                  </a:moveTo>
                  <a:cubicBezTo>
                    <a:pt x="8" y="4"/>
                    <a:pt x="8" y="2"/>
                    <a:pt x="7" y="1"/>
                  </a:cubicBezTo>
                  <a:cubicBezTo>
                    <a:pt x="6" y="1"/>
                    <a:pt x="6" y="1"/>
                    <a:pt x="6" y="1"/>
                  </a:cubicBezTo>
                  <a:cubicBezTo>
                    <a:pt x="6" y="1"/>
                    <a:pt x="6" y="1"/>
                    <a:pt x="6" y="1"/>
                  </a:cubicBezTo>
                  <a:cubicBezTo>
                    <a:pt x="5" y="0"/>
                    <a:pt x="3" y="0"/>
                    <a:pt x="1" y="1"/>
                  </a:cubicBezTo>
                  <a:cubicBezTo>
                    <a:pt x="0" y="2"/>
                    <a:pt x="0" y="3"/>
                    <a:pt x="1" y="4"/>
                  </a:cubicBezTo>
                  <a:cubicBezTo>
                    <a:pt x="2" y="7"/>
                    <a:pt x="5" y="7"/>
                    <a:pt x="7" y="5"/>
                  </a:cubicBezTo>
                  <a:close/>
                </a:path>
              </a:pathLst>
            </a:custGeom>
            <a:solidFill>
              <a:srgbClr val="EAF0F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4" name="ísľiḍê"/>
            <p:cNvSpPr/>
            <p:nvPr/>
          </p:nvSpPr>
          <p:spPr bwMode="auto">
            <a:xfrm>
              <a:off x="6426200" y="1836738"/>
              <a:ext cx="98425" cy="60325"/>
            </a:xfrm>
            <a:custGeom>
              <a:avLst/>
              <a:gdLst>
                <a:gd name="T0" fmla="*/ 18 w 18"/>
                <a:gd name="T1" fmla="*/ 10 h 11"/>
                <a:gd name="T2" fmla="*/ 14 w 18"/>
                <a:gd name="T3" fmla="*/ 6 h 11"/>
                <a:gd name="T4" fmla="*/ 14 w 18"/>
                <a:gd name="T5" fmla="*/ 6 h 11"/>
                <a:gd name="T6" fmla="*/ 14 w 18"/>
                <a:gd name="T7" fmla="*/ 6 h 11"/>
                <a:gd name="T8" fmla="*/ 13 w 18"/>
                <a:gd name="T9" fmla="*/ 6 h 11"/>
                <a:gd name="T10" fmla="*/ 13 w 18"/>
                <a:gd name="T11" fmla="*/ 6 h 11"/>
                <a:gd name="T12" fmla="*/ 13 w 18"/>
                <a:gd name="T13" fmla="*/ 5 h 11"/>
                <a:gd name="T14" fmla="*/ 12 w 18"/>
                <a:gd name="T15" fmla="*/ 5 h 11"/>
                <a:gd name="T16" fmla="*/ 12 w 18"/>
                <a:gd name="T17" fmla="*/ 5 h 11"/>
                <a:gd name="T18" fmla="*/ 12 w 18"/>
                <a:gd name="T19" fmla="*/ 5 h 11"/>
                <a:gd name="T20" fmla="*/ 15 w 18"/>
                <a:gd name="T21" fmla="*/ 3 h 11"/>
                <a:gd name="T22" fmla="*/ 18 w 18"/>
                <a:gd name="T23" fmla="*/ 1 h 11"/>
                <a:gd name="T24" fmla="*/ 18 w 18"/>
                <a:gd name="T25" fmla="*/ 0 h 11"/>
                <a:gd name="T26" fmla="*/ 17 w 18"/>
                <a:gd name="T27" fmla="*/ 0 h 11"/>
                <a:gd name="T28" fmla="*/ 11 w 18"/>
                <a:gd name="T29" fmla="*/ 0 h 11"/>
                <a:gd name="T30" fmla="*/ 4 w 18"/>
                <a:gd name="T31" fmla="*/ 0 h 11"/>
                <a:gd name="T32" fmla="*/ 1 w 18"/>
                <a:gd name="T33" fmla="*/ 0 h 11"/>
                <a:gd name="T34" fmla="*/ 0 w 18"/>
                <a:gd name="T35" fmla="*/ 0 h 11"/>
                <a:gd name="T36" fmla="*/ 0 w 18"/>
                <a:gd name="T37" fmla="*/ 1 h 11"/>
                <a:gd name="T38" fmla="*/ 0 w 18"/>
                <a:gd name="T39" fmla="*/ 8 h 11"/>
                <a:gd name="T40" fmla="*/ 0 w 18"/>
                <a:gd name="T41" fmla="*/ 10 h 11"/>
                <a:gd name="T42" fmla="*/ 1 w 18"/>
                <a:gd name="T43" fmla="*/ 10 h 11"/>
                <a:gd name="T44" fmla="*/ 7 w 18"/>
                <a:gd name="T45" fmla="*/ 10 h 11"/>
                <a:gd name="T46" fmla="*/ 14 w 18"/>
                <a:gd name="T47" fmla="*/ 11 h 11"/>
                <a:gd name="T48" fmla="*/ 17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8"/>
                    <a:pt x="15" y="7"/>
                    <a:pt x="14" y="6"/>
                  </a:cubicBezTo>
                  <a:cubicBezTo>
                    <a:pt x="14" y="6"/>
                    <a:pt x="14" y="6"/>
                    <a:pt x="14" y="6"/>
                  </a:cubicBezTo>
                  <a:cubicBezTo>
                    <a:pt x="14" y="6"/>
                    <a:pt x="14" y="6"/>
                    <a:pt x="14" y="6"/>
                  </a:cubicBezTo>
                  <a:cubicBezTo>
                    <a:pt x="13" y="6"/>
                    <a:pt x="13" y="6"/>
                    <a:pt x="13" y="6"/>
                  </a:cubicBezTo>
                  <a:cubicBezTo>
                    <a:pt x="13" y="6"/>
                    <a:pt x="13" y="6"/>
                    <a:pt x="13" y="6"/>
                  </a:cubicBezTo>
                  <a:cubicBezTo>
                    <a:pt x="13" y="5"/>
                    <a:pt x="13" y="5"/>
                    <a:pt x="13" y="5"/>
                  </a:cubicBezTo>
                  <a:cubicBezTo>
                    <a:pt x="12" y="5"/>
                    <a:pt x="12" y="5"/>
                    <a:pt x="12" y="5"/>
                  </a:cubicBezTo>
                  <a:cubicBezTo>
                    <a:pt x="12" y="5"/>
                    <a:pt x="12" y="5"/>
                    <a:pt x="12" y="5"/>
                  </a:cubicBezTo>
                  <a:cubicBezTo>
                    <a:pt x="12" y="5"/>
                    <a:pt x="12" y="5"/>
                    <a:pt x="12" y="5"/>
                  </a:cubicBezTo>
                  <a:cubicBezTo>
                    <a:pt x="13" y="4"/>
                    <a:pt x="14" y="4"/>
                    <a:pt x="15" y="3"/>
                  </a:cubicBezTo>
                  <a:cubicBezTo>
                    <a:pt x="16" y="3"/>
                    <a:pt x="17" y="2"/>
                    <a:pt x="18" y="1"/>
                  </a:cubicBezTo>
                  <a:cubicBezTo>
                    <a:pt x="18" y="0"/>
                    <a:pt x="18" y="0"/>
                    <a:pt x="18" y="0"/>
                  </a:cubicBezTo>
                  <a:cubicBezTo>
                    <a:pt x="17" y="0"/>
                    <a:pt x="17" y="0"/>
                    <a:pt x="17" y="0"/>
                  </a:cubicBezTo>
                  <a:cubicBezTo>
                    <a:pt x="15" y="0"/>
                    <a:pt x="13" y="0"/>
                    <a:pt x="11" y="0"/>
                  </a:cubicBezTo>
                  <a:cubicBezTo>
                    <a:pt x="8" y="0"/>
                    <a:pt x="6" y="0"/>
                    <a:pt x="4" y="0"/>
                  </a:cubicBezTo>
                  <a:cubicBezTo>
                    <a:pt x="3" y="0"/>
                    <a:pt x="2" y="0"/>
                    <a:pt x="1" y="0"/>
                  </a:cubicBezTo>
                  <a:cubicBezTo>
                    <a:pt x="0" y="0"/>
                    <a:pt x="0" y="0"/>
                    <a:pt x="0" y="0"/>
                  </a:cubicBezTo>
                  <a:cubicBezTo>
                    <a:pt x="0" y="1"/>
                    <a:pt x="0" y="1"/>
                    <a:pt x="0" y="1"/>
                  </a:cubicBezTo>
                  <a:cubicBezTo>
                    <a:pt x="0" y="3"/>
                    <a:pt x="0" y="5"/>
                    <a:pt x="0" y="8"/>
                  </a:cubicBezTo>
                  <a:cubicBezTo>
                    <a:pt x="0" y="8"/>
                    <a:pt x="0" y="9"/>
                    <a:pt x="0" y="10"/>
                  </a:cubicBezTo>
                  <a:cubicBezTo>
                    <a:pt x="1" y="10"/>
                    <a:pt x="1" y="10"/>
                    <a:pt x="1" y="10"/>
                  </a:cubicBezTo>
                  <a:cubicBezTo>
                    <a:pt x="3" y="10"/>
                    <a:pt x="5" y="10"/>
                    <a:pt x="7" y="10"/>
                  </a:cubicBezTo>
                  <a:cubicBezTo>
                    <a:pt x="9" y="10"/>
                    <a:pt x="12" y="10"/>
                    <a:pt x="14" y="11"/>
                  </a:cubicBezTo>
                  <a:cubicBezTo>
                    <a:pt x="15" y="11"/>
                    <a:pt x="16" y="11"/>
                    <a:pt x="17" y="11"/>
                  </a:cubicBezTo>
                  <a:cubicBezTo>
                    <a:pt x="18" y="11"/>
                    <a:pt x="18"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5" name="îślîdè"/>
            <p:cNvSpPr/>
            <p:nvPr/>
          </p:nvSpPr>
          <p:spPr bwMode="auto">
            <a:xfrm>
              <a:off x="6392863" y="1825626"/>
              <a:ext cx="71438" cy="60325"/>
            </a:xfrm>
            <a:custGeom>
              <a:avLst/>
              <a:gdLst>
                <a:gd name="T0" fmla="*/ 13 w 13"/>
                <a:gd name="T1" fmla="*/ 4 h 11"/>
                <a:gd name="T2" fmla="*/ 13 w 13"/>
                <a:gd name="T3" fmla="*/ 3 h 11"/>
                <a:gd name="T4" fmla="*/ 13 w 13"/>
                <a:gd name="T5" fmla="*/ 2 h 11"/>
                <a:gd name="T6" fmla="*/ 13 w 13"/>
                <a:gd name="T7" fmla="*/ 1 h 11"/>
                <a:gd name="T8" fmla="*/ 12 w 13"/>
                <a:gd name="T9" fmla="*/ 0 h 11"/>
                <a:gd name="T10" fmla="*/ 12 w 13"/>
                <a:gd name="T11" fmla="*/ 0 h 11"/>
                <a:gd name="T12" fmla="*/ 10 w 13"/>
                <a:gd name="T13" fmla="*/ 0 h 11"/>
                <a:gd name="T14" fmla="*/ 4 w 13"/>
                <a:gd name="T15" fmla="*/ 0 h 11"/>
                <a:gd name="T16" fmla="*/ 2 w 13"/>
                <a:gd name="T17" fmla="*/ 0 h 11"/>
                <a:gd name="T18" fmla="*/ 0 w 13"/>
                <a:gd name="T19" fmla="*/ 1 h 11"/>
                <a:gd name="T20" fmla="*/ 0 w 13"/>
                <a:gd name="T21" fmla="*/ 2 h 11"/>
                <a:gd name="T22" fmla="*/ 0 w 13"/>
                <a:gd name="T23" fmla="*/ 7 h 11"/>
                <a:gd name="T24" fmla="*/ 0 w 13"/>
                <a:gd name="T25" fmla="*/ 9 h 11"/>
                <a:gd name="T26" fmla="*/ 0 w 13"/>
                <a:gd name="T27" fmla="*/ 10 h 11"/>
                <a:gd name="T28" fmla="*/ 0 w 13"/>
                <a:gd name="T29" fmla="*/ 11 h 11"/>
                <a:gd name="T30" fmla="*/ 1 w 13"/>
                <a:gd name="T31" fmla="*/ 11 h 11"/>
                <a:gd name="T32" fmla="*/ 2 w 13"/>
                <a:gd name="T33" fmla="*/ 11 h 11"/>
                <a:gd name="T34" fmla="*/ 4 w 13"/>
                <a:gd name="T35" fmla="*/ 11 h 11"/>
                <a:gd name="T36" fmla="*/ 8 w 13"/>
                <a:gd name="T37" fmla="*/ 11 h 11"/>
                <a:gd name="T38" fmla="*/ 13 w 13"/>
                <a:gd name="T39" fmla="*/ 11 h 11"/>
                <a:gd name="T40" fmla="*/ 13 w 13"/>
                <a:gd name="T41" fmla="*/ 10 h 11"/>
                <a:gd name="T42" fmla="*/ 13 w 13"/>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1">
                  <a:moveTo>
                    <a:pt x="13" y="4"/>
                  </a:moveTo>
                  <a:cubicBezTo>
                    <a:pt x="13" y="4"/>
                    <a:pt x="13" y="3"/>
                    <a:pt x="13" y="3"/>
                  </a:cubicBezTo>
                  <a:cubicBezTo>
                    <a:pt x="13" y="2"/>
                    <a:pt x="13" y="2"/>
                    <a:pt x="13" y="2"/>
                  </a:cubicBezTo>
                  <a:cubicBezTo>
                    <a:pt x="13" y="1"/>
                    <a:pt x="13" y="1"/>
                    <a:pt x="13" y="1"/>
                  </a:cubicBezTo>
                  <a:cubicBezTo>
                    <a:pt x="12" y="0"/>
                    <a:pt x="12" y="0"/>
                    <a:pt x="12" y="0"/>
                  </a:cubicBezTo>
                  <a:cubicBezTo>
                    <a:pt x="12" y="0"/>
                    <a:pt x="12" y="0"/>
                    <a:pt x="12" y="0"/>
                  </a:cubicBezTo>
                  <a:cubicBezTo>
                    <a:pt x="11" y="0"/>
                    <a:pt x="11" y="0"/>
                    <a:pt x="10" y="0"/>
                  </a:cubicBezTo>
                  <a:cubicBezTo>
                    <a:pt x="8" y="0"/>
                    <a:pt x="6" y="0"/>
                    <a:pt x="4" y="0"/>
                  </a:cubicBezTo>
                  <a:cubicBezTo>
                    <a:pt x="3" y="0"/>
                    <a:pt x="3" y="0"/>
                    <a:pt x="2" y="0"/>
                  </a:cubicBezTo>
                  <a:cubicBezTo>
                    <a:pt x="1" y="0"/>
                    <a:pt x="1" y="0"/>
                    <a:pt x="0" y="1"/>
                  </a:cubicBezTo>
                  <a:cubicBezTo>
                    <a:pt x="0" y="1"/>
                    <a:pt x="0" y="2"/>
                    <a:pt x="0" y="2"/>
                  </a:cubicBezTo>
                  <a:cubicBezTo>
                    <a:pt x="0" y="4"/>
                    <a:pt x="0" y="6"/>
                    <a:pt x="0" y="7"/>
                  </a:cubicBezTo>
                  <a:cubicBezTo>
                    <a:pt x="0" y="8"/>
                    <a:pt x="0" y="8"/>
                    <a:pt x="0" y="9"/>
                  </a:cubicBezTo>
                  <a:cubicBezTo>
                    <a:pt x="0" y="10"/>
                    <a:pt x="0" y="10"/>
                    <a:pt x="0" y="10"/>
                  </a:cubicBezTo>
                  <a:cubicBezTo>
                    <a:pt x="0" y="11"/>
                    <a:pt x="0" y="11"/>
                    <a:pt x="0" y="11"/>
                  </a:cubicBezTo>
                  <a:cubicBezTo>
                    <a:pt x="1" y="11"/>
                    <a:pt x="1" y="11"/>
                    <a:pt x="1" y="11"/>
                  </a:cubicBezTo>
                  <a:cubicBezTo>
                    <a:pt x="2" y="11"/>
                    <a:pt x="2" y="11"/>
                    <a:pt x="2" y="11"/>
                  </a:cubicBezTo>
                  <a:cubicBezTo>
                    <a:pt x="3" y="11"/>
                    <a:pt x="4" y="11"/>
                    <a:pt x="4" y="11"/>
                  </a:cubicBezTo>
                  <a:cubicBezTo>
                    <a:pt x="6" y="11"/>
                    <a:pt x="7" y="11"/>
                    <a:pt x="8" y="11"/>
                  </a:cubicBezTo>
                  <a:cubicBezTo>
                    <a:pt x="10" y="11"/>
                    <a:pt x="11" y="11"/>
                    <a:pt x="13" y="11"/>
                  </a:cubicBezTo>
                  <a:cubicBezTo>
                    <a:pt x="13" y="10"/>
                    <a:pt x="13" y="10"/>
                    <a:pt x="13" y="10"/>
                  </a:cubicBezTo>
                  <a:cubicBezTo>
                    <a:pt x="13" y="8"/>
                    <a:pt x="13" y="6"/>
                    <a:pt x="13"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6" name="îṧļídê"/>
            <p:cNvSpPr/>
            <p:nvPr/>
          </p:nvSpPr>
          <p:spPr bwMode="auto">
            <a:xfrm>
              <a:off x="6354763" y="1966913"/>
              <a:ext cx="71438" cy="26988"/>
            </a:xfrm>
            <a:custGeom>
              <a:avLst/>
              <a:gdLst>
                <a:gd name="T0" fmla="*/ 1 w 13"/>
                <a:gd name="T1" fmla="*/ 5 h 5"/>
                <a:gd name="T2" fmla="*/ 0 w 13"/>
                <a:gd name="T3" fmla="*/ 4 h 5"/>
                <a:gd name="T4" fmla="*/ 5 w 13"/>
                <a:gd name="T5" fmla="*/ 0 h 5"/>
                <a:gd name="T6" fmla="*/ 8 w 13"/>
                <a:gd name="T7" fmla="*/ 0 h 5"/>
                <a:gd name="T8" fmla="*/ 8 w 13"/>
                <a:gd name="T9" fmla="*/ 0 h 5"/>
                <a:gd name="T10" fmla="*/ 12 w 13"/>
                <a:gd name="T11" fmla="*/ 4 h 5"/>
                <a:gd name="T12" fmla="*/ 12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0" y="5"/>
                    <a:pt x="0" y="4"/>
                    <a:pt x="0" y="4"/>
                  </a:cubicBezTo>
                  <a:cubicBezTo>
                    <a:pt x="5" y="0"/>
                    <a:pt x="5" y="0"/>
                    <a:pt x="5" y="0"/>
                  </a:cubicBezTo>
                  <a:cubicBezTo>
                    <a:pt x="6" y="0"/>
                    <a:pt x="7" y="0"/>
                    <a:pt x="8" y="0"/>
                  </a:cubicBezTo>
                  <a:cubicBezTo>
                    <a:pt x="8" y="0"/>
                    <a:pt x="8" y="0"/>
                    <a:pt x="8" y="0"/>
                  </a:cubicBezTo>
                  <a:cubicBezTo>
                    <a:pt x="12" y="4"/>
                    <a:pt x="12" y="4"/>
                    <a:pt x="12" y="4"/>
                  </a:cubicBezTo>
                  <a:cubicBezTo>
                    <a:pt x="13" y="4"/>
                    <a:pt x="13" y="5"/>
                    <a:pt x="12"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7" name="íŝliḋe"/>
            <p:cNvSpPr/>
            <p:nvPr/>
          </p:nvSpPr>
          <p:spPr bwMode="auto">
            <a:xfrm>
              <a:off x="6388100" y="1825626"/>
              <a:ext cx="4763" cy="147638"/>
            </a:xfrm>
            <a:custGeom>
              <a:avLst/>
              <a:gdLst>
                <a:gd name="T0" fmla="*/ 3 w 3"/>
                <a:gd name="T1" fmla="*/ 93 h 93"/>
                <a:gd name="T2" fmla="*/ 3 w 3"/>
                <a:gd name="T3" fmla="*/ 93 h 93"/>
                <a:gd name="T4" fmla="*/ 0 w 3"/>
                <a:gd name="T5" fmla="*/ 93 h 93"/>
                <a:gd name="T6" fmla="*/ 0 w 3"/>
                <a:gd name="T7" fmla="*/ 0 h 93"/>
                <a:gd name="T8" fmla="*/ 3 w 3"/>
                <a:gd name="T9" fmla="*/ 0 h 93"/>
                <a:gd name="T10" fmla="*/ 3 w 3"/>
                <a:gd name="T11" fmla="*/ 0 h 93"/>
                <a:gd name="T12" fmla="*/ 3 w 3"/>
                <a:gd name="T13" fmla="*/ 93 h 93"/>
                <a:gd name="T14" fmla="*/ 3 w 3"/>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3">
                  <a:moveTo>
                    <a:pt x="3" y="93"/>
                  </a:moveTo>
                  <a:lnTo>
                    <a:pt x="3" y="93"/>
                  </a:lnTo>
                  <a:lnTo>
                    <a:pt x="0" y="93"/>
                  </a:lnTo>
                  <a:lnTo>
                    <a:pt x="0" y="0"/>
                  </a:lnTo>
                  <a:lnTo>
                    <a:pt x="3" y="0"/>
                  </a:lnTo>
                  <a:lnTo>
                    <a:pt x="3" y="0"/>
                  </a:lnTo>
                  <a:lnTo>
                    <a:pt x="3" y="93"/>
                  </a:lnTo>
                  <a:lnTo>
                    <a:pt x="3"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8" name="í$1îḓe"/>
            <p:cNvSpPr/>
            <p:nvPr/>
          </p:nvSpPr>
          <p:spPr bwMode="auto">
            <a:xfrm>
              <a:off x="6350000" y="1989138"/>
              <a:ext cx="87313" cy="11113"/>
            </a:xfrm>
            <a:custGeom>
              <a:avLst/>
              <a:gdLst>
                <a:gd name="T0" fmla="*/ 15 w 16"/>
                <a:gd name="T1" fmla="*/ 2 h 2"/>
                <a:gd name="T2" fmla="*/ 0 w 16"/>
                <a:gd name="T3" fmla="*/ 2 h 2"/>
                <a:gd name="T4" fmla="*/ 0 w 16"/>
                <a:gd name="T5" fmla="*/ 1 h 2"/>
                <a:gd name="T6" fmla="*/ 0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0" y="2"/>
                    <a:pt x="0" y="2"/>
                    <a:pt x="0" y="2"/>
                  </a:cubicBezTo>
                  <a:cubicBezTo>
                    <a:pt x="0" y="2"/>
                    <a:pt x="0" y="1"/>
                    <a:pt x="0" y="1"/>
                  </a:cubicBezTo>
                  <a:cubicBezTo>
                    <a:pt x="0" y="0"/>
                    <a:pt x="0" y="0"/>
                    <a:pt x="0" y="0"/>
                  </a:cubicBezTo>
                  <a:cubicBezTo>
                    <a:pt x="15" y="0"/>
                    <a:pt x="15" y="0"/>
                    <a:pt x="15" y="0"/>
                  </a:cubicBezTo>
                  <a:cubicBezTo>
                    <a:pt x="15" y="0"/>
                    <a:pt x="16" y="0"/>
                    <a:pt x="16" y="1"/>
                  </a:cubicBezTo>
                  <a:cubicBezTo>
                    <a:pt x="16" y="1"/>
                    <a:pt x="15"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9" name="îSľîḋê"/>
            <p:cNvSpPr/>
            <p:nvPr/>
          </p:nvSpPr>
          <p:spPr bwMode="auto">
            <a:xfrm>
              <a:off x="5505450" y="3698876"/>
              <a:ext cx="342900" cy="1660525"/>
            </a:xfrm>
            <a:custGeom>
              <a:avLst/>
              <a:gdLst>
                <a:gd name="T0" fmla="*/ 62 w 63"/>
                <a:gd name="T1" fmla="*/ 68 h 305"/>
                <a:gd name="T2" fmla="*/ 35 w 63"/>
                <a:gd name="T3" fmla="*/ 305 h 305"/>
                <a:gd name="T4" fmla="*/ 22 w 63"/>
                <a:gd name="T5" fmla="*/ 305 h 305"/>
                <a:gd name="T6" fmla="*/ 6 w 63"/>
                <a:gd name="T7" fmla="*/ 77 h 305"/>
                <a:gd name="T8" fmla="*/ 62 w 63"/>
                <a:gd name="T9" fmla="*/ 68 h 305"/>
              </a:gdLst>
              <a:ahLst/>
              <a:cxnLst>
                <a:cxn ang="0">
                  <a:pos x="T0" y="T1"/>
                </a:cxn>
                <a:cxn ang="0">
                  <a:pos x="T2" y="T3"/>
                </a:cxn>
                <a:cxn ang="0">
                  <a:pos x="T4" y="T5"/>
                </a:cxn>
                <a:cxn ang="0">
                  <a:pos x="T6" y="T7"/>
                </a:cxn>
                <a:cxn ang="0">
                  <a:pos x="T8" y="T9"/>
                </a:cxn>
              </a:cxnLst>
              <a:rect l="0" t="0" r="r" b="b"/>
              <a:pathLst>
                <a:path w="63" h="305">
                  <a:moveTo>
                    <a:pt x="62" y="68"/>
                  </a:moveTo>
                  <a:cubicBezTo>
                    <a:pt x="63" y="69"/>
                    <a:pt x="35" y="305"/>
                    <a:pt x="35" y="305"/>
                  </a:cubicBezTo>
                  <a:cubicBezTo>
                    <a:pt x="22" y="305"/>
                    <a:pt x="22" y="305"/>
                    <a:pt x="22" y="305"/>
                  </a:cubicBezTo>
                  <a:cubicBezTo>
                    <a:pt x="22" y="305"/>
                    <a:pt x="0" y="153"/>
                    <a:pt x="6" y="77"/>
                  </a:cubicBezTo>
                  <a:cubicBezTo>
                    <a:pt x="12" y="0"/>
                    <a:pt x="62" y="68"/>
                    <a:pt x="62" y="6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40" name="íṩḻïḍé"/>
            <p:cNvSpPr/>
            <p:nvPr/>
          </p:nvSpPr>
          <p:spPr bwMode="auto">
            <a:xfrm>
              <a:off x="5864225" y="3573463"/>
              <a:ext cx="311150" cy="1806575"/>
            </a:xfrm>
            <a:custGeom>
              <a:avLst/>
              <a:gdLst>
                <a:gd name="T0" fmla="*/ 26 w 57"/>
                <a:gd name="T1" fmla="*/ 332 h 332"/>
                <a:gd name="T2" fmla="*/ 49 w 57"/>
                <a:gd name="T3" fmla="*/ 71 h 332"/>
                <a:gd name="T4" fmla="*/ 0 w 57"/>
                <a:gd name="T5" fmla="*/ 56 h 332"/>
                <a:gd name="T6" fmla="*/ 6 w 57"/>
                <a:gd name="T7" fmla="*/ 316 h 332"/>
                <a:gd name="T8" fmla="*/ 6 w 57"/>
                <a:gd name="T9" fmla="*/ 332 h 332"/>
                <a:gd name="T10" fmla="*/ 26 w 57"/>
                <a:gd name="T11" fmla="*/ 332 h 332"/>
              </a:gdLst>
              <a:ahLst/>
              <a:cxnLst>
                <a:cxn ang="0">
                  <a:pos x="T0" y="T1"/>
                </a:cxn>
                <a:cxn ang="0">
                  <a:pos x="T2" y="T3"/>
                </a:cxn>
                <a:cxn ang="0">
                  <a:pos x="T4" y="T5"/>
                </a:cxn>
                <a:cxn ang="0">
                  <a:pos x="T6" y="T7"/>
                </a:cxn>
                <a:cxn ang="0">
                  <a:pos x="T8" y="T9"/>
                </a:cxn>
                <a:cxn ang="0">
                  <a:pos x="T10" y="T11"/>
                </a:cxn>
              </a:cxnLst>
              <a:rect l="0" t="0" r="r" b="b"/>
              <a:pathLst>
                <a:path w="57" h="332">
                  <a:moveTo>
                    <a:pt x="26" y="332"/>
                  </a:moveTo>
                  <a:cubicBezTo>
                    <a:pt x="26" y="332"/>
                    <a:pt x="57" y="142"/>
                    <a:pt x="49" y="71"/>
                  </a:cubicBezTo>
                  <a:cubicBezTo>
                    <a:pt x="42" y="0"/>
                    <a:pt x="0" y="56"/>
                    <a:pt x="0" y="56"/>
                  </a:cubicBezTo>
                  <a:cubicBezTo>
                    <a:pt x="6" y="316"/>
                    <a:pt x="6" y="316"/>
                    <a:pt x="6" y="316"/>
                  </a:cubicBezTo>
                  <a:cubicBezTo>
                    <a:pt x="6" y="332"/>
                    <a:pt x="6" y="332"/>
                    <a:pt x="6" y="332"/>
                  </a:cubicBezTo>
                  <a:lnTo>
                    <a:pt x="26" y="332"/>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41" name="ïṥḻïḍè"/>
            <p:cNvSpPr/>
            <p:nvPr/>
          </p:nvSpPr>
          <p:spPr bwMode="auto">
            <a:xfrm>
              <a:off x="5776913" y="2320926"/>
              <a:ext cx="327025" cy="490538"/>
            </a:xfrm>
            <a:custGeom>
              <a:avLst/>
              <a:gdLst>
                <a:gd name="T0" fmla="*/ 56 w 60"/>
                <a:gd name="T1" fmla="*/ 76 h 90"/>
                <a:gd name="T2" fmla="*/ 60 w 60"/>
                <a:gd name="T3" fmla="*/ 59 h 90"/>
                <a:gd name="T4" fmla="*/ 52 w 60"/>
                <a:gd name="T5" fmla="*/ 23 h 90"/>
                <a:gd name="T6" fmla="*/ 17 w 60"/>
                <a:gd name="T7" fmla="*/ 4 h 90"/>
                <a:gd name="T8" fmla="*/ 5 w 60"/>
                <a:gd name="T9" fmla="*/ 48 h 90"/>
                <a:gd name="T10" fmla="*/ 21 w 60"/>
                <a:gd name="T11" fmla="*/ 79 h 90"/>
                <a:gd name="T12" fmla="*/ 56 w 60"/>
                <a:gd name="T13" fmla="*/ 76 h 90"/>
              </a:gdLst>
              <a:ahLst/>
              <a:cxnLst>
                <a:cxn ang="0">
                  <a:pos x="T0" y="T1"/>
                </a:cxn>
                <a:cxn ang="0">
                  <a:pos x="T2" y="T3"/>
                </a:cxn>
                <a:cxn ang="0">
                  <a:pos x="T4" y="T5"/>
                </a:cxn>
                <a:cxn ang="0">
                  <a:pos x="T6" y="T7"/>
                </a:cxn>
                <a:cxn ang="0">
                  <a:pos x="T8" y="T9"/>
                </a:cxn>
                <a:cxn ang="0">
                  <a:pos x="T10" y="T11"/>
                </a:cxn>
                <a:cxn ang="0">
                  <a:pos x="T12" y="T13"/>
                </a:cxn>
              </a:cxnLst>
              <a:rect l="0" t="0" r="r" b="b"/>
              <a:pathLst>
                <a:path w="60" h="90">
                  <a:moveTo>
                    <a:pt x="56" y="76"/>
                  </a:moveTo>
                  <a:cubicBezTo>
                    <a:pt x="58" y="71"/>
                    <a:pt x="60" y="66"/>
                    <a:pt x="60" y="59"/>
                  </a:cubicBezTo>
                  <a:cubicBezTo>
                    <a:pt x="60" y="47"/>
                    <a:pt x="58" y="34"/>
                    <a:pt x="52" y="23"/>
                  </a:cubicBezTo>
                  <a:cubicBezTo>
                    <a:pt x="46" y="11"/>
                    <a:pt x="31" y="0"/>
                    <a:pt x="17" y="4"/>
                  </a:cubicBezTo>
                  <a:cubicBezTo>
                    <a:pt x="0" y="10"/>
                    <a:pt x="3" y="33"/>
                    <a:pt x="5" y="48"/>
                  </a:cubicBezTo>
                  <a:cubicBezTo>
                    <a:pt x="7" y="60"/>
                    <a:pt x="12" y="72"/>
                    <a:pt x="21" y="79"/>
                  </a:cubicBezTo>
                  <a:cubicBezTo>
                    <a:pt x="35" y="90"/>
                    <a:pt x="49" y="87"/>
                    <a:pt x="56" y="76"/>
                  </a:cubicBezTo>
                  <a:close/>
                </a:path>
              </a:pathLst>
            </a:custGeom>
            <a:solidFill>
              <a:srgbClr val="DBCC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97500" lnSpcReduction="10000"/>
            </a:bodyPr>
            <a:lstStyle/>
            <a:p>
              <a:pPr algn="ctr"/>
              <a:endParaRPr sz="2400"/>
            </a:p>
          </p:txBody>
        </p:sp>
        <p:sp>
          <p:nvSpPr>
            <p:cNvPr id="142" name="íŝlîḓé"/>
            <p:cNvSpPr/>
            <p:nvPr/>
          </p:nvSpPr>
          <p:spPr bwMode="auto">
            <a:xfrm>
              <a:off x="5281613" y="3654426"/>
              <a:ext cx="98425" cy="169863"/>
            </a:xfrm>
            <a:custGeom>
              <a:avLst/>
              <a:gdLst>
                <a:gd name="T0" fmla="*/ 16 w 18"/>
                <a:gd name="T1" fmla="*/ 19 h 31"/>
                <a:gd name="T2" fmla="*/ 15 w 18"/>
                <a:gd name="T3" fmla="*/ 20 h 31"/>
                <a:gd name="T4" fmla="*/ 14 w 18"/>
                <a:gd name="T5" fmla="*/ 20 h 31"/>
                <a:gd name="T6" fmla="*/ 13 w 18"/>
                <a:gd name="T7" fmla="*/ 20 h 31"/>
                <a:gd name="T8" fmla="*/ 12 w 18"/>
                <a:gd name="T9" fmla="*/ 26 h 31"/>
                <a:gd name="T10" fmla="*/ 10 w 18"/>
                <a:gd name="T11" fmla="*/ 30 h 31"/>
                <a:gd name="T12" fmla="*/ 6 w 18"/>
                <a:gd name="T13" fmla="*/ 31 h 31"/>
                <a:gd name="T14" fmla="*/ 2 w 18"/>
                <a:gd name="T15" fmla="*/ 28 h 31"/>
                <a:gd name="T16" fmla="*/ 2 w 18"/>
                <a:gd name="T17" fmla="*/ 19 h 31"/>
                <a:gd name="T18" fmla="*/ 8 w 18"/>
                <a:gd name="T19" fmla="*/ 1 h 31"/>
                <a:gd name="T20" fmla="*/ 9 w 18"/>
                <a:gd name="T21" fmla="*/ 0 h 31"/>
                <a:gd name="T22" fmla="*/ 11 w 18"/>
                <a:gd name="T23" fmla="*/ 0 h 31"/>
                <a:gd name="T24" fmla="*/ 18 w 18"/>
                <a:gd name="T25" fmla="*/ 6 h 31"/>
                <a:gd name="T26" fmla="*/ 16 w 1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1">
                  <a:moveTo>
                    <a:pt x="16" y="19"/>
                  </a:moveTo>
                  <a:cubicBezTo>
                    <a:pt x="16" y="19"/>
                    <a:pt x="16" y="20"/>
                    <a:pt x="15" y="20"/>
                  </a:cubicBezTo>
                  <a:cubicBezTo>
                    <a:pt x="14" y="20"/>
                    <a:pt x="14" y="20"/>
                    <a:pt x="14" y="20"/>
                  </a:cubicBezTo>
                  <a:cubicBezTo>
                    <a:pt x="14" y="20"/>
                    <a:pt x="14" y="20"/>
                    <a:pt x="13" y="20"/>
                  </a:cubicBezTo>
                  <a:cubicBezTo>
                    <a:pt x="12" y="22"/>
                    <a:pt x="12" y="24"/>
                    <a:pt x="12" y="26"/>
                  </a:cubicBezTo>
                  <a:cubicBezTo>
                    <a:pt x="12" y="28"/>
                    <a:pt x="11" y="30"/>
                    <a:pt x="10" y="30"/>
                  </a:cubicBezTo>
                  <a:cubicBezTo>
                    <a:pt x="9" y="31"/>
                    <a:pt x="7" y="31"/>
                    <a:pt x="6" y="31"/>
                  </a:cubicBezTo>
                  <a:cubicBezTo>
                    <a:pt x="5" y="30"/>
                    <a:pt x="3" y="29"/>
                    <a:pt x="2" y="28"/>
                  </a:cubicBezTo>
                  <a:cubicBezTo>
                    <a:pt x="0" y="25"/>
                    <a:pt x="1" y="22"/>
                    <a:pt x="2" y="19"/>
                  </a:cubicBezTo>
                  <a:cubicBezTo>
                    <a:pt x="4" y="13"/>
                    <a:pt x="6" y="7"/>
                    <a:pt x="8" y="1"/>
                  </a:cubicBezTo>
                  <a:cubicBezTo>
                    <a:pt x="9" y="0"/>
                    <a:pt x="9" y="0"/>
                    <a:pt x="9" y="0"/>
                  </a:cubicBezTo>
                  <a:cubicBezTo>
                    <a:pt x="9" y="0"/>
                    <a:pt x="10" y="0"/>
                    <a:pt x="11" y="0"/>
                  </a:cubicBezTo>
                  <a:cubicBezTo>
                    <a:pt x="14" y="2"/>
                    <a:pt x="18" y="2"/>
                    <a:pt x="18" y="6"/>
                  </a:cubicBezTo>
                  <a:cubicBezTo>
                    <a:pt x="17" y="10"/>
                    <a:pt x="17" y="15"/>
                    <a:pt x="16" y="19"/>
                  </a:cubicBezTo>
                  <a:close/>
                </a:path>
              </a:pathLst>
            </a:custGeom>
            <a:solidFill>
              <a:srgbClr val="DBCC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3" name="isḻiḓè"/>
            <p:cNvSpPr/>
            <p:nvPr/>
          </p:nvSpPr>
          <p:spPr bwMode="auto">
            <a:xfrm>
              <a:off x="5313363" y="2784476"/>
              <a:ext cx="474663" cy="914400"/>
            </a:xfrm>
            <a:custGeom>
              <a:avLst/>
              <a:gdLst>
                <a:gd name="T0" fmla="*/ 23 w 87"/>
                <a:gd name="T1" fmla="*/ 63 h 168"/>
                <a:gd name="T2" fmla="*/ 42 w 87"/>
                <a:gd name="T3" fmla="*/ 30 h 168"/>
                <a:gd name="T4" fmla="*/ 49 w 87"/>
                <a:gd name="T5" fmla="*/ 19 h 168"/>
                <a:gd name="T6" fmla="*/ 57 w 87"/>
                <a:gd name="T7" fmla="*/ 10 h 168"/>
                <a:gd name="T8" fmla="*/ 62 w 87"/>
                <a:gd name="T9" fmla="*/ 3 h 168"/>
                <a:gd name="T10" fmla="*/ 73 w 87"/>
                <a:gd name="T11" fmla="*/ 3 h 168"/>
                <a:gd name="T12" fmla="*/ 84 w 87"/>
                <a:gd name="T13" fmla="*/ 10 h 168"/>
                <a:gd name="T14" fmla="*/ 79 w 87"/>
                <a:gd name="T15" fmla="*/ 28 h 168"/>
                <a:gd name="T16" fmla="*/ 68 w 87"/>
                <a:gd name="T17" fmla="*/ 42 h 168"/>
                <a:gd name="T18" fmla="*/ 49 w 87"/>
                <a:gd name="T19" fmla="*/ 72 h 168"/>
                <a:gd name="T20" fmla="*/ 35 w 87"/>
                <a:gd name="T21" fmla="*/ 97 h 168"/>
                <a:gd name="T22" fmla="*/ 22 w 87"/>
                <a:gd name="T23" fmla="*/ 141 h 168"/>
                <a:gd name="T24" fmla="*/ 13 w 87"/>
                <a:gd name="T25" fmla="*/ 168 h 168"/>
                <a:gd name="T26" fmla="*/ 0 w 87"/>
                <a:gd name="T27" fmla="*/ 165 h 168"/>
                <a:gd name="T28" fmla="*/ 15 w 87"/>
                <a:gd name="T29" fmla="*/ 87 h 168"/>
                <a:gd name="T30" fmla="*/ 18 w 87"/>
                <a:gd name="T31" fmla="*/ 76 h 168"/>
                <a:gd name="T32" fmla="*/ 23 w 87"/>
                <a:gd name="T33" fmla="*/ 6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168">
                  <a:moveTo>
                    <a:pt x="23" y="63"/>
                  </a:moveTo>
                  <a:cubicBezTo>
                    <a:pt x="29" y="52"/>
                    <a:pt x="35" y="41"/>
                    <a:pt x="42" y="30"/>
                  </a:cubicBezTo>
                  <a:cubicBezTo>
                    <a:pt x="44" y="26"/>
                    <a:pt x="46" y="22"/>
                    <a:pt x="49" y="19"/>
                  </a:cubicBezTo>
                  <a:cubicBezTo>
                    <a:pt x="52" y="16"/>
                    <a:pt x="55" y="13"/>
                    <a:pt x="57" y="10"/>
                  </a:cubicBezTo>
                  <a:cubicBezTo>
                    <a:pt x="59" y="7"/>
                    <a:pt x="60" y="4"/>
                    <a:pt x="62" y="3"/>
                  </a:cubicBezTo>
                  <a:cubicBezTo>
                    <a:pt x="66" y="0"/>
                    <a:pt x="70" y="1"/>
                    <a:pt x="73" y="3"/>
                  </a:cubicBezTo>
                  <a:cubicBezTo>
                    <a:pt x="78" y="4"/>
                    <a:pt x="82" y="6"/>
                    <a:pt x="84" y="10"/>
                  </a:cubicBezTo>
                  <a:cubicBezTo>
                    <a:pt x="87" y="16"/>
                    <a:pt x="83" y="23"/>
                    <a:pt x="79" y="28"/>
                  </a:cubicBezTo>
                  <a:cubicBezTo>
                    <a:pt x="75" y="33"/>
                    <a:pt x="71" y="37"/>
                    <a:pt x="68" y="42"/>
                  </a:cubicBezTo>
                  <a:cubicBezTo>
                    <a:pt x="61" y="52"/>
                    <a:pt x="56" y="62"/>
                    <a:pt x="49" y="72"/>
                  </a:cubicBezTo>
                  <a:cubicBezTo>
                    <a:pt x="43" y="80"/>
                    <a:pt x="40" y="88"/>
                    <a:pt x="35" y="97"/>
                  </a:cubicBezTo>
                  <a:cubicBezTo>
                    <a:pt x="28" y="111"/>
                    <a:pt x="25" y="126"/>
                    <a:pt x="22" y="141"/>
                  </a:cubicBezTo>
                  <a:cubicBezTo>
                    <a:pt x="20" y="150"/>
                    <a:pt x="18" y="160"/>
                    <a:pt x="13" y="168"/>
                  </a:cubicBezTo>
                  <a:cubicBezTo>
                    <a:pt x="0" y="165"/>
                    <a:pt x="0" y="165"/>
                    <a:pt x="0" y="165"/>
                  </a:cubicBezTo>
                  <a:cubicBezTo>
                    <a:pt x="5" y="139"/>
                    <a:pt x="10" y="113"/>
                    <a:pt x="15" y="87"/>
                  </a:cubicBezTo>
                  <a:cubicBezTo>
                    <a:pt x="16" y="83"/>
                    <a:pt x="17" y="80"/>
                    <a:pt x="18" y="76"/>
                  </a:cubicBezTo>
                  <a:cubicBezTo>
                    <a:pt x="19" y="71"/>
                    <a:pt x="21" y="67"/>
                    <a:pt x="23" y="6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44" name="ïşļidê"/>
            <p:cNvSpPr/>
            <p:nvPr/>
          </p:nvSpPr>
          <p:spPr bwMode="auto">
            <a:xfrm>
              <a:off x="5749925" y="2195513"/>
              <a:ext cx="392113" cy="604838"/>
            </a:xfrm>
            <a:custGeom>
              <a:avLst/>
              <a:gdLst>
                <a:gd name="T0" fmla="*/ 2 w 72"/>
                <a:gd name="T1" fmla="*/ 39 h 111"/>
                <a:gd name="T2" fmla="*/ 1 w 72"/>
                <a:gd name="T3" fmla="*/ 66 h 111"/>
                <a:gd name="T4" fmla="*/ 2 w 72"/>
                <a:gd name="T5" fmla="*/ 81 h 111"/>
                <a:gd name="T6" fmla="*/ 37 w 72"/>
                <a:gd name="T7" fmla="*/ 111 h 111"/>
                <a:gd name="T8" fmla="*/ 54 w 72"/>
                <a:gd name="T9" fmla="*/ 104 h 111"/>
                <a:gd name="T10" fmla="*/ 58 w 72"/>
                <a:gd name="T11" fmla="*/ 88 h 111"/>
                <a:gd name="T12" fmla="*/ 59 w 72"/>
                <a:gd name="T13" fmla="*/ 55 h 111"/>
                <a:gd name="T14" fmla="*/ 60 w 72"/>
                <a:gd name="T15" fmla="*/ 41 h 111"/>
                <a:gd name="T16" fmla="*/ 65 w 72"/>
                <a:gd name="T17" fmla="*/ 34 h 111"/>
                <a:gd name="T18" fmla="*/ 71 w 72"/>
                <a:gd name="T19" fmla="*/ 11 h 111"/>
                <a:gd name="T20" fmla="*/ 70 w 72"/>
                <a:gd name="T21" fmla="*/ 5 h 111"/>
                <a:gd name="T22" fmla="*/ 55 w 72"/>
                <a:gd name="T23" fmla="*/ 3 h 111"/>
                <a:gd name="T24" fmla="*/ 41 w 72"/>
                <a:gd name="T25" fmla="*/ 11 h 111"/>
                <a:gd name="T26" fmla="*/ 31 w 72"/>
                <a:gd name="T27" fmla="*/ 13 h 111"/>
                <a:gd name="T28" fmla="*/ 2 w 72"/>
                <a:gd name="T29" fmla="*/ 3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11">
                  <a:moveTo>
                    <a:pt x="2" y="39"/>
                  </a:moveTo>
                  <a:cubicBezTo>
                    <a:pt x="0" y="48"/>
                    <a:pt x="1" y="57"/>
                    <a:pt x="1" y="66"/>
                  </a:cubicBezTo>
                  <a:cubicBezTo>
                    <a:pt x="1" y="71"/>
                    <a:pt x="1" y="76"/>
                    <a:pt x="2" y="81"/>
                  </a:cubicBezTo>
                  <a:cubicBezTo>
                    <a:pt x="5" y="98"/>
                    <a:pt x="20" y="111"/>
                    <a:pt x="37" y="111"/>
                  </a:cubicBezTo>
                  <a:cubicBezTo>
                    <a:pt x="43" y="111"/>
                    <a:pt x="50" y="109"/>
                    <a:pt x="54" y="104"/>
                  </a:cubicBezTo>
                  <a:cubicBezTo>
                    <a:pt x="57" y="99"/>
                    <a:pt x="58" y="94"/>
                    <a:pt x="58" y="88"/>
                  </a:cubicBezTo>
                  <a:cubicBezTo>
                    <a:pt x="59" y="77"/>
                    <a:pt x="59" y="66"/>
                    <a:pt x="59" y="55"/>
                  </a:cubicBezTo>
                  <a:cubicBezTo>
                    <a:pt x="58" y="50"/>
                    <a:pt x="58" y="45"/>
                    <a:pt x="60" y="41"/>
                  </a:cubicBezTo>
                  <a:cubicBezTo>
                    <a:pt x="61" y="39"/>
                    <a:pt x="63" y="37"/>
                    <a:pt x="65" y="34"/>
                  </a:cubicBezTo>
                  <a:cubicBezTo>
                    <a:pt x="70" y="28"/>
                    <a:pt x="72" y="19"/>
                    <a:pt x="71" y="11"/>
                  </a:cubicBezTo>
                  <a:cubicBezTo>
                    <a:pt x="71" y="9"/>
                    <a:pt x="71" y="7"/>
                    <a:pt x="70" y="5"/>
                  </a:cubicBezTo>
                  <a:cubicBezTo>
                    <a:pt x="67" y="0"/>
                    <a:pt x="60" y="1"/>
                    <a:pt x="55" y="3"/>
                  </a:cubicBezTo>
                  <a:cubicBezTo>
                    <a:pt x="50" y="5"/>
                    <a:pt x="46" y="9"/>
                    <a:pt x="41" y="11"/>
                  </a:cubicBezTo>
                  <a:cubicBezTo>
                    <a:pt x="38" y="12"/>
                    <a:pt x="34" y="12"/>
                    <a:pt x="31" y="13"/>
                  </a:cubicBezTo>
                  <a:cubicBezTo>
                    <a:pt x="19" y="16"/>
                    <a:pt x="5" y="27"/>
                    <a:pt x="2" y="39"/>
                  </a:cubicBezTo>
                  <a:close/>
                </a:path>
              </a:pathLst>
            </a:custGeom>
            <a:solidFill>
              <a:srgbClr val="8C6239"/>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45" name="iSļïdé"/>
            <p:cNvSpPr/>
            <p:nvPr/>
          </p:nvSpPr>
          <p:spPr bwMode="auto">
            <a:xfrm>
              <a:off x="5864225" y="5353051"/>
              <a:ext cx="387350" cy="152400"/>
            </a:xfrm>
            <a:custGeom>
              <a:avLst/>
              <a:gdLst>
                <a:gd name="T0" fmla="*/ 22 w 71"/>
                <a:gd name="T1" fmla="*/ 22 h 28"/>
                <a:gd name="T2" fmla="*/ 20 w 71"/>
                <a:gd name="T3" fmla="*/ 27 h 28"/>
                <a:gd name="T4" fmla="*/ 10 w 71"/>
                <a:gd name="T5" fmla="*/ 28 h 28"/>
                <a:gd name="T6" fmla="*/ 7 w 71"/>
                <a:gd name="T7" fmla="*/ 27 h 28"/>
                <a:gd name="T8" fmla="*/ 5 w 71"/>
                <a:gd name="T9" fmla="*/ 26 h 28"/>
                <a:gd name="T10" fmla="*/ 0 w 71"/>
                <a:gd name="T11" fmla="*/ 20 h 28"/>
                <a:gd name="T12" fmla="*/ 1 w 71"/>
                <a:gd name="T13" fmla="*/ 15 h 28"/>
                <a:gd name="T14" fmla="*/ 3 w 71"/>
                <a:gd name="T15" fmla="*/ 2 h 28"/>
                <a:gd name="T16" fmla="*/ 28 w 71"/>
                <a:gd name="T17" fmla="*/ 1 h 28"/>
                <a:gd name="T18" fmla="*/ 27 w 71"/>
                <a:gd name="T19" fmla="*/ 8 h 28"/>
                <a:gd name="T20" fmla="*/ 48 w 71"/>
                <a:gd name="T21" fmla="*/ 8 h 28"/>
                <a:gd name="T22" fmla="*/ 59 w 71"/>
                <a:gd name="T23" fmla="*/ 8 h 28"/>
                <a:gd name="T24" fmla="*/ 69 w 71"/>
                <a:gd name="T25" fmla="*/ 8 h 28"/>
                <a:gd name="T26" fmla="*/ 70 w 71"/>
                <a:gd name="T27" fmla="*/ 11 h 28"/>
                <a:gd name="T28" fmla="*/ 70 w 71"/>
                <a:gd name="T29" fmla="*/ 14 h 28"/>
                <a:gd name="T30" fmla="*/ 68 w 71"/>
                <a:gd name="T31" fmla="*/ 17 h 28"/>
                <a:gd name="T32" fmla="*/ 22 w 71"/>
                <a:gd name="T33"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28">
                  <a:moveTo>
                    <a:pt x="22" y="22"/>
                  </a:moveTo>
                  <a:cubicBezTo>
                    <a:pt x="26" y="24"/>
                    <a:pt x="22" y="26"/>
                    <a:pt x="20" y="27"/>
                  </a:cubicBezTo>
                  <a:cubicBezTo>
                    <a:pt x="17" y="27"/>
                    <a:pt x="13" y="28"/>
                    <a:pt x="10" y="28"/>
                  </a:cubicBezTo>
                  <a:cubicBezTo>
                    <a:pt x="9" y="28"/>
                    <a:pt x="8" y="27"/>
                    <a:pt x="7" y="27"/>
                  </a:cubicBezTo>
                  <a:cubicBezTo>
                    <a:pt x="6" y="27"/>
                    <a:pt x="6" y="26"/>
                    <a:pt x="5" y="26"/>
                  </a:cubicBezTo>
                  <a:cubicBezTo>
                    <a:pt x="4" y="24"/>
                    <a:pt x="1" y="22"/>
                    <a:pt x="0" y="20"/>
                  </a:cubicBezTo>
                  <a:cubicBezTo>
                    <a:pt x="0" y="18"/>
                    <a:pt x="0" y="17"/>
                    <a:pt x="1" y="15"/>
                  </a:cubicBezTo>
                  <a:cubicBezTo>
                    <a:pt x="2" y="12"/>
                    <a:pt x="4" y="6"/>
                    <a:pt x="3" y="2"/>
                  </a:cubicBezTo>
                  <a:cubicBezTo>
                    <a:pt x="11" y="2"/>
                    <a:pt x="21" y="0"/>
                    <a:pt x="28" y="1"/>
                  </a:cubicBezTo>
                  <a:cubicBezTo>
                    <a:pt x="27" y="4"/>
                    <a:pt x="28" y="6"/>
                    <a:pt x="27" y="8"/>
                  </a:cubicBezTo>
                  <a:cubicBezTo>
                    <a:pt x="27" y="7"/>
                    <a:pt x="46" y="8"/>
                    <a:pt x="48" y="8"/>
                  </a:cubicBezTo>
                  <a:cubicBezTo>
                    <a:pt x="52" y="8"/>
                    <a:pt x="56" y="8"/>
                    <a:pt x="59" y="8"/>
                  </a:cubicBezTo>
                  <a:cubicBezTo>
                    <a:pt x="62" y="8"/>
                    <a:pt x="67" y="6"/>
                    <a:pt x="69" y="8"/>
                  </a:cubicBezTo>
                  <a:cubicBezTo>
                    <a:pt x="70" y="9"/>
                    <a:pt x="70" y="10"/>
                    <a:pt x="70" y="11"/>
                  </a:cubicBezTo>
                  <a:cubicBezTo>
                    <a:pt x="70" y="12"/>
                    <a:pt x="71" y="13"/>
                    <a:pt x="70" y="14"/>
                  </a:cubicBezTo>
                  <a:cubicBezTo>
                    <a:pt x="70" y="15"/>
                    <a:pt x="69" y="16"/>
                    <a:pt x="68" y="17"/>
                  </a:cubicBezTo>
                  <a:cubicBezTo>
                    <a:pt x="54" y="25"/>
                    <a:pt x="38" y="19"/>
                    <a:pt x="22" y="22"/>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6" name="iślîḋé"/>
            <p:cNvSpPr/>
            <p:nvPr/>
          </p:nvSpPr>
          <p:spPr bwMode="auto">
            <a:xfrm>
              <a:off x="5597525" y="5326063"/>
              <a:ext cx="130175" cy="168275"/>
            </a:xfrm>
            <a:custGeom>
              <a:avLst/>
              <a:gdLst>
                <a:gd name="T0" fmla="*/ 5 w 24"/>
                <a:gd name="T1" fmla="*/ 1 h 31"/>
                <a:gd name="T2" fmla="*/ 3 w 24"/>
                <a:gd name="T3" fmla="*/ 1 h 31"/>
                <a:gd name="T4" fmla="*/ 2 w 24"/>
                <a:gd name="T5" fmla="*/ 2 h 31"/>
                <a:gd name="T6" fmla="*/ 2 w 24"/>
                <a:gd name="T7" fmla="*/ 12 h 31"/>
                <a:gd name="T8" fmla="*/ 1 w 24"/>
                <a:gd name="T9" fmla="*/ 25 h 31"/>
                <a:gd name="T10" fmla="*/ 2 w 24"/>
                <a:gd name="T11" fmla="*/ 27 h 31"/>
                <a:gd name="T12" fmla="*/ 3 w 24"/>
                <a:gd name="T13" fmla="*/ 28 h 31"/>
                <a:gd name="T14" fmla="*/ 20 w 24"/>
                <a:gd name="T15" fmla="*/ 28 h 31"/>
                <a:gd name="T16" fmla="*/ 21 w 24"/>
                <a:gd name="T17" fmla="*/ 27 h 31"/>
                <a:gd name="T18" fmla="*/ 22 w 24"/>
                <a:gd name="T19" fmla="*/ 26 h 31"/>
                <a:gd name="T20" fmla="*/ 22 w 24"/>
                <a:gd name="T21" fmla="*/ 4 h 31"/>
                <a:gd name="T22" fmla="*/ 16 w 24"/>
                <a:gd name="T23" fmla="*/ 1 h 31"/>
                <a:gd name="T24" fmla="*/ 5 w 24"/>
                <a:gd name="T2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5" y="1"/>
                  </a:moveTo>
                  <a:cubicBezTo>
                    <a:pt x="4" y="1"/>
                    <a:pt x="3" y="1"/>
                    <a:pt x="3" y="1"/>
                  </a:cubicBezTo>
                  <a:cubicBezTo>
                    <a:pt x="2" y="1"/>
                    <a:pt x="2" y="2"/>
                    <a:pt x="2" y="2"/>
                  </a:cubicBezTo>
                  <a:cubicBezTo>
                    <a:pt x="1" y="5"/>
                    <a:pt x="2" y="9"/>
                    <a:pt x="2" y="12"/>
                  </a:cubicBezTo>
                  <a:cubicBezTo>
                    <a:pt x="2" y="16"/>
                    <a:pt x="0" y="20"/>
                    <a:pt x="1" y="25"/>
                  </a:cubicBezTo>
                  <a:cubicBezTo>
                    <a:pt x="1" y="25"/>
                    <a:pt x="1" y="26"/>
                    <a:pt x="2" y="27"/>
                  </a:cubicBezTo>
                  <a:cubicBezTo>
                    <a:pt x="2" y="27"/>
                    <a:pt x="3" y="27"/>
                    <a:pt x="3" y="28"/>
                  </a:cubicBezTo>
                  <a:cubicBezTo>
                    <a:pt x="8" y="31"/>
                    <a:pt x="15" y="31"/>
                    <a:pt x="20" y="28"/>
                  </a:cubicBezTo>
                  <a:cubicBezTo>
                    <a:pt x="21" y="27"/>
                    <a:pt x="21" y="27"/>
                    <a:pt x="21" y="27"/>
                  </a:cubicBezTo>
                  <a:cubicBezTo>
                    <a:pt x="21" y="27"/>
                    <a:pt x="21" y="26"/>
                    <a:pt x="22" y="26"/>
                  </a:cubicBezTo>
                  <a:cubicBezTo>
                    <a:pt x="22" y="19"/>
                    <a:pt x="24" y="10"/>
                    <a:pt x="22" y="4"/>
                  </a:cubicBezTo>
                  <a:cubicBezTo>
                    <a:pt x="21" y="0"/>
                    <a:pt x="19" y="1"/>
                    <a:pt x="16" y="1"/>
                  </a:cubicBezTo>
                  <a:cubicBezTo>
                    <a:pt x="12" y="1"/>
                    <a:pt x="8" y="1"/>
                    <a:pt x="5" y="1"/>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7" name="íṣḷîḍe"/>
            <p:cNvSpPr/>
            <p:nvPr/>
          </p:nvSpPr>
          <p:spPr bwMode="auto">
            <a:xfrm>
              <a:off x="5035550" y="3730626"/>
              <a:ext cx="577850" cy="398463"/>
            </a:xfrm>
            <a:custGeom>
              <a:avLst/>
              <a:gdLst>
                <a:gd name="T0" fmla="*/ 89 w 106"/>
                <a:gd name="T1" fmla="*/ 0 h 73"/>
                <a:gd name="T2" fmla="*/ 93 w 106"/>
                <a:gd name="T3" fmla="*/ 0 h 73"/>
                <a:gd name="T4" fmla="*/ 97 w 106"/>
                <a:gd name="T5" fmla="*/ 5 h 73"/>
                <a:gd name="T6" fmla="*/ 106 w 106"/>
                <a:gd name="T7" fmla="*/ 54 h 73"/>
                <a:gd name="T8" fmla="*/ 106 w 106"/>
                <a:gd name="T9" fmla="*/ 56 h 73"/>
                <a:gd name="T10" fmla="*/ 104 w 106"/>
                <a:gd name="T11" fmla="*/ 58 h 73"/>
                <a:gd name="T12" fmla="*/ 24 w 106"/>
                <a:gd name="T13" fmla="*/ 73 h 73"/>
                <a:gd name="T14" fmla="*/ 18 w 106"/>
                <a:gd name="T15" fmla="*/ 72 h 73"/>
                <a:gd name="T16" fmla="*/ 15 w 106"/>
                <a:gd name="T17" fmla="*/ 68 h 73"/>
                <a:gd name="T18" fmla="*/ 6 w 106"/>
                <a:gd name="T19" fmla="*/ 42 h 73"/>
                <a:gd name="T20" fmla="*/ 4 w 106"/>
                <a:gd name="T21" fmla="*/ 22 h 73"/>
                <a:gd name="T22" fmla="*/ 29 w 106"/>
                <a:gd name="T23" fmla="*/ 14 h 73"/>
                <a:gd name="T24" fmla="*/ 57 w 106"/>
                <a:gd name="T25" fmla="*/ 7 h 73"/>
                <a:gd name="T26" fmla="*/ 89 w 106"/>
                <a:gd name="T2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73">
                  <a:moveTo>
                    <a:pt x="89" y="0"/>
                  </a:moveTo>
                  <a:cubicBezTo>
                    <a:pt x="90" y="0"/>
                    <a:pt x="92" y="0"/>
                    <a:pt x="93" y="0"/>
                  </a:cubicBezTo>
                  <a:cubicBezTo>
                    <a:pt x="95" y="1"/>
                    <a:pt x="96" y="3"/>
                    <a:pt x="97" y="5"/>
                  </a:cubicBezTo>
                  <a:cubicBezTo>
                    <a:pt x="101" y="21"/>
                    <a:pt x="104" y="38"/>
                    <a:pt x="106" y="54"/>
                  </a:cubicBezTo>
                  <a:cubicBezTo>
                    <a:pt x="106" y="55"/>
                    <a:pt x="106" y="56"/>
                    <a:pt x="106" y="56"/>
                  </a:cubicBezTo>
                  <a:cubicBezTo>
                    <a:pt x="105" y="57"/>
                    <a:pt x="105" y="57"/>
                    <a:pt x="104" y="58"/>
                  </a:cubicBezTo>
                  <a:cubicBezTo>
                    <a:pt x="78" y="66"/>
                    <a:pt x="51" y="71"/>
                    <a:pt x="24" y="73"/>
                  </a:cubicBezTo>
                  <a:cubicBezTo>
                    <a:pt x="22" y="73"/>
                    <a:pt x="20" y="73"/>
                    <a:pt x="18" y="72"/>
                  </a:cubicBezTo>
                  <a:cubicBezTo>
                    <a:pt x="17" y="71"/>
                    <a:pt x="16" y="69"/>
                    <a:pt x="15" y="68"/>
                  </a:cubicBezTo>
                  <a:cubicBezTo>
                    <a:pt x="12" y="59"/>
                    <a:pt x="9" y="51"/>
                    <a:pt x="6" y="42"/>
                  </a:cubicBezTo>
                  <a:cubicBezTo>
                    <a:pt x="5" y="37"/>
                    <a:pt x="0" y="27"/>
                    <a:pt x="4" y="22"/>
                  </a:cubicBezTo>
                  <a:cubicBezTo>
                    <a:pt x="9" y="16"/>
                    <a:pt x="22" y="16"/>
                    <a:pt x="29" y="14"/>
                  </a:cubicBezTo>
                  <a:cubicBezTo>
                    <a:pt x="38" y="12"/>
                    <a:pt x="47" y="9"/>
                    <a:pt x="57" y="7"/>
                  </a:cubicBezTo>
                  <a:cubicBezTo>
                    <a:pt x="67" y="5"/>
                    <a:pt x="78" y="2"/>
                    <a:pt x="89" y="0"/>
                  </a:cubicBez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0000" lnSpcReduction="20000"/>
            </a:bodyPr>
            <a:lstStyle/>
            <a:p>
              <a:pPr algn="ctr"/>
              <a:endParaRPr sz="2400"/>
            </a:p>
          </p:txBody>
        </p:sp>
        <p:sp>
          <p:nvSpPr>
            <p:cNvPr id="148" name="işľïḍe"/>
            <p:cNvSpPr/>
            <p:nvPr/>
          </p:nvSpPr>
          <p:spPr bwMode="auto">
            <a:xfrm>
              <a:off x="5449888" y="2778126"/>
              <a:ext cx="812800" cy="1508125"/>
            </a:xfrm>
            <a:custGeom>
              <a:avLst/>
              <a:gdLst>
                <a:gd name="T0" fmla="*/ 0 w 149"/>
                <a:gd name="T1" fmla="*/ 272 h 277"/>
                <a:gd name="T2" fmla="*/ 79 w 149"/>
                <a:gd name="T3" fmla="*/ 273 h 277"/>
                <a:gd name="T4" fmla="*/ 119 w 149"/>
                <a:gd name="T5" fmla="*/ 275 h 277"/>
                <a:gd name="T6" fmla="*/ 135 w 149"/>
                <a:gd name="T7" fmla="*/ 277 h 277"/>
                <a:gd name="T8" fmla="*/ 133 w 149"/>
                <a:gd name="T9" fmla="*/ 14 h 277"/>
                <a:gd name="T10" fmla="*/ 127 w 149"/>
                <a:gd name="T11" fmla="*/ 3 h 277"/>
                <a:gd name="T12" fmla="*/ 120 w 149"/>
                <a:gd name="T13" fmla="*/ 6 h 277"/>
                <a:gd name="T14" fmla="*/ 102 w 149"/>
                <a:gd name="T15" fmla="*/ 12 h 277"/>
                <a:gd name="T16" fmla="*/ 50 w 149"/>
                <a:gd name="T17" fmla="*/ 0 h 277"/>
                <a:gd name="T18" fmla="*/ 35 w 149"/>
                <a:gd name="T19" fmla="*/ 30 h 277"/>
                <a:gd name="T20" fmla="*/ 0 w 149"/>
                <a:gd name="T21" fmla="*/ 229 h 277"/>
                <a:gd name="T22" fmla="*/ 0 w 149"/>
                <a:gd name="T23" fmla="*/ 27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277">
                  <a:moveTo>
                    <a:pt x="0" y="272"/>
                  </a:moveTo>
                  <a:cubicBezTo>
                    <a:pt x="27" y="271"/>
                    <a:pt x="53" y="272"/>
                    <a:pt x="79" y="273"/>
                  </a:cubicBezTo>
                  <a:cubicBezTo>
                    <a:pt x="92" y="274"/>
                    <a:pt x="106" y="275"/>
                    <a:pt x="119" y="275"/>
                  </a:cubicBezTo>
                  <a:cubicBezTo>
                    <a:pt x="125" y="275"/>
                    <a:pt x="130" y="276"/>
                    <a:pt x="135" y="277"/>
                  </a:cubicBezTo>
                  <a:cubicBezTo>
                    <a:pt x="146" y="188"/>
                    <a:pt x="149" y="99"/>
                    <a:pt x="133" y="14"/>
                  </a:cubicBezTo>
                  <a:cubicBezTo>
                    <a:pt x="132" y="9"/>
                    <a:pt x="131" y="4"/>
                    <a:pt x="127" y="3"/>
                  </a:cubicBezTo>
                  <a:cubicBezTo>
                    <a:pt x="125" y="3"/>
                    <a:pt x="122" y="4"/>
                    <a:pt x="120" y="6"/>
                  </a:cubicBezTo>
                  <a:cubicBezTo>
                    <a:pt x="114" y="9"/>
                    <a:pt x="108" y="11"/>
                    <a:pt x="102" y="12"/>
                  </a:cubicBezTo>
                  <a:cubicBezTo>
                    <a:pt x="97" y="12"/>
                    <a:pt x="53" y="5"/>
                    <a:pt x="50" y="0"/>
                  </a:cubicBezTo>
                  <a:cubicBezTo>
                    <a:pt x="46" y="11"/>
                    <a:pt x="41" y="20"/>
                    <a:pt x="35" y="30"/>
                  </a:cubicBezTo>
                  <a:cubicBezTo>
                    <a:pt x="5" y="90"/>
                    <a:pt x="1" y="161"/>
                    <a:pt x="0" y="229"/>
                  </a:cubicBezTo>
                  <a:cubicBezTo>
                    <a:pt x="0" y="243"/>
                    <a:pt x="1" y="258"/>
                    <a:pt x="0" y="27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49" name="ïsḷîdé"/>
            <p:cNvSpPr/>
            <p:nvPr/>
          </p:nvSpPr>
          <p:spPr bwMode="auto">
            <a:xfrm>
              <a:off x="6415088" y="1908176"/>
              <a:ext cx="92075" cy="200025"/>
            </a:xfrm>
            <a:custGeom>
              <a:avLst/>
              <a:gdLst>
                <a:gd name="T0" fmla="*/ 5 w 17"/>
                <a:gd name="T1" fmla="*/ 12 h 37"/>
                <a:gd name="T2" fmla="*/ 6 w 17"/>
                <a:gd name="T3" fmla="*/ 5 h 37"/>
                <a:gd name="T4" fmla="*/ 11 w 17"/>
                <a:gd name="T5" fmla="*/ 1 h 37"/>
                <a:gd name="T6" fmla="*/ 15 w 17"/>
                <a:gd name="T7" fmla="*/ 6 h 37"/>
                <a:gd name="T8" fmla="*/ 13 w 17"/>
                <a:gd name="T9" fmla="*/ 37 h 37"/>
                <a:gd name="T10" fmla="*/ 2 w 17"/>
                <a:gd name="T11" fmla="*/ 35 h 37"/>
                <a:gd name="T12" fmla="*/ 3 w 17"/>
                <a:gd name="T13" fmla="*/ 22 h 37"/>
                <a:gd name="T14" fmla="*/ 2 w 17"/>
                <a:gd name="T15" fmla="*/ 9 h 37"/>
                <a:gd name="T16" fmla="*/ 4 w 17"/>
                <a:gd name="T17" fmla="*/ 9 h 37"/>
                <a:gd name="T18" fmla="*/ 5 w 17"/>
                <a:gd name="T19"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7">
                  <a:moveTo>
                    <a:pt x="5" y="12"/>
                  </a:moveTo>
                  <a:cubicBezTo>
                    <a:pt x="5" y="9"/>
                    <a:pt x="5" y="7"/>
                    <a:pt x="6" y="5"/>
                  </a:cubicBezTo>
                  <a:cubicBezTo>
                    <a:pt x="7" y="3"/>
                    <a:pt x="8" y="0"/>
                    <a:pt x="11" y="1"/>
                  </a:cubicBezTo>
                  <a:cubicBezTo>
                    <a:pt x="13" y="1"/>
                    <a:pt x="14" y="3"/>
                    <a:pt x="15" y="6"/>
                  </a:cubicBezTo>
                  <a:cubicBezTo>
                    <a:pt x="17" y="16"/>
                    <a:pt x="15" y="27"/>
                    <a:pt x="13" y="37"/>
                  </a:cubicBezTo>
                  <a:cubicBezTo>
                    <a:pt x="10" y="37"/>
                    <a:pt x="6" y="36"/>
                    <a:pt x="2" y="35"/>
                  </a:cubicBezTo>
                  <a:cubicBezTo>
                    <a:pt x="4" y="31"/>
                    <a:pt x="4" y="27"/>
                    <a:pt x="3" y="22"/>
                  </a:cubicBezTo>
                  <a:cubicBezTo>
                    <a:pt x="2" y="18"/>
                    <a:pt x="0" y="13"/>
                    <a:pt x="2" y="9"/>
                  </a:cubicBezTo>
                  <a:cubicBezTo>
                    <a:pt x="2" y="9"/>
                    <a:pt x="3" y="9"/>
                    <a:pt x="4" y="9"/>
                  </a:cubicBezTo>
                  <a:cubicBezTo>
                    <a:pt x="4" y="10"/>
                    <a:pt x="4" y="11"/>
                    <a:pt x="5" y="12"/>
                  </a:cubicBezTo>
                  <a:close/>
                </a:path>
              </a:pathLst>
            </a:custGeom>
            <a:solidFill>
              <a:srgbClr val="DBCC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50" name="išļïḓè"/>
            <p:cNvSpPr/>
            <p:nvPr/>
          </p:nvSpPr>
          <p:spPr bwMode="auto">
            <a:xfrm>
              <a:off x="5978525" y="2081213"/>
              <a:ext cx="627063" cy="963613"/>
            </a:xfrm>
            <a:custGeom>
              <a:avLst/>
              <a:gdLst>
                <a:gd name="T0" fmla="*/ 28 w 115"/>
                <a:gd name="T1" fmla="*/ 174 h 177"/>
                <a:gd name="T2" fmla="*/ 17 w 115"/>
                <a:gd name="T3" fmla="*/ 147 h 177"/>
                <a:gd name="T4" fmla="*/ 78 w 115"/>
                <a:gd name="T5" fmla="*/ 92 h 177"/>
                <a:gd name="T6" fmla="*/ 87 w 115"/>
                <a:gd name="T7" fmla="*/ 65 h 177"/>
                <a:gd name="T8" fmla="*/ 81 w 115"/>
                <a:gd name="T9" fmla="*/ 3 h 177"/>
                <a:gd name="T10" fmla="*/ 94 w 115"/>
                <a:gd name="T11" fmla="*/ 0 h 177"/>
                <a:gd name="T12" fmla="*/ 113 w 115"/>
                <a:gd name="T13" fmla="*/ 76 h 177"/>
                <a:gd name="T14" fmla="*/ 114 w 115"/>
                <a:gd name="T15" fmla="*/ 91 h 177"/>
                <a:gd name="T16" fmla="*/ 109 w 115"/>
                <a:gd name="T17" fmla="*/ 104 h 177"/>
                <a:gd name="T18" fmla="*/ 28 w 115"/>
                <a:gd name="T19" fmla="*/ 17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77">
                  <a:moveTo>
                    <a:pt x="28" y="174"/>
                  </a:moveTo>
                  <a:cubicBezTo>
                    <a:pt x="11" y="177"/>
                    <a:pt x="0" y="158"/>
                    <a:pt x="17" y="147"/>
                  </a:cubicBezTo>
                  <a:cubicBezTo>
                    <a:pt x="34" y="136"/>
                    <a:pt x="64" y="107"/>
                    <a:pt x="78" y="92"/>
                  </a:cubicBezTo>
                  <a:cubicBezTo>
                    <a:pt x="84" y="85"/>
                    <a:pt x="88" y="76"/>
                    <a:pt x="87" y="65"/>
                  </a:cubicBezTo>
                  <a:cubicBezTo>
                    <a:pt x="86" y="44"/>
                    <a:pt x="84" y="23"/>
                    <a:pt x="81" y="3"/>
                  </a:cubicBezTo>
                  <a:cubicBezTo>
                    <a:pt x="86" y="2"/>
                    <a:pt x="90" y="1"/>
                    <a:pt x="94" y="0"/>
                  </a:cubicBezTo>
                  <a:cubicBezTo>
                    <a:pt x="100" y="25"/>
                    <a:pt x="107" y="51"/>
                    <a:pt x="113" y="76"/>
                  </a:cubicBezTo>
                  <a:cubicBezTo>
                    <a:pt x="114" y="81"/>
                    <a:pt x="115" y="86"/>
                    <a:pt x="114" y="91"/>
                  </a:cubicBezTo>
                  <a:cubicBezTo>
                    <a:pt x="114" y="96"/>
                    <a:pt x="111" y="100"/>
                    <a:pt x="109" y="104"/>
                  </a:cubicBezTo>
                  <a:cubicBezTo>
                    <a:pt x="93" y="131"/>
                    <a:pt x="55" y="169"/>
                    <a:pt x="28" y="17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51" name="ïṡļîḑè"/>
            <p:cNvSpPr/>
            <p:nvPr/>
          </p:nvSpPr>
          <p:spPr bwMode="auto">
            <a:xfrm>
              <a:off x="7669213" y="2195513"/>
              <a:ext cx="96838" cy="60325"/>
            </a:xfrm>
            <a:custGeom>
              <a:avLst/>
              <a:gdLst>
                <a:gd name="T0" fmla="*/ 18 w 18"/>
                <a:gd name="T1" fmla="*/ 10 h 11"/>
                <a:gd name="T2" fmla="*/ 14 w 18"/>
                <a:gd name="T3" fmla="*/ 6 h 11"/>
                <a:gd name="T4" fmla="*/ 14 w 18"/>
                <a:gd name="T5" fmla="*/ 6 h 11"/>
                <a:gd name="T6" fmla="*/ 14 w 18"/>
                <a:gd name="T7" fmla="*/ 6 h 11"/>
                <a:gd name="T8" fmla="*/ 14 w 18"/>
                <a:gd name="T9" fmla="*/ 6 h 11"/>
                <a:gd name="T10" fmla="*/ 14 w 18"/>
                <a:gd name="T11" fmla="*/ 6 h 11"/>
                <a:gd name="T12" fmla="*/ 13 w 18"/>
                <a:gd name="T13" fmla="*/ 5 h 11"/>
                <a:gd name="T14" fmla="*/ 13 w 18"/>
                <a:gd name="T15" fmla="*/ 5 h 11"/>
                <a:gd name="T16" fmla="*/ 13 w 18"/>
                <a:gd name="T17" fmla="*/ 5 h 11"/>
                <a:gd name="T18" fmla="*/ 13 w 18"/>
                <a:gd name="T19" fmla="*/ 5 h 11"/>
                <a:gd name="T20" fmla="*/ 15 w 18"/>
                <a:gd name="T21" fmla="*/ 3 h 11"/>
                <a:gd name="T22" fmla="*/ 18 w 18"/>
                <a:gd name="T23" fmla="*/ 1 h 11"/>
                <a:gd name="T24" fmla="*/ 18 w 18"/>
                <a:gd name="T25" fmla="*/ 0 h 11"/>
                <a:gd name="T26" fmla="*/ 18 w 18"/>
                <a:gd name="T27" fmla="*/ 0 h 11"/>
                <a:gd name="T28" fmla="*/ 11 w 18"/>
                <a:gd name="T29" fmla="*/ 0 h 11"/>
                <a:gd name="T30" fmla="*/ 5 w 18"/>
                <a:gd name="T31" fmla="*/ 0 h 11"/>
                <a:gd name="T32" fmla="*/ 1 w 18"/>
                <a:gd name="T33" fmla="*/ 0 h 11"/>
                <a:gd name="T34" fmla="*/ 1 w 18"/>
                <a:gd name="T35" fmla="*/ 0 h 11"/>
                <a:gd name="T36" fmla="*/ 0 w 18"/>
                <a:gd name="T37" fmla="*/ 1 h 11"/>
                <a:gd name="T38" fmla="*/ 1 w 18"/>
                <a:gd name="T39" fmla="*/ 8 h 11"/>
                <a:gd name="T40" fmla="*/ 1 w 18"/>
                <a:gd name="T41" fmla="*/ 10 h 11"/>
                <a:gd name="T42" fmla="*/ 1 w 18"/>
                <a:gd name="T43" fmla="*/ 10 h 11"/>
                <a:gd name="T44" fmla="*/ 8 w 18"/>
                <a:gd name="T45" fmla="*/ 10 h 11"/>
                <a:gd name="T46" fmla="*/ 14 w 18"/>
                <a:gd name="T47" fmla="*/ 11 h 11"/>
                <a:gd name="T48" fmla="*/ 18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8"/>
                    <a:pt x="16" y="7"/>
                    <a:pt x="14" y="6"/>
                  </a:cubicBezTo>
                  <a:cubicBezTo>
                    <a:pt x="14" y="6"/>
                    <a:pt x="14" y="6"/>
                    <a:pt x="14" y="6"/>
                  </a:cubicBezTo>
                  <a:cubicBezTo>
                    <a:pt x="14" y="6"/>
                    <a:pt x="14" y="6"/>
                    <a:pt x="14" y="6"/>
                  </a:cubicBezTo>
                  <a:cubicBezTo>
                    <a:pt x="14" y="6"/>
                    <a:pt x="14" y="6"/>
                    <a:pt x="14" y="6"/>
                  </a:cubicBezTo>
                  <a:cubicBezTo>
                    <a:pt x="14" y="6"/>
                    <a:pt x="14" y="6"/>
                    <a:pt x="14" y="6"/>
                  </a:cubicBezTo>
                  <a:cubicBezTo>
                    <a:pt x="13" y="5"/>
                    <a:pt x="13" y="5"/>
                    <a:pt x="13" y="5"/>
                  </a:cubicBezTo>
                  <a:cubicBezTo>
                    <a:pt x="13" y="5"/>
                    <a:pt x="13" y="5"/>
                    <a:pt x="13" y="5"/>
                  </a:cubicBezTo>
                  <a:cubicBezTo>
                    <a:pt x="13" y="5"/>
                    <a:pt x="13" y="5"/>
                    <a:pt x="13" y="5"/>
                  </a:cubicBezTo>
                  <a:cubicBezTo>
                    <a:pt x="13" y="5"/>
                    <a:pt x="13" y="5"/>
                    <a:pt x="13" y="5"/>
                  </a:cubicBezTo>
                  <a:cubicBezTo>
                    <a:pt x="14" y="5"/>
                    <a:pt x="14" y="4"/>
                    <a:pt x="15" y="3"/>
                  </a:cubicBezTo>
                  <a:cubicBezTo>
                    <a:pt x="16" y="3"/>
                    <a:pt x="17" y="2"/>
                    <a:pt x="18" y="1"/>
                  </a:cubicBezTo>
                  <a:cubicBezTo>
                    <a:pt x="18" y="0"/>
                    <a:pt x="18" y="0"/>
                    <a:pt x="18" y="0"/>
                  </a:cubicBezTo>
                  <a:cubicBezTo>
                    <a:pt x="18" y="0"/>
                    <a:pt x="18" y="0"/>
                    <a:pt x="18" y="0"/>
                  </a:cubicBezTo>
                  <a:cubicBezTo>
                    <a:pt x="15" y="0"/>
                    <a:pt x="13" y="0"/>
                    <a:pt x="11" y="0"/>
                  </a:cubicBezTo>
                  <a:cubicBezTo>
                    <a:pt x="9" y="0"/>
                    <a:pt x="7" y="0"/>
                    <a:pt x="5" y="0"/>
                  </a:cubicBezTo>
                  <a:cubicBezTo>
                    <a:pt x="4" y="0"/>
                    <a:pt x="2" y="0"/>
                    <a:pt x="1" y="0"/>
                  </a:cubicBezTo>
                  <a:cubicBezTo>
                    <a:pt x="1" y="0"/>
                    <a:pt x="1" y="0"/>
                    <a:pt x="1" y="0"/>
                  </a:cubicBezTo>
                  <a:cubicBezTo>
                    <a:pt x="0" y="1"/>
                    <a:pt x="0" y="1"/>
                    <a:pt x="0" y="1"/>
                  </a:cubicBezTo>
                  <a:cubicBezTo>
                    <a:pt x="1" y="3"/>
                    <a:pt x="1" y="5"/>
                    <a:pt x="1" y="8"/>
                  </a:cubicBezTo>
                  <a:cubicBezTo>
                    <a:pt x="1" y="8"/>
                    <a:pt x="1" y="9"/>
                    <a:pt x="1" y="10"/>
                  </a:cubicBezTo>
                  <a:cubicBezTo>
                    <a:pt x="1" y="10"/>
                    <a:pt x="1" y="10"/>
                    <a:pt x="1" y="10"/>
                  </a:cubicBezTo>
                  <a:cubicBezTo>
                    <a:pt x="4" y="10"/>
                    <a:pt x="6" y="10"/>
                    <a:pt x="8" y="10"/>
                  </a:cubicBezTo>
                  <a:cubicBezTo>
                    <a:pt x="10" y="10"/>
                    <a:pt x="12" y="10"/>
                    <a:pt x="14" y="11"/>
                  </a:cubicBezTo>
                  <a:cubicBezTo>
                    <a:pt x="15" y="11"/>
                    <a:pt x="17" y="11"/>
                    <a:pt x="18" y="11"/>
                  </a:cubicBezTo>
                  <a:cubicBezTo>
                    <a:pt x="18" y="11"/>
                    <a:pt x="18"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52" name="íṥḻiďe"/>
            <p:cNvSpPr/>
            <p:nvPr/>
          </p:nvSpPr>
          <p:spPr bwMode="auto">
            <a:xfrm>
              <a:off x="7635875" y="2184401"/>
              <a:ext cx="76200" cy="60325"/>
            </a:xfrm>
            <a:custGeom>
              <a:avLst/>
              <a:gdLst>
                <a:gd name="T0" fmla="*/ 14 w 14"/>
                <a:gd name="T1" fmla="*/ 4 h 11"/>
                <a:gd name="T2" fmla="*/ 14 w 14"/>
                <a:gd name="T3" fmla="*/ 3 h 11"/>
                <a:gd name="T4" fmla="*/ 14 w 14"/>
                <a:gd name="T5" fmla="*/ 2 h 11"/>
                <a:gd name="T6" fmla="*/ 13 w 14"/>
                <a:gd name="T7" fmla="*/ 1 h 11"/>
                <a:gd name="T8" fmla="*/ 13 w 14"/>
                <a:gd name="T9" fmla="*/ 0 h 11"/>
                <a:gd name="T10" fmla="*/ 12 w 14"/>
                <a:gd name="T11" fmla="*/ 0 h 11"/>
                <a:gd name="T12" fmla="*/ 11 w 14"/>
                <a:gd name="T13" fmla="*/ 0 h 11"/>
                <a:gd name="T14" fmla="*/ 5 w 14"/>
                <a:gd name="T15" fmla="*/ 0 h 11"/>
                <a:gd name="T16" fmla="*/ 2 w 14"/>
                <a:gd name="T17" fmla="*/ 0 h 11"/>
                <a:gd name="T18" fmla="*/ 1 w 14"/>
                <a:gd name="T19" fmla="*/ 1 h 11"/>
                <a:gd name="T20" fmla="*/ 0 w 14"/>
                <a:gd name="T21" fmla="*/ 2 h 11"/>
                <a:gd name="T22" fmla="*/ 0 w 14"/>
                <a:gd name="T23" fmla="*/ 8 h 11"/>
                <a:gd name="T24" fmla="*/ 0 w 14"/>
                <a:gd name="T25" fmla="*/ 9 h 11"/>
                <a:gd name="T26" fmla="*/ 0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3"/>
                  </a:cubicBezTo>
                  <a:cubicBezTo>
                    <a:pt x="14" y="2"/>
                    <a:pt x="14" y="2"/>
                    <a:pt x="14" y="2"/>
                  </a:cubicBezTo>
                  <a:cubicBezTo>
                    <a:pt x="13" y="1"/>
                    <a:pt x="13" y="1"/>
                    <a:pt x="13" y="1"/>
                  </a:cubicBezTo>
                  <a:cubicBezTo>
                    <a:pt x="13" y="0"/>
                    <a:pt x="13" y="0"/>
                    <a:pt x="13" y="0"/>
                  </a:cubicBezTo>
                  <a:cubicBezTo>
                    <a:pt x="12" y="0"/>
                    <a:pt x="12" y="0"/>
                    <a:pt x="12" y="0"/>
                  </a:cubicBezTo>
                  <a:cubicBezTo>
                    <a:pt x="12" y="0"/>
                    <a:pt x="11" y="0"/>
                    <a:pt x="11" y="0"/>
                  </a:cubicBezTo>
                  <a:cubicBezTo>
                    <a:pt x="9" y="0"/>
                    <a:pt x="7" y="0"/>
                    <a:pt x="5" y="0"/>
                  </a:cubicBezTo>
                  <a:cubicBezTo>
                    <a:pt x="4" y="0"/>
                    <a:pt x="3" y="0"/>
                    <a:pt x="2" y="0"/>
                  </a:cubicBezTo>
                  <a:cubicBezTo>
                    <a:pt x="2" y="0"/>
                    <a:pt x="1" y="0"/>
                    <a:pt x="1" y="1"/>
                  </a:cubicBezTo>
                  <a:cubicBezTo>
                    <a:pt x="0" y="1"/>
                    <a:pt x="0" y="2"/>
                    <a:pt x="0" y="2"/>
                  </a:cubicBezTo>
                  <a:cubicBezTo>
                    <a:pt x="0" y="4"/>
                    <a:pt x="0" y="6"/>
                    <a:pt x="0" y="8"/>
                  </a:cubicBezTo>
                  <a:cubicBezTo>
                    <a:pt x="0" y="8"/>
                    <a:pt x="0" y="9"/>
                    <a:pt x="0" y="9"/>
                  </a:cubicBezTo>
                  <a:cubicBezTo>
                    <a:pt x="0" y="10"/>
                    <a:pt x="0" y="10"/>
                    <a:pt x="0" y="10"/>
                  </a:cubicBezTo>
                  <a:cubicBezTo>
                    <a:pt x="0" y="11"/>
                    <a:pt x="0" y="11"/>
                    <a:pt x="1" y="11"/>
                  </a:cubicBezTo>
                  <a:cubicBezTo>
                    <a:pt x="2" y="11"/>
                    <a:pt x="2" y="11"/>
                    <a:pt x="2" y="11"/>
                  </a:cubicBezTo>
                  <a:cubicBezTo>
                    <a:pt x="3" y="11"/>
                    <a:pt x="3" y="11"/>
                    <a:pt x="3" y="11"/>
                  </a:cubicBezTo>
                  <a:cubicBezTo>
                    <a:pt x="4" y="11"/>
                    <a:pt x="4" y="11"/>
                    <a:pt x="5" y="11"/>
                  </a:cubicBezTo>
                  <a:cubicBezTo>
                    <a:pt x="6" y="11"/>
                    <a:pt x="7" y="11"/>
                    <a:pt x="9" y="11"/>
                  </a:cubicBezTo>
                  <a:cubicBezTo>
                    <a:pt x="10"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53" name="îsļîde"/>
            <p:cNvSpPr/>
            <p:nvPr/>
          </p:nvSpPr>
          <p:spPr bwMode="auto">
            <a:xfrm>
              <a:off x="7597775" y="2327276"/>
              <a:ext cx="71438" cy="26988"/>
            </a:xfrm>
            <a:custGeom>
              <a:avLst/>
              <a:gdLst>
                <a:gd name="T0" fmla="*/ 1 w 13"/>
                <a:gd name="T1" fmla="*/ 5 h 5"/>
                <a:gd name="T2" fmla="*/ 1 w 13"/>
                <a:gd name="T3" fmla="*/ 4 h 5"/>
                <a:gd name="T4" fmla="*/ 6 w 13"/>
                <a:gd name="T5" fmla="*/ 0 h 5"/>
                <a:gd name="T6" fmla="*/ 8 w 13"/>
                <a:gd name="T7" fmla="*/ 0 h 5"/>
                <a:gd name="T8" fmla="*/ 8 w 13"/>
                <a:gd name="T9" fmla="*/ 0 h 5"/>
                <a:gd name="T10" fmla="*/ 13 w 13"/>
                <a:gd name="T11" fmla="*/ 4 h 5"/>
                <a:gd name="T12" fmla="*/ 13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1" y="5"/>
                    <a:pt x="0" y="4"/>
                    <a:pt x="1" y="4"/>
                  </a:cubicBezTo>
                  <a:cubicBezTo>
                    <a:pt x="6" y="0"/>
                    <a:pt x="6" y="0"/>
                    <a:pt x="6" y="0"/>
                  </a:cubicBezTo>
                  <a:cubicBezTo>
                    <a:pt x="7" y="0"/>
                    <a:pt x="8" y="0"/>
                    <a:pt x="8" y="0"/>
                  </a:cubicBezTo>
                  <a:cubicBezTo>
                    <a:pt x="8" y="0"/>
                    <a:pt x="8" y="0"/>
                    <a:pt x="8" y="0"/>
                  </a:cubicBezTo>
                  <a:cubicBezTo>
                    <a:pt x="13" y="4"/>
                    <a:pt x="13" y="4"/>
                    <a:pt x="13" y="4"/>
                  </a:cubicBezTo>
                  <a:cubicBezTo>
                    <a:pt x="13" y="4"/>
                    <a:pt x="13" y="5"/>
                    <a:pt x="13"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54" name="î$ļîdê"/>
            <p:cNvSpPr/>
            <p:nvPr/>
          </p:nvSpPr>
          <p:spPr bwMode="auto">
            <a:xfrm>
              <a:off x="7635875" y="2184401"/>
              <a:ext cx="4763" cy="147638"/>
            </a:xfrm>
            <a:custGeom>
              <a:avLst/>
              <a:gdLst>
                <a:gd name="T0" fmla="*/ 0 w 3"/>
                <a:gd name="T1" fmla="*/ 93 h 93"/>
                <a:gd name="T2" fmla="*/ 0 w 3"/>
                <a:gd name="T3" fmla="*/ 93 h 93"/>
                <a:gd name="T4" fmla="*/ 0 w 3"/>
                <a:gd name="T5" fmla="*/ 93 h 93"/>
                <a:gd name="T6" fmla="*/ 0 w 3"/>
                <a:gd name="T7" fmla="*/ 0 h 93"/>
                <a:gd name="T8" fmla="*/ 0 w 3"/>
                <a:gd name="T9" fmla="*/ 0 h 93"/>
                <a:gd name="T10" fmla="*/ 3 w 3"/>
                <a:gd name="T11" fmla="*/ 0 h 93"/>
                <a:gd name="T12" fmla="*/ 3 w 3"/>
                <a:gd name="T13" fmla="*/ 93 h 93"/>
                <a:gd name="T14" fmla="*/ 0 w 3"/>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3">
                  <a:moveTo>
                    <a:pt x="0" y="93"/>
                  </a:moveTo>
                  <a:lnTo>
                    <a:pt x="0" y="93"/>
                  </a:lnTo>
                  <a:lnTo>
                    <a:pt x="0" y="93"/>
                  </a:lnTo>
                  <a:lnTo>
                    <a:pt x="0" y="0"/>
                  </a:lnTo>
                  <a:lnTo>
                    <a:pt x="0" y="0"/>
                  </a:lnTo>
                  <a:lnTo>
                    <a:pt x="3" y="0"/>
                  </a:lnTo>
                  <a:lnTo>
                    <a:pt x="3" y="93"/>
                  </a:lnTo>
                  <a:lnTo>
                    <a:pt x="0"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55" name="ïṩlîḍè"/>
            <p:cNvSpPr/>
            <p:nvPr/>
          </p:nvSpPr>
          <p:spPr bwMode="auto">
            <a:xfrm>
              <a:off x="7593013" y="2347913"/>
              <a:ext cx="85725" cy="11113"/>
            </a:xfrm>
            <a:custGeom>
              <a:avLst/>
              <a:gdLst>
                <a:gd name="T0" fmla="*/ 15 w 16"/>
                <a:gd name="T1" fmla="*/ 2 h 2"/>
                <a:gd name="T2" fmla="*/ 1 w 16"/>
                <a:gd name="T3" fmla="*/ 2 h 2"/>
                <a:gd name="T4" fmla="*/ 0 w 16"/>
                <a:gd name="T5" fmla="*/ 1 h 2"/>
                <a:gd name="T6" fmla="*/ 1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1" y="2"/>
                    <a:pt x="1" y="2"/>
                    <a:pt x="1" y="2"/>
                  </a:cubicBezTo>
                  <a:cubicBezTo>
                    <a:pt x="0" y="2"/>
                    <a:pt x="0" y="1"/>
                    <a:pt x="0" y="1"/>
                  </a:cubicBezTo>
                  <a:cubicBezTo>
                    <a:pt x="0" y="0"/>
                    <a:pt x="0" y="0"/>
                    <a:pt x="1" y="0"/>
                  </a:cubicBezTo>
                  <a:cubicBezTo>
                    <a:pt x="15" y="0"/>
                    <a:pt x="15" y="0"/>
                    <a:pt x="15" y="0"/>
                  </a:cubicBezTo>
                  <a:cubicBezTo>
                    <a:pt x="16" y="0"/>
                    <a:pt x="16" y="0"/>
                    <a:pt x="16" y="1"/>
                  </a:cubicBezTo>
                  <a:cubicBezTo>
                    <a:pt x="16" y="1"/>
                    <a:pt x="16"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56" name="iṩḻiďê"/>
            <p:cNvSpPr/>
            <p:nvPr/>
          </p:nvSpPr>
          <p:spPr bwMode="auto">
            <a:xfrm>
              <a:off x="5411788" y="1619251"/>
              <a:ext cx="98425" cy="60325"/>
            </a:xfrm>
            <a:custGeom>
              <a:avLst/>
              <a:gdLst>
                <a:gd name="T0" fmla="*/ 17 w 18"/>
                <a:gd name="T1" fmla="*/ 10 h 11"/>
                <a:gd name="T2" fmla="*/ 13 w 18"/>
                <a:gd name="T3" fmla="*/ 6 h 11"/>
                <a:gd name="T4" fmla="*/ 13 w 18"/>
                <a:gd name="T5" fmla="*/ 6 h 11"/>
                <a:gd name="T6" fmla="*/ 13 w 18"/>
                <a:gd name="T7" fmla="*/ 6 h 11"/>
                <a:gd name="T8" fmla="*/ 13 w 18"/>
                <a:gd name="T9" fmla="*/ 6 h 11"/>
                <a:gd name="T10" fmla="*/ 13 w 18"/>
                <a:gd name="T11" fmla="*/ 6 h 11"/>
                <a:gd name="T12" fmla="*/ 12 w 18"/>
                <a:gd name="T13" fmla="*/ 5 h 11"/>
                <a:gd name="T14" fmla="*/ 12 w 18"/>
                <a:gd name="T15" fmla="*/ 5 h 11"/>
                <a:gd name="T16" fmla="*/ 12 w 18"/>
                <a:gd name="T17" fmla="*/ 5 h 11"/>
                <a:gd name="T18" fmla="*/ 12 w 18"/>
                <a:gd name="T19" fmla="*/ 5 h 11"/>
                <a:gd name="T20" fmla="*/ 14 w 18"/>
                <a:gd name="T21" fmla="*/ 3 h 11"/>
                <a:gd name="T22" fmla="*/ 17 w 18"/>
                <a:gd name="T23" fmla="*/ 1 h 11"/>
                <a:gd name="T24" fmla="*/ 17 w 18"/>
                <a:gd name="T25" fmla="*/ 0 h 11"/>
                <a:gd name="T26" fmla="*/ 17 w 18"/>
                <a:gd name="T27" fmla="*/ 0 h 11"/>
                <a:gd name="T28" fmla="*/ 10 w 18"/>
                <a:gd name="T29" fmla="*/ 0 h 11"/>
                <a:gd name="T30" fmla="*/ 4 w 18"/>
                <a:gd name="T31" fmla="*/ 0 h 11"/>
                <a:gd name="T32" fmla="*/ 0 w 18"/>
                <a:gd name="T33" fmla="*/ 0 h 11"/>
                <a:gd name="T34" fmla="*/ 0 w 18"/>
                <a:gd name="T35" fmla="*/ 0 h 11"/>
                <a:gd name="T36" fmla="*/ 0 w 18"/>
                <a:gd name="T37" fmla="*/ 1 h 11"/>
                <a:gd name="T38" fmla="*/ 0 w 18"/>
                <a:gd name="T39" fmla="*/ 8 h 11"/>
                <a:gd name="T40" fmla="*/ 0 w 18"/>
                <a:gd name="T41" fmla="*/ 9 h 11"/>
                <a:gd name="T42" fmla="*/ 1 w 18"/>
                <a:gd name="T43" fmla="*/ 10 h 11"/>
                <a:gd name="T44" fmla="*/ 7 w 18"/>
                <a:gd name="T45" fmla="*/ 10 h 11"/>
                <a:gd name="T46" fmla="*/ 13 w 18"/>
                <a:gd name="T47" fmla="*/ 10 h 11"/>
                <a:gd name="T48" fmla="*/ 17 w 18"/>
                <a:gd name="T49" fmla="*/ 11 h 11"/>
                <a:gd name="T50" fmla="*/ 17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7" y="10"/>
                  </a:moveTo>
                  <a:cubicBezTo>
                    <a:pt x="16" y="8"/>
                    <a:pt x="15" y="7"/>
                    <a:pt x="13" y="6"/>
                  </a:cubicBezTo>
                  <a:cubicBezTo>
                    <a:pt x="13" y="6"/>
                    <a:pt x="13" y="6"/>
                    <a:pt x="13" y="6"/>
                  </a:cubicBezTo>
                  <a:cubicBezTo>
                    <a:pt x="13" y="6"/>
                    <a:pt x="13" y="6"/>
                    <a:pt x="13" y="6"/>
                  </a:cubicBezTo>
                  <a:cubicBezTo>
                    <a:pt x="13" y="6"/>
                    <a:pt x="13" y="6"/>
                    <a:pt x="13" y="6"/>
                  </a:cubicBezTo>
                  <a:cubicBezTo>
                    <a:pt x="13" y="6"/>
                    <a:pt x="13" y="6"/>
                    <a:pt x="13" y="6"/>
                  </a:cubicBezTo>
                  <a:cubicBezTo>
                    <a:pt x="12" y="5"/>
                    <a:pt x="12" y="5"/>
                    <a:pt x="12" y="5"/>
                  </a:cubicBezTo>
                  <a:cubicBezTo>
                    <a:pt x="12" y="5"/>
                    <a:pt x="12" y="5"/>
                    <a:pt x="12" y="5"/>
                  </a:cubicBezTo>
                  <a:cubicBezTo>
                    <a:pt x="12" y="5"/>
                    <a:pt x="12" y="5"/>
                    <a:pt x="12" y="5"/>
                  </a:cubicBezTo>
                  <a:cubicBezTo>
                    <a:pt x="12" y="5"/>
                    <a:pt x="12" y="5"/>
                    <a:pt x="12" y="5"/>
                  </a:cubicBezTo>
                  <a:cubicBezTo>
                    <a:pt x="13" y="4"/>
                    <a:pt x="14" y="4"/>
                    <a:pt x="14" y="3"/>
                  </a:cubicBezTo>
                  <a:cubicBezTo>
                    <a:pt x="15" y="3"/>
                    <a:pt x="16" y="2"/>
                    <a:pt x="17" y="1"/>
                  </a:cubicBezTo>
                  <a:cubicBezTo>
                    <a:pt x="17" y="0"/>
                    <a:pt x="17" y="0"/>
                    <a:pt x="17" y="0"/>
                  </a:cubicBezTo>
                  <a:cubicBezTo>
                    <a:pt x="17" y="0"/>
                    <a:pt x="17" y="0"/>
                    <a:pt x="17" y="0"/>
                  </a:cubicBezTo>
                  <a:cubicBezTo>
                    <a:pt x="15" y="0"/>
                    <a:pt x="13" y="0"/>
                    <a:pt x="10" y="0"/>
                  </a:cubicBezTo>
                  <a:cubicBezTo>
                    <a:pt x="8" y="0"/>
                    <a:pt x="6" y="0"/>
                    <a:pt x="4" y="0"/>
                  </a:cubicBezTo>
                  <a:cubicBezTo>
                    <a:pt x="3" y="0"/>
                    <a:pt x="2" y="0"/>
                    <a:pt x="0" y="0"/>
                  </a:cubicBezTo>
                  <a:cubicBezTo>
                    <a:pt x="0" y="0"/>
                    <a:pt x="0" y="0"/>
                    <a:pt x="0" y="0"/>
                  </a:cubicBezTo>
                  <a:cubicBezTo>
                    <a:pt x="0" y="1"/>
                    <a:pt x="0" y="1"/>
                    <a:pt x="0" y="1"/>
                  </a:cubicBezTo>
                  <a:cubicBezTo>
                    <a:pt x="0" y="3"/>
                    <a:pt x="0" y="5"/>
                    <a:pt x="0" y="8"/>
                  </a:cubicBezTo>
                  <a:cubicBezTo>
                    <a:pt x="0" y="8"/>
                    <a:pt x="0" y="9"/>
                    <a:pt x="0" y="9"/>
                  </a:cubicBezTo>
                  <a:cubicBezTo>
                    <a:pt x="1" y="10"/>
                    <a:pt x="1" y="10"/>
                    <a:pt x="1" y="10"/>
                  </a:cubicBezTo>
                  <a:cubicBezTo>
                    <a:pt x="3" y="10"/>
                    <a:pt x="5" y="10"/>
                    <a:pt x="7" y="10"/>
                  </a:cubicBezTo>
                  <a:cubicBezTo>
                    <a:pt x="9" y="10"/>
                    <a:pt x="11" y="10"/>
                    <a:pt x="13" y="10"/>
                  </a:cubicBezTo>
                  <a:cubicBezTo>
                    <a:pt x="15" y="11"/>
                    <a:pt x="16" y="11"/>
                    <a:pt x="17" y="11"/>
                  </a:cubicBezTo>
                  <a:cubicBezTo>
                    <a:pt x="17" y="11"/>
                    <a:pt x="18" y="10"/>
                    <a:pt x="17"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57" name="íṩlïḍê"/>
            <p:cNvSpPr/>
            <p:nvPr/>
          </p:nvSpPr>
          <p:spPr bwMode="auto">
            <a:xfrm>
              <a:off x="5373688" y="1608138"/>
              <a:ext cx="76200" cy="60325"/>
            </a:xfrm>
            <a:custGeom>
              <a:avLst/>
              <a:gdLst>
                <a:gd name="T0" fmla="*/ 14 w 14"/>
                <a:gd name="T1" fmla="*/ 4 h 11"/>
                <a:gd name="T2" fmla="*/ 14 w 14"/>
                <a:gd name="T3" fmla="*/ 2 h 11"/>
                <a:gd name="T4" fmla="*/ 14 w 14"/>
                <a:gd name="T5" fmla="*/ 2 h 11"/>
                <a:gd name="T6" fmla="*/ 14 w 14"/>
                <a:gd name="T7" fmla="*/ 1 h 11"/>
                <a:gd name="T8" fmla="*/ 13 w 14"/>
                <a:gd name="T9" fmla="*/ 0 h 11"/>
                <a:gd name="T10" fmla="*/ 12 w 14"/>
                <a:gd name="T11" fmla="*/ 0 h 11"/>
                <a:gd name="T12" fmla="*/ 11 w 14"/>
                <a:gd name="T13" fmla="*/ 0 h 11"/>
                <a:gd name="T14" fmla="*/ 5 w 14"/>
                <a:gd name="T15" fmla="*/ 0 h 11"/>
                <a:gd name="T16" fmla="*/ 2 w 14"/>
                <a:gd name="T17" fmla="*/ 0 h 11"/>
                <a:gd name="T18" fmla="*/ 1 w 14"/>
                <a:gd name="T19" fmla="*/ 1 h 11"/>
                <a:gd name="T20" fmla="*/ 1 w 14"/>
                <a:gd name="T21" fmla="*/ 2 h 11"/>
                <a:gd name="T22" fmla="*/ 1 w 14"/>
                <a:gd name="T23" fmla="*/ 7 h 11"/>
                <a:gd name="T24" fmla="*/ 1 w 14"/>
                <a:gd name="T25" fmla="*/ 9 h 11"/>
                <a:gd name="T26" fmla="*/ 1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2"/>
                  </a:cubicBezTo>
                  <a:cubicBezTo>
                    <a:pt x="14" y="2"/>
                    <a:pt x="14" y="2"/>
                    <a:pt x="14" y="2"/>
                  </a:cubicBezTo>
                  <a:cubicBezTo>
                    <a:pt x="14" y="1"/>
                    <a:pt x="14" y="1"/>
                    <a:pt x="14" y="1"/>
                  </a:cubicBezTo>
                  <a:cubicBezTo>
                    <a:pt x="13" y="0"/>
                    <a:pt x="13" y="0"/>
                    <a:pt x="13" y="0"/>
                  </a:cubicBezTo>
                  <a:cubicBezTo>
                    <a:pt x="12" y="0"/>
                    <a:pt x="12" y="0"/>
                    <a:pt x="12" y="0"/>
                  </a:cubicBezTo>
                  <a:cubicBezTo>
                    <a:pt x="12" y="0"/>
                    <a:pt x="11" y="0"/>
                    <a:pt x="11" y="0"/>
                  </a:cubicBezTo>
                  <a:cubicBezTo>
                    <a:pt x="9" y="0"/>
                    <a:pt x="7" y="0"/>
                    <a:pt x="5" y="0"/>
                  </a:cubicBezTo>
                  <a:cubicBezTo>
                    <a:pt x="4" y="0"/>
                    <a:pt x="3" y="0"/>
                    <a:pt x="2" y="0"/>
                  </a:cubicBezTo>
                  <a:cubicBezTo>
                    <a:pt x="2" y="0"/>
                    <a:pt x="1" y="0"/>
                    <a:pt x="1" y="1"/>
                  </a:cubicBezTo>
                  <a:cubicBezTo>
                    <a:pt x="1" y="1"/>
                    <a:pt x="1" y="2"/>
                    <a:pt x="1" y="2"/>
                  </a:cubicBezTo>
                  <a:cubicBezTo>
                    <a:pt x="0" y="4"/>
                    <a:pt x="0" y="6"/>
                    <a:pt x="1" y="7"/>
                  </a:cubicBezTo>
                  <a:cubicBezTo>
                    <a:pt x="1" y="8"/>
                    <a:pt x="1" y="8"/>
                    <a:pt x="1" y="9"/>
                  </a:cubicBezTo>
                  <a:cubicBezTo>
                    <a:pt x="1" y="10"/>
                    <a:pt x="1" y="10"/>
                    <a:pt x="1" y="10"/>
                  </a:cubicBezTo>
                  <a:cubicBezTo>
                    <a:pt x="1" y="10"/>
                    <a:pt x="1" y="11"/>
                    <a:pt x="1" y="11"/>
                  </a:cubicBezTo>
                  <a:cubicBezTo>
                    <a:pt x="2" y="11"/>
                    <a:pt x="2" y="11"/>
                    <a:pt x="2" y="11"/>
                  </a:cubicBezTo>
                  <a:cubicBezTo>
                    <a:pt x="3" y="11"/>
                    <a:pt x="3" y="11"/>
                    <a:pt x="3" y="11"/>
                  </a:cubicBezTo>
                  <a:cubicBezTo>
                    <a:pt x="4" y="11"/>
                    <a:pt x="4" y="11"/>
                    <a:pt x="5" y="11"/>
                  </a:cubicBezTo>
                  <a:cubicBezTo>
                    <a:pt x="6" y="11"/>
                    <a:pt x="8" y="11"/>
                    <a:pt x="9" y="11"/>
                  </a:cubicBezTo>
                  <a:cubicBezTo>
                    <a:pt x="11"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58" name="iŝlîďê"/>
            <p:cNvSpPr/>
            <p:nvPr/>
          </p:nvSpPr>
          <p:spPr bwMode="auto">
            <a:xfrm>
              <a:off x="5341938" y="1749426"/>
              <a:ext cx="69850" cy="26988"/>
            </a:xfrm>
            <a:custGeom>
              <a:avLst/>
              <a:gdLst>
                <a:gd name="T0" fmla="*/ 0 w 13"/>
                <a:gd name="T1" fmla="*/ 5 h 5"/>
                <a:gd name="T2" fmla="*/ 0 w 13"/>
                <a:gd name="T3" fmla="*/ 4 h 5"/>
                <a:gd name="T4" fmla="*/ 5 w 13"/>
                <a:gd name="T5" fmla="*/ 0 h 5"/>
                <a:gd name="T6" fmla="*/ 8 w 13"/>
                <a:gd name="T7" fmla="*/ 0 h 5"/>
                <a:gd name="T8" fmla="*/ 8 w 13"/>
                <a:gd name="T9" fmla="*/ 0 h 5"/>
                <a:gd name="T10" fmla="*/ 12 w 13"/>
                <a:gd name="T11" fmla="*/ 4 h 5"/>
                <a:gd name="T12" fmla="*/ 12 w 13"/>
                <a:gd name="T13" fmla="*/ 5 h 5"/>
                <a:gd name="T14" fmla="*/ 0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0" y="5"/>
                  </a:moveTo>
                  <a:cubicBezTo>
                    <a:pt x="0" y="5"/>
                    <a:pt x="0" y="4"/>
                    <a:pt x="0" y="4"/>
                  </a:cubicBezTo>
                  <a:cubicBezTo>
                    <a:pt x="5" y="0"/>
                    <a:pt x="5" y="0"/>
                    <a:pt x="5" y="0"/>
                  </a:cubicBezTo>
                  <a:cubicBezTo>
                    <a:pt x="6" y="0"/>
                    <a:pt x="7" y="0"/>
                    <a:pt x="8" y="0"/>
                  </a:cubicBezTo>
                  <a:cubicBezTo>
                    <a:pt x="8" y="0"/>
                    <a:pt x="8" y="0"/>
                    <a:pt x="8" y="0"/>
                  </a:cubicBezTo>
                  <a:cubicBezTo>
                    <a:pt x="12" y="4"/>
                    <a:pt x="12" y="4"/>
                    <a:pt x="12" y="4"/>
                  </a:cubicBezTo>
                  <a:cubicBezTo>
                    <a:pt x="13" y="4"/>
                    <a:pt x="12" y="5"/>
                    <a:pt x="12" y="5"/>
                  </a:cubicBezTo>
                  <a:lnTo>
                    <a:pt x="0"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59" name="ïṣḷíḋé"/>
            <p:cNvSpPr/>
            <p:nvPr/>
          </p:nvSpPr>
          <p:spPr bwMode="auto">
            <a:xfrm>
              <a:off x="5373688" y="1608138"/>
              <a:ext cx="6350" cy="147638"/>
            </a:xfrm>
            <a:custGeom>
              <a:avLst/>
              <a:gdLst>
                <a:gd name="T0" fmla="*/ 0 w 4"/>
                <a:gd name="T1" fmla="*/ 93 h 93"/>
                <a:gd name="T2" fmla="*/ 0 w 4"/>
                <a:gd name="T3" fmla="*/ 93 h 93"/>
                <a:gd name="T4" fmla="*/ 0 w 4"/>
                <a:gd name="T5" fmla="*/ 93 h 93"/>
                <a:gd name="T6" fmla="*/ 0 w 4"/>
                <a:gd name="T7" fmla="*/ 0 h 93"/>
                <a:gd name="T8" fmla="*/ 0 w 4"/>
                <a:gd name="T9" fmla="*/ 0 h 93"/>
                <a:gd name="T10" fmla="*/ 4 w 4"/>
                <a:gd name="T11" fmla="*/ 0 h 93"/>
                <a:gd name="T12" fmla="*/ 4 w 4"/>
                <a:gd name="T13" fmla="*/ 93 h 93"/>
                <a:gd name="T14" fmla="*/ 0 w 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3">
                  <a:moveTo>
                    <a:pt x="0" y="93"/>
                  </a:moveTo>
                  <a:lnTo>
                    <a:pt x="0" y="93"/>
                  </a:lnTo>
                  <a:lnTo>
                    <a:pt x="0" y="93"/>
                  </a:lnTo>
                  <a:lnTo>
                    <a:pt x="0" y="0"/>
                  </a:lnTo>
                  <a:lnTo>
                    <a:pt x="0" y="0"/>
                  </a:lnTo>
                  <a:lnTo>
                    <a:pt x="4" y="0"/>
                  </a:lnTo>
                  <a:lnTo>
                    <a:pt x="4" y="93"/>
                  </a:lnTo>
                  <a:lnTo>
                    <a:pt x="0"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60" name="ïśľîḑe"/>
            <p:cNvSpPr/>
            <p:nvPr/>
          </p:nvSpPr>
          <p:spPr bwMode="auto">
            <a:xfrm>
              <a:off x="5330825" y="1771651"/>
              <a:ext cx="92075" cy="11113"/>
            </a:xfrm>
            <a:custGeom>
              <a:avLst/>
              <a:gdLst>
                <a:gd name="T0" fmla="*/ 16 w 17"/>
                <a:gd name="T1" fmla="*/ 2 h 2"/>
                <a:gd name="T2" fmla="*/ 1 w 17"/>
                <a:gd name="T3" fmla="*/ 2 h 2"/>
                <a:gd name="T4" fmla="*/ 0 w 17"/>
                <a:gd name="T5" fmla="*/ 1 h 2"/>
                <a:gd name="T6" fmla="*/ 1 w 17"/>
                <a:gd name="T7" fmla="*/ 0 h 2"/>
                <a:gd name="T8" fmla="*/ 16 w 17"/>
                <a:gd name="T9" fmla="*/ 0 h 2"/>
                <a:gd name="T10" fmla="*/ 17 w 17"/>
                <a:gd name="T11" fmla="*/ 1 h 2"/>
                <a:gd name="T12" fmla="*/ 16 w 1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7" h="2">
                  <a:moveTo>
                    <a:pt x="16" y="2"/>
                  </a:moveTo>
                  <a:cubicBezTo>
                    <a:pt x="1" y="2"/>
                    <a:pt x="1" y="2"/>
                    <a:pt x="1" y="2"/>
                  </a:cubicBezTo>
                  <a:cubicBezTo>
                    <a:pt x="1" y="2"/>
                    <a:pt x="0" y="1"/>
                    <a:pt x="0" y="1"/>
                  </a:cubicBezTo>
                  <a:cubicBezTo>
                    <a:pt x="0" y="0"/>
                    <a:pt x="1" y="0"/>
                    <a:pt x="1" y="0"/>
                  </a:cubicBezTo>
                  <a:cubicBezTo>
                    <a:pt x="16" y="0"/>
                    <a:pt x="16" y="0"/>
                    <a:pt x="16" y="0"/>
                  </a:cubicBezTo>
                  <a:cubicBezTo>
                    <a:pt x="16" y="0"/>
                    <a:pt x="17" y="0"/>
                    <a:pt x="17" y="1"/>
                  </a:cubicBezTo>
                  <a:cubicBezTo>
                    <a:pt x="17" y="1"/>
                    <a:pt x="16" y="2"/>
                    <a:pt x="16"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61" name="iṥ1ídè"/>
            <p:cNvSpPr/>
            <p:nvPr/>
          </p:nvSpPr>
          <p:spPr bwMode="auto">
            <a:xfrm>
              <a:off x="5129213" y="2663826"/>
              <a:ext cx="96838" cy="60325"/>
            </a:xfrm>
            <a:custGeom>
              <a:avLst/>
              <a:gdLst>
                <a:gd name="T0" fmla="*/ 18 w 18"/>
                <a:gd name="T1" fmla="*/ 10 h 11"/>
                <a:gd name="T2" fmla="*/ 14 w 18"/>
                <a:gd name="T3" fmla="*/ 6 h 11"/>
                <a:gd name="T4" fmla="*/ 14 w 18"/>
                <a:gd name="T5" fmla="*/ 6 h 11"/>
                <a:gd name="T6" fmla="*/ 13 w 18"/>
                <a:gd name="T7" fmla="*/ 6 h 11"/>
                <a:gd name="T8" fmla="*/ 13 w 18"/>
                <a:gd name="T9" fmla="*/ 6 h 11"/>
                <a:gd name="T10" fmla="*/ 13 w 18"/>
                <a:gd name="T11" fmla="*/ 6 h 11"/>
                <a:gd name="T12" fmla="*/ 13 w 18"/>
                <a:gd name="T13" fmla="*/ 5 h 11"/>
                <a:gd name="T14" fmla="*/ 12 w 18"/>
                <a:gd name="T15" fmla="*/ 5 h 11"/>
                <a:gd name="T16" fmla="*/ 12 w 18"/>
                <a:gd name="T17" fmla="*/ 5 h 11"/>
                <a:gd name="T18" fmla="*/ 12 w 18"/>
                <a:gd name="T19" fmla="*/ 5 h 11"/>
                <a:gd name="T20" fmla="*/ 15 w 18"/>
                <a:gd name="T21" fmla="*/ 3 h 11"/>
                <a:gd name="T22" fmla="*/ 17 w 18"/>
                <a:gd name="T23" fmla="*/ 1 h 11"/>
                <a:gd name="T24" fmla="*/ 18 w 18"/>
                <a:gd name="T25" fmla="*/ 0 h 11"/>
                <a:gd name="T26" fmla="*/ 17 w 18"/>
                <a:gd name="T27" fmla="*/ 0 h 11"/>
                <a:gd name="T28" fmla="*/ 11 w 18"/>
                <a:gd name="T29" fmla="*/ 0 h 11"/>
                <a:gd name="T30" fmla="*/ 4 w 18"/>
                <a:gd name="T31" fmla="*/ 0 h 11"/>
                <a:gd name="T32" fmla="*/ 0 w 18"/>
                <a:gd name="T33" fmla="*/ 0 h 11"/>
                <a:gd name="T34" fmla="*/ 0 w 18"/>
                <a:gd name="T35" fmla="*/ 0 h 11"/>
                <a:gd name="T36" fmla="*/ 0 w 18"/>
                <a:gd name="T37" fmla="*/ 1 h 11"/>
                <a:gd name="T38" fmla="*/ 0 w 18"/>
                <a:gd name="T39" fmla="*/ 8 h 11"/>
                <a:gd name="T40" fmla="*/ 0 w 18"/>
                <a:gd name="T41" fmla="*/ 9 h 11"/>
                <a:gd name="T42" fmla="*/ 1 w 18"/>
                <a:gd name="T43" fmla="*/ 10 h 11"/>
                <a:gd name="T44" fmla="*/ 7 w 18"/>
                <a:gd name="T45" fmla="*/ 10 h 11"/>
                <a:gd name="T46" fmla="*/ 14 w 18"/>
                <a:gd name="T47" fmla="*/ 10 h 11"/>
                <a:gd name="T48" fmla="*/ 17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8"/>
                    <a:pt x="15" y="7"/>
                    <a:pt x="14" y="6"/>
                  </a:cubicBezTo>
                  <a:cubicBezTo>
                    <a:pt x="14" y="6"/>
                    <a:pt x="14" y="6"/>
                    <a:pt x="14" y="6"/>
                  </a:cubicBezTo>
                  <a:cubicBezTo>
                    <a:pt x="13" y="6"/>
                    <a:pt x="13" y="6"/>
                    <a:pt x="13" y="6"/>
                  </a:cubicBezTo>
                  <a:cubicBezTo>
                    <a:pt x="13" y="6"/>
                    <a:pt x="13" y="6"/>
                    <a:pt x="13" y="6"/>
                  </a:cubicBezTo>
                  <a:cubicBezTo>
                    <a:pt x="13" y="6"/>
                    <a:pt x="13" y="6"/>
                    <a:pt x="13" y="6"/>
                  </a:cubicBezTo>
                  <a:cubicBezTo>
                    <a:pt x="13" y="5"/>
                    <a:pt x="13" y="5"/>
                    <a:pt x="13" y="5"/>
                  </a:cubicBezTo>
                  <a:cubicBezTo>
                    <a:pt x="12" y="5"/>
                    <a:pt x="12" y="5"/>
                    <a:pt x="12" y="5"/>
                  </a:cubicBezTo>
                  <a:cubicBezTo>
                    <a:pt x="12" y="5"/>
                    <a:pt x="12" y="5"/>
                    <a:pt x="12" y="5"/>
                  </a:cubicBezTo>
                  <a:cubicBezTo>
                    <a:pt x="12" y="5"/>
                    <a:pt x="12" y="5"/>
                    <a:pt x="12" y="5"/>
                  </a:cubicBezTo>
                  <a:cubicBezTo>
                    <a:pt x="13" y="4"/>
                    <a:pt x="14" y="4"/>
                    <a:pt x="15" y="3"/>
                  </a:cubicBezTo>
                  <a:cubicBezTo>
                    <a:pt x="16" y="2"/>
                    <a:pt x="17" y="2"/>
                    <a:pt x="17" y="1"/>
                  </a:cubicBezTo>
                  <a:cubicBezTo>
                    <a:pt x="18" y="0"/>
                    <a:pt x="18" y="0"/>
                    <a:pt x="18" y="0"/>
                  </a:cubicBezTo>
                  <a:cubicBezTo>
                    <a:pt x="17" y="0"/>
                    <a:pt x="17" y="0"/>
                    <a:pt x="17" y="0"/>
                  </a:cubicBezTo>
                  <a:cubicBezTo>
                    <a:pt x="15" y="0"/>
                    <a:pt x="13" y="0"/>
                    <a:pt x="11" y="0"/>
                  </a:cubicBezTo>
                  <a:cubicBezTo>
                    <a:pt x="8" y="0"/>
                    <a:pt x="6" y="0"/>
                    <a:pt x="4" y="0"/>
                  </a:cubicBezTo>
                  <a:cubicBezTo>
                    <a:pt x="3" y="0"/>
                    <a:pt x="2" y="0"/>
                    <a:pt x="0" y="0"/>
                  </a:cubicBezTo>
                  <a:cubicBezTo>
                    <a:pt x="0" y="0"/>
                    <a:pt x="0" y="0"/>
                    <a:pt x="0" y="0"/>
                  </a:cubicBezTo>
                  <a:cubicBezTo>
                    <a:pt x="0" y="1"/>
                    <a:pt x="0" y="1"/>
                    <a:pt x="0" y="1"/>
                  </a:cubicBezTo>
                  <a:cubicBezTo>
                    <a:pt x="0" y="3"/>
                    <a:pt x="0" y="5"/>
                    <a:pt x="0" y="8"/>
                  </a:cubicBezTo>
                  <a:cubicBezTo>
                    <a:pt x="0" y="8"/>
                    <a:pt x="0" y="9"/>
                    <a:pt x="0" y="9"/>
                  </a:cubicBezTo>
                  <a:cubicBezTo>
                    <a:pt x="1" y="10"/>
                    <a:pt x="1" y="10"/>
                    <a:pt x="1" y="10"/>
                  </a:cubicBezTo>
                  <a:cubicBezTo>
                    <a:pt x="3" y="10"/>
                    <a:pt x="5" y="10"/>
                    <a:pt x="7" y="10"/>
                  </a:cubicBezTo>
                  <a:cubicBezTo>
                    <a:pt x="9" y="10"/>
                    <a:pt x="11" y="10"/>
                    <a:pt x="14" y="10"/>
                  </a:cubicBezTo>
                  <a:cubicBezTo>
                    <a:pt x="15" y="11"/>
                    <a:pt x="16" y="11"/>
                    <a:pt x="17" y="11"/>
                  </a:cubicBezTo>
                  <a:cubicBezTo>
                    <a:pt x="18" y="11"/>
                    <a:pt x="18"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62" name="iṩlîdé"/>
            <p:cNvSpPr/>
            <p:nvPr/>
          </p:nvSpPr>
          <p:spPr bwMode="auto">
            <a:xfrm>
              <a:off x="5095875" y="2652713"/>
              <a:ext cx="71438" cy="60325"/>
            </a:xfrm>
            <a:custGeom>
              <a:avLst/>
              <a:gdLst>
                <a:gd name="T0" fmla="*/ 13 w 13"/>
                <a:gd name="T1" fmla="*/ 4 h 11"/>
                <a:gd name="T2" fmla="*/ 13 w 13"/>
                <a:gd name="T3" fmla="*/ 2 h 11"/>
                <a:gd name="T4" fmla="*/ 13 w 13"/>
                <a:gd name="T5" fmla="*/ 2 h 11"/>
                <a:gd name="T6" fmla="*/ 13 w 13"/>
                <a:gd name="T7" fmla="*/ 1 h 11"/>
                <a:gd name="T8" fmla="*/ 12 w 13"/>
                <a:gd name="T9" fmla="*/ 0 h 11"/>
                <a:gd name="T10" fmla="*/ 12 w 13"/>
                <a:gd name="T11" fmla="*/ 0 h 11"/>
                <a:gd name="T12" fmla="*/ 10 w 13"/>
                <a:gd name="T13" fmla="*/ 0 h 11"/>
                <a:gd name="T14" fmla="*/ 4 w 13"/>
                <a:gd name="T15" fmla="*/ 0 h 11"/>
                <a:gd name="T16" fmla="*/ 1 w 13"/>
                <a:gd name="T17" fmla="*/ 0 h 11"/>
                <a:gd name="T18" fmla="*/ 0 w 13"/>
                <a:gd name="T19" fmla="*/ 1 h 11"/>
                <a:gd name="T20" fmla="*/ 0 w 13"/>
                <a:gd name="T21" fmla="*/ 2 h 11"/>
                <a:gd name="T22" fmla="*/ 0 w 13"/>
                <a:gd name="T23" fmla="*/ 7 h 11"/>
                <a:gd name="T24" fmla="*/ 0 w 13"/>
                <a:gd name="T25" fmla="*/ 9 h 11"/>
                <a:gd name="T26" fmla="*/ 0 w 13"/>
                <a:gd name="T27" fmla="*/ 10 h 11"/>
                <a:gd name="T28" fmla="*/ 0 w 13"/>
                <a:gd name="T29" fmla="*/ 11 h 11"/>
                <a:gd name="T30" fmla="*/ 1 w 13"/>
                <a:gd name="T31" fmla="*/ 11 h 11"/>
                <a:gd name="T32" fmla="*/ 2 w 13"/>
                <a:gd name="T33" fmla="*/ 11 h 11"/>
                <a:gd name="T34" fmla="*/ 4 w 13"/>
                <a:gd name="T35" fmla="*/ 11 h 11"/>
                <a:gd name="T36" fmla="*/ 8 w 13"/>
                <a:gd name="T37" fmla="*/ 11 h 11"/>
                <a:gd name="T38" fmla="*/ 13 w 13"/>
                <a:gd name="T39" fmla="*/ 11 h 11"/>
                <a:gd name="T40" fmla="*/ 13 w 13"/>
                <a:gd name="T41" fmla="*/ 10 h 11"/>
                <a:gd name="T42" fmla="*/ 13 w 13"/>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1">
                  <a:moveTo>
                    <a:pt x="13" y="4"/>
                  </a:moveTo>
                  <a:cubicBezTo>
                    <a:pt x="13" y="3"/>
                    <a:pt x="13" y="3"/>
                    <a:pt x="13" y="2"/>
                  </a:cubicBezTo>
                  <a:cubicBezTo>
                    <a:pt x="13" y="2"/>
                    <a:pt x="13" y="2"/>
                    <a:pt x="13" y="2"/>
                  </a:cubicBezTo>
                  <a:cubicBezTo>
                    <a:pt x="13" y="1"/>
                    <a:pt x="13" y="1"/>
                    <a:pt x="13" y="1"/>
                  </a:cubicBezTo>
                  <a:cubicBezTo>
                    <a:pt x="12" y="0"/>
                    <a:pt x="12" y="0"/>
                    <a:pt x="12" y="0"/>
                  </a:cubicBezTo>
                  <a:cubicBezTo>
                    <a:pt x="12" y="0"/>
                    <a:pt x="12" y="0"/>
                    <a:pt x="12" y="0"/>
                  </a:cubicBezTo>
                  <a:cubicBezTo>
                    <a:pt x="11" y="0"/>
                    <a:pt x="11" y="0"/>
                    <a:pt x="10" y="0"/>
                  </a:cubicBezTo>
                  <a:cubicBezTo>
                    <a:pt x="8" y="0"/>
                    <a:pt x="6" y="0"/>
                    <a:pt x="4" y="0"/>
                  </a:cubicBezTo>
                  <a:cubicBezTo>
                    <a:pt x="3" y="0"/>
                    <a:pt x="2" y="0"/>
                    <a:pt x="1" y="0"/>
                  </a:cubicBezTo>
                  <a:cubicBezTo>
                    <a:pt x="1" y="0"/>
                    <a:pt x="0" y="0"/>
                    <a:pt x="0" y="1"/>
                  </a:cubicBezTo>
                  <a:cubicBezTo>
                    <a:pt x="0" y="1"/>
                    <a:pt x="0" y="2"/>
                    <a:pt x="0" y="2"/>
                  </a:cubicBezTo>
                  <a:cubicBezTo>
                    <a:pt x="0" y="4"/>
                    <a:pt x="0" y="6"/>
                    <a:pt x="0" y="7"/>
                  </a:cubicBezTo>
                  <a:cubicBezTo>
                    <a:pt x="0" y="8"/>
                    <a:pt x="0" y="8"/>
                    <a:pt x="0" y="9"/>
                  </a:cubicBezTo>
                  <a:cubicBezTo>
                    <a:pt x="0" y="10"/>
                    <a:pt x="0" y="10"/>
                    <a:pt x="0" y="10"/>
                  </a:cubicBezTo>
                  <a:cubicBezTo>
                    <a:pt x="0" y="10"/>
                    <a:pt x="0" y="11"/>
                    <a:pt x="0" y="11"/>
                  </a:cubicBezTo>
                  <a:cubicBezTo>
                    <a:pt x="1" y="11"/>
                    <a:pt x="1" y="11"/>
                    <a:pt x="1" y="11"/>
                  </a:cubicBezTo>
                  <a:cubicBezTo>
                    <a:pt x="2" y="11"/>
                    <a:pt x="2" y="11"/>
                    <a:pt x="2" y="11"/>
                  </a:cubicBezTo>
                  <a:cubicBezTo>
                    <a:pt x="3" y="11"/>
                    <a:pt x="4" y="11"/>
                    <a:pt x="4" y="11"/>
                  </a:cubicBezTo>
                  <a:cubicBezTo>
                    <a:pt x="6" y="11"/>
                    <a:pt x="7" y="11"/>
                    <a:pt x="8" y="11"/>
                  </a:cubicBezTo>
                  <a:cubicBezTo>
                    <a:pt x="10" y="11"/>
                    <a:pt x="11" y="11"/>
                    <a:pt x="13" y="11"/>
                  </a:cubicBezTo>
                  <a:cubicBezTo>
                    <a:pt x="13" y="10"/>
                    <a:pt x="13" y="10"/>
                    <a:pt x="13" y="10"/>
                  </a:cubicBezTo>
                  <a:cubicBezTo>
                    <a:pt x="13" y="8"/>
                    <a:pt x="13" y="6"/>
                    <a:pt x="13"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63" name="îṣḷîḍè"/>
            <p:cNvSpPr/>
            <p:nvPr/>
          </p:nvSpPr>
          <p:spPr bwMode="auto">
            <a:xfrm>
              <a:off x="5057775" y="2795588"/>
              <a:ext cx="71438" cy="26988"/>
            </a:xfrm>
            <a:custGeom>
              <a:avLst/>
              <a:gdLst>
                <a:gd name="T0" fmla="*/ 1 w 13"/>
                <a:gd name="T1" fmla="*/ 5 h 5"/>
                <a:gd name="T2" fmla="*/ 0 w 13"/>
                <a:gd name="T3" fmla="*/ 4 h 5"/>
                <a:gd name="T4" fmla="*/ 5 w 13"/>
                <a:gd name="T5" fmla="*/ 0 h 5"/>
                <a:gd name="T6" fmla="*/ 8 w 13"/>
                <a:gd name="T7" fmla="*/ 0 h 5"/>
                <a:gd name="T8" fmla="*/ 8 w 13"/>
                <a:gd name="T9" fmla="*/ 0 h 5"/>
                <a:gd name="T10" fmla="*/ 12 w 13"/>
                <a:gd name="T11" fmla="*/ 3 h 5"/>
                <a:gd name="T12" fmla="*/ 12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0" y="5"/>
                    <a:pt x="0" y="4"/>
                    <a:pt x="0" y="4"/>
                  </a:cubicBezTo>
                  <a:cubicBezTo>
                    <a:pt x="5" y="0"/>
                    <a:pt x="5" y="0"/>
                    <a:pt x="5" y="0"/>
                  </a:cubicBezTo>
                  <a:cubicBezTo>
                    <a:pt x="6" y="0"/>
                    <a:pt x="7" y="0"/>
                    <a:pt x="8" y="0"/>
                  </a:cubicBezTo>
                  <a:cubicBezTo>
                    <a:pt x="8" y="0"/>
                    <a:pt x="8" y="0"/>
                    <a:pt x="8" y="0"/>
                  </a:cubicBezTo>
                  <a:cubicBezTo>
                    <a:pt x="12" y="3"/>
                    <a:pt x="12" y="3"/>
                    <a:pt x="12" y="3"/>
                  </a:cubicBezTo>
                  <a:cubicBezTo>
                    <a:pt x="13" y="4"/>
                    <a:pt x="13" y="5"/>
                    <a:pt x="12"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64" name="î$ľiḓé"/>
            <p:cNvSpPr/>
            <p:nvPr/>
          </p:nvSpPr>
          <p:spPr bwMode="auto">
            <a:xfrm>
              <a:off x="5091113" y="2652713"/>
              <a:ext cx="4763" cy="147638"/>
            </a:xfrm>
            <a:custGeom>
              <a:avLst/>
              <a:gdLst>
                <a:gd name="T0" fmla="*/ 3 w 3"/>
                <a:gd name="T1" fmla="*/ 93 h 93"/>
                <a:gd name="T2" fmla="*/ 3 w 3"/>
                <a:gd name="T3" fmla="*/ 93 h 93"/>
                <a:gd name="T4" fmla="*/ 0 w 3"/>
                <a:gd name="T5" fmla="*/ 93 h 93"/>
                <a:gd name="T6" fmla="*/ 0 w 3"/>
                <a:gd name="T7" fmla="*/ 0 h 93"/>
                <a:gd name="T8" fmla="*/ 3 w 3"/>
                <a:gd name="T9" fmla="*/ 0 h 93"/>
                <a:gd name="T10" fmla="*/ 3 w 3"/>
                <a:gd name="T11" fmla="*/ 0 h 93"/>
                <a:gd name="T12" fmla="*/ 3 w 3"/>
                <a:gd name="T13" fmla="*/ 93 h 93"/>
                <a:gd name="T14" fmla="*/ 3 w 3"/>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3">
                  <a:moveTo>
                    <a:pt x="3" y="93"/>
                  </a:moveTo>
                  <a:lnTo>
                    <a:pt x="3" y="93"/>
                  </a:lnTo>
                  <a:lnTo>
                    <a:pt x="0" y="93"/>
                  </a:lnTo>
                  <a:lnTo>
                    <a:pt x="0" y="0"/>
                  </a:lnTo>
                  <a:lnTo>
                    <a:pt x="3" y="0"/>
                  </a:lnTo>
                  <a:lnTo>
                    <a:pt x="3" y="0"/>
                  </a:lnTo>
                  <a:lnTo>
                    <a:pt x="3" y="93"/>
                  </a:lnTo>
                  <a:lnTo>
                    <a:pt x="3"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65" name="îṣlíḋé"/>
            <p:cNvSpPr/>
            <p:nvPr/>
          </p:nvSpPr>
          <p:spPr bwMode="auto">
            <a:xfrm>
              <a:off x="5046663" y="2816226"/>
              <a:ext cx="92075" cy="11113"/>
            </a:xfrm>
            <a:custGeom>
              <a:avLst/>
              <a:gdLst>
                <a:gd name="T0" fmla="*/ 16 w 17"/>
                <a:gd name="T1" fmla="*/ 2 h 2"/>
                <a:gd name="T2" fmla="*/ 1 w 17"/>
                <a:gd name="T3" fmla="*/ 2 h 2"/>
                <a:gd name="T4" fmla="*/ 0 w 17"/>
                <a:gd name="T5" fmla="*/ 1 h 2"/>
                <a:gd name="T6" fmla="*/ 1 w 17"/>
                <a:gd name="T7" fmla="*/ 0 h 2"/>
                <a:gd name="T8" fmla="*/ 16 w 17"/>
                <a:gd name="T9" fmla="*/ 0 h 2"/>
                <a:gd name="T10" fmla="*/ 17 w 17"/>
                <a:gd name="T11" fmla="*/ 1 h 2"/>
                <a:gd name="T12" fmla="*/ 16 w 1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7" h="2">
                  <a:moveTo>
                    <a:pt x="16" y="2"/>
                  </a:moveTo>
                  <a:cubicBezTo>
                    <a:pt x="1" y="2"/>
                    <a:pt x="1" y="2"/>
                    <a:pt x="1" y="2"/>
                  </a:cubicBezTo>
                  <a:cubicBezTo>
                    <a:pt x="1" y="2"/>
                    <a:pt x="0" y="1"/>
                    <a:pt x="0" y="1"/>
                  </a:cubicBezTo>
                  <a:cubicBezTo>
                    <a:pt x="0" y="0"/>
                    <a:pt x="1" y="0"/>
                    <a:pt x="1" y="0"/>
                  </a:cubicBezTo>
                  <a:cubicBezTo>
                    <a:pt x="16" y="0"/>
                    <a:pt x="16" y="0"/>
                    <a:pt x="16" y="0"/>
                  </a:cubicBezTo>
                  <a:cubicBezTo>
                    <a:pt x="16" y="0"/>
                    <a:pt x="17" y="0"/>
                    <a:pt x="17" y="1"/>
                  </a:cubicBezTo>
                  <a:cubicBezTo>
                    <a:pt x="17" y="1"/>
                    <a:pt x="16" y="2"/>
                    <a:pt x="16"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66" name="îŝḷiḓê"/>
            <p:cNvSpPr/>
            <p:nvPr/>
          </p:nvSpPr>
          <p:spPr bwMode="auto">
            <a:xfrm>
              <a:off x="7297738" y="2690813"/>
              <a:ext cx="98425" cy="66675"/>
            </a:xfrm>
            <a:custGeom>
              <a:avLst/>
              <a:gdLst>
                <a:gd name="T0" fmla="*/ 17 w 18"/>
                <a:gd name="T1" fmla="*/ 11 h 12"/>
                <a:gd name="T2" fmla="*/ 13 w 18"/>
                <a:gd name="T3" fmla="*/ 7 h 12"/>
                <a:gd name="T4" fmla="*/ 13 w 18"/>
                <a:gd name="T5" fmla="*/ 7 h 12"/>
                <a:gd name="T6" fmla="*/ 13 w 18"/>
                <a:gd name="T7" fmla="*/ 7 h 12"/>
                <a:gd name="T8" fmla="*/ 13 w 18"/>
                <a:gd name="T9" fmla="*/ 7 h 12"/>
                <a:gd name="T10" fmla="*/ 13 w 18"/>
                <a:gd name="T11" fmla="*/ 6 h 12"/>
                <a:gd name="T12" fmla="*/ 12 w 18"/>
                <a:gd name="T13" fmla="*/ 6 h 12"/>
                <a:gd name="T14" fmla="*/ 12 w 18"/>
                <a:gd name="T15" fmla="*/ 6 h 12"/>
                <a:gd name="T16" fmla="*/ 12 w 18"/>
                <a:gd name="T17" fmla="*/ 6 h 12"/>
                <a:gd name="T18" fmla="*/ 12 w 18"/>
                <a:gd name="T19" fmla="*/ 6 h 12"/>
                <a:gd name="T20" fmla="*/ 14 w 18"/>
                <a:gd name="T21" fmla="*/ 4 h 12"/>
                <a:gd name="T22" fmla="*/ 17 w 18"/>
                <a:gd name="T23" fmla="*/ 2 h 12"/>
                <a:gd name="T24" fmla="*/ 17 w 18"/>
                <a:gd name="T25" fmla="*/ 1 h 12"/>
                <a:gd name="T26" fmla="*/ 17 w 18"/>
                <a:gd name="T27" fmla="*/ 1 h 12"/>
                <a:gd name="T28" fmla="*/ 10 w 18"/>
                <a:gd name="T29" fmla="*/ 0 h 12"/>
                <a:gd name="T30" fmla="*/ 4 w 18"/>
                <a:gd name="T31" fmla="*/ 1 h 12"/>
                <a:gd name="T32" fmla="*/ 0 w 18"/>
                <a:gd name="T33" fmla="*/ 1 h 12"/>
                <a:gd name="T34" fmla="*/ 0 w 18"/>
                <a:gd name="T35" fmla="*/ 1 h 12"/>
                <a:gd name="T36" fmla="*/ 0 w 18"/>
                <a:gd name="T37" fmla="*/ 2 h 12"/>
                <a:gd name="T38" fmla="*/ 0 w 18"/>
                <a:gd name="T39" fmla="*/ 8 h 12"/>
                <a:gd name="T40" fmla="*/ 0 w 18"/>
                <a:gd name="T41" fmla="*/ 10 h 12"/>
                <a:gd name="T42" fmla="*/ 1 w 18"/>
                <a:gd name="T43" fmla="*/ 11 h 12"/>
                <a:gd name="T44" fmla="*/ 7 w 18"/>
                <a:gd name="T45" fmla="*/ 11 h 12"/>
                <a:gd name="T46" fmla="*/ 13 w 18"/>
                <a:gd name="T47" fmla="*/ 11 h 12"/>
                <a:gd name="T48" fmla="*/ 17 w 18"/>
                <a:gd name="T49" fmla="*/ 11 h 12"/>
                <a:gd name="T50" fmla="*/ 17 w 18"/>
                <a:gd name="T5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2">
                  <a:moveTo>
                    <a:pt x="17" y="11"/>
                  </a:moveTo>
                  <a:cubicBezTo>
                    <a:pt x="16" y="9"/>
                    <a:pt x="15" y="8"/>
                    <a:pt x="13" y="7"/>
                  </a:cubicBezTo>
                  <a:cubicBezTo>
                    <a:pt x="13" y="7"/>
                    <a:pt x="13" y="7"/>
                    <a:pt x="13" y="7"/>
                  </a:cubicBezTo>
                  <a:cubicBezTo>
                    <a:pt x="13" y="7"/>
                    <a:pt x="13" y="7"/>
                    <a:pt x="13" y="7"/>
                  </a:cubicBezTo>
                  <a:cubicBezTo>
                    <a:pt x="13" y="7"/>
                    <a:pt x="13" y="7"/>
                    <a:pt x="13" y="7"/>
                  </a:cubicBezTo>
                  <a:cubicBezTo>
                    <a:pt x="13" y="6"/>
                    <a:pt x="13" y="6"/>
                    <a:pt x="13" y="6"/>
                  </a:cubicBezTo>
                  <a:cubicBezTo>
                    <a:pt x="12" y="6"/>
                    <a:pt x="12" y="6"/>
                    <a:pt x="12" y="6"/>
                  </a:cubicBezTo>
                  <a:cubicBezTo>
                    <a:pt x="12" y="6"/>
                    <a:pt x="12" y="6"/>
                    <a:pt x="12" y="6"/>
                  </a:cubicBezTo>
                  <a:cubicBezTo>
                    <a:pt x="12" y="6"/>
                    <a:pt x="12" y="6"/>
                    <a:pt x="12" y="6"/>
                  </a:cubicBezTo>
                  <a:cubicBezTo>
                    <a:pt x="12" y="6"/>
                    <a:pt x="12" y="6"/>
                    <a:pt x="12" y="6"/>
                  </a:cubicBezTo>
                  <a:cubicBezTo>
                    <a:pt x="13" y="5"/>
                    <a:pt x="14" y="5"/>
                    <a:pt x="14" y="4"/>
                  </a:cubicBezTo>
                  <a:cubicBezTo>
                    <a:pt x="15" y="3"/>
                    <a:pt x="16" y="2"/>
                    <a:pt x="17" y="2"/>
                  </a:cubicBezTo>
                  <a:cubicBezTo>
                    <a:pt x="17" y="1"/>
                    <a:pt x="17" y="1"/>
                    <a:pt x="17" y="1"/>
                  </a:cubicBezTo>
                  <a:cubicBezTo>
                    <a:pt x="17" y="1"/>
                    <a:pt x="17" y="1"/>
                    <a:pt x="17" y="1"/>
                  </a:cubicBezTo>
                  <a:cubicBezTo>
                    <a:pt x="15" y="0"/>
                    <a:pt x="13" y="0"/>
                    <a:pt x="10" y="0"/>
                  </a:cubicBezTo>
                  <a:cubicBezTo>
                    <a:pt x="8" y="0"/>
                    <a:pt x="6" y="0"/>
                    <a:pt x="4" y="1"/>
                  </a:cubicBezTo>
                  <a:cubicBezTo>
                    <a:pt x="3" y="1"/>
                    <a:pt x="2" y="1"/>
                    <a:pt x="0" y="1"/>
                  </a:cubicBezTo>
                  <a:cubicBezTo>
                    <a:pt x="0" y="1"/>
                    <a:pt x="0" y="1"/>
                    <a:pt x="0" y="1"/>
                  </a:cubicBezTo>
                  <a:cubicBezTo>
                    <a:pt x="0" y="2"/>
                    <a:pt x="0" y="2"/>
                    <a:pt x="0" y="2"/>
                  </a:cubicBezTo>
                  <a:cubicBezTo>
                    <a:pt x="0" y="4"/>
                    <a:pt x="0" y="6"/>
                    <a:pt x="0" y="8"/>
                  </a:cubicBezTo>
                  <a:cubicBezTo>
                    <a:pt x="0" y="9"/>
                    <a:pt x="0" y="10"/>
                    <a:pt x="0" y="10"/>
                  </a:cubicBezTo>
                  <a:cubicBezTo>
                    <a:pt x="1" y="11"/>
                    <a:pt x="1" y="11"/>
                    <a:pt x="1" y="11"/>
                  </a:cubicBezTo>
                  <a:cubicBezTo>
                    <a:pt x="3" y="11"/>
                    <a:pt x="5" y="11"/>
                    <a:pt x="7" y="11"/>
                  </a:cubicBezTo>
                  <a:cubicBezTo>
                    <a:pt x="9" y="11"/>
                    <a:pt x="11" y="11"/>
                    <a:pt x="13" y="11"/>
                  </a:cubicBezTo>
                  <a:cubicBezTo>
                    <a:pt x="15" y="11"/>
                    <a:pt x="16" y="11"/>
                    <a:pt x="17" y="11"/>
                  </a:cubicBezTo>
                  <a:cubicBezTo>
                    <a:pt x="17" y="12"/>
                    <a:pt x="18" y="11"/>
                    <a:pt x="17" y="11"/>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67" name="ïŝļïḑé"/>
            <p:cNvSpPr/>
            <p:nvPr/>
          </p:nvSpPr>
          <p:spPr bwMode="auto">
            <a:xfrm>
              <a:off x="7259638" y="2686051"/>
              <a:ext cx="76200" cy="60325"/>
            </a:xfrm>
            <a:custGeom>
              <a:avLst/>
              <a:gdLst>
                <a:gd name="T0" fmla="*/ 14 w 14"/>
                <a:gd name="T1" fmla="*/ 4 h 11"/>
                <a:gd name="T2" fmla="*/ 14 w 14"/>
                <a:gd name="T3" fmla="*/ 2 h 11"/>
                <a:gd name="T4" fmla="*/ 14 w 14"/>
                <a:gd name="T5" fmla="*/ 1 h 11"/>
                <a:gd name="T6" fmla="*/ 14 w 14"/>
                <a:gd name="T7" fmla="*/ 1 h 11"/>
                <a:gd name="T8" fmla="*/ 13 w 14"/>
                <a:gd name="T9" fmla="*/ 0 h 11"/>
                <a:gd name="T10" fmla="*/ 12 w 14"/>
                <a:gd name="T11" fmla="*/ 0 h 11"/>
                <a:gd name="T12" fmla="*/ 11 w 14"/>
                <a:gd name="T13" fmla="*/ 0 h 11"/>
                <a:gd name="T14" fmla="*/ 5 w 14"/>
                <a:gd name="T15" fmla="*/ 0 h 11"/>
                <a:gd name="T16" fmla="*/ 2 w 14"/>
                <a:gd name="T17" fmla="*/ 0 h 11"/>
                <a:gd name="T18" fmla="*/ 1 w 14"/>
                <a:gd name="T19" fmla="*/ 0 h 11"/>
                <a:gd name="T20" fmla="*/ 1 w 14"/>
                <a:gd name="T21" fmla="*/ 2 h 11"/>
                <a:gd name="T22" fmla="*/ 1 w 14"/>
                <a:gd name="T23" fmla="*/ 7 h 11"/>
                <a:gd name="T24" fmla="*/ 1 w 14"/>
                <a:gd name="T25" fmla="*/ 9 h 11"/>
                <a:gd name="T26" fmla="*/ 1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3"/>
                    <a:pt x="14" y="3"/>
                    <a:pt x="14" y="2"/>
                  </a:cubicBezTo>
                  <a:cubicBezTo>
                    <a:pt x="14" y="1"/>
                    <a:pt x="14" y="1"/>
                    <a:pt x="14" y="1"/>
                  </a:cubicBezTo>
                  <a:cubicBezTo>
                    <a:pt x="14" y="1"/>
                    <a:pt x="14" y="1"/>
                    <a:pt x="14" y="1"/>
                  </a:cubicBezTo>
                  <a:cubicBezTo>
                    <a:pt x="13" y="0"/>
                    <a:pt x="13" y="0"/>
                    <a:pt x="13" y="0"/>
                  </a:cubicBezTo>
                  <a:cubicBezTo>
                    <a:pt x="12" y="0"/>
                    <a:pt x="12" y="0"/>
                    <a:pt x="12" y="0"/>
                  </a:cubicBezTo>
                  <a:cubicBezTo>
                    <a:pt x="12" y="0"/>
                    <a:pt x="11" y="0"/>
                    <a:pt x="11" y="0"/>
                  </a:cubicBezTo>
                  <a:cubicBezTo>
                    <a:pt x="9" y="0"/>
                    <a:pt x="7" y="0"/>
                    <a:pt x="5" y="0"/>
                  </a:cubicBezTo>
                  <a:cubicBezTo>
                    <a:pt x="4" y="0"/>
                    <a:pt x="3" y="0"/>
                    <a:pt x="2" y="0"/>
                  </a:cubicBezTo>
                  <a:cubicBezTo>
                    <a:pt x="2" y="0"/>
                    <a:pt x="1" y="0"/>
                    <a:pt x="1" y="0"/>
                  </a:cubicBezTo>
                  <a:cubicBezTo>
                    <a:pt x="1" y="1"/>
                    <a:pt x="1" y="1"/>
                    <a:pt x="1" y="2"/>
                  </a:cubicBezTo>
                  <a:cubicBezTo>
                    <a:pt x="0" y="4"/>
                    <a:pt x="0" y="5"/>
                    <a:pt x="1" y="7"/>
                  </a:cubicBezTo>
                  <a:cubicBezTo>
                    <a:pt x="1" y="8"/>
                    <a:pt x="1" y="8"/>
                    <a:pt x="1" y="9"/>
                  </a:cubicBezTo>
                  <a:cubicBezTo>
                    <a:pt x="1" y="10"/>
                    <a:pt x="1" y="10"/>
                    <a:pt x="1" y="10"/>
                  </a:cubicBezTo>
                  <a:cubicBezTo>
                    <a:pt x="1" y="10"/>
                    <a:pt x="1" y="11"/>
                    <a:pt x="1" y="11"/>
                  </a:cubicBezTo>
                  <a:cubicBezTo>
                    <a:pt x="2" y="11"/>
                    <a:pt x="2" y="11"/>
                    <a:pt x="2" y="11"/>
                  </a:cubicBezTo>
                  <a:cubicBezTo>
                    <a:pt x="3" y="11"/>
                    <a:pt x="3" y="11"/>
                    <a:pt x="3" y="11"/>
                  </a:cubicBezTo>
                  <a:cubicBezTo>
                    <a:pt x="4" y="11"/>
                    <a:pt x="4" y="11"/>
                    <a:pt x="5" y="11"/>
                  </a:cubicBezTo>
                  <a:cubicBezTo>
                    <a:pt x="6" y="11"/>
                    <a:pt x="8" y="11"/>
                    <a:pt x="9" y="11"/>
                  </a:cubicBezTo>
                  <a:cubicBezTo>
                    <a:pt x="10"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68" name="îśļíḓé"/>
            <p:cNvSpPr/>
            <p:nvPr/>
          </p:nvSpPr>
          <p:spPr bwMode="auto">
            <a:xfrm>
              <a:off x="7227888" y="2822576"/>
              <a:ext cx="69850" cy="31750"/>
            </a:xfrm>
            <a:custGeom>
              <a:avLst/>
              <a:gdLst>
                <a:gd name="T0" fmla="*/ 0 w 13"/>
                <a:gd name="T1" fmla="*/ 6 h 6"/>
                <a:gd name="T2" fmla="*/ 0 w 13"/>
                <a:gd name="T3" fmla="*/ 4 h 6"/>
                <a:gd name="T4" fmla="*/ 5 w 13"/>
                <a:gd name="T5" fmla="*/ 1 h 6"/>
                <a:gd name="T6" fmla="*/ 8 w 13"/>
                <a:gd name="T7" fmla="*/ 1 h 6"/>
                <a:gd name="T8" fmla="*/ 8 w 13"/>
                <a:gd name="T9" fmla="*/ 1 h 6"/>
                <a:gd name="T10" fmla="*/ 12 w 13"/>
                <a:gd name="T11" fmla="*/ 4 h 6"/>
                <a:gd name="T12" fmla="*/ 12 w 13"/>
                <a:gd name="T13" fmla="*/ 6 h 6"/>
                <a:gd name="T14" fmla="*/ 0 w 1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6">
                  <a:moveTo>
                    <a:pt x="0" y="6"/>
                  </a:moveTo>
                  <a:cubicBezTo>
                    <a:pt x="0" y="6"/>
                    <a:pt x="0" y="5"/>
                    <a:pt x="0" y="4"/>
                  </a:cubicBezTo>
                  <a:cubicBezTo>
                    <a:pt x="5" y="1"/>
                    <a:pt x="5" y="1"/>
                    <a:pt x="5" y="1"/>
                  </a:cubicBezTo>
                  <a:cubicBezTo>
                    <a:pt x="6" y="0"/>
                    <a:pt x="7" y="0"/>
                    <a:pt x="8" y="1"/>
                  </a:cubicBezTo>
                  <a:cubicBezTo>
                    <a:pt x="8" y="1"/>
                    <a:pt x="8" y="1"/>
                    <a:pt x="8" y="1"/>
                  </a:cubicBezTo>
                  <a:cubicBezTo>
                    <a:pt x="12" y="4"/>
                    <a:pt x="12" y="4"/>
                    <a:pt x="12" y="4"/>
                  </a:cubicBezTo>
                  <a:cubicBezTo>
                    <a:pt x="13" y="5"/>
                    <a:pt x="12" y="6"/>
                    <a:pt x="12" y="6"/>
                  </a:cubicBezTo>
                  <a:lnTo>
                    <a:pt x="0" y="6"/>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69" name="ï$ḻiďè"/>
            <p:cNvSpPr/>
            <p:nvPr/>
          </p:nvSpPr>
          <p:spPr bwMode="auto">
            <a:xfrm>
              <a:off x="7259638" y="2686051"/>
              <a:ext cx="6350" cy="147638"/>
            </a:xfrm>
            <a:custGeom>
              <a:avLst/>
              <a:gdLst>
                <a:gd name="T0" fmla="*/ 0 w 4"/>
                <a:gd name="T1" fmla="*/ 93 h 93"/>
                <a:gd name="T2" fmla="*/ 0 w 4"/>
                <a:gd name="T3" fmla="*/ 93 h 93"/>
                <a:gd name="T4" fmla="*/ 0 w 4"/>
                <a:gd name="T5" fmla="*/ 89 h 93"/>
                <a:gd name="T6" fmla="*/ 0 w 4"/>
                <a:gd name="T7" fmla="*/ 0 h 93"/>
                <a:gd name="T8" fmla="*/ 0 w 4"/>
                <a:gd name="T9" fmla="*/ 0 h 93"/>
                <a:gd name="T10" fmla="*/ 4 w 4"/>
                <a:gd name="T11" fmla="*/ 0 h 93"/>
                <a:gd name="T12" fmla="*/ 4 w 4"/>
                <a:gd name="T13" fmla="*/ 89 h 93"/>
                <a:gd name="T14" fmla="*/ 0 w 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3">
                  <a:moveTo>
                    <a:pt x="0" y="93"/>
                  </a:moveTo>
                  <a:lnTo>
                    <a:pt x="0" y="93"/>
                  </a:lnTo>
                  <a:lnTo>
                    <a:pt x="0" y="89"/>
                  </a:lnTo>
                  <a:lnTo>
                    <a:pt x="0" y="0"/>
                  </a:lnTo>
                  <a:lnTo>
                    <a:pt x="0" y="0"/>
                  </a:lnTo>
                  <a:lnTo>
                    <a:pt x="4" y="0"/>
                  </a:lnTo>
                  <a:lnTo>
                    <a:pt x="4" y="89"/>
                  </a:lnTo>
                  <a:lnTo>
                    <a:pt x="0"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70" name="îSḷíďè"/>
            <p:cNvSpPr/>
            <p:nvPr/>
          </p:nvSpPr>
          <p:spPr bwMode="auto">
            <a:xfrm>
              <a:off x="7216775" y="2849563"/>
              <a:ext cx="92075" cy="11113"/>
            </a:xfrm>
            <a:custGeom>
              <a:avLst/>
              <a:gdLst>
                <a:gd name="T0" fmla="*/ 16 w 17"/>
                <a:gd name="T1" fmla="*/ 2 h 2"/>
                <a:gd name="T2" fmla="*/ 1 w 17"/>
                <a:gd name="T3" fmla="*/ 2 h 2"/>
                <a:gd name="T4" fmla="*/ 0 w 17"/>
                <a:gd name="T5" fmla="*/ 1 h 2"/>
                <a:gd name="T6" fmla="*/ 1 w 17"/>
                <a:gd name="T7" fmla="*/ 0 h 2"/>
                <a:gd name="T8" fmla="*/ 16 w 17"/>
                <a:gd name="T9" fmla="*/ 0 h 2"/>
                <a:gd name="T10" fmla="*/ 17 w 17"/>
                <a:gd name="T11" fmla="*/ 1 h 2"/>
                <a:gd name="T12" fmla="*/ 16 w 1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7" h="2">
                  <a:moveTo>
                    <a:pt x="16" y="2"/>
                  </a:moveTo>
                  <a:cubicBezTo>
                    <a:pt x="1" y="2"/>
                    <a:pt x="1" y="2"/>
                    <a:pt x="1" y="2"/>
                  </a:cubicBezTo>
                  <a:cubicBezTo>
                    <a:pt x="1" y="2"/>
                    <a:pt x="0" y="1"/>
                    <a:pt x="0" y="1"/>
                  </a:cubicBezTo>
                  <a:cubicBezTo>
                    <a:pt x="0" y="0"/>
                    <a:pt x="1" y="0"/>
                    <a:pt x="1" y="0"/>
                  </a:cubicBezTo>
                  <a:cubicBezTo>
                    <a:pt x="16" y="0"/>
                    <a:pt x="16" y="0"/>
                    <a:pt x="16" y="0"/>
                  </a:cubicBezTo>
                  <a:cubicBezTo>
                    <a:pt x="16" y="0"/>
                    <a:pt x="17" y="0"/>
                    <a:pt x="17" y="1"/>
                  </a:cubicBezTo>
                  <a:cubicBezTo>
                    <a:pt x="17" y="1"/>
                    <a:pt x="16" y="2"/>
                    <a:pt x="16"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71" name="iš1ïdè"/>
            <p:cNvSpPr/>
            <p:nvPr/>
          </p:nvSpPr>
          <p:spPr bwMode="auto">
            <a:xfrm>
              <a:off x="6224588" y="2511426"/>
              <a:ext cx="103188" cy="60325"/>
            </a:xfrm>
            <a:custGeom>
              <a:avLst/>
              <a:gdLst>
                <a:gd name="T0" fmla="*/ 18 w 19"/>
                <a:gd name="T1" fmla="*/ 10 h 11"/>
                <a:gd name="T2" fmla="*/ 14 w 19"/>
                <a:gd name="T3" fmla="*/ 6 h 11"/>
                <a:gd name="T4" fmla="*/ 14 w 19"/>
                <a:gd name="T5" fmla="*/ 6 h 11"/>
                <a:gd name="T6" fmla="*/ 14 w 19"/>
                <a:gd name="T7" fmla="*/ 6 h 11"/>
                <a:gd name="T8" fmla="*/ 14 w 19"/>
                <a:gd name="T9" fmla="*/ 6 h 11"/>
                <a:gd name="T10" fmla="*/ 14 w 19"/>
                <a:gd name="T11" fmla="*/ 6 h 11"/>
                <a:gd name="T12" fmla="*/ 13 w 19"/>
                <a:gd name="T13" fmla="*/ 6 h 11"/>
                <a:gd name="T14" fmla="*/ 13 w 19"/>
                <a:gd name="T15" fmla="*/ 5 h 11"/>
                <a:gd name="T16" fmla="*/ 13 w 19"/>
                <a:gd name="T17" fmla="*/ 5 h 11"/>
                <a:gd name="T18" fmla="*/ 13 w 19"/>
                <a:gd name="T19" fmla="*/ 5 h 11"/>
                <a:gd name="T20" fmla="*/ 15 w 19"/>
                <a:gd name="T21" fmla="*/ 3 h 11"/>
                <a:gd name="T22" fmla="*/ 18 w 19"/>
                <a:gd name="T23" fmla="*/ 1 h 11"/>
                <a:gd name="T24" fmla="*/ 18 w 19"/>
                <a:gd name="T25" fmla="*/ 1 h 11"/>
                <a:gd name="T26" fmla="*/ 18 w 19"/>
                <a:gd name="T27" fmla="*/ 0 h 11"/>
                <a:gd name="T28" fmla="*/ 11 w 19"/>
                <a:gd name="T29" fmla="*/ 0 h 11"/>
                <a:gd name="T30" fmla="*/ 5 w 19"/>
                <a:gd name="T31" fmla="*/ 0 h 11"/>
                <a:gd name="T32" fmla="*/ 1 w 19"/>
                <a:gd name="T33" fmla="*/ 1 h 11"/>
                <a:gd name="T34" fmla="*/ 1 w 19"/>
                <a:gd name="T35" fmla="*/ 1 h 11"/>
                <a:gd name="T36" fmla="*/ 0 w 19"/>
                <a:gd name="T37" fmla="*/ 1 h 11"/>
                <a:gd name="T38" fmla="*/ 1 w 19"/>
                <a:gd name="T39" fmla="*/ 8 h 11"/>
                <a:gd name="T40" fmla="*/ 1 w 19"/>
                <a:gd name="T41" fmla="*/ 10 h 11"/>
                <a:gd name="T42" fmla="*/ 1 w 19"/>
                <a:gd name="T43" fmla="*/ 10 h 11"/>
                <a:gd name="T44" fmla="*/ 8 w 19"/>
                <a:gd name="T45" fmla="*/ 10 h 11"/>
                <a:gd name="T46" fmla="*/ 14 w 19"/>
                <a:gd name="T47" fmla="*/ 11 h 11"/>
                <a:gd name="T48" fmla="*/ 18 w 19"/>
                <a:gd name="T49" fmla="*/ 11 h 11"/>
                <a:gd name="T50" fmla="*/ 18 w 19"/>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11">
                  <a:moveTo>
                    <a:pt x="18" y="10"/>
                  </a:moveTo>
                  <a:cubicBezTo>
                    <a:pt x="17" y="9"/>
                    <a:pt x="16" y="7"/>
                    <a:pt x="14" y="6"/>
                  </a:cubicBezTo>
                  <a:cubicBezTo>
                    <a:pt x="14" y="6"/>
                    <a:pt x="14" y="6"/>
                    <a:pt x="14" y="6"/>
                  </a:cubicBezTo>
                  <a:cubicBezTo>
                    <a:pt x="14" y="6"/>
                    <a:pt x="14" y="6"/>
                    <a:pt x="14" y="6"/>
                  </a:cubicBezTo>
                  <a:cubicBezTo>
                    <a:pt x="14" y="6"/>
                    <a:pt x="14" y="6"/>
                    <a:pt x="14" y="6"/>
                  </a:cubicBezTo>
                  <a:cubicBezTo>
                    <a:pt x="14" y="6"/>
                    <a:pt x="14" y="6"/>
                    <a:pt x="14" y="6"/>
                  </a:cubicBezTo>
                  <a:cubicBezTo>
                    <a:pt x="13" y="6"/>
                    <a:pt x="13" y="6"/>
                    <a:pt x="13" y="6"/>
                  </a:cubicBezTo>
                  <a:cubicBezTo>
                    <a:pt x="13" y="5"/>
                    <a:pt x="13" y="5"/>
                    <a:pt x="13" y="5"/>
                  </a:cubicBezTo>
                  <a:cubicBezTo>
                    <a:pt x="13" y="5"/>
                    <a:pt x="13" y="5"/>
                    <a:pt x="13" y="5"/>
                  </a:cubicBezTo>
                  <a:cubicBezTo>
                    <a:pt x="13" y="5"/>
                    <a:pt x="13" y="5"/>
                    <a:pt x="13" y="5"/>
                  </a:cubicBezTo>
                  <a:cubicBezTo>
                    <a:pt x="14" y="5"/>
                    <a:pt x="14" y="4"/>
                    <a:pt x="15" y="3"/>
                  </a:cubicBezTo>
                  <a:cubicBezTo>
                    <a:pt x="16" y="3"/>
                    <a:pt x="17" y="2"/>
                    <a:pt x="18" y="1"/>
                  </a:cubicBezTo>
                  <a:cubicBezTo>
                    <a:pt x="18" y="1"/>
                    <a:pt x="18" y="1"/>
                    <a:pt x="18" y="1"/>
                  </a:cubicBezTo>
                  <a:cubicBezTo>
                    <a:pt x="18" y="0"/>
                    <a:pt x="18" y="0"/>
                    <a:pt x="18" y="0"/>
                  </a:cubicBezTo>
                  <a:cubicBezTo>
                    <a:pt x="16" y="0"/>
                    <a:pt x="13" y="0"/>
                    <a:pt x="11" y="0"/>
                  </a:cubicBezTo>
                  <a:cubicBezTo>
                    <a:pt x="9" y="0"/>
                    <a:pt x="7" y="0"/>
                    <a:pt x="5" y="0"/>
                  </a:cubicBezTo>
                  <a:cubicBezTo>
                    <a:pt x="4" y="0"/>
                    <a:pt x="2" y="0"/>
                    <a:pt x="1" y="1"/>
                  </a:cubicBezTo>
                  <a:cubicBezTo>
                    <a:pt x="1" y="1"/>
                    <a:pt x="1" y="1"/>
                    <a:pt x="1" y="1"/>
                  </a:cubicBezTo>
                  <a:cubicBezTo>
                    <a:pt x="0" y="1"/>
                    <a:pt x="0" y="1"/>
                    <a:pt x="0" y="1"/>
                  </a:cubicBezTo>
                  <a:cubicBezTo>
                    <a:pt x="1" y="3"/>
                    <a:pt x="1" y="6"/>
                    <a:pt x="1" y="8"/>
                  </a:cubicBezTo>
                  <a:cubicBezTo>
                    <a:pt x="1" y="8"/>
                    <a:pt x="1" y="9"/>
                    <a:pt x="1" y="10"/>
                  </a:cubicBezTo>
                  <a:cubicBezTo>
                    <a:pt x="1" y="10"/>
                    <a:pt x="1" y="10"/>
                    <a:pt x="1" y="10"/>
                  </a:cubicBezTo>
                  <a:cubicBezTo>
                    <a:pt x="4" y="10"/>
                    <a:pt x="6" y="10"/>
                    <a:pt x="8" y="10"/>
                  </a:cubicBezTo>
                  <a:cubicBezTo>
                    <a:pt x="10" y="10"/>
                    <a:pt x="12" y="11"/>
                    <a:pt x="14" y="11"/>
                  </a:cubicBezTo>
                  <a:cubicBezTo>
                    <a:pt x="15" y="11"/>
                    <a:pt x="17" y="11"/>
                    <a:pt x="18" y="11"/>
                  </a:cubicBezTo>
                  <a:cubicBezTo>
                    <a:pt x="18" y="11"/>
                    <a:pt x="19"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72" name="îṣḻïďé"/>
            <p:cNvSpPr/>
            <p:nvPr/>
          </p:nvSpPr>
          <p:spPr bwMode="auto">
            <a:xfrm>
              <a:off x="6191250" y="2500313"/>
              <a:ext cx="76200" cy="60325"/>
            </a:xfrm>
            <a:custGeom>
              <a:avLst/>
              <a:gdLst>
                <a:gd name="T0" fmla="*/ 14 w 14"/>
                <a:gd name="T1" fmla="*/ 4 h 11"/>
                <a:gd name="T2" fmla="*/ 14 w 14"/>
                <a:gd name="T3" fmla="*/ 3 h 11"/>
                <a:gd name="T4" fmla="*/ 14 w 14"/>
                <a:gd name="T5" fmla="*/ 2 h 11"/>
                <a:gd name="T6" fmla="*/ 14 w 14"/>
                <a:gd name="T7" fmla="*/ 1 h 11"/>
                <a:gd name="T8" fmla="*/ 13 w 14"/>
                <a:gd name="T9" fmla="*/ 1 h 11"/>
                <a:gd name="T10" fmla="*/ 12 w 14"/>
                <a:gd name="T11" fmla="*/ 0 h 11"/>
                <a:gd name="T12" fmla="*/ 11 w 14"/>
                <a:gd name="T13" fmla="*/ 0 h 11"/>
                <a:gd name="T14" fmla="*/ 5 w 14"/>
                <a:gd name="T15" fmla="*/ 0 h 11"/>
                <a:gd name="T16" fmla="*/ 2 w 14"/>
                <a:gd name="T17" fmla="*/ 0 h 11"/>
                <a:gd name="T18" fmla="*/ 1 w 14"/>
                <a:gd name="T19" fmla="*/ 1 h 11"/>
                <a:gd name="T20" fmla="*/ 0 w 14"/>
                <a:gd name="T21" fmla="*/ 2 h 11"/>
                <a:gd name="T22" fmla="*/ 0 w 14"/>
                <a:gd name="T23" fmla="*/ 8 h 11"/>
                <a:gd name="T24" fmla="*/ 0 w 14"/>
                <a:gd name="T25" fmla="*/ 9 h 11"/>
                <a:gd name="T26" fmla="*/ 0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3"/>
                  </a:cubicBezTo>
                  <a:cubicBezTo>
                    <a:pt x="14" y="2"/>
                    <a:pt x="14" y="2"/>
                    <a:pt x="14" y="2"/>
                  </a:cubicBezTo>
                  <a:cubicBezTo>
                    <a:pt x="14" y="1"/>
                    <a:pt x="14" y="1"/>
                    <a:pt x="14" y="1"/>
                  </a:cubicBezTo>
                  <a:cubicBezTo>
                    <a:pt x="13" y="1"/>
                    <a:pt x="13" y="1"/>
                    <a:pt x="13" y="1"/>
                  </a:cubicBezTo>
                  <a:cubicBezTo>
                    <a:pt x="12" y="0"/>
                    <a:pt x="12" y="0"/>
                    <a:pt x="12" y="0"/>
                  </a:cubicBezTo>
                  <a:cubicBezTo>
                    <a:pt x="12" y="0"/>
                    <a:pt x="11" y="0"/>
                    <a:pt x="11" y="0"/>
                  </a:cubicBezTo>
                  <a:cubicBezTo>
                    <a:pt x="9" y="0"/>
                    <a:pt x="7" y="0"/>
                    <a:pt x="5" y="0"/>
                  </a:cubicBezTo>
                  <a:cubicBezTo>
                    <a:pt x="4" y="0"/>
                    <a:pt x="3" y="0"/>
                    <a:pt x="2" y="0"/>
                  </a:cubicBezTo>
                  <a:cubicBezTo>
                    <a:pt x="2" y="0"/>
                    <a:pt x="1" y="0"/>
                    <a:pt x="1" y="1"/>
                  </a:cubicBezTo>
                  <a:cubicBezTo>
                    <a:pt x="0" y="1"/>
                    <a:pt x="0" y="2"/>
                    <a:pt x="0" y="2"/>
                  </a:cubicBezTo>
                  <a:cubicBezTo>
                    <a:pt x="0" y="4"/>
                    <a:pt x="0" y="6"/>
                    <a:pt x="0" y="8"/>
                  </a:cubicBezTo>
                  <a:cubicBezTo>
                    <a:pt x="0" y="8"/>
                    <a:pt x="0" y="9"/>
                    <a:pt x="0" y="9"/>
                  </a:cubicBezTo>
                  <a:cubicBezTo>
                    <a:pt x="0" y="10"/>
                    <a:pt x="0" y="10"/>
                    <a:pt x="0" y="10"/>
                  </a:cubicBezTo>
                  <a:cubicBezTo>
                    <a:pt x="0" y="11"/>
                    <a:pt x="1" y="11"/>
                    <a:pt x="1" y="11"/>
                  </a:cubicBezTo>
                  <a:cubicBezTo>
                    <a:pt x="2" y="11"/>
                    <a:pt x="2" y="11"/>
                    <a:pt x="2" y="11"/>
                  </a:cubicBezTo>
                  <a:cubicBezTo>
                    <a:pt x="3" y="11"/>
                    <a:pt x="3" y="11"/>
                    <a:pt x="3" y="11"/>
                  </a:cubicBezTo>
                  <a:cubicBezTo>
                    <a:pt x="4" y="11"/>
                    <a:pt x="4" y="11"/>
                    <a:pt x="5" y="11"/>
                  </a:cubicBezTo>
                  <a:cubicBezTo>
                    <a:pt x="6" y="11"/>
                    <a:pt x="8" y="11"/>
                    <a:pt x="9" y="11"/>
                  </a:cubicBezTo>
                  <a:cubicBezTo>
                    <a:pt x="10"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73" name="îṧḷïḑè"/>
            <p:cNvSpPr/>
            <p:nvPr/>
          </p:nvSpPr>
          <p:spPr bwMode="auto">
            <a:xfrm>
              <a:off x="6153150" y="2643188"/>
              <a:ext cx="71438" cy="26988"/>
            </a:xfrm>
            <a:custGeom>
              <a:avLst/>
              <a:gdLst>
                <a:gd name="T0" fmla="*/ 1 w 13"/>
                <a:gd name="T1" fmla="*/ 5 h 5"/>
                <a:gd name="T2" fmla="*/ 1 w 13"/>
                <a:gd name="T3" fmla="*/ 4 h 5"/>
                <a:gd name="T4" fmla="*/ 6 w 13"/>
                <a:gd name="T5" fmla="*/ 0 h 5"/>
                <a:gd name="T6" fmla="*/ 8 w 13"/>
                <a:gd name="T7" fmla="*/ 0 h 5"/>
                <a:gd name="T8" fmla="*/ 8 w 13"/>
                <a:gd name="T9" fmla="*/ 0 h 5"/>
                <a:gd name="T10" fmla="*/ 13 w 13"/>
                <a:gd name="T11" fmla="*/ 4 h 5"/>
                <a:gd name="T12" fmla="*/ 13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1" y="5"/>
                    <a:pt x="0" y="4"/>
                    <a:pt x="1" y="4"/>
                  </a:cubicBezTo>
                  <a:cubicBezTo>
                    <a:pt x="6" y="0"/>
                    <a:pt x="6" y="0"/>
                    <a:pt x="6" y="0"/>
                  </a:cubicBezTo>
                  <a:cubicBezTo>
                    <a:pt x="7" y="0"/>
                    <a:pt x="8" y="0"/>
                    <a:pt x="8" y="0"/>
                  </a:cubicBezTo>
                  <a:cubicBezTo>
                    <a:pt x="8" y="0"/>
                    <a:pt x="8" y="0"/>
                    <a:pt x="8" y="0"/>
                  </a:cubicBezTo>
                  <a:cubicBezTo>
                    <a:pt x="13" y="4"/>
                    <a:pt x="13" y="4"/>
                    <a:pt x="13" y="4"/>
                  </a:cubicBezTo>
                  <a:cubicBezTo>
                    <a:pt x="13" y="4"/>
                    <a:pt x="13" y="5"/>
                    <a:pt x="13"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74" name="iṡḻîḍe"/>
            <p:cNvSpPr/>
            <p:nvPr/>
          </p:nvSpPr>
          <p:spPr bwMode="auto">
            <a:xfrm>
              <a:off x="6191250" y="2500313"/>
              <a:ext cx="6350" cy="147638"/>
            </a:xfrm>
            <a:custGeom>
              <a:avLst/>
              <a:gdLst>
                <a:gd name="T0" fmla="*/ 0 w 4"/>
                <a:gd name="T1" fmla="*/ 93 h 93"/>
                <a:gd name="T2" fmla="*/ 0 w 4"/>
                <a:gd name="T3" fmla="*/ 93 h 93"/>
                <a:gd name="T4" fmla="*/ 0 w 4"/>
                <a:gd name="T5" fmla="*/ 93 h 93"/>
                <a:gd name="T6" fmla="*/ 0 w 4"/>
                <a:gd name="T7" fmla="*/ 4 h 93"/>
                <a:gd name="T8" fmla="*/ 0 w 4"/>
                <a:gd name="T9" fmla="*/ 0 h 93"/>
                <a:gd name="T10" fmla="*/ 4 w 4"/>
                <a:gd name="T11" fmla="*/ 4 h 93"/>
                <a:gd name="T12" fmla="*/ 4 w 4"/>
                <a:gd name="T13" fmla="*/ 93 h 93"/>
                <a:gd name="T14" fmla="*/ 0 w 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3">
                  <a:moveTo>
                    <a:pt x="0" y="93"/>
                  </a:moveTo>
                  <a:lnTo>
                    <a:pt x="0" y="93"/>
                  </a:lnTo>
                  <a:lnTo>
                    <a:pt x="0" y="93"/>
                  </a:lnTo>
                  <a:lnTo>
                    <a:pt x="0" y="4"/>
                  </a:lnTo>
                  <a:lnTo>
                    <a:pt x="0" y="0"/>
                  </a:lnTo>
                  <a:lnTo>
                    <a:pt x="4" y="4"/>
                  </a:lnTo>
                  <a:lnTo>
                    <a:pt x="4" y="93"/>
                  </a:lnTo>
                  <a:lnTo>
                    <a:pt x="0"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75" name="îṥḷíḍé"/>
            <p:cNvSpPr/>
            <p:nvPr/>
          </p:nvSpPr>
          <p:spPr bwMode="auto">
            <a:xfrm>
              <a:off x="6148388" y="2663826"/>
              <a:ext cx="87313" cy="11113"/>
            </a:xfrm>
            <a:custGeom>
              <a:avLst/>
              <a:gdLst>
                <a:gd name="T0" fmla="*/ 15 w 16"/>
                <a:gd name="T1" fmla="*/ 2 h 2"/>
                <a:gd name="T2" fmla="*/ 1 w 16"/>
                <a:gd name="T3" fmla="*/ 2 h 2"/>
                <a:gd name="T4" fmla="*/ 0 w 16"/>
                <a:gd name="T5" fmla="*/ 1 h 2"/>
                <a:gd name="T6" fmla="*/ 1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1" y="2"/>
                    <a:pt x="1" y="2"/>
                    <a:pt x="1" y="2"/>
                  </a:cubicBezTo>
                  <a:cubicBezTo>
                    <a:pt x="1" y="2"/>
                    <a:pt x="0" y="2"/>
                    <a:pt x="0" y="1"/>
                  </a:cubicBezTo>
                  <a:cubicBezTo>
                    <a:pt x="0" y="0"/>
                    <a:pt x="1" y="0"/>
                    <a:pt x="1" y="0"/>
                  </a:cubicBezTo>
                  <a:cubicBezTo>
                    <a:pt x="15" y="0"/>
                    <a:pt x="15" y="0"/>
                    <a:pt x="15" y="0"/>
                  </a:cubicBezTo>
                  <a:cubicBezTo>
                    <a:pt x="16" y="0"/>
                    <a:pt x="16" y="0"/>
                    <a:pt x="16" y="1"/>
                  </a:cubicBezTo>
                  <a:cubicBezTo>
                    <a:pt x="16" y="2"/>
                    <a:pt x="16"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76" name="iṡḻiḓé"/>
            <p:cNvSpPr/>
            <p:nvPr/>
          </p:nvSpPr>
          <p:spPr bwMode="auto">
            <a:xfrm>
              <a:off x="7085013" y="1924051"/>
              <a:ext cx="98425" cy="60325"/>
            </a:xfrm>
            <a:custGeom>
              <a:avLst/>
              <a:gdLst>
                <a:gd name="T0" fmla="*/ 18 w 18"/>
                <a:gd name="T1" fmla="*/ 10 h 11"/>
                <a:gd name="T2" fmla="*/ 14 w 18"/>
                <a:gd name="T3" fmla="*/ 6 h 11"/>
                <a:gd name="T4" fmla="*/ 14 w 18"/>
                <a:gd name="T5" fmla="*/ 6 h 11"/>
                <a:gd name="T6" fmla="*/ 14 w 18"/>
                <a:gd name="T7" fmla="*/ 6 h 11"/>
                <a:gd name="T8" fmla="*/ 14 w 18"/>
                <a:gd name="T9" fmla="*/ 6 h 11"/>
                <a:gd name="T10" fmla="*/ 14 w 18"/>
                <a:gd name="T11" fmla="*/ 6 h 11"/>
                <a:gd name="T12" fmla="*/ 13 w 18"/>
                <a:gd name="T13" fmla="*/ 5 h 11"/>
                <a:gd name="T14" fmla="*/ 13 w 18"/>
                <a:gd name="T15" fmla="*/ 5 h 11"/>
                <a:gd name="T16" fmla="*/ 13 w 18"/>
                <a:gd name="T17" fmla="*/ 5 h 11"/>
                <a:gd name="T18" fmla="*/ 13 w 18"/>
                <a:gd name="T19" fmla="*/ 5 h 11"/>
                <a:gd name="T20" fmla="*/ 15 w 18"/>
                <a:gd name="T21" fmla="*/ 3 h 11"/>
                <a:gd name="T22" fmla="*/ 18 w 18"/>
                <a:gd name="T23" fmla="*/ 1 h 11"/>
                <a:gd name="T24" fmla="*/ 18 w 18"/>
                <a:gd name="T25" fmla="*/ 0 h 11"/>
                <a:gd name="T26" fmla="*/ 18 w 18"/>
                <a:gd name="T27" fmla="*/ 0 h 11"/>
                <a:gd name="T28" fmla="*/ 11 w 18"/>
                <a:gd name="T29" fmla="*/ 0 h 11"/>
                <a:gd name="T30" fmla="*/ 5 w 18"/>
                <a:gd name="T31" fmla="*/ 0 h 11"/>
                <a:gd name="T32" fmla="*/ 1 w 18"/>
                <a:gd name="T33" fmla="*/ 0 h 11"/>
                <a:gd name="T34" fmla="*/ 1 w 18"/>
                <a:gd name="T35" fmla="*/ 0 h 11"/>
                <a:gd name="T36" fmla="*/ 0 w 18"/>
                <a:gd name="T37" fmla="*/ 1 h 11"/>
                <a:gd name="T38" fmla="*/ 1 w 18"/>
                <a:gd name="T39" fmla="*/ 8 h 11"/>
                <a:gd name="T40" fmla="*/ 1 w 18"/>
                <a:gd name="T41" fmla="*/ 10 h 11"/>
                <a:gd name="T42" fmla="*/ 1 w 18"/>
                <a:gd name="T43" fmla="*/ 10 h 11"/>
                <a:gd name="T44" fmla="*/ 8 w 18"/>
                <a:gd name="T45" fmla="*/ 10 h 11"/>
                <a:gd name="T46" fmla="*/ 14 w 18"/>
                <a:gd name="T47" fmla="*/ 11 h 11"/>
                <a:gd name="T48" fmla="*/ 18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8"/>
                    <a:pt x="16" y="7"/>
                    <a:pt x="14" y="6"/>
                  </a:cubicBezTo>
                  <a:cubicBezTo>
                    <a:pt x="14" y="6"/>
                    <a:pt x="14" y="6"/>
                    <a:pt x="14" y="6"/>
                  </a:cubicBezTo>
                  <a:cubicBezTo>
                    <a:pt x="14" y="6"/>
                    <a:pt x="14" y="6"/>
                    <a:pt x="14" y="6"/>
                  </a:cubicBezTo>
                  <a:cubicBezTo>
                    <a:pt x="14" y="6"/>
                    <a:pt x="14" y="6"/>
                    <a:pt x="14" y="6"/>
                  </a:cubicBezTo>
                  <a:cubicBezTo>
                    <a:pt x="14" y="6"/>
                    <a:pt x="14" y="6"/>
                    <a:pt x="14" y="6"/>
                  </a:cubicBezTo>
                  <a:cubicBezTo>
                    <a:pt x="13" y="5"/>
                    <a:pt x="13" y="5"/>
                    <a:pt x="13" y="5"/>
                  </a:cubicBezTo>
                  <a:cubicBezTo>
                    <a:pt x="13" y="5"/>
                    <a:pt x="13" y="5"/>
                    <a:pt x="13" y="5"/>
                  </a:cubicBezTo>
                  <a:cubicBezTo>
                    <a:pt x="13" y="5"/>
                    <a:pt x="13" y="5"/>
                    <a:pt x="13" y="5"/>
                  </a:cubicBezTo>
                  <a:cubicBezTo>
                    <a:pt x="13" y="5"/>
                    <a:pt x="13" y="5"/>
                    <a:pt x="13" y="5"/>
                  </a:cubicBezTo>
                  <a:cubicBezTo>
                    <a:pt x="14" y="4"/>
                    <a:pt x="14" y="4"/>
                    <a:pt x="15" y="3"/>
                  </a:cubicBezTo>
                  <a:cubicBezTo>
                    <a:pt x="16" y="3"/>
                    <a:pt x="17" y="2"/>
                    <a:pt x="18" y="1"/>
                  </a:cubicBezTo>
                  <a:cubicBezTo>
                    <a:pt x="18" y="0"/>
                    <a:pt x="18" y="0"/>
                    <a:pt x="18" y="0"/>
                  </a:cubicBezTo>
                  <a:cubicBezTo>
                    <a:pt x="18" y="0"/>
                    <a:pt x="18" y="0"/>
                    <a:pt x="18" y="0"/>
                  </a:cubicBezTo>
                  <a:cubicBezTo>
                    <a:pt x="15" y="0"/>
                    <a:pt x="13" y="0"/>
                    <a:pt x="11" y="0"/>
                  </a:cubicBezTo>
                  <a:cubicBezTo>
                    <a:pt x="9" y="0"/>
                    <a:pt x="7" y="0"/>
                    <a:pt x="5" y="0"/>
                  </a:cubicBezTo>
                  <a:cubicBezTo>
                    <a:pt x="3" y="0"/>
                    <a:pt x="2" y="0"/>
                    <a:pt x="1" y="0"/>
                  </a:cubicBezTo>
                  <a:cubicBezTo>
                    <a:pt x="1" y="0"/>
                    <a:pt x="1" y="0"/>
                    <a:pt x="1" y="0"/>
                  </a:cubicBezTo>
                  <a:cubicBezTo>
                    <a:pt x="0" y="1"/>
                    <a:pt x="0" y="1"/>
                    <a:pt x="0" y="1"/>
                  </a:cubicBezTo>
                  <a:cubicBezTo>
                    <a:pt x="1" y="3"/>
                    <a:pt x="1" y="5"/>
                    <a:pt x="1" y="8"/>
                  </a:cubicBezTo>
                  <a:cubicBezTo>
                    <a:pt x="1" y="8"/>
                    <a:pt x="1" y="9"/>
                    <a:pt x="1" y="10"/>
                  </a:cubicBezTo>
                  <a:cubicBezTo>
                    <a:pt x="1" y="10"/>
                    <a:pt x="1" y="10"/>
                    <a:pt x="1" y="10"/>
                  </a:cubicBezTo>
                  <a:cubicBezTo>
                    <a:pt x="3" y="10"/>
                    <a:pt x="6" y="10"/>
                    <a:pt x="8" y="10"/>
                  </a:cubicBezTo>
                  <a:cubicBezTo>
                    <a:pt x="10" y="10"/>
                    <a:pt x="12" y="10"/>
                    <a:pt x="14" y="11"/>
                  </a:cubicBezTo>
                  <a:cubicBezTo>
                    <a:pt x="15" y="11"/>
                    <a:pt x="16" y="11"/>
                    <a:pt x="18" y="11"/>
                  </a:cubicBezTo>
                  <a:cubicBezTo>
                    <a:pt x="18" y="11"/>
                    <a:pt x="18"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77" name="íšliḑe"/>
            <p:cNvSpPr/>
            <p:nvPr/>
          </p:nvSpPr>
          <p:spPr bwMode="auto">
            <a:xfrm>
              <a:off x="7053263" y="1912938"/>
              <a:ext cx="76200" cy="60325"/>
            </a:xfrm>
            <a:custGeom>
              <a:avLst/>
              <a:gdLst>
                <a:gd name="T0" fmla="*/ 14 w 14"/>
                <a:gd name="T1" fmla="*/ 4 h 11"/>
                <a:gd name="T2" fmla="*/ 14 w 14"/>
                <a:gd name="T3" fmla="*/ 3 h 11"/>
                <a:gd name="T4" fmla="*/ 14 w 14"/>
                <a:gd name="T5" fmla="*/ 2 h 11"/>
                <a:gd name="T6" fmla="*/ 13 w 14"/>
                <a:gd name="T7" fmla="*/ 1 h 11"/>
                <a:gd name="T8" fmla="*/ 13 w 14"/>
                <a:gd name="T9" fmla="*/ 0 h 11"/>
                <a:gd name="T10" fmla="*/ 12 w 14"/>
                <a:gd name="T11" fmla="*/ 0 h 11"/>
                <a:gd name="T12" fmla="*/ 11 w 14"/>
                <a:gd name="T13" fmla="*/ 0 h 11"/>
                <a:gd name="T14" fmla="*/ 5 w 14"/>
                <a:gd name="T15" fmla="*/ 0 h 11"/>
                <a:gd name="T16" fmla="*/ 2 w 14"/>
                <a:gd name="T17" fmla="*/ 0 h 11"/>
                <a:gd name="T18" fmla="*/ 1 w 14"/>
                <a:gd name="T19" fmla="*/ 1 h 11"/>
                <a:gd name="T20" fmla="*/ 0 w 14"/>
                <a:gd name="T21" fmla="*/ 2 h 11"/>
                <a:gd name="T22" fmla="*/ 0 w 14"/>
                <a:gd name="T23" fmla="*/ 7 h 11"/>
                <a:gd name="T24" fmla="*/ 0 w 14"/>
                <a:gd name="T25" fmla="*/ 9 h 11"/>
                <a:gd name="T26" fmla="*/ 0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3"/>
                  </a:cubicBezTo>
                  <a:cubicBezTo>
                    <a:pt x="14" y="2"/>
                    <a:pt x="14" y="2"/>
                    <a:pt x="14" y="2"/>
                  </a:cubicBezTo>
                  <a:cubicBezTo>
                    <a:pt x="13" y="1"/>
                    <a:pt x="13" y="1"/>
                    <a:pt x="13" y="1"/>
                  </a:cubicBezTo>
                  <a:cubicBezTo>
                    <a:pt x="13" y="0"/>
                    <a:pt x="13" y="0"/>
                    <a:pt x="13" y="0"/>
                  </a:cubicBezTo>
                  <a:cubicBezTo>
                    <a:pt x="12" y="0"/>
                    <a:pt x="12" y="0"/>
                    <a:pt x="12" y="0"/>
                  </a:cubicBezTo>
                  <a:cubicBezTo>
                    <a:pt x="12" y="0"/>
                    <a:pt x="11" y="0"/>
                    <a:pt x="11" y="0"/>
                  </a:cubicBezTo>
                  <a:cubicBezTo>
                    <a:pt x="9" y="0"/>
                    <a:pt x="7" y="0"/>
                    <a:pt x="5" y="0"/>
                  </a:cubicBezTo>
                  <a:cubicBezTo>
                    <a:pt x="4" y="0"/>
                    <a:pt x="3" y="0"/>
                    <a:pt x="2" y="0"/>
                  </a:cubicBezTo>
                  <a:cubicBezTo>
                    <a:pt x="2" y="0"/>
                    <a:pt x="1" y="0"/>
                    <a:pt x="1" y="1"/>
                  </a:cubicBezTo>
                  <a:cubicBezTo>
                    <a:pt x="0" y="1"/>
                    <a:pt x="0" y="2"/>
                    <a:pt x="0" y="2"/>
                  </a:cubicBezTo>
                  <a:cubicBezTo>
                    <a:pt x="0" y="4"/>
                    <a:pt x="0" y="6"/>
                    <a:pt x="0" y="7"/>
                  </a:cubicBezTo>
                  <a:cubicBezTo>
                    <a:pt x="0" y="8"/>
                    <a:pt x="0" y="8"/>
                    <a:pt x="0" y="9"/>
                  </a:cubicBezTo>
                  <a:cubicBezTo>
                    <a:pt x="0" y="10"/>
                    <a:pt x="0" y="10"/>
                    <a:pt x="0" y="10"/>
                  </a:cubicBezTo>
                  <a:cubicBezTo>
                    <a:pt x="0" y="11"/>
                    <a:pt x="0" y="11"/>
                    <a:pt x="1" y="11"/>
                  </a:cubicBezTo>
                  <a:cubicBezTo>
                    <a:pt x="2" y="11"/>
                    <a:pt x="2" y="11"/>
                    <a:pt x="2" y="11"/>
                  </a:cubicBezTo>
                  <a:cubicBezTo>
                    <a:pt x="3" y="11"/>
                    <a:pt x="3" y="11"/>
                    <a:pt x="3" y="11"/>
                  </a:cubicBezTo>
                  <a:cubicBezTo>
                    <a:pt x="3" y="11"/>
                    <a:pt x="4" y="11"/>
                    <a:pt x="5" y="11"/>
                  </a:cubicBezTo>
                  <a:cubicBezTo>
                    <a:pt x="6" y="11"/>
                    <a:pt x="7" y="11"/>
                    <a:pt x="9" y="11"/>
                  </a:cubicBezTo>
                  <a:cubicBezTo>
                    <a:pt x="10"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78" name="îSľiḋe"/>
            <p:cNvSpPr/>
            <p:nvPr/>
          </p:nvSpPr>
          <p:spPr bwMode="auto">
            <a:xfrm>
              <a:off x="7015163" y="2054226"/>
              <a:ext cx="69850" cy="26988"/>
            </a:xfrm>
            <a:custGeom>
              <a:avLst/>
              <a:gdLst>
                <a:gd name="T0" fmla="*/ 1 w 13"/>
                <a:gd name="T1" fmla="*/ 5 h 5"/>
                <a:gd name="T2" fmla="*/ 1 w 13"/>
                <a:gd name="T3" fmla="*/ 4 h 5"/>
                <a:gd name="T4" fmla="*/ 6 w 13"/>
                <a:gd name="T5" fmla="*/ 0 h 5"/>
                <a:gd name="T6" fmla="*/ 8 w 13"/>
                <a:gd name="T7" fmla="*/ 0 h 5"/>
                <a:gd name="T8" fmla="*/ 8 w 13"/>
                <a:gd name="T9" fmla="*/ 0 h 5"/>
                <a:gd name="T10" fmla="*/ 13 w 13"/>
                <a:gd name="T11" fmla="*/ 4 h 5"/>
                <a:gd name="T12" fmla="*/ 13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1" y="5"/>
                    <a:pt x="0" y="4"/>
                    <a:pt x="1" y="4"/>
                  </a:cubicBezTo>
                  <a:cubicBezTo>
                    <a:pt x="6" y="0"/>
                    <a:pt x="6" y="0"/>
                    <a:pt x="6" y="0"/>
                  </a:cubicBezTo>
                  <a:cubicBezTo>
                    <a:pt x="7" y="0"/>
                    <a:pt x="7" y="0"/>
                    <a:pt x="8" y="0"/>
                  </a:cubicBezTo>
                  <a:cubicBezTo>
                    <a:pt x="8" y="0"/>
                    <a:pt x="8" y="0"/>
                    <a:pt x="8" y="0"/>
                  </a:cubicBezTo>
                  <a:cubicBezTo>
                    <a:pt x="13" y="4"/>
                    <a:pt x="13" y="4"/>
                    <a:pt x="13" y="4"/>
                  </a:cubicBezTo>
                  <a:cubicBezTo>
                    <a:pt x="13" y="4"/>
                    <a:pt x="13" y="5"/>
                    <a:pt x="13"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79" name="ïṧļíḋè"/>
            <p:cNvSpPr/>
            <p:nvPr/>
          </p:nvSpPr>
          <p:spPr bwMode="auto">
            <a:xfrm>
              <a:off x="7053263" y="1912938"/>
              <a:ext cx="4763" cy="147638"/>
            </a:xfrm>
            <a:custGeom>
              <a:avLst/>
              <a:gdLst>
                <a:gd name="T0" fmla="*/ 0 w 3"/>
                <a:gd name="T1" fmla="*/ 93 h 93"/>
                <a:gd name="T2" fmla="*/ 0 w 3"/>
                <a:gd name="T3" fmla="*/ 93 h 93"/>
                <a:gd name="T4" fmla="*/ 0 w 3"/>
                <a:gd name="T5" fmla="*/ 93 h 93"/>
                <a:gd name="T6" fmla="*/ 0 w 3"/>
                <a:gd name="T7" fmla="*/ 0 h 93"/>
                <a:gd name="T8" fmla="*/ 0 w 3"/>
                <a:gd name="T9" fmla="*/ 0 h 93"/>
                <a:gd name="T10" fmla="*/ 3 w 3"/>
                <a:gd name="T11" fmla="*/ 0 h 93"/>
                <a:gd name="T12" fmla="*/ 3 w 3"/>
                <a:gd name="T13" fmla="*/ 93 h 93"/>
                <a:gd name="T14" fmla="*/ 0 w 3"/>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3">
                  <a:moveTo>
                    <a:pt x="0" y="93"/>
                  </a:moveTo>
                  <a:lnTo>
                    <a:pt x="0" y="93"/>
                  </a:lnTo>
                  <a:lnTo>
                    <a:pt x="0" y="93"/>
                  </a:lnTo>
                  <a:lnTo>
                    <a:pt x="0" y="0"/>
                  </a:lnTo>
                  <a:lnTo>
                    <a:pt x="0" y="0"/>
                  </a:lnTo>
                  <a:lnTo>
                    <a:pt x="3" y="0"/>
                  </a:lnTo>
                  <a:lnTo>
                    <a:pt x="3" y="93"/>
                  </a:lnTo>
                  <a:lnTo>
                    <a:pt x="0"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80" name="îṩľidé"/>
            <p:cNvSpPr/>
            <p:nvPr/>
          </p:nvSpPr>
          <p:spPr bwMode="auto">
            <a:xfrm>
              <a:off x="7008813" y="2076451"/>
              <a:ext cx="87313" cy="11113"/>
            </a:xfrm>
            <a:custGeom>
              <a:avLst/>
              <a:gdLst>
                <a:gd name="T0" fmla="*/ 15 w 16"/>
                <a:gd name="T1" fmla="*/ 2 h 2"/>
                <a:gd name="T2" fmla="*/ 1 w 16"/>
                <a:gd name="T3" fmla="*/ 2 h 2"/>
                <a:gd name="T4" fmla="*/ 0 w 16"/>
                <a:gd name="T5" fmla="*/ 1 h 2"/>
                <a:gd name="T6" fmla="*/ 1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1" y="2"/>
                    <a:pt x="1" y="2"/>
                    <a:pt x="1" y="2"/>
                  </a:cubicBezTo>
                  <a:cubicBezTo>
                    <a:pt x="0" y="2"/>
                    <a:pt x="0" y="1"/>
                    <a:pt x="0" y="1"/>
                  </a:cubicBezTo>
                  <a:cubicBezTo>
                    <a:pt x="0" y="0"/>
                    <a:pt x="0" y="0"/>
                    <a:pt x="1" y="0"/>
                  </a:cubicBezTo>
                  <a:cubicBezTo>
                    <a:pt x="15" y="0"/>
                    <a:pt x="15" y="0"/>
                    <a:pt x="15" y="0"/>
                  </a:cubicBezTo>
                  <a:cubicBezTo>
                    <a:pt x="16" y="0"/>
                    <a:pt x="16" y="0"/>
                    <a:pt x="16" y="1"/>
                  </a:cubicBezTo>
                  <a:cubicBezTo>
                    <a:pt x="16" y="1"/>
                    <a:pt x="16"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81" name="ïṡliḓè"/>
            <p:cNvSpPr/>
            <p:nvPr/>
          </p:nvSpPr>
          <p:spPr bwMode="auto">
            <a:xfrm>
              <a:off x="7700963" y="2392363"/>
              <a:ext cx="98425" cy="60325"/>
            </a:xfrm>
            <a:custGeom>
              <a:avLst/>
              <a:gdLst>
                <a:gd name="T0" fmla="*/ 18 w 18"/>
                <a:gd name="T1" fmla="*/ 10 h 11"/>
                <a:gd name="T2" fmla="*/ 14 w 18"/>
                <a:gd name="T3" fmla="*/ 7 h 11"/>
                <a:gd name="T4" fmla="*/ 14 w 18"/>
                <a:gd name="T5" fmla="*/ 7 h 11"/>
                <a:gd name="T6" fmla="*/ 14 w 18"/>
                <a:gd name="T7" fmla="*/ 6 h 11"/>
                <a:gd name="T8" fmla="*/ 14 w 18"/>
                <a:gd name="T9" fmla="*/ 6 h 11"/>
                <a:gd name="T10" fmla="*/ 14 w 18"/>
                <a:gd name="T11" fmla="*/ 6 h 11"/>
                <a:gd name="T12" fmla="*/ 13 w 18"/>
                <a:gd name="T13" fmla="*/ 6 h 11"/>
                <a:gd name="T14" fmla="*/ 13 w 18"/>
                <a:gd name="T15" fmla="*/ 6 h 11"/>
                <a:gd name="T16" fmla="*/ 13 w 18"/>
                <a:gd name="T17" fmla="*/ 5 h 11"/>
                <a:gd name="T18" fmla="*/ 13 w 18"/>
                <a:gd name="T19" fmla="*/ 5 h 11"/>
                <a:gd name="T20" fmla="*/ 15 w 18"/>
                <a:gd name="T21" fmla="*/ 4 h 11"/>
                <a:gd name="T22" fmla="*/ 18 w 18"/>
                <a:gd name="T23" fmla="*/ 1 h 11"/>
                <a:gd name="T24" fmla="*/ 18 w 18"/>
                <a:gd name="T25" fmla="*/ 1 h 11"/>
                <a:gd name="T26" fmla="*/ 18 w 18"/>
                <a:gd name="T27" fmla="*/ 0 h 11"/>
                <a:gd name="T28" fmla="*/ 11 w 18"/>
                <a:gd name="T29" fmla="*/ 0 h 11"/>
                <a:gd name="T30" fmla="*/ 5 w 18"/>
                <a:gd name="T31" fmla="*/ 0 h 11"/>
                <a:gd name="T32" fmla="*/ 1 w 18"/>
                <a:gd name="T33" fmla="*/ 1 h 11"/>
                <a:gd name="T34" fmla="*/ 1 w 18"/>
                <a:gd name="T35" fmla="*/ 1 h 11"/>
                <a:gd name="T36" fmla="*/ 0 w 18"/>
                <a:gd name="T37" fmla="*/ 1 h 11"/>
                <a:gd name="T38" fmla="*/ 1 w 18"/>
                <a:gd name="T39" fmla="*/ 8 h 11"/>
                <a:gd name="T40" fmla="*/ 1 w 18"/>
                <a:gd name="T41" fmla="*/ 10 h 11"/>
                <a:gd name="T42" fmla="*/ 1 w 18"/>
                <a:gd name="T43" fmla="*/ 11 h 11"/>
                <a:gd name="T44" fmla="*/ 8 w 18"/>
                <a:gd name="T45" fmla="*/ 11 h 11"/>
                <a:gd name="T46" fmla="*/ 14 w 18"/>
                <a:gd name="T47" fmla="*/ 11 h 11"/>
                <a:gd name="T48" fmla="*/ 18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9"/>
                    <a:pt x="16" y="8"/>
                    <a:pt x="14" y="7"/>
                  </a:cubicBezTo>
                  <a:cubicBezTo>
                    <a:pt x="14" y="7"/>
                    <a:pt x="14" y="7"/>
                    <a:pt x="14" y="7"/>
                  </a:cubicBezTo>
                  <a:cubicBezTo>
                    <a:pt x="14" y="6"/>
                    <a:pt x="14" y="6"/>
                    <a:pt x="14" y="6"/>
                  </a:cubicBezTo>
                  <a:cubicBezTo>
                    <a:pt x="14" y="6"/>
                    <a:pt x="14" y="6"/>
                    <a:pt x="14" y="6"/>
                  </a:cubicBezTo>
                  <a:cubicBezTo>
                    <a:pt x="14" y="6"/>
                    <a:pt x="14" y="6"/>
                    <a:pt x="14" y="6"/>
                  </a:cubicBezTo>
                  <a:cubicBezTo>
                    <a:pt x="13" y="6"/>
                    <a:pt x="13" y="6"/>
                    <a:pt x="13" y="6"/>
                  </a:cubicBezTo>
                  <a:cubicBezTo>
                    <a:pt x="13" y="6"/>
                    <a:pt x="13" y="6"/>
                    <a:pt x="13" y="6"/>
                  </a:cubicBezTo>
                  <a:cubicBezTo>
                    <a:pt x="13" y="5"/>
                    <a:pt x="13" y="5"/>
                    <a:pt x="13" y="5"/>
                  </a:cubicBezTo>
                  <a:cubicBezTo>
                    <a:pt x="13" y="5"/>
                    <a:pt x="13" y="5"/>
                    <a:pt x="13" y="5"/>
                  </a:cubicBezTo>
                  <a:cubicBezTo>
                    <a:pt x="14" y="5"/>
                    <a:pt x="14" y="4"/>
                    <a:pt x="15" y="4"/>
                  </a:cubicBezTo>
                  <a:cubicBezTo>
                    <a:pt x="16" y="3"/>
                    <a:pt x="17" y="2"/>
                    <a:pt x="18" y="1"/>
                  </a:cubicBezTo>
                  <a:cubicBezTo>
                    <a:pt x="18" y="1"/>
                    <a:pt x="18" y="1"/>
                    <a:pt x="18" y="1"/>
                  </a:cubicBezTo>
                  <a:cubicBezTo>
                    <a:pt x="18" y="0"/>
                    <a:pt x="18" y="0"/>
                    <a:pt x="18" y="0"/>
                  </a:cubicBezTo>
                  <a:cubicBezTo>
                    <a:pt x="15" y="0"/>
                    <a:pt x="13" y="0"/>
                    <a:pt x="11" y="0"/>
                  </a:cubicBezTo>
                  <a:cubicBezTo>
                    <a:pt x="9" y="0"/>
                    <a:pt x="7" y="0"/>
                    <a:pt x="5" y="0"/>
                  </a:cubicBezTo>
                  <a:cubicBezTo>
                    <a:pt x="3" y="0"/>
                    <a:pt x="2" y="1"/>
                    <a:pt x="1" y="1"/>
                  </a:cubicBezTo>
                  <a:cubicBezTo>
                    <a:pt x="1" y="1"/>
                    <a:pt x="1" y="1"/>
                    <a:pt x="1" y="1"/>
                  </a:cubicBezTo>
                  <a:cubicBezTo>
                    <a:pt x="0" y="1"/>
                    <a:pt x="0" y="1"/>
                    <a:pt x="0" y="1"/>
                  </a:cubicBezTo>
                  <a:cubicBezTo>
                    <a:pt x="1" y="4"/>
                    <a:pt x="1" y="6"/>
                    <a:pt x="1" y="8"/>
                  </a:cubicBezTo>
                  <a:cubicBezTo>
                    <a:pt x="1" y="9"/>
                    <a:pt x="1" y="9"/>
                    <a:pt x="1" y="10"/>
                  </a:cubicBezTo>
                  <a:cubicBezTo>
                    <a:pt x="1" y="11"/>
                    <a:pt x="1" y="11"/>
                    <a:pt x="1" y="11"/>
                  </a:cubicBezTo>
                  <a:cubicBezTo>
                    <a:pt x="3" y="11"/>
                    <a:pt x="6" y="11"/>
                    <a:pt x="8" y="11"/>
                  </a:cubicBezTo>
                  <a:cubicBezTo>
                    <a:pt x="10" y="11"/>
                    <a:pt x="12" y="11"/>
                    <a:pt x="14" y="11"/>
                  </a:cubicBezTo>
                  <a:cubicBezTo>
                    <a:pt x="15" y="11"/>
                    <a:pt x="16" y="11"/>
                    <a:pt x="18" y="11"/>
                  </a:cubicBezTo>
                  <a:cubicBezTo>
                    <a:pt x="18" y="11"/>
                    <a:pt x="18" y="11"/>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82" name="ïṥḻiḑé"/>
            <p:cNvSpPr/>
            <p:nvPr/>
          </p:nvSpPr>
          <p:spPr bwMode="auto">
            <a:xfrm>
              <a:off x="7669213" y="2381251"/>
              <a:ext cx="76200" cy="65088"/>
            </a:xfrm>
            <a:custGeom>
              <a:avLst/>
              <a:gdLst>
                <a:gd name="T0" fmla="*/ 14 w 14"/>
                <a:gd name="T1" fmla="*/ 4 h 12"/>
                <a:gd name="T2" fmla="*/ 14 w 14"/>
                <a:gd name="T3" fmla="*/ 3 h 12"/>
                <a:gd name="T4" fmla="*/ 14 w 14"/>
                <a:gd name="T5" fmla="*/ 2 h 12"/>
                <a:gd name="T6" fmla="*/ 13 w 14"/>
                <a:gd name="T7" fmla="*/ 1 h 12"/>
                <a:gd name="T8" fmla="*/ 13 w 14"/>
                <a:gd name="T9" fmla="*/ 1 h 12"/>
                <a:gd name="T10" fmla="*/ 12 w 14"/>
                <a:gd name="T11" fmla="*/ 1 h 12"/>
                <a:gd name="T12" fmla="*/ 11 w 14"/>
                <a:gd name="T13" fmla="*/ 0 h 12"/>
                <a:gd name="T14" fmla="*/ 5 w 14"/>
                <a:gd name="T15" fmla="*/ 0 h 12"/>
                <a:gd name="T16" fmla="*/ 2 w 14"/>
                <a:gd name="T17" fmla="*/ 1 h 12"/>
                <a:gd name="T18" fmla="*/ 1 w 14"/>
                <a:gd name="T19" fmla="*/ 1 h 12"/>
                <a:gd name="T20" fmla="*/ 0 w 14"/>
                <a:gd name="T21" fmla="*/ 3 h 12"/>
                <a:gd name="T22" fmla="*/ 0 w 14"/>
                <a:gd name="T23" fmla="*/ 8 h 12"/>
                <a:gd name="T24" fmla="*/ 0 w 14"/>
                <a:gd name="T25" fmla="*/ 9 h 12"/>
                <a:gd name="T26" fmla="*/ 0 w 14"/>
                <a:gd name="T27" fmla="*/ 10 h 12"/>
                <a:gd name="T28" fmla="*/ 1 w 14"/>
                <a:gd name="T29" fmla="*/ 12 h 12"/>
                <a:gd name="T30" fmla="*/ 2 w 14"/>
                <a:gd name="T31" fmla="*/ 12 h 12"/>
                <a:gd name="T32" fmla="*/ 3 w 14"/>
                <a:gd name="T33" fmla="*/ 12 h 12"/>
                <a:gd name="T34" fmla="*/ 5 w 14"/>
                <a:gd name="T35" fmla="*/ 12 h 12"/>
                <a:gd name="T36" fmla="*/ 9 w 14"/>
                <a:gd name="T37" fmla="*/ 12 h 12"/>
                <a:gd name="T38" fmla="*/ 13 w 14"/>
                <a:gd name="T39" fmla="*/ 11 h 12"/>
                <a:gd name="T40" fmla="*/ 14 w 14"/>
                <a:gd name="T41" fmla="*/ 11 h 12"/>
                <a:gd name="T42" fmla="*/ 14 w 14"/>
                <a:gd name="T4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2">
                  <a:moveTo>
                    <a:pt x="14" y="4"/>
                  </a:moveTo>
                  <a:cubicBezTo>
                    <a:pt x="14" y="4"/>
                    <a:pt x="14" y="3"/>
                    <a:pt x="14" y="3"/>
                  </a:cubicBezTo>
                  <a:cubicBezTo>
                    <a:pt x="14" y="2"/>
                    <a:pt x="14" y="2"/>
                    <a:pt x="14" y="2"/>
                  </a:cubicBezTo>
                  <a:cubicBezTo>
                    <a:pt x="13" y="1"/>
                    <a:pt x="13" y="1"/>
                    <a:pt x="13" y="1"/>
                  </a:cubicBezTo>
                  <a:cubicBezTo>
                    <a:pt x="13" y="1"/>
                    <a:pt x="13" y="1"/>
                    <a:pt x="13" y="1"/>
                  </a:cubicBezTo>
                  <a:cubicBezTo>
                    <a:pt x="12" y="1"/>
                    <a:pt x="12" y="1"/>
                    <a:pt x="12" y="1"/>
                  </a:cubicBezTo>
                  <a:cubicBezTo>
                    <a:pt x="12" y="1"/>
                    <a:pt x="11" y="0"/>
                    <a:pt x="11" y="0"/>
                  </a:cubicBezTo>
                  <a:cubicBezTo>
                    <a:pt x="9" y="0"/>
                    <a:pt x="7" y="0"/>
                    <a:pt x="5" y="0"/>
                  </a:cubicBezTo>
                  <a:cubicBezTo>
                    <a:pt x="4" y="0"/>
                    <a:pt x="3" y="0"/>
                    <a:pt x="2" y="1"/>
                  </a:cubicBezTo>
                  <a:cubicBezTo>
                    <a:pt x="2" y="1"/>
                    <a:pt x="1" y="1"/>
                    <a:pt x="1" y="1"/>
                  </a:cubicBezTo>
                  <a:cubicBezTo>
                    <a:pt x="0" y="1"/>
                    <a:pt x="0" y="2"/>
                    <a:pt x="0" y="3"/>
                  </a:cubicBezTo>
                  <a:cubicBezTo>
                    <a:pt x="0" y="4"/>
                    <a:pt x="0" y="6"/>
                    <a:pt x="0" y="8"/>
                  </a:cubicBezTo>
                  <a:cubicBezTo>
                    <a:pt x="0" y="8"/>
                    <a:pt x="0" y="9"/>
                    <a:pt x="0" y="9"/>
                  </a:cubicBezTo>
                  <a:cubicBezTo>
                    <a:pt x="0" y="10"/>
                    <a:pt x="0" y="10"/>
                    <a:pt x="0" y="10"/>
                  </a:cubicBezTo>
                  <a:cubicBezTo>
                    <a:pt x="0" y="11"/>
                    <a:pt x="0" y="11"/>
                    <a:pt x="1" y="12"/>
                  </a:cubicBezTo>
                  <a:cubicBezTo>
                    <a:pt x="2" y="12"/>
                    <a:pt x="2" y="12"/>
                    <a:pt x="2" y="12"/>
                  </a:cubicBezTo>
                  <a:cubicBezTo>
                    <a:pt x="3" y="12"/>
                    <a:pt x="3" y="12"/>
                    <a:pt x="3" y="12"/>
                  </a:cubicBezTo>
                  <a:cubicBezTo>
                    <a:pt x="3" y="12"/>
                    <a:pt x="4" y="12"/>
                    <a:pt x="5" y="12"/>
                  </a:cubicBezTo>
                  <a:cubicBezTo>
                    <a:pt x="6" y="12"/>
                    <a:pt x="7" y="12"/>
                    <a:pt x="9" y="12"/>
                  </a:cubicBezTo>
                  <a:cubicBezTo>
                    <a:pt x="10" y="11"/>
                    <a:pt x="12" y="11"/>
                    <a:pt x="13" y="11"/>
                  </a:cubicBezTo>
                  <a:cubicBezTo>
                    <a:pt x="14" y="11"/>
                    <a:pt x="14" y="11"/>
                    <a:pt x="14" y="11"/>
                  </a:cubicBezTo>
                  <a:cubicBezTo>
                    <a:pt x="14" y="9"/>
                    <a:pt x="14" y="7"/>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83" name="í$ḷîďè"/>
            <p:cNvSpPr/>
            <p:nvPr/>
          </p:nvSpPr>
          <p:spPr bwMode="auto">
            <a:xfrm>
              <a:off x="7631113" y="2522538"/>
              <a:ext cx="69850" cy="26988"/>
            </a:xfrm>
            <a:custGeom>
              <a:avLst/>
              <a:gdLst>
                <a:gd name="T0" fmla="*/ 1 w 13"/>
                <a:gd name="T1" fmla="*/ 5 h 5"/>
                <a:gd name="T2" fmla="*/ 1 w 13"/>
                <a:gd name="T3" fmla="*/ 4 h 5"/>
                <a:gd name="T4" fmla="*/ 6 w 13"/>
                <a:gd name="T5" fmla="*/ 1 h 5"/>
                <a:gd name="T6" fmla="*/ 8 w 13"/>
                <a:gd name="T7" fmla="*/ 1 h 5"/>
                <a:gd name="T8" fmla="*/ 8 w 13"/>
                <a:gd name="T9" fmla="*/ 1 h 5"/>
                <a:gd name="T10" fmla="*/ 13 w 13"/>
                <a:gd name="T11" fmla="*/ 4 h 5"/>
                <a:gd name="T12" fmla="*/ 13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1" y="5"/>
                    <a:pt x="0" y="4"/>
                    <a:pt x="1" y="4"/>
                  </a:cubicBezTo>
                  <a:cubicBezTo>
                    <a:pt x="6" y="1"/>
                    <a:pt x="6" y="1"/>
                    <a:pt x="6" y="1"/>
                  </a:cubicBezTo>
                  <a:cubicBezTo>
                    <a:pt x="7" y="0"/>
                    <a:pt x="7" y="0"/>
                    <a:pt x="8" y="1"/>
                  </a:cubicBezTo>
                  <a:cubicBezTo>
                    <a:pt x="8" y="1"/>
                    <a:pt x="8" y="1"/>
                    <a:pt x="8" y="1"/>
                  </a:cubicBezTo>
                  <a:cubicBezTo>
                    <a:pt x="13" y="4"/>
                    <a:pt x="13" y="4"/>
                    <a:pt x="13" y="4"/>
                  </a:cubicBezTo>
                  <a:cubicBezTo>
                    <a:pt x="13" y="4"/>
                    <a:pt x="13" y="5"/>
                    <a:pt x="13"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84" name="îṩlîḑé"/>
            <p:cNvSpPr/>
            <p:nvPr/>
          </p:nvSpPr>
          <p:spPr bwMode="auto">
            <a:xfrm>
              <a:off x="7669213" y="2381251"/>
              <a:ext cx="4763" cy="152400"/>
            </a:xfrm>
            <a:custGeom>
              <a:avLst/>
              <a:gdLst>
                <a:gd name="T0" fmla="*/ 0 w 3"/>
                <a:gd name="T1" fmla="*/ 96 h 96"/>
                <a:gd name="T2" fmla="*/ 0 w 3"/>
                <a:gd name="T3" fmla="*/ 96 h 96"/>
                <a:gd name="T4" fmla="*/ 0 w 3"/>
                <a:gd name="T5" fmla="*/ 93 h 96"/>
                <a:gd name="T6" fmla="*/ 0 w 3"/>
                <a:gd name="T7" fmla="*/ 3 h 96"/>
                <a:gd name="T8" fmla="*/ 0 w 3"/>
                <a:gd name="T9" fmla="*/ 0 h 96"/>
                <a:gd name="T10" fmla="*/ 3 w 3"/>
                <a:gd name="T11" fmla="*/ 3 h 96"/>
                <a:gd name="T12" fmla="*/ 3 w 3"/>
                <a:gd name="T13" fmla="*/ 93 h 96"/>
                <a:gd name="T14" fmla="*/ 0 w 3"/>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6">
                  <a:moveTo>
                    <a:pt x="0" y="96"/>
                  </a:moveTo>
                  <a:lnTo>
                    <a:pt x="0" y="96"/>
                  </a:lnTo>
                  <a:lnTo>
                    <a:pt x="0" y="93"/>
                  </a:lnTo>
                  <a:lnTo>
                    <a:pt x="0" y="3"/>
                  </a:lnTo>
                  <a:lnTo>
                    <a:pt x="0" y="0"/>
                  </a:lnTo>
                  <a:lnTo>
                    <a:pt x="3" y="3"/>
                  </a:lnTo>
                  <a:lnTo>
                    <a:pt x="3" y="93"/>
                  </a:lnTo>
                  <a:lnTo>
                    <a:pt x="0" y="96"/>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85" name="iṧlíḑè"/>
            <p:cNvSpPr/>
            <p:nvPr/>
          </p:nvSpPr>
          <p:spPr bwMode="auto">
            <a:xfrm>
              <a:off x="7624763" y="2544763"/>
              <a:ext cx="87313" cy="11113"/>
            </a:xfrm>
            <a:custGeom>
              <a:avLst/>
              <a:gdLst>
                <a:gd name="T0" fmla="*/ 15 w 16"/>
                <a:gd name="T1" fmla="*/ 2 h 2"/>
                <a:gd name="T2" fmla="*/ 1 w 16"/>
                <a:gd name="T3" fmla="*/ 2 h 2"/>
                <a:gd name="T4" fmla="*/ 0 w 16"/>
                <a:gd name="T5" fmla="*/ 1 h 2"/>
                <a:gd name="T6" fmla="*/ 1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1" y="2"/>
                    <a:pt x="1" y="2"/>
                    <a:pt x="1" y="2"/>
                  </a:cubicBezTo>
                  <a:cubicBezTo>
                    <a:pt x="0" y="2"/>
                    <a:pt x="0" y="2"/>
                    <a:pt x="0" y="1"/>
                  </a:cubicBezTo>
                  <a:cubicBezTo>
                    <a:pt x="0" y="1"/>
                    <a:pt x="0" y="0"/>
                    <a:pt x="1" y="0"/>
                  </a:cubicBezTo>
                  <a:cubicBezTo>
                    <a:pt x="15" y="0"/>
                    <a:pt x="15" y="0"/>
                    <a:pt x="15" y="0"/>
                  </a:cubicBezTo>
                  <a:cubicBezTo>
                    <a:pt x="16" y="0"/>
                    <a:pt x="16" y="1"/>
                    <a:pt x="16" y="1"/>
                  </a:cubicBezTo>
                  <a:cubicBezTo>
                    <a:pt x="16" y="2"/>
                    <a:pt x="16"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86" name="i$ḷîḋe"/>
            <p:cNvSpPr/>
            <p:nvPr/>
          </p:nvSpPr>
          <p:spPr bwMode="auto">
            <a:xfrm>
              <a:off x="7593013" y="2468563"/>
              <a:ext cx="65088" cy="65088"/>
            </a:xfrm>
            <a:custGeom>
              <a:avLst/>
              <a:gdLst>
                <a:gd name="T0" fmla="*/ 10 w 12"/>
                <a:gd name="T1" fmla="*/ 3 h 12"/>
                <a:gd name="T2" fmla="*/ 9 w 12"/>
                <a:gd name="T3" fmla="*/ 1 h 12"/>
                <a:gd name="T4" fmla="*/ 4 w 12"/>
                <a:gd name="T5" fmla="*/ 1 h 12"/>
                <a:gd name="T6" fmla="*/ 2 w 12"/>
                <a:gd name="T7" fmla="*/ 3 h 12"/>
                <a:gd name="T8" fmla="*/ 1 w 12"/>
                <a:gd name="T9" fmla="*/ 6 h 12"/>
                <a:gd name="T10" fmla="*/ 2 w 12"/>
                <a:gd name="T11" fmla="*/ 11 h 12"/>
                <a:gd name="T12" fmla="*/ 7 w 12"/>
                <a:gd name="T13" fmla="*/ 12 h 12"/>
                <a:gd name="T14" fmla="*/ 10 w 12"/>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0" y="3"/>
                  </a:moveTo>
                  <a:cubicBezTo>
                    <a:pt x="10" y="2"/>
                    <a:pt x="9" y="1"/>
                    <a:pt x="9" y="1"/>
                  </a:cubicBezTo>
                  <a:cubicBezTo>
                    <a:pt x="7" y="0"/>
                    <a:pt x="6" y="0"/>
                    <a:pt x="4" y="1"/>
                  </a:cubicBezTo>
                  <a:cubicBezTo>
                    <a:pt x="3" y="1"/>
                    <a:pt x="2" y="2"/>
                    <a:pt x="2" y="3"/>
                  </a:cubicBezTo>
                  <a:cubicBezTo>
                    <a:pt x="1" y="4"/>
                    <a:pt x="1" y="5"/>
                    <a:pt x="1" y="6"/>
                  </a:cubicBezTo>
                  <a:cubicBezTo>
                    <a:pt x="0" y="8"/>
                    <a:pt x="0" y="10"/>
                    <a:pt x="2" y="11"/>
                  </a:cubicBezTo>
                  <a:cubicBezTo>
                    <a:pt x="3" y="12"/>
                    <a:pt x="5" y="12"/>
                    <a:pt x="7" y="12"/>
                  </a:cubicBezTo>
                  <a:cubicBezTo>
                    <a:pt x="11" y="11"/>
                    <a:pt x="12" y="6"/>
                    <a:pt x="10" y="3"/>
                  </a:cubicBezTo>
                  <a:close/>
                </a:path>
              </a:pathLst>
            </a:custGeom>
            <a:solidFill>
              <a:srgbClr val="EAF0F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87" name="ïṥľïḍé"/>
            <p:cNvSpPr/>
            <p:nvPr/>
          </p:nvSpPr>
          <p:spPr bwMode="auto">
            <a:xfrm>
              <a:off x="7640638" y="3028951"/>
              <a:ext cx="98425" cy="60325"/>
            </a:xfrm>
            <a:custGeom>
              <a:avLst/>
              <a:gdLst>
                <a:gd name="T0" fmla="*/ 18 w 18"/>
                <a:gd name="T1" fmla="*/ 10 h 11"/>
                <a:gd name="T2" fmla="*/ 14 w 18"/>
                <a:gd name="T3" fmla="*/ 6 h 11"/>
                <a:gd name="T4" fmla="*/ 14 w 18"/>
                <a:gd name="T5" fmla="*/ 6 h 11"/>
                <a:gd name="T6" fmla="*/ 14 w 18"/>
                <a:gd name="T7" fmla="*/ 6 h 11"/>
                <a:gd name="T8" fmla="*/ 14 w 18"/>
                <a:gd name="T9" fmla="*/ 6 h 11"/>
                <a:gd name="T10" fmla="*/ 14 w 18"/>
                <a:gd name="T11" fmla="*/ 6 h 11"/>
                <a:gd name="T12" fmla="*/ 13 w 18"/>
                <a:gd name="T13" fmla="*/ 5 h 11"/>
                <a:gd name="T14" fmla="*/ 13 w 18"/>
                <a:gd name="T15" fmla="*/ 5 h 11"/>
                <a:gd name="T16" fmla="*/ 13 w 18"/>
                <a:gd name="T17" fmla="*/ 5 h 11"/>
                <a:gd name="T18" fmla="*/ 13 w 18"/>
                <a:gd name="T19" fmla="*/ 5 h 11"/>
                <a:gd name="T20" fmla="*/ 15 w 18"/>
                <a:gd name="T21" fmla="*/ 3 h 11"/>
                <a:gd name="T22" fmla="*/ 18 w 18"/>
                <a:gd name="T23" fmla="*/ 1 h 11"/>
                <a:gd name="T24" fmla="*/ 18 w 18"/>
                <a:gd name="T25" fmla="*/ 0 h 11"/>
                <a:gd name="T26" fmla="*/ 18 w 18"/>
                <a:gd name="T27" fmla="*/ 0 h 11"/>
                <a:gd name="T28" fmla="*/ 11 w 18"/>
                <a:gd name="T29" fmla="*/ 0 h 11"/>
                <a:gd name="T30" fmla="*/ 5 w 18"/>
                <a:gd name="T31" fmla="*/ 0 h 11"/>
                <a:gd name="T32" fmla="*/ 1 w 18"/>
                <a:gd name="T33" fmla="*/ 0 h 11"/>
                <a:gd name="T34" fmla="*/ 1 w 18"/>
                <a:gd name="T35" fmla="*/ 0 h 11"/>
                <a:gd name="T36" fmla="*/ 0 w 18"/>
                <a:gd name="T37" fmla="*/ 1 h 11"/>
                <a:gd name="T38" fmla="*/ 1 w 18"/>
                <a:gd name="T39" fmla="*/ 8 h 11"/>
                <a:gd name="T40" fmla="*/ 1 w 18"/>
                <a:gd name="T41" fmla="*/ 10 h 11"/>
                <a:gd name="T42" fmla="*/ 1 w 18"/>
                <a:gd name="T43" fmla="*/ 10 h 11"/>
                <a:gd name="T44" fmla="*/ 8 w 18"/>
                <a:gd name="T45" fmla="*/ 10 h 11"/>
                <a:gd name="T46" fmla="*/ 14 w 18"/>
                <a:gd name="T47" fmla="*/ 11 h 11"/>
                <a:gd name="T48" fmla="*/ 18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8"/>
                    <a:pt x="16" y="7"/>
                    <a:pt x="14" y="6"/>
                  </a:cubicBezTo>
                  <a:cubicBezTo>
                    <a:pt x="14" y="6"/>
                    <a:pt x="14" y="6"/>
                    <a:pt x="14" y="6"/>
                  </a:cubicBezTo>
                  <a:cubicBezTo>
                    <a:pt x="14" y="6"/>
                    <a:pt x="14" y="6"/>
                    <a:pt x="14" y="6"/>
                  </a:cubicBezTo>
                  <a:cubicBezTo>
                    <a:pt x="14" y="6"/>
                    <a:pt x="14" y="6"/>
                    <a:pt x="14" y="6"/>
                  </a:cubicBezTo>
                  <a:cubicBezTo>
                    <a:pt x="14" y="6"/>
                    <a:pt x="14" y="6"/>
                    <a:pt x="14" y="6"/>
                  </a:cubicBezTo>
                  <a:cubicBezTo>
                    <a:pt x="13" y="5"/>
                    <a:pt x="13" y="5"/>
                    <a:pt x="13" y="5"/>
                  </a:cubicBezTo>
                  <a:cubicBezTo>
                    <a:pt x="13" y="5"/>
                    <a:pt x="13" y="5"/>
                    <a:pt x="13" y="5"/>
                  </a:cubicBezTo>
                  <a:cubicBezTo>
                    <a:pt x="13" y="5"/>
                    <a:pt x="13" y="5"/>
                    <a:pt x="13" y="5"/>
                  </a:cubicBezTo>
                  <a:cubicBezTo>
                    <a:pt x="13" y="5"/>
                    <a:pt x="13" y="5"/>
                    <a:pt x="13" y="5"/>
                  </a:cubicBezTo>
                  <a:cubicBezTo>
                    <a:pt x="14" y="4"/>
                    <a:pt x="14" y="4"/>
                    <a:pt x="15" y="3"/>
                  </a:cubicBezTo>
                  <a:cubicBezTo>
                    <a:pt x="16" y="3"/>
                    <a:pt x="17" y="2"/>
                    <a:pt x="18" y="1"/>
                  </a:cubicBezTo>
                  <a:cubicBezTo>
                    <a:pt x="18" y="0"/>
                    <a:pt x="18" y="0"/>
                    <a:pt x="18" y="0"/>
                  </a:cubicBezTo>
                  <a:cubicBezTo>
                    <a:pt x="18" y="0"/>
                    <a:pt x="18" y="0"/>
                    <a:pt x="18" y="0"/>
                  </a:cubicBezTo>
                  <a:cubicBezTo>
                    <a:pt x="15" y="0"/>
                    <a:pt x="13" y="0"/>
                    <a:pt x="11" y="0"/>
                  </a:cubicBezTo>
                  <a:cubicBezTo>
                    <a:pt x="9" y="0"/>
                    <a:pt x="7" y="0"/>
                    <a:pt x="5" y="0"/>
                  </a:cubicBezTo>
                  <a:cubicBezTo>
                    <a:pt x="3" y="0"/>
                    <a:pt x="2" y="0"/>
                    <a:pt x="1" y="0"/>
                  </a:cubicBezTo>
                  <a:cubicBezTo>
                    <a:pt x="1" y="0"/>
                    <a:pt x="1" y="0"/>
                    <a:pt x="1" y="0"/>
                  </a:cubicBezTo>
                  <a:cubicBezTo>
                    <a:pt x="0" y="1"/>
                    <a:pt x="0" y="1"/>
                    <a:pt x="0" y="1"/>
                  </a:cubicBezTo>
                  <a:cubicBezTo>
                    <a:pt x="1" y="3"/>
                    <a:pt x="1" y="5"/>
                    <a:pt x="1" y="8"/>
                  </a:cubicBezTo>
                  <a:cubicBezTo>
                    <a:pt x="1" y="8"/>
                    <a:pt x="1" y="9"/>
                    <a:pt x="1" y="10"/>
                  </a:cubicBezTo>
                  <a:cubicBezTo>
                    <a:pt x="1" y="10"/>
                    <a:pt x="1" y="10"/>
                    <a:pt x="1" y="10"/>
                  </a:cubicBezTo>
                  <a:cubicBezTo>
                    <a:pt x="4" y="10"/>
                    <a:pt x="6" y="10"/>
                    <a:pt x="8" y="10"/>
                  </a:cubicBezTo>
                  <a:cubicBezTo>
                    <a:pt x="10" y="10"/>
                    <a:pt x="12" y="10"/>
                    <a:pt x="14" y="11"/>
                  </a:cubicBezTo>
                  <a:cubicBezTo>
                    <a:pt x="15" y="11"/>
                    <a:pt x="17" y="11"/>
                    <a:pt x="18" y="11"/>
                  </a:cubicBezTo>
                  <a:cubicBezTo>
                    <a:pt x="18" y="11"/>
                    <a:pt x="18"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88" name="íŝlïde"/>
            <p:cNvSpPr/>
            <p:nvPr/>
          </p:nvSpPr>
          <p:spPr bwMode="auto">
            <a:xfrm>
              <a:off x="7608888" y="3017838"/>
              <a:ext cx="76200" cy="60325"/>
            </a:xfrm>
            <a:custGeom>
              <a:avLst/>
              <a:gdLst>
                <a:gd name="T0" fmla="*/ 14 w 14"/>
                <a:gd name="T1" fmla="*/ 4 h 11"/>
                <a:gd name="T2" fmla="*/ 14 w 14"/>
                <a:gd name="T3" fmla="*/ 3 h 11"/>
                <a:gd name="T4" fmla="*/ 14 w 14"/>
                <a:gd name="T5" fmla="*/ 2 h 11"/>
                <a:gd name="T6" fmla="*/ 13 w 14"/>
                <a:gd name="T7" fmla="*/ 1 h 11"/>
                <a:gd name="T8" fmla="*/ 13 w 14"/>
                <a:gd name="T9" fmla="*/ 0 h 11"/>
                <a:gd name="T10" fmla="*/ 12 w 14"/>
                <a:gd name="T11" fmla="*/ 0 h 11"/>
                <a:gd name="T12" fmla="*/ 11 w 14"/>
                <a:gd name="T13" fmla="*/ 0 h 11"/>
                <a:gd name="T14" fmla="*/ 5 w 14"/>
                <a:gd name="T15" fmla="*/ 0 h 11"/>
                <a:gd name="T16" fmla="*/ 2 w 14"/>
                <a:gd name="T17" fmla="*/ 0 h 11"/>
                <a:gd name="T18" fmla="*/ 1 w 14"/>
                <a:gd name="T19" fmla="*/ 1 h 11"/>
                <a:gd name="T20" fmla="*/ 0 w 14"/>
                <a:gd name="T21" fmla="*/ 2 h 11"/>
                <a:gd name="T22" fmla="*/ 0 w 14"/>
                <a:gd name="T23" fmla="*/ 7 h 11"/>
                <a:gd name="T24" fmla="*/ 0 w 14"/>
                <a:gd name="T25" fmla="*/ 9 h 11"/>
                <a:gd name="T26" fmla="*/ 0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3"/>
                  </a:cubicBezTo>
                  <a:cubicBezTo>
                    <a:pt x="14" y="2"/>
                    <a:pt x="14" y="2"/>
                    <a:pt x="14" y="2"/>
                  </a:cubicBezTo>
                  <a:cubicBezTo>
                    <a:pt x="13" y="1"/>
                    <a:pt x="13" y="1"/>
                    <a:pt x="13" y="1"/>
                  </a:cubicBezTo>
                  <a:cubicBezTo>
                    <a:pt x="13" y="0"/>
                    <a:pt x="13" y="0"/>
                    <a:pt x="13" y="0"/>
                  </a:cubicBezTo>
                  <a:cubicBezTo>
                    <a:pt x="12" y="0"/>
                    <a:pt x="12" y="0"/>
                    <a:pt x="12" y="0"/>
                  </a:cubicBezTo>
                  <a:cubicBezTo>
                    <a:pt x="12" y="0"/>
                    <a:pt x="11" y="0"/>
                    <a:pt x="11" y="0"/>
                  </a:cubicBezTo>
                  <a:cubicBezTo>
                    <a:pt x="9" y="0"/>
                    <a:pt x="7" y="0"/>
                    <a:pt x="5" y="0"/>
                  </a:cubicBezTo>
                  <a:cubicBezTo>
                    <a:pt x="4" y="0"/>
                    <a:pt x="3" y="0"/>
                    <a:pt x="2" y="0"/>
                  </a:cubicBezTo>
                  <a:cubicBezTo>
                    <a:pt x="2" y="0"/>
                    <a:pt x="1" y="0"/>
                    <a:pt x="1" y="1"/>
                  </a:cubicBezTo>
                  <a:cubicBezTo>
                    <a:pt x="0" y="1"/>
                    <a:pt x="0" y="2"/>
                    <a:pt x="0" y="2"/>
                  </a:cubicBezTo>
                  <a:cubicBezTo>
                    <a:pt x="0" y="4"/>
                    <a:pt x="0" y="6"/>
                    <a:pt x="0" y="7"/>
                  </a:cubicBezTo>
                  <a:cubicBezTo>
                    <a:pt x="0" y="8"/>
                    <a:pt x="0" y="9"/>
                    <a:pt x="0" y="9"/>
                  </a:cubicBezTo>
                  <a:cubicBezTo>
                    <a:pt x="0" y="10"/>
                    <a:pt x="0" y="10"/>
                    <a:pt x="0" y="10"/>
                  </a:cubicBezTo>
                  <a:cubicBezTo>
                    <a:pt x="0" y="11"/>
                    <a:pt x="0" y="11"/>
                    <a:pt x="1" y="11"/>
                  </a:cubicBezTo>
                  <a:cubicBezTo>
                    <a:pt x="2" y="11"/>
                    <a:pt x="2" y="11"/>
                    <a:pt x="2" y="11"/>
                  </a:cubicBezTo>
                  <a:cubicBezTo>
                    <a:pt x="3" y="11"/>
                    <a:pt x="3" y="11"/>
                    <a:pt x="3" y="11"/>
                  </a:cubicBezTo>
                  <a:cubicBezTo>
                    <a:pt x="4" y="11"/>
                    <a:pt x="4" y="11"/>
                    <a:pt x="5" y="11"/>
                  </a:cubicBezTo>
                  <a:cubicBezTo>
                    <a:pt x="6" y="11"/>
                    <a:pt x="7" y="11"/>
                    <a:pt x="9" y="11"/>
                  </a:cubicBezTo>
                  <a:cubicBezTo>
                    <a:pt x="10"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89" name="îšļiḍé"/>
            <p:cNvSpPr/>
            <p:nvPr/>
          </p:nvSpPr>
          <p:spPr bwMode="auto">
            <a:xfrm>
              <a:off x="7570788" y="3159126"/>
              <a:ext cx="69850" cy="26988"/>
            </a:xfrm>
            <a:custGeom>
              <a:avLst/>
              <a:gdLst>
                <a:gd name="T0" fmla="*/ 1 w 13"/>
                <a:gd name="T1" fmla="*/ 5 h 5"/>
                <a:gd name="T2" fmla="*/ 1 w 13"/>
                <a:gd name="T3" fmla="*/ 4 h 5"/>
                <a:gd name="T4" fmla="*/ 6 w 13"/>
                <a:gd name="T5" fmla="*/ 0 h 5"/>
                <a:gd name="T6" fmla="*/ 8 w 13"/>
                <a:gd name="T7" fmla="*/ 0 h 5"/>
                <a:gd name="T8" fmla="*/ 8 w 13"/>
                <a:gd name="T9" fmla="*/ 0 h 5"/>
                <a:gd name="T10" fmla="*/ 13 w 13"/>
                <a:gd name="T11" fmla="*/ 4 h 5"/>
                <a:gd name="T12" fmla="*/ 13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1" y="5"/>
                    <a:pt x="0" y="4"/>
                    <a:pt x="1" y="4"/>
                  </a:cubicBezTo>
                  <a:cubicBezTo>
                    <a:pt x="6" y="0"/>
                    <a:pt x="6" y="0"/>
                    <a:pt x="6" y="0"/>
                  </a:cubicBezTo>
                  <a:cubicBezTo>
                    <a:pt x="7" y="0"/>
                    <a:pt x="8" y="0"/>
                    <a:pt x="8" y="0"/>
                  </a:cubicBezTo>
                  <a:cubicBezTo>
                    <a:pt x="8" y="0"/>
                    <a:pt x="8" y="0"/>
                    <a:pt x="8" y="0"/>
                  </a:cubicBezTo>
                  <a:cubicBezTo>
                    <a:pt x="13" y="4"/>
                    <a:pt x="13" y="4"/>
                    <a:pt x="13" y="4"/>
                  </a:cubicBezTo>
                  <a:cubicBezTo>
                    <a:pt x="13" y="4"/>
                    <a:pt x="13" y="5"/>
                    <a:pt x="13"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90" name="íśḷîďê"/>
            <p:cNvSpPr/>
            <p:nvPr/>
          </p:nvSpPr>
          <p:spPr bwMode="auto">
            <a:xfrm>
              <a:off x="7608888" y="3017838"/>
              <a:ext cx="4763" cy="147638"/>
            </a:xfrm>
            <a:custGeom>
              <a:avLst/>
              <a:gdLst>
                <a:gd name="T0" fmla="*/ 0 w 3"/>
                <a:gd name="T1" fmla="*/ 93 h 93"/>
                <a:gd name="T2" fmla="*/ 0 w 3"/>
                <a:gd name="T3" fmla="*/ 93 h 93"/>
                <a:gd name="T4" fmla="*/ 0 w 3"/>
                <a:gd name="T5" fmla="*/ 93 h 93"/>
                <a:gd name="T6" fmla="*/ 0 w 3"/>
                <a:gd name="T7" fmla="*/ 0 h 93"/>
                <a:gd name="T8" fmla="*/ 0 w 3"/>
                <a:gd name="T9" fmla="*/ 0 h 93"/>
                <a:gd name="T10" fmla="*/ 3 w 3"/>
                <a:gd name="T11" fmla="*/ 0 h 93"/>
                <a:gd name="T12" fmla="*/ 3 w 3"/>
                <a:gd name="T13" fmla="*/ 93 h 93"/>
                <a:gd name="T14" fmla="*/ 0 w 3"/>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3">
                  <a:moveTo>
                    <a:pt x="0" y="93"/>
                  </a:moveTo>
                  <a:lnTo>
                    <a:pt x="0" y="93"/>
                  </a:lnTo>
                  <a:lnTo>
                    <a:pt x="0" y="93"/>
                  </a:lnTo>
                  <a:lnTo>
                    <a:pt x="0" y="0"/>
                  </a:lnTo>
                  <a:lnTo>
                    <a:pt x="0" y="0"/>
                  </a:lnTo>
                  <a:lnTo>
                    <a:pt x="3" y="0"/>
                  </a:lnTo>
                  <a:lnTo>
                    <a:pt x="3" y="93"/>
                  </a:lnTo>
                  <a:lnTo>
                    <a:pt x="0"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91" name="íṡḻîďè"/>
            <p:cNvSpPr/>
            <p:nvPr/>
          </p:nvSpPr>
          <p:spPr bwMode="auto">
            <a:xfrm>
              <a:off x="7564438" y="3181351"/>
              <a:ext cx="87313" cy="11113"/>
            </a:xfrm>
            <a:custGeom>
              <a:avLst/>
              <a:gdLst>
                <a:gd name="T0" fmla="*/ 15 w 16"/>
                <a:gd name="T1" fmla="*/ 2 h 2"/>
                <a:gd name="T2" fmla="*/ 1 w 16"/>
                <a:gd name="T3" fmla="*/ 2 h 2"/>
                <a:gd name="T4" fmla="*/ 0 w 16"/>
                <a:gd name="T5" fmla="*/ 1 h 2"/>
                <a:gd name="T6" fmla="*/ 1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1" y="2"/>
                    <a:pt x="1" y="2"/>
                    <a:pt x="1" y="2"/>
                  </a:cubicBezTo>
                  <a:cubicBezTo>
                    <a:pt x="0" y="2"/>
                    <a:pt x="0" y="1"/>
                    <a:pt x="0" y="1"/>
                  </a:cubicBezTo>
                  <a:cubicBezTo>
                    <a:pt x="0" y="0"/>
                    <a:pt x="0" y="0"/>
                    <a:pt x="1" y="0"/>
                  </a:cubicBezTo>
                  <a:cubicBezTo>
                    <a:pt x="15" y="0"/>
                    <a:pt x="15" y="0"/>
                    <a:pt x="15" y="0"/>
                  </a:cubicBezTo>
                  <a:cubicBezTo>
                    <a:pt x="16" y="0"/>
                    <a:pt x="16" y="0"/>
                    <a:pt x="16" y="1"/>
                  </a:cubicBezTo>
                  <a:cubicBezTo>
                    <a:pt x="16" y="1"/>
                    <a:pt x="16"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92" name="ïṣḻîḓè"/>
            <p:cNvSpPr/>
            <p:nvPr/>
          </p:nvSpPr>
          <p:spPr bwMode="auto">
            <a:xfrm>
              <a:off x="7385050" y="2871788"/>
              <a:ext cx="98425" cy="58738"/>
            </a:xfrm>
            <a:custGeom>
              <a:avLst/>
              <a:gdLst>
                <a:gd name="T0" fmla="*/ 18 w 18"/>
                <a:gd name="T1" fmla="*/ 10 h 11"/>
                <a:gd name="T2" fmla="*/ 13 w 18"/>
                <a:gd name="T3" fmla="*/ 7 h 11"/>
                <a:gd name="T4" fmla="*/ 13 w 18"/>
                <a:gd name="T5" fmla="*/ 7 h 11"/>
                <a:gd name="T6" fmla="*/ 13 w 18"/>
                <a:gd name="T7" fmla="*/ 7 h 11"/>
                <a:gd name="T8" fmla="*/ 13 w 18"/>
                <a:gd name="T9" fmla="*/ 7 h 11"/>
                <a:gd name="T10" fmla="*/ 13 w 18"/>
                <a:gd name="T11" fmla="*/ 6 h 11"/>
                <a:gd name="T12" fmla="*/ 12 w 18"/>
                <a:gd name="T13" fmla="*/ 6 h 11"/>
                <a:gd name="T14" fmla="*/ 12 w 18"/>
                <a:gd name="T15" fmla="*/ 6 h 11"/>
                <a:gd name="T16" fmla="*/ 12 w 18"/>
                <a:gd name="T17" fmla="*/ 6 h 11"/>
                <a:gd name="T18" fmla="*/ 12 w 18"/>
                <a:gd name="T19" fmla="*/ 6 h 11"/>
                <a:gd name="T20" fmla="*/ 15 w 18"/>
                <a:gd name="T21" fmla="*/ 4 h 11"/>
                <a:gd name="T22" fmla="*/ 17 w 18"/>
                <a:gd name="T23" fmla="*/ 2 h 11"/>
                <a:gd name="T24" fmla="*/ 18 w 18"/>
                <a:gd name="T25" fmla="*/ 1 h 11"/>
                <a:gd name="T26" fmla="*/ 17 w 18"/>
                <a:gd name="T27" fmla="*/ 1 h 11"/>
                <a:gd name="T28" fmla="*/ 11 w 18"/>
                <a:gd name="T29" fmla="*/ 0 h 11"/>
                <a:gd name="T30" fmla="*/ 4 w 18"/>
                <a:gd name="T31" fmla="*/ 0 h 11"/>
                <a:gd name="T32" fmla="*/ 0 w 18"/>
                <a:gd name="T33" fmla="*/ 1 h 11"/>
                <a:gd name="T34" fmla="*/ 0 w 18"/>
                <a:gd name="T35" fmla="*/ 1 h 11"/>
                <a:gd name="T36" fmla="*/ 0 w 18"/>
                <a:gd name="T37" fmla="*/ 1 h 11"/>
                <a:gd name="T38" fmla="*/ 0 w 18"/>
                <a:gd name="T39" fmla="*/ 8 h 11"/>
                <a:gd name="T40" fmla="*/ 0 w 18"/>
                <a:gd name="T41" fmla="*/ 10 h 11"/>
                <a:gd name="T42" fmla="*/ 1 w 18"/>
                <a:gd name="T43" fmla="*/ 11 h 11"/>
                <a:gd name="T44" fmla="*/ 7 w 18"/>
                <a:gd name="T45" fmla="*/ 11 h 11"/>
                <a:gd name="T46" fmla="*/ 14 w 18"/>
                <a:gd name="T47" fmla="*/ 11 h 11"/>
                <a:gd name="T48" fmla="*/ 17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9"/>
                    <a:pt x="15" y="8"/>
                    <a:pt x="13" y="7"/>
                  </a:cubicBezTo>
                  <a:cubicBezTo>
                    <a:pt x="13" y="7"/>
                    <a:pt x="13" y="7"/>
                    <a:pt x="13" y="7"/>
                  </a:cubicBezTo>
                  <a:cubicBezTo>
                    <a:pt x="13" y="7"/>
                    <a:pt x="13" y="7"/>
                    <a:pt x="13" y="7"/>
                  </a:cubicBezTo>
                  <a:cubicBezTo>
                    <a:pt x="13" y="7"/>
                    <a:pt x="13" y="7"/>
                    <a:pt x="13" y="7"/>
                  </a:cubicBezTo>
                  <a:cubicBezTo>
                    <a:pt x="13" y="6"/>
                    <a:pt x="13" y="6"/>
                    <a:pt x="13" y="6"/>
                  </a:cubicBezTo>
                  <a:cubicBezTo>
                    <a:pt x="12" y="6"/>
                    <a:pt x="12" y="6"/>
                    <a:pt x="12" y="6"/>
                  </a:cubicBezTo>
                  <a:cubicBezTo>
                    <a:pt x="12" y="6"/>
                    <a:pt x="12" y="6"/>
                    <a:pt x="12" y="6"/>
                  </a:cubicBezTo>
                  <a:cubicBezTo>
                    <a:pt x="12" y="6"/>
                    <a:pt x="12" y="6"/>
                    <a:pt x="12" y="6"/>
                  </a:cubicBezTo>
                  <a:cubicBezTo>
                    <a:pt x="12" y="6"/>
                    <a:pt x="12" y="6"/>
                    <a:pt x="12" y="6"/>
                  </a:cubicBezTo>
                  <a:cubicBezTo>
                    <a:pt x="13" y="5"/>
                    <a:pt x="14" y="4"/>
                    <a:pt x="15" y="4"/>
                  </a:cubicBezTo>
                  <a:cubicBezTo>
                    <a:pt x="16" y="3"/>
                    <a:pt x="17" y="2"/>
                    <a:pt x="17" y="2"/>
                  </a:cubicBezTo>
                  <a:cubicBezTo>
                    <a:pt x="18" y="1"/>
                    <a:pt x="18" y="1"/>
                    <a:pt x="18" y="1"/>
                  </a:cubicBezTo>
                  <a:cubicBezTo>
                    <a:pt x="17" y="1"/>
                    <a:pt x="17" y="1"/>
                    <a:pt x="17" y="1"/>
                  </a:cubicBezTo>
                  <a:cubicBezTo>
                    <a:pt x="15" y="0"/>
                    <a:pt x="13" y="0"/>
                    <a:pt x="11" y="0"/>
                  </a:cubicBezTo>
                  <a:cubicBezTo>
                    <a:pt x="8" y="0"/>
                    <a:pt x="6" y="0"/>
                    <a:pt x="4" y="0"/>
                  </a:cubicBezTo>
                  <a:cubicBezTo>
                    <a:pt x="3" y="1"/>
                    <a:pt x="2" y="1"/>
                    <a:pt x="0" y="1"/>
                  </a:cubicBezTo>
                  <a:cubicBezTo>
                    <a:pt x="0" y="1"/>
                    <a:pt x="0" y="1"/>
                    <a:pt x="0" y="1"/>
                  </a:cubicBezTo>
                  <a:cubicBezTo>
                    <a:pt x="0" y="1"/>
                    <a:pt x="0" y="1"/>
                    <a:pt x="0" y="1"/>
                  </a:cubicBezTo>
                  <a:cubicBezTo>
                    <a:pt x="0" y="4"/>
                    <a:pt x="0" y="6"/>
                    <a:pt x="0" y="8"/>
                  </a:cubicBezTo>
                  <a:cubicBezTo>
                    <a:pt x="0" y="9"/>
                    <a:pt x="0" y="9"/>
                    <a:pt x="0" y="10"/>
                  </a:cubicBezTo>
                  <a:cubicBezTo>
                    <a:pt x="1" y="11"/>
                    <a:pt x="1" y="11"/>
                    <a:pt x="1" y="11"/>
                  </a:cubicBezTo>
                  <a:cubicBezTo>
                    <a:pt x="3" y="11"/>
                    <a:pt x="5" y="11"/>
                    <a:pt x="7" y="11"/>
                  </a:cubicBezTo>
                  <a:cubicBezTo>
                    <a:pt x="9" y="11"/>
                    <a:pt x="11" y="11"/>
                    <a:pt x="14" y="11"/>
                  </a:cubicBezTo>
                  <a:cubicBezTo>
                    <a:pt x="15" y="11"/>
                    <a:pt x="16" y="11"/>
                    <a:pt x="17" y="11"/>
                  </a:cubicBezTo>
                  <a:cubicBezTo>
                    <a:pt x="18" y="11"/>
                    <a:pt x="18" y="11"/>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93" name="ïṧḻíḋê"/>
            <p:cNvSpPr/>
            <p:nvPr/>
          </p:nvSpPr>
          <p:spPr bwMode="auto">
            <a:xfrm>
              <a:off x="7351713" y="2860676"/>
              <a:ext cx="71438" cy="65088"/>
            </a:xfrm>
            <a:custGeom>
              <a:avLst/>
              <a:gdLst>
                <a:gd name="T0" fmla="*/ 13 w 13"/>
                <a:gd name="T1" fmla="*/ 5 h 12"/>
                <a:gd name="T2" fmla="*/ 13 w 13"/>
                <a:gd name="T3" fmla="*/ 3 h 12"/>
                <a:gd name="T4" fmla="*/ 13 w 13"/>
                <a:gd name="T5" fmla="*/ 2 h 12"/>
                <a:gd name="T6" fmla="*/ 13 w 13"/>
                <a:gd name="T7" fmla="*/ 2 h 12"/>
                <a:gd name="T8" fmla="*/ 12 w 13"/>
                <a:gd name="T9" fmla="*/ 1 h 12"/>
                <a:gd name="T10" fmla="*/ 12 w 13"/>
                <a:gd name="T11" fmla="*/ 1 h 12"/>
                <a:gd name="T12" fmla="*/ 10 w 13"/>
                <a:gd name="T13" fmla="*/ 1 h 12"/>
                <a:gd name="T14" fmla="*/ 4 w 13"/>
                <a:gd name="T15" fmla="*/ 0 h 12"/>
                <a:gd name="T16" fmla="*/ 1 w 13"/>
                <a:gd name="T17" fmla="*/ 1 h 12"/>
                <a:gd name="T18" fmla="*/ 0 w 13"/>
                <a:gd name="T19" fmla="*/ 1 h 12"/>
                <a:gd name="T20" fmla="*/ 0 w 13"/>
                <a:gd name="T21" fmla="*/ 3 h 12"/>
                <a:gd name="T22" fmla="*/ 0 w 13"/>
                <a:gd name="T23" fmla="*/ 8 h 12"/>
                <a:gd name="T24" fmla="*/ 0 w 13"/>
                <a:gd name="T25" fmla="*/ 10 h 12"/>
                <a:gd name="T26" fmla="*/ 0 w 13"/>
                <a:gd name="T27" fmla="*/ 11 h 12"/>
                <a:gd name="T28" fmla="*/ 0 w 13"/>
                <a:gd name="T29" fmla="*/ 12 h 12"/>
                <a:gd name="T30" fmla="*/ 1 w 13"/>
                <a:gd name="T31" fmla="*/ 12 h 12"/>
                <a:gd name="T32" fmla="*/ 2 w 13"/>
                <a:gd name="T33" fmla="*/ 12 h 12"/>
                <a:gd name="T34" fmla="*/ 4 w 13"/>
                <a:gd name="T35" fmla="*/ 12 h 12"/>
                <a:gd name="T36" fmla="*/ 8 w 13"/>
                <a:gd name="T37" fmla="*/ 12 h 12"/>
                <a:gd name="T38" fmla="*/ 13 w 13"/>
                <a:gd name="T39" fmla="*/ 11 h 12"/>
                <a:gd name="T40" fmla="*/ 13 w 13"/>
                <a:gd name="T41" fmla="*/ 11 h 12"/>
                <a:gd name="T42" fmla="*/ 13 w 13"/>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13" y="5"/>
                  </a:moveTo>
                  <a:cubicBezTo>
                    <a:pt x="13" y="4"/>
                    <a:pt x="13" y="4"/>
                    <a:pt x="13" y="3"/>
                  </a:cubicBezTo>
                  <a:cubicBezTo>
                    <a:pt x="13" y="2"/>
                    <a:pt x="13" y="2"/>
                    <a:pt x="13" y="2"/>
                  </a:cubicBezTo>
                  <a:cubicBezTo>
                    <a:pt x="13" y="2"/>
                    <a:pt x="13" y="2"/>
                    <a:pt x="13" y="2"/>
                  </a:cubicBezTo>
                  <a:cubicBezTo>
                    <a:pt x="12" y="1"/>
                    <a:pt x="12" y="1"/>
                    <a:pt x="12" y="1"/>
                  </a:cubicBezTo>
                  <a:cubicBezTo>
                    <a:pt x="12" y="1"/>
                    <a:pt x="12" y="1"/>
                    <a:pt x="12" y="1"/>
                  </a:cubicBezTo>
                  <a:cubicBezTo>
                    <a:pt x="11" y="1"/>
                    <a:pt x="11" y="1"/>
                    <a:pt x="10" y="1"/>
                  </a:cubicBezTo>
                  <a:cubicBezTo>
                    <a:pt x="8" y="0"/>
                    <a:pt x="6" y="0"/>
                    <a:pt x="4" y="0"/>
                  </a:cubicBezTo>
                  <a:cubicBezTo>
                    <a:pt x="3" y="1"/>
                    <a:pt x="2" y="1"/>
                    <a:pt x="1" y="1"/>
                  </a:cubicBezTo>
                  <a:cubicBezTo>
                    <a:pt x="1" y="1"/>
                    <a:pt x="0" y="1"/>
                    <a:pt x="0" y="1"/>
                  </a:cubicBezTo>
                  <a:cubicBezTo>
                    <a:pt x="0" y="2"/>
                    <a:pt x="0" y="2"/>
                    <a:pt x="0" y="3"/>
                  </a:cubicBezTo>
                  <a:cubicBezTo>
                    <a:pt x="0" y="4"/>
                    <a:pt x="0" y="6"/>
                    <a:pt x="0" y="8"/>
                  </a:cubicBezTo>
                  <a:cubicBezTo>
                    <a:pt x="0" y="8"/>
                    <a:pt x="0" y="9"/>
                    <a:pt x="0" y="10"/>
                  </a:cubicBezTo>
                  <a:cubicBezTo>
                    <a:pt x="0" y="11"/>
                    <a:pt x="0" y="11"/>
                    <a:pt x="0" y="11"/>
                  </a:cubicBezTo>
                  <a:cubicBezTo>
                    <a:pt x="0" y="11"/>
                    <a:pt x="0" y="11"/>
                    <a:pt x="0" y="12"/>
                  </a:cubicBezTo>
                  <a:cubicBezTo>
                    <a:pt x="1" y="12"/>
                    <a:pt x="1" y="12"/>
                    <a:pt x="1" y="12"/>
                  </a:cubicBezTo>
                  <a:cubicBezTo>
                    <a:pt x="2" y="12"/>
                    <a:pt x="2" y="12"/>
                    <a:pt x="2" y="12"/>
                  </a:cubicBezTo>
                  <a:cubicBezTo>
                    <a:pt x="3" y="12"/>
                    <a:pt x="4" y="12"/>
                    <a:pt x="4" y="12"/>
                  </a:cubicBezTo>
                  <a:cubicBezTo>
                    <a:pt x="6" y="12"/>
                    <a:pt x="7" y="12"/>
                    <a:pt x="8" y="12"/>
                  </a:cubicBezTo>
                  <a:cubicBezTo>
                    <a:pt x="10" y="12"/>
                    <a:pt x="11" y="12"/>
                    <a:pt x="13" y="11"/>
                  </a:cubicBezTo>
                  <a:cubicBezTo>
                    <a:pt x="13" y="11"/>
                    <a:pt x="13" y="11"/>
                    <a:pt x="13" y="11"/>
                  </a:cubicBezTo>
                  <a:cubicBezTo>
                    <a:pt x="13" y="9"/>
                    <a:pt x="13" y="7"/>
                    <a:pt x="13" y="5"/>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94" name="íśḷiḓé"/>
            <p:cNvSpPr/>
            <p:nvPr/>
          </p:nvSpPr>
          <p:spPr bwMode="auto">
            <a:xfrm>
              <a:off x="7313613" y="3001963"/>
              <a:ext cx="71438" cy="31750"/>
            </a:xfrm>
            <a:custGeom>
              <a:avLst/>
              <a:gdLst>
                <a:gd name="T0" fmla="*/ 1 w 13"/>
                <a:gd name="T1" fmla="*/ 6 h 6"/>
                <a:gd name="T2" fmla="*/ 0 w 13"/>
                <a:gd name="T3" fmla="*/ 4 h 6"/>
                <a:gd name="T4" fmla="*/ 5 w 13"/>
                <a:gd name="T5" fmla="*/ 1 h 6"/>
                <a:gd name="T6" fmla="*/ 8 w 13"/>
                <a:gd name="T7" fmla="*/ 1 h 6"/>
                <a:gd name="T8" fmla="*/ 8 w 13"/>
                <a:gd name="T9" fmla="*/ 1 h 6"/>
                <a:gd name="T10" fmla="*/ 12 w 13"/>
                <a:gd name="T11" fmla="*/ 4 h 6"/>
                <a:gd name="T12" fmla="*/ 12 w 13"/>
                <a:gd name="T13" fmla="*/ 5 h 6"/>
                <a:gd name="T14" fmla="*/ 1 w 1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6">
                  <a:moveTo>
                    <a:pt x="1" y="6"/>
                  </a:moveTo>
                  <a:cubicBezTo>
                    <a:pt x="0" y="6"/>
                    <a:pt x="0" y="5"/>
                    <a:pt x="0" y="4"/>
                  </a:cubicBezTo>
                  <a:cubicBezTo>
                    <a:pt x="5" y="1"/>
                    <a:pt x="5" y="1"/>
                    <a:pt x="5" y="1"/>
                  </a:cubicBezTo>
                  <a:cubicBezTo>
                    <a:pt x="6" y="0"/>
                    <a:pt x="7" y="0"/>
                    <a:pt x="8" y="1"/>
                  </a:cubicBezTo>
                  <a:cubicBezTo>
                    <a:pt x="8" y="1"/>
                    <a:pt x="8" y="1"/>
                    <a:pt x="8" y="1"/>
                  </a:cubicBezTo>
                  <a:cubicBezTo>
                    <a:pt x="12" y="4"/>
                    <a:pt x="12" y="4"/>
                    <a:pt x="12" y="4"/>
                  </a:cubicBezTo>
                  <a:cubicBezTo>
                    <a:pt x="13" y="4"/>
                    <a:pt x="13" y="5"/>
                    <a:pt x="12" y="5"/>
                  </a:cubicBezTo>
                  <a:lnTo>
                    <a:pt x="1" y="6"/>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95" name="ïşḷiḋe"/>
            <p:cNvSpPr/>
            <p:nvPr/>
          </p:nvSpPr>
          <p:spPr bwMode="auto">
            <a:xfrm>
              <a:off x="7346950" y="2860676"/>
              <a:ext cx="4763" cy="152400"/>
            </a:xfrm>
            <a:custGeom>
              <a:avLst/>
              <a:gdLst>
                <a:gd name="T0" fmla="*/ 3 w 3"/>
                <a:gd name="T1" fmla="*/ 96 h 96"/>
                <a:gd name="T2" fmla="*/ 3 w 3"/>
                <a:gd name="T3" fmla="*/ 96 h 96"/>
                <a:gd name="T4" fmla="*/ 0 w 3"/>
                <a:gd name="T5" fmla="*/ 92 h 96"/>
                <a:gd name="T6" fmla="*/ 0 w 3"/>
                <a:gd name="T7" fmla="*/ 3 h 96"/>
                <a:gd name="T8" fmla="*/ 3 w 3"/>
                <a:gd name="T9" fmla="*/ 0 h 96"/>
                <a:gd name="T10" fmla="*/ 3 w 3"/>
                <a:gd name="T11" fmla="*/ 3 h 96"/>
                <a:gd name="T12" fmla="*/ 3 w 3"/>
                <a:gd name="T13" fmla="*/ 92 h 96"/>
                <a:gd name="T14" fmla="*/ 3 w 3"/>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6">
                  <a:moveTo>
                    <a:pt x="3" y="96"/>
                  </a:moveTo>
                  <a:lnTo>
                    <a:pt x="3" y="96"/>
                  </a:lnTo>
                  <a:lnTo>
                    <a:pt x="0" y="92"/>
                  </a:lnTo>
                  <a:lnTo>
                    <a:pt x="0" y="3"/>
                  </a:lnTo>
                  <a:lnTo>
                    <a:pt x="3" y="0"/>
                  </a:lnTo>
                  <a:lnTo>
                    <a:pt x="3" y="3"/>
                  </a:lnTo>
                  <a:lnTo>
                    <a:pt x="3" y="92"/>
                  </a:lnTo>
                  <a:lnTo>
                    <a:pt x="3" y="96"/>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96" name="í$ļíḑe"/>
            <p:cNvSpPr/>
            <p:nvPr/>
          </p:nvSpPr>
          <p:spPr bwMode="auto">
            <a:xfrm>
              <a:off x="7304088" y="3024188"/>
              <a:ext cx="92075" cy="9525"/>
            </a:xfrm>
            <a:custGeom>
              <a:avLst/>
              <a:gdLst>
                <a:gd name="T0" fmla="*/ 16 w 17"/>
                <a:gd name="T1" fmla="*/ 2 h 2"/>
                <a:gd name="T2" fmla="*/ 1 w 17"/>
                <a:gd name="T3" fmla="*/ 2 h 2"/>
                <a:gd name="T4" fmla="*/ 0 w 17"/>
                <a:gd name="T5" fmla="*/ 1 h 2"/>
                <a:gd name="T6" fmla="*/ 1 w 17"/>
                <a:gd name="T7" fmla="*/ 0 h 2"/>
                <a:gd name="T8" fmla="*/ 16 w 17"/>
                <a:gd name="T9" fmla="*/ 0 h 2"/>
                <a:gd name="T10" fmla="*/ 17 w 17"/>
                <a:gd name="T11" fmla="*/ 1 h 2"/>
                <a:gd name="T12" fmla="*/ 16 w 1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7" h="2">
                  <a:moveTo>
                    <a:pt x="16" y="2"/>
                  </a:moveTo>
                  <a:cubicBezTo>
                    <a:pt x="1" y="2"/>
                    <a:pt x="1" y="2"/>
                    <a:pt x="1" y="2"/>
                  </a:cubicBezTo>
                  <a:cubicBezTo>
                    <a:pt x="1" y="2"/>
                    <a:pt x="0" y="2"/>
                    <a:pt x="0" y="1"/>
                  </a:cubicBezTo>
                  <a:cubicBezTo>
                    <a:pt x="0" y="1"/>
                    <a:pt x="1" y="0"/>
                    <a:pt x="1" y="0"/>
                  </a:cubicBezTo>
                  <a:cubicBezTo>
                    <a:pt x="16" y="0"/>
                    <a:pt x="16" y="0"/>
                    <a:pt x="16" y="0"/>
                  </a:cubicBezTo>
                  <a:cubicBezTo>
                    <a:pt x="16" y="0"/>
                    <a:pt x="17" y="1"/>
                    <a:pt x="17" y="1"/>
                  </a:cubicBezTo>
                  <a:cubicBezTo>
                    <a:pt x="17" y="2"/>
                    <a:pt x="16" y="2"/>
                    <a:pt x="16"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03" name="ïŝḷïdè"/>
            <p:cNvSpPr/>
            <p:nvPr/>
          </p:nvSpPr>
          <p:spPr bwMode="auto">
            <a:xfrm>
              <a:off x="6954838" y="2424113"/>
              <a:ext cx="98425" cy="60325"/>
            </a:xfrm>
            <a:custGeom>
              <a:avLst/>
              <a:gdLst>
                <a:gd name="T0" fmla="*/ 17 w 18"/>
                <a:gd name="T1" fmla="*/ 10 h 11"/>
                <a:gd name="T2" fmla="*/ 13 w 18"/>
                <a:gd name="T3" fmla="*/ 6 h 11"/>
                <a:gd name="T4" fmla="*/ 13 w 18"/>
                <a:gd name="T5" fmla="*/ 6 h 11"/>
                <a:gd name="T6" fmla="*/ 13 w 18"/>
                <a:gd name="T7" fmla="*/ 6 h 11"/>
                <a:gd name="T8" fmla="*/ 13 w 18"/>
                <a:gd name="T9" fmla="*/ 6 h 11"/>
                <a:gd name="T10" fmla="*/ 13 w 18"/>
                <a:gd name="T11" fmla="*/ 6 h 11"/>
                <a:gd name="T12" fmla="*/ 12 w 18"/>
                <a:gd name="T13" fmla="*/ 6 h 11"/>
                <a:gd name="T14" fmla="*/ 12 w 18"/>
                <a:gd name="T15" fmla="*/ 5 h 11"/>
                <a:gd name="T16" fmla="*/ 12 w 18"/>
                <a:gd name="T17" fmla="*/ 5 h 11"/>
                <a:gd name="T18" fmla="*/ 12 w 18"/>
                <a:gd name="T19" fmla="*/ 5 h 11"/>
                <a:gd name="T20" fmla="*/ 14 w 18"/>
                <a:gd name="T21" fmla="*/ 3 h 11"/>
                <a:gd name="T22" fmla="*/ 17 w 18"/>
                <a:gd name="T23" fmla="*/ 1 h 11"/>
                <a:gd name="T24" fmla="*/ 17 w 18"/>
                <a:gd name="T25" fmla="*/ 1 h 11"/>
                <a:gd name="T26" fmla="*/ 17 w 18"/>
                <a:gd name="T27" fmla="*/ 0 h 11"/>
                <a:gd name="T28" fmla="*/ 10 w 18"/>
                <a:gd name="T29" fmla="*/ 0 h 11"/>
                <a:gd name="T30" fmla="*/ 4 w 18"/>
                <a:gd name="T31" fmla="*/ 0 h 11"/>
                <a:gd name="T32" fmla="*/ 0 w 18"/>
                <a:gd name="T33" fmla="*/ 1 h 11"/>
                <a:gd name="T34" fmla="*/ 0 w 18"/>
                <a:gd name="T35" fmla="*/ 1 h 11"/>
                <a:gd name="T36" fmla="*/ 0 w 18"/>
                <a:gd name="T37" fmla="*/ 1 h 11"/>
                <a:gd name="T38" fmla="*/ 0 w 18"/>
                <a:gd name="T39" fmla="*/ 8 h 11"/>
                <a:gd name="T40" fmla="*/ 0 w 18"/>
                <a:gd name="T41" fmla="*/ 10 h 11"/>
                <a:gd name="T42" fmla="*/ 1 w 18"/>
                <a:gd name="T43" fmla="*/ 10 h 11"/>
                <a:gd name="T44" fmla="*/ 7 w 18"/>
                <a:gd name="T45" fmla="*/ 10 h 11"/>
                <a:gd name="T46" fmla="*/ 13 w 18"/>
                <a:gd name="T47" fmla="*/ 11 h 11"/>
                <a:gd name="T48" fmla="*/ 17 w 18"/>
                <a:gd name="T49" fmla="*/ 11 h 11"/>
                <a:gd name="T50" fmla="*/ 17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7" y="10"/>
                  </a:moveTo>
                  <a:cubicBezTo>
                    <a:pt x="16" y="9"/>
                    <a:pt x="15" y="7"/>
                    <a:pt x="13" y="6"/>
                  </a:cubicBezTo>
                  <a:cubicBezTo>
                    <a:pt x="13" y="6"/>
                    <a:pt x="13" y="6"/>
                    <a:pt x="13" y="6"/>
                  </a:cubicBezTo>
                  <a:cubicBezTo>
                    <a:pt x="13" y="6"/>
                    <a:pt x="13" y="6"/>
                    <a:pt x="13" y="6"/>
                  </a:cubicBezTo>
                  <a:cubicBezTo>
                    <a:pt x="13" y="6"/>
                    <a:pt x="13" y="6"/>
                    <a:pt x="13" y="6"/>
                  </a:cubicBezTo>
                  <a:cubicBezTo>
                    <a:pt x="13" y="6"/>
                    <a:pt x="13" y="6"/>
                    <a:pt x="13" y="6"/>
                  </a:cubicBezTo>
                  <a:cubicBezTo>
                    <a:pt x="12" y="6"/>
                    <a:pt x="12" y="6"/>
                    <a:pt x="12" y="6"/>
                  </a:cubicBezTo>
                  <a:cubicBezTo>
                    <a:pt x="12" y="5"/>
                    <a:pt x="12" y="5"/>
                    <a:pt x="12" y="5"/>
                  </a:cubicBezTo>
                  <a:cubicBezTo>
                    <a:pt x="12" y="5"/>
                    <a:pt x="12" y="5"/>
                    <a:pt x="12" y="5"/>
                  </a:cubicBezTo>
                  <a:cubicBezTo>
                    <a:pt x="12" y="5"/>
                    <a:pt x="12" y="5"/>
                    <a:pt x="12" y="5"/>
                  </a:cubicBezTo>
                  <a:cubicBezTo>
                    <a:pt x="13" y="5"/>
                    <a:pt x="14" y="4"/>
                    <a:pt x="14" y="3"/>
                  </a:cubicBezTo>
                  <a:cubicBezTo>
                    <a:pt x="15" y="3"/>
                    <a:pt x="16" y="2"/>
                    <a:pt x="17" y="1"/>
                  </a:cubicBezTo>
                  <a:cubicBezTo>
                    <a:pt x="17" y="1"/>
                    <a:pt x="17" y="1"/>
                    <a:pt x="17" y="1"/>
                  </a:cubicBezTo>
                  <a:cubicBezTo>
                    <a:pt x="17" y="0"/>
                    <a:pt x="17" y="0"/>
                    <a:pt x="17" y="0"/>
                  </a:cubicBezTo>
                  <a:cubicBezTo>
                    <a:pt x="15" y="0"/>
                    <a:pt x="13" y="0"/>
                    <a:pt x="10" y="0"/>
                  </a:cubicBezTo>
                  <a:cubicBezTo>
                    <a:pt x="8" y="0"/>
                    <a:pt x="6" y="0"/>
                    <a:pt x="4" y="0"/>
                  </a:cubicBezTo>
                  <a:cubicBezTo>
                    <a:pt x="3" y="0"/>
                    <a:pt x="2" y="0"/>
                    <a:pt x="0" y="1"/>
                  </a:cubicBezTo>
                  <a:cubicBezTo>
                    <a:pt x="0" y="1"/>
                    <a:pt x="0" y="1"/>
                    <a:pt x="0" y="1"/>
                  </a:cubicBezTo>
                  <a:cubicBezTo>
                    <a:pt x="0" y="1"/>
                    <a:pt x="0" y="1"/>
                    <a:pt x="0" y="1"/>
                  </a:cubicBezTo>
                  <a:cubicBezTo>
                    <a:pt x="0" y="3"/>
                    <a:pt x="0" y="6"/>
                    <a:pt x="0" y="8"/>
                  </a:cubicBezTo>
                  <a:cubicBezTo>
                    <a:pt x="0" y="8"/>
                    <a:pt x="0" y="9"/>
                    <a:pt x="0" y="10"/>
                  </a:cubicBezTo>
                  <a:cubicBezTo>
                    <a:pt x="1" y="10"/>
                    <a:pt x="1" y="10"/>
                    <a:pt x="1" y="10"/>
                  </a:cubicBezTo>
                  <a:cubicBezTo>
                    <a:pt x="3" y="10"/>
                    <a:pt x="5" y="10"/>
                    <a:pt x="7" y="10"/>
                  </a:cubicBezTo>
                  <a:cubicBezTo>
                    <a:pt x="9" y="10"/>
                    <a:pt x="11" y="11"/>
                    <a:pt x="13" y="11"/>
                  </a:cubicBezTo>
                  <a:cubicBezTo>
                    <a:pt x="15" y="11"/>
                    <a:pt x="16" y="11"/>
                    <a:pt x="17" y="11"/>
                  </a:cubicBezTo>
                  <a:cubicBezTo>
                    <a:pt x="17" y="11"/>
                    <a:pt x="18" y="10"/>
                    <a:pt x="17"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04" name="iS1iḋé"/>
            <p:cNvSpPr/>
            <p:nvPr/>
          </p:nvSpPr>
          <p:spPr bwMode="auto">
            <a:xfrm>
              <a:off x="6916738" y="2414588"/>
              <a:ext cx="76200" cy="58738"/>
            </a:xfrm>
            <a:custGeom>
              <a:avLst/>
              <a:gdLst>
                <a:gd name="T0" fmla="*/ 14 w 14"/>
                <a:gd name="T1" fmla="*/ 4 h 11"/>
                <a:gd name="T2" fmla="*/ 14 w 14"/>
                <a:gd name="T3" fmla="*/ 3 h 11"/>
                <a:gd name="T4" fmla="*/ 14 w 14"/>
                <a:gd name="T5" fmla="*/ 2 h 11"/>
                <a:gd name="T6" fmla="*/ 14 w 14"/>
                <a:gd name="T7" fmla="*/ 1 h 11"/>
                <a:gd name="T8" fmla="*/ 13 w 14"/>
                <a:gd name="T9" fmla="*/ 1 h 11"/>
                <a:gd name="T10" fmla="*/ 12 w 14"/>
                <a:gd name="T11" fmla="*/ 0 h 11"/>
                <a:gd name="T12" fmla="*/ 11 w 14"/>
                <a:gd name="T13" fmla="*/ 0 h 11"/>
                <a:gd name="T14" fmla="*/ 5 w 14"/>
                <a:gd name="T15" fmla="*/ 0 h 11"/>
                <a:gd name="T16" fmla="*/ 2 w 14"/>
                <a:gd name="T17" fmla="*/ 0 h 11"/>
                <a:gd name="T18" fmla="*/ 1 w 14"/>
                <a:gd name="T19" fmla="*/ 1 h 11"/>
                <a:gd name="T20" fmla="*/ 1 w 14"/>
                <a:gd name="T21" fmla="*/ 2 h 11"/>
                <a:gd name="T22" fmla="*/ 1 w 14"/>
                <a:gd name="T23" fmla="*/ 8 h 11"/>
                <a:gd name="T24" fmla="*/ 1 w 14"/>
                <a:gd name="T25" fmla="*/ 9 h 11"/>
                <a:gd name="T26" fmla="*/ 1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3"/>
                  </a:cubicBezTo>
                  <a:cubicBezTo>
                    <a:pt x="14" y="2"/>
                    <a:pt x="14" y="2"/>
                    <a:pt x="14" y="2"/>
                  </a:cubicBezTo>
                  <a:cubicBezTo>
                    <a:pt x="14" y="1"/>
                    <a:pt x="14" y="1"/>
                    <a:pt x="14" y="1"/>
                  </a:cubicBezTo>
                  <a:cubicBezTo>
                    <a:pt x="13" y="1"/>
                    <a:pt x="13" y="1"/>
                    <a:pt x="13" y="1"/>
                  </a:cubicBezTo>
                  <a:cubicBezTo>
                    <a:pt x="12" y="0"/>
                    <a:pt x="12" y="0"/>
                    <a:pt x="12" y="0"/>
                  </a:cubicBezTo>
                  <a:cubicBezTo>
                    <a:pt x="12" y="0"/>
                    <a:pt x="11" y="0"/>
                    <a:pt x="11" y="0"/>
                  </a:cubicBezTo>
                  <a:cubicBezTo>
                    <a:pt x="9" y="0"/>
                    <a:pt x="7" y="0"/>
                    <a:pt x="5" y="0"/>
                  </a:cubicBezTo>
                  <a:cubicBezTo>
                    <a:pt x="4" y="0"/>
                    <a:pt x="3" y="0"/>
                    <a:pt x="2" y="0"/>
                  </a:cubicBezTo>
                  <a:cubicBezTo>
                    <a:pt x="2" y="0"/>
                    <a:pt x="1" y="0"/>
                    <a:pt x="1" y="1"/>
                  </a:cubicBezTo>
                  <a:cubicBezTo>
                    <a:pt x="1" y="1"/>
                    <a:pt x="1" y="2"/>
                    <a:pt x="1" y="2"/>
                  </a:cubicBezTo>
                  <a:cubicBezTo>
                    <a:pt x="0" y="4"/>
                    <a:pt x="0" y="6"/>
                    <a:pt x="1" y="8"/>
                  </a:cubicBezTo>
                  <a:cubicBezTo>
                    <a:pt x="1" y="8"/>
                    <a:pt x="1" y="9"/>
                    <a:pt x="1" y="9"/>
                  </a:cubicBezTo>
                  <a:cubicBezTo>
                    <a:pt x="1" y="10"/>
                    <a:pt x="1" y="10"/>
                    <a:pt x="1" y="10"/>
                  </a:cubicBezTo>
                  <a:cubicBezTo>
                    <a:pt x="1" y="11"/>
                    <a:pt x="1" y="11"/>
                    <a:pt x="1" y="11"/>
                  </a:cubicBezTo>
                  <a:cubicBezTo>
                    <a:pt x="2" y="11"/>
                    <a:pt x="2" y="11"/>
                    <a:pt x="2" y="11"/>
                  </a:cubicBezTo>
                  <a:cubicBezTo>
                    <a:pt x="3" y="11"/>
                    <a:pt x="3" y="11"/>
                    <a:pt x="3" y="11"/>
                  </a:cubicBezTo>
                  <a:cubicBezTo>
                    <a:pt x="4" y="11"/>
                    <a:pt x="4" y="11"/>
                    <a:pt x="5" y="11"/>
                  </a:cubicBezTo>
                  <a:cubicBezTo>
                    <a:pt x="6" y="11"/>
                    <a:pt x="8" y="11"/>
                    <a:pt x="9" y="11"/>
                  </a:cubicBezTo>
                  <a:cubicBezTo>
                    <a:pt x="11"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05" name="îş1ïḍé"/>
            <p:cNvSpPr/>
            <p:nvPr/>
          </p:nvSpPr>
          <p:spPr bwMode="auto">
            <a:xfrm>
              <a:off x="6883400" y="2555876"/>
              <a:ext cx="71438" cy="26988"/>
            </a:xfrm>
            <a:custGeom>
              <a:avLst/>
              <a:gdLst>
                <a:gd name="T0" fmla="*/ 0 w 13"/>
                <a:gd name="T1" fmla="*/ 5 h 5"/>
                <a:gd name="T2" fmla="*/ 0 w 13"/>
                <a:gd name="T3" fmla="*/ 4 h 5"/>
                <a:gd name="T4" fmla="*/ 5 w 13"/>
                <a:gd name="T5" fmla="*/ 0 h 5"/>
                <a:gd name="T6" fmla="*/ 8 w 13"/>
                <a:gd name="T7" fmla="*/ 0 h 5"/>
                <a:gd name="T8" fmla="*/ 8 w 13"/>
                <a:gd name="T9" fmla="*/ 0 h 5"/>
                <a:gd name="T10" fmla="*/ 12 w 13"/>
                <a:gd name="T11" fmla="*/ 4 h 5"/>
                <a:gd name="T12" fmla="*/ 12 w 13"/>
                <a:gd name="T13" fmla="*/ 5 h 5"/>
                <a:gd name="T14" fmla="*/ 0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0" y="5"/>
                  </a:moveTo>
                  <a:cubicBezTo>
                    <a:pt x="0" y="5"/>
                    <a:pt x="0" y="4"/>
                    <a:pt x="0" y="4"/>
                  </a:cubicBezTo>
                  <a:cubicBezTo>
                    <a:pt x="5" y="0"/>
                    <a:pt x="5" y="0"/>
                    <a:pt x="5" y="0"/>
                  </a:cubicBezTo>
                  <a:cubicBezTo>
                    <a:pt x="6" y="0"/>
                    <a:pt x="7" y="0"/>
                    <a:pt x="8" y="0"/>
                  </a:cubicBezTo>
                  <a:cubicBezTo>
                    <a:pt x="8" y="0"/>
                    <a:pt x="8" y="0"/>
                    <a:pt x="8" y="0"/>
                  </a:cubicBezTo>
                  <a:cubicBezTo>
                    <a:pt x="12" y="4"/>
                    <a:pt x="12" y="4"/>
                    <a:pt x="12" y="4"/>
                  </a:cubicBezTo>
                  <a:cubicBezTo>
                    <a:pt x="13" y="4"/>
                    <a:pt x="12" y="5"/>
                    <a:pt x="12" y="5"/>
                  </a:cubicBezTo>
                  <a:lnTo>
                    <a:pt x="0"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06" name="i$ḷíḓe"/>
            <p:cNvSpPr/>
            <p:nvPr/>
          </p:nvSpPr>
          <p:spPr bwMode="auto">
            <a:xfrm>
              <a:off x="6916738" y="2414588"/>
              <a:ext cx="4763" cy="146050"/>
            </a:xfrm>
            <a:custGeom>
              <a:avLst/>
              <a:gdLst>
                <a:gd name="T0" fmla="*/ 0 w 3"/>
                <a:gd name="T1" fmla="*/ 92 h 92"/>
                <a:gd name="T2" fmla="*/ 0 w 3"/>
                <a:gd name="T3" fmla="*/ 92 h 92"/>
                <a:gd name="T4" fmla="*/ 0 w 3"/>
                <a:gd name="T5" fmla="*/ 92 h 92"/>
                <a:gd name="T6" fmla="*/ 0 w 3"/>
                <a:gd name="T7" fmla="*/ 3 h 92"/>
                <a:gd name="T8" fmla="*/ 0 w 3"/>
                <a:gd name="T9" fmla="*/ 0 h 92"/>
                <a:gd name="T10" fmla="*/ 3 w 3"/>
                <a:gd name="T11" fmla="*/ 3 h 92"/>
                <a:gd name="T12" fmla="*/ 3 w 3"/>
                <a:gd name="T13" fmla="*/ 92 h 92"/>
                <a:gd name="T14" fmla="*/ 0 w 3"/>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2">
                  <a:moveTo>
                    <a:pt x="0" y="92"/>
                  </a:moveTo>
                  <a:lnTo>
                    <a:pt x="0" y="92"/>
                  </a:lnTo>
                  <a:lnTo>
                    <a:pt x="0" y="92"/>
                  </a:lnTo>
                  <a:lnTo>
                    <a:pt x="0" y="3"/>
                  </a:lnTo>
                  <a:lnTo>
                    <a:pt x="0" y="0"/>
                  </a:lnTo>
                  <a:lnTo>
                    <a:pt x="3" y="3"/>
                  </a:lnTo>
                  <a:lnTo>
                    <a:pt x="3" y="92"/>
                  </a:lnTo>
                  <a:lnTo>
                    <a:pt x="0" y="92"/>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07" name="îŝľïḋé"/>
            <p:cNvSpPr/>
            <p:nvPr/>
          </p:nvSpPr>
          <p:spPr bwMode="auto">
            <a:xfrm>
              <a:off x="6872288" y="2576513"/>
              <a:ext cx="93663" cy="11113"/>
            </a:xfrm>
            <a:custGeom>
              <a:avLst/>
              <a:gdLst>
                <a:gd name="T0" fmla="*/ 16 w 17"/>
                <a:gd name="T1" fmla="*/ 2 h 2"/>
                <a:gd name="T2" fmla="*/ 1 w 17"/>
                <a:gd name="T3" fmla="*/ 2 h 2"/>
                <a:gd name="T4" fmla="*/ 0 w 17"/>
                <a:gd name="T5" fmla="*/ 1 h 2"/>
                <a:gd name="T6" fmla="*/ 1 w 17"/>
                <a:gd name="T7" fmla="*/ 0 h 2"/>
                <a:gd name="T8" fmla="*/ 16 w 17"/>
                <a:gd name="T9" fmla="*/ 0 h 2"/>
                <a:gd name="T10" fmla="*/ 17 w 17"/>
                <a:gd name="T11" fmla="*/ 1 h 2"/>
                <a:gd name="T12" fmla="*/ 16 w 1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7" h="2">
                  <a:moveTo>
                    <a:pt x="16" y="2"/>
                  </a:moveTo>
                  <a:cubicBezTo>
                    <a:pt x="1" y="2"/>
                    <a:pt x="1" y="2"/>
                    <a:pt x="1" y="2"/>
                  </a:cubicBezTo>
                  <a:cubicBezTo>
                    <a:pt x="1" y="2"/>
                    <a:pt x="0" y="2"/>
                    <a:pt x="0" y="1"/>
                  </a:cubicBezTo>
                  <a:cubicBezTo>
                    <a:pt x="0" y="0"/>
                    <a:pt x="1" y="0"/>
                    <a:pt x="1" y="0"/>
                  </a:cubicBezTo>
                  <a:cubicBezTo>
                    <a:pt x="16" y="0"/>
                    <a:pt x="16" y="0"/>
                    <a:pt x="16" y="0"/>
                  </a:cubicBezTo>
                  <a:cubicBezTo>
                    <a:pt x="16" y="0"/>
                    <a:pt x="17" y="0"/>
                    <a:pt x="17" y="1"/>
                  </a:cubicBezTo>
                  <a:cubicBezTo>
                    <a:pt x="17" y="2"/>
                    <a:pt x="16" y="2"/>
                    <a:pt x="16"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08" name="îṩlïḑé"/>
            <p:cNvSpPr/>
            <p:nvPr/>
          </p:nvSpPr>
          <p:spPr bwMode="auto">
            <a:xfrm>
              <a:off x="6376988" y="3082926"/>
              <a:ext cx="98425" cy="60325"/>
            </a:xfrm>
            <a:custGeom>
              <a:avLst/>
              <a:gdLst>
                <a:gd name="T0" fmla="*/ 18 w 18"/>
                <a:gd name="T1" fmla="*/ 10 h 11"/>
                <a:gd name="T2" fmla="*/ 14 w 18"/>
                <a:gd name="T3" fmla="*/ 6 h 11"/>
                <a:gd name="T4" fmla="*/ 14 w 18"/>
                <a:gd name="T5" fmla="*/ 6 h 11"/>
                <a:gd name="T6" fmla="*/ 14 w 18"/>
                <a:gd name="T7" fmla="*/ 6 h 11"/>
                <a:gd name="T8" fmla="*/ 14 w 18"/>
                <a:gd name="T9" fmla="*/ 6 h 11"/>
                <a:gd name="T10" fmla="*/ 14 w 18"/>
                <a:gd name="T11" fmla="*/ 6 h 11"/>
                <a:gd name="T12" fmla="*/ 13 w 18"/>
                <a:gd name="T13" fmla="*/ 5 h 11"/>
                <a:gd name="T14" fmla="*/ 13 w 18"/>
                <a:gd name="T15" fmla="*/ 5 h 11"/>
                <a:gd name="T16" fmla="*/ 13 w 18"/>
                <a:gd name="T17" fmla="*/ 5 h 11"/>
                <a:gd name="T18" fmla="*/ 13 w 18"/>
                <a:gd name="T19" fmla="*/ 5 h 11"/>
                <a:gd name="T20" fmla="*/ 15 w 18"/>
                <a:gd name="T21" fmla="*/ 3 h 11"/>
                <a:gd name="T22" fmla="*/ 18 w 18"/>
                <a:gd name="T23" fmla="*/ 1 h 11"/>
                <a:gd name="T24" fmla="*/ 18 w 18"/>
                <a:gd name="T25" fmla="*/ 0 h 11"/>
                <a:gd name="T26" fmla="*/ 18 w 18"/>
                <a:gd name="T27" fmla="*/ 0 h 11"/>
                <a:gd name="T28" fmla="*/ 11 w 18"/>
                <a:gd name="T29" fmla="*/ 0 h 11"/>
                <a:gd name="T30" fmla="*/ 5 w 18"/>
                <a:gd name="T31" fmla="*/ 0 h 11"/>
                <a:gd name="T32" fmla="*/ 1 w 18"/>
                <a:gd name="T33" fmla="*/ 0 h 11"/>
                <a:gd name="T34" fmla="*/ 1 w 18"/>
                <a:gd name="T35" fmla="*/ 0 h 11"/>
                <a:gd name="T36" fmla="*/ 0 w 18"/>
                <a:gd name="T37" fmla="*/ 1 h 11"/>
                <a:gd name="T38" fmla="*/ 1 w 18"/>
                <a:gd name="T39" fmla="*/ 8 h 11"/>
                <a:gd name="T40" fmla="*/ 1 w 18"/>
                <a:gd name="T41" fmla="*/ 10 h 11"/>
                <a:gd name="T42" fmla="*/ 1 w 18"/>
                <a:gd name="T43" fmla="*/ 10 h 11"/>
                <a:gd name="T44" fmla="*/ 8 w 18"/>
                <a:gd name="T45" fmla="*/ 10 h 11"/>
                <a:gd name="T46" fmla="*/ 14 w 18"/>
                <a:gd name="T47" fmla="*/ 11 h 11"/>
                <a:gd name="T48" fmla="*/ 18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8"/>
                    <a:pt x="16" y="7"/>
                    <a:pt x="14" y="6"/>
                  </a:cubicBezTo>
                  <a:cubicBezTo>
                    <a:pt x="14" y="6"/>
                    <a:pt x="14" y="6"/>
                    <a:pt x="14" y="6"/>
                  </a:cubicBezTo>
                  <a:cubicBezTo>
                    <a:pt x="14" y="6"/>
                    <a:pt x="14" y="6"/>
                    <a:pt x="14" y="6"/>
                  </a:cubicBezTo>
                  <a:cubicBezTo>
                    <a:pt x="14" y="6"/>
                    <a:pt x="14" y="6"/>
                    <a:pt x="14" y="6"/>
                  </a:cubicBezTo>
                  <a:cubicBezTo>
                    <a:pt x="14" y="6"/>
                    <a:pt x="14" y="6"/>
                    <a:pt x="14" y="6"/>
                  </a:cubicBezTo>
                  <a:cubicBezTo>
                    <a:pt x="13" y="5"/>
                    <a:pt x="13" y="5"/>
                    <a:pt x="13" y="5"/>
                  </a:cubicBezTo>
                  <a:cubicBezTo>
                    <a:pt x="13" y="5"/>
                    <a:pt x="13" y="5"/>
                    <a:pt x="13" y="5"/>
                  </a:cubicBezTo>
                  <a:cubicBezTo>
                    <a:pt x="13" y="5"/>
                    <a:pt x="13" y="5"/>
                    <a:pt x="13" y="5"/>
                  </a:cubicBezTo>
                  <a:cubicBezTo>
                    <a:pt x="13" y="5"/>
                    <a:pt x="13" y="5"/>
                    <a:pt x="13" y="5"/>
                  </a:cubicBezTo>
                  <a:cubicBezTo>
                    <a:pt x="14" y="4"/>
                    <a:pt x="14" y="4"/>
                    <a:pt x="15" y="3"/>
                  </a:cubicBezTo>
                  <a:cubicBezTo>
                    <a:pt x="16" y="3"/>
                    <a:pt x="17" y="2"/>
                    <a:pt x="18" y="1"/>
                  </a:cubicBezTo>
                  <a:cubicBezTo>
                    <a:pt x="18" y="0"/>
                    <a:pt x="18" y="0"/>
                    <a:pt x="18" y="0"/>
                  </a:cubicBezTo>
                  <a:cubicBezTo>
                    <a:pt x="18" y="0"/>
                    <a:pt x="18" y="0"/>
                    <a:pt x="18" y="0"/>
                  </a:cubicBezTo>
                  <a:cubicBezTo>
                    <a:pt x="15" y="0"/>
                    <a:pt x="13" y="0"/>
                    <a:pt x="11" y="0"/>
                  </a:cubicBezTo>
                  <a:cubicBezTo>
                    <a:pt x="9" y="0"/>
                    <a:pt x="7" y="0"/>
                    <a:pt x="5" y="0"/>
                  </a:cubicBezTo>
                  <a:cubicBezTo>
                    <a:pt x="3" y="0"/>
                    <a:pt x="2" y="0"/>
                    <a:pt x="1" y="0"/>
                  </a:cubicBezTo>
                  <a:cubicBezTo>
                    <a:pt x="1" y="0"/>
                    <a:pt x="1" y="0"/>
                    <a:pt x="1" y="0"/>
                  </a:cubicBezTo>
                  <a:cubicBezTo>
                    <a:pt x="0" y="1"/>
                    <a:pt x="0" y="1"/>
                    <a:pt x="0" y="1"/>
                  </a:cubicBezTo>
                  <a:cubicBezTo>
                    <a:pt x="1" y="3"/>
                    <a:pt x="1" y="5"/>
                    <a:pt x="1" y="8"/>
                  </a:cubicBezTo>
                  <a:cubicBezTo>
                    <a:pt x="1" y="8"/>
                    <a:pt x="1" y="9"/>
                    <a:pt x="1" y="10"/>
                  </a:cubicBezTo>
                  <a:cubicBezTo>
                    <a:pt x="1" y="10"/>
                    <a:pt x="1" y="10"/>
                    <a:pt x="1" y="10"/>
                  </a:cubicBezTo>
                  <a:cubicBezTo>
                    <a:pt x="3" y="10"/>
                    <a:pt x="6" y="10"/>
                    <a:pt x="8" y="10"/>
                  </a:cubicBezTo>
                  <a:cubicBezTo>
                    <a:pt x="10" y="10"/>
                    <a:pt x="12" y="10"/>
                    <a:pt x="14" y="11"/>
                  </a:cubicBezTo>
                  <a:cubicBezTo>
                    <a:pt x="15" y="11"/>
                    <a:pt x="16" y="11"/>
                    <a:pt x="18" y="11"/>
                  </a:cubicBezTo>
                  <a:cubicBezTo>
                    <a:pt x="18" y="11"/>
                    <a:pt x="18"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09" name="iṡlídé"/>
            <p:cNvSpPr/>
            <p:nvPr/>
          </p:nvSpPr>
          <p:spPr bwMode="auto">
            <a:xfrm>
              <a:off x="6343650" y="3071813"/>
              <a:ext cx="76200" cy="60325"/>
            </a:xfrm>
            <a:custGeom>
              <a:avLst/>
              <a:gdLst>
                <a:gd name="T0" fmla="*/ 14 w 14"/>
                <a:gd name="T1" fmla="*/ 4 h 11"/>
                <a:gd name="T2" fmla="*/ 14 w 14"/>
                <a:gd name="T3" fmla="*/ 3 h 11"/>
                <a:gd name="T4" fmla="*/ 14 w 14"/>
                <a:gd name="T5" fmla="*/ 2 h 11"/>
                <a:gd name="T6" fmla="*/ 13 w 14"/>
                <a:gd name="T7" fmla="*/ 1 h 11"/>
                <a:gd name="T8" fmla="*/ 13 w 14"/>
                <a:gd name="T9" fmla="*/ 0 h 11"/>
                <a:gd name="T10" fmla="*/ 12 w 14"/>
                <a:gd name="T11" fmla="*/ 0 h 11"/>
                <a:gd name="T12" fmla="*/ 11 w 14"/>
                <a:gd name="T13" fmla="*/ 0 h 11"/>
                <a:gd name="T14" fmla="*/ 5 w 14"/>
                <a:gd name="T15" fmla="*/ 0 h 11"/>
                <a:gd name="T16" fmla="*/ 2 w 14"/>
                <a:gd name="T17" fmla="*/ 0 h 11"/>
                <a:gd name="T18" fmla="*/ 1 w 14"/>
                <a:gd name="T19" fmla="*/ 1 h 11"/>
                <a:gd name="T20" fmla="*/ 0 w 14"/>
                <a:gd name="T21" fmla="*/ 2 h 11"/>
                <a:gd name="T22" fmla="*/ 0 w 14"/>
                <a:gd name="T23" fmla="*/ 7 h 11"/>
                <a:gd name="T24" fmla="*/ 0 w 14"/>
                <a:gd name="T25" fmla="*/ 9 h 11"/>
                <a:gd name="T26" fmla="*/ 0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3"/>
                  </a:cubicBezTo>
                  <a:cubicBezTo>
                    <a:pt x="14" y="2"/>
                    <a:pt x="14" y="2"/>
                    <a:pt x="14" y="2"/>
                  </a:cubicBezTo>
                  <a:cubicBezTo>
                    <a:pt x="13" y="1"/>
                    <a:pt x="13" y="1"/>
                    <a:pt x="13" y="1"/>
                  </a:cubicBezTo>
                  <a:cubicBezTo>
                    <a:pt x="13" y="0"/>
                    <a:pt x="13" y="0"/>
                    <a:pt x="13" y="0"/>
                  </a:cubicBezTo>
                  <a:cubicBezTo>
                    <a:pt x="12" y="0"/>
                    <a:pt x="12" y="0"/>
                    <a:pt x="12" y="0"/>
                  </a:cubicBezTo>
                  <a:cubicBezTo>
                    <a:pt x="12" y="0"/>
                    <a:pt x="11" y="0"/>
                    <a:pt x="11" y="0"/>
                  </a:cubicBezTo>
                  <a:cubicBezTo>
                    <a:pt x="9" y="0"/>
                    <a:pt x="7" y="0"/>
                    <a:pt x="5" y="0"/>
                  </a:cubicBezTo>
                  <a:cubicBezTo>
                    <a:pt x="4" y="0"/>
                    <a:pt x="3" y="0"/>
                    <a:pt x="2" y="0"/>
                  </a:cubicBezTo>
                  <a:cubicBezTo>
                    <a:pt x="2" y="0"/>
                    <a:pt x="1" y="0"/>
                    <a:pt x="1" y="1"/>
                  </a:cubicBezTo>
                  <a:cubicBezTo>
                    <a:pt x="0" y="1"/>
                    <a:pt x="0" y="2"/>
                    <a:pt x="0" y="2"/>
                  </a:cubicBezTo>
                  <a:cubicBezTo>
                    <a:pt x="0" y="4"/>
                    <a:pt x="0" y="6"/>
                    <a:pt x="0" y="7"/>
                  </a:cubicBezTo>
                  <a:cubicBezTo>
                    <a:pt x="0" y="8"/>
                    <a:pt x="0" y="9"/>
                    <a:pt x="0" y="9"/>
                  </a:cubicBezTo>
                  <a:cubicBezTo>
                    <a:pt x="0" y="10"/>
                    <a:pt x="0" y="10"/>
                    <a:pt x="0" y="10"/>
                  </a:cubicBezTo>
                  <a:cubicBezTo>
                    <a:pt x="0" y="11"/>
                    <a:pt x="0" y="11"/>
                    <a:pt x="1" y="11"/>
                  </a:cubicBezTo>
                  <a:cubicBezTo>
                    <a:pt x="2" y="11"/>
                    <a:pt x="2" y="11"/>
                    <a:pt x="2" y="11"/>
                  </a:cubicBezTo>
                  <a:cubicBezTo>
                    <a:pt x="3" y="11"/>
                    <a:pt x="3" y="11"/>
                    <a:pt x="3" y="11"/>
                  </a:cubicBezTo>
                  <a:cubicBezTo>
                    <a:pt x="3" y="11"/>
                    <a:pt x="4" y="11"/>
                    <a:pt x="5" y="11"/>
                  </a:cubicBezTo>
                  <a:cubicBezTo>
                    <a:pt x="6" y="11"/>
                    <a:pt x="7" y="11"/>
                    <a:pt x="9" y="11"/>
                  </a:cubicBezTo>
                  <a:cubicBezTo>
                    <a:pt x="10"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10" name="îŝḷiḍe"/>
            <p:cNvSpPr/>
            <p:nvPr/>
          </p:nvSpPr>
          <p:spPr bwMode="auto">
            <a:xfrm>
              <a:off x="6305550" y="3214688"/>
              <a:ext cx="71438" cy="26988"/>
            </a:xfrm>
            <a:custGeom>
              <a:avLst/>
              <a:gdLst>
                <a:gd name="T0" fmla="*/ 1 w 13"/>
                <a:gd name="T1" fmla="*/ 5 h 5"/>
                <a:gd name="T2" fmla="*/ 1 w 13"/>
                <a:gd name="T3" fmla="*/ 4 h 5"/>
                <a:gd name="T4" fmla="*/ 6 w 13"/>
                <a:gd name="T5" fmla="*/ 0 h 5"/>
                <a:gd name="T6" fmla="*/ 8 w 13"/>
                <a:gd name="T7" fmla="*/ 0 h 5"/>
                <a:gd name="T8" fmla="*/ 8 w 13"/>
                <a:gd name="T9" fmla="*/ 0 h 5"/>
                <a:gd name="T10" fmla="*/ 13 w 13"/>
                <a:gd name="T11" fmla="*/ 4 h 5"/>
                <a:gd name="T12" fmla="*/ 13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1" y="5"/>
                    <a:pt x="0" y="4"/>
                    <a:pt x="1" y="4"/>
                  </a:cubicBezTo>
                  <a:cubicBezTo>
                    <a:pt x="6" y="0"/>
                    <a:pt x="6" y="0"/>
                    <a:pt x="6" y="0"/>
                  </a:cubicBezTo>
                  <a:cubicBezTo>
                    <a:pt x="7" y="0"/>
                    <a:pt x="8" y="0"/>
                    <a:pt x="8" y="0"/>
                  </a:cubicBezTo>
                  <a:cubicBezTo>
                    <a:pt x="8" y="0"/>
                    <a:pt x="8" y="0"/>
                    <a:pt x="8" y="0"/>
                  </a:cubicBezTo>
                  <a:cubicBezTo>
                    <a:pt x="13" y="4"/>
                    <a:pt x="13" y="4"/>
                    <a:pt x="13" y="4"/>
                  </a:cubicBezTo>
                  <a:cubicBezTo>
                    <a:pt x="13" y="4"/>
                    <a:pt x="13" y="5"/>
                    <a:pt x="13"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11" name="ïṩḻiḋè"/>
            <p:cNvSpPr/>
            <p:nvPr/>
          </p:nvSpPr>
          <p:spPr bwMode="auto">
            <a:xfrm>
              <a:off x="6343650" y="3071813"/>
              <a:ext cx="6350" cy="147638"/>
            </a:xfrm>
            <a:custGeom>
              <a:avLst/>
              <a:gdLst>
                <a:gd name="T0" fmla="*/ 0 w 4"/>
                <a:gd name="T1" fmla="*/ 93 h 93"/>
                <a:gd name="T2" fmla="*/ 0 w 4"/>
                <a:gd name="T3" fmla="*/ 93 h 93"/>
                <a:gd name="T4" fmla="*/ 0 w 4"/>
                <a:gd name="T5" fmla="*/ 93 h 93"/>
                <a:gd name="T6" fmla="*/ 0 w 4"/>
                <a:gd name="T7" fmla="*/ 0 h 93"/>
                <a:gd name="T8" fmla="*/ 0 w 4"/>
                <a:gd name="T9" fmla="*/ 0 h 93"/>
                <a:gd name="T10" fmla="*/ 4 w 4"/>
                <a:gd name="T11" fmla="*/ 0 h 93"/>
                <a:gd name="T12" fmla="*/ 4 w 4"/>
                <a:gd name="T13" fmla="*/ 93 h 93"/>
                <a:gd name="T14" fmla="*/ 0 w 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3">
                  <a:moveTo>
                    <a:pt x="0" y="93"/>
                  </a:moveTo>
                  <a:lnTo>
                    <a:pt x="0" y="93"/>
                  </a:lnTo>
                  <a:lnTo>
                    <a:pt x="0" y="93"/>
                  </a:lnTo>
                  <a:lnTo>
                    <a:pt x="0" y="0"/>
                  </a:lnTo>
                  <a:lnTo>
                    <a:pt x="0" y="0"/>
                  </a:lnTo>
                  <a:lnTo>
                    <a:pt x="4" y="0"/>
                  </a:lnTo>
                  <a:lnTo>
                    <a:pt x="4" y="93"/>
                  </a:lnTo>
                  <a:lnTo>
                    <a:pt x="0"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12" name="íṥḻïḍè"/>
            <p:cNvSpPr/>
            <p:nvPr/>
          </p:nvSpPr>
          <p:spPr bwMode="auto">
            <a:xfrm>
              <a:off x="6300788" y="3235326"/>
              <a:ext cx="87313" cy="11113"/>
            </a:xfrm>
            <a:custGeom>
              <a:avLst/>
              <a:gdLst>
                <a:gd name="T0" fmla="*/ 15 w 16"/>
                <a:gd name="T1" fmla="*/ 2 h 2"/>
                <a:gd name="T2" fmla="*/ 1 w 16"/>
                <a:gd name="T3" fmla="*/ 2 h 2"/>
                <a:gd name="T4" fmla="*/ 0 w 16"/>
                <a:gd name="T5" fmla="*/ 1 h 2"/>
                <a:gd name="T6" fmla="*/ 1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1" y="2"/>
                    <a:pt x="1" y="2"/>
                    <a:pt x="1" y="2"/>
                  </a:cubicBezTo>
                  <a:cubicBezTo>
                    <a:pt x="0" y="2"/>
                    <a:pt x="0" y="1"/>
                    <a:pt x="0" y="1"/>
                  </a:cubicBezTo>
                  <a:cubicBezTo>
                    <a:pt x="0" y="0"/>
                    <a:pt x="0" y="0"/>
                    <a:pt x="1" y="0"/>
                  </a:cubicBezTo>
                  <a:cubicBezTo>
                    <a:pt x="15" y="0"/>
                    <a:pt x="15" y="0"/>
                    <a:pt x="15" y="0"/>
                  </a:cubicBezTo>
                  <a:cubicBezTo>
                    <a:pt x="16" y="0"/>
                    <a:pt x="16" y="0"/>
                    <a:pt x="16" y="1"/>
                  </a:cubicBezTo>
                  <a:cubicBezTo>
                    <a:pt x="16" y="1"/>
                    <a:pt x="16"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13" name="i$ḷîḍê"/>
            <p:cNvSpPr/>
            <p:nvPr/>
          </p:nvSpPr>
          <p:spPr bwMode="auto">
            <a:xfrm>
              <a:off x="5275263" y="3186113"/>
              <a:ext cx="98425" cy="60325"/>
            </a:xfrm>
            <a:custGeom>
              <a:avLst/>
              <a:gdLst>
                <a:gd name="T0" fmla="*/ 18 w 18"/>
                <a:gd name="T1" fmla="*/ 11 h 11"/>
                <a:gd name="T2" fmla="*/ 14 w 18"/>
                <a:gd name="T3" fmla="*/ 7 h 11"/>
                <a:gd name="T4" fmla="*/ 14 w 18"/>
                <a:gd name="T5" fmla="*/ 7 h 11"/>
                <a:gd name="T6" fmla="*/ 14 w 18"/>
                <a:gd name="T7" fmla="*/ 7 h 11"/>
                <a:gd name="T8" fmla="*/ 14 w 18"/>
                <a:gd name="T9" fmla="*/ 7 h 11"/>
                <a:gd name="T10" fmla="*/ 13 w 18"/>
                <a:gd name="T11" fmla="*/ 6 h 11"/>
                <a:gd name="T12" fmla="*/ 13 w 18"/>
                <a:gd name="T13" fmla="*/ 6 h 11"/>
                <a:gd name="T14" fmla="*/ 13 w 18"/>
                <a:gd name="T15" fmla="*/ 6 h 11"/>
                <a:gd name="T16" fmla="*/ 12 w 18"/>
                <a:gd name="T17" fmla="*/ 6 h 11"/>
                <a:gd name="T18" fmla="*/ 12 w 18"/>
                <a:gd name="T19" fmla="*/ 6 h 11"/>
                <a:gd name="T20" fmla="*/ 15 w 18"/>
                <a:gd name="T21" fmla="*/ 4 h 11"/>
                <a:gd name="T22" fmla="*/ 18 w 18"/>
                <a:gd name="T23" fmla="*/ 2 h 11"/>
                <a:gd name="T24" fmla="*/ 18 w 18"/>
                <a:gd name="T25" fmla="*/ 1 h 11"/>
                <a:gd name="T26" fmla="*/ 17 w 18"/>
                <a:gd name="T27" fmla="*/ 1 h 11"/>
                <a:gd name="T28" fmla="*/ 11 w 18"/>
                <a:gd name="T29" fmla="*/ 0 h 11"/>
                <a:gd name="T30" fmla="*/ 4 w 18"/>
                <a:gd name="T31" fmla="*/ 0 h 11"/>
                <a:gd name="T32" fmla="*/ 1 w 18"/>
                <a:gd name="T33" fmla="*/ 1 h 11"/>
                <a:gd name="T34" fmla="*/ 1 w 18"/>
                <a:gd name="T35" fmla="*/ 1 h 11"/>
                <a:gd name="T36" fmla="*/ 0 w 18"/>
                <a:gd name="T37" fmla="*/ 1 h 11"/>
                <a:gd name="T38" fmla="*/ 0 w 18"/>
                <a:gd name="T39" fmla="*/ 8 h 11"/>
                <a:gd name="T40" fmla="*/ 0 w 18"/>
                <a:gd name="T41" fmla="*/ 10 h 11"/>
                <a:gd name="T42" fmla="*/ 1 w 18"/>
                <a:gd name="T43" fmla="*/ 11 h 11"/>
                <a:gd name="T44" fmla="*/ 7 w 18"/>
                <a:gd name="T45" fmla="*/ 11 h 11"/>
                <a:gd name="T46" fmla="*/ 14 w 18"/>
                <a:gd name="T47" fmla="*/ 11 h 11"/>
                <a:gd name="T48" fmla="*/ 17 w 18"/>
                <a:gd name="T49" fmla="*/ 11 h 11"/>
                <a:gd name="T50" fmla="*/ 18 w 18"/>
                <a:gd name="T5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1"/>
                  </a:moveTo>
                  <a:cubicBezTo>
                    <a:pt x="17" y="9"/>
                    <a:pt x="15" y="8"/>
                    <a:pt x="14" y="7"/>
                  </a:cubicBezTo>
                  <a:cubicBezTo>
                    <a:pt x="14" y="7"/>
                    <a:pt x="14" y="7"/>
                    <a:pt x="14" y="7"/>
                  </a:cubicBezTo>
                  <a:cubicBezTo>
                    <a:pt x="14" y="7"/>
                    <a:pt x="14" y="7"/>
                    <a:pt x="14" y="7"/>
                  </a:cubicBezTo>
                  <a:cubicBezTo>
                    <a:pt x="14" y="7"/>
                    <a:pt x="14" y="7"/>
                    <a:pt x="14" y="7"/>
                  </a:cubicBezTo>
                  <a:cubicBezTo>
                    <a:pt x="13" y="6"/>
                    <a:pt x="13" y="6"/>
                    <a:pt x="13" y="6"/>
                  </a:cubicBezTo>
                  <a:cubicBezTo>
                    <a:pt x="13" y="6"/>
                    <a:pt x="13" y="6"/>
                    <a:pt x="13" y="6"/>
                  </a:cubicBezTo>
                  <a:cubicBezTo>
                    <a:pt x="13" y="6"/>
                    <a:pt x="13" y="6"/>
                    <a:pt x="13" y="6"/>
                  </a:cubicBezTo>
                  <a:cubicBezTo>
                    <a:pt x="12" y="6"/>
                    <a:pt x="12" y="6"/>
                    <a:pt x="12" y="6"/>
                  </a:cubicBezTo>
                  <a:cubicBezTo>
                    <a:pt x="12" y="6"/>
                    <a:pt x="12" y="6"/>
                    <a:pt x="12" y="6"/>
                  </a:cubicBezTo>
                  <a:cubicBezTo>
                    <a:pt x="13" y="5"/>
                    <a:pt x="14" y="4"/>
                    <a:pt x="15" y="4"/>
                  </a:cubicBezTo>
                  <a:cubicBezTo>
                    <a:pt x="16" y="3"/>
                    <a:pt x="17" y="2"/>
                    <a:pt x="18" y="2"/>
                  </a:cubicBezTo>
                  <a:cubicBezTo>
                    <a:pt x="18" y="1"/>
                    <a:pt x="18" y="1"/>
                    <a:pt x="18" y="1"/>
                  </a:cubicBezTo>
                  <a:cubicBezTo>
                    <a:pt x="17" y="1"/>
                    <a:pt x="17" y="1"/>
                    <a:pt x="17" y="1"/>
                  </a:cubicBezTo>
                  <a:cubicBezTo>
                    <a:pt x="15" y="0"/>
                    <a:pt x="13" y="0"/>
                    <a:pt x="11" y="0"/>
                  </a:cubicBezTo>
                  <a:cubicBezTo>
                    <a:pt x="9" y="0"/>
                    <a:pt x="7" y="0"/>
                    <a:pt x="4" y="0"/>
                  </a:cubicBezTo>
                  <a:cubicBezTo>
                    <a:pt x="3" y="1"/>
                    <a:pt x="2" y="1"/>
                    <a:pt x="1" y="1"/>
                  </a:cubicBezTo>
                  <a:cubicBezTo>
                    <a:pt x="1" y="1"/>
                    <a:pt x="1" y="1"/>
                    <a:pt x="1" y="1"/>
                  </a:cubicBezTo>
                  <a:cubicBezTo>
                    <a:pt x="0" y="1"/>
                    <a:pt x="0" y="1"/>
                    <a:pt x="0" y="1"/>
                  </a:cubicBezTo>
                  <a:cubicBezTo>
                    <a:pt x="0" y="4"/>
                    <a:pt x="0" y="6"/>
                    <a:pt x="0" y="8"/>
                  </a:cubicBezTo>
                  <a:cubicBezTo>
                    <a:pt x="0" y="9"/>
                    <a:pt x="0" y="9"/>
                    <a:pt x="0" y="10"/>
                  </a:cubicBezTo>
                  <a:cubicBezTo>
                    <a:pt x="1" y="11"/>
                    <a:pt x="1" y="11"/>
                    <a:pt x="1" y="11"/>
                  </a:cubicBezTo>
                  <a:cubicBezTo>
                    <a:pt x="3" y="11"/>
                    <a:pt x="5" y="11"/>
                    <a:pt x="7" y="11"/>
                  </a:cubicBezTo>
                  <a:cubicBezTo>
                    <a:pt x="10" y="11"/>
                    <a:pt x="12" y="11"/>
                    <a:pt x="14" y="11"/>
                  </a:cubicBezTo>
                  <a:cubicBezTo>
                    <a:pt x="15" y="11"/>
                    <a:pt x="16" y="11"/>
                    <a:pt x="17" y="11"/>
                  </a:cubicBezTo>
                  <a:cubicBezTo>
                    <a:pt x="18" y="11"/>
                    <a:pt x="18" y="11"/>
                    <a:pt x="18" y="11"/>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14" name="íṧlíďe"/>
            <p:cNvSpPr/>
            <p:nvPr/>
          </p:nvSpPr>
          <p:spPr bwMode="auto">
            <a:xfrm>
              <a:off x="5243513" y="3176588"/>
              <a:ext cx="76200" cy="65088"/>
            </a:xfrm>
            <a:custGeom>
              <a:avLst/>
              <a:gdLst>
                <a:gd name="T0" fmla="*/ 13 w 14"/>
                <a:gd name="T1" fmla="*/ 5 h 12"/>
                <a:gd name="T2" fmla="*/ 13 w 14"/>
                <a:gd name="T3" fmla="*/ 3 h 12"/>
                <a:gd name="T4" fmla="*/ 13 w 14"/>
                <a:gd name="T5" fmla="*/ 2 h 12"/>
                <a:gd name="T6" fmla="*/ 13 w 14"/>
                <a:gd name="T7" fmla="*/ 2 h 12"/>
                <a:gd name="T8" fmla="*/ 13 w 14"/>
                <a:gd name="T9" fmla="*/ 1 h 12"/>
                <a:gd name="T10" fmla="*/ 12 w 14"/>
                <a:gd name="T11" fmla="*/ 1 h 12"/>
                <a:gd name="T12" fmla="*/ 10 w 14"/>
                <a:gd name="T13" fmla="*/ 1 h 12"/>
                <a:gd name="T14" fmla="*/ 5 w 14"/>
                <a:gd name="T15" fmla="*/ 1 h 12"/>
                <a:gd name="T16" fmla="*/ 2 w 14"/>
                <a:gd name="T17" fmla="*/ 1 h 12"/>
                <a:gd name="T18" fmla="*/ 0 w 14"/>
                <a:gd name="T19" fmla="*/ 1 h 12"/>
                <a:gd name="T20" fmla="*/ 0 w 14"/>
                <a:gd name="T21" fmla="*/ 3 h 12"/>
                <a:gd name="T22" fmla="*/ 0 w 14"/>
                <a:gd name="T23" fmla="*/ 8 h 12"/>
                <a:gd name="T24" fmla="*/ 0 w 14"/>
                <a:gd name="T25" fmla="*/ 10 h 12"/>
                <a:gd name="T26" fmla="*/ 0 w 14"/>
                <a:gd name="T27" fmla="*/ 11 h 12"/>
                <a:gd name="T28" fmla="*/ 1 w 14"/>
                <a:gd name="T29" fmla="*/ 12 h 12"/>
                <a:gd name="T30" fmla="*/ 2 w 14"/>
                <a:gd name="T31" fmla="*/ 12 h 12"/>
                <a:gd name="T32" fmla="*/ 3 w 14"/>
                <a:gd name="T33" fmla="*/ 12 h 12"/>
                <a:gd name="T34" fmla="*/ 4 w 14"/>
                <a:gd name="T35" fmla="*/ 12 h 12"/>
                <a:gd name="T36" fmla="*/ 8 w 14"/>
                <a:gd name="T37" fmla="*/ 12 h 12"/>
                <a:gd name="T38" fmla="*/ 13 w 14"/>
                <a:gd name="T39" fmla="*/ 11 h 12"/>
                <a:gd name="T40" fmla="*/ 13 w 14"/>
                <a:gd name="T41" fmla="*/ 11 h 12"/>
                <a:gd name="T42" fmla="*/ 13 w 14"/>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2">
                  <a:moveTo>
                    <a:pt x="13" y="5"/>
                  </a:moveTo>
                  <a:cubicBezTo>
                    <a:pt x="13" y="4"/>
                    <a:pt x="13" y="4"/>
                    <a:pt x="13" y="3"/>
                  </a:cubicBezTo>
                  <a:cubicBezTo>
                    <a:pt x="13" y="2"/>
                    <a:pt x="13" y="2"/>
                    <a:pt x="13" y="2"/>
                  </a:cubicBezTo>
                  <a:cubicBezTo>
                    <a:pt x="13" y="2"/>
                    <a:pt x="13" y="2"/>
                    <a:pt x="13" y="2"/>
                  </a:cubicBezTo>
                  <a:cubicBezTo>
                    <a:pt x="13" y="1"/>
                    <a:pt x="13" y="1"/>
                    <a:pt x="13" y="1"/>
                  </a:cubicBezTo>
                  <a:cubicBezTo>
                    <a:pt x="12" y="1"/>
                    <a:pt x="12" y="1"/>
                    <a:pt x="12" y="1"/>
                  </a:cubicBezTo>
                  <a:cubicBezTo>
                    <a:pt x="11" y="1"/>
                    <a:pt x="11" y="1"/>
                    <a:pt x="10" y="1"/>
                  </a:cubicBezTo>
                  <a:cubicBezTo>
                    <a:pt x="8" y="1"/>
                    <a:pt x="7" y="0"/>
                    <a:pt x="5" y="1"/>
                  </a:cubicBezTo>
                  <a:cubicBezTo>
                    <a:pt x="4" y="1"/>
                    <a:pt x="3" y="1"/>
                    <a:pt x="2" y="1"/>
                  </a:cubicBezTo>
                  <a:cubicBezTo>
                    <a:pt x="1" y="1"/>
                    <a:pt x="1" y="1"/>
                    <a:pt x="0" y="1"/>
                  </a:cubicBezTo>
                  <a:cubicBezTo>
                    <a:pt x="0" y="2"/>
                    <a:pt x="0" y="2"/>
                    <a:pt x="0" y="3"/>
                  </a:cubicBezTo>
                  <a:cubicBezTo>
                    <a:pt x="0" y="5"/>
                    <a:pt x="0" y="6"/>
                    <a:pt x="0" y="8"/>
                  </a:cubicBezTo>
                  <a:cubicBezTo>
                    <a:pt x="0" y="9"/>
                    <a:pt x="0" y="9"/>
                    <a:pt x="0" y="10"/>
                  </a:cubicBezTo>
                  <a:cubicBezTo>
                    <a:pt x="0" y="11"/>
                    <a:pt x="0" y="11"/>
                    <a:pt x="0" y="11"/>
                  </a:cubicBezTo>
                  <a:cubicBezTo>
                    <a:pt x="0" y="11"/>
                    <a:pt x="0" y="12"/>
                    <a:pt x="1" y="12"/>
                  </a:cubicBezTo>
                  <a:cubicBezTo>
                    <a:pt x="2" y="12"/>
                    <a:pt x="2" y="12"/>
                    <a:pt x="2" y="12"/>
                  </a:cubicBezTo>
                  <a:cubicBezTo>
                    <a:pt x="3" y="12"/>
                    <a:pt x="3" y="12"/>
                    <a:pt x="3" y="12"/>
                  </a:cubicBezTo>
                  <a:cubicBezTo>
                    <a:pt x="3" y="12"/>
                    <a:pt x="4" y="12"/>
                    <a:pt x="4" y="12"/>
                  </a:cubicBezTo>
                  <a:cubicBezTo>
                    <a:pt x="6" y="12"/>
                    <a:pt x="7" y="12"/>
                    <a:pt x="8" y="12"/>
                  </a:cubicBezTo>
                  <a:cubicBezTo>
                    <a:pt x="10" y="12"/>
                    <a:pt x="11" y="12"/>
                    <a:pt x="13" y="11"/>
                  </a:cubicBezTo>
                  <a:cubicBezTo>
                    <a:pt x="13" y="11"/>
                    <a:pt x="13" y="11"/>
                    <a:pt x="13" y="11"/>
                  </a:cubicBezTo>
                  <a:cubicBezTo>
                    <a:pt x="14" y="9"/>
                    <a:pt x="14" y="7"/>
                    <a:pt x="13" y="5"/>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15" name="íş1ïḑe"/>
            <p:cNvSpPr/>
            <p:nvPr/>
          </p:nvSpPr>
          <p:spPr bwMode="auto">
            <a:xfrm>
              <a:off x="5205413" y="3317876"/>
              <a:ext cx="69850" cy="31750"/>
            </a:xfrm>
            <a:custGeom>
              <a:avLst/>
              <a:gdLst>
                <a:gd name="T0" fmla="*/ 1 w 13"/>
                <a:gd name="T1" fmla="*/ 6 h 6"/>
                <a:gd name="T2" fmla="*/ 1 w 13"/>
                <a:gd name="T3" fmla="*/ 4 h 6"/>
                <a:gd name="T4" fmla="*/ 6 w 13"/>
                <a:gd name="T5" fmla="*/ 1 h 6"/>
                <a:gd name="T6" fmla="*/ 8 w 13"/>
                <a:gd name="T7" fmla="*/ 1 h 6"/>
                <a:gd name="T8" fmla="*/ 8 w 13"/>
                <a:gd name="T9" fmla="*/ 1 h 6"/>
                <a:gd name="T10" fmla="*/ 13 w 13"/>
                <a:gd name="T11" fmla="*/ 4 h 6"/>
                <a:gd name="T12" fmla="*/ 12 w 13"/>
                <a:gd name="T13" fmla="*/ 5 h 6"/>
                <a:gd name="T14" fmla="*/ 1 w 1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6">
                  <a:moveTo>
                    <a:pt x="1" y="6"/>
                  </a:moveTo>
                  <a:cubicBezTo>
                    <a:pt x="0" y="6"/>
                    <a:pt x="0" y="5"/>
                    <a:pt x="1" y="4"/>
                  </a:cubicBezTo>
                  <a:cubicBezTo>
                    <a:pt x="6" y="1"/>
                    <a:pt x="6" y="1"/>
                    <a:pt x="6" y="1"/>
                  </a:cubicBezTo>
                  <a:cubicBezTo>
                    <a:pt x="6" y="0"/>
                    <a:pt x="7" y="0"/>
                    <a:pt x="8" y="1"/>
                  </a:cubicBezTo>
                  <a:cubicBezTo>
                    <a:pt x="8" y="1"/>
                    <a:pt x="8" y="1"/>
                    <a:pt x="8" y="1"/>
                  </a:cubicBezTo>
                  <a:cubicBezTo>
                    <a:pt x="13" y="4"/>
                    <a:pt x="13" y="4"/>
                    <a:pt x="13" y="4"/>
                  </a:cubicBezTo>
                  <a:cubicBezTo>
                    <a:pt x="13" y="5"/>
                    <a:pt x="13" y="5"/>
                    <a:pt x="12" y="5"/>
                  </a:cubicBezTo>
                  <a:lnTo>
                    <a:pt x="1" y="6"/>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16" name="íṩliďê"/>
            <p:cNvSpPr/>
            <p:nvPr/>
          </p:nvSpPr>
          <p:spPr bwMode="auto">
            <a:xfrm>
              <a:off x="5237163" y="3176588"/>
              <a:ext cx="6350" cy="152400"/>
            </a:xfrm>
            <a:custGeom>
              <a:avLst/>
              <a:gdLst>
                <a:gd name="T0" fmla="*/ 4 w 4"/>
                <a:gd name="T1" fmla="*/ 96 h 96"/>
                <a:gd name="T2" fmla="*/ 4 w 4"/>
                <a:gd name="T3" fmla="*/ 96 h 96"/>
                <a:gd name="T4" fmla="*/ 0 w 4"/>
                <a:gd name="T5" fmla="*/ 92 h 96"/>
                <a:gd name="T6" fmla="*/ 0 w 4"/>
                <a:gd name="T7" fmla="*/ 3 h 96"/>
                <a:gd name="T8" fmla="*/ 4 w 4"/>
                <a:gd name="T9" fmla="*/ 0 h 96"/>
                <a:gd name="T10" fmla="*/ 4 w 4"/>
                <a:gd name="T11" fmla="*/ 3 h 96"/>
                <a:gd name="T12" fmla="*/ 4 w 4"/>
                <a:gd name="T13" fmla="*/ 92 h 96"/>
                <a:gd name="T14" fmla="*/ 4 w 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6">
                  <a:moveTo>
                    <a:pt x="4" y="96"/>
                  </a:moveTo>
                  <a:lnTo>
                    <a:pt x="4" y="96"/>
                  </a:lnTo>
                  <a:lnTo>
                    <a:pt x="0" y="92"/>
                  </a:lnTo>
                  <a:lnTo>
                    <a:pt x="0" y="3"/>
                  </a:lnTo>
                  <a:lnTo>
                    <a:pt x="4" y="0"/>
                  </a:lnTo>
                  <a:lnTo>
                    <a:pt x="4" y="3"/>
                  </a:lnTo>
                  <a:lnTo>
                    <a:pt x="4" y="92"/>
                  </a:lnTo>
                  <a:lnTo>
                    <a:pt x="4" y="96"/>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17" name="îŝ1ïḑe"/>
            <p:cNvSpPr/>
            <p:nvPr/>
          </p:nvSpPr>
          <p:spPr bwMode="auto">
            <a:xfrm>
              <a:off x="5199063" y="3338513"/>
              <a:ext cx="87313" cy="11113"/>
            </a:xfrm>
            <a:custGeom>
              <a:avLst/>
              <a:gdLst>
                <a:gd name="T0" fmla="*/ 15 w 16"/>
                <a:gd name="T1" fmla="*/ 2 h 2"/>
                <a:gd name="T2" fmla="*/ 1 w 16"/>
                <a:gd name="T3" fmla="*/ 2 h 2"/>
                <a:gd name="T4" fmla="*/ 0 w 16"/>
                <a:gd name="T5" fmla="*/ 1 h 2"/>
                <a:gd name="T6" fmla="*/ 1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1" y="2"/>
                    <a:pt x="1" y="2"/>
                    <a:pt x="1" y="2"/>
                  </a:cubicBezTo>
                  <a:cubicBezTo>
                    <a:pt x="0" y="2"/>
                    <a:pt x="0" y="2"/>
                    <a:pt x="0" y="1"/>
                  </a:cubicBezTo>
                  <a:cubicBezTo>
                    <a:pt x="0" y="1"/>
                    <a:pt x="0" y="0"/>
                    <a:pt x="1" y="0"/>
                  </a:cubicBezTo>
                  <a:cubicBezTo>
                    <a:pt x="15" y="0"/>
                    <a:pt x="15" y="0"/>
                    <a:pt x="15" y="0"/>
                  </a:cubicBezTo>
                  <a:cubicBezTo>
                    <a:pt x="16" y="0"/>
                    <a:pt x="16" y="1"/>
                    <a:pt x="16" y="1"/>
                  </a:cubicBezTo>
                  <a:cubicBezTo>
                    <a:pt x="16" y="2"/>
                    <a:pt x="16"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18" name="îśḻîḋê"/>
            <p:cNvSpPr/>
            <p:nvPr/>
          </p:nvSpPr>
          <p:spPr bwMode="auto">
            <a:xfrm>
              <a:off x="5041900" y="2968626"/>
              <a:ext cx="96838" cy="65088"/>
            </a:xfrm>
            <a:custGeom>
              <a:avLst/>
              <a:gdLst>
                <a:gd name="T0" fmla="*/ 17 w 18"/>
                <a:gd name="T1" fmla="*/ 11 h 12"/>
                <a:gd name="T2" fmla="*/ 13 w 18"/>
                <a:gd name="T3" fmla="*/ 7 h 12"/>
                <a:gd name="T4" fmla="*/ 13 w 18"/>
                <a:gd name="T5" fmla="*/ 7 h 12"/>
                <a:gd name="T6" fmla="*/ 13 w 18"/>
                <a:gd name="T7" fmla="*/ 7 h 12"/>
                <a:gd name="T8" fmla="*/ 13 w 18"/>
                <a:gd name="T9" fmla="*/ 7 h 12"/>
                <a:gd name="T10" fmla="*/ 13 w 18"/>
                <a:gd name="T11" fmla="*/ 7 h 12"/>
                <a:gd name="T12" fmla="*/ 12 w 18"/>
                <a:gd name="T13" fmla="*/ 6 h 12"/>
                <a:gd name="T14" fmla="*/ 12 w 18"/>
                <a:gd name="T15" fmla="*/ 6 h 12"/>
                <a:gd name="T16" fmla="*/ 12 w 18"/>
                <a:gd name="T17" fmla="*/ 6 h 12"/>
                <a:gd name="T18" fmla="*/ 12 w 18"/>
                <a:gd name="T19" fmla="*/ 6 h 12"/>
                <a:gd name="T20" fmla="*/ 14 w 18"/>
                <a:gd name="T21" fmla="*/ 4 h 12"/>
                <a:gd name="T22" fmla="*/ 17 w 18"/>
                <a:gd name="T23" fmla="*/ 2 h 12"/>
                <a:gd name="T24" fmla="*/ 17 w 18"/>
                <a:gd name="T25" fmla="*/ 1 h 12"/>
                <a:gd name="T26" fmla="*/ 17 w 18"/>
                <a:gd name="T27" fmla="*/ 1 h 12"/>
                <a:gd name="T28" fmla="*/ 10 w 18"/>
                <a:gd name="T29" fmla="*/ 0 h 12"/>
                <a:gd name="T30" fmla="*/ 4 w 18"/>
                <a:gd name="T31" fmla="*/ 1 h 12"/>
                <a:gd name="T32" fmla="*/ 0 w 18"/>
                <a:gd name="T33" fmla="*/ 1 h 12"/>
                <a:gd name="T34" fmla="*/ 0 w 18"/>
                <a:gd name="T35" fmla="*/ 1 h 12"/>
                <a:gd name="T36" fmla="*/ 0 w 18"/>
                <a:gd name="T37" fmla="*/ 2 h 12"/>
                <a:gd name="T38" fmla="*/ 0 w 18"/>
                <a:gd name="T39" fmla="*/ 8 h 12"/>
                <a:gd name="T40" fmla="*/ 0 w 18"/>
                <a:gd name="T41" fmla="*/ 10 h 12"/>
                <a:gd name="T42" fmla="*/ 1 w 18"/>
                <a:gd name="T43" fmla="*/ 11 h 12"/>
                <a:gd name="T44" fmla="*/ 7 w 18"/>
                <a:gd name="T45" fmla="*/ 11 h 12"/>
                <a:gd name="T46" fmla="*/ 13 w 18"/>
                <a:gd name="T47" fmla="*/ 11 h 12"/>
                <a:gd name="T48" fmla="*/ 17 w 18"/>
                <a:gd name="T49" fmla="*/ 12 h 12"/>
                <a:gd name="T50" fmla="*/ 17 w 18"/>
                <a:gd name="T5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2">
                  <a:moveTo>
                    <a:pt x="17" y="11"/>
                  </a:moveTo>
                  <a:cubicBezTo>
                    <a:pt x="16" y="9"/>
                    <a:pt x="15" y="8"/>
                    <a:pt x="13" y="7"/>
                  </a:cubicBezTo>
                  <a:cubicBezTo>
                    <a:pt x="13" y="7"/>
                    <a:pt x="13" y="7"/>
                    <a:pt x="13" y="7"/>
                  </a:cubicBezTo>
                  <a:cubicBezTo>
                    <a:pt x="13" y="7"/>
                    <a:pt x="13" y="7"/>
                    <a:pt x="13" y="7"/>
                  </a:cubicBezTo>
                  <a:cubicBezTo>
                    <a:pt x="13" y="7"/>
                    <a:pt x="13" y="7"/>
                    <a:pt x="13" y="7"/>
                  </a:cubicBezTo>
                  <a:cubicBezTo>
                    <a:pt x="13" y="7"/>
                    <a:pt x="13" y="7"/>
                    <a:pt x="13" y="7"/>
                  </a:cubicBezTo>
                  <a:cubicBezTo>
                    <a:pt x="12" y="6"/>
                    <a:pt x="12" y="6"/>
                    <a:pt x="12" y="6"/>
                  </a:cubicBezTo>
                  <a:cubicBezTo>
                    <a:pt x="12" y="6"/>
                    <a:pt x="12" y="6"/>
                    <a:pt x="12" y="6"/>
                  </a:cubicBezTo>
                  <a:cubicBezTo>
                    <a:pt x="12" y="6"/>
                    <a:pt x="12" y="6"/>
                    <a:pt x="12" y="6"/>
                  </a:cubicBezTo>
                  <a:cubicBezTo>
                    <a:pt x="12" y="6"/>
                    <a:pt x="12" y="6"/>
                    <a:pt x="12" y="6"/>
                  </a:cubicBezTo>
                  <a:cubicBezTo>
                    <a:pt x="13" y="5"/>
                    <a:pt x="14" y="5"/>
                    <a:pt x="14" y="4"/>
                  </a:cubicBezTo>
                  <a:cubicBezTo>
                    <a:pt x="15" y="3"/>
                    <a:pt x="16" y="3"/>
                    <a:pt x="17" y="2"/>
                  </a:cubicBezTo>
                  <a:cubicBezTo>
                    <a:pt x="17" y="1"/>
                    <a:pt x="17" y="1"/>
                    <a:pt x="17" y="1"/>
                  </a:cubicBezTo>
                  <a:cubicBezTo>
                    <a:pt x="17" y="1"/>
                    <a:pt x="17" y="1"/>
                    <a:pt x="17" y="1"/>
                  </a:cubicBezTo>
                  <a:cubicBezTo>
                    <a:pt x="15" y="1"/>
                    <a:pt x="13" y="0"/>
                    <a:pt x="10" y="0"/>
                  </a:cubicBezTo>
                  <a:cubicBezTo>
                    <a:pt x="8" y="0"/>
                    <a:pt x="6" y="1"/>
                    <a:pt x="4" y="1"/>
                  </a:cubicBezTo>
                  <a:cubicBezTo>
                    <a:pt x="3" y="1"/>
                    <a:pt x="2" y="1"/>
                    <a:pt x="0" y="1"/>
                  </a:cubicBezTo>
                  <a:cubicBezTo>
                    <a:pt x="0" y="1"/>
                    <a:pt x="0" y="1"/>
                    <a:pt x="0" y="1"/>
                  </a:cubicBezTo>
                  <a:cubicBezTo>
                    <a:pt x="0" y="2"/>
                    <a:pt x="0" y="2"/>
                    <a:pt x="0" y="2"/>
                  </a:cubicBezTo>
                  <a:cubicBezTo>
                    <a:pt x="0" y="4"/>
                    <a:pt x="0" y="6"/>
                    <a:pt x="0" y="8"/>
                  </a:cubicBezTo>
                  <a:cubicBezTo>
                    <a:pt x="0" y="9"/>
                    <a:pt x="0" y="10"/>
                    <a:pt x="0" y="10"/>
                  </a:cubicBezTo>
                  <a:cubicBezTo>
                    <a:pt x="1" y="11"/>
                    <a:pt x="1" y="11"/>
                    <a:pt x="1" y="11"/>
                  </a:cubicBezTo>
                  <a:cubicBezTo>
                    <a:pt x="3" y="11"/>
                    <a:pt x="5" y="11"/>
                    <a:pt x="7" y="11"/>
                  </a:cubicBezTo>
                  <a:cubicBezTo>
                    <a:pt x="9" y="11"/>
                    <a:pt x="11" y="11"/>
                    <a:pt x="13" y="11"/>
                  </a:cubicBezTo>
                  <a:cubicBezTo>
                    <a:pt x="15" y="11"/>
                    <a:pt x="16" y="12"/>
                    <a:pt x="17" y="12"/>
                  </a:cubicBezTo>
                  <a:cubicBezTo>
                    <a:pt x="17" y="12"/>
                    <a:pt x="18" y="11"/>
                    <a:pt x="17" y="11"/>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19" name="iSlïḑé"/>
            <p:cNvSpPr/>
            <p:nvPr/>
          </p:nvSpPr>
          <p:spPr bwMode="auto">
            <a:xfrm>
              <a:off x="5003800" y="2963863"/>
              <a:ext cx="76200" cy="60325"/>
            </a:xfrm>
            <a:custGeom>
              <a:avLst/>
              <a:gdLst>
                <a:gd name="T0" fmla="*/ 14 w 14"/>
                <a:gd name="T1" fmla="*/ 4 h 11"/>
                <a:gd name="T2" fmla="*/ 14 w 14"/>
                <a:gd name="T3" fmla="*/ 2 h 11"/>
                <a:gd name="T4" fmla="*/ 14 w 14"/>
                <a:gd name="T5" fmla="*/ 1 h 11"/>
                <a:gd name="T6" fmla="*/ 14 w 14"/>
                <a:gd name="T7" fmla="*/ 1 h 11"/>
                <a:gd name="T8" fmla="*/ 13 w 14"/>
                <a:gd name="T9" fmla="*/ 0 h 11"/>
                <a:gd name="T10" fmla="*/ 12 w 14"/>
                <a:gd name="T11" fmla="*/ 0 h 11"/>
                <a:gd name="T12" fmla="*/ 11 w 14"/>
                <a:gd name="T13" fmla="*/ 0 h 11"/>
                <a:gd name="T14" fmla="*/ 5 w 14"/>
                <a:gd name="T15" fmla="*/ 0 h 11"/>
                <a:gd name="T16" fmla="*/ 2 w 14"/>
                <a:gd name="T17" fmla="*/ 0 h 11"/>
                <a:gd name="T18" fmla="*/ 1 w 14"/>
                <a:gd name="T19" fmla="*/ 0 h 11"/>
                <a:gd name="T20" fmla="*/ 1 w 14"/>
                <a:gd name="T21" fmla="*/ 2 h 11"/>
                <a:gd name="T22" fmla="*/ 1 w 14"/>
                <a:gd name="T23" fmla="*/ 7 h 11"/>
                <a:gd name="T24" fmla="*/ 1 w 14"/>
                <a:gd name="T25" fmla="*/ 9 h 11"/>
                <a:gd name="T26" fmla="*/ 1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3"/>
                    <a:pt x="14" y="3"/>
                    <a:pt x="14" y="2"/>
                  </a:cubicBezTo>
                  <a:cubicBezTo>
                    <a:pt x="14" y="1"/>
                    <a:pt x="14" y="1"/>
                    <a:pt x="14" y="1"/>
                  </a:cubicBezTo>
                  <a:cubicBezTo>
                    <a:pt x="14" y="1"/>
                    <a:pt x="14" y="1"/>
                    <a:pt x="14" y="1"/>
                  </a:cubicBezTo>
                  <a:cubicBezTo>
                    <a:pt x="13" y="0"/>
                    <a:pt x="13" y="0"/>
                    <a:pt x="13" y="0"/>
                  </a:cubicBezTo>
                  <a:cubicBezTo>
                    <a:pt x="12" y="0"/>
                    <a:pt x="12" y="0"/>
                    <a:pt x="12" y="0"/>
                  </a:cubicBezTo>
                  <a:cubicBezTo>
                    <a:pt x="12" y="0"/>
                    <a:pt x="11" y="0"/>
                    <a:pt x="11" y="0"/>
                  </a:cubicBezTo>
                  <a:cubicBezTo>
                    <a:pt x="9" y="0"/>
                    <a:pt x="7" y="0"/>
                    <a:pt x="5" y="0"/>
                  </a:cubicBezTo>
                  <a:cubicBezTo>
                    <a:pt x="4" y="0"/>
                    <a:pt x="3" y="0"/>
                    <a:pt x="2" y="0"/>
                  </a:cubicBezTo>
                  <a:cubicBezTo>
                    <a:pt x="2" y="0"/>
                    <a:pt x="1" y="0"/>
                    <a:pt x="1" y="0"/>
                  </a:cubicBezTo>
                  <a:cubicBezTo>
                    <a:pt x="1" y="1"/>
                    <a:pt x="1" y="1"/>
                    <a:pt x="1" y="2"/>
                  </a:cubicBezTo>
                  <a:cubicBezTo>
                    <a:pt x="0" y="4"/>
                    <a:pt x="0" y="5"/>
                    <a:pt x="1" y="7"/>
                  </a:cubicBezTo>
                  <a:cubicBezTo>
                    <a:pt x="1" y="8"/>
                    <a:pt x="1" y="8"/>
                    <a:pt x="1" y="9"/>
                  </a:cubicBezTo>
                  <a:cubicBezTo>
                    <a:pt x="1" y="10"/>
                    <a:pt x="1" y="10"/>
                    <a:pt x="1" y="10"/>
                  </a:cubicBezTo>
                  <a:cubicBezTo>
                    <a:pt x="1" y="10"/>
                    <a:pt x="1" y="11"/>
                    <a:pt x="1" y="11"/>
                  </a:cubicBezTo>
                  <a:cubicBezTo>
                    <a:pt x="2" y="11"/>
                    <a:pt x="2" y="11"/>
                    <a:pt x="2" y="11"/>
                  </a:cubicBezTo>
                  <a:cubicBezTo>
                    <a:pt x="3" y="11"/>
                    <a:pt x="3" y="11"/>
                    <a:pt x="3" y="11"/>
                  </a:cubicBezTo>
                  <a:cubicBezTo>
                    <a:pt x="4" y="11"/>
                    <a:pt x="4" y="11"/>
                    <a:pt x="5" y="11"/>
                  </a:cubicBezTo>
                  <a:cubicBezTo>
                    <a:pt x="6" y="11"/>
                    <a:pt x="8" y="11"/>
                    <a:pt x="9" y="11"/>
                  </a:cubicBezTo>
                  <a:cubicBezTo>
                    <a:pt x="11"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20" name="ïṥļïḑè"/>
            <p:cNvSpPr/>
            <p:nvPr/>
          </p:nvSpPr>
          <p:spPr bwMode="auto">
            <a:xfrm>
              <a:off x="4970463" y="3105151"/>
              <a:ext cx="71438" cy="26988"/>
            </a:xfrm>
            <a:custGeom>
              <a:avLst/>
              <a:gdLst>
                <a:gd name="T0" fmla="*/ 0 w 13"/>
                <a:gd name="T1" fmla="*/ 5 h 5"/>
                <a:gd name="T2" fmla="*/ 0 w 13"/>
                <a:gd name="T3" fmla="*/ 4 h 5"/>
                <a:gd name="T4" fmla="*/ 5 w 13"/>
                <a:gd name="T5" fmla="*/ 0 h 5"/>
                <a:gd name="T6" fmla="*/ 8 w 13"/>
                <a:gd name="T7" fmla="*/ 0 h 5"/>
                <a:gd name="T8" fmla="*/ 8 w 13"/>
                <a:gd name="T9" fmla="*/ 0 h 5"/>
                <a:gd name="T10" fmla="*/ 12 w 13"/>
                <a:gd name="T11" fmla="*/ 3 h 5"/>
                <a:gd name="T12" fmla="*/ 12 w 13"/>
                <a:gd name="T13" fmla="*/ 5 h 5"/>
                <a:gd name="T14" fmla="*/ 0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0" y="5"/>
                  </a:moveTo>
                  <a:cubicBezTo>
                    <a:pt x="0" y="5"/>
                    <a:pt x="0" y="4"/>
                    <a:pt x="0" y="4"/>
                  </a:cubicBezTo>
                  <a:cubicBezTo>
                    <a:pt x="5" y="0"/>
                    <a:pt x="5" y="0"/>
                    <a:pt x="5" y="0"/>
                  </a:cubicBezTo>
                  <a:cubicBezTo>
                    <a:pt x="6" y="0"/>
                    <a:pt x="7" y="0"/>
                    <a:pt x="8" y="0"/>
                  </a:cubicBezTo>
                  <a:cubicBezTo>
                    <a:pt x="8" y="0"/>
                    <a:pt x="8" y="0"/>
                    <a:pt x="8" y="0"/>
                  </a:cubicBezTo>
                  <a:cubicBezTo>
                    <a:pt x="12" y="3"/>
                    <a:pt x="12" y="3"/>
                    <a:pt x="12" y="3"/>
                  </a:cubicBezTo>
                  <a:cubicBezTo>
                    <a:pt x="13" y="4"/>
                    <a:pt x="12" y="5"/>
                    <a:pt x="12" y="5"/>
                  </a:cubicBezTo>
                  <a:lnTo>
                    <a:pt x="0"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21" name="iṡḻïḑê"/>
            <p:cNvSpPr/>
            <p:nvPr/>
          </p:nvSpPr>
          <p:spPr bwMode="auto">
            <a:xfrm>
              <a:off x="5003800" y="2963863"/>
              <a:ext cx="4763" cy="146050"/>
            </a:xfrm>
            <a:custGeom>
              <a:avLst/>
              <a:gdLst>
                <a:gd name="T0" fmla="*/ 0 w 3"/>
                <a:gd name="T1" fmla="*/ 92 h 92"/>
                <a:gd name="T2" fmla="*/ 0 w 3"/>
                <a:gd name="T3" fmla="*/ 92 h 92"/>
                <a:gd name="T4" fmla="*/ 0 w 3"/>
                <a:gd name="T5" fmla="*/ 92 h 92"/>
                <a:gd name="T6" fmla="*/ 0 w 3"/>
                <a:gd name="T7" fmla="*/ 0 h 92"/>
                <a:gd name="T8" fmla="*/ 0 w 3"/>
                <a:gd name="T9" fmla="*/ 0 h 92"/>
                <a:gd name="T10" fmla="*/ 3 w 3"/>
                <a:gd name="T11" fmla="*/ 0 h 92"/>
                <a:gd name="T12" fmla="*/ 3 w 3"/>
                <a:gd name="T13" fmla="*/ 92 h 92"/>
                <a:gd name="T14" fmla="*/ 0 w 3"/>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2">
                  <a:moveTo>
                    <a:pt x="0" y="92"/>
                  </a:moveTo>
                  <a:lnTo>
                    <a:pt x="0" y="92"/>
                  </a:lnTo>
                  <a:lnTo>
                    <a:pt x="0" y="92"/>
                  </a:lnTo>
                  <a:lnTo>
                    <a:pt x="0" y="0"/>
                  </a:lnTo>
                  <a:lnTo>
                    <a:pt x="0" y="0"/>
                  </a:lnTo>
                  <a:lnTo>
                    <a:pt x="3" y="0"/>
                  </a:lnTo>
                  <a:lnTo>
                    <a:pt x="3" y="92"/>
                  </a:lnTo>
                  <a:lnTo>
                    <a:pt x="0" y="92"/>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22" name="išlïďé"/>
            <p:cNvSpPr/>
            <p:nvPr/>
          </p:nvSpPr>
          <p:spPr bwMode="auto">
            <a:xfrm>
              <a:off x="4959350" y="3127376"/>
              <a:ext cx="93663" cy="11113"/>
            </a:xfrm>
            <a:custGeom>
              <a:avLst/>
              <a:gdLst>
                <a:gd name="T0" fmla="*/ 16 w 17"/>
                <a:gd name="T1" fmla="*/ 2 h 2"/>
                <a:gd name="T2" fmla="*/ 1 w 17"/>
                <a:gd name="T3" fmla="*/ 2 h 2"/>
                <a:gd name="T4" fmla="*/ 0 w 17"/>
                <a:gd name="T5" fmla="*/ 1 h 2"/>
                <a:gd name="T6" fmla="*/ 1 w 17"/>
                <a:gd name="T7" fmla="*/ 0 h 2"/>
                <a:gd name="T8" fmla="*/ 16 w 17"/>
                <a:gd name="T9" fmla="*/ 0 h 2"/>
                <a:gd name="T10" fmla="*/ 17 w 17"/>
                <a:gd name="T11" fmla="*/ 1 h 2"/>
                <a:gd name="T12" fmla="*/ 16 w 1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7" h="2">
                  <a:moveTo>
                    <a:pt x="16" y="2"/>
                  </a:moveTo>
                  <a:cubicBezTo>
                    <a:pt x="1" y="2"/>
                    <a:pt x="1" y="2"/>
                    <a:pt x="1" y="2"/>
                  </a:cubicBezTo>
                  <a:cubicBezTo>
                    <a:pt x="1" y="2"/>
                    <a:pt x="0" y="1"/>
                    <a:pt x="0" y="1"/>
                  </a:cubicBezTo>
                  <a:cubicBezTo>
                    <a:pt x="0" y="0"/>
                    <a:pt x="1" y="0"/>
                    <a:pt x="1" y="0"/>
                  </a:cubicBezTo>
                  <a:cubicBezTo>
                    <a:pt x="16" y="0"/>
                    <a:pt x="16" y="0"/>
                    <a:pt x="16" y="0"/>
                  </a:cubicBezTo>
                  <a:cubicBezTo>
                    <a:pt x="16" y="0"/>
                    <a:pt x="17" y="0"/>
                    <a:pt x="17" y="1"/>
                  </a:cubicBezTo>
                  <a:cubicBezTo>
                    <a:pt x="17" y="1"/>
                    <a:pt x="16" y="2"/>
                    <a:pt x="16"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23" name="îṣliḓé"/>
            <p:cNvSpPr/>
            <p:nvPr/>
          </p:nvSpPr>
          <p:spPr bwMode="auto">
            <a:xfrm>
              <a:off x="4970463" y="2190751"/>
              <a:ext cx="98425" cy="60325"/>
            </a:xfrm>
            <a:custGeom>
              <a:avLst/>
              <a:gdLst>
                <a:gd name="T0" fmla="*/ 18 w 18"/>
                <a:gd name="T1" fmla="*/ 10 h 11"/>
                <a:gd name="T2" fmla="*/ 14 w 18"/>
                <a:gd name="T3" fmla="*/ 6 h 11"/>
                <a:gd name="T4" fmla="*/ 14 w 18"/>
                <a:gd name="T5" fmla="*/ 6 h 11"/>
                <a:gd name="T6" fmla="*/ 14 w 18"/>
                <a:gd name="T7" fmla="*/ 6 h 11"/>
                <a:gd name="T8" fmla="*/ 14 w 18"/>
                <a:gd name="T9" fmla="*/ 6 h 11"/>
                <a:gd name="T10" fmla="*/ 14 w 18"/>
                <a:gd name="T11" fmla="*/ 6 h 11"/>
                <a:gd name="T12" fmla="*/ 13 w 18"/>
                <a:gd name="T13" fmla="*/ 6 h 11"/>
                <a:gd name="T14" fmla="*/ 13 w 18"/>
                <a:gd name="T15" fmla="*/ 5 h 11"/>
                <a:gd name="T16" fmla="*/ 13 w 18"/>
                <a:gd name="T17" fmla="*/ 5 h 11"/>
                <a:gd name="T18" fmla="*/ 13 w 18"/>
                <a:gd name="T19" fmla="*/ 5 h 11"/>
                <a:gd name="T20" fmla="*/ 15 w 18"/>
                <a:gd name="T21" fmla="*/ 3 h 11"/>
                <a:gd name="T22" fmla="*/ 18 w 18"/>
                <a:gd name="T23" fmla="*/ 1 h 11"/>
                <a:gd name="T24" fmla="*/ 18 w 18"/>
                <a:gd name="T25" fmla="*/ 1 h 11"/>
                <a:gd name="T26" fmla="*/ 18 w 18"/>
                <a:gd name="T27" fmla="*/ 0 h 11"/>
                <a:gd name="T28" fmla="*/ 11 w 18"/>
                <a:gd name="T29" fmla="*/ 0 h 11"/>
                <a:gd name="T30" fmla="*/ 5 w 18"/>
                <a:gd name="T31" fmla="*/ 0 h 11"/>
                <a:gd name="T32" fmla="*/ 1 w 18"/>
                <a:gd name="T33" fmla="*/ 1 h 11"/>
                <a:gd name="T34" fmla="*/ 1 w 18"/>
                <a:gd name="T35" fmla="*/ 1 h 11"/>
                <a:gd name="T36" fmla="*/ 0 w 18"/>
                <a:gd name="T37" fmla="*/ 1 h 11"/>
                <a:gd name="T38" fmla="*/ 1 w 18"/>
                <a:gd name="T39" fmla="*/ 8 h 11"/>
                <a:gd name="T40" fmla="*/ 1 w 18"/>
                <a:gd name="T41" fmla="*/ 10 h 11"/>
                <a:gd name="T42" fmla="*/ 1 w 18"/>
                <a:gd name="T43" fmla="*/ 10 h 11"/>
                <a:gd name="T44" fmla="*/ 8 w 18"/>
                <a:gd name="T45" fmla="*/ 10 h 11"/>
                <a:gd name="T46" fmla="*/ 14 w 18"/>
                <a:gd name="T47" fmla="*/ 11 h 11"/>
                <a:gd name="T48" fmla="*/ 18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9"/>
                    <a:pt x="16" y="7"/>
                    <a:pt x="14" y="6"/>
                  </a:cubicBezTo>
                  <a:cubicBezTo>
                    <a:pt x="14" y="6"/>
                    <a:pt x="14" y="6"/>
                    <a:pt x="14" y="6"/>
                  </a:cubicBezTo>
                  <a:cubicBezTo>
                    <a:pt x="14" y="6"/>
                    <a:pt x="14" y="6"/>
                    <a:pt x="14" y="6"/>
                  </a:cubicBezTo>
                  <a:cubicBezTo>
                    <a:pt x="14" y="6"/>
                    <a:pt x="14" y="6"/>
                    <a:pt x="14" y="6"/>
                  </a:cubicBezTo>
                  <a:cubicBezTo>
                    <a:pt x="14" y="6"/>
                    <a:pt x="14" y="6"/>
                    <a:pt x="14" y="6"/>
                  </a:cubicBezTo>
                  <a:cubicBezTo>
                    <a:pt x="13" y="6"/>
                    <a:pt x="13" y="6"/>
                    <a:pt x="13" y="6"/>
                  </a:cubicBezTo>
                  <a:cubicBezTo>
                    <a:pt x="13" y="5"/>
                    <a:pt x="13" y="5"/>
                    <a:pt x="13" y="5"/>
                  </a:cubicBezTo>
                  <a:cubicBezTo>
                    <a:pt x="13" y="5"/>
                    <a:pt x="13" y="5"/>
                    <a:pt x="13" y="5"/>
                  </a:cubicBezTo>
                  <a:cubicBezTo>
                    <a:pt x="13" y="5"/>
                    <a:pt x="13" y="5"/>
                    <a:pt x="13" y="5"/>
                  </a:cubicBezTo>
                  <a:cubicBezTo>
                    <a:pt x="14" y="5"/>
                    <a:pt x="14" y="4"/>
                    <a:pt x="15" y="3"/>
                  </a:cubicBezTo>
                  <a:cubicBezTo>
                    <a:pt x="16" y="3"/>
                    <a:pt x="17" y="2"/>
                    <a:pt x="18" y="1"/>
                  </a:cubicBezTo>
                  <a:cubicBezTo>
                    <a:pt x="18" y="1"/>
                    <a:pt x="18" y="1"/>
                    <a:pt x="18" y="1"/>
                  </a:cubicBezTo>
                  <a:cubicBezTo>
                    <a:pt x="18" y="0"/>
                    <a:pt x="18" y="0"/>
                    <a:pt x="18" y="0"/>
                  </a:cubicBezTo>
                  <a:cubicBezTo>
                    <a:pt x="16" y="0"/>
                    <a:pt x="13" y="0"/>
                    <a:pt x="11" y="0"/>
                  </a:cubicBezTo>
                  <a:cubicBezTo>
                    <a:pt x="9" y="0"/>
                    <a:pt x="7" y="0"/>
                    <a:pt x="5" y="0"/>
                  </a:cubicBezTo>
                  <a:cubicBezTo>
                    <a:pt x="4" y="0"/>
                    <a:pt x="2" y="0"/>
                    <a:pt x="1" y="1"/>
                  </a:cubicBezTo>
                  <a:cubicBezTo>
                    <a:pt x="1" y="1"/>
                    <a:pt x="1" y="1"/>
                    <a:pt x="1" y="1"/>
                  </a:cubicBezTo>
                  <a:cubicBezTo>
                    <a:pt x="0" y="1"/>
                    <a:pt x="0" y="1"/>
                    <a:pt x="0" y="1"/>
                  </a:cubicBezTo>
                  <a:cubicBezTo>
                    <a:pt x="1" y="3"/>
                    <a:pt x="1" y="6"/>
                    <a:pt x="1" y="8"/>
                  </a:cubicBezTo>
                  <a:cubicBezTo>
                    <a:pt x="1" y="8"/>
                    <a:pt x="1" y="9"/>
                    <a:pt x="1" y="10"/>
                  </a:cubicBezTo>
                  <a:cubicBezTo>
                    <a:pt x="1" y="10"/>
                    <a:pt x="1" y="10"/>
                    <a:pt x="1" y="10"/>
                  </a:cubicBezTo>
                  <a:cubicBezTo>
                    <a:pt x="4" y="10"/>
                    <a:pt x="6" y="10"/>
                    <a:pt x="8" y="10"/>
                  </a:cubicBezTo>
                  <a:cubicBezTo>
                    <a:pt x="10" y="10"/>
                    <a:pt x="12" y="11"/>
                    <a:pt x="14" y="11"/>
                  </a:cubicBezTo>
                  <a:cubicBezTo>
                    <a:pt x="15" y="11"/>
                    <a:pt x="17" y="11"/>
                    <a:pt x="18" y="11"/>
                  </a:cubicBezTo>
                  <a:cubicBezTo>
                    <a:pt x="18" y="11"/>
                    <a:pt x="18"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24" name="iŝḷíďé"/>
            <p:cNvSpPr/>
            <p:nvPr/>
          </p:nvSpPr>
          <p:spPr bwMode="auto">
            <a:xfrm>
              <a:off x="4937125" y="2179638"/>
              <a:ext cx="76200" cy="60325"/>
            </a:xfrm>
            <a:custGeom>
              <a:avLst/>
              <a:gdLst>
                <a:gd name="T0" fmla="*/ 14 w 14"/>
                <a:gd name="T1" fmla="*/ 4 h 11"/>
                <a:gd name="T2" fmla="*/ 14 w 14"/>
                <a:gd name="T3" fmla="*/ 3 h 11"/>
                <a:gd name="T4" fmla="*/ 14 w 14"/>
                <a:gd name="T5" fmla="*/ 2 h 11"/>
                <a:gd name="T6" fmla="*/ 13 w 14"/>
                <a:gd name="T7" fmla="*/ 1 h 11"/>
                <a:gd name="T8" fmla="*/ 13 w 14"/>
                <a:gd name="T9" fmla="*/ 1 h 11"/>
                <a:gd name="T10" fmla="*/ 12 w 14"/>
                <a:gd name="T11" fmla="*/ 0 h 11"/>
                <a:gd name="T12" fmla="*/ 11 w 14"/>
                <a:gd name="T13" fmla="*/ 0 h 11"/>
                <a:gd name="T14" fmla="*/ 5 w 14"/>
                <a:gd name="T15" fmla="*/ 0 h 11"/>
                <a:gd name="T16" fmla="*/ 2 w 14"/>
                <a:gd name="T17" fmla="*/ 0 h 11"/>
                <a:gd name="T18" fmla="*/ 1 w 14"/>
                <a:gd name="T19" fmla="*/ 1 h 11"/>
                <a:gd name="T20" fmla="*/ 0 w 14"/>
                <a:gd name="T21" fmla="*/ 2 h 11"/>
                <a:gd name="T22" fmla="*/ 0 w 14"/>
                <a:gd name="T23" fmla="*/ 8 h 11"/>
                <a:gd name="T24" fmla="*/ 0 w 14"/>
                <a:gd name="T25" fmla="*/ 9 h 11"/>
                <a:gd name="T26" fmla="*/ 0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3"/>
                  </a:cubicBezTo>
                  <a:cubicBezTo>
                    <a:pt x="14" y="2"/>
                    <a:pt x="14" y="2"/>
                    <a:pt x="14" y="2"/>
                  </a:cubicBezTo>
                  <a:cubicBezTo>
                    <a:pt x="13" y="1"/>
                    <a:pt x="13" y="1"/>
                    <a:pt x="13" y="1"/>
                  </a:cubicBezTo>
                  <a:cubicBezTo>
                    <a:pt x="13" y="1"/>
                    <a:pt x="13" y="1"/>
                    <a:pt x="13" y="1"/>
                  </a:cubicBezTo>
                  <a:cubicBezTo>
                    <a:pt x="12" y="0"/>
                    <a:pt x="12" y="0"/>
                    <a:pt x="12" y="0"/>
                  </a:cubicBezTo>
                  <a:cubicBezTo>
                    <a:pt x="12" y="0"/>
                    <a:pt x="11" y="0"/>
                    <a:pt x="11" y="0"/>
                  </a:cubicBezTo>
                  <a:cubicBezTo>
                    <a:pt x="9" y="0"/>
                    <a:pt x="7" y="0"/>
                    <a:pt x="5" y="0"/>
                  </a:cubicBezTo>
                  <a:cubicBezTo>
                    <a:pt x="4" y="0"/>
                    <a:pt x="3" y="0"/>
                    <a:pt x="2" y="0"/>
                  </a:cubicBezTo>
                  <a:cubicBezTo>
                    <a:pt x="2" y="0"/>
                    <a:pt x="1" y="0"/>
                    <a:pt x="1" y="1"/>
                  </a:cubicBezTo>
                  <a:cubicBezTo>
                    <a:pt x="0" y="1"/>
                    <a:pt x="0" y="2"/>
                    <a:pt x="0" y="2"/>
                  </a:cubicBezTo>
                  <a:cubicBezTo>
                    <a:pt x="0" y="4"/>
                    <a:pt x="0" y="6"/>
                    <a:pt x="0" y="8"/>
                  </a:cubicBezTo>
                  <a:cubicBezTo>
                    <a:pt x="0" y="8"/>
                    <a:pt x="0" y="9"/>
                    <a:pt x="0" y="9"/>
                  </a:cubicBezTo>
                  <a:cubicBezTo>
                    <a:pt x="0" y="10"/>
                    <a:pt x="0" y="10"/>
                    <a:pt x="0" y="10"/>
                  </a:cubicBezTo>
                  <a:cubicBezTo>
                    <a:pt x="0" y="11"/>
                    <a:pt x="1" y="11"/>
                    <a:pt x="1" y="11"/>
                  </a:cubicBezTo>
                  <a:cubicBezTo>
                    <a:pt x="2" y="11"/>
                    <a:pt x="2" y="11"/>
                    <a:pt x="2" y="11"/>
                  </a:cubicBezTo>
                  <a:cubicBezTo>
                    <a:pt x="3" y="11"/>
                    <a:pt x="3" y="11"/>
                    <a:pt x="3" y="11"/>
                  </a:cubicBezTo>
                  <a:cubicBezTo>
                    <a:pt x="4" y="11"/>
                    <a:pt x="4" y="11"/>
                    <a:pt x="5" y="11"/>
                  </a:cubicBezTo>
                  <a:cubicBezTo>
                    <a:pt x="6" y="11"/>
                    <a:pt x="8" y="11"/>
                    <a:pt x="9" y="11"/>
                  </a:cubicBezTo>
                  <a:cubicBezTo>
                    <a:pt x="10"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25" name="ïśḷîḋè"/>
            <p:cNvSpPr/>
            <p:nvPr/>
          </p:nvSpPr>
          <p:spPr bwMode="auto">
            <a:xfrm>
              <a:off x="4899025" y="2320926"/>
              <a:ext cx="71438" cy="26988"/>
            </a:xfrm>
            <a:custGeom>
              <a:avLst/>
              <a:gdLst>
                <a:gd name="T0" fmla="*/ 1 w 13"/>
                <a:gd name="T1" fmla="*/ 5 h 5"/>
                <a:gd name="T2" fmla="*/ 1 w 13"/>
                <a:gd name="T3" fmla="*/ 4 h 5"/>
                <a:gd name="T4" fmla="*/ 6 w 13"/>
                <a:gd name="T5" fmla="*/ 0 h 5"/>
                <a:gd name="T6" fmla="*/ 8 w 13"/>
                <a:gd name="T7" fmla="*/ 0 h 5"/>
                <a:gd name="T8" fmla="*/ 8 w 13"/>
                <a:gd name="T9" fmla="*/ 0 h 5"/>
                <a:gd name="T10" fmla="*/ 13 w 13"/>
                <a:gd name="T11" fmla="*/ 4 h 5"/>
                <a:gd name="T12" fmla="*/ 13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1" y="5"/>
                    <a:pt x="0" y="4"/>
                    <a:pt x="1" y="4"/>
                  </a:cubicBezTo>
                  <a:cubicBezTo>
                    <a:pt x="6" y="0"/>
                    <a:pt x="6" y="0"/>
                    <a:pt x="6" y="0"/>
                  </a:cubicBezTo>
                  <a:cubicBezTo>
                    <a:pt x="7" y="0"/>
                    <a:pt x="8" y="0"/>
                    <a:pt x="8" y="0"/>
                  </a:cubicBezTo>
                  <a:cubicBezTo>
                    <a:pt x="8" y="0"/>
                    <a:pt x="8" y="0"/>
                    <a:pt x="8" y="0"/>
                  </a:cubicBezTo>
                  <a:cubicBezTo>
                    <a:pt x="13" y="4"/>
                    <a:pt x="13" y="4"/>
                    <a:pt x="13" y="4"/>
                  </a:cubicBezTo>
                  <a:cubicBezTo>
                    <a:pt x="13" y="4"/>
                    <a:pt x="13" y="5"/>
                    <a:pt x="13"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26" name="íşlïḑe"/>
            <p:cNvSpPr/>
            <p:nvPr/>
          </p:nvSpPr>
          <p:spPr bwMode="auto">
            <a:xfrm>
              <a:off x="4937125" y="2179638"/>
              <a:ext cx="6350" cy="147638"/>
            </a:xfrm>
            <a:custGeom>
              <a:avLst/>
              <a:gdLst>
                <a:gd name="T0" fmla="*/ 0 w 4"/>
                <a:gd name="T1" fmla="*/ 93 h 93"/>
                <a:gd name="T2" fmla="*/ 0 w 4"/>
                <a:gd name="T3" fmla="*/ 93 h 93"/>
                <a:gd name="T4" fmla="*/ 0 w 4"/>
                <a:gd name="T5" fmla="*/ 93 h 93"/>
                <a:gd name="T6" fmla="*/ 0 w 4"/>
                <a:gd name="T7" fmla="*/ 3 h 93"/>
                <a:gd name="T8" fmla="*/ 0 w 4"/>
                <a:gd name="T9" fmla="*/ 0 h 93"/>
                <a:gd name="T10" fmla="*/ 4 w 4"/>
                <a:gd name="T11" fmla="*/ 3 h 93"/>
                <a:gd name="T12" fmla="*/ 4 w 4"/>
                <a:gd name="T13" fmla="*/ 93 h 93"/>
                <a:gd name="T14" fmla="*/ 0 w 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3">
                  <a:moveTo>
                    <a:pt x="0" y="93"/>
                  </a:moveTo>
                  <a:lnTo>
                    <a:pt x="0" y="93"/>
                  </a:lnTo>
                  <a:lnTo>
                    <a:pt x="0" y="93"/>
                  </a:lnTo>
                  <a:lnTo>
                    <a:pt x="0" y="3"/>
                  </a:lnTo>
                  <a:lnTo>
                    <a:pt x="0" y="0"/>
                  </a:lnTo>
                  <a:lnTo>
                    <a:pt x="4" y="3"/>
                  </a:lnTo>
                  <a:lnTo>
                    <a:pt x="4" y="93"/>
                  </a:lnTo>
                  <a:lnTo>
                    <a:pt x="0"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27" name="íṧḷïḑè"/>
            <p:cNvSpPr/>
            <p:nvPr/>
          </p:nvSpPr>
          <p:spPr bwMode="auto">
            <a:xfrm>
              <a:off x="4894263" y="2343151"/>
              <a:ext cx="87313" cy="11113"/>
            </a:xfrm>
            <a:custGeom>
              <a:avLst/>
              <a:gdLst>
                <a:gd name="T0" fmla="*/ 15 w 16"/>
                <a:gd name="T1" fmla="*/ 2 h 2"/>
                <a:gd name="T2" fmla="*/ 1 w 16"/>
                <a:gd name="T3" fmla="*/ 2 h 2"/>
                <a:gd name="T4" fmla="*/ 0 w 16"/>
                <a:gd name="T5" fmla="*/ 1 h 2"/>
                <a:gd name="T6" fmla="*/ 1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1" y="2"/>
                    <a:pt x="1" y="2"/>
                    <a:pt x="1" y="2"/>
                  </a:cubicBezTo>
                  <a:cubicBezTo>
                    <a:pt x="1" y="2"/>
                    <a:pt x="0" y="2"/>
                    <a:pt x="0" y="1"/>
                  </a:cubicBezTo>
                  <a:cubicBezTo>
                    <a:pt x="0" y="0"/>
                    <a:pt x="1" y="0"/>
                    <a:pt x="1" y="0"/>
                  </a:cubicBezTo>
                  <a:cubicBezTo>
                    <a:pt x="15" y="0"/>
                    <a:pt x="15" y="0"/>
                    <a:pt x="15" y="0"/>
                  </a:cubicBezTo>
                  <a:cubicBezTo>
                    <a:pt x="16" y="0"/>
                    <a:pt x="16" y="0"/>
                    <a:pt x="16" y="1"/>
                  </a:cubicBezTo>
                  <a:cubicBezTo>
                    <a:pt x="16" y="2"/>
                    <a:pt x="16"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28" name="î$lîḍê"/>
            <p:cNvSpPr/>
            <p:nvPr/>
          </p:nvSpPr>
          <p:spPr bwMode="auto">
            <a:xfrm>
              <a:off x="4495800" y="1978026"/>
              <a:ext cx="98425" cy="60325"/>
            </a:xfrm>
            <a:custGeom>
              <a:avLst/>
              <a:gdLst>
                <a:gd name="T0" fmla="*/ 18 w 18"/>
                <a:gd name="T1" fmla="*/ 10 h 11"/>
                <a:gd name="T2" fmla="*/ 14 w 18"/>
                <a:gd name="T3" fmla="*/ 6 h 11"/>
                <a:gd name="T4" fmla="*/ 14 w 18"/>
                <a:gd name="T5" fmla="*/ 6 h 11"/>
                <a:gd name="T6" fmla="*/ 14 w 18"/>
                <a:gd name="T7" fmla="*/ 6 h 11"/>
                <a:gd name="T8" fmla="*/ 14 w 18"/>
                <a:gd name="T9" fmla="*/ 6 h 11"/>
                <a:gd name="T10" fmla="*/ 13 w 18"/>
                <a:gd name="T11" fmla="*/ 5 h 11"/>
                <a:gd name="T12" fmla="*/ 13 w 18"/>
                <a:gd name="T13" fmla="*/ 5 h 11"/>
                <a:gd name="T14" fmla="*/ 13 w 18"/>
                <a:gd name="T15" fmla="*/ 5 h 11"/>
                <a:gd name="T16" fmla="*/ 13 w 18"/>
                <a:gd name="T17" fmla="*/ 5 h 11"/>
                <a:gd name="T18" fmla="*/ 15 w 18"/>
                <a:gd name="T19" fmla="*/ 3 h 11"/>
                <a:gd name="T20" fmla="*/ 18 w 18"/>
                <a:gd name="T21" fmla="*/ 1 h 11"/>
                <a:gd name="T22" fmla="*/ 18 w 18"/>
                <a:gd name="T23" fmla="*/ 0 h 11"/>
                <a:gd name="T24" fmla="*/ 17 w 18"/>
                <a:gd name="T25" fmla="*/ 0 h 11"/>
                <a:gd name="T26" fmla="*/ 11 w 18"/>
                <a:gd name="T27" fmla="*/ 0 h 11"/>
                <a:gd name="T28" fmla="*/ 5 w 18"/>
                <a:gd name="T29" fmla="*/ 0 h 11"/>
                <a:gd name="T30" fmla="*/ 1 w 18"/>
                <a:gd name="T31" fmla="*/ 0 h 11"/>
                <a:gd name="T32" fmla="*/ 1 w 18"/>
                <a:gd name="T33" fmla="*/ 0 h 11"/>
                <a:gd name="T34" fmla="*/ 0 w 18"/>
                <a:gd name="T35" fmla="*/ 1 h 11"/>
                <a:gd name="T36" fmla="*/ 1 w 18"/>
                <a:gd name="T37" fmla="*/ 8 h 11"/>
                <a:gd name="T38" fmla="*/ 1 w 18"/>
                <a:gd name="T39" fmla="*/ 10 h 11"/>
                <a:gd name="T40" fmla="*/ 1 w 18"/>
                <a:gd name="T41" fmla="*/ 10 h 11"/>
                <a:gd name="T42" fmla="*/ 8 w 18"/>
                <a:gd name="T43" fmla="*/ 10 h 11"/>
                <a:gd name="T44" fmla="*/ 14 w 18"/>
                <a:gd name="T45" fmla="*/ 11 h 11"/>
                <a:gd name="T46" fmla="*/ 18 w 18"/>
                <a:gd name="T47" fmla="*/ 11 h 11"/>
                <a:gd name="T48" fmla="*/ 18 w 18"/>
                <a:gd name="T4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11">
                  <a:moveTo>
                    <a:pt x="18" y="10"/>
                  </a:moveTo>
                  <a:cubicBezTo>
                    <a:pt x="17" y="8"/>
                    <a:pt x="15" y="7"/>
                    <a:pt x="14" y="6"/>
                  </a:cubicBezTo>
                  <a:cubicBezTo>
                    <a:pt x="14" y="6"/>
                    <a:pt x="14" y="6"/>
                    <a:pt x="14" y="6"/>
                  </a:cubicBezTo>
                  <a:cubicBezTo>
                    <a:pt x="14" y="6"/>
                    <a:pt x="14" y="6"/>
                    <a:pt x="14" y="6"/>
                  </a:cubicBezTo>
                  <a:cubicBezTo>
                    <a:pt x="14" y="6"/>
                    <a:pt x="14" y="6"/>
                    <a:pt x="14" y="6"/>
                  </a:cubicBezTo>
                  <a:cubicBezTo>
                    <a:pt x="13" y="5"/>
                    <a:pt x="13" y="5"/>
                    <a:pt x="13" y="5"/>
                  </a:cubicBezTo>
                  <a:cubicBezTo>
                    <a:pt x="13" y="5"/>
                    <a:pt x="13" y="5"/>
                    <a:pt x="13" y="5"/>
                  </a:cubicBezTo>
                  <a:cubicBezTo>
                    <a:pt x="13" y="5"/>
                    <a:pt x="13" y="5"/>
                    <a:pt x="13" y="5"/>
                  </a:cubicBezTo>
                  <a:cubicBezTo>
                    <a:pt x="13" y="5"/>
                    <a:pt x="13" y="5"/>
                    <a:pt x="13" y="5"/>
                  </a:cubicBezTo>
                  <a:cubicBezTo>
                    <a:pt x="13" y="4"/>
                    <a:pt x="14" y="4"/>
                    <a:pt x="15" y="3"/>
                  </a:cubicBezTo>
                  <a:cubicBezTo>
                    <a:pt x="16" y="3"/>
                    <a:pt x="17" y="2"/>
                    <a:pt x="18" y="1"/>
                  </a:cubicBezTo>
                  <a:cubicBezTo>
                    <a:pt x="18" y="0"/>
                    <a:pt x="18" y="0"/>
                    <a:pt x="18" y="0"/>
                  </a:cubicBezTo>
                  <a:cubicBezTo>
                    <a:pt x="17" y="0"/>
                    <a:pt x="17" y="0"/>
                    <a:pt x="17" y="0"/>
                  </a:cubicBezTo>
                  <a:cubicBezTo>
                    <a:pt x="15" y="0"/>
                    <a:pt x="13" y="0"/>
                    <a:pt x="11" y="0"/>
                  </a:cubicBezTo>
                  <a:cubicBezTo>
                    <a:pt x="9" y="0"/>
                    <a:pt x="7" y="0"/>
                    <a:pt x="5" y="0"/>
                  </a:cubicBezTo>
                  <a:cubicBezTo>
                    <a:pt x="3" y="0"/>
                    <a:pt x="2" y="0"/>
                    <a:pt x="1" y="0"/>
                  </a:cubicBezTo>
                  <a:cubicBezTo>
                    <a:pt x="1" y="0"/>
                    <a:pt x="1" y="0"/>
                    <a:pt x="1" y="0"/>
                  </a:cubicBezTo>
                  <a:cubicBezTo>
                    <a:pt x="0" y="1"/>
                    <a:pt x="0" y="1"/>
                    <a:pt x="0" y="1"/>
                  </a:cubicBezTo>
                  <a:cubicBezTo>
                    <a:pt x="0" y="3"/>
                    <a:pt x="1" y="5"/>
                    <a:pt x="1" y="8"/>
                  </a:cubicBezTo>
                  <a:cubicBezTo>
                    <a:pt x="1" y="8"/>
                    <a:pt x="1" y="9"/>
                    <a:pt x="1" y="10"/>
                  </a:cubicBezTo>
                  <a:cubicBezTo>
                    <a:pt x="1" y="10"/>
                    <a:pt x="1" y="10"/>
                    <a:pt x="1" y="10"/>
                  </a:cubicBezTo>
                  <a:cubicBezTo>
                    <a:pt x="3" y="10"/>
                    <a:pt x="5" y="10"/>
                    <a:pt x="8" y="10"/>
                  </a:cubicBezTo>
                  <a:cubicBezTo>
                    <a:pt x="10" y="10"/>
                    <a:pt x="12" y="10"/>
                    <a:pt x="14" y="11"/>
                  </a:cubicBezTo>
                  <a:cubicBezTo>
                    <a:pt x="15" y="11"/>
                    <a:pt x="16" y="11"/>
                    <a:pt x="18" y="11"/>
                  </a:cubicBezTo>
                  <a:cubicBezTo>
                    <a:pt x="18" y="11"/>
                    <a:pt x="18"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29" name="íṧḷiḑê"/>
            <p:cNvSpPr/>
            <p:nvPr/>
          </p:nvSpPr>
          <p:spPr bwMode="auto">
            <a:xfrm>
              <a:off x="4464050" y="1966913"/>
              <a:ext cx="76200" cy="60325"/>
            </a:xfrm>
            <a:custGeom>
              <a:avLst/>
              <a:gdLst>
                <a:gd name="T0" fmla="*/ 14 w 14"/>
                <a:gd name="T1" fmla="*/ 4 h 11"/>
                <a:gd name="T2" fmla="*/ 14 w 14"/>
                <a:gd name="T3" fmla="*/ 3 h 11"/>
                <a:gd name="T4" fmla="*/ 13 w 14"/>
                <a:gd name="T5" fmla="*/ 2 h 11"/>
                <a:gd name="T6" fmla="*/ 13 w 14"/>
                <a:gd name="T7" fmla="*/ 1 h 11"/>
                <a:gd name="T8" fmla="*/ 13 w 14"/>
                <a:gd name="T9" fmla="*/ 0 h 11"/>
                <a:gd name="T10" fmla="*/ 12 w 14"/>
                <a:gd name="T11" fmla="*/ 0 h 11"/>
                <a:gd name="T12" fmla="*/ 11 w 14"/>
                <a:gd name="T13" fmla="*/ 0 h 11"/>
                <a:gd name="T14" fmla="*/ 5 w 14"/>
                <a:gd name="T15" fmla="*/ 0 h 11"/>
                <a:gd name="T16" fmla="*/ 2 w 14"/>
                <a:gd name="T17" fmla="*/ 0 h 11"/>
                <a:gd name="T18" fmla="*/ 1 w 14"/>
                <a:gd name="T19" fmla="*/ 1 h 11"/>
                <a:gd name="T20" fmla="*/ 0 w 14"/>
                <a:gd name="T21" fmla="*/ 2 h 11"/>
                <a:gd name="T22" fmla="*/ 0 w 14"/>
                <a:gd name="T23" fmla="*/ 7 h 11"/>
                <a:gd name="T24" fmla="*/ 0 w 14"/>
                <a:gd name="T25" fmla="*/ 9 h 11"/>
                <a:gd name="T26" fmla="*/ 0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3"/>
                  </a:cubicBezTo>
                  <a:cubicBezTo>
                    <a:pt x="13" y="2"/>
                    <a:pt x="13" y="2"/>
                    <a:pt x="13" y="2"/>
                  </a:cubicBezTo>
                  <a:cubicBezTo>
                    <a:pt x="13" y="1"/>
                    <a:pt x="13" y="1"/>
                    <a:pt x="13" y="1"/>
                  </a:cubicBezTo>
                  <a:cubicBezTo>
                    <a:pt x="13" y="0"/>
                    <a:pt x="13" y="0"/>
                    <a:pt x="13" y="0"/>
                  </a:cubicBezTo>
                  <a:cubicBezTo>
                    <a:pt x="12" y="0"/>
                    <a:pt x="12" y="0"/>
                    <a:pt x="12" y="0"/>
                  </a:cubicBezTo>
                  <a:cubicBezTo>
                    <a:pt x="12" y="0"/>
                    <a:pt x="11" y="0"/>
                    <a:pt x="11" y="0"/>
                  </a:cubicBezTo>
                  <a:cubicBezTo>
                    <a:pt x="9" y="0"/>
                    <a:pt x="7" y="0"/>
                    <a:pt x="5" y="0"/>
                  </a:cubicBezTo>
                  <a:cubicBezTo>
                    <a:pt x="4" y="0"/>
                    <a:pt x="3" y="0"/>
                    <a:pt x="2" y="0"/>
                  </a:cubicBezTo>
                  <a:cubicBezTo>
                    <a:pt x="1" y="0"/>
                    <a:pt x="1" y="0"/>
                    <a:pt x="1" y="1"/>
                  </a:cubicBezTo>
                  <a:cubicBezTo>
                    <a:pt x="0" y="1"/>
                    <a:pt x="0" y="2"/>
                    <a:pt x="0" y="2"/>
                  </a:cubicBezTo>
                  <a:cubicBezTo>
                    <a:pt x="0" y="4"/>
                    <a:pt x="0" y="6"/>
                    <a:pt x="0" y="7"/>
                  </a:cubicBezTo>
                  <a:cubicBezTo>
                    <a:pt x="0" y="8"/>
                    <a:pt x="0" y="8"/>
                    <a:pt x="0" y="9"/>
                  </a:cubicBezTo>
                  <a:cubicBezTo>
                    <a:pt x="0" y="10"/>
                    <a:pt x="0" y="10"/>
                    <a:pt x="0" y="10"/>
                  </a:cubicBezTo>
                  <a:cubicBezTo>
                    <a:pt x="0" y="11"/>
                    <a:pt x="0" y="11"/>
                    <a:pt x="1" y="11"/>
                  </a:cubicBezTo>
                  <a:cubicBezTo>
                    <a:pt x="2" y="11"/>
                    <a:pt x="2" y="11"/>
                    <a:pt x="2" y="11"/>
                  </a:cubicBezTo>
                  <a:cubicBezTo>
                    <a:pt x="3" y="11"/>
                    <a:pt x="3" y="11"/>
                    <a:pt x="3" y="11"/>
                  </a:cubicBezTo>
                  <a:cubicBezTo>
                    <a:pt x="3" y="11"/>
                    <a:pt x="4" y="11"/>
                    <a:pt x="5" y="11"/>
                  </a:cubicBezTo>
                  <a:cubicBezTo>
                    <a:pt x="6" y="11"/>
                    <a:pt x="7" y="11"/>
                    <a:pt x="9" y="11"/>
                  </a:cubicBezTo>
                  <a:cubicBezTo>
                    <a:pt x="10"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30" name="îšľíde"/>
            <p:cNvSpPr/>
            <p:nvPr/>
          </p:nvSpPr>
          <p:spPr bwMode="auto">
            <a:xfrm>
              <a:off x="4425950" y="2108201"/>
              <a:ext cx="69850" cy="28575"/>
            </a:xfrm>
            <a:custGeom>
              <a:avLst/>
              <a:gdLst>
                <a:gd name="T0" fmla="*/ 1 w 13"/>
                <a:gd name="T1" fmla="*/ 5 h 5"/>
                <a:gd name="T2" fmla="*/ 1 w 13"/>
                <a:gd name="T3" fmla="*/ 4 h 5"/>
                <a:gd name="T4" fmla="*/ 6 w 13"/>
                <a:gd name="T5" fmla="*/ 0 h 5"/>
                <a:gd name="T6" fmla="*/ 8 w 13"/>
                <a:gd name="T7" fmla="*/ 0 h 5"/>
                <a:gd name="T8" fmla="*/ 8 w 13"/>
                <a:gd name="T9" fmla="*/ 0 h 5"/>
                <a:gd name="T10" fmla="*/ 13 w 13"/>
                <a:gd name="T11" fmla="*/ 4 h 5"/>
                <a:gd name="T12" fmla="*/ 12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0" y="5"/>
                    <a:pt x="0" y="4"/>
                    <a:pt x="1" y="4"/>
                  </a:cubicBezTo>
                  <a:cubicBezTo>
                    <a:pt x="6" y="0"/>
                    <a:pt x="6" y="0"/>
                    <a:pt x="6" y="0"/>
                  </a:cubicBezTo>
                  <a:cubicBezTo>
                    <a:pt x="7" y="0"/>
                    <a:pt x="7" y="0"/>
                    <a:pt x="8" y="0"/>
                  </a:cubicBezTo>
                  <a:cubicBezTo>
                    <a:pt x="8" y="0"/>
                    <a:pt x="8" y="0"/>
                    <a:pt x="8" y="0"/>
                  </a:cubicBezTo>
                  <a:cubicBezTo>
                    <a:pt x="13" y="4"/>
                    <a:pt x="13" y="4"/>
                    <a:pt x="13" y="4"/>
                  </a:cubicBezTo>
                  <a:cubicBezTo>
                    <a:pt x="13" y="4"/>
                    <a:pt x="13" y="5"/>
                    <a:pt x="12"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31" name="iṥḷïḍê"/>
            <p:cNvSpPr/>
            <p:nvPr/>
          </p:nvSpPr>
          <p:spPr bwMode="auto">
            <a:xfrm>
              <a:off x="4457700" y="1966913"/>
              <a:ext cx="11113" cy="147638"/>
            </a:xfrm>
            <a:custGeom>
              <a:avLst/>
              <a:gdLst>
                <a:gd name="T0" fmla="*/ 4 w 7"/>
                <a:gd name="T1" fmla="*/ 93 h 93"/>
                <a:gd name="T2" fmla="*/ 4 w 7"/>
                <a:gd name="T3" fmla="*/ 93 h 93"/>
                <a:gd name="T4" fmla="*/ 0 w 7"/>
                <a:gd name="T5" fmla="*/ 93 h 93"/>
                <a:gd name="T6" fmla="*/ 0 w 7"/>
                <a:gd name="T7" fmla="*/ 0 h 93"/>
                <a:gd name="T8" fmla="*/ 4 w 7"/>
                <a:gd name="T9" fmla="*/ 0 h 93"/>
                <a:gd name="T10" fmla="*/ 7 w 7"/>
                <a:gd name="T11" fmla="*/ 0 h 93"/>
                <a:gd name="T12" fmla="*/ 7 w 7"/>
                <a:gd name="T13" fmla="*/ 93 h 93"/>
                <a:gd name="T14" fmla="*/ 4 w 7"/>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3">
                  <a:moveTo>
                    <a:pt x="4" y="93"/>
                  </a:moveTo>
                  <a:lnTo>
                    <a:pt x="4" y="93"/>
                  </a:lnTo>
                  <a:lnTo>
                    <a:pt x="0" y="93"/>
                  </a:lnTo>
                  <a:lnTo>
                    <a:pt x="0" y="0"/>
                  </a:lnTo>
                  <a:lnTo>
                    <a:pt x="4" y="0"/>
                  </a:lnTo>
                  <a:lnTo>
                    <a:pt x="7" y="0"/>
                  </a:lnTo>
                  <a:lnTo>
                    <a:pt x="7" y="93"/>
                  </a:lnTo>
                  <a:lnTo>
                    <a:pt x="4"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32" name="îšḻiďe"/>
            <p:cNvSpPr/>
            <p:nvPr/>
          </p:nvSpPr>
          <p:spPr bwMode="auto">
            <a:xfrm>
              <a:off x="4419600" y="2130426"/>
              <a:ext cx="87313" cy="11113"/>
            </a:xfrm>
            <a:custGeom>
              <a:avLst/>
              <a:gdLst>
                <a:gd name="T0" fmla="*/ 15 w 16"/>
                <a:gd name="T1" fmla="*/ 2 h 2"/>
                <a:gd name="T2" fmla="*/ 1 w 16"/>
                <a:gd name="T3" fmla="*/ 2 h 2"/>
                <a:gd name="T4" fmla="*/ 0 w 16"/>
                <a:gd name="T5" fmla="*/ 1 h 2"/>
                <a:gd name="T6" fmla="*/ 1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1" y="2"/>
                    <a:pt x="1" y="2"/>
                    <a:pt x="1" y="2"/>
                  </a:cubicBezTo>
                  <a:cubicBezTo>
                    <a:pt x="0" y="2"/>
                    <a:pt x="0" y="1"/>
                    <a:pt x="0" y="1"/>
                  </a:cubicBezTo>
                  <a:cubicBezTo>
                    <a:pt x="0" y="0"/>
                    <a:pt x="0" y="0"/>
                    <a:pt x="1" y="0"/>
                  </a:cubicBezTo>
                  <a:cubicBezTo>
                    <a:pt x="15" y="0"/>
                    <a:pt x="15" y="0"/>
                    <a:pt x="15" y="0"/>
                  </a:cubicBezTo>
                  <a:cubicBezTo>
                    <a:pt x="16" y="0"/>
                    <a:pt x="16" y="0"/>
                    <a:pt x="16" y="1"/>
                  </a:cubicBezTo>
                  <a:cubicBezTo>
                    <a:pt x="16" y="1"/>
                    <a:pt x="16"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33" name="îslíḓé"/>
            <p:cNvSpPr/>
            <p:nvPr/>
          </p:nvSpPr>
          <p:spPr bwMode="auto">
            <a:xfrm>
              <a:off x="4845050" y="1531938"/>
              <a:ext cx="98425" cy="60325"/>
            </a:xfrm>
            <a:custGeom>
              <a:avLst/>
              <a:gdLst>
                <a:gd name="T0" fmla="*/ 18 w 18"/>
                <a:gd name="T1" fmla="*/ 10 h 11"/>
                <a:gd name="T2" fmla="*/ 14 w 18"/>
                <a:gd name="T3" fmla="*/ 6 h 11"/>
                <a:gd name="T4" fmla="*/ 14 w 18"/>
                <a:gd name="T5" fmla="*/ 6 h 11"/>
                <a:gd name="T6" fmla="*/ 14 w 18"/>
                <a:gd name="T7" fmla="*/ 6 h 11"/>
                <a:gd name="T8" fmla="*/ 13 w 18"/>
                <a:gd name="T9" fmla="*/ 6 h 11"/>
                <a:gd name="T10" fmla="*/ 13 w 18"/>
                <a:gd name="T11" fmla="*/ 6 h 11"/>
                <a:gd name="T12" fmla="*/ 13 w 18"/>
                <a:gd name="T13" fmla="*/ 5 h 11"/>
                <a:gd name="T14" fmla="*/ 12 w 18"/>
                <a:gd name="T15" fmla="*/ 5 h 11"/>
                <a:gd name="T16" fmla="*/ 12 w 18"/>
                <a:gd name="T17" fmla="*/ 5 h 11"/>
                <a:gd name="T18" fmla="*/ 12 w 18"/>
                <a:gd name="T19" fmla="*/ 5 h 11"/>
                <a:gd name="T20" fmla="*/ 15 w 18"/>
                <a:gd name="T21" fmla="*/ 3 h 11"/>
                <a:gd name="T22" fmla="*/ 18 w 18"/>
                <a:gd name="T23" fmla="*/ 1 h 11"/>
                <a:gd name="T24" fmla="*/ 18 w 18"/>
                <a:gd name="T25" fmla="*/ 0 h 11"/>
                <a:gd name="T26" fmla="*/ 17 w 18"/>
                <a:gd name="T27" fmla="*/ 0 h 11"/>
                <a:gd name="T28" fmla="*/ 11 w 18"/>
                <a:gd name="T29" fmla="*/ 0 h 11"/>
                <a:gd name="T30" fmla="*/ 4 w 18"/>
                <a:gd name="T31" fmla="*/ 0 h 11"/>
                <a:gd name="T32" fmla="*/ 1 w 18"/>
                <a:gd name="T33" fmla="*/ 0 h 11"/>
                <a:gd name="T34" fmla="*/ 0 w 18"/>
                <a:gd name="T35" fmla="*/ 0 h 11"/>
                <a:gd name="T36" fmla="*/ 0 w 18"/>
                <a:gd name="T37" fmla="*/ 1 h 11"/>
                <a:gd name="T38" fmla="*/ 0 w 18"/>
                <a:gd name="T39" fmla="*/ 8 h 11"/>
                <a:gd name="T40" fmla="*/ 0 w 18"/>
                <a:gd name="T41" fmla="*/ 9 h 11"/>
                <a:gd name="T42" fmla="*/ 1 w 18"/>
                <a:gd name="T43" fmla="*/ 10 h 11"/>
                <a:gd name="T44" fmla="*/ 7 w 18"/>
                <a:gd name="T45" fmla="*/ 10 h 11"/>
                <a:gd name="T46" fmla="*/ 14 w 18"/>
                <a:gd name="T47" fmla="*/ 10 h 11"/>
                <a:gd name="T48" fmla="*/ 17 w 18"/>
                <a:gd name="T49" fmla="*/ 11 h 11"/>
                <a:gd name="T50" fmla="*/ 18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8" y="10"/>
                  </a:moveTo>
                  <a:cubicBezTo>
                    <a:pt x="17" y="8"/>
                    <a:pt x="15" y="7"/>
                    <a:pt x="14" y="6"/>
                  </a:cubicBezTo>
                  <a:cubicBezTo>
                    <a:pt x="14" y="6"/>
                    <a:pt x="14" y="6"/>
                    <a:pt x="14" y="6"/>
                  </a:cubicBezTo>
                  <a:cubicBezTo>
                    <a:pt x="14" y="6"/>
                    <a:pt x="14" y="6"/>
                    <a:pt x="14" y="6"/>
                  </a:cubicBezTo>
                  <a:cubicBezTo>
                    <a:pt x="13" y="6"/>
                    <a:pt x="13" y="6"/>
                    <a:pt x="13" y="6"/>
                  </a:cubicBezTo>
                  <a:cubicBezTo>
                    <a:pt x="13" y="6"/>
                    <a:pt x="13" y="6"/>
                    <a:pt x="13" y="6"/>
                  </a:cubicBezTo>
                  <a:cubicBezTo>
                    <a:pt x="13" y="5"/>
                    <a:pt x="13" y="5"/>
                    <a:pt x="13" y="5"/>
                  </a:cubicBezTo>
                  <a:cubicBezTo>
                    <a:pt x="12" y="5"/>
                    <a:pt x="12" y="5"/>
                    <a:pt x="12" y="5"/>
                  </a:cubicBezTo>
                  <a:cubicBezTo>
                    <a:pt x="12" y="5"/>
                    <a:pt x="12" y="5"/>
                    <a:pt x="12" y="5"/>
                  </a:cubicBezTo>
                  <a:cubicBezTo>
                    <a:pt x="12" y="5"/>
                    <a:pt x="12" y="5"/>
                    <a:pt x="12" y="5"/>
                  </a:cubicBezTo>
                  <a:cubicBezTo>
                    <a:pt x="13" y="4"/>
                    <a:pt x="14" y="4"/>
                    <a:pt x="15" y="3"/>
                  </a:cubicBezTo>
                  <a:cubicBezTo>
                    <a:pt x="16" y="3"/>
                    <a:pt x="17" y="2"/>
                    <a:pt x="18" y="1"/>
                  </a:cubicBezTo>
                  <a:cubicBezTo>
                    <a:pt x="18" y="0"/>
                    <a:pt x="18" y="0"/>
                    <a:pt x="18" y="0"/>
                  </a:cubicBezTo>
                  <a:cubicBezTo>
                    <a:pt x="17" y="0"/>
                    <a:pt x="17" y="0"/>
                    <a:pt x="17" y="0"/>
                  </a:cubicBezTo>
                  <a:cubicBezTo>
                    <a:pt x="15" y="0"/>
                    <a:pt x="13" y="0"/>
                    <a:pt x="11" y="0"/>
                  </a:cubicBezTo>
                  <a:cubicBezTo>
                    <a:pt x="8" y="0"/>
                    <a:pt x="6" y="0"/>
                    <a:pt x="4" y="0"/>
                  </a:cubicBezTo>
                  <a:cubicBezTo>
                    <a:pt x="3" y="0"/>
                    <a:pt x="2" y="0"/>
                    <a:pt x="1" y="0"/>
                  </a:cubicBezTo>
                  <a:cubicBezTo>
                    <a:pt x="0" y="0"/>
                    <a:pt x="0" y="0"/>
                    <a:pt x="0" y="0"/>
                  </a:cubicBezTo>
                  <a:cubicBezTo>
                    <a:pt x="0" y="1"/>
                    <a:pt x="0" y="1"/>
                    <a:pt x="0" y="1"/>
                  </a:cubicBezTo>
                  <a:cubicBezTo>
                    <a:pt x="0" y="3"/>
                    <a:pt x="0" y="5"/>
                    <a:pt x="0" y="8"/>
                  </a:cubicBezTo>
                  <a:cubicBezTo>
                    <a:pt x="0" y="8"/>
                    <a:pt x="0" y="9"/>
                    <a:pt x="0" y="9"/>
                  </a:cubicBezTo>
                  <a:cubicBezTo>
                    <a:pt x="1" y="10"/>
                    <a:pt x="1" y="10"/>
                    <a:pt x="1" y="10"/>
                  </a:cubicBezTo>
                  <a:cubicBezTo>
                    <a:pt x="3" y="10"/>
                    <a:pt x="5" y="10"/>
                    <a:pt x="7" y="10"/>
                  </a:cubicBezTo>
                  <a:cubicBezTo>
                    <a:pt x="9" y="10"/>
                    <a:pt x="12" y="10"/>
                    <a:pt x="14" y="10"/>
                  </a:cubicBezTo>
                  <a:cubicBezTo>
                    <a:pt x="15" y="11"/>
                    <a:pt x="16" y="11"/>
                    <a:pt x="17" y="11"/>
                  </a:cubicBezTo>
                  <a:cubicBezTo>
                    <a:pt x="18" y="11"/>
                    <a:pt x="18" y="10"/>
                    <a:pt x="18"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34" name="íśḻïḋè"/>
            <p:cNvSpPr/>
            <p:nvPr/>
          </p:nvSpPr>
          <p:spPr bwMode="auto">
            <a:xfrm>
              <a:off x="4811713" y="1520826"/>
              <a:ext cx="71438" cy="60325"/>
            </a:xfrm>
            <a:custGeom>
              <a:avLst/>
              <a:gdLst>
                <a:gd name="T0" fmla="*/ 13 w 13"/>
                <a:gd name="T1" fmla="*/ 4 h 11"/>
                <a:gd name="T2" fmla="*/ 13 w 13"/>
                <a:gd name="T3" fmla="*/ 2 h 11"/>
                <a:gd name="T4" fmla="*/ 13 w 13"/>
                <a:gd name="T5" fmla="*/ 2 h 11"/>
                <a:gd name="T6" fmla="*/ 13 w 13"/>
                <a:gd name="T7" fmla="*/ 1 h 11"/>
                <a:gd name="T8" fmla="*/ 12 w 13"/>
                <a:gd name="T9" fmla="*/ 0 h 11"/>
                <a:gd name="T10" fmla="*/ 12 w 13"/>
                <a:gd name="T11" fmla="*/ 0 h 11"/>
                <a:gd name="T12" fmla="*/ 10 w 13"/>
                <a:gd name="T13" fmla="*/ 0 h 11"/>
                <a:gd name="T14" fmla="*/ 4 w 13"/>
                <a:gd name="T15" fmla="*/ 0 h 11"/>
                <a:gd name="T16" fmla="*/ 2 w 13"/>
                <a:gd name="T17" fmla="*/ 0 h 11"/>
                <a:gd name="T18" fmla="*/ 0 w 13"/>
                <a:gd name="T19" fmla="*/ 1 h 11"/>
                <a:gd name="T20" fmla="*/ 0 w 13"/>
                <a:gd name="T21" fmla="*/ 2 h 11"/>
                <a:gd name="T22" fmla="*/ 0 w 13"/>
                <a:gd name="T23" fmla="*/ 7 h 11"/>
                <a:gd name="T24" fmla="*/ 0 w 13"/>
                <a:gd name="T25" fmla="*/ 9 h 11"/>
                <a:gd name="T26" fmla="*/ 0 w 13"/>
                <a:gd name="T27" fmla="*/ 10 h 11"/>
                <a:gd name="T28" fmla="*/ 0 w 13"/>
                <a:gd name="T29" fmla="*/ 11 h 11"/>
                <a:gd name="T30" fmla="*/ 1 w 13"/>
                <a:gd name="T31" fmla="*/ 11 h 11"/>
                <a:gd name="T32" fmla="*/ 2 w 13"/>
                <a:gd name="T33" fmla="*/ 11 h 11"/>
                <a:gd name="T34" fmla="*/ 4 w 13"/>
                <a:gd name="T35" fmla="*/ 11 h 11"/>
                <a:gd name="T36" fmla="*/ 8 w 13"/>
                <a:gd name="T37" fmla="*/ 11 h 11"/>
                <a:gd name="T38" fmla="*/ 13 w 13"/>
                <a:gd name="T39" fmla="*/ 11 h 11"/>
                <a:gd name="T40" fmla="*/ 13 w 13"/>
                <a:gd name="T41" fmla="*/ 10 h 11"/>
                <a:gd name="T42" fmla="*/ 13 w 13"/>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1">
                  <a:moveTo>
                    <a:pt x="13" y="4"/>
                  </a:moveTo>
                  <a:cubicBezTo>
                    <a:pt x="13" y="4"/>
                    <a:pt x="13" y="3"/>
                    <a:pt x="13" y="2"/>
                  </a:cubicBezTo>
                  <a:cubicBezTo>
                    <a:pt x="13" y="2"/>
                    <a:pt x="13" y="2"/>
                    <a:pt x="13" y="2"/>
                  </a:cubicBezTo>
                  <a:cubicBezTo>
                    <a:pt x="13" y="1"/>
                    <a:pt x="13" y="1"/>
                    <a:pt x="13" y="1"/>
                  </a:cubicBezTo>
                  <a:cubicBezTo>
                    <a:pt x="12" y="0"/>
                    <a:pt x="12" y="0"/>
                    <a:pt x="12" y="0"/>
                  </a:cubicBezTo>
                  <a:cubicBezTo>
                    <a:pt x="12" y="0"/>
                    <a:pt x="12" y="0"/>
                    <a:pt x="12" y="0"/>
                  </a:cubicBezTo>
                  <a:cubicBezTo>
                    <a:pt x="11" y="0"/>
                    <a:pt x="11" y="0"/>
                    <a:pt x="10" y="0"/>
                  </a:cubicBezTo>
                  <a:cubicBezTo>
                    <a:pt x="8" y="0"/>
                    <a:pt x="6" y="0"/>
                    <a:pt x="4" y="0"/>
                  </a:cubicBezTo>
                  <a:cubicBezTo>
                    <a:pt x="3" y="0"/>
                    <a:pt x="3" y="0"/>
                    <a:pt x="2" y="0"/>
                  </a:cubicBezTo>
                  <a:cubicBezTo>
                    <a:pt x="1" y="0"/>
                    <a:pt x="1" y="0"/>
                    <a:pt x="0" y="1"/>
                  </a:cubicBezTo>
                  <a:cubicBezTo>
                    <a:pt x="0" y="1"/>
                    <a:pt x="0" y="2"/>
                    <a:pt x="0" y="2"/>
                  </a:cubicBezTo>
                  <a:cubicBezTo>
                    <a:pt x="0" y="4"/>
                    <a:pt x="0" y="6"/>
                    <a:pt x="0" y="7"/>
                  </a:cubicBezTo>
                  <a:cubicBezTo>
                    <a:pt x="0" y="8"/>
                    <a:pt x="0" y="8"/>
                    <a:pt x="0" y="9"/>
                  </a:cubicBezTo>
                  <a:cubicBezTo>
                    <a:pt x="0" y="10"/>
                    <a:pt x="0" y="10"/>
                    <a:pt x="0" y="10"/>
                  </a:cubicBezTo>
                  <a:cubicBezTo>
                    <a:pt x="0" y="10"/>
                    <a:pt x="0" y="11"/>
                    <a:pt x="0" y="11"/>
                  </a:cubicBezTo>
                  <a:cubicBezTo>
                    <a:pt x="1" y="11"/>
                    <a:pt x="1" y="11"/>
                    <a:pt x="1" y="11"/>
                  </a:cubicBezTo>
                  <a:cubicBezTo>
                    <a:pt x="2" y="11"/>
                    <a:pt x="2" y="11"/>
                    <a:pt x="2" y="11"/>
                  </a:cubicBezTo>
                  <a:cubicBezTo>
                    <a:pt x="3" y="11"/>
                    <a:pt x="4" y="11"/>
                    <a:pt x="4" y="11"/>
                  </a:cubicBezTo>
                  <a:cubicBezTo>
                    <a:pt x="6" y="11"/>
                    <a:pt x="7" y="11"/>
                    <a:pt x="8" y="11"/>
                  </a:cubicBezTo>
                  <a:cubicBezTo>
                    <a:pt x="10" y="11"/>
                    <a:pt x="11" y="11"/>
                    <a:pt x="13" y="11"/>
                  </a:cubicBezTo>
                  <a:cubicBezTo>
                    <a:pt x="13" y="10"/>
                    <a:pt x="13" y="10"/>
                    <a:pt x="13" y="10"/>
                  </a:cubicBezTo>
                  <a:cubicBezTo>
                    <a:pt x="13" y="8"/>
                    <a:pt x="13" y="6"/>
                    <a:pt x="13"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35" name="îślídé"/>
            <p:cNvSpPr/>
            <p:nvPr/>
          </p:nvSpPr>
          <p:spPr bwMode="auto">
            <a:xfrm>
              <a:off x="4773613" y="1662113"/>
              <a:ext cx="71438" cy="26988"/>
            </a:xfrm>
            <a:custGeom>
              <a:avLst/>
              <a:gdLst>
                <a:gd name="T0" fmla="*/ 1 w 13"/>
                <a:gd name="T1" fmla="*/ 5 h 5"/>
                <a:gd name="T2" fmla="*/ 0 w 13"/>
                <a:gd name="T3" fmla="*/ 4 h 5"/>
                <a:gd name="T4" fmla="*/ 5 w 13"/>
                <a:gd name="T5" fmla="*/ 0 h 5"/>
                <a:gd name="T6" fmla="*/ 8 w 13"/>
                <a:gd name="T7" fmla="*/ 0 h 5"/>
                <a:gd name="T8" fmla="*/ 8 w 13"/>
                <a:gd name="T9" fmla="*/ 0 h 5"/>
                <a:gd name="T10" fmla="*/ 12 w 13"/>
                <a:gd name="T11" fmla="*/ 4 h 5"/>
                <a:gd name="T12" fmla="*/ 12 w 13"/>
                <a:gd name="T13" fmla="*/ 5 h 5"/>
                <a:gd name="T14" fmla="*/ 1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 y="5"/>
                  </a:moveTo>
                  <a:cubicBezTo>
                    <a:pt x="0" y="5"/>
                    <a:pt x="0" y="4"/>
                    <a:pt x="0" y="4"/>
                  </a:cubicBezTo>
                  <a:cubicBezTo>
                    <a:pt x="5" y="0"/>
                    <a:pt x="5" y="0"/>
                    <a:pt x="5" y="0"/>
                  </a:cubicBezTo>
                  <a:cubicBezTo>
                    <a:pt x="6" y="0"/>
                    <a:pt x="7" y="0"/>
                    <a:pt x="8" y="0"/>
                  </a:cubicBezTo>
                  <a:cubicBezTo>
                    <a:pt x="8" y="0"/>
                    <a:pt x="8" y="0"/>
                    <a:pt x="8" y="0"/>
                  </a:cubicBezTo>
                  <a:cubicBezTo>
                    <a:pt x="12" y="4"/>
                    <a:pt x="12" y="4"/>
                    <a:pt x="12" y="4"/>
                  </a:cubicBezTo>
                  <a:cubicBezTo>
                    <a:pt x="13" y="4"/>
                    <a:pt x="13" y="5"/>
                    <a:pt x="12" y="5"/>
                  </a:cubicBezTo>
                  <a:lnTo>
                    <a:pt x="1"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36" name="îşḷîḓe"/>
            <p:cNvSpPr/>
            <p:nvPr/>
          </p:nvSpPr>
          <p:spPr bwMode="auto">
            <a:xfrm>
              <a:off x="4806950" y="1520826"/>
              <a:ext cx="4763" cy="147638"/>
            </a:xfrm>
            <a:custGeom>
              <a:avLst/>
              <a:gdLst>
                <a:gd name="T0" fmla="*/ 3 w 3"/>
                <a:gd name="T1" fmla="*/ 93 h 93"/>
                <a:gd name="T2" fmla="*/ 3 w 3"/>
                <a:gd name="T3" fmla="*/ 93 h 93"/>
                <a:gd name="T4" fmla="*/ 0 w 3"/>
                <a:gd name="T5" fmla="*/ 93 h 93"/>
                <a:gd name="T6" fmla="*/ 0 w 3"/>
                <a:gd name="T7" fmla="*/ 0 h 93"/>
                <a:gd name="T8" fmla="*/ 3 w 3"/>
                <a:gd name="T9" fmla="*/ 0 h 93"/>
                <a:gd name="T10" fmla="*/ 3 w 3"/>
                <a:gd name="T11" fmla="*/ 0 h 93"/>
                <a:gd name="T12" fmla="*/ 3 w 3"/>
                <a:gd name="T13" fmla="*/ 93 h 93"/>
                <a:gd name="T14" fmla="*/ 3 w 3"/>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3">
                  <a:moveTo>
                    <a:pt x="3" y="93"/>
                  </a:moveTo>
                  <a:lnTo>
                    <a:pt x="3" y="93"/>
                  </a:lnTo>
                  <a:lnTo>
                    <a:pt x="0" y="93"/>
                  </a:lnTo>
                  <a:lnTo>
                    <a:pt x="0" y="0"/>
                  </a:lnTo>
                  <a:lnTo>
                    <a:pt x="3" y="0"/>
                  </a:lnTo>
                  <a:lnTo>
                    <a:pt x="3" y="0"/>
                  </a:lnTo>
                  <a:lnTo>
                    <a:pt x="3" y="93"/>
                  </a:lnTo>
                  <a:lnTo>
                    <a:pt x="3" y="93"/>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37" name="îṣḷiďé"/>
            <p:cNvSpPr/>
            <p:nvPr/>
          </p:nvSpPr>
          <p:spPr bwMode="auto">
            <a:xfrm>
              <a:off x="4768850" y="1684338"/>
              <a:ext cx="87313" cy="11113"/>
            </a:xfrm>
            <a:custGeom>
              <a:avLst/>
              <a:gdLst>
                <a:gd name="T0" fmla="*/ 15 w 16"/>
                <a:gd name="T1" fmla="*/ 2 h 2"/>
                <a:gd name="T2" fmla="*/ 0 w 16"/>
                <a:gd name="T3" fmla="*/ 2 h 2"/>
                <a:gd name="T4" fmla="*/ 0 w 16"/>
                <a:gd name="T5" fmla="*/ 1 h 2"/>
                <a:gd name="T6" fmla="*/ 0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0" y="2"/>
                    <a:pt x="0" y="2"/>
                    <a:pt x="0" y="2"/>
                  </a:cubicBezTo>
                  <a:cubicBezTo>
                    <a:pt x="0" y="2"/>
                    <a:pt x="0" y="1"/>
                    <a:pt x="0" y="1"/>
                  </a:cubicBezTo>
                  <a:cubicBezTo>
                    <a:pt x="0" y="0"/>
                    <a:pt x="0" y="0"/>
                    <a:pt x="0" y="0"/>
                  </a:cubicBezTo>
                  <a:cubicBezTo>
                    <a:pt x="15" y="0"/>
                    <a:pt x="15" y="0"/>
                    <a:pt x="15" y="0"/>
                  </a:cubicBezTo>
                  <a:cubicBezTo>
                    <a:pt x="15" y="0"/>
                    <a:pt x="16" y="0"/>
                    <a:pt x="16" y="1"/>
                  </a:cubicBezTo>
                  <a:cubicBezTo>
                    <a:pt x="16" y="1"/>
                    <a:pt x="15" y="2"/>
                    <a:pt x="15"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38" name="iṡḻîḋè"/>
            <p:cNvSpPr/>
            <p:nvPr/>
          </p:nvSpPr>
          <p:spPr bwMode="auto">
            <a:xfrm>
              <a:off x="4000500" y="1619251"/>
              <a:ext cx="98425" cy="60325"/>
            </a:xfrm>
            <a:custGeom>
              <a:avLst/>
              <a:gdLst>
                <a:gd name="T0" fmla="*/ 17 w 18"/>
                <a:gd name="T1" fmla="*/ 11 h 11"/>
                <a:gd name="T2" fmla="*/ 13 w 18"/>
                <a:gd name="T3" fmla="*/ 7 h 11"/>
                <a:gd name="T4" fmla="*/ 13 w 18"/>
                <a:gd name="T5" fmla="*/ 7 h 11"/>
                <a:gd name="T6" fmla="*/ 13 w 18"/>
                <a:gd name="T7" fmla="*/ 7 h 11"/>
                <a:gd name="T8" fmla="*/ 13 w 18"/>
                <a:gd name="T9" fmla="*/ 7 h 11"/>
                <a:gd name="T10" fmla="*/ 13 w 18"/>
                <a:gd name="T11" fmla="*/ 6 h 11"/>
                <a:gd name="T12" fmla="*/ 12 w 18"/>
                <a:gd name="T13" fmla="*/ 6 h 11"/>
                <a:gd name="T14" fmla="*/ 12 w 18"/>
                <a:gd name="T15" fmla="*/ 6 h 11"/>
                <a:gd name="T16" fmla="*/ 12 w 18"/>
                <a:gd name="T17" fmla="*/ 6 h 11"/>
                <a:gd name="T18" fmla="*/ 12 w 18"/>
                <a:gd name="T19" fmla="*/ 6 h 11"/>
                <a:gd name="T20" fmla="*/ 14 w 18"/>
                <a:gd name="T21" fmla="*/ 4 h 11"/>
                <a:gd name="T22" fmla="*/ 17 w 18"/>
                <a:gd name="T23" fmla="*/ 2 h 11"/>
                <a:gd name="T24" fmla="*/ 17 w 18"/>
                <a:gd name="T25" fmla="*/ 1 h 11"/>
                <a:gd name="T26" fmla="*/ 17 w 18"/>
                <a:gd name="T27" fmla="*/ 1 h 11"/>
                <a:gd name="T28" fmla="*/ 10 w 18"/>
                <a:gd name="T29" fmla="*/ 0 h 11"/>
                <a:gd name="T30" fmla="*/ 4 w 18"/>
                <a:gd name="T31" fmla="*/ 0 h 11"/>
                <a:gd name="T32" fmla="*/ 0 w 18"/>
                <a:gd name="T33" fmla="*/ 1 h 11"/>
                <a:gd name="T34" fmla="*/ 0 w 18"/>
                <a:gd name="T35" fmla="*/ 1 h 11"/>
                <a:gd name="T36" fmla="*/ 0 w 18"/>
                <a:gd name="T37" fmla="*/ 1 h 11"/>
                <a:gd name="T38" fmla="*/ 0 w 18"/>
                <a:gd name="T39" fmla="*/ 8 h 11"/>
                <a:gd name="T40" fmla="*/ 0 w 18"/>
                <a:gd name="T41" fmla="*/ 10 h 11"/>
                <a:gd name="T42" fmla="*/ 1 w 18"/>
                <a:gd name="T43" fmla="*/ 11 h 11"/>
                <a:gd name="T44" fmla="*/ 7 w 18"/>
                <a:gd name="T45" fmla="*/ 11 h 11"/>
                <a:gd name="T46" fmla="*/ 13 w 18"/>
                <a:gd name="T47" fmla="*/ 11 h 11"/>
                <a:gd name="T48" fmla="*/ 17 w 18"/>
                <a:gd name="T49" fmla="*/ 11 h 11"/>
                <a:gd name="T50" fmla="*/ 17 w 18"/>
                <a:gd name="T5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7" y="11"/>
                  </a:moveTo>
                  <a:cubicBezTo>
                    <a:pt x="16" y="9"/>
                    <a:pt x="15" y="8"/>
                    <a:pt x="13" y="7"/>
                  </a:cubicBezTo>
                  <a:cubicBezTo>
                    <a:pt x="13" y="7"/>
                    <a:pt x="13" y="7"/>
                    <a:pt x="13" y="7"/>
                  </a:cubicBezTo>
                  <a:cubicBezTo>
                    <a:pt x="13" y="7"/>
                    <a:pt x="13" y="7"/>
                    <a:pt x="13" y="7"/>
                  </a:cubicBezTo>
                  <a:cubicBezTo>
                    <a:pt x="13" y="7"/>
                    <a:pt x="13" y="7"/>
                    <a:pt x="13" y="7"/>
                  </a:cubicBezTo>
                  <a:cubicBezTo>
                    <a:pt x="13" y="6"/>
                    <a:pt x="13" y="6"/>
                    <a:pt x="13" y="6"/>
                  </a:cubicBezTo>
                  <a:cubicBezTo>
                    <a:pt x="12" y="6"/>
                    <a:pt x="12" y="6"/>
                    <a:pt x="12" y="6"/>
                  </a:cubicBezTo>
                  <a:cubicBezTo>
                    <a:pt x="12" y="6"/>
                    <a:pt x="12" y="6"/>
                    <a:pt x="12" y="6"/>
                  </a:cubicBezTo>
                  <a:cubicBezTo>
                    <a:pt x="12" y="6"/>
                    <a:pt x="12" y="6"/>
                    <a:pt x="12" y="6"/>
                  </a:cubicBezTo>
                  <a:cubicBezTo>
                    <a:pt x="12" y="6"/>
                    <a:pt x="12" y="6"/>
                    <a:pt x="12" y="6"/>
                  </a:cubicBezTo>
                  <a:cubicBezTo>
                    <a:pt x="13" y="5"/>
                    <a:pt x="14" y="4"/>
                    <a:pt x="14" y="4"/>
                  </a:cubicBezTo>
                  <a:cubicBezTo>
                    <a:pt x="15" y="3"/>
                    <a:pt x="16" y="2"/>
                    <a:pt x="17" y="2"/>
                  </a:cubicBezTo>
                  <a:cubicBezTo>
                    <a:pt x="17" y="1"/>
                    <a:pt x="17" y="1"/>
                    <a:pt x="17" y="1"/>
                  </a:cubicBezTo>
                  <a:cubicBezTo>
                    <a:pt x="17" y="1"/>
                    <a:pt x="17" y="1"/>
                    <a:pt x="17" y="1"/>
                  </a:cubicBezTo>
                  <a:cubicBezTo>
                    <a:pt x="15" y="0"/>
                    <a:pt x="12" y="0"/>
                    <a:pt x="10" y="0"/>
                  </a:cubicBezTo>
                  <a:cubicBezTo>
                    <a:pt x="8" y="0"/>
                    <a:pt x="6" y="0"/>
                    <a:pt x="4" y="0"/>
                  </a:cubicBezTo>
                  <a:cubicBezTo>
                    <a:pt x="3" y="1"/>
                    <a:pt x="1" y="1"/>
                    <a:pt x="0" y="1"/>
                  </a:cubicBezTo>
                  <a:cubicBezTo>
                    <a:pt x="0" y="1"/>
                    <a:pt x="0" y="1"/>
                    <a:pt x="0" y="1"/>
                  </a:cubicBezTo>
                  <a:cubicBezTo>
                    <a:pt x="0" y="1"/>
                    <a:pt x="0" y="1"/>
                    <a:pt x="0" y="1"/>
                  </a:cubicBezTo>
                  <a:cubicBezTo>
                    <a:pt x="0" y="4"/>
                    <a:pt x="0" y="6"/>
                    <a:pt x="0" y="8"/>
                  </a:cubicBezTo>
                  <a:cubicBezTo>
                    <a:pt x="0" y="9"/>
                    <a:pt x="0" y="9"/>
                    <a:pt x="0" y="10"/>
                  </a:cubicBezTo>
                  <a:cubicBezTo>
                    <a:pt x="1" y="11"/>
                    <a:pt x="1" y="11"/>
                    <a:pt x="1" y="11"/>
                  </a:cubicBezTo>
                  <a:cubicBezTo>
                    <a:pt x="3" y="11"/>
                    <a:pt x="5" y="11"/>
                    <a:pt x="7" y="11"/>
                  </a:cubicBezTo>
                  <a:cubicBezTo>
                    <a:pt x="9" y="11"/>
                    <a:pt x="11" y="11"/>
                    <a:pt x="13" y="11"/>
                  </a:cubicBezTo>
                  <a:cubicBezTo>
                    <a:pt x="15" y="11"/>
                    <a:pt x="16" y="11"/>
                    <a:pt x="17" y="11"/>
                  </a:cubicBezTo>
                  <a:cubicBezTo>
                    <a:pt x="17" y="11"/>
                    <a:pt x="18" y="11"/>
                    <a:pt x="17" y="11"/>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39" name="î$1ïďê"/>
            <p:cNvSpPr/>
            <p:nvPr/>
          </p:nvSpPr>
          <p:spPr bwMode="auto">
            <a:xfrm>
              <a:off x="3962400" y="1608138"/>
              <a:ext cx="76200" cy="65088"/>
            </a:xfrm>
            <a:custGeom>
              <a:avLst/>
              <a:gdLst>
                <a:gd name="T0" fmla="*/ 14 w 14"/>
                <a:gd name="T1" fmla="*/ 5 h 12"/>
                <a:gd name="T2" fmla="*/ 14 w 14"/>
                <a:gd name="T3" fmla="*/ 3 h 12"/>
                <a:gd name="T4" fmla="*/ 14 w 14"/>
                <a:gd name="T5" fmla="*/ 2 h 12"/>
                <a:gd name="T6" fmla="*/ 14 w 14"/>
                <a:gd name="T7" fmla="*/ 2 h 12"/>
                <a:gd name="T8" fmla="*/ 13 w 14"/>
                <a:gd name="T9" fmla="*/ 1 h 12"/>
                <a:gd name="T10" fmla="*/ 12 w 14"/>
                <a:gd name="T11" fmla="*/ 1 h 12"/>
                <a:gd name="T12" fmla="*/ 11 w 14"/>
                <a:gd name="T13" fmla="*/ 1 h 12"/>
                <a:gd name="T14" fmla="*/ 5 w 14"/>
                <a:gd name="T15" fmla="*/ 1 h 12"/>
                <a:gd name="T16" fmla="*/ 2 w 14"/>
                <a:gd name="T17" fmla="*/ 1 h 12"/>
                <a:gd name="T18" fmla="*/ 1 w 14"/>
                <a:gd name="T19" fmla="*/ 1 h 12"/>
                <a:gd name="T20" fmla="*/ 1 w 14"/>
                <a:gd name="T21" fmla="*/ 3 h 12"/>
                <a:gd name="T22" fmla="*/ 0 w 14"/>
                <a:gd name="T23" fmla="*/ 8 h 12"/>
                <a:gd name="T24" fmla="*/ 0 w 14"/>
                <a:gd name="T25" fmla="*/ 10 h 12"/>
                <a:gd name="T26" fmla="*/ 0 w 14"/>
                <a:gd name="T27" fmla="*/ 11 h 12"/>
                <a:gd name="T28" fmla="*/ 1 w 14"/>
                <a:gd name="T29" fmla="*/ 12 h 12"/>
                <a:gd name="T30" fmla="*/ 2 w 14"/>
                <a:gd name="T31" fmla="*/ 12 h 12"/>
                <a:gd name="T32" fmla="*/ 3 w 14"/>
                <a:gd name="T33" fmla="*/ 12 h 12"/>
                <a:gd name="T34" fmla="*/ 5 w 14"/>
                <a:gd name="T35" fmla="*/ 12 h 12"/>
                <a:gd name="T36" fmla="*/ 9 w 14"/>
                <a:gd name="T37" fmla="*/ 12 h 12"/>
                <a:gd name="T38" fmla="*/ 13 w 14"/>
                <a:gd name="T39" fmla="*/ 11 h 12"/>
                <a:gd name="T40" fmla="*/ 14 w 14"/>
                <a:gd name="T41" fmla="*/ 11 h 12"/>
                <a:gd name="T42" fmla="*/ 14 w 14"/>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2">
                  <a:moveTo>
                    <a:pt x="14" y="5"/>
                  </a:moveTo>
                  <a:cubicBezTo>
                    <a:pt x="14" y="4"/>
                    <a:pt x="14" y="4"/>
                    <a:pt x="14" y="3"/>
                  </a:cubicBezTo>
                  <a:cubicBezTo>
                    <a:pt x="14" y="2"/>
                    <a:pt x="14" y="2"/>
                    <a:pt x="14" y="2"/>
                  </a:cubicBezTo>
                  <a:cubicBezTo>
                    <a:pt x="14" y="2"/>
                    <a:pt x="14" y="2"/>
                    <a:pt x="14" y="2"/>
                  </a:cubicBezTo>
                  <a:cubicBezTo>
                    <a:pt x="13" y="1"/>
                    <a:pt x="13" y="1"/>
                    <a:pt x="13" y="1"/>
                  </a:cubicBezTo>
                  <a:cubicBezTo>
                    <a:pt x="12" y="1"/>
                    <a:pt x="12" y="1"/>
                    <a:pt x="12" y="1"/>
                  </a:cubicBezTo>
                  <a:cubicBezTo>
                    <a:pt x="12" y="1"/>
                    <a:pt x="11" y="1"/>
                    <a:pt x="11" y="1"/>
                  </a:cubicBezTo>
                  <a:cubicBezTo>
                    <a:pt x="9" y="1"/>
                    <a:pt x="7" y="0"/>
                    <a:pt x="5" y="1"/>
                  </a:cubicBezTo>
                  <a:cubicBezTo>
                    <a:pt x="4" y="1"/>
                    <a:pt x="3" y="1"/>
                    <a:pt x="2" y="1"/>
                  </a:cubicBezTo>
                  <a:cubicBezTo>
                    <a:pt x="2" y="1"/>
                    <a:pt x="1" y="1"/>
                    <a:pt x="1" y="1"/>
                  </a:cubicBezTo>
                  <a:cubicBezTo>
                    <a:pt x="1" y="2"/>
                    <a:pt x="1" y="2"/>
                    <a:pt x="1" y="3"/>
                  </a:cubicBezTo>
                  <a:cubicBezTo>
                    <a:pt x="0" y="5"/>
                    <a:pt x="0" y="6"/>
                    <a:pt x="0" y="8"/>
                  </a:cubicBezTo>
                  <a:cubicBezTo>
                    <a:pt x="0" y="9"/>
                    <a:pt x="0" y="9"/>
                    <a:pt x="0" y="10"/>
                  </a:cubicBezTo>
                  <a:cubicBezTo>
                    <a:pt x="0" y="11"/>
                    <a:pt x="0" y="11"/>
                    <a:pt x="0" y="11"/>
                  </a:cubicBezTo>
                  <a:cubicBezTo>
                    <a:pt x="1" y="11"/>
                    <a:pt x="1" y="12"/>
                    <a:pt x="1" y="12"/>
                  </a:cubicBezTo>
                  <a:cubicBezTo>
                    <a:pt x="2" y="12"/>
                    <a:pt x="2" y="12"/>
                    <a:pt x="2" y="12"/>
                  </a:cubicBezTo>
                  <a:cubicBezTo>
                    <a:pt x="3" y="12"/>
                    <a:pt x="3" y="12"/>
                    <a:pt x="3" y="12"/>
                  </a:cubicBezTo>
                  <a:cubicBezTo>
                    <a:pt x="4" y="12"/>
                    <a:pt x="4" y="12"/>
                    <a:pt x="5" y="12"/>
                  </a:cubicBezTo>
                  <a:cubicBezTo>
                    <a:pt x="6" y="12"/>
                    <a:pt x="8" y="12"/>
                    <a:pt x="9" y="12"/>
                  </a:cubicBezTo>
                  <a:cubicBezTo>
                    <a:pt x="10" y="12"/>
                    <a:pt x="12" y="12"/>
                    <a:pt x="13" y="11"/>
                  </a:cubicBezTo>
                  <a:cubicBezTo>
                    <a:pt x="14" y="11"/>
                    <a:pt x="14" y="11"/>
                    <a:pt x="14" y="11"/>
                  </a:cubicBezTo>
                  <a:cubicBezTo>
                    <a:pt x="14" y="9"/>
                    <a:pt x="14" y="7"/>
                    <a:pt x="14" y="5"/>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40" name="íśľíḋe"/>
            <p:cNvSpPr/>
            <p:nvPr/>
          </p:nvSpPr>
          <p:spPr bwMode="auto">
            <a:xfrm>
              <a:off x="3929063" y="1749426"/>
              <a:ext cx="71438" cy="33338"/>
            </a:xfrm>
            <a:custGeom>
              <a:avLst/>
              <a:gdLst>
                <a:gd name="T0" fmla="*/ 0 w 13"/>
                <a:gd name="T1" fmla="*/ 6 h 6"/>
                <a:gd name="T2" fmla="*/ 0 w 13"/>
                <a:gd name="T3" fmla="*/ 4 h 6"/>
                <a:gd name="T4" fmla="*/ 5 w 13"/>
                <a:gd name="T5" fmla="*/ 1 h 6"/>
                <a:gd name="T6" fmla="*/ 8 w 13"/>
                <a:gd name="T7" fmla="*/ 1 h 6"/>
                <a:gd name="T8" fmla="*/ 8 w 13"/>
                <a:gd name="T9" fmla="*/ 1 h 6"/>
                <a:gd name="T10" fmla="*/ 12 w 13"/>
                <a:gd name="T11" fmla="*/ 4 h 6"/>
                <a:gd name="T12" fmla="*/ 12 w 13"/>
                <a:gd name="T13" fmla="*/ 5 h 6"/>
                <a:gd name="T14" fmla="*/ 0 w 1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6">
                  <a:moveTo>
                    <a:pt x="0" y="6"/>
                  </a:moveTo>
                  <a:cubicBezTo>
                    <a:pt x="0" y="6"/>
                    <a:pt x="0" y="5"/>
                    <a:pt x="0" y="4"/>
                  </a:cubicBezTo>
                  <a:cubicBezTo>
                    <a:pt x="5" y="1"/>
                    <a:pt x="5" y="1"/>
                    <a:pt x="5" y="1"/>
                  </a:cubicBezTo>
                  <a:cubicBezTo>
                    <a:pt x="6" y="0"/>
                    <a:pt x="7" y="0"/>
                    <a:pt x="8" y="1"/>
                  </a:cubicBezTo>
                  <a:cubicBezTo>
                    <a:pt x="8" y="1"/>
                    <a:pt x="8" y="1"/>
                    <a:pt x="8" y="1"/>
                  </a:cubicBezTo>
                  <a:cubicBezTo>
                    <a:pt x="12" y="4"/>
                    <a:pt x="12" y="4"/>
                    <a:pt x="12" y="4"/>
                  </a:cubicBezTo>
                  <a:cubicBezTo>
                    <a:pt x="13" y="5"/>
                    <a:pt x="12" y="5"/>
                    <a:pt x="12" y="5"/>
                  </a:cubicBezTo>
                  <a:lnTo>
                    <a:pt x="0" y="6"/>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41" name="î$ḷíḍê"/>
            <p:cNvSpPr/>
            <p:nvPr/>
          </p:nvSpPr>
          <p:spPr bwMode="auto">
            <a:xfrm>
              <a:off x="3962400" y="1608138"/>
              <a:ext cx="4763" cy="152400"/>
            </a:xfrm>
            <a:custGeom>
              <a:avLst/>
              <a:gdLst>
                <a:gd name="T0" fmla="*/ 0 w 3"/>
                <a:gd name="T1" fmla="*/ 96 h 96"/>
                <a:gd name="T2" fmla="*/ 0 w 3"/>
                <a:gd name="T3" fmla="*/ 96 h 96"/>
                <a:gd name="T4" fmla="*/ 0 w 3"/>
                <a:gd name="T5" fmla="*/ 93 h 96"/>
                <a:gd name="T6" fmla="*/ 0 w 3"/>
                <a:gd name="T7" fmla="*/ 3 h 96"/>
                <a:gd name="T8" fmla="*/ 0 w 3"/>
                <a:gd name="T9" fmla="*/ 0 h 96"/>
                <a:gd name="T10" fmla="*/ 3 w 3"/>
                <a:gd name="T11" fmla="*/ 3 h 96"/>
                <a:gd name="T12" fmla="*/ 3 w 3"/>
                <a:gd name="T13" fmla="*/ 93 h 96"/>
                <a:gd name="T14" fmla="*/ 0 w 3"/>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6">
                  <a:moveTo>
                    <a:pt x="0" y="96"/>
                  </a:moveTo>
                  <a:lnTo>
                    <a:pt x="0" y="96"/>
                  </a:lnTo>
                  <a:lnTo>
                    <a:pt x="0" y="93"/>
                  </a:lnTo>
                  <a:lnTo>
                    <a:pt x="0" y="3"/>
                  </a:lnTo>
                  <a:lnTo>
                    <a:pt x="0" y="0"/>
                  </a:lnTo>
                  <a:lnTo>
                    <a:pt x="3" y="3"/>
                  </a:lnTo>
                  <a:lnTo>
                    <a:pt x="3" y="93"/>
                  </a:lnTo>
                  <a:lnTo>
                    <a:pt x="0" y="96"/>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42" name="ísľiḓe"/>
            <p:cNvSpPr/>
            <p:nvPr/>
          </p:nvSpPr>
          <p:spPr bwMode="auto">
            <a:xfrm>
              <a:off x="3917950" y="1771651"/>
              <a:ext cx="93663" cy="11113"/>
            </a:xfrm>
            <a:custGeom>
              <a:avLst/>
              <a:gdLst>
                <a:gd name="T0" fmla="*/ 16 w 17"/>
                <a:gd name="T1" fmla="*/ 2 h 2"/>
                <a:gd name="T2" fmla="*/ 1 w 17"/>
                <a:gd name="T3" fmla="*/ 2 h 2"/>
                <a:gd name="T4" fmla="*/ 0 w 17"/>
                <a:gd name="T5" fmla="*/ 1 h 2"/>
                <a:gd name="T6" fmla="*/ 1 w 17"/>
                <a:gd name="T7" fmla="*/ 0 h 2"/>
                <a:gd name="T8" fmla="*/ 16 w 17"/>
                <a:gd name="T9" fmla="*/ 0 h 2"/>
                <a:gd name="T10" fmla="*/ 17 w 17"/>
                <a:gd name="T11" fmla="*/ 1 h 2"/>
                <a:gd name="T12" fmla="*/ 16 w 1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7" h="2">
                  <a:moveTo>
                    <a:pt x="16" y="2"/>
                  </a:moveTo>
                  <a:cubicBezTo>
                    <a:pt x="1" y="2"/>
                    <a:pt x="1" y="2"/>
                    <a:pt x="1" y="2"/>
                  </a:cubicBezTo>
                  <a:cubicBezTo>
                    <a:pt x="1" y="2"/>
                    <a:pt x="0" y="2"/>
                    <a:pt x="0" y="1"/>
                  </a:cubicBezTo>
                  <a:cubicBezTo>
                    <a:pt x="0" y="1"/>
                    <a:pt x="1" y="0"/>
                    <a:pt x="1" y="0"/>
                  </a:cubicBezTo>
                  <a:cubicBezTo>
                    <a:pt x="16" y="0"/>
                    <a:pt x="16" y="0"/>
                    <a:pt x="16" y="0"/>
                  </a:cubicBezTo>
                  <a:cubicBezTo>
                    <a:pt x="16" y="0"/>
                    <a:pt x="17" y="1"/>
                    <a:pt x="17" y="1"/>
                  </a:cubicBezTo>
                  <a:cubicBezTo>
                    <a:pt x="17" y="2"/>
                    <a:pt x="16" y="2"/>
                    <a:pt x="16"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43" name="ï$líḓê"/>
            <p:cNvSpPr/>
            <p:nvPr/>
          </p:nvSpPr>
          <p:spPr bwMode="auto">
            <a:xfrm>
              <a:off x="8039100" y="1820863"/>
              <a:ext cx="98425" cy="58738"/>
            </a:xfrm>
            <a:custGeom>
              <a:avLst/>
              <a:gdLst>
                <a:gd name="T0" fmla="*/ 17 w 18"/>
                <a:gd name="T1" fmla="*/ 10 h 11"/>
                <a:gd name="T2" fmla="*/ 13 w 18"/>
                <a:gd name="T3" fmla="*/ 6 h 11"/>
                <a:gd name="T4" fmla="*/ 13 w 18"/>
                <a:gd name="T5" fmla="*/ 6 h 11"/>
                <a:gd name="T6" fmla="*/ 13 w 18"/>
                <a:gd name="T7" fmla="*/ 6 h 11"/>
                <a:gd name="T8" fmla="*/ 13 w 18"/>
                <a:gd name="T9" fmla="*/ 6 h 11"/>
                <a:gd name="T10" fmla="*/ 13 w 18"/>
                <a:gd name="T11" fmla="*/ 6 h 11"/>
                <a:gd name="T12" fmla="*/ 12 w 18"/>
                <a:gd name="T13" fmla="*/ 5 h 11"/>
                <a:gd name="T14" fmla="*/ 12 w 18"/>
                <a:gd name="T15" fmla="*/ 5 h 11"/>
                <a:gd name="T16" fmla="*/ 12 w 18"/>
                <a:gd name="T17" fmla="*/ 5 h 11"/>
                <a:gd name="T18" fmla="*/ 12 w 18"/>
                <a:gd name="T19" fmla="*/ 5 h 11"/>
                <a:gd name="T20" fmla="*/ 14 w 18"/>
                <a:gd name="T21" fmla="*/ 3 h 11"/>
                <a:gd name="T22" fmla="*/ 17 w 18"/>
                <a:gd name="T23" fmla="*/ 1 h 11"/>
                <a:gd name="T24" fmla="*/ 17 w 18"/>
                <a:gd name="T25" fmla="*/ 0 h 11"/>
                <a:gd name="T26" fmla="*/ 17 w 18"/>
                <a:gd name="T27" fmla="*/ 0 h 11"/>
                <a:gd name="T28" fmla="*/ 10 w 18"/>
                <a:gd name="T29" fmla="*/ 0 h 11"/>
                <a:gd name="T30" fmla="*/ 4 w 18"/>
                <a:gd name="T31" fmla="*/ 0 h 11"/>
                <a:gd name="T32" fmla="*/ 0 w 18"/>
                <a:gd name="T33" fmla="*/ 0 h 11"/>
                <a:gd name="T34" fmla="*/ 0 w 18"/>
                <a:gd name="T35" fmla="*/ 0 h 11"/>
                <a:gd name="T36" fmla="*/ 0 w 18"/>
                <a:gd name="T37" fmla="*/ 1 h 11"/>
                <a:gd name="T38" fmla="*/ 0 w 18"/>
                <a:gd name="T39" fmla="*/ 8 h 11"/>
                <a:gd name="T40" fmla="*/ 0 w 18"/>
                <a:gd name="T41" fmla="*/ 10 h 11"/>
                <a:gd name="T42" fmla="*/ 1 w 18"/>
                <a:gd name="T43" fmla="*/ 10 h 11"/>
                <a:gd name="T44" fmla="*/ 7 w 18"/>
                <a:gd name="T45" fmla="*/ 10 h 11"/>
                <a:gd name="T46" fmla="*/ 13 w 18"/>
                <a:gd name="T47" fmla="*/ 10 h 11"/>
                <a:gd name="T48" fmla="*/ 17 w 18"/>
                <a:gd name="T49" fmla="*/ 11 h 11"/>
                <a:gd name="T50" fmla="*/ 17 w 18"/>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1">
                  <a:moveTo>
                    <a:pt x="17" y="10"/>
                  </a:moveTo>
                  <a:cubicBezTo>
                    <a:pt x="16" y="8"/>
                    <a:pt x="15" y="7"/>
                    <a:pt x="13" y="6"/>
                  </a:cubicBezTo>
                  <a:cubicBezTo>
                    <a:pt x="13" y="6"/>
                    <a:pt x="13" y="6"/>
                    <a:pt x="13" y="6"/>
                  </a:cubicBezTo>
                  <a:cubicBezTo>
                    <a:pt x="13" y="6"/>
                    <a:pt x="13" y="6"/>
                    <a:pt x="13" y="6"/>
                  </a:cubicBezTo>
                  <a:cubicBezTo>
                    <a:pt x="13" y="6"/>
                    <a:pt x="13" y="6"/>
                    <a:pt x="13" y="6"/>
                  </a:cubicBezTo>
                  <a:cubicBezTo>
                    <a:pt x="13" y="6"/>
                    <a:pt x="13" y="6"/>
                    <a:pt x="13" y="6"/>
                  </a:cubicBezTo>
                  <a:cubicBezTo>
                    <a:pt x="12" y="5"/>
                    <a:pt x="12" y="5"/>
                    <a:pt x="12" y="5"/>
                  </a:cubicBezTo>
                  <a:cubicBezTo>
                    <a:pt x="12" y="5"/>
                    <a:pt x="12" y="5"/>
                    <a:pt x="12" y="5"/>
                  </a:cubicBezTo>
                  <a:cubicBezTo>
                    <a:pt x="12" y="5"/>
                    <a:pt x="12" y="5"/>
                    <a:pt x="12" y="5"/>
                  </a:cubicBezTo>
                  <a:cubicBezTo>
                    <a:pt x="12" y="5"/>
                    <a:pt x="12" y="5"/>
                    <a:pt x="12" y="5"/>
                  </a:cubicBezTo>
                  <a:cubicBezTo>
                    <a:pt x="13" y="4"/>
                    <a:pt x="14" y="4"/>
                    <a:pt x="14" y="3"/>
                  </a:cubicBezTo>
                  <a:cubicBezTo>
                    <a:pt x="15" y="3"/>
                    <a:pt x="16" y="2"/>
                    <a:pt x="17" y="1"/>
                  </a:cubicBezTo>
                  <a:cubicBezTo>
                    <a:pt x="17" y="0"/>
                    <a:pt x="17" y="0"/>
                    <a:pt x="17" y="0"/>
                  </a:cubicBezTo>
                  <a:cubicBezTo>
                    <a:pt x="17" y="0"/>
                    <a:pt x="17" y="0"/>
                    <a:pt x="17" y="0"/>
                  </a:cubicBezTo>
                  <a:cubicBezTo>
                    <a:pt x="15" y="0"/>
                    <a:pt x="13" y="0"/>
                    <a:pt x="10" y="0"/>
                  </a:cubicBezTo>
                  <a:cubicBezTo>
                    <a:pt x="8" y="0"/>
                    <a:pt x="6" y="0"/>
                    <a:pt x="4" y="0"/>
                  </a:cubicBezTo>
                  <a:cubicBezTo>
                    <a:pt x="3" y="0"/>
                    <a:pt x="2" y="0"/>
                    <a:pt x="0" y="0"/>
                  </a:cubicBezTo>
                  <a:cubicBezTo>
                    <a:pt x="0" y="0"/>
                    <a:pt x="0" y="0"/>
                    <a:pt x="0" y="0"/>
                  </a:cubicBezTo>
                  <a:cubicBezTo>
                    <a:pt x="0" y="1"/>
                    <a:pt x="0" y="1"/>
                    <a:pt x="0" y="1"/>
                  </a:cubicBezTo>
                  <a:cubicBezTo>
                    <a:pt x="0" y="3"/>
                    <a:pt x="0" y="5"/>
                    <a:pt x="0" y="8"/>
                  </a:cubicBezTo>
                  <a:cubicBezTo>
                    <a:pt x="0" y="8"/>
                    <a:pt x="0" y="9"/>
                    <a:pt x="0" y="10"/>
                  </a:cubicBezTo>
                  <a:cubicBezTo>
                    <a:pt x="1" y="10"/>
                    <a:pt x="1" y="10"/>
                    <a:pt x="1" y="10"/>
                  </a:cubicBezTo>
                  <a:cubicBezTo>
                    <a:pt x="3" y="10"/>
                    <a:pt x="5" y="10"/>
                    <a:pt x="7" y="10"/>
                  </a:cubicBezTo>
                  <a:cubicBezTo>
                    <a:pt x="9" y="10"/>
                    <a:pt x="11" y="10"/>
                    <a:pt x="13" y="10"/>
                  </a:cubicBezTo>
                  <a:cubicBezTo>
                    <a:pt x="15" y="11"/>
                    <a:pt x="16" y="11"/>
                    <a:pt x="17" y="11"/>
                  </a:cubicBezTo>
                  <a:cubicBezTo>
                    <a:pt x="17" y="11"/>
                    <a:pt x="18" y="10"/>
                    <a:pt x="17" y="10"/>
                  </a:cubicBezTo>
                  <a:close/>
                </a:path>
              </a:pathLst>
            </a:custGeom>
            <a:solidFill>
              <a:srgbClr val="97BAB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44" name="îšḻïḓê"/>
            <p:cNvSpPr/>
            <p:nvPr/>
          </p:nvSpPr>
          <p:spPr bwMode="auto">
            <a:xfrm>
              <a:off x="8001000" y="1809751"/>
              <a:ext cx="76200" cy="60325"/>
            </a:xfrm>
            <a:custGeom>
              <a:avLst/>
              <a:gdLst>
                <a:gd name="T0" fmla="*/ 14 w 14"/>
                <a:gd name="T1" fmla="*/ 4 h 11"/>
                <a:gd name="T2" fmla="*/ 14 w 14"/>
                <a:gd name="T3" fmla="*/ 3 h 11"/>
                <a:gd name="T4" fmla="*/ 14 w 14"/>
                <a:gd name="T5" fmla="*/ 2 h 11"/>
                <a:gd name="T6" fmla="*/ 14 w 14"/>
                <a:gd name="T7" fmla="*/ 1 h 11"/>
                <a:gd name="T8" fmla="*/ 13 w 14"/>
                <a:gd name="T9" fmla="*/ 0 h 11"/>
                <a:gd name="T10" fmla="*/ 12 w 14"/>
                <a:gd name="T11" fmla="*/ 0 h 11"/>
                <a:gd name="T12" fmla="*/ 11 w 14"/>
                <a:gd name="T13" fmla="*/ 0 h 11"/>
                <a:gd name="T14" fmla="*/ 5 w 14"/>
                <a:gd name="T15" fmla="*/ 0 h 11"/>
                <a:gd name="T16" fmla="*/ 2 w 14"/>
                <a:gd name="T17" fmla="*/ 0 h 11"/>
                <a:gd name="T18" fmla="*/ 1 w 14"/>
                <a:gd name="T19" fmla="*/ 1 h 11"/>
                <a:gd name="T20" fmla="*/ 1 w 14"/>
                <a:gd name="T21" fmla="*/ 2 h 11"/>
                <a:gd name="T22" fmla="*/ 1 w 14"/>
                <a:gd name="T23" fmla="*/ 7 h 11"/>
                <a:gd name="T24" fmla="*/ 1 w 14"/>
                <a:gd name="T25" fmla="*/ 9 h 11"/>
                <a:gd name="T26" fmla="*/ 1 w 14"/>
                <a:gd name="T27" fmla="*/ 10 h 11"/>
                <a:gd name="T28" fmla="*/ 1 w 14"/>
                <a:gd name="T29" fmla="*/ 11 h 11"/>
                <a:gd name="T30" fmla="*/ 2 w 14"/>
                <a:gd name="T31" fmla="*/ 11 h 11"/>
                <a:gd name="T32" fmla="*/ 3 w 14"/>
                <a:gd name="T33" fmla="*/ 11 h 11"/>
                <a:gd name="T34" fmla="*/ 5 w 14"/>
                <a:gd name="T35" fmla="*/ 11 h 11"/>
                <a:gd name="T36" fmla="*/ 9 w 14"/>
                <a:gd name="T37" fmla="*/ 11 h 11"/>
                <a:gd name="T38" fmla="*/ 13 w 14"/>
                <a:gd name="T39" fmla="*/ 11 h 11"/>
                <a:gd name="T40" fmla="*/ 14 w 14"/>
                <a:gd name="T41" fmla="*/ 10 h 11"/>
                <a:gd name="T42" fmla="*/ 14 w 14"/>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1">
                  <a:moveTo>
                    <a:pt x="14" y="4"/>
                  </a:moveTo>
                  <a:cubicBezTo>
                    <a:pt x="14" y="4"/>
                    <a:pt x="14" y="3"/>
                    <a:pt x="14" y="3"/>
                  </a:cubicBezTo>
                  <a:cubicBezTo>
                    <a:pt x="14" y="2"/>
                    <a:pt x="14" y="2"/>
                    <a:pt x="14" y="2"/>
                  </a:cubicBezTo>
                  <a:cubicBezTo>
                    <a:pt x="14" y="1"/>
                    <a:pt x="14" y="1"/>
                    <a:pt x="14" y="1"/>
                  </a:cubicBezTo>
                  <a:cubicBezTo>
                    <a:pt x="13" y="0"/>
                    <a:pt x="13" y="0"/>
                    <a:pt x="13" y="0"/>
                  </a:cubicBezTo>
                  <a:cubicBezTo>
                    <a:pt x="12" y="0"/>
                    <a:pt x="12" y="0"/>
                    <a:pt x="12" y="0"/>
                  </a:cubicBezTo>
                  <a:cubicBezTo>
                    <a:pt x="12" y="0"/>
                    <a:pt x="11" y="0"/>
                    <a:pt x="11" y="0"/>
                  </a:cubicBezTo>
                  <a:cubicBezTo>
                    <a:pt x="9" y="0"/>
                    <a:pt x="7" y="0"/>
                    <a:pt x="5" y="0"/>
                  </a:cubicBezTo>
                  <a:cubicBezTo>
                    <a:pt x="4" y="0"/>
                    <a:pt x="3" y="0"/>
                    <a:pt x="2" y="0"/>
                  </a:cubicBezTo>
                  <a:cubicBezTo>
                    <a:pt x="2" y="0"/>
                    <a:pt x="1" y="0"/>
                    <a:pt x="1" y="1"/>
                  </a:cubicBezTo>
                  <a:cubicBezTo>
                    <a:pt x="1" y="1"/>
                    <a:pt x="1" y="2"/>
                    <a:pt x="1" y="2"/>
                  </a:cubicBezTo>
                  <a:cubicBezTo>
                    <a:pt x="0" y="4"/>
                    <a:pt x="0" y="6"/>
                    <a:pt x="1" y="7"/>
                  </a:cubicBezTo>
                  <a:cubicBezTo>
                    <a:pt x="1" y="8"/>
                    <a:pt x="1" y="8"/>
                    <a:pt x="1" y="9"/>
                  </a:cubicBezTo>
                  <a:cubicBezTo>
                    <a:pt x="1" y="10"/>
                    <a:pt x="1" y="10"/>
                    <a:pt x="1" y="10"/>
                  </a:cubicBezTo>
                  <a:cubicBezTo>
                    <a:pt x="1" y="10"/>
                    <a:pt x="1" y="11"/>
                    <a:pt x="1" y="11"/>
                  </a:cubicBezTo>
                  <a:cubicBezTo>
                    <a:pt x="2" y="11"/>
                    <a:pt x="2" y="11"/>
                    <a:pt x="2" y="11"/>
                  </a:cubicBezTo>
                  <a:cubicBezTo>
                    <a:pt x="3" y="11"/>
                    <a:pt x="3" y="11"/>
                    <a:pt x="3" y="11"/>
                  </a:cubicBezTo>
                  <a:cubicBezTo>
                    <a:pt x="4" y="11"/>
                    <a:pt x="4" y="11"/>
                    <a:pt x="5" y="11"/>
                  </a:cubicBezTo>
                  <a:cubicBezTo>
                    <a:pt x="6" y="11"/>
                    <a:pt x="8" y="11"/>
                    <a:pt x="9" y="11"/>
                  </a:cubicBezTo>
                  <a:cubicBezTo>
                    <a:pt x="10" y="11"/>
                    <a:pt x="12" y="11"/>
                    <a:pt x="13" y="11"/>
                  </a:cubicBezTo>
                  <a:cubicBezTo>
                    <a:pt x="14" y="10"/>
                    <a:pt x="14" y="10"/>
                    <a:pt x="14" y="10"/>
                  </a:cubicBezTo>
                  <a:cubicBezTo>
                    <a:pt x="14" y="8"/>
                    <a:pt x="14" y="6"/>
                    <a:pt x="14" y="4"/>
                  </a:cubicBezTo>
                  <a:close/>
                </a:path>
              </a:pathLst>
            </a:custGeom>
            <a:solidFill>
              <a:srgbClr val="B3D6E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45" name="îş1ïḋè"/>
            <p:cNvSpPr/>
            <p:nvPr/>
          </p:nvSpPr>
          <p:spPr bwMode="auto">
            <a:xfrm>
              <a:off x="7967663" y="1951038"/>
              <a:ext cx="71438" cy="26988"/>
            </a:xfrm>
            <a:custGeom>
              <a:avLst/>
              <a:gdLst>
                <a:gd name="T0" fmla="*/ 0 w 13"/>
                <a:gd name="T1" fmla="*/ 5 h 5"/>
                <a:gd name="T2" fmla="*/ 0 w 13"/>
                <a:gd name="T3" fmla="*/ 4 h 5"/>
                <a:gd name="T4" fmla="*/ 5 w 13"/>
                <a:gd name="T5" fmla="*/ 0 h 5"/>
                <a:gd name="T6" fmla="*/ 8 w 13"/>
                <a:gd name="T7" fmla="*/ 0 h 5"/>
                <a:gd name="T8" fmla="*/ 8 w 13"/>
                <a:gd name="T9" fmla="*/ 0 h 5"/>
                <a:gd name="T10" fmla="*/ 12 w 13"/>
                <a:gd name="T11" fmla="*/ 4 h 5"/>
                <a:gd name="T12" fmla="*/ 12 w 13"/>
                <a:gd name="T13" fmla="*/ 5 h 5"/>
                <a:gd name="T14" fmla="*/ 0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0" y="5"/>
                  </a:moveTo>
                  <a:cubicBezTo>
                    <a:pt x="0" y="5"/>
                    <a:pt x="0" y="4"/>
                    <a:pt x="0" y="4"/>
                  </a:cubicBezTo>
                  <a:cubicBezTo>
                    <a:pt x="5" y="0"/>
                    <a:pt x="5" y="0"/>
                    <a:pt x="5" y="0"/>
                  </a:cubicBezTo>
                  <a:cubicBezTo>
                    <a:pt x="6" y="0"/>
                    <a:pt x="7" y="0"/>
                    <a:pt x="8" y="0"/>
                  </a:cubicBezTo>
                  <a:cubicBezTo>
                    <a:pt x="8" y="0"/>
                    <a:pt x="8" y="0"/>
                    <a:pt x="8" y="0"/>
                  </a:cubicBezTo>
                  <a:cubicBezTo>
                    <a:pt x="12" y="4"/>
                    <a:pt x="12" y="4"/>
                    <a:pt x="12" y="4"/>
                  </a:cubicBezTo>
                  <a:cubicBezTo>
                    <a:pt x="13" y="4"/>
                    <a:pt x="12" y="5"/>
                    <a:pt x="12" y="5"/>
                  </a:cubicBezTo>
                  <a:lnTo>
                    <a:pt x="0" y="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46" name="îṡlîḑê"/>
            <p:cNvSpPr/>
            <p:nvPr/>
          </p:nvSpPr>
          <p:spPr bwMode="auto">
            <a:xfrm>
              <a:off x="8001000" y="1809751"/>
              <a:ext cx="6350" cy="146050"/>
            </a:xfrm>
            <a:custGeom>
              <a:avLst/>
              <a:gdLst>
                <a:gd name="T0" fmla="*/ 0 w 4"/>
                <a:gd name="T1" fmla="*/ 92 h 92"/>
                <a:gd name="T2" fmla="*/ 0 w 4"/>
                <a:gd name="T3" fmla="*/ 92 h 92"/>
                <a:gd name="T4" fmla="*/ 0 w 4"/>
                <a:gd name="T5" fmla="*/ 92 h 92"/>
                <a:gd name="T6" fmla="*/ 0 w 4"/>
                <a:gd name="T7" fmla="*/ 0 h 92"/>
                <a:gd name="T8" fmla="*/ 0 w 4"/>
                <a:gd name="T9" fmla="*/ 0 h 92"/>
                <a:gd name="T10" fmla="*/ 4 w 4"/>
                <a:gd name="T11" fmla="*/ 0 h 92"/>
                <a:gd name="T12" fmla="*/ 4 w 4"/>
                <a:gd name="T13" fmla="*/ 92 h 92"/>
                <a:gd name="T14" fmla="*/ 0 w 4"/>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2">
                  <a:moveTo>
                    <a:pt x="0" y="92"/>
                  </a:moveTo>
                  <a:lnTo>
                    <a:pt x="0" y="92"/>
                  </a:lnTo>
                  <a:lnTo>
                    <a:pt x="0" y="92"/>
                  </a:lnTo>
                  <a:lnTo>
                    <a:pt x="0" y="0"/>
                  </a:lnTo>
                  <a:lnTo>
                    <a:pt x="0" y="0"/>
                  </a:lnTo>
                  <a:lnTo>
                    <a:pt x="4" y="0"/>
                  </a:lnTo>
                  <a:lnTo>
                    <a:pt x="4" y="92"/>
                  </a:lnTo>
                  <a:lnTo>
                    <a:pt x="0" y="92"/>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47" name="ïŝ1ïḍe"/>
            <p:cNvSpPr/>
            <p:nvPr/>
          </p:nvSpPr>
          <p:spPr bwMode="auto">
            <a:xfrm>
              <a:off x="7958138" y="1973263"/>
              <a:ext cx="92075" cy="11113"/>
            </a:xfrm>
            <a:custGeom>
              <a:avLst/>
              <a:gdLst>
                <a:gd name="T0" fmla="*/ 16 w 17"/>
                <a:gd name="T1" fmla="*/ 2 h 2"/>
                <a:gd name="T2" fmla="*/ 1 w 17"/>
                <a:gd name="T3" fmla="*/ 2 h 2"/>
                <a:gd name="T4" fmla="*/ 0 w 17"/>
                <a:gd name="T5" fmla="*/ 1 h 2"/>
                <a:gd name="T6" fmla="*/ 1 w 17"/>
                <a:gd name="T7" fmla="*/ 0 h 2"/>
                <a:gd name="T8" fmla="*/ 16 w 17"/>
                <a:gd name="T9" fmla="*/ 0 h 2"/>
                <a:gd name="T10" fmla="*/ 17 w 17"/>
                <a:gd name="T11" fmla="*/ 1 h 2"/>
                <a:gd name="T12" fmla="*/ 16 w 1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7" h="2">
                  <a:moveTo>
                    <a:pt x="16" y="2"/>
                  </a:moveTo>
                  <a:cubicBezTo>
                    <a:pt x="1" y="2"/>
                    <a:pt x="1" y="2"/>
                    <a:pt x="1" y="2"/>
                  </a:cubicBezTo>
                  <a:cubicBezTo>
                    <a:pt x="1" y="2"/>
                    <a:pt x="0" y="1"/>
                    <a:pt x="0" y="1"/>
                  </a:cubicBezTo>
                  <a:cubicBezTo>
                    <a:pt x="0" y="0"/>
                    <a:pt x="1" y="0"/>
                    <a:pt x="1" y="0"/>
                  </a:cubicBezTo>
                  <a:cubicBezTo>
                    <a:pt x="16" y="0"/>
                    <a:pt x="16" y="0"/>
                    <a:pt x="16" y="0"/>
                  </a:cubicBezTo>
                  <a:cubicBezTo>
                    <a:pt x="16" y="0"/>
                    <a:pt x="17" y="0"/>
                    <a:pt x="17" y="1"/>
                  </a:cubicBezTo>
                  <a:cubicBezTo>
                    <a:pt x="17" y="1"/>
                    <a:pt x="16" y="2"/>
                    <a:pt x="16" y="2"/>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0167" y="173567"/>
            <a:ext cx="3386667" cy="583565"/>
          </a:xfrm>
          <a:prstGeom prst="rect">
            <a:avLst/>
          </a:prstGeom>
          <a:noFill/>
        </p:spPr>
        <p:txBody>
          <a:bodyPr wrap="square" rtlCol="0" anchor="t">
            <a:spAutoFit/>
          </a:bodyPr>
          <a:lstStyle/>
          <a:p>
            <a:r>
              <a:rPr lang="zh-CN" altLang="en-US" sz="3200" b="1">
                <a:solidFill>
                  <a:srgbClr val="1E6FAD"/>
                </a:solidFill>
                <a:latin typeface="微软雅黑" panose="020B0503020204020204" charset="-122"/>
                <a:ea typeface="微软雅黑" panose="020B0503020204020204" charset="-122"/>
                <a:cs typeface="微软雅黑" panose="020B0503020204020204" charset="-122"/>
              </a:rPr>
              <a:t>管理种类</a:t>
            </a:r>
          </a:p>
        </p:txBody>
      </p:sp>
      <p:grpSp>
        <p:nvGrpSpPr>
          <p:cNvPr id="56" name="组合 55"/>
          <p:cNvGrpSpPr/>
          <p:nvPr/>
        </p:nvGrpSpPr>
        <p:grpSpPr>
          <a:xfrm>
            <a:off x="2005753" y="1545167"/>
            <a:ext cx="8180493" cy="4508500"/>
            <a:chOff x="2369" y="1825"/>
            <a:chExt cx="9662" cy="5325"/>
          </a:xfrm>
        </p:grpSpPr>
        <p:sp>
          <p:nvSpPr>
            <p:cNvPr id="4" name="椭圆 3"/>
            <p:cNvSpPr/>
            <p:nvPr>
              <p:custDataLst>
                <p:tags r:id="rId2"/>
              </p:custDataLst>
            </p:nvPr>
          </p:nvSpPr>
          <p:spPr>
            <a:xfrm rot="16200000">
              <a:off x="2372" y="2925"/>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 name="椭圆 4"/>
            <p:cNvSpPr/>
            <p:nvPr>
              <p:custDataLst>
                <p:tags r:id="rId3"/>
              </p:custDataLst>
            </p:nvPr>
          </p:nvSpPr>
          <p:spPr>
            <a:xfrm rot="17100000">
              <a:off x="2409" y="2640"/>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6" name="椭圆 5"/>
            <p:cNvSpPr/>
            <p:nvPr>
              <p:custDataLst>
                <p:tags r:id="rId4"/>
              </p:custDataLst>
            </p:nvPr>
          </p:nvSpPr>
          <p:spPr>
            <a:xfrm rot="18000000">
              <a:off x="2519" y="2375"/>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 name="椭圆 6"/>
            <p:cNvSpPr/>
            <p:nvPr>
              <p:custDataLst>
                <p:tags r:id="rId5"/>
              </p:custDataLst>
            </p:nvPr>
          </p:nvSpPr>
          <p:spPr>
            <a:xfrm rot="18900000">
              <a:off x="2694" y="2147"/>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8" name="椭圆 7"/>
            <p:cNvSpPr/>
            <p:nvPr>
              <p:custDataLst>
                <p:tags r:id="rId6"/>
              </p:custDataLst>
            </p:nvPr>
          </p:nvSpPr>
          <p:spPr>
            <a:xfrm rot="19800000">
              <a:off x="2922" y="1972"/>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9" name="椭圆 8"/>
            <p:cNvSpPr/>
            <p:nvPr>
              <p:custDataLst>
                <p:tags r:id="rId7"/>
              </p:custDataLst>
            </p:nvPr>
          </p:nvSpPr>
          <p:spPr>
            <a:xfrm rot="20700000">
              <a:off x="3187" y="1862"/>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 name="椭圆 9"/>
            <p:cNvSpPr/>
            <p:nvPr>
              <p:custDataLst>
                <p:tags r:id="rId8"/>
              </p:custDataLst>
            </p:nvPr>
          </p:nvSpPr>
          <p:spPr>
            <a:xfrm>
              <a:off x="3472" y="1825"/>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1" name="椭圆 10"/>
            <p:cNvSpPr/>
            <p:nvPr>
              <p:custDataLst>
                <p:tags r:id="rId9"/>
              </p:custDataLst>
            </p:nvPr>
          </p:nvSpPr>
          <p:spPr>
            <a:xfrm rot="900000">
              <a:off x="3757" y="1862"/>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2" name="椭圆 11"/>
            <p:cNvSpPr/>
            <p:nvPr>
              <p:custDataLst>
                <p:tags r:id="rId10"/>
              </p:custDataLst>
            </p:nvPr>
          </p:nvSpPr>
          <p:spPr>
            <a:xfrm rot="1800000">
              <a:off x="4022" y="1972"/>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3" name="椭圆 12"/>
            <p:cNvSpPr/>
            <p:nvPr>
              <p:custDataLst>
                <p:tags r:id="rId11"/>
              </p:custDataLst>
            </p:nvPr>
          </p:nvSpPr>
          <p:spPr>
            <a:xfrm rot="2700000">
              <a:off x="4250" y="2147"/>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4" name="椭圆 13"/>
            <p:cNvSpPr/>
            <p:nvPr>
              <p:custDataLst>
                <p:tags r:id="rId12"/>
              </p:custDataLst>
            </p:nvPr>
          </p:nvSpPr>
          <p:spPr>
            <a:xfrm rot="3600000">
              <a:off x="4425" y="2375"/>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5" name="椭圆 14"/>
            <p:cNvSpPr/>
            <p:nvPr>
              <p:custDataLst>
                <p:tags r:id="rId13"/>
              </p:custDataLst>
            </p:nvPr>
          </p:nvSpPr>
          <p:spPr>
            <a:xfrm rot="4500000">
              <a:off x="4534" y="2640"/>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6" name="椭圆 15"/>
            <p:cNvSpPr/>
            <p:nvPr>
              <p:custDataLst>
                <p:tags r:id="rId14"/>
              </p:custDataLst>
            </p:nvPr>
          </p:nvSpPr>
          <p:spPr>
            <a:xfrm rot="5400000">
              <a:off x="4572" y="2925"/>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7" name="任意多边形 16"/>
            <p:cNvSpPr/>
            <p:nvPr>
              <p:custDataLst>
                <p:tags r:id="rId15"/>
              </p:custDataLst>
            </p:nvPr>
          </p:nvSpPr>
          <p:spPr>
            <a:xfrm>
              <a:off x="2369" y="3191"/>
              <a:ext cx="2374" cy="1037"/>
            </a:xfrm>
            <a:custGeom>
              <a:avLst/>
              <a:gdLst>
                <a:gd name="connsiteX0" fmla="*/ 0 w 1781438"/>
                <a:gd name="connsiteY0" fmla="*/ 0 h 778614"/>
                <a:gd name="connsiteX1" fmla="*/ 120806 w 1781438"/>
                <a:gd name="connsiteY1" fmla="*/ 0 h 778614"/>
                <a:gd name="connsiteX2" fmla="*/ 124135 w 1781438"/>
                <a:gd name="connsiteY2" fmla="*/ 33024 h 778614"/>
                <a:gd name="connsiteX3" fmla="*/ 890719 w 1781438"/>
                <a:gd name="connsiteY3" fmla="*/ 657808 h 778614"/>
                <a:gd name="connsiteX4" fmla="*/ 1657303 w 1781438"/>
                <a:gd name="connsiteY4" fmla="*/ 33024 h 778614"/>
                <a:gd name="connsiteX5" fmla="*/ 1660632 w 1781438"/>
                <a:gd name="connsiteY5" fmla="*/ 0 h 778614"/>
                <a:gd name="connsiteX6" fmla="*/ 1781438 w 1781438"/>
                <a:gd name="connsiteY6" fmla="*/ 0 h 778614"/>
                <a:gd name="connsiteX7" fmla="*/ 1775655 w 1781438"/>
                <a:gd name="connsiteY7" fmla="*/ 57371 h 778614"/>
                <a:gd name="connsiteX8" fmla="*/ 890719 w 1781438"/>
                <a:gd name="connsiteY8" fmla="*/ 778614 h 778614"/>
                <a:gd name="connsiteX9" fmla="*/ 5784 w 1781438"/>
                <a:gd name="connsiteY9" fmla="*/ 57371 h 77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438" h="778614">
                  <a:moveTo>
                    <a:pt x="0" y="0"/>
                  </a:moveTo>
                  <a:lnTo>
                    <a:pt x="120806" y="0"/>
                  </a:lnTo>
                  <a:lnTo>
                    <a:pt x="124135" y="33024"/>
                  </a:lnTo>
                  <a:cubicBezTo>
                    <a:pt x="197099" y="389587"/>
                    <a:pt x="512586" y="657808"/>
                    <a:pt x="890719" y="657808"/>
                  </a:cubicBezTo>
                  <a:cubicBezTo>
                    <a:pt x="1268852" y="657808"/>
                    <a:pt x="1584340" y="389587"/>
                    <a:pt x="1657303" y="33024"/>
                  </a:cubicBezTo>
                  <a:lnTo>
                    <a:pt x="1660632" y="0"/>
                  </a:lnTo>
                  <a:lnTo>
                    <a:pt x="1781438" y="0"/>
                  </a:lnTo>
                  <a:lnTo>
                    <a:pt x="1775655" y="57371"/>
                  </a:lnTo>
                  <a:cubicBezTo>
                    <a:pt x="1691427" y="468984"/>
                    <a:pt x="1327232" y="778614"/>
                    <a:pt x="890719" y="778614"/>
                  </a:cubicBezTo>
                  <a:cubicBezTo>
                    <a:pt x="454206" y="778614"/>
                    <a:pt x="90012" y="468984"/>
                    <a:pt x="5784" y="573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19" name="任意多边形 18"/>
            <p:cNvSpPr/>
            <p:nvPr>
              <p:custDataLst>
                <p:tags r:id="rId16"/>
              </p:custDataLst>
            </p:nvPr>
          </p:nvSpPr>
          <p:spPr>
            <a:xfrm>
              <a:off x="2646" y="3191"/>
              <a:ext cx="1820" cy="755"/>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A</a:t>
              </a:r>
            </a:p>
          </p:txBody>
        </p:sp>
        <p:sp>
          <p:nvSpPr>
            <p:cNvPr id="20" name="矩形 19"/>
            <p:cNvSpPr/>
            <p:nvPr>
              <p:custDataLst>
                <p:tags r:id="rId17"/>
              </p:custDataLst>
            </p:nvPr>
          </p:nvSpPr>
          <p:spPr>
            <a:xfrm>
              <a:off x="3142" y="2280"/>
              <a:ext cx="828" cy="599"/>
            </a:xfrm>
            <a:prstGeom prst="rect">
              <a:avLst/>
            </a:prstGeom>
          </p:spPr>
          <p:txBody>
            <a:bodyPr wrap="square">
              <a:spAutoFit/>
            </a:bodyPr>
            <a:lstStyle/>
            <a:p>
              <a:pPr marL="0" lvl="0" indent="0" algn="ctr">
                <a:lnSpc>
                  <a:spcPct val="150000"/>
                </a:lnSpc>
                <a:spcBef>
                  <a:spcPts val="0"/>
                </a:spcBef>
                <a:spcAft>
                  <a:spcPts val="0"/>
                </a:spcAft>
                <a:buSzPct val="100000"/>
              </a:pPr>
              <a:r>
                <a:rPr lang="zh-CN" altLang="en-US" b="1">
                  <a:solidFill>
                    <a:schemeClr val="tx1">
                      <a:lumMod val="75000"/>
                      <a:lumOff val="25000"/>
                    </a:schemeClr>
                  </a:solidFill>
                  <a:latin typeface="微软雅黑" panose="020B0503020204020204" charset="-122"/>
                  <a:ea typeface="微软雅黑" panose="020B0503020204020204" charset="-122"/>
                </a:rPr>
                <a:t>物品</a:t>
              </a:r>
            </a:p>
          </p:txBody>
        </p:sp>
        <p:sp>
          <p:nvSpPr>
            <p:cNvPr id="23" name="椭圆 22"/>
            <p:cNvSpPr/>
            <p:nvPr>
              <p:custDataLst>
                <p:tags r:id="rId18"/>
              </p:custDataLst>
            </p:nvPr>
          </p:nvSpPr>
          <p:spPr>
            <a:xfrm rot="16200000">
              <a:off x="6016" y="2925"/>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4" name="椭圆 23"/>
            <p:cNvSpPr/>
            <p:nvPr>
              <p:custDataLst>
                <p:tags r:id="rId19"/>
              </p:custDataLst>
            </p:nvPr>
          </p:nvSpPr>
          <p:spPr>
            <a:xfrm rot="17100000">
              <a:off x="6053" y="2640"/>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5" name="椭圆 24"/>
            <p:cNvSpPr/>
            <p:nvPr>
              <p:custDataLst>
                <p:tags r:id="rId20"/>
              </p:custDataLst>
            </p:nvPr>
          </p:nvSpPr>
          <p:spPr>
            <a:xfrm rot="18000000">
              <a:off x="6163" y="2375"/>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6" name="椭圆 25"/>
            <p:cNvSpPr/>
            <p:nvPr>
              <p:custDataLst>
                <p:tags r:id="rId21"/>
              </p:custDataLst>
            </p:nvPr>
          </p:nvSpPr>
          <p:spPr>
            <a:xfrm rot="18900000">
              <a:off x="6338" y="2147"/>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7" name="椭圆 26"/>
            <p:cNvSpPr/>
            <p:nvPr>
              <p:custDataLst>
                <p:tags r:id="rId22"/>
              </p:custDataLst>
            </p:nvPr>
          </p:nvSpPr>
          <p:spPr>
            <a:xfrm rot="19800000">
              <a:off x="6566" y="1972"/>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8" name="椭圆 27"/>
            <p:cNvSpPr/>
            <p:nvPr>
              <p:custDataLst>
                <p:tags r:id="rId23"/>
              </p:custDataLst>
            </p:nvPr>
          </p:nvSpPr>
          <p:spPr>
            <a:xfrm rot="20700000">
              <a:off x="6831" y="1862"/>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9" name="椭圆 28"/>
            <p:cNvSpPr/>
            <p:nvPr>
              <p:custDataLst>
                <p:tags r:id="rId24"/>
              </p:custDataLst>
            </p:nvPr>
          </p:nvSpPr>
          <p:spPr>
            <a:xfrm>
              <a:off x="7116" y="1825"/>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0" name="椭圆 29"/>
            <p:cNvSpPr/>
            <p:nvPr>
              <p:custDataLst>
                <p:tags r:id="rId25"/>
              </p:custDataLst>
            </p:nvPr>
          </p:nvSpPr>
          <p:spPr>
            <a:xfrm rot="900000">
              <a:off x="7401" y="1862"/>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1" name="椭圆 30"/>
            <p:cNvSpPr/>
            <p:nvPr>
              <p:custDataLst>
                <p:tags r:id="rId26"/>
              </p:custDataLst>
            </p:nvPr>
          </p:nvSpPr>
          <p:spPr>
            <a:xfrm rot="1800000">
              <a:off x="7666" y="1972"/>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2" name="椭圆 31"/>
            <p:cNvSpPr/>
            <p:nvPr>
              <p:custDataLst>
                <p:tags r:id="rId27"/>
              </p:custDataLst>
            </p:nvPr>
          </p:nvSpPr>
          <p:spPr>
            <a:xfrm rot="2700000">
              <a:off x="7894" y="2147"/>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3" name="椭圆 32"/>
            <p:cNvSpPr/>
            <p:nvPr>
              <p:custDataLst>
                <p:tags r:id="rId28"/>
              </p:custDataLst>
            </p:nvPr>
          </p:nvSpPr>
          <p:spPr>
            <a:xfrm rot="3600000">
              <a:off x="8069" y="2375"/>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4" name="椭圆 33"/>
            <p:cNvSpPr/>
            <p:nvPr>
              <p:custDataLst>
                <p:tags r:id="rId29"/>
              </p:custDataLst>
            </p:nvPr>
          </p:nvSpPr>
          <p:spPr>
            <a:xfrm rot="4500000">
              <a:off x="8178" y="2640"/>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5" name="椭圆 34"/>
            <p:cNvSpPr/>
            <p:nvPr>
              <p:custDataLst>
                <p:tags r:id="rId30"/>
              </p:custDataLst>
            </p:nvPr>
          </p:nvSpPr>
          <p:spPr>
            <a:xfrm rot="5400000">
              <a:off x="8216" y="2925"/>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6" name="任意多边形 35"/>
            <p:cNvSpPr/>
            <p:nvPr>
              <p:custDataLst>
                <p:tags r:id="rId31"/>
              </p:custDataLst>
            </p:nvPr>
          </p:nvSpPr>
          <p:spPr>
            <a:xfrm>
              <a:off x="6013" y="3191"/>
              <a:ext cx="2374" cy="1037"/>
            </a:xfrm>
            <a:custGeom>
              <a:avLst/>
              <a:gdLst>
                <a:gd name="connsiteX0" fmla="*/ 0 w 1781438"/>
                <a:gd name="connsiteY0" fmla="*/ 0 h 778614"/>
                <a:gd name="connsiteX1" fmla="*/ 120806 w 1781438"/>
                <a:gd name="connsiteY1" fmla="*/ 0 h 778614"/>
                <a:gd name="connsiteX2" fmla="*/ 124135 w 1781438"/>
                <a:gd name="connsiteY2" fmla="*/ 33024 h 778614"/>
                <a:gd name="connsiteX3" fmla="*/ 890719 w 1781438"/>
                <a:gd name="connsiteY3" fmla="*/ 657808 h 778614"/>
                <a:gd name="connsiteX4" fmla="*/ 1657303 w 1781438"/>
                <a:gd name="connsiteY4" fmla="*/ 33024 h 778614"/>
                <a:gd name="connsiteX5" fmla="*/ 1660632 w 1781438"/>
                <a:gd name="connsiteY5" fmla="*/ 0 h 778614"/>
                <a:gd name="connsiteX6" fmla="*/ 1781438 w 1781438"/>
                <a:gd name="connsiteY6" fmla="*/ 0 h 778614"/>
                <a:gd name="connsiteX7" fmla="*/ 1775655 w 1781438"/>
                <a:gd name="connsiteY7" fmla="*/ 57371 h 778614"/>
                <a:gd name="connsiteX8" fmla="*/ 890719 w 1781438"/>
                <a:gd name="connsiteY8" fmla="*/ 778614 h 778614"/>
                <a:gd name="connsiteX9" fmla="*/ 5784 w 1781438"/>
                <a:gd name="connsiteY9" fmla="*/ 57371 h 77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438" h="778614">
                  <a:moveTo>
                    <a:pt x="0" y="0"/>
                  </a:moveTo>
                  <a:lnTo>
                    <a:pt x="120806" y="0"/>
                  </a:lnTo>
                  <a:lnTo>
                    <a:pt x="124135" y="33024"/>
                  </a:lnTo>
                  <a:cubicBezTo>
                    <a:pt x="197099" y="389587"/>
                    <a:pt x="512586" y="657808"/>
                    <a:pt x="890719" y="657808"/>
                  </a:cubicBezTo>
                  <a:cubicBezTo>
                    <a:pt x="1268852" y="657808"/>
                    <a:pt x="1584340" y="389587"/>
                    <a:pt x="1657303" y="33024"/>
                  </a:cubicBezTo>
                  <a:lnTo>
                    <a:pt x="1660632" y="0"/>
                  </a:lnTo>
                  <a:lnTo>
                    <a:pt x="1781438" y="0"/>
                  </a:lnTo>
                  <a:lnTo>
                    <a:pt x="1775655" y="57371"/>
                  </a:lnTo>
                  <a:cubicBezTo>
                    <a:pt x="1691427" y="468984"/>
                    <a:pt x="1327232" y="778614"/>
                    <a:pt x="890719" y="778614"/>
                  </a:cubicBezTo>
                  <a:cubicBezTo>
                    <a:pt x="454206" y="778614"/>
                    <a:pt x="90012" y="468984"/>
                    <a:pt x="5784" y="573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37" name="任意多边形 36"/>
            <p:cNvSpPr/>
            <p:nvPr>
              <p:custDataLst>
                <p:tags r:id="rId32"/>
              </p:custDataLst>
            </p:nvPr>
          </p:nvSpPr>
          <p:spPr>
            <a:xfrm>
              <a:off x="6290" y="3191"/>
              <a:ext cx="1820" cy="755"/>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B</a:t>
              </a:r>
            </a:p>
          </p:txBody>
        </p:sp>
        <p:sp>
          <p:nvSpPr>
            <p:cNvPr id="38" name="矩形 37"/>
            <p:cNvSpPr/>
            <p:nvPr>
              <p:custDataLst>
                <p:tags r:id="rId33"/>
              </p:custDataLst>
            </p:nvPr>
          </p:nvSpPr>
          <p:spPr>
            <a:xfrm>
              <a:off x="6516" y="2280"/>
              <a:ext cx="1368" cy="599"/>
            </a:xfrm>
            <a:prstGeom prst="rect">
              <a:avLst/>
            </a:prstGeom>
          </p:spPr>
          <p:txBody>
            <a:bodyPr wrap="square">
              <a:spAutoFit/>
            </a:bodyPr>
            <a:lstStyle/>
            <a:p>
              <a:pPr marL="0" lvl="0" indent="0" algn="ctr">
                <a:lnSpc>
                  <a:spcPct val="150000"/>
                </a:lnSpc>
                <a:spcBef>
                  <a:spcPts val="0"/>
                </a:spcBef>
                <a:spcAft>
                  <a:spcPts val="0"/>
                </a:spcAft>
                <a:buSzPct val="100000"/>
              </a:pPr>
              <a:r>
                <a:rPr lang="zh-CN" altLang="en-US" b="1">
                  <a:solidFill>
                    <a:schemeClr val="tx1">
                      <a:lumMod val="75000"/>
                      <a:lumOff val="25000"/>
                    </a:schemeClr>
                  </a:solidFill>
                  <a:latin typeface="微软雅黑" panose="020B0503020204020204" charset="-122"/>
                  <a:ea typeface="微软雅黑" panose="020B0503020204020204" charset="-122"/>
                </a:rPr>
                <a:t>作业管理</a:t>
              </a:r>
            </a:p>
          </p:txBody>
        </p:sp>
        <p:sp>
          <p:nvSpPr>
            <p:cNvPr id="40" name="椭圆 39"/>
            <p:cNvSpPr/>
            <p:nvPr>
              <p:custDataLst>
                <p:tags r:id="rId34"/>
              </p:custDataLst>
            </p:nvPr>
          </p:nvSpPr>
          <p:spPr>
            <a:xfrm rot="16200000">
              <a:off x="9660" y="2925"/>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1" name="椭圆 40"/>
            <p:cNvSpPr/>
            <p:nvPr>
              <p:custDataLst>
                <p:tags r:id="rId35"/>
              </p:custDataLst>
            </p:nvPr>
          </p:nvSpPr>
          <p:spPr>
            <a:xfrm rot="17100000">
              <a:off x="9697" y="2640"/>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椭圆 41"/>
            <p:cNvSpPr/>
            <p:nvPr>
              <p:custDataLst>
                <p:tags r:id="rId36"/>
              </p:custDataLst>
            </p:nvPr>
          </p:nvSpPr>
          <p:spPr>
            <a:xfrm rot="18000000">
              <a:off x="9807" y="2375"/>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3" name="椭圆 42"/>
            <p:cNvSpPr/>
            <p:nvPr>
              <p:custDataLst>
                <p:tags r:id="rId37"/>
              </p:custDataLst>
            </p:nvPr>
          </p:nvSpPr>
          <p:spPr>
            <a:xfrm rot="18900000">
              <a:off x="9982" y="2147"/>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4" name="椭圆 43"/>
            <p:cNvSpPr/>
            <p:nvPr>
              <p:custDataLst>
                <p:tags r:id="rId38"/>
              </p:custDataLst>
            </p:nvPr>
          </p:nvSpPr>
          <p:spPr>
            <a:xfrm rot="19800000">
              <a:off x="10210" y="1972"/>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5" name="椭圆 44"/>
            <p:cNvSpPr/>
            <p:nvPr>
              <p:custDataLst>
                <p:tags r:id="rId39"/>
              </p:custDataLst>
            </p:nvPr>
          </p:nvSpPr>
          <p:spPr>
            <a:xfrm rot="20700000">
              <a:off x="10475" y="1862"/>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6" name="椭圆 45"/>
            <p:cNvSpPr/>
            <p:nvPr>
              <p:custDataLst>
                <p:tags r:id="rId40"/>
              </p:custDataLst>
            </p:nvPr>
          </p:nvSpPr>
          <p:spPr>
            <a:xfrm>
              <a:off x="10760" y="1825"/>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7" name="椭圆 46"/>
            <p:cNvSpPr/>
            <p:nvPr>
              <p:custDataLst>
                <p:tags r:id="rId41"/>
              </p:custDataLst>
            </p:nvPr>
          </p:nvSpPr>
          <p:spPr>
            <a:xfrm rot="900000">
              <a:off x="11045" y="1862"/>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8" name="椭圆 47"/>
            <p:cNvSpPr/>
            <p:nvPr>
              <p:custDataLst>
                <p:tags r:id="rId42"/>
              </p:custDataLst>
            </p:nvPr>
          </p:nvSpPr>
          <p:spPr>
            <a:xfrm rot="1800000">
              <a:off x="11310" y="1972"/>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9" name="椭圆 48"/>
            <p:cNvSpPr/>
            <p:nvPr>
              <p:custDataLst>
                <p:tags r:id="rId43"/>
              </p:custDataLst>
            </p:nvPr>
          </p:nvSpPr>
          <p:spPr>
            <a:xfrm rot="2700000">
              <a:off x="11538" y="2147"/>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0" name="椭圆 49"/>
            <p:cNvSpPr/>
            <p:nvPr>
              <p:custDataLst>
                <p:tags r:id="rId44"/>
              </p:custDataLst>
            </p:nvPr>
          </p:nvSpPr>
          <p:spPr>
            <a:xfrm rot="3600000">
              <a:off x="11713" y="2375"/>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1" name="椭圆 50"/>
            <p:cNvSpPr/>
            <p:nvPr>
              <p:custDataLst>
                <p:tags r:id="rId45"/>
              </p:custDataLst>
            </p:nvPr>
          </p:nvSpPr>
          <p:spPr>
            <a:xfrm rot="4500000">
              <a:off x="11822" y="2640"/>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2" name="椭圆 51"/>
            <p:cNvSpPr/>
            <p:nvPr>
              <p:custDataLst>
                <p:tags r:id="rId46"/>
              </p:custDataLst>
            </p:nvPr>
          </p:nvSpPr>
          <p:spPr>
            <a:xfrm rot="5400000">
              <a:off x="11860" y="2925"/>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3" name="任意多边形 52"/>
            <p:cNvSpPr/>
            <p:nvPr>
              <p:custDataLst>
                <p:tags r:id="rId47"/>
              </p:custDataLst>
            </p:nvPr>
          </p:nvSpPr>
          <p:spPr>
            <a:xfrm>
              <a:off x="9657" y="3191"/>
              <a:ext cx="2374" cy="1037"/>
            </a:xfrm>
            <a:custGeom>
              <a:avLst/>
              <a:gdLst>
                <a:gd name="connsiteX0" fmla="*/ 0 w 1781438"/>
                <a:gd name="connsiteY0" fmla="*/ 0 h 778614"/>
                <a:gd name="connsiteX1" fmla="*/ 120806 w 1781438"/>
                <a:gd name="connsiteY1" fmla="*/ 0 h 778614"/>
                <a:gd name="connsiteX2" fmla="*/ 124135 w 1781438"/>
                <a:gd name="connsiteY2" fmla="*/ 33024 h 778614"/>
                <a:gd name="connsiteX3" fmla="*/ 890719 w 1781438"/>
                <a:gd name="connsiteY3" fmla="*/ 657808 h 778614"/>
                <a:gd name="connsiteX4" fmla="*/ 1657303 w 1781438"/>
                <a:gd name="connsiteY4" fmla="*/ 33024 h 778614"/>
                <a:gd name="connsiteX5" fmla="*/ 1660632 w 1781438"/>
                <a:gd name="connsiteY5" fmla="*/ 0 h 778614"/>
                <a:gd name="connsiteX6" fmla="*/ 1781438 w 1781438"/>
                <a:gd name="connsiteY6" fmla="*/ 0 h 778614"/>
                <a:gd name="connsiteX7" fmla="*/ 1775655 w 1781438"/>
                <a:gd name="connsiteY7" fmla="*/ 57371 h 778614"/>
                <a:gd name="connsiteX8" fmla="*/ 890719 w 1781438"/>
                <a:gd name="connsiteY8" fmla="*/ 778614 h 778614"/>
                <a:gd name="connsiteX9" fmla="*/ 5784 w 1781438"/>
                <a:gd name="connsiteY9" fmla="*/ 57371 h 77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438" h="778614">
                  <a:moveTo>
                    <a:pt x="0" y="0"/>
                  </a:moveTo>
                  <a:lnTo>
                    <a:pt x="120806" y="0"/>
                  </a:lnTo>
                  <a:lnTo>
                    <a:pt x="124135" y="33024"/>
                  </a:lnTo>
                  <a:cubicBezTo>
                    <a:pt x="197099" y="389587"/>
                    <a:pt x="512586" y="657808"/>
                    <a:pt x="890719" y="657808"/>
                  </a:cubicBezTo>
                  <a:cubicBezTo>
                    <a:pt x="1268852" y="657808"/>
                    <a:pt x="1584340" y="389587"/>
                    <a:pt x="1657303" y="33024"/>
                  </a:cubicBezTo>
                  <a:lnTo>
                    <a:pt x="1660632" y="0"/>
                  </a:lnTo>
                  <a:lnTo>
                    <a:pt x="1781438" y="0"/>
                  </a:lnTo>
                  <a:lnTo>
                    <a:pt x="1775655" y="57371"/>
                  </a:lnTo>
                  <a:cubicBezTo>
                    <a:pt x="1691427" y="468984"/>
                    <a:pt x="1327232" y="778614"/>
                    <a:pt x="890719" y="778614"/>
                  </a:cubicBezTo>
                  <a:cubicBezTo>
                    <a:pt x="454206" y="778614"/>
                    <a:pt x="90012" y="468984"/>
                    <a:pt x="5784" y="573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54" name="任意多边形 53"/>
            <p:cNvSpPr/>
            <p:nvPr>
              <p:custDataLst>
                <p:tags r:id="rId48"/>
              </p:custDataLst>
            </p:nvPr>
          </p:nvSpPr>
          <p:spPr>
            <a:xfrm>
              <a:off x="9934" y="3191"/>
              <a:ext cx="1820" cy="755"/>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C</a:t>
              </a:r>
            </a:p>
          </p:txBody>
        </p:sp>
        <p:sp>
          <p:nvSpPr>
            <p:cNvPr id="55" name="矩形 54"/>
            <p:cNvSpPr/>
            <p:nvPr>
              <p:custDataLst>
                <p:tags r:id="rId49"/>
              </p:custDataLst>
            </p:nvPr>
          </p:nvSpPr>
          <p:spPr>
            <a:xfrm>
              <a:off x="10430" y="2280"/>
              <a:ext cx="828" cy="599"/>
            </a:xfrm>
            <a:prstGeom prst="rect">
              <a:avLst/>
            </a:prstGeom>
          </p:spPr>
          <p:txBody>
            <a:bodyPr wrap="square">
              <a:spAutoFit/>
            </a:bodyPr>
            <a:lstStyle/>
            <a:p>
              <a:pPr marL="0" lvl="0" indent="0" algn="ctr">
                <a:lnSpc>
                  <a:spcPct val="150000"/>
                </a:lnSpc>
                <a:spcBef>
                  <a:spcPts val="0"/>
                </a:spcBef>
                <a:spcAft>
                  <a:spcPts val="0"/>
                </a:spcAft>
                <a:buSzPct val="100000"/>
              </a:pPr>
              <a:r>
                <a:rPr lang="zh-CN" altLang="en-US" b="1">
                  <a:solidFill>
                    <a:schemeClr val="tx1">
                      <a:lumMod val="75000"/>
                      <a:lumOff val="25000"/>
                    </a:schemeClr>
                  </a:solidFill>
                  <a:latin typeface="微软雅黑" panose="020B0503020204020204" charset="-122"/>
                  <a:ea typeface="微软雅黑" panose="020B0503020204020204" charset="-122"/>
                </a:rPr>
                <a:t>设备</a:t>
              </a:r>
            </a:p>
          </p:txBody>
        </p:sp>
        <p:sp>
          <p:nvSpPr>
            <p:cNvPr id="92" name="椭圆 91"/>
            <p:cNvSpPr/>
            <p:nvPr>
              <p:custDataLst>
                <p:tags r:id="rId50"/>
              </p:custDataLst>
            </p:nvPr>
          </p:nvSpPr>
          <p:spPr>
            <a:xfrm rot="16200000">
              <a:off x="4194" y="5847"/>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93" name="椭圆 92"/>
            <p:cNvSpPr/>
            <p:nvPr>
              <p:custDataLst>
                <p:tags r:id="rId51"/>
              </p:custDataLst>
            </p:nvPr>
          </p:nvSpPr>
          <p:spPr>
            <a:xfrm rot="17100000">
              <a:off x="4231" y="5562"/>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94" name="椭圆 93"/>
            <p:cNvSpPr/>
            <p:nvPr>
              <p:custDataLst>
                <p:tags r:id="rId52"/>
              </p:custDataLst>
            </p:nvPr>
          </p:nvSpPr>
          <p:spPr>
            <a:xfrm rot="18000000">
              <a:off x="4341" y="5297"/>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95" name="椭圆 94"/>
            <p:cNvSpPr/>
            <p:nvPr>
              <p:custDataLst>
                <p:tags r:id="rId53"/>
              </p:custDataLst>
            </p:nvPr>
          </p:nvSpPr>
          <p:spPr>
            <a:xfrm rot="18900000">
              <a:off x="4516" y="5069"/>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96" name="椭圆 95"/>
            <p:cNvSpPr/>
            <p:nvPr>
              <p:custDataLst>
                <p:tags r:id="rId54"/>
              </p:custDataLst>
            </p:nvPr>
          </p:nvSpPr>
          <p:spPr>
            <a:xfrm rot="19800000">
              <a:off x="4744" y="4894"/>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97" name="椭圆 96"/>
            <p:cNvSpPr/>
            <p:nvPr>
              <p:custDataLst>
                <p:tags r:id="rId55"/>
              </p:custDataLst>
            </p:nvPr>
          </p:nvSpPr>
          <p:spPr>
            <a:xfrm rot="20700000">
              <a:off x="5009" y="4784"/>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98" name="椭圆 97"/>
            <p:cNvSpPr/>
            <p:nvPr>
              <p:custDataLst>
                <p:tags r:id="rId56"/>
              </p:custDataLst>
            </p:nvPr>
          </p:nvSpPr>
          <p:spPr>
            <a:xfrm>
              <a:off x="5294" y="4747"/>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99" name="椭圆 98"/>
            <p:cNvSpPr/>
            <p:nvPr>
              <p:custDataLst>
                <p:tags r:id="rId57"/>
              </p:custDataLst>
            </p:nvPr>
          </p:nvSpPr>
          <p:spPr>
            <a:xfrm rot="900000">
              <a:off x="5579" y="4784"/>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0" name="椭圆 99"/>
            <p:cNvSpPr/>
            <p:nvPr>
              <p:custDataLst>
                <p:tags r:id="rId58"/>
              </p:custDataLst>
            </p:nvPr>
          </p:nvSpPr>
          <p:spPr>
            <a:xfrm rot="1800000">
              <a:off x="5844" y="4894"/>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1" name="椭圆 100"/>
            <p:cNvSpPr/>
            <p:nvPr>
              <p:custDataLst>
                <p:tags r:id="rId59"/>
              </p:custDataLst>
            </p:nvPr>
          </p:nvSpPr>
          <p:spPr>
            <a:xfrm rot="2700000">
              <a:off x="6072" y="5069"/>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2" name="椭圆 101"/>
            <p:cNvSpPr/>
            <p:nvPr>
              <p:custDataLst>
                <p:tags r:id="rId60"/>
              </p:custDataLst>
            </p:nvPr>
          </p:nvSpPr>
          <p:spPr>
            <a:xfrm rot="3600000">
              <a:off x="6247" y="5297"/>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3" name="椭圆 102"/>
            <p:cNvSpPr/>
            <p:nvPr>
              <p:custDataLst>
                <p:tags r:id="rId61"/>
              </p:custDataLst>
            </p:nvPr>
          </p:nvSpPr>
          <p:spPr>
            <a:xfrm rot="4500000">
              <a:off x="6356" y="5562"/>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4" name="椭圆 103"/>
            <p:cNvSpPr/>
            <p:nvPr>
              <p:custDataLst>
                <p:tags r:id="rId62"/>
              </p:custDataLst>
            </p:nvPr>
          </p:nvSpPr>
          <p:spPr>
            <a:xfrm rot="5400000">
              <a:off x="6394" y="5847"/>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5" name="任意多边形 104"/>
            <p:cNvSpPr/>
            <p:nvPr>
              <p:custDataLst>
                <p:tags r:id="rId63"/>
              </p:custDataLst>
            </p:nvPr>
          </p:nvSpPr>
          <p:spPr>
            <a:xfrm>
              <a:off x="4191" y="6113"/>
              <a:ext cx="2374" cy="1037"/>
            </a:xfrm>
            <a:custGeom>
              <a:avLst/>
              <a:gdLst>
                <a:gd name="connsiteX0" fmla="*/ 0 w 1781438"/>
                <a:gd name="connsiteY0" fmla="*/ 0 h 778614"/>
                <a:gd name="connsiteX1" fmla="*/ 120806 w 1781438"/>
                <a:gd name="connsiteY1" fmla="*/ 0 h 778614"/>
                <a:gd name="connsiteX2" fmla="*/ 124135 w 1781438"/>
                <a:gd name="connsiteY2" fmla="*/ 33024 h 778614"/>
                <a:gd name="connsiteX3" fmla="*/ 890719 w 1781438"/>
                <a:gd name="connsiteY3" fmla="*/ 657808 h 778614"/>
                <a:gd name="connsiteX4" fmla="*/ 1657303 w 1781438"/>
                <a:gd name="connsiteY4" fmla="*/ 33024 h 778614"/>
                <a:gd name="connsiteX5" fmla="*/ 1660632 w 1781438"/>
                <a:gd name="connsiteY5" fmla="*/ 0 h 778614"/>
                <a:gd name="connsiteX6" fmla="*/ 1781438 w 1781438"/>
                <a:gd name="connsiteY6" fmla="*/ 0 h 778614"/>
                <a:gd name="connsiteX7" fmla="*/ 1775655 w 1781438"/>
                <a:gd name="connsiteY7" fmla="*/ 57371 h 778614"/>
                <a:gd name="connsiteX8" fmla="*/ 890719 w 1781438"/>
                <a:gd name="connsiteY8" fmla="*/ 778614 h 778614"/>
                <a:gd name="connsiteX9" fmla="*/ 5784 w 1781438"/>
                <a:gd name="connsiteY9" fmla="*/ 57371 h 77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438" h="778614">
                  <a:moveTo>
                    <a:pt x="0" y="0"/>
                  </a:moveTo>
                  <a:lnTo>
                    <a:pt x="120806" y="0"/>
                  </a:lnTo>
                  <a:lnTo>
                    <a:pt x="124135" y="33024"/>
                  </a:lnTo>
                  <a:cubicBezTo>
                    <a:pt x="197099" y="389587"/>
                    <a:pt x="512586" y="657808"/>
                    <a:pt x="890719" y="657808"/>
                  </a:cubicBezTo>
                  <a:cubicBezTo>
                    <a:pt x="1268852" y="657808"/>
                    <a:pt x="1584340" y="389587"/>
                    <a:pt x="1657303" y="33024"/>
                  </a:cubicBezTo>
                  <a:lnTo>
                    <a:pt x="1660632" y="0"/>
                  </a:lnTo>
                  <a:lnTo>
                    <a:pt x="1781438" y="0"/>
                  </a:lnTo>
                  <a:lnTo>
                    <a:pt x="1775655" y="57371"/>
                  </a:lnTo>
                  <a:cubicBezTo>
                    <a:pt x="1691427" y="468984"/>
                    <a:pt x="1327232" y="778614"/>
                    <a:pt x="890719" y="778614"/>
                  </a:cubicBezTo>
                  <a:cubicBezTo>
                    <a:pt x="454206" y="778614"/>
                    <a:pt x="90012" y="468984"/>
                    <a:pt x="5784" y="573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106" name="任意多边形 105"/>
            <p:cNvSpPr/>
            <p:nvPr>
              <p:custDataLst>
                <p:tags r:id="rId64"/>
              </p:custDataLst>
            </p:nvPr>
          </p:nvSpPr>
          <p:spPr>
            <a:xfrm>
              <a:off x="4468" y="6113"/>
              <a:ext cx="1820" cy="755"/>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D</a:t>
              </a:r>
            </a:p>
          </p:txBody>
        </p:sp>
        <p:sp>
          <p:nvSpPr>
            <p:cNvPr id="107" name="矩形 106"/>
            <p:cNvSpPr/>
            <p:nvPr>
              <p:custDataLst>
                <p:tags r:id="rId65"/>
              </p:custDataLst>
            </p:nvPr>
          </p:nvSpPr>
          <p:spPr>
            <a:xfrm>
              <a:off x="4964" y="5202"/>
              <a:ext cx="828" cy="599"/>
            </a:xfrm>
            <a:prstGeom prst="rect">
              <a:avLst/>
            </a:prstGeom>
          </p:spPr>
          <p:txBody>
            <a:bodyPr wrap="square">
              <a:spAutoFit/>
            </a:bodyPr>
            <a:lstStyle/>
            <a:p>
              <a:pPr marL="0" lvl="0" indent="0" algn="ctr">
                <a:lnSpc>
                  <a:spcPct val="150000"/>
                </a:lnSpc>
                <a:spcBef>
                  <a:spcPts val="0"/>
                </a:spcBef>
                <a:spcAft>
                  <a:spcPts val="0"/>
                </a:spcAft>
                <a:buSzPct val="100000"/>
              </a:pPr>
              <a:r>
                <a:rPr lang="zh-CN" altLang="en-US" b="1">
                  <a:solidFill>
                    <a:schemeClr val="tx1">
                      <a:lumMod val="75000"/>
                      <a:lumOff val="25000"/>
                    </a:schemeClr>
                  </a:solidFill>
                  <a:latin typeface="微软雅黑" panose="020B0503020204020204" charset="-122"/>
                  <a:ea typeface="微软雅黑" panose="020B0503020204020204" charset="-122"/>
                </a:rPr>
                <a:t>质量</a:t>
              </a:r>
            </a:p>
          </p:txBody>
        </p:sp>
        <p:sp>
          <p:nvSpPr>
            <p:cNvPr id="109" name="椭圆 108"/>
            <p:cNvSpPr/>
            <p:nvPr>
              <p:custDataLst>
                <p:tags r:id="rId66"/>
              </p:custDataLst>
            </p:nvPr>
          </p:nvSpPr>
          <p:spPr>
            <a:xfrm rot="16200000">
              <a:off x="7838" y="5847"/>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10" name="椭圆 109"/>
            <p:cNvSpPr/>
            <p:nvPr>
              <p:custDataLst>
                <p:tags r:id="rId67"/>
              </p:custDataLst>
            </p:nvPr>
          </p:nvSpPr>
          <p:spPr>
            <a:xfrm rot="17100000">
              <a:off x="7875" y="5562"/>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11" name="椭圆 110"/>
            <p:cNvSpPr/>
            <p:nvPr>
              <p:custDataLst>
                <p:tags r:id="rId68"/>
              </p:custDataLst>
            </p:nvPr>
          </p:nvSpPr>
          <p:spPr>
            <a:xfrm rot="18000000">
              <a:off x="7985" y="5297"/>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12" name="椭圆 111"/>
            <p:cNvSpPr/>
            <p:nvPr>
              <p:custDataLst>
                <p:tags r:id="rId69"/>
              </p:custDataLst>
            </p:nvPr>
          </p:nvSpPr>
          <p:spPr>
            <a:xfrm rot="18900000">
              <a:off x="8160" y="5069"/>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13" name="椭圆 112"/>
            <p:cNvSpPr/>
            <p:nvPr>
              <p:custDataLst>
                <p:tags r:id="rId70"/>
              </p:custDataLst>
            </p:nvPr>
          </p:nvSpPr>
          <p:spPr>
            <a:xfrm rot="19800000">
              <a:off x="8388" y="4894"/>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14" name="椭圆 113"/>
            <p:cNvSpPr/>
            <p:nvPr>
              <p:custDataLst>
                <p:tags r:id="rId71"/>
              </p:custDataLst>
            </p:nvPr>
          </p:nvSpPr>
          <p:spPr>
            <a:xfrm rot="20700000">
              <a:off x="8653" y="4784"/>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15" name="椭圆 114"/>
            <p:cNvSpPr/>
            <p:nvPr>
              <p:custDataLst>
                <p:tags r:id="rId72"/>
              </p:custDataLst>
            </p:nvPr>
          </p:nvSpPr>
          <p:spPr>
            <a:xfrm>
              <a:off x="8938" y="4747"/>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16" name="椭圆 115"/>
            <p:cNvSpPr/>
            <p:nvPr>
              <p:custDataLst>
                <p:tags r:id="rId73"/>
              </p:custDataLst>
            </p:nvPr>
          </p:nvSpPr>
          <p:spPr>
            <a:xfrm rot="900000">
              <a:off x="9223" y="4784"/>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17" name="椭圆 116"/>
            <p:cNvSpPr/>
            <p:nvPr>
              <p:custDataLst>
                <p:tags r:id="rId74"/>
              </p:custDataLst>
            </p:nvPr>
          </p:nvSpPr>
          <p:spPr>
            <a:xfrm rot="1800000">
              <a:off x="9488" y="4894"/>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18" name="椭圆 117"/>
            <p:cNvSpPr/>
            <p:nvPr>
              <p:custDataLst>
                <p:tags r:id="rId75"/>
              </p:custDataLst>
            </p:nvPr>
          </p:nvSpPr>
          <p:spPr>
            <a:xfrm rot="2700000">
              <a:off x="9716" y="5069"/>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19" name="椭圆 118"/>
            <p:cNvSpPr/>
            <p:nvPr>
              <p:custDataLst>
                <p:tags r:id="rId76"/>
              </p:custDataLst>
            </p:nvPr>
          </p:nvSpPr>
          <p:spPr>
            <a:xfrm rot="3600000">
              <a:off x="9891" y="5297"/>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20" name="椭圆 119"/>
            <p:cNvSpPr/>
            <p:nvPr>
              <p:custDataLst>
                <p:tags r:id="rId77"/>
              </p:custDataLst>
            </p:nvPr>
          </p:nvSpPr>
          <p:spPr>
            <a:xfrm rot="4500000">
              <a:off x="10000" y="5562"/>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21" name="椭圆 120"/>
            <p:cNvSpPr/>
            <p:nvPr>
              <p:custDataLst>
                <p:tags r:id="rId78"/>
              </p:custDataLst>
            </p:nvPr>
          </p:nvSpPr>
          <p:spPr>
            <a:xfrm rot="5400000">
              <a:off x="10038" y="5847"/>
              <a:ext cx="169" cy="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22" name="任意多边形 121"/>
            <p:cNvSpPr/>
            <p:nvPr>
              <p:custDataLst>
                <p:tags r:id="rId79"/>
              </p:custDataLst>
            </p:nvPr>
          </p:nvSpPr>
          <p:spPr>
            <a:xfrm>
              <a:off x="7835" y="6113"/>
              <a:ext cx="2374" cy="1037"/>
            </a:xfrm>
            <a:custGeom>
              <a:avLst/>
              <a:gdLst>
                <a:gd name="connsiteX0" fmla="*/ 0 w 1781438"/>
                <a:gd name="connsiteY0" fmla="*/ 0 h 778614"/>
                <a:gd name="connsiteX1" fmla="*/ 120806 w 1781438"/>
                <a:gd name="connsiteY1" fmla="*/ 0 h 778614"/>
                <a:gd name="connsiteX2" fmla="*/ 124135 w 1781438"/>
                <a:gd name="connsiteY2" fmla="*/ 33024 h 778614"/>
                <a:gd name="connsiteX3" fmla="*/ 890719 w 1781438"/>
                <a:gd name="connsiteY3" fmla="*/ 657808 h 778614"/>
                <a:gd name="connsiteX4" fmla="*/ 1657303 w 1781438"/>
                <a:gd name="connsiteY4" fmla="*/ 33024 h 778614"/>
                <a:gd name="connsiteX5" fmla="*/ 1660632 w 1781438"/>
                <a:gd name="connsiteY5" fmla="*/ 0 h 778614"/>
                <a:gd name="connsiteX6" fmla="*/ 1781438 w 1781438"/>
                <a:gd name="connsiteY6" fmla="*/ 0 h 778614"/>
                <a:gd name="connsiteX7" fmla="*/ 1775655 w 1781438"/>
                <a:gd name="connsiteY7" fmla="*/ 57371 h 778614"/>
                <a:gd name="connsiteX8" fmla="*/ 890719 w 1781438"/>
                <a:gd name="connsiteY8" fmla="*/ 778614 h 778614"/>
                <a:gd name="connsiteX9" fmla="*/ 5784 w 1781438"/>
                <a:gd name="connsiteY9" fmla="*/ 57371 h 77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438" h="778614">
                  <a:moveTo>
                    <a:pt x="0" y="0"/>
                  </a:moveTo>
                  <a:lnTo>
                    <a:pt x="120806" y="0"/>
                  </a:lnTo>
                  <a:lnTo>
                    <a:pt x="124135" y="33024"/>
                  </a:lnTo>
                  <a:cubicBezTo>
                    <a:pt x="197099" y="389587"/>
                    <a:pt x="512586" y="657808"/>
                    <a:pt x="890719" y="657808"/>
                  </a:cubicBezTo>
                  <a:cubicBezTo>
                    <a:pt x="1268852" y="657808"/>
                    <a:pt x="1584340" y="389587"/>
                    <a:pt x="1657303" y="33024"/>
                  </a:cubicBezTo>
                  <a:lnTo>
                    <a:pt x="1660632" y="0"/>
                  </a:lnTo>
                  <a:lnTo>
                    <a:pt x="1781438" y="0"/>
                  </a:lnTo>
                  <a:lnTo>
                    <a:pt x="1775655" y="57371"/>
                  </a:lnTo>
                  <a:cubicBezTo>
                    <a:pt x="1691427" y="468984"/>
                    <a:pt x="1327232" y="778614"/>
                    <a:pt x="890719" y="778614"/>
                  </a:cubicBezTo>
                  <a:cubicBezTo>
                    <a:pt x="454206" y="778614"/>
                    <a:pt x="90012" y="468984"/>
                    <a:pt x="5784" y="573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123" name="任意多边形 122"/>
            <p:cNvSpPr/>
            <p:nvPr>
              <p:custDataLst>
                <p:tags r:id="rId80"/>
              </p:custDataLst>
            </p:nvPr>
          </p:nvSpPr>
          <p:spPr>
            <a:xfrm>
              <a:off x="8112" y="6113"/>
              <a:ext cx="1820" cy="755"/>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E</a:t>
              </a:r>
            </a:p>
          </p:txBody>
        </p:sp>
        <p:sp>
          <p:nvSpPr>
            <p:cNvPr id="124" name="矩形 123"/>
            <p:cNvSpPr/>
            <p:nvPr>
              <p:custDataLst>
                <p:tags r:id="rId81"/>
              </p:custDataLst>
            </p:nvPr>
          </p:nvSpPr>
          <p:spPr>
            <a:xfrm>
              <a:off x="8608" y="5202"/>
              <a:ext cx="828" cy="599"/>
            </a:xfrm>
            <a:prstGeom prst="rect">
              <a:avLst/>
            </a:prstGeom>
          </p:spPr>
          <p:txBody>
            <a:bodyPr wrap="square">
              <a:spAutoFit/>
            </a:bodyPr>
            <a:lstStyle/>
            <a:p>
              <a:pPr marL="0" lvl="0" indent="0" algn="ctr">
                <a:lnSpc>
                  <a:spcPct val="150000"/>
                </a:lnSpc>
                <a:spcBef>
                  <a:spcPts val="0"/>
                </a:spcBef>
                <a:spcAft>
                  <a:spcPts val="0"/>
                </a:spcAft>
                <a:buSzPct val="100000"/>
              </a:pPr>
              <a:r>
                <a:rPr lang="zh-CN" altLang="en-US" b="1">
                  <a:solidFill>
                    <a:schemeClr val="tx1">
                      <a:lumMod val="75000"/>
                      <a:lumOff val="25000"/>
                    </a:schemeClr>
                  </a:solidFill>
                  <a:latin typeface="微软雅黑" panose="020B0503020204020204" charset="-122"/>
                  <a:ea typeface="微软雅黑" panose="020B0503020204020204" charset="-122"/>
                </a:rPr>
                <a:t>安全</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0167" y="173567"/>
            <a:ext cx="3386667" cy="583565"/>
          </a:xfrm>
          <a:prstGeom prst="rect">
            <a:avLst/>
          </a:prstGeom>
          <a:noFill/>
        </p:spPr>
        <p:txBody>
          <a:bodyPr wrap="square" rtlCol="0" anchor="t">
            <a:spAutoFit/>
          </a:bodyPr>
          <a:lstStyle/>
          <a:p>
            <a:r>
              <a:rPr lang="zh-CN" altLang="en-US" sz="3200" b="1">
                <a:solidFill>
                  <a:srgbClr val="1E6FAD"/>
                </a:solidFill>
                <a:latin typeface="微软雅黑" panose="020B0503020204020204" charset="-122"/>
                <a:ea typeface="微软雅黑" panose="020B0503020204020204" charset="-122"/>
                <a:cs typeface="微软雅黑" panose="020B0503020204020204" charset="-122"/>
              </a:rPr>
              <a:t>管理工具</a:t>
            </a:r>
          </a:p>
        </p:txBody>
      </p:sp>
      <p:sp>
        <p:nvSpPr>
          <p:cNvPr id="33" name="矩形 32"/>
          <p:cNvSpPr/>
          <p:nvPr>
            <p:custDataLst>
              <p:tags r:id="rId2"/>
            </p:custDataLst>
          </p:nvPr>
        </p:nvSpPr>
        <p:spPr>
          <a:xfrm>
            <a:off x="1376680" y="2613660"/>
            <a:ext cx="1320800" cy="789093"/>
          </a:xfrm>
          <a:prstGeom prst="rect">
            <a:avLst/>
          </a:prstGeom>
        </p:spPr>
        <p:txBody>
          <a:bodyPr wrap="square" anchor="ctr"/>
          <a:lstStyle/>
          <a:p>
            <a:pPr marL="0" lvl="0" indent="0" algn="ctr">
              <a:lnSpc>
                <a:spcPct val="130000"/>
              </a:lnSpc>
              <a:spcBef>
                <a:spcPts val="0"/>
              </a:spcBef>
              <a:spcAft>
                <a:spcPts val="0"/>
              </a:spcAft>
              <a:buSzPct val="100000"/>
            </a:pPr>
            <a:r>
              <a:rPr lang="zh-CN" altLang="en-US" sz="1600" b="1">
                <a:solidFill>
                  <a:schemeClr val="tx1">
                    <a:lumMod val="75000"/>
                    <a:lumOff val="25000"/>
                  </a:schemeClr>
                </a:solidFill>
                <a:latin typeface="微软雅黑" panose="020B0503020204020204" charset="-122"/>
                <a:ea typeface="微软雅黑" panose="020B0503020204020204" charset="-122"/>
              </a:rPr>
              <a:t>红牌</a:t>
            </a:r>
          </a:p>
        </p:txBody>
      </p:sp>
      <p:sp>
        <p:nvSpPr>
          <p:cNvPr id="35" name="Freeform 6"/>
          <p:cNvSpPr/>
          <p:nvPr>
            <p:custDataLst>
              <p:tags r:id="rId3"/>
            </p:custDataLst>
          </p:nvPr>
        </p:nvSpPr>
        <p:spPr bwMode="auto">
          <a:xfrm>
            <a:off x="941493" y="2317327"/>
            <a:ext cx="329353" cy="1137920"/>
          </a:xfrm>
          <a:custGeom>
            <a:avLst/>
            <a:gdLst>
              <a:gd name="T0" fmla="*/ 0 w 426"/>
              <a:gd name="T1" fmla="*/ 0 h 574"/>
              <a:gd name="T2" fmla="*/ 72 w 426"/>
              <a:gd name="T3" fmla="*/ 574 h 574"/>
              <a:gd name="T4" fmla="*/ 426 w 426"/>
              <a:gd name="T5" fmla="*/ 224 h 574"/>
              <a:gd name="T6" fmla="*/ 0 w 426"/>
              <a:gd name="T7" fmla="*/ 0 h 574"/>
            </a:gdLst>
            <a:ahLst/>
            <a:cxnLst>
              <a:cxn ang="0">
                <a:pos x="T0" y="T1"/>
              </a:cxn>
              <a:cxn ang="0">
                <a:pos x="T2" y="T3"/>
              </a:cxn>
              <a:cxn ang="0">
                <a:pos x="T4" y="T5"/>
              </a:cxn>
              <a:cxn ang="0">
                <a:pos x="T6" y="T7"/>
              </a:cxn>
            </a:cxnLst>
            <a:rect l="0" t="0" r="r" b="b"/>
            <a:pathLst>
              <a:path w="426" h="574">
                <a:moveTo>
                  <a:pt x="0" y="0"/>
                </a:moveTo>
                <a:lnTo>
                  <a:pt x="72" y="574"/>
                </a:lnTo>
                <a:lnTo>
                  <a:pt x="426" y="224"/>
                </a:lnTo>
                <a:lnTo>
                  <a:pt x="0" y="0"/>
                </a:lnTo>
                <a:close/>
              </a:path>
            </a:pathLst>
          </a:custGeom>
          <a:solidFill>
            <a:srgbClr val="1E6FAD"/>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36" name="Freeform 5"/>
          <p:cNvSpPr/>
          <p:nvPr>
            <p:custDataLst>
              <p:tags r:id="rId4"/>
            </p:custDataLst>
          </p:nvPr>
        </p:nvSpPr>
        <p:spPr bwMode="auto">
          <a:xfrm>
            <a:off x="996527" y="2136987"/>
            <a:ext cx="380153" cy="1318260"/>
          </a:xfrm>
          <a:custGeom>
            <a:avLst/>
            <a:gdLst>
              <a:gd name="T0" fmla="*/ 30 w 492"/>
              <a:gd name="T1" fmla="*/ 0 h 665"/>
              <a:gd name="T2" fmla="*/ 0 w 492"/>
              <a:gd name="T3" fmla="*/ 665 h 665"/>
              <a:gd name="T4" fmla="*/ 492 w 492"/>
              <a:gd name="T5" fmla="*/ 181 h 665"/>
              <a:gd name="T6" fmla="*/ 30 w 492"/>
              <a:gd name="T7" fmla="*/ 0 h 665"/>
            </a:gdLst>
            <a:ahLst/>
            <a:cxnLst>
              <a:cxn ang="0">
                <a:pos x="T0" y="T1"/>
              </a:cxn>
              <a:cxn ang="0">
                <a:pos x="T2" y="T3"/>
              </a:cxn>
              <a:cxn ang="0">
                <a:pos x="T4" y="T5"/>
              </a:cxn>
              <a:cxn ang="0">
                <a:pos x="T6" y="T7"/>
              </a:cxn>
            </a:cxnLst>
            <a:rect l="0" t="0" r="r" b="b"/>
            <a:pathLst>
              <a:path w="492" h="665">
                <a:moveTo>
                  <a:pt x="30" y="0"/>
                </a:moveTo>
                <a:lnTo>
                  <a:pt x="0" y="665"/>
                </a:lnTo>
                <a:lnTo>
                  <a:pt x="492" y="181"/>
                </a:lnTo>
                <a:lnTo>
                  <a:pt x="30" y="0"/>
                </a:lnTo>
                <a:close/>
              </a:path>
            </a:pathLst>
          </a:custGeom>
          <a:solidFill>
            <a:srgbClr val="1E6FAD"/>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37" name="Freeform 7"/>
          <p:cNvSpPr/>
          <p:nvPr>
            <p:custDataLst>
              <p:tags r:id="rId5"/>
            </p:custDataLst>
          </p:nvPr>
        </p:nvSpPr>
        <p:spPr bwMode="auto">
          <a:xfrm>
            <a:off x="910167" y="2287693"/>
            <a:ext cx="548640" cy="1395307"/>
          </a:xfrm>
          <a:custGeom>
            <a:avLst/>
            <a:gdLst>
              <a:gd name="T0" fmla="*/ 705 w 710"/>
              <a:gd name="T1" fmla="*/ 0 h 704"/>
              <a:gd name="T2" fmla="*/ 710 w 710"/>
              <a:gd name="T3" fmla="*/ 5 h 704"/>
              <a:gd name="T4" fmla="*/ 0 w 710"/>
              <a:gd name="T5" fmla="*/ 704 h 704"/>
              <a:gd name="T6" fmla="*/ 0 w 710"/>
              <a:gd name="T7" fmla="*/ 704 h 704"/>
              <a:gd name="T8" fmla="*/ 705 w 710"/>
              <a:gd name="T9" fmla="*/ 0 h 704"/>
            </a:gdLst>
            <a:ahLst/>
            <a:cxnLst>
              <a:cxn ang="0">
                <a:pos x="T0" y="T1"/>
              </a:cxn>
              <a:cxn ang="0">
                <a:pos x="T2" y="T3"/>
              </a:cxn>
              <a:cxn ang="0">
                <a:pos x="T4" y="T5"/>
              </a:cxn>
              <a:cxn ang="0">
                <a:pos x="T6" y="T7"/>
              </a:cxn>
              <a:cxn ang="0">
                <a:pos x="T8" y="T9"/>
              </a:cxn>
            </a:cxnLst>
            <a:rect l="0" t="0" r="r" b="b"/>
            <a:pathLst>
              <a:path w="710" h="704">
                <a:moveTo>
                  <a:pt x="705" y="0"/>
                </a:moveTo>
                <a:lnTo>
                  <a:pt x="710" y="5"/>
                </a:lnTo>
                <a:lnTo>
                  <a:pt x="0" y="704"/>
                </a:lnTo>
                <a:lnTo>
                  <a:pt x="0" y="704"/>
                </a:lnTo>
                <a:lnTo>
                  <a:pt x="705" y="0"/>
                </a:lnTo>
                <a:close/>
              </a:path>
            </a:pathLst>
          </a:custGeom>
          <a:solidFill>
            <a:srgbClr val="1E6FAD"/>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cxnSp>
        <p:nvCxnSpPr>
          <p:cNvPr id="31" name="直接连接符 30"/>
          <p:cNvCxnSpPr/>
          <p:nvPr>
            <p:custDataLst>
              <p:tags r:id="rId6"/>
            </p:custDataLst>
          </p:nvPr>
        </p:nvCxnSpPr>
        <p:spPr>
          <a:xfrm flipH="1">
            <a:off x="1081193" y="3485727"/>
            <a:ext cx="15028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7"/>
            </p:custDataLst>
          </p:nvPr>
        </p:nvCxnSpPr>
        <p:spPr>
          <a:xfrm flipH="1">
            <a:off x="1457960" y="2649220"/>
            <a:ext cx="11243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8"/>
            </p:custDataLst>
          </p:nvPr>
        </p:nvSpPr>
        <p:spPr>
          <a:xfrm>
            <a:off x="977053" y="2264833"/>
            <a:ext cx="336127" cy="744220"/>
          </a:xfrm>
          <a:prstGeom prst="rect">
            <a:avLst/>
          </a:prstGeom>
          <a:noFill/>
          <a:extLst>
            <a:ext uri="{909E8E84-426E-40DD-AFC4-6F175D3DCCD1}">
              <a14:hiddenFill xmlns:a14="http://schemas.microsoft.com/office/drawing/2010/main">
                <a:solidFill>
                  <a:srgbClr val="1E6FAD"/>
                </a:solidFill>
              </a14:hiddenFill>
            </a:ext>
          </a:extLst>
        </p:spPr>
        <p:txBody>
          <a:bodyPr wrap="square" rtlCol="0" anchor="ctr"/>
          <a:lstStyle/>
          <a:p>
            <a:pPr algn="ctr"/>
            <a:r>
              <a:rPr lang="en-US" altLang="zh-CN" sz="1600" b="1" dirty="0">
                <a:solidFill>
                  <a:schemeClr val="bg1"/>
                </a:solidFill>
                <a:latin typeface="微软雅黑" panose="020B0503020204020204" charset="-122"/>
                <a:ea typeface="微软雅黑" panose="020B0503020204020204" charset="-122"/>
              </a:rPr>
              <a:t>01</a:t>
            </a:r>
          </a:p>
        </p:txBody>
      </p:sp>
      <p:sp>
        <p:nvSpPr>
          <p:cNvPr id="45" name="Freeform 6"/>
          <p:cNvSpPr/>
          <p:nvPr>
            <p:custDataLst>
              <p:tags r:id="rId9"/>
            </p:custDataLst>
          </p:nvPr>
        </p:nvSpPr>
        <p:spPr bwMode="auto">
          <a:xfrm>
            <a:off x="3110653" y="2317327"/>
            <a:ext cx="329353" cy="1137920"/>
          </a:xfrm>
          <a:custGeom>
            <a:avLst/>
            <a:gdLst>
              <a:gd name="T0" fmla="*/ 0 w 426"/>
              <a:gd name="T1" fmla="*/ 0 h 574"/>
              <a:gd name="T2" fmla="*/ 72 w 426"/>
              <a:gd name="T3" fmla="*/ 574 h 574"/>
              <a:gd name="T4" fmla="*/ 426 w 426"/>
              <a:gd name="T5" fmla="*/ 224 h 574"/>
              <a:gd name="T6" fmla="*/ 0 w 426"/>
              <a:gd name="T7" fmla="*/ 0 h 574"/>
            </a:gdLst>
            <a:ahLst/>
            <a:cxnLst>
              <a:cxn ang="0">
                <a:pos x="T0" y="T1"/>
              </a:cxn>
              <a:cxn ang="0">
                <a:pos x="T2" y="T3"/>
              </a:cxn>
              <a:cxn ang="0">
                <a:pos x="T4" y="T5"/>
              </a:cxn>
              <a:cxn ang="0">
                <a:pos x="T6" y="T7"/>
              </a:cxn>
            </a:cxnLst>
            <a:rect l="0" t="0" r="r" b="b"/>
            <a:pathLst>
              <a:path w="426" h="574">
                <a:moveTo>
                  <a:pt x="0" y="0"/>
                </a:moveTo>
                <a:lnTo>
                  <a:pt x="72" y="574"/>
                </a:lnTo>
                <a:lnTo>
                  <a:pt x="426" y="224"/>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46" name="Freeform 5"/>
          <p:cNvSpPr/>
          <p:nvPr>
            <p:custDataLst>
              <p:tags r:id="rId10"/>
            </p:custDataLst>
          </p:nvPr>
        </p:nvSpPr>
        <p:spPr bwMode="auto">
          <a:xfrm>
            <a:off x="3165687" y="2136987"/>
            <a:ext cx="380153" cy="1318260"/>
          </a:xfrm>
          <a:custGeom>
            <a:avLst/>
            <a:gdLst>
              <a:gd name="T0" fmla="*/ 30 w 492"/>
              <a:gd name="T1" fmla="*/ 0 h 665"/>
              <a:gd name="T2" fmla="*/ 0 w 492"/>
              <a:gd name="T3" fmla="*/ 665 h 665"/>
              <a:gd name="T4" fmla="*/ 492 w 492"/>
              <a:gd name="T5" fmla="*/ 181 h 665"/>
              <a:gd name="T6" fmla="*/ 30 w 492"/>
              <a:gd name="T7" fmla="*/ 0 h 665"/>
            </a:gdLst>
            <a:ahLst/>
            <a:cxnLst>
              <a:cxn ang="0">
                <a:pos x="T0" y="T1"/>
              </a:cxn>
              <a:cxn ang="0">
                <a:pos x="T2" y="T3"/>
              </a:cxn>
              <a:cxn ang="0">
                <a:pos x="T4" y="T5"/>
              </a:cxn>
              <a:cxn ang="0">
                <a:pos x="T6" y="T7"/>
              </a:cxn>
            </a:cxnLst>
            <a:rect l="0" t="0" r="r" b="b"/>
            <a:pathLst>
              <a:path w="492" h="665">
                <a:moveTo>
                  <a:pt x="30" y="0"/>
                </a:moveTo>
                <a:lnTo>
                  <a:pt x="0" y="665"/>
                </a:lnTo>
                <a:lnTo>
                  <a:pt x="492" y="181"/>
                </a:lnTo>
                <a:lnTo>
                  <a:pt x="30" y="0"/>
                </a:lnTo>
                <a:close/>
              </a:path>
            </a:pathLst>
          </a:custGeom>
          <a:solidFill>
            <a:schemeClr val="tx1">
              <a:lumMod val="75000"/>
              <a:lumOff val="25000"/>
            </a:schemeClr>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47" name="Freeform 7"/>
          <p:cNvSpPr/>
          <p:nvPr>
            <p:custDataLst>
              <p:tags r:id="rId11"/>
            </p:custDataLst>
          </p:nvPr>
        </p:nvSpPr>
        <p:spPr bwMode="auto">
          <a:xfrm>
            <a:off x="3079327" y="2287693"/>
            <a:ext cx="548640" cy="1395307"/>
          </a:xfrm>
          <a:custGeom>
            <a:avLst/>
            <a:gdLst>
              <a:gd name="T0" fmla="*/ 705 w 710"/>
              <a:gd name="T1" fmla="*/ 0 h 704"/>
              <a:gd name="T2" fmla="*/ 710 w 710"/>
              <a:gd name="T3" fmla="*/ 5 h 704"/>
              <a:gd name="T4" fmla="*/ 0 w 710"/>
              <a:gd name="T5" fmla="*/ 704 h 704"/>
              <a:gd name="T6" fmla="*/ 0 w 710"/>
              <a:gd name="T7" fmla="*/ 704 h 704"/>
              <a:gd name="T8" fmla="*/ 705 w 710"/>
              <a:gd name="T9" fmla="*/ 0 h 704"/>
            </a:gdLst>
            <a:ahLst/>
            <a:cxnLst>
              <a:cxn ang="0">
                <a:pos x="T0" y="T1"/>
              </a:cxn>
              <a:cxn ang="0">
                <a:pos x="T2" y="T3"/>
              </a:cxn>
              <a:cxn ang="0">
                <a:pos x="T4" y="T5"/>
              </a:cxn>
              <a:cxn ang="0">
                <a:pos x="T6" y="T7"/>
              </a:cxn>
              <a:cxn ang="0">
                <a:pos x="T8" y="T9"/>
              </a:cxn>
            </a:cxnLst>
            <a:rect l="0" t="0" r="r" b="b"/>
            <a:pathLst>
              <a:path w="710" h="704">
                <a:moveTo>
                  <a:pt x="705" y="0"/>
                </a:moveTo>
                <a:lnTo>
                  <a:pt x="710" y="5"/>
                </a:lnTo>
                <a:lnTo>
                  <a:pt x="0" y="704"/>
                </a:lnTo>
                <a:lnTo>
                  <a:pt x="0" y="704"/>
                </a:lnTo>
                <a:lnTo>
                  <a:pt x="705" y="0"/>
                </a:lnTo>
                <a:close/>
              </a:path>
            </a:pathLst>
          </a:custGeom>
          <a:solidFill>
            <a:schemeClr val="tx1">
              <a:lumMod val="75000"/>
              <a:lumOff val="25000"/>
            </a:schemeClr>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44" name="矩形 43"/>
          <p:cNvSpPr/>
          <p:nvPr>
            <p:custDataLst>
              <p:tags r:id="rId12"/>
            </p:custDataLst>
          </p:nvPr>
        </p:nvSpPr>
        <p:spPr>
          <a:xfrm>
            <a:off x="3545840" y="2636520"/>
            <a:ext cx="1320800" cy="789093"/>
          </a:xfrm>
          <a:prstGeom prst="rect">
            <a:avLst/>
          </a:prstGeom>
        </p:spPr>
        <p:txBody>
          <a:bodyPr wrap="square" anchor="ctr"/>
          <a:lstStyle/>
          <a:p>
            <a:pPr marL="0" lvl="0" indent="0" algn="ctr">
              <a:lnSpc>
                <a:spcPct val="130000"/>
              </a:lnSpc>
              <a:spcBef>
                <a:spcPts val="0"/>
              </a:spcBef>
              <a:spcAft>
                <a:spcPts val="0"/>
              </a:spcAft>
              <a:buSzPct val="100000"/>
            </a:pPr>
            <a:r>
              <a:rPr lang="zh-CN" altLang="en-US" sz="1600" b="1">
                <a:solidFill>
                  <a:schemeClr val="tx1">
                    <a:lumMod val="75000"/>
                    <a:lumOff val="25000"/>
                  </a:schemeClr>
                </a:solidFill>
                <a:latin typeface="微软雅黑" panose="020B0503020204020204" charset="-122"/>
                <a:ea typeface="微软雅黑" panose="020B0503020204020204" charset="-122"/>
              </a:rPr>
              <a:t>看板</a:t>
            </a:r>
          </a:p>
        </p:txBody>
      </p:sp>
      <p:cxnSp>
        <p:nvCxnSpPr>
          <p:cNvPr id="41" name="直接连接符 40"/>
          <p:cNvCxnSpPr/>
          <p:nvPr>
            <p:custDataLst>
              <p:tags r:id="rId13"/>
            </p:custDataLst>
          </p:nvPr>
        </p:nvCxnSpPr>
        <p:spPr>
          <a:xfrm flipH="1">
            <a:off x="3269827" y="3485727"/>
            <a:ext cx="15028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14"/>
            </p:custDataLst>
          </p:nvPr>
        </p:nvCxnSpPr>
        <p:spPr>
          <a:xfrm flipH="1">
            <a:off x="3647440" y="2649220"/>
            <a:ext cx="11243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8" name="文本框 77"/>
          <p:cNvSpPr txBox="1"/>
          <p:nvPr>
            <p:custDataLst>
              <p:tags r:id="rId15"/>
            </p:custDataLst>
          </p:nvPr>
        </p:nvSpPr>
        <p:spPr>
          <a:xfrm>
            <a:off x="3134360" y="2309707"/>
            <a:ext cx="336127" cy="744220"/>
          </a:xfrm>
          <a:prstGeom prst="rect">
            <a:avLst/>
          </a:prstGeom>
          <a:noFill/>
        </p:spPr>
        <p:txBody>
          <a:bodyPr wrap="square" rtlCol="0" anchor="ctr"/>
          <a:lstStyle/>
          <a:p>
            <a:pPr algn="ctr"/>
            <a:r>
              <a:rPr lang="en-US" altLang="zh-CN" sz="1600" b="1" dirty="0">
                <a:solidFill>
                  <a:schemeClr val="bg1"/>
                </a:solidFill>
                <a:latin typeface="微软雅黑" panose="020B0503020204020204" charset="-122"/>
                <a:ea typeface="微软雅黑" panose="020B0503020204020204" charset="-122"/>
              </a:rPr>
              <a:t>02</a:t>
            </a:r>
          </a:p>
        </p:txBody>
      </p:sp>
      <p:sp>
        <p:nvSpPr>
          <p:cNvPr id="12" name="矩形 11"/>
          <p:cNvSpPr/>
          <p:nvPr>
            <p:custDataLst>
              <p:tags r:id="rId16"/>
            </p:custDataLst>
          </p:nvPr>
        </p:nvSpPr>
        <p:spPr>
          <a:xfrm>
            <a:off x="5715847" y="2613660"/>
            <a:ext cx="1320800" cy="789093"/>
          </a:xfrm>
          <a:prstGeom prst="rect">
            <a:avLst/>
          </a:prstGeom>
        </p:spPr>
        <p:txBody>
          <a:bodyPr wrap="square" anchor="ctr"/>
          <a:lstStyle/>
          <a:p>
            <a:pPr marL="0" lvl="0" indent="0" algn="ctr">
              <a:lnSpc>
                <a:spcPct val="130000"/>
              </a:lnSpc>
              <a:spcBef>
                <a:spcPts val="0"/>
              </a:spcBef>
              <a:spcAft>
                <a:spcPts val="0"/>
              </a:spcAft>
              <a:buSzPct val="100000"/>
            </a:pPr>
            <a:r>
              <a:rPr lang="zh-CN" altLang="en-US" sz="1600" b="1">
                <a:solidFill>
                  <a:schemeClr val="tx1">
                    <a:lumMod val="75000"/>
                    <a:lumOff val="25000"/>
                  </a:schemeClr>
                </a:solidFill>
                <a:latin typeface="微软雅黑" panose="020B0503020204020204" charset="-122"/>
                <a:ea typeface="微软雅黑" panose="020B0503020204020204" charset="-122"/>
              </a:rPr>
              <a:t>信号灯</a:t>
            </a:r>
          </a:p>
        </p:txBody>
      </p:sp>
      <p:sp>
        <p:nvSpPr>
          <p:cNvPr id="14" name="Freeform 6"/>
          <p:cNvSpPr/>
          <p:nvPr>
            <p:custDataLst>
              <p:tags r:id="rId17"/>
            </p:custDataLst>
          </p:nvPr>
        </p:nvSpPr>
        <p:spPr bwMode="auto">
          <a:xfrm>
            <a:off x="5280660" y="2317327"/>
            <a:ext cx="329353" cy="1137920"/>
          </a:xfrm>
          <a:custGeom>
            <a:avLst/>
            <a:gdLst>
              <a:gd name="T0" fmla="*/ 0 w 426"/>
              <a:gd name="T1" fmla="*/ 0 h 574"/>
              <a:gd name="T2" fmla="*/ 72 w 426"/>
              <a:gd name="T3" fmla="*/ 574 h 574"/>
              <a:gd name="T4" fmla="*/ 426 w 426"/>
              <a:gd name="T5" fmla="*/ 224 h 574"/>
              <a:gd name="T6" fmla="*/ 0 w 426"/>
              <a:gd name="T7" fmla="*/ 0 h 574"/>
            </a:gdLst>
            <a:ahLst/>
            <a:cxnLst>
              <a:cxn ang="0">
                <a:pos x="T0" y="T1"/>
              </a:cxn>
              <a:cxn ang="0">
                <a:pos x="T2" y="T3"/>
              </a:cxn>
              <a:cxn ang="0">
                <a:pos x="T4" y="T5"/>
              </a:cxn>
              <a:cxn ang="0">
                <a:pos x="T6" y="T7"/>
              </a:cxn>
            </a:cxnLst>
            <a:rect l="0" t="0" r="r" b="b"/>
            <a:pathLst>
              <a:path w="426" h="574">
                <a:moveTo>
                  <a:pt x="0" y="0"/>
                </a:moveTo>
                <a:lnTo>
                  <a:pt x="72" y="574"/>
                </a:lnTo>
                <a:lnTo>
                  <a:pt x="426" y="224"/>
                </a:lnTo>
                <a:lnTo>
                  <a:pt x="0" y="0"/>
                </a:lnTo>
                <a:close/>
              </a:path>
            </a:pathLst>
          </a:custGeom>
          <a:solidFill>
            <a:srgbClr val="1E6FAD"/>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16" name="Freeform 5"/>
          <p:cNvSpPr/>
          <p:nvPr>
            <p:custDataLst>
              <p:tags r:id="rId18"/>
            </p:custDataLst>
          </p:nvPr>
        </p:nvSpPr>
        <p:spPr bwMode="auto">
          <a:xfrm>
            <a:off x="5335693" y="2136987"/>
            <a:ext cx="380153" cy="1318260"/>
          </a:xfrm>
          <a:custGeom>
            <a:avLst/>
            <a:gdLst>
              <a:gd name="T0" fmla="*/ 30 w 492"/>
              <a:gd name="T1" fmla="*/ 0 h 665"/>
              <a:gd name="T2" fmla="*/ 0 w 492"/>
              <a:gd name="T3" fmla="*/ 665 h 665"/>
              <a:gd name="T4" fmla="*/ 492 w 492"/>
              <a:gd name="T5" fmla="*/ 181 h 665"/>
              <a:gd name="T6" fmla="*/ 30 w 492"/>
              <a:gd name="T7" fmla="*/ 0 h 665"/>
            </a:gdLst>
            <a:ahLst/>
            <a:cxnLst>
              <a:cxn ang="0">
                <a:pos x="T0" y="T1"/>
              </a:cxn>
              <a:cxn ang="0">
                <a:pos x="T2" y="T3"/>
              </a:cxn>
              <a:cxn ang="0">
                <a:pos x="T4" y="T5"/>
              </a:cxn>
              <a:cxn ang="0">
                <a:pos x="T6" y="T7"/>
              </a:cxn>
            </a:cxnLst>
            <a:rect l="0" t="0" r="r" b="b"/>
            <a:pathLst>
              <a:path w="492" h="665">
                <a:moveTo>
                  <a:pt x="30" y="0"/>
                </a:moveTo>
                <a:lnTo>
                  <a:pt x="0" y="665"/>
                </a:lnTo>
                <a:lnTo>
                  <a:pt x="492" y="181"/>
                </a:lnTo>
                <a:lnTo>
                  <a:pt x="30" y="0"/>
                </a:lnTo>
                <a:close/>
              </a:path>
            </a:pathLst>
          </a:custGeom>
          <a:solidFill>
            <a:srgbClr val="1E6FAD"/>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17" name="Freeform 7"/>
          <p:cNvSpPr/>
          <p:nvPr>
            <p:custDataLst>
              <p:tags r:id="rId19"/>
            </p:custDataLst>
          </p:nvPr>
        </p:nvSpPr>
        <p:spPr bwMode="auto">
          <a:xfrm>
            <a:off x="5249333" y="2287693"/>
            <a:ext cx="548640" cy="1395307"/>
          </a:xfrm>
          <a:custGeom>
            <a:avLst/>
            <a:gdLst>
              <a:gd name="T0" fmla="*/ 705 w 710"/>
              <a:gd name="T1" fmla="*/ 0 h 704"/>
              <a:gd name="T2" fmla="*/ 710 w 710"/>
              <a:gd name="T3" fmla="*/ 5 h 704"/>
              <a:gd name="T4" fmla="*/ 0 w 710"/>
              <a:gd name="T5" fmla="*/ 704 h 704"/>
              <a:gd name="T6" fmla="*/ 0 w 710"/>
              <a:gd name="T7" fmla="*/ 704 h 704"/>
              <a:gd name="T8" fmla="*/ 705 w 710"/>
              <a:gd name="T9" fmla="*/ 0 h 704"/>
            </a:gdLst>
            <a:ahLst/>
            <a:cxnLst>
              <a:cxn ang="0">
                <a:pos x="T0" y="T1"/>
              </a:cxn>
              <a:cxn ang="0">
                <a:pos x="T2" y="T3"/>
              </a:cxn>
              <a:cxn ang="0">
                <a:pos x="T4" y="T5"/>
              </a:cxn>
              <a:cxn ang="0">
                <a:pos x="T6" y="T7"/>
              </a:cxn>
              <a:cxn ang="0">
                <a:pos x="T8" y="T9"/>
              </a:cxn>
            </a:cxnLst>
            <a:rect l="0" t="0" r="r" b="b"/>
            <a:pathLst>
              <a:path w="710" h="704">
                <a:moveTo>
                  <a:pt x="705" y="0"/>
                </a:moveTo>
                <a:lnTo>
                  <a:pt x="710" y="5"/>
                </a:lnTo>
                <a:lnTo>
                  <a:pt x="0" y="704"/>
                </a:lnTo>
                <a:lnTo>
                  <a:pt x="0" y="704"/>
                </a:lnTo>
                <a:lnTo>
                  <a:pt x="705" y="0"/>
                </a:lnTo>
                <a:close/>
              </a:path>
            </a:pathLst>
          </a:custGeom>
          <a:solidFill>
            <a:srgbClr val="1E6FAD"/>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cxnSp>
        <p:nvCxnSpPr>
          <p:cNvPr id="18" name="直接连接符 17"/>
          <p:cNvCxnSpPr/>
          <p:nvPr>
            <p:custDataLst>
              <p:tags r:id="rId20"/>
            </p:custDataLst>
          </p:nvPr>
        </p:nvCxnSpPr>
        <p:spPr>
          <a:xfrm flipH="1">
            <a:off x="5420360" y="3485727"/>
            <a:ext cx="15028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21"/>
            </p:custDataLst>
          </p:nvPr>
        </p:nvCxnSpPr>
        <p:spPr>
          <a:xfrm flipH="1">
            <a:off x="5797127" y="2649220"/>
            <a:ext cx="11243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custDataLst>
              <p:tags r:id="rId22"/>
            </p:custDataLst>
          </p:nvPr>
        </p:nvSpPr>
        <p:spPr>
          <a:xfrm>
            <a:off x="5316220" y="2264833"/>
            <a:ext cx="336127" cy="744220"/>
          </a:xfrm>
          <a:prstGeom prst="rect">
            <a:avLst/>
          </a:prstGeom>
          <a:noFill/>
          <a:extLst>
            <a:ext uri="{909E8E84-426E-40DD-AFC4-6F175D3DCCD1}">
              <a14:hiddenFill xmlns:a14="http://schemas.microsoft.com/office/drawing/2010/main">
                <a:solidFill>
                  <a:srgbClr val="1E6FAD"/>
                </a:solidFill>
              </a14:hiddenFill>
            </a:ext>
          </a:extLst>
        </p:spPr>
        <p:txBody>
          <a:bodyPr wrap="square" rtlCol="0" anchor="ctr"/>
          <a:lstStyle/>
          <a:p>
            <a:pPr algn="ctr"/>
            <a:r>
              <a:rPr lang="en-US" altLang="zh-CN" sz="1600" b="1" dirty="0">
                <a:solidFill>
                  <a:schemeClr val="bg1"/>
                </a:solidFill>
                <a:latin typeface="微软雅黑" panose="020B0503020204020204" charset="-122"/>
                <a:ea typeface="微软雅黑" panose="020B0503020204020204" charset="-122"/>
              </a:rPr>
              <a:t>03</a:t>
            </a:r>
          </a:p>
        </p:txBody>
      </p:sp>
      <p:sp>
        <p:nvSpPr>
          <p:cNvPr id="23" name="Freeform 6"/>
          <p:cNvSpPr/>
          <p:nvPr>
            <p:custDataLst>
              <p:tags r:id="rId23"/>
            </p:custDataLst>
          </p:nvPr>
        </p:nvSpPr>
        <p:spPr bwMode="auto">
          <a:xfrm>
            <a:off x="7449820" y="2317327"/>
            <a:ext cx="329353" cy="1137920"/>
          </a:xfrm>
          <a:custGeom>
            <a:avLst/>
            <a:gdLst>
              <a:gd name="T0" fmla="*/ 0 w 426"/>
              <a:gd name="T1" fmla="*/ 0 h 574"/>
              <a:gd name="T2" fmla="*/ 72 w 426"/>
              <a:gd name="T3" fmla="*/ 574 h 574"/>
              <a:gd name="T4" fmla="*/ 426 w 426"/>
              <a:gd name="T5" fmla="*/ 224 h 574"/>
              <a:gd name="T6" fmla="*/ 0 w 426"/>
              <a:gd name="T7" fmla="*/ 0 h 574"/>
            </a:gdLst>
            <a:ahLst/>
            <a:cxnLst>
              <a:cxn ang="0">
                <a:pos x="T0" y="T1"/>
              </a:cxn>
              <a:cxn ang="0">
                <a:pos x="T2" y="T3"/>
              </a:cxn>
              <a:cxn ang="0">
                <a:pos x="T4" y="T5"/>
              </a:cxn>
              <a:cxn ang="0">
                <a:pos x="T6" y="T7"/>
              </a:cxn>
            </a:cxnLst>
            <a:rect l="0" t="0" r="r" b="b"/>
            <a:pathLst>
              <a:path w="426" h="574">
                <a:moveTo>
                  <a:pt x="0" y="0"/>
                </a:moveTo>
                <a:lnTo>
                  <a:pt x="72" y="574"/>
                </a:lnTo>
                <a:lnTo>
                  <a:pt x="426" y="224"/>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24" name="Freeform 5"/>
          <p:cNvSpPr/>
          <p:nvPr>
            <p:custDataLst>
              <p:tags r:id="rId24"/>
            </p:custDataLst>
          </p:nvPr>
        </p:nvSpPr>
        <p:spPr bwMode="auto">
          <a:xfrm>
            <a:off x="7504853" y="2136987"/>
            <a:ext cx="380153" cy="1318260"/>
          </a:xfrm>
          <a:custGeom>
            <a:avLst/>
            <a:gdLst>
              <a:gd name="T0" fmla="*/ 30 w 492"/>
              <a:gd name="T1" fmla="*/ 0 h 665"/>
              <a:gd name="T2" fmla="*/ 0 w 492"/>
              <a:gd name="T3" fmla="*/ 665 h 665"/>
              <a:gd name="T4" fmla="*/ 492 w 492"/>
              <a:gd name="T5" fmla="*/ 181 h 665"/>
              <a:gd name="T6" fmla="*/ 30 w 492"/>
              <a:gd name="T7" fmla="*/ 0 h 665"/>
            </a:gdLst>
            <a:ahLst/>
            <a:cxnLst>
              <a:cxn ang="0">
                <a:pos x="T0" y="T1"/>
              </a:cxn>
              <a:cxn ang="0">
                <a:pos x="T2" y="T3"/>
              </a:cxn>
              <a:cxn ang="0">
                <a:pos x="T4" y="T5"/>
              </a:cxn>
              <a:cxn ang="0">
                <a:pos x="T6" y="T7"/>
              </a:cxn>
            </a:cxnLst>
            <a:rect l="0" t="0" r="r" b="b"/>
            <a:pathLst>
              <a:path w="492" h="665">
                <a:moveTo>
                  <a:pt x="30" y="0"/>
                </a:moveTo>
                <a:lnTo>
                  <a:pt x="0" y="665"/>
                </a:lnTo>
                <a:lnTo>
                  <a:pt x="492" y="181"/>
                </a:lnTo>
                <a:lnTo>
                  <a:pt x="30" y="0"/>
                </a:lnTo>
                <a:close/>
              </a:path>
            </a:pathLst>
          </a:custGeom>
          <a:solidFill>
            <a:schemeClr val="tx1">
              <a:lumMod val="75000"/>
              <a:lumOff val="25000"/>
            </a:schemeClr>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25" name="Freeform 7"/>
          <p:cNvSpPr/>
          <p:nvPr>
            <p:custDataLst>
              <p:tags r:id="rId25"/>
            </p:custDataLst>
          </p:nvPr>
        </p:nvSpPr>
        <p:spPr bwMode="auto">
          <a:xfrm>
            <a:off x="7418493" y="2287693"/>
            <a:ext cx="548640" cy="1395307"/>
          </a:xfrm>
          <a:custGeom>
            <a:avLst/>
            <a:gdLst>
              <a:gd name="T0" fmla="*/ 705 w 710"/>
              <a:gd name="T1" fmla="*/ 0 h 704"/>
              <a:gd name="T2" fmla="*/ 710 w 710"/>
              <a:gd name="T3" fmla="*/ 5 h 704"/>
              <a:gd name="T4" fmla="*/ 0 w 710"/>
              <a:gd name="T5" fmla="*/ 704 h 704"/>
              <a:gd name="T6" fmla="*/ 0 w 710"/>
              <a:gd name="T7" fmla="*/ 704 h 704"/>
              <a:gd name="T8" fmla="*/ 705 w 710"/>
              <a:gd name="T9" fmla="*/ 0 h 704"/>
            </a:gdLst>
            <a:ahLst/>
            <a:cxnLst>
              <a:cxn ang="0">
                <a:pos x="T0" y="T1"/>
              </a:cxn>
              <a:cxn ang="0">
                <a:pos x="T2" y="T3"/>
              </a:cxn>
              <a:cxn ang="0">
                <a:pos x="T4" y="T5"/>
              </a:cxn>
              <a:cxn ang="0">
                <a:pos x="T6" y="T7"/>
              </a:cxn>
              <a:cxn ang="0">
                <a:pos x="T8" y="T9"/>
              </a:cxn>
            </a:cxnLst>
            <a:rect l="0" t="0" r="r" b="b"/>
            <a:pathLst>
              <a:path w="710" h="704">
                <a:moveTo>
                  <a:pt x="705" y="0"/>
                </a:moveTo>
                <a:lnTo>
                  <a:pt x="710" y="5"/>
                </a:lnTo>
                <a:lnTo>
                  <a:pt x="0" y="704"/>
                </a:lnTo>
                <a:lnTo>
                  <a:pt x="0" y="704"/>
                </a:lnTo>
                <a:lnTo>
                  <a:pt x="705" y="0"/>
                </a:lnTo>
                <a:close/>
              </a:path>
            </a:pathLst>
          </a:custGeom>
          <a:solidFill>
            <a:schemeClr val="tx1">
              <a:lumMod val="75000"/>
              <a:lumOff val="25000"/>
            </a:schemeClr>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26" name="矩形 25"/>
          <p:cNvSpPr/>
          <p:nvPr>
            <p:custDataLst>
              <p:tags r:id="rId26"/>
            </p:custDataLst>
          </p:nvPr>
        </p:nvSpPr>
        <p:spPr>
          <a:xfrm>
            <a:off x="7885007" y="2636520"/>
            <a:ext cx="1320800" cy="789093"/>
          </a:xfrm>
          <a:prstGeom prst="rect">
            <a:avLst/>
          </a:prstGeom>
        </p:spPr>
        <p:txBody>
          <a:bodyPr wrap="square" anchor="ctr"/>
          <a:lstStyle/>
          <a:p>
            <a:pPr marL="0" lvl="0" indent="0" algn="ctr">
              <a:lnSpc>
                <a:spcPct val="130000"/>
              </a:lnSpc>
              <a:spcBef>
                <a:spcPts val="0"/>
              </a:spcBef>
              <a:spcAft>
                <a:spcPts val="0"/>
              </a:spcAft>
              <a:buSzPct val="100000"/>
            </a:pPr>
            <a:r>
              <a:rPr lang="zh-CN" altLang="en-US" sz="1600" b="1">
                <a:solidFill>
                  <a:schemeClr val="tx1">
                    <a:lumMod val="75000"/>
                    <a:lumOff val="25000"/>
                  </a:schemeClr>
                </a:solidFill>
                <a:latin typeface="微软雅黑" panose="020B0503020204020204" charset="-122"/>
                <a:ea typeface="微软雅黑" panose="020B0503020204020204" charset="-122"/>
              </a:rPr>
              <a:t>操作流程图</a:t>
            </a:r>
          </a:p>
        </p:txBody>
      </p:sp>
      <p:cxnSp>
        <p:nvCxnSpPr>
          <p:cNvPr id="27" name="直接连接符 26"/>
          <p:cNvCxnSpPr/>
          <p:nvPr>
            <p:custDataLst>
              <p:tags r:id="rId27"/>
            </p:custDataLst>
          </p:nvPr>
        </p:nvCxnSpPr>
        <p:spPr>
          <a:xfrm flipH="1">
            <a:off x="7608993" y="3485727"/>
            <a:ext cx="15028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8"/>
            </p:custDataLst>
          </p:nvPr>
        </p:nvCxnSpPr>
        <p:spPr>
          <a:xfrm flipH="1">
            <a:off x="7986607" y="2649220"/>
            <a:ext cx="11243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custDataLst>
              <p:tags r:id="rId29"/>
            </p:custDataLst>
          </p:nvPr>
        </p:nvSpPr>
        <p:spPr>
          <a:xfrm>
            <a:off x="7473527" y="2309707"/>
            <a:ext cx="336127" cy="744220"/>
          </a:xfrm>
          <a:prstGeom prst="rect">
            <a:avLst/>
          </a:prstGeom>
          <a:noFill/>
        </p:spPr>
        <p:txBody>
          <a:bodyPr wrap="square" rtlCol="0" anchor="ctr"/>
          <a:lstStyle/>
          <a:p>
            <a:pPr algn="ctr"/>
            <a:r>
              <a:rPr lang="en-US" altLang="zh-CN" sz="1600" b="1" dirty="0">
                <a:solidFill>
                  <a:schemeClr val="bg1"/>
                </a:solidFill>
                <a:latin typeface="微软雅黑" panose="020B0503020204020204" charset="-122"/>
                <a:ea typeface="微软雅黑" panose="020B0503020204020204" charset="-122"/>
              </a:rPr>
              <a:t>04</a:t>
            </a:r>
          </a:p>
        </p:txBody>
      </p:sp>
      <p:sp>
        <p:nvSpPr>
          <p:cNvPr id="34" name="矩形 33"/>
          <p:cNvSpPr/>
          <p:nvPr>
            <p:custDataLst>
              <p:tags r:id="rId30"/>
            </p:custDataLst>
          </p:nvPr>
        </p:nvSpPr>
        <p:spPr>
          <a:xfrm>
            <a:off x="10055013" y="2613660"/>
            <a:ext cx="1320800" cy="789093"/>
          </a:xfrm>
          <a:prstGeom prst="rect">
            <a:avLst/>
          </a:prstGeom>
        </p:spPr>
        <p:txBody>
          <a:bodyPr wrap="square" anchor="ctr"/>
          <a:lstStyle/>
          <a:p>
            <a:pPr marL="0" lvl="0" indent="0" algn="ctr">
              <a:lnSpc>
                <a:spcPct val="130000"/>
              </a:lnSpc>
              <a:spcBef>
                <a:spcPts val="0"/>
              </a:spcBef>
              <a:spcAft>
                <a:spcPts val="0"/>
              </a:spcAft>
              <a:buSzPct val="100000"/>
            </a:pPr>
            <a:r>
              <a:rPr lang="zh-CN" altLang="en-US" sz="1600" b="1">
                <a:solidFill>
                  <a:schemeClr val="tx1">
                    <a:lumMod val="75000"/>
                    <a:lumOff val="25000"/>
                  </a:schemeClr>
                </a:solidFill>
                <a:latin typeface="微软雅黑" panose="020B0503020204020204" charset="-122"/>
                <a:ea typeface="微软雅黑" panose="020B0503020204020204" charset="-122"/>
              </a:rPr>
              <a:t>反面教材</a:t>
            </a:r>
          </a:p>
        </p:txBody>
      </p:sp>
      <p:sp>
        <p:nvSpPr>
          <p:cNvPr id="39" name="Freeform 6"/>
          <p:cNvSpPr/>
          <p:nvPr>
            <p:custDataLst>
              <p:tags r:id="rId31"/>
            </p:custDataLst>
          </p:nvPr>
        </p:nvSpPr>
        <p:spPr bwMode="auto">
          <a:xfrm>
            <a:off x="9619827" y="2317327"/>
            <a:ext cx="329353" cy="1137920"/>
          </a:xfrm>
          <a:custGeom>
            <a:avLst/>
            <a:gdLst>
              <a:gd name="T0" fmla="*/ 0 w 426"/>
              <a:gd name="T1" fmla="*/ 0 h 574"/>
              <a:gd name="T2" fmla="*/ 72 w 426"/>
              <a:gd name="T3" fmla="*/ 574 h 574"/>
              <a:gd name="T4" fmla="*/ 426 w 426"/>
              <a:gd name="T5" fmla="*/ 224 h 574"/>
              <a:gd name="T6" fmla="*/ 0 w 426"/>
              <a:gd name="T7" fmla="*/ 0 h 574"/>
            </a:gdLst>
            <a:ahLst/>
            <a:cxnLst>
              <a:cxn ang="0">
                <a:pos x="T0" y="T1"/>
              </a:cxn>
              <a:cxn ang="0">
                <a:pos x="T2" y="T3"/>
              </a:cxn>
              <a:cxn ang="0">
                <a:pos x="T4" y="T5"/>
              </a:cxn>
              <a:cxn ang="0">
                <a:pos x="T6" y="T7"/>
              </a:cxn>
            </a:cxnLst>
            <a:rect l="0" t="0" r="r" b="b"/>
            <a:pathLst>
              <a:path w="426" h="574">
                <a:moveTo>
                  <a:pt x="0" y="0"/>
                </a:moveTo>
                <a:lnTo>
                  <a:pt x="72" y="574"/>
                </a:lnTo>
                <a:lnTo>
                  <a:pt x="426" y="224"/>
                </a:lnTo>
                <a:lnTo>
                  <a:pt x="0" y="0"/>
                </a:lnTo>
                <a:close/>
              </a:path>
            </a:pathLst>
          </a:custGeom>
          <a:solidFill>
            <a:srgbClr val="1E6FAD"/>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48" name="Freeform 5"/>
          <p:cNvSpPr/>
          <p:nvPr>
            <p:custDataLst>
              <p:tags r:id="rId32"/>
            </p:custDataLst>
          </p:nvPr>
        </p:nvSpPr>
        <p:spPr bwMode="auto">
          <a:xfrm>
            <a:off x="9674860" y="2136987"/>
            <a:ext cx="380153" cy="1318260"/>
          </a:xfrm>
          <a:custGeom>
            <a:avLst/>
            <a:gdLst>
              <a:gd name="T0" fmla="*/ 30 w 492"/>
              <a:gd name="T1" fmla="*/ 0 h 665"/>
              <a:gd name="T2" fmla="*/ 0 w 492"/>
              <a:gd name="T3" fmla="*/ 665 h 665"/>
              <a:gd name="T4" fmla="*/ 492 w 492"/>
              <a:gd name="T5" fmla="*/ 181 h 665"/>
              <a:gd name="T6" fmla="*/ 30 w 492"/>
              <a:gd name="T7" fmla="*/ 0 h 665"/>
            </a:gdLst>
            <a:ahLst/>
            <a:cxnLst>
              <a:cxn ang="0">
                <a:pos x="T0" y="T1"/>
              </a:cxn>
              <a:cxn ang="0">
                <a:pos x="T2" y="T3"/>
              </a:cxn>
              <a:cxn ang="0">
                <a:pos x="T4" y="T5"/>
              </a:cxn>
              <a:cxn ang="0">
                <a:pos x="T6" y="T7"/>
              </a:cxn>
            </a:cxnLst>
            <a:rect l="0" t="0" r="r" b="b"/>
            <a:pathLst>
              <a:path w="492" h="665">
                <a:moveTo>
                  <a:pt x="30" y="0"/>
                </a:moveTo>
                <a:lnTo>
                  <a:pt x="0" y="665"/>
                </a:lnTo>
                <a:lnTo>
                  <a:pt x="492" y="181"/>
                </a:lnTo>
                <a:lnTo>
                  <a:pt x="30" y="0"/>
                </a:lnTo>
                <a:close/>
              </a:path>
            </a:pathLst>
          </a:custGeom>
          <a:solidFill>
            <a:srgbClr val="1E6FAD"/>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53" name="Freeform 7"/>
          <p:cNvSpPr/>
          <p:nvPr>
            <p:custDataLst>
              <p:tags r:id="rId33"/>
            </p:custDataLst>
          </p:nvPr>
        </p:nvSpPr>
        <p:spPr bwMode="auto">
          <a:xfrm>
            <a:off x="9588500" y="2287693"/>
            <a:ext cx="548640" cy="1395307"/>
          </a:xfrm>
          <a:custGeom>
            <a:avLst/>
            <a:gdLst>
              <a:gd name="T0" fmla="*/ 705 w 710"/>
              <a:gd name="T1" fmla="*/ 0 h 704"/>
              <a:gd name="T2" fmla="*/ 710 w 710"/>
              <a:gd name="T3" fmla="*/ 5 h 704"/>
              <a:gd name="T4" fmla="*/ 0 w 710"/>
              <a:gd name="T5" fmla="*/ 704 h 704"/>
              <a:gd name="T6" fmla="*/ 0 w 710"/>
              <a:gd name="T7" fmla="*/ 704 h 704"/>
              <a:gd name="T8" fmla="*/ 705 w 710"/>
              <a:gd name="T9" fmla="*/ 0 h 704"/>
            </a:gdLst>
            <a:ahLst/>
            <a:cxnLst>
              <a:cxn ang="0">
                <a:pos x="T0" y="T1"/>
              </a:cxn>
              <a:cxn ang="0">
                <a:pos x="T2" y="T3"/>
              </a:cxn>
              <a:cxn ang="0">
                <a:pos x="T4" y="T5"/>
              </a:cxn>
              <a:cxn ang="0">
                <a:pos x="T6" y="T7"/>
              </a:cxn>
              <a:cxn ang="0">
                <a:pos x="T8" y="T9"/>
              </a:cxn>
            </a:cxnLst>
            <a:rect l="0" t="0" r="r" b="b"/>
            <a:pathLst>
              <a:path w="710" h="704">
                <a:moveTo>
                  <a:pt x="705" y="0"/>
                </a:moveTo>
                <a:lnTo>
                  <a:pt x="710" y="5"/>
                </a:lnTo>
                <a:lnTo>
                  <a:pt x="0" y="704"/>
                </a:lnTo>
                <a:lnTo>
                  <a:pt x="0" y="704"/>
                </a:lnTo>
                <a:lnTo>
                  <a:pt x="705" y="0"/>
                </a:lnTo>
                <a:close/>
              </a:path>
            </a:pathLst>
          </a:custGeom>
          <a:solidFill>
            <a:srgbClr val="1E6FAD"/>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cxnSp>
        <p:nvCxnSpPr>
          <p:cNvPr id="58" name="直接连接符 57"/>
          <p:cNvCxnSpPr/>
          <p:nvPr>
            <p:custDataLst>
              <p:tags r:id="rId34"/>
            </p:custDataLst>
          </p:nvPr>
        </p:nvCxnSpPr>
        <p:spPr>
          <a:xfrm flipH="1">
            <a:off x="9759527" y="3485727"/>
            <a:ext cx="15019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custDataLst>
              <p:tags r:id="rId35"/>
            </p:custDataLst>
          </p:nvPr>
        </p:nvCxnSpPr>
        <p:spPr>
          <a:xfrm flipH="1">
            <a:off x="10136293" y="2649220"/>
            <a:ext cx="11243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8" name="文本框 67"/>
          <p:cNvSpPr txBox="1"/>
          <p:nvPr>
            <p:custDataLst>
              <p:tags r:id="rId36"/>
            </p:custDataLst>
          </p:nvPr>
        </p:nvSpPr>
        <p:spPr>
          <a:xfrm>
            <a:off x="9654540" y="2264833"/>
            <a:ext cx="335280" cy="744220"/>
          </a:xfrm>
          <a:prstGeom prst="rect">
            <a:avLst/>
          </a:prstGeom>
          <a:noFill/>
          <a:extLst>
            <a:ext uri="{909E8E84-426E-40DD-AFC4-6F175D3DCCD1}">
              <a14:hiddenFill xmlns:a14="http://schemas.microsoft.com/office/drawing/2010/main">
                <a:solidFill>
                  <a:srgbClr val="1E6FAD"/>
                </a:solidFill>
              </a14:hiddenFill>
            </a:ext>
          </a:extLst>
        </p:spPr>
        <p:txBody>
          <a:bodyPr wrap="square" rtlCol="0" anchor="ctr"/>
          <a:lstStyle/>
          <a:p>
            <a:pPr algn="ctr"/>
            <a:r>
              <a:rPr lang="en-US" altLang="zh-CN" sz="1600" b="1" dirty="0">
                <a:solidFill>
                  <a:schemeClr val="bg1"/>
                </a:solidFill>
                <a:latin typeface="微软雅黑" panose="020B0503020204020204" charset="-122"/>
                <a:ea typeface="微软雅黑" panose="020B0503020204020204" charset="-122"/>
              </a:rPr>
              <a:t>05</a:t>
            </a:r>
          </a:p>
        </p:txBody>
      </p:sp>
      <p:sp>
        <p:nvSpPr>
          <p:cNvPr id="83" name="矩形 82"/>
          <p:cNvSpPr/>
          <p:nvPr>
            <p:custDataLst>
              <p:tags r:id="rId37"/>
            </p:custDataLst>
          </p:nvPr>
        </p:nvSpPr>
        <p:spPr>
          <a:xfrm>
            <a:off x="1376680" y="4230793"/>
            <a:ext cx="1320800" cy="789093"/>
          </a:xfrm>
          <a:prstGeom prst="rect">
            <a:avLst/>
          </a:prstGeom>
        </p:spPr>
        <p:txBody>
          <a:bodyPr wrap="square" anchor="ctr"/>
          <a:lstStyle/>
          <a:p>
            <a:pPr marL="0" lvl="0" indent="0" algn="ctr">
              <a:lnSpc>
                <a:spcPct val="130000"/>
              </a:lnSpc>
              <a:spcBef>
                <a:spcPts val="0"/>
              </a:spcBef>
              <a:spcAft>
                <a:spcPts val="0"/>
              </a:spcAft>
              <a:buSzPct val="100000"/>
            </a:pPr>
            <a:r>
              <a:rPr lang="zh-CN" altLang="en-US" sz="1600" b="1">
                <a:solidFill>
                  <a:schemeClr val="tx1">
                    <a:lumMod val="75000"/>
                    <a:lumOff val="25000"/>
                  </a:schemeClr>
                </a:solidFill>
                <a:latin typeface="微软雅黑" panose="020B0503020204020204" charset="-122"/>
                <a:ea typeface="微软雅黑" panose="020B0503020204020204" charset="-122"/>
              </a:rPr>
              <a:t>提醒板</a:t>
            </a:r>
          </a:p>
        </p:txBody>
      </p:sp>
      <p:sp>
        <p:nvSpPr>
          <p:cNvPr id="85" name="Freeform 6"/>
          <p:cNvSpPr/>
          <p:nvPr>
            <p:custDataLst>
              <p:tags r:id="rId38"/>
            </p:custDataLst>
          </p:nvPr>
        </p:nvSpPr>
        <p:spPr bwMode="auto">
          <a:xfrm>
            <a:off x="941493" y="3934460"/>
            <a:ext cx="329353" cy="1137920"/>
          </a:xfrm>
          <a:custGeom>
            <a:avLst/>
            <a:gdLst>
              <a:gd name="T0" fmla="*/ 0 w 426"/>
              <a:gd name="T1" fmla="*/ 0 h 574"/>
              <a:gd name="T2" fmla="*/ 72 w 426"/>
              <a:gd name="T3" fmla="*/ 574 h 574"/>
              <a:gd name="T4" fmla="*/ 426 w 426"/>
              <a:gd name="T5" fmla="*/ 224 h 574"/>
              <a:gd name="T6" fmla="*/ 0 w 426"/>
              <a:gd name="T7" fmla="*/ 0 h 574"/>
            </a:gdLst>
            <a:ahLst/>
            <a:cxnLst>
              <a:cxn ang="0">
                <a:pos x="T0" y="T1"/>
              </a:cxn>
              <a:cxn ang="0">
                <a:pos x="T2" y="T3"/>
              </a:cxn>
              <a:cxn ang="0">
                <a:pos x="T4" y="T5"/>
              </a:cxn>
              <a:cxn ang="0">
                <a:pos x="T6" y="T7"/>
              </a:cxn>
            </a:cxnLst>
            <a:rect l="0" t="0" r="r" b="b"/>
            <a:pathLst>
              <a:path w="426" h="574">
                <a:moveTo>
                  <a:pt x="0" y="0"/>
                </a:moveTo>
                <a:lnTo>
                  <a:pt x="72" y="574"/>
                </a:lnTo>
                <a:lnTo>
                  <a:pt x="426" y="224"/>
                </a:lnTo>
                <a:lnTo>
                  <a:pt x="0" y="0"/>
                </a:lnTo>
                <a:close/>
              </a:path>
            </a:pathLst>
          </a:custGeom>
          <a:solidFill>
            <a:srgbClr val="1E6FAD"/>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86" name="Freeform 5"/>
          <p:cNvSpPr/>
          <p:nvPr>
            <p:custDataLst>
              <p:tags r:id="rId39"/>
            </p:custDataLst>
          </p:nvPr>
        </p:nvSpPr>
        <p:spPr bwMode="auto">
          <a:xfrm>
            <a:off x="996527" y="3754120"/>
            <a:ext cx="380153" cy="1318260"/>
          </a:xfrm>
          <a:custGeom>
            <a:avLst/>
            <a:gdLst>
              <a:gd name="T0" fmla="*/ 30 w 492"/>
              <a:gd name="T1" fmla="*/ 0 h 665"/>
              <a:gd name="T2" fmla="*/ 0 w 492"/>
              <a:gd name="T3" fmla="*/ 665 h 665"/>
              <a:gd name="T4" fmla="*/ 492 w 492"/>
              <a:gd name="T5" fmla="*/ 181 h 665"/>
              <a:gd name="T6" fmla="*/ 30 w 492"/>
              <a:gd name="T7" fmla="*/ 0 h 665"/>
            </a:gdLst>
            <a:ahLst/>
            <a:cxnLst>
              <a:cxn ang="0">
                <a:pos x="T0" y="T1"/>
              </a:cxn>
              <a:cxn ang="0">
                <a:pos x="T2" y="T3"/>
              </a:cxn>
              <a:cxn ang="0">
                <a:pos x="T4" y="T5"/>
              </a:cxn>
              <a:cxn ang="0">
                <a:pos x="T6" y="T7"/>
              </a:cxn>
            </a:cxnLst>
            <a:rect l="0" t="0" r="r" b="b"/>
            <a:pathLst>
              <a:path w="492" h="665">
                <a:moveTo>
                  <a:pt x="30" y="0"/>
                </a:moveTo>
                <a:lnTo>
                  <a:pt x="0" y="665"/>
                </a:lnTo>
                <a:lnTo>
                  <a:pt x="492" y="181"/>
                </a:lnTo>
                <a:lnTo>
                  <a:pt x="30" y="0"/>
                </a:lnTo>
                <a:close/>
              </a:path>
            </a:pathLst>
          </a:custGeom>
          <a:solidFill>
            <a:srgbClr val="1E6FAD"/>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87" name="Freeform 7"/>
          <p:cNvSpPr/>
          <p:nvPr>
            <p:custDataLst>
              <p:tags r:id="rId40"/>
            </p:custDataLst>
          </p:nvPr>
        </p:nvSpPr>
        <p:spPr bwMode="auto">
          <a:xfrm>
            <a:off x="910167" y="3904827"/>
            <a:ext cx="548640" cy="1395307"/>
          </a:xfrm>
          <a:custGeom>
            <a:avLst/>
            <a:gdLst>
              <a:gd name="T0" fmla="*/ 705 w 710"/>
              <a:gd name="T1" fmla="*/ 0 h 704"/>
              <a:gd name="T2" fmla="*/ 710 w 710"/>
              <a:gd name="T3" fmla="*/ 5 h 704"/>
              <a:gd name="T4" fmla="*/ 0 w 710"/>
              <a:gd name="T5" fmla="*/ 704 h 704"/>
              <a:gd name="T6" fmla="*/ 0 w 710"/>
              <a:gd name="T7" fmla="*/ 704 h 704"/>
              <a:gd name="T8" fmla="*/ 705 w 710"/>
              <a:gd name="T9" fmla="*/ 0 h 704"/>
            </a:gdLst>
            <a:ahLst/>
            <a:cxnLst>
              <a:cxn ang="0">
                <a:pos x="T0" y="T1"/>
              </a:cxn>
              <a:cxn ang="0">
                <a:pos x="T2" y="T3"/>
              </a:cxn>
              <a:cxn ang="0">
                <a:pos x="T4" y="T5"/>
              </a:cxn>
              <a:cxn ang="0">
                <a:pos x="T6" y="T7"/>
              </a:cxn>
              <a:cxn ang="0">
                <a:pos x="T8" y="T9"/>
              </a:cxn>
            </a:cxnLst>
            <a:rect l="0" t="0" r="r" b="b"/>
            <a:pathLst>
              <a:path w="710" h="704">
                <a:moveTo>
                  <a:pt x="705" y="0"/>
                </a:moveTo>
                <a:lnTo>
                  <a:pt x="710" y="5"/>
                </a:lnTo>
                <a:lnTo>
                  <a:pt x="0" y="704"/>
                </a:lnTo>
                <a:lnTo>
                  <a:pt x="0" y="704"/>
                </a:lnTo>
                <a:lnTo>
                  <a:pt x="705" y="0"/>
                </a:lnTo>
                <a:close/>
              </a:path>
            </a:pathLst>
          </a:custGeom>
          <a:solidFill>
            <a:srgbClr val="1E6FAD"/>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cxnSp>
        <p:nvCxnSpPr>
          <p:cNvPr id="88" name="直接连接符 87"/>
          <p:cNvCxnSpPr/>
          <p:nvPr>
            <p:custDataLst>
              <p:tags r:id="rId41"/>
            </p:custDataLst>
          </p:nvPr>
        </p:nvCxnSpPr>
        <p:spPr>
          <a:xfrm flipH="1">
            <a:off x="1081193" y="5102860"/>
            <a:ext cx="15028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custDataLst>
              <p:tags r:id="rId42"/>
            </p:custDataLst>
          </p:nvPr>
        </p:nvCxnSpPr>
        <p:spPr>
          <a:xfrm flipH="1">
            <a:off x="1457960" y="4266353"/>
            <a:ext cx="11243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0" name="文本框 89"/>
          <p:cNvSpPr txBox="1"/>
          <p:nvPr>
            <p:custDataLst>
              <p:tags r:id="rId43"/>
            </p:custDataLst>
          </p:nvPr>
        </p:nvSpPr>
        <p:spPr>
          <a:xfrm>
            <a:off x="977053" y="3881967"/>
            <a:ext cx="336127" cy="744220"/>
          </a:xfrm>
          <a:prstGeom prst="rect">
            <a:avLst/>
          </a:prstGeom>
          <a:noFill/>
          <a:extLst>
            <a:ext uri="{909E8E84-426E-40DD-AFC4-6F175D3DCCD1}">
              <a14:hiddenFill xmlns:a14="http://schemas.microsoft.com/office/drawing/2010/main">
                <a:solidFill>
                  <a:srgbClr val="1E6FAD"/>
                </a:solidFill>
              </a14:hiddenFill>
            </a:ext>
          </a:extLst>
        </p:spPr>
        <p:txBody>
          <a:bodyPr wrap="square" rtlCol="0" anchor="ctr"/>
          <a:lstStyle/>
          <a:p>
            <a:pPr algn="ctr"/>
            <a:r>
              <a:rPr lang="en-US" altLang="zh-CN" sz="1600" b="1" dirty="0">
                <a:solidFill>
                  <a:schemeClr val="bg1"/>
                </a:solidFill>
                <a:latin typeface="微软雅黑" panose="020B0503020204020204" charset="-122"/>
                <a:ea typeface="微软雅黑" panose="020B0503020204020204" charset="-122"/>
              </a:rPr>
              <a:t>06</a:t>
            </a:r>
          </a:p>
        </p:txBody>
      </p:sp>
      <p:sp>
        <p:nvSpPr>
          <p:cNvPr id="93" name="Freeform 6"/>
          <p:cNvSpPr/>
          <p:nvPr>
            <p:custDataLst>
              <p:tags r:id="rId44"/>
            </p:custDataLst>
          </p:nvPr>
        </p:nvSpPr>
        <p:spPr bwMode="auto">
          <a:xfrm>
            <a:off x="3110653" y="3934460"/>
            <a:ext cx="329353" cy="1137920"/>
          </a:xfrm>
          <a:custGeom>
            <a:avLst/>
            <a:gdLst>
              <a:gd name="T0" fmla="*/ 0 w 426"/>
              <a:gd name="T1" fmla="*/ 0 h 574"/>
              <a:gd name="T2" fmla="*/ 72 w 426"/>
              <a:gd name="T3" fmla="*/ 574 h 574"/>
              <a:gd name="T4" fmla="*/ 426 w 426"/>
              <a:gd name="T5" fmla="*/ 224 h 574"/>
              <a:gd name="T6" fmla="*/ 0 w 426"/>
              <a:gd name="T7" fmla="*/ 0 h 574"/>
            </a:gdLst>
            <a:ahLst/>
            <a:cxnLst>
              <a:cxn ang="0">
                <a:pos x="T0" y="T1"/>
              </a:cxn>
              <a:cxn ang="0">
                <a:pos x="T2" y="T3"/>
              </a:cxn>
              <a:cxn ang="0">
                <a:pos x="T4" y="T5"/>
              </a:cxn>
              <a:cxn ang="0">
                <a:pos x="T6" y="T7"/>
              </a:cxn>
            </a:cxnLst>
            <a:rect l="0" t="0" r="r" b="b"/>
            <a:pathLst>
              <a:path w="426" h="574">
                <a:moveTo>
                  <a:pt x="0" y="0"/>
                </a:moveTo>
                <a:lnTo>
                  <a:pt x="72" y="574"/>
                </a:lnTo>
                <a:lnTo>
                  <a:pt x="426" y="224"/>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94" name="Freeform 5"/>
          <p:cNvSpPr/>
          <p:nvPr>
            <p:custDataLst>
              <p:tags r:id="rId45"/>
            </p:custDataLst>
          </p:nvPr>
        </p:nvSpPr>
        <p:spPr bwMode="auto">
          <a:xfrm>
            <a:off x="3165687" y="3754120"/>
            <a:ext cx="380153" cy="1318260"/>
          </a:xfrm>
          <a:custGeom>
            <a:avLst/>
            <a:gdLst>
              <a:gd name="T0" fmla="*/ 30 w 492"/>
              <a:gd name="T1" fmla="*/ 0 h 665"/>
              <a:gd name="T2" fmla="*/ 0 w 492"/>
              <a:gd name="T3" fmla="*/ 665 h 665"/>
              <a:gd name="T4" fmla="*/ 492 w 492"/>
              <a:gd name="T5" fmla="*/ 181 h 665"/>
              <a:gd name="T6" fmla="*/ 30 w 492"/>
              <a:gd name="T7" fmla="*/ 0 h 665"/>
            </a:gdLst>
            <a:ahLst/>
            <a:cxnLst>
              <a:cxn ang="0">
                <a:pos x="T0" y="T1"/>
              </a:cxn>
              <a:cxn ang="0">
                <a:pos x="T2" y="T3"/>
              </a:cxn>
              <a:cxn ang="0">
                <a:pos x="T4" y="T5"/>
              </a:cxn>
              <a:cxn ang="0">
                <a:pos x="T6" y="T7"/>
              </a:cxn>
            </a:cxnLst>
            <a:rect l="0" t="0" r="r" b="b"/>
            <a:pathLst>
              <a:path w="492" h="665">
                <a:moveTo>
                  <a:pt x="30" y="0"/>
                </a:moveTo>
                <a:lnTo>
                  <a:pt x="0" y="665"/>
                </a:lnTo>
                <a:lnTo>
                  <a:pt x="492" y="181"/>
                </a:lnTo>
                <a:lnTo>
                  <a:pt x="30" y="0"/>
                </a:lnTo>
                <a:close/>
              </a:path>
            </a:pathLst>
          </a:custGeom>
          <a:solidFill>
            <a:schemeClr val="tx1">
              <a:lumMod val="75000"/>
              <a:lumOff val="25000"/>
            </a:schemeClr>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95" name="Freeform 7"/>
          <p:cNvSpPr/>
          <p:nvPr>
            <p:custDataLst>
              <p:tags r:id="rId46"/>
            </p:custDataLst>
          </p:nvPr>
        </p:nvSpPr>
        <p:spPr bwMode="auto">
          <a:xfrm>
            <a:off x="3079327" y="3904827"/>
            <a:ext cx="548640" cy="1395307"/>
          </a:xfrm>
          <a:custGeom>
            <a:avLst/>
            <a:gdLst>
              <a:gd name="T0" fmla="*/ 705 w 710"/>
              <a:gd name="T1" fmla="*/ 0 h 704"/>
              <a:gd name="T2" fmla="*/ 710 w 710"/>
              <a:gd name="T3" fmla="*/ 5 h 704"/>
              <a:gd name="T4" fmla="*/ 0 w 710"/>
              <a:gd name="T5" fmla="*/ 704 h 704"/>
              <a:gd name="T6" fmla="*/ 0 w 710"/>
              <a:gd name="T7" fmla="*/ 704 h 704"/>
              <a:gd name="T8" fmla="*/ 705 w 710"/>
              <a:gd name="T9" fmla="*/ 0 h 704"/>
            </a:gdLst>
            <a:ahLst/>
            <a:cxnLst>
              <a:cxn ang="0">
                <a:pos x="T0" y="T1"/>
              </a:cxn>
              <a:cxn ang="0">
                <a:pos x="T2" y="T3"/>
              </a:cxn>
              <a:cxn ang="0">
                <a:pos x="T4" y="T5"/>
              </a:cxn>
              <a:cxn ang="0">
                <a:pos x="T6" y="T7"/>
              </a:cxn>
              <a:cxn ang="0">
                <a:pos x="T8" y="T9"/>
              </a:cxn>
            </a:cxnLst>
            <a:rect l="0" t="0" r="r" b="b"/>
            <a:pathLst>
              <a:path w="710" h="704">
                <a:moveTo>
                  <a:pt x="705" y="0"/>
                </a:moveTo>
                <a:lnTo>
                  <a:pt x="710" y="5"/>
                </a:lnTo>
                <a:lnTo>
                  <a:pt x="0" y="704"/>
                </a:lnTo>
                <a:lnTo>
                  <a:pt x="0" y="704"/>
                </a:lnTo>
                <a:lnTo>
                  <a:pt x="705" y="0"/>
                </a:lnTo>
                <a:close/>
              </a:path>
            </a:pathLst>
          </a:custGeom>
          <a:solidFill>
            <a:schemeClr val="tx1">
              <a:lumMod val="75000"/>
              <a:lumOff val="25000"/>
            </a:schemeClr>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96" name="矩形 95"/>
          <p:cNvSpPr/>
          <p:nvPr>
            <p:custDataLst>
              <p:tags r:id="rId47"/>
            </p:custDataLst>
          </p:nvPr>
        </p:nvSpPr>
        <p:spPr>
          <a:xfrm>
            <a:off x="3545840" y="4253653"/>
            <a:ext cx="1320800" cy="789093"/>
          </a:xfrm>
          <a:prstGeom prst="rect">
            <a:avLst/>
          </a:prstGeom>
        </p:spPr>
        <p:txBody>
          <a:bodyPr wrap="square" anchor="ctr"/>
          <a:lstStyle/>
          <a:p>
            <a:pPr marL="0" lvl="0" indent="0" algn="ctr">
              <a:lnSpc>
                <a:spcPct val="130000"/>
              </a:lnSpc>
              <a:spcBef>
                <a:spcPts val="0"/>
              </a:spcBef>
              <a:spcAft>
                <a:spcPts val="0"/>
              </a:spcAft>
              <a:buSzPct val="100000"/>
            </a:pPr>
            <a:r>
              <a:rPr lang="zh-CN" altLang="en-US" sz="1600" b="1">
                <a:solidFill>
                  <a:schemeClr val="tx1">
                    <a:lumMod val="75000"/>
                    <a:lumOff val="25000"/>
                  </a:schemeClr>
                </a:solidFill>
                <a:latin typeface="微软雅黑" panose="020B0503020204020204" charset="-122"/>
                <a:ea typeface="微软雅黑" panose="020B0503020204020204" charset="-122"/>
              </a:rPr>
              <a:t>区域线</a:t>
            </a:r>
          </a:p>
        </p:txBody>
      </p:sp>
      <p:cxnSp>
        <p:nvCxnSpPr>
          <p:cNvPr id="97" name="直接连接符 96"/>
          <p:cNvCxnSpPr/>
          <p:nvPr>
            <p:custDataLst>
              <p:tags r:id="rId48"/>
            </p:custDataLst>
          </p:nvPr>
        </p:nvCxnSpPr>
        <p:spPr>
          <a:xfrm flipH="1">
            <a:off x="3269827" y="5102860"/>
            <a:ext cx="15028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custDataLst>
              <p:tags r:id="rId49"/>
            </p:custDataLst>
          </p:nvPr>
        </p:nvCxnSpPr>
        <p:spPr>
          <a:xfrm flipH="1">
            <a:off x="3647440" y="4266353"/>
            <a:ext cx="11243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文本框 98"/>
          <p:cNvSpPr txBox="1"/>
          <p:nvPr>
            <p:custDataLst>
              <p:tags r:id="rId50"/>
            </p:custDataLst>
          </p:nvPr>
        </p:nvSpPr>
        <p:spPr>
          <a:xfrm>
            <a:off x="3134360" y="3926840"/>
            <a:ext cx="336127" cy="744220"/>
          </a:xfrm>
          <a:prstGeom prst="rect">
            <a:avLst/>
          </a:prstGeom>
          <a:noFill/>
        </p:spPr>
        <p:txBody>
          <a:bodyPr wrap="square" rtlCol="0" anchor="ctr"/>
          <a:lstStyle/>
          <a:p>
            <a:pPr algn="ctr"/>
            <a:r>
              <a:rPr lang="en-US" altLang="zh-CN" sz="1600" b="1" dirty="0">
                <a:solidFill>
                  <a:schemeClr val="bg1"/>
                </a:solidFill>
                <a:latin typeface="微软雅黑" panose="020B0503020204020204" charset="-122"/>
                <a:ea typeface="微软雅黑" panose="020B0503020204020204" charset="-122"/>
              </a:rPr>
              <a:t>07</a:t>
            </a:r>
          </a:p>
        </p:txBody>
      </p:sp>
      <p:sp>
        <p:nvSpPr>
          <p:cNvPr id="101" name="矩形 100"/>
          <p:cNvSpPr/>
          <p:nvPr>
            <p:custDataLst>
              <p:tags r:id="rId51"/>
            </p:custDataLst>
          </p:nvPr>
        </p:nvSpPr>
        <p:spPr>
          <a:xfrm>
            <a:off x="5715847" y="4230793"/>
            <a:ext cx="1320800" cy="789093"/>
          </a:xfrm>
          <a:prstGeom prst="rect">
            <a:avLst/>
          </a:prstGeom>
        </p:spPr>
        <p:txBody>
          <a:bodyPr wrap="square" anchor="ctr"/>
          <a:lstStyle/>
          <a:p>
            <a:pPr marL="0" lvl="0" indent="0" algn="ctr">
              <a:lnSpc>
                <a:spcPct val="130000"/>
              </a:lnSpc>
              <a:spcBef>
                <a:spcPts val="0"/>
              </a:spcBef>
              <a:spcAft>
                <a:spcPts val="0"/>
              </a:spcAft>
              <a:buSzPct val="100000"/>
            </a:pPr>
            <a:r>
              <a:rPr lang="zh-CN" altLang="en-US" sz="1600" b="1">
                <a:solidFill>
                  <a:schemeClr val="tx1">
                    <a:lumMod val="75000"/>
                    <a:lumOff val="25000"/>
                  </a:schemeClr>
                </a:solidFill>
                <a:latin typeface="微软雅黑" panose="020B0503020204020204" charset="-122"/>
                <a:ea typeface="微软雅黑" panose="020B0503020204020204" charset="-122"/>
              </a:rPr>
              <a:t>警示线</a:t>
            </a:r>
          </a:p>
        </p:txBody>
      </p:sp>
      <p:sp>
        <p:nvSpPr>
          <p:cNvPr id="103" name="Freeform 6"/>
          <p:cNvSpPr/>
          <p:nvPr>
            <p:custDataLst>
              <p:tags r:id="rId52"/>
            </p:custDataLst>
          </p:nvPr>
        </p:nvSpPr>
        <p:spPr bwMode="auto">
          <a:xfrm>
            <a:off x="5280660" y="3934460"/>
            <a:ext cx="329353" cy="1137920"/>
          </a:xfrm>
          <a:custGeom>
            <a:avLst/>
            <a:gdLst>
              <a:gd name="T0" fmla="*/ 0 w 426"/>
              <a:gd name="T1" fmla="*/ 0 h 574"/>
              <a:gd name="T2" fmla="*/ 72 w 426"/>
              <a:gd name="T3" fmla="*/ 574 h 574"/>
              <a:gd name="T4" fmla="*/ 426 w 426"/>
              <a:gd name="T5" fmla="*/ 224 h 574"/>
              <a:gd name="T6" fmla="*/ 0 w 426"/>
              <a:gd name="T7" fmla="*/ 0 h 574"/>
            </a:gdLst>
            <a:ahLst/>
            <a:cxnLst>
              <a:cxn ang="0">
                <a:pos x="T0" y="T1"/>
              </a:cxn>
              <a:cxn ang="0">
                <a:pos x="T2" y="T3"/>
              </a:cxn>
              <a:cxn ang="0">
                <a:pos x="T4" y="T5"/>
              </a:cxn>
              <a:cxn ang="0">
                <a:pos x="T6" y="T7"/>
              </a:cxn>
            </a:cxnLst>
            <a:rect l="0" t="0" r="r" b="b"/>
            <a:pathLst>
              <a:path w="426" h="574">
                <a:moveTo>
                  <a:pt x="0" y="0"/>
                </a:moveTo>
                <a:lnTo>
                  <a:pt x="72" y="574"/>
                </a:lnTo>
                <a:lnTo>
                  <a:pt x="426" y="224"/>
                </a:lnTo>
                <a:lnTo>
                  <a:pt x="0" y="0"/>
                </a:lnTo>
                <a:close/>
              </a:path>
            </a:pathLst>
          </a:custGeom>
          <a:solidFill>
            <a:srgbClr val="1E6FAD"/>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104" name="Freeform 5"/>
          <p:cNvSpPr/>
          <p:nvPr>
            <p:custDataLst>
              <p:tags r:id="rId53"/>
            </p:custDataLst>
          </p:nvPr>
        </p:nvSpPr>
        <p:spPr bwMode="auto">
          <a:xfrm>
            <a:off x="5335693" y="3754120"/>
            <a:ext cx="380153" cy="1318260"/>
          </a:xfrm>
          <a:custGeom>
            <a:avLst/>
            <a:gdLst>
              <a:gd name="T0" fmla="*/ 30 w 492"/>
              <a:gd name="T1" fmla="*/ 0 h 665"/>
              <a:gd name="T2" fmla="*/ 0 w 492"/>
              <a:gd name="T3" fmla="*/ 665 h 665"/>
              <a:gd name="T4" fmla="*/ 492 w 492"/>
              <a:gd name="T5" fmla="*/ 181 h 665"/>
              <a:gd name="T6" fmla="*/ 30 w 492"/>
              <a:gd name="T7" fmla="*/ 0 h 665"/>
            </a:gdLst>
            <a:ahLst/>
            <a:cxnLst>
              <a:cxn ang="0">
                <a:pos x="T0" y="T1"/>
              </a:cxn>
              <a:cxn ang="0">
                <a:pos x="T2" y="T3"/>
              </a:cxn>
              <a:cxn ang="0">
                <a:pos x="T4" y="T5"/>
              </a:cxn>
              <a:cxn ang="0">
                <a:pos x="T6" y="T7"/>
              </a:cxn>
            </a:cxnLst>
            <a:rect l="0" t="0" r="r" b="b"/>
            <a:pathLst>
              <a:path w="492" h="665">
                <a:moveTo>
                  <a:pt x="30" y="0"/>
                </a:moveTo>
                <a:lnTo>
                  <a:pt x="0" y="665"/>
                </a:lnTo>
                <a:lnTo>
                  <a:pt x="492" y="181"/>
                </a:lnTo>
                <a:lnTo>
                  <a:pt x="30" y="0"/>
                </a:lnTo>
                <a:close/>
              </a:path>
            </a:pathLst>
          </a:custGeom>
          <a:solidFill>
            <a:srgbClr val="1E6FAD"/>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105" name="Freeform 7"/>
          <p:cNvSpPr/>
          <p:nvPr>
            <p:custDataLst>
              <p:tags r:id="rId54"/>
            </p:custDataLst>
          </p:nvPr>
        </p:nvSpPr>
        <p:spPr bwMode="auto">
          <a:xfrm>
            <a:off x="5249333" y="3904827"/>
            <a:ext cx="548640" cy="1395307"/>
          </a:xfrm>
          <a:custGeom>
            <a:avLst/>
            <a:gdLst>
              <a:gd name="T0" fmla="*/ 705 w 710"/>
              <a:gd name="T1" fmla="*/ 0 h 704"/>
              <a:gd name="T2" fmla="*/ 710 w 710"/>
              <a:gd name="T3" fmla="*/ 5 h 704"/>
              <a:gd name="T4" fmla="*/ 0 w 710"/>
              <a:gd name="T5" fmla="*/ 704 h 704"/>
              <a:gd name="T6" fmla="*/ 0 w 710"/>
              <a:gd name="T7" fmla="*/ 704 h 704"/>
              <a:gd name="T8" fmla="*/ 705 w 710"/>
              <a:gd name="T9" fmla="*/ 0 h 704"/>
            </a:gdLst>
            <a:ahLst/>
            <a:cxnLst>
              <a:cxn ang="0">
                <a:pos x="T0" y="T1"/>
              </a:cxn>
              <a:cxn ang="0">
                <a:pos x="T2" y="T3"/>
              </a:cxn>
              <a:cxn ang="0">
                <a:pos x="T4" y="T5"/>
              </a:cxn>
              <a:cxn ang="0">
                <a:pos x="T6" y="T7"/>
              </a:cxn>
              <a:cxn ang="0">
                <a:pos x="T8" y="T9"/>
              </a:cxn>
            </a:cxnLst>
            <a:rect l="0" t="0" r="r" b="b"/>
            <a:pathLst>
              <a:path w="710" h="704">
                <a:moveTo>
                  <a:pt x="705" y="0"/>
                </a:moveTo>
                <a:lnTo>
                  <a:pt x="710" y="5"/>
                </a:lnTo>
                <a:lnTo>
                  <a:pt x="0" y="704"/>
                </a:lnTo>
                <a:lnTo>
                  <a:pt x="0" y="704"/>
                </a:lnTo>
                <a:lnTo>
                  <a:pt x="705" y="0"/>
                </a:lnTo>
                <a:close/>
              </a:path>
            </a:pathLst>
          </a:custGeom>
          <a:solidFill>
            <a:srgbClr val="1E6FAD"/>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cxnSp>
        <p:nvCxnSpPr>
          <p:cNvPr id="106" name="直接连接符 105"/>
          <p:cNvCxnSpPr/>
          <p:nvPr>
            <p:custDataLst>
              <p:tags r:id="rId55"/>
            </p:custDataLst>
          </p:nvPr>
        </p:nvCxnSpPr>
        <p:spPr>
          <a:xfrm flipH="1">
            <a:off x="5420360" y="5102860"/>
            <a:ext cx="15028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custDataLst>
              <p:tags r:id="rId56"/>
            </p:custDataLst>
          </p:nvPr>
        </p:nvCxnSpPr>
        <p:spPr>
          <a:xfrm flipH="1">
            <a:off x="5797127" y="4266353"/>
            <a:ext cx="11243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8" name="文本框 107"/>
          <p:cNvSpPr txBox="1"/>
          <p:nvPr>
            <p:custDataLst>
              <p:tags r:id="rId57"/>
            </p:custDataLst>
          </p:nvPr>
        </p:nvSpPr>
        <p:spPr>
          <a:xfrm>
            <a:off x="5316220" y="3881967"/>
            <a:ext cx="336127" cy="744220"/>
          </a:xfrm>
          <a:prstGeom prst="rect">
            <a:avLst/>
          </a:prstGeom>
          <a:noFill/>
          <a:extLst>
            <a:ext uri="{909E8E84-426E-40DD-AFC4-6F175D3DCCD1}">
              <a14:hiddenFill xmlns:a14="http://schemas.microsoft.com/office/drawing/2010/main">
                <a:solidFill>
                  <a:srgbClr val="1E6FAD"/>
                </a:solidFill>
              </a14:hiddenFill>
            </a:ext>
          </a:extLst>
        </p:spPr>
        <p:txBody>
          <a:bodyPr wrap="square" rtlCol="0" anchor="ctr"/>
          <a:lstStyle/>
          <a:p>
            <a:pPr algn="ctr"/>
            <a:r>
              <a:rPr lang="en-US" altLang="zh-CN" sz="1600" b="1" dirty="0">
                <a:solidFill>
                  <a:schemeClr val="bg1"/>
                </a:solidFill>
                <a:latin typeface="微软雅黑" panose="020B0503020204020204" charset="-122"/>
                <a:ea typeface="微软雅黑" panose="020B0503020204020204" charset="-122"/>
              </a:rPr>
              <a:t>08</a:t>
            </a:r>
          </a:p>
        </p:txBody>
      </p:sp>
      <p:sp>
        <p:nvSpPr>
          <p:cNvPr id="111" name="Freeform 6"/>
          <p:cNvSpPr/>
          <p:nvPr>
            <p:custDataLst>
              <p:tags r:id="rId58"/>
            </p:custDataLst>
          </p:nvPr>
        </p:nvSpPr>
        <p:spPr bwMode="auto">
          <a:xfrm>
            <a:off x="7449820" y="3934460"/>
            <a:ext cx="329353" cy="1137920"/>
          </a:xfrm>
          <a:custGeom>
            <a:avLst/>
            <a:gdLst>
              <a:gd name="T0" fmla="*/ 0 w 426"/>
              <a:gd name="T1" fmla="*/ 0 h 574"/>
              <a:gd name="T2" fmla="*/ 72 w 426"/>
              <a:gd name="T3" fmla="*/ 574 h 574"/>
              <a:gd name="T4" fmla="*/ 426 w 426"/>
              <a:gd name="T5" fmla="*/ 224 h 574"/>
              <a:gd name="T6" fmla="*/ 0 w 426"/>
              <a:gd name="T7" fmla="*/ 0 h 574"/>
            </a:gdLst>
            <a:ahLst/>
            <a:cxnLst>
              <a:cxn ang="0">
                <a:pos x="T0" y="T1"/>
              </a:cxn>
              <a:cxn ang="0">
                <a:pos x="T2" y="T3"/>
              </a:cxn>
              <a:cxn ang="0">
                <a:pos x="T4" y="T5"/>
              </a:cxn>
              <a:cxn ang="0">
                <a:pos x="T6" y="T7"/>
              </a:cxn>
            </a:cxnLst>
            <a:rect l="0" t="0" r="r" b="b"/>
            <a:pathLst>
              <a:path w="426" h="574">
                <a:moveTo>
                  <a:pt x="0" y="0"/>
                </a:moveTo>
                <a:lnTo>
                  <a:pt x="72" y="574"/>
                </a:lnTo>
                <a:lnTo>
                  <a:pt x="426" y="224"/>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112" name="Freeform 5"/>
          <p:cNvSpPr/>
          <p:nvPr>
            <p:custDataLst>
              <p:tags r:id="rId59"/>
            </p:custDataLst>
          </p:nvPr>
        </p:nvSpPr>
        <p:spPr bwMode="auto">
          <a:xfrm>
            <a:off x="7504853" y="3754120"/>
            <a:ext cx="380153" cy="1318260"/>
          </a:xfrm>
          <a:custGeom>
            <a:avLst/>
            <a:gdLst>
              <a:gd name="T0" fmla="*/ 30 w 492"/>
              <a:gd name="T1" fmla="*/ 0 h 665"/>
              <a:gd name="T2" fmla="*/ 0 w 492"/>
              <a:gd name="T3" fmla="*/ 665 h 665"/>
              <a:gd name="T4" fmla="*/ 492 w 492"/>
              <a:gd name="T5" fmla="*/ 181 h 665"/>
              <a:gd name="T6" fmla="*/ 30 w 492"/>
              <a:gd name="T7" fmla="*/ 0 h 665"/>
            </a:gdLst>
            <a:ahLst/>
            <a:cxnLst>
              <a:cxn ang="0">
                <a:pos x="T0" y="T1"/>
              </a:cxn>
              <a:cxn ang="0">
                <a:pos x="T2" y="T3"/>
              </a:cxn>
              <a:cxn ang="0">
                <a:pos x="T4" y="T5"/>
              </a:cxn>
              <a:cxn ang="0">
                <a:pos x="T6" y="T7"/>
              </a:cxn>
            </a:cxnLst>
            <a:rect l="0" t="0" r="r" b="b"/>
            <a:pathLst>
              <a:path w="492" h="665">
                <a:moveTo>
                  <a:pt x="30" y="0"/>
                </a:moveTo>
                <a:lnTo>
                  <a:pt x="0" y="665"/>
                </a:lnTo>
                <a:lnTo>
                  <a:pt x="492" y="181"/>
                </a:lnTo>
                <a:lnTo>
                  <a:pt x="30" y="0"/>
                </a:lnTo>
                <a:close/>
              </a:path>
            </a:pathLst>
          </a:custGeom>
          <a:solidFill>
            <a:schemeClr val="tx1">
              <a:lumMod val="75000"/>
              <a:lumOff val="25000"/>
            </a:schemeClr>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113" name="Freeform 7"/>
          <p:cNvSpPr/>
          <p:nvPr>
            <p:custDataLst>
              <p:tags r:id="rId60"/>
            </p:custDataLst>
          </p:nvPr>
        </p:nvSpPr>
        <p:spPr bwMode="auto">
          <a:xfrm>
            <a:off x="7418493" y="3904827"/>
            <a:ext cx="548640" cy="1395307"/>
          </a:xfrm>
          <a:custGeom>
            <a:avLst/>
            <a:gdLst>
              <a:gd name="T0" fmla="*/ 705 w 710"/>
              <a:gd name="T1" fmla="*/ 0 h 704"/>
              <a:gd name="T2" fmla="*/ 710 w 710"/>
              <a:gd name="T3" fmla="*/ 5 h 704"/>
              <a:gd name="T4" fmla="*/ 0 w 710"/>
              <a:gd name="T5" fmla="*/ 704 h 704"/>
              <a:gd name="T6" fmla="*/ 0 w 710"/>
              <a:gd name="T7" fmla="*/ 704 h 704"/>
              <a:gd name="T8" fmla="*/ 705 w 710"/>
              <a:gd name="T9" fmla="*/ 0 h 704"/>
            </a:gdLst>
            <a:ahLst/>
            <a:cxnLst>
              <a:cxn ang="0">
                <a:pos x="T0" y="T1"/>
              </a:cxn>
              <a:cxn ang="0">
                <a:pos x="T2" y="T3"/>
              </a:cxn>
              <a:cxn ang="0">
                <a:pos x="T4" y="T5"/>
              </a:cxn>
              <a:cxn ang="0">
                <a:pos x="T6" y="T7"/>
              </a:cxn>
              <a:cxn ang="0">
                <a:pos x="T8" y="T9"/>
              </a:cxn>
            </a:cxnLst>
            <a:rect l="0" t="0" r="r" b="b"/>
            <a:pathLst>
              <a:path w="710" h="704">
                <a:moveTo>
                  <a:pt x="705" y="0"/>
                </a:moveTo>
                <a:lnTo>
                  <a:pt x="710" y="5"/>
                </a:lnTo>
                <a:lnTo>
                  <a:pt x="0" y="704"/>
                </a:lnTo>
                <a:lnTo>
                  <a:pt x="0" y="704"/>
                </a:lnTo>
                <a:lnTo>
                  <a:pt x="705" y="0"/>
                </a:lnTo>
                <a:close/>
              </a:path>
            </a:pathLst>
          </a:custGeom>
          <a:solidFill>
            <a:schemeClr val="tx1">
              <a:lumMod val="75000"/>
              <a:lumOff val="25000"/>
            </a:schemeClr>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114" name="矩形 113"/>
          <p:cNvSpPr/>
          <p:nvPr>
            <p:custDataLst>
              <p:tags r:id="rId61"/>
            </p:custDataLst>
          </p:nvPr>
        </p:nvSpPr>
        <p:spPr>
          <a:xfrm>
            <a:off x="7885007" y="4253653"/>
            <a:ext cx="1320800" cy="789093"/>
          </a:xfrm>
          <a:prstGeom prst="rect">
            <a:avLst/>
          </a:prstGeom>
        </p:spPr>
        <p:txBody>
          <a:bodyPr wrap="square" anchor="ctr"/>
          <a:lstStyle/>
          <a:p>
            <a:pPr marL="0" lvl="0" indent="0" algn="ctr">
              <a:lnSpc>
                <a:spcPct val="130000"/>
              </a:lnSpc>
              <a:spcBef>
                <a:spcPts val="0"/>
              </a:spcBef>
              <a:spcAft>
                <a:spcPts val="0"/>
              </a:spcAft>
              <a:buSzPct val="100000"/>
            </a:pPr>
            <a:r>
              <a:rPr lang="zh-CN" altLang="en-US" sz="1600" b="1">
                <a:solidFill>
                  <a:schemeClr val="tx1">
                    <a:lumMod val="75000"/>
                    <a:lumOff val="25000"/>
                  </a:schemeClr>
                </a:solidFill>
                <a:latin typeface="微软雅黑" panose="020B0503020204020204" charset="-122"/>
                <a:ea typeface="微软雅黑" panose="020B0503020204020204" charset="-122"/>
              </a:rPr>
              <a:t>告示板</a:t>
            </a:r>
          </a:p>
        </p:txBody>
      </p:sp>
      <p:cxnSp>
        <p:nvCxnSpPr>
          <p:cNvPr id="115" name="直接连接符 114"/>
          <p:cNvCxnSpPr/>
          <p:nvPr>
            <p:custDataLst>
              <p:tags r:id="rId62"/>
            </p:custDataLst>
          </p:nvPr>
        </p:nvCxnSpPr>
        <p:spPr>
          <a:xfrm flipH="1">
            <a:off x="7608993" y="5102860"/>
            <a:ext cx="15028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custDataLst>
              <p:tags r:id="rId63"/>
            </p:custDataLst>
          </p:nvPr>
        </p:nvCxnSpPr>
        <p:spPr>
          <a:xfrm flipH="1">
            <a:off x="7986607" y="4266353"/>
            <a:ext cx="11243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7" name="文本框 116"/>
          <p:cNvSpPr txBox="1"/>
          <p:nvPr>
            <p:custDataLst>
              <p:tags r:id="rId64"/>
            </p:custDataLst>
          </p:nvPr>
        </p:nvSpPr>
        <p:spPr>
          <a:xfrm>
            <a:off x="7473527" y="3926840"/>
            <a:ext cx="336127" cy="744220"/>
          </a:xfrm>
          <a:prstGeom prst="rect">
            <a:avLst/>
          </a:prstGeom>
          <a:noFill/>
        </p:spPr>
        <p:txBody>
          <a:bodyPr wrap="square" rtlCol="0" anchor="ctr"/>
          <a:lstStyle/>
          <a:p>
            <a:pPr algn="ctr"/>
            <a:r>
              <a:rPr lang="en-US" altLang="zh-CN" sz="1600" b="1" dirty="0">
                <a:solidFill>
                  <a:schemeClr val="bg1"/>
                </a:solidFill>
                <a:latin typeface="微软雅黑" panose="020B0503020204020204" charset="-122"/>
                <a:ea typeface="微软雅黑" panose="020B0503020204020204" charset="-122"/>
              </a:rPr>
              <a:t>09</a:t>
            </a:r>
          </a:p>
        </p:txBody>
      </p:sp>
      <p:sp>
        <p:nvSpPr>
          <p:cNvPr id="119" name="矩形 118"/>
          <p:cNvSpPr/>
          <p:nvPr>
            <p:custDataLst>
              <p:tags r:id="rId65"/>
            </p:custDataLst>
          </p:nvPr>
        </p:nvSpPr>
        <p:spPr>
          <a:xfrm>
            <a:off x="10055013" y="4230793"/>
            <a:ext cx="1320800" cy="789093"/>
          </a:xfrm>
          <a:prstGeom prst="rect">
            <a:avLst/>
          </a:prstGeom>
        </p:spPr>
        <p:txBody>
          <a:bodyPr wrap="square" anchor="ctr"/>
          <a:lstStyle/>
          <a:p>
            <a:pPr marL="0" lvl="0" indent="0" algn="ctr">
              <a:lnSpc>
                <a:spcPct val="130000"/>
              </a:lnSpc>
              <a:spcBef>
                <a:spcPts val="0"/>
              </a:spcBef>
              <a:spcAft>
                <a:spcPts val="0"/>
              </a:spcAft>
              <a:buSzPct val="100000"/>
            </a:pPr>
            <a:r>
              <a:rPr lang="zh-CN" altLang="en-US" sz="1600" b="1">
                <a:solidFill>
                  <a:schemeClr val="tx1">
                    <a:lumMod val="75000"/>
                    <a:lumOff val="25000"/>
                  </a:schemeClr>
                </a:solidFill>
                <a:latin typeface="微软雅黑" panose="020B0503020204020204" charset="-122"/>
                <a:ea typeface="微软雅黑" panose="020B0503020204020204" charset="-122"/>
              </a:rPr>
              <a:t>生产看板</a:t>
            </a:r>
          </a:p>
        </p:txBody>
      </p:sp>
      <p:sp>
        <p:nvSpPr>
          <p:cNvPr id="121" name="Freeform 6"/>
          <p:cNvSpPr/>
          <p:nvPr>
            <p:custDataLst>
              <p:tags r:id="rId66"/>
            </p:custDataLst>
          </p:nvPr>
        </p:nvSpPr>
        <p:spPr bwMode="auto">
          <a:xfrm>
            <a:off x="9619827" y="3934460"/>
            <a:ext cx="329353" cy="1137920"/>
          </a:xfrm>
          <a:custGeom>
            <a:avLst/>
            <a:gdLst>
              <a:gd name="T0" fmla="*/ 0 w 426"/>
              <a:gd name="T1" fmla="*/ 0 h 574"/>
              <a:gd name="T2" fmla="*/ 72 w 426"/>
              <a:gd name="T3" fmla="*/ 574 h 574"/>
              <a:gd name="T4" fmla="*/ 426 w 426"/>
              <a:gd name="T5" fmla="*/ 224 h 574"/>
              <a:gd name="T6" fmla="*/ 0 w 426"/>
              <a:gd name="T7" fmla="*/ 0 h 574"/>
            </a:gdLst>
            <a:ahLst/>
            <a:cxnLst>
              <a:cxn ang="0">
                <a:pos x="T0" y="T1"/>
              </a:cxn>
              <a:cxn ang="0">
                <a:pos x="T2" y="T3"/>
              </a:cxn>
              <a:cxn ang="0">
                <a:pos x="T4" y="T5"/>
              </a:cxn>
              <a:cxn ang="0">
                <a:pos x="T6" y="T7"/>
              </a:cxn>
            </a:cxnLst>
            <a:rect l="0" t="0" r="r" b="b"/>
            <a:pathLst>
              <a:path w="426" h="574">
                <a:moveTo>
                  <a:pt x="0" y="0"/>
                </a:moveTo>
                <a:lnTo>
                  <a:pt x="72" y="574"/>
                </a:lnTo>
                <a:lnTo>
                  <a:pt x="426" y="224"/>
                </a:lnTo>
                <a:lnTo>
                  <a:pt x="0" y="0"/>
                </a:lnTo>
                <a:close/>
              </a:path>
            </a:pathLst>
          </a:custGeom>
          <a:solidFill>
            <a:srgbClr val="1E6FAD"/>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122" name="Freeform 5"/>
          <p:cNvSpPr/>
          <p:nvPr>
            <p:custDataLst>
              <p:tags r:id="rId67"/>
            </p:custDataLst>
          </p:nvPr>
        </p:nvSpPr>
        <p:spPr bwMode="auto">
          <a:xfrm>
            <a:off x="9674860" y="3754120"/>
            <a:ext cx="380153" cy="1318260"/>
          </a:xfrm>
          <a:custGeom>
            <a:avLst/>
            <a:gdLst>
              <a:gd name="T0" fmla="*/ 30 w 492"/>
              <a:gd name="T1" fmla="*/ 0 h 665"/>
              <a:gd name="T2" fmla="*/ 0 w 492"/>
              <a:gd name="T3" fmla="*/ 665 h 665"/>
              <a:gd name="T4" fmla="*/ 492 w 492"/>
              <a:gd name="T5" fmla="*/ 181 h 665"/>
              <a:gd name="T6" fmla="*/ 30 w 492"/>
              <a:gd name="T7" fmla="*/ 0 h 665"/>
            </a:gdLst>
            <a:ahLst/>
            <a:cxnLst>
              <a:cxn ang="0">
                <a:pos x="T0" y="T1"/>
              </a:cxn>
              <a:cxn ang="0">
                <a:pos x="T2" y="T3"/>
              </a:cxn>
              <a:cxn ang="0">
                <a:pos x="T4" y="T5"/>
              </a:cxn>
              <a:cxn ang="0">
                <a:pos x="T6" y="T7"/>
              </a:cxn>
            </a:cxnLst>
            <a:rect l="0" t="0" r="r" b="b"/>
            <a:pathLst>
              <a:path w="492" h="665">
                <a:moveTo>
                  <a:pt x="30" y="0"/>
                </a:moveTo>
                <a:lnTo>
                  <a:pt x="0" y="665"/>
                </a:lnTo>
                <a:lnTo>
                  <a:pt x="492" y="181"/>
                </a:lnTo>
                <a:lnTo>
                  <a:pt x="30" y="0"/>
                </a:lnTo>
                <a:close/>
              </a:path>
            </a:pathLst>
          </a:custGeom>
          <a:solidFill>
            <a:srgbClr val="1E6FAD"/>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sp>
        <p:nvSpPr>
          <p:cNvPr id="123" name="Freeform 7"/>
          <p:cNvSpPr/>
          <p:nvPr>
            <p:custDataLst>
              <p:tags r:id="rId68"/>
            </p:custDataLst>
          </p:nvPr>
        </p:nvSpPr>
        <p:spPr bwMode="auto">
          <a:xfrm>
            <a:off x="9588500" y="3904827"/>
            <a:ext cx="548640" cy="1395307"/>
          </a:xfrm>
          <a:custGeom>
            <a:avLst/>
            <a:gdLst>
              <a:gd name="T0" fmla="*/ 705 w 710"/>
              <a:gd name="T1" fmla="*/ 0 h 704"/>
              <a:gd name="T2" fmla="*/ 710 w 710"/>
              <a:gd name="T3" fmla="*/ 5 h 704"/>
              <a:gd name="T4" fmla="*/ 0 w 710"/>
              <a:gd name="T5" fmla="*/ 704 h 704"/>
              <a:gd name="T6" fmla="*/ 0 w 710"/>
              <a:gd name="T7" fmla="*/ 704 h 704"/>
              <a:gd name="T8" fmla="*/ 705 w 710"/>
              <a:gd name="T9" fmla="*/ 0 h 704"/>
            </a:gdLst>
            <a:ahLst/>
            <a:cxnLst>
              <a:cxn ang="0">
                <a:pos x="T0" y="T1"/>
              </a:cxn>
              <a:cxn ang="0">
                <a:pos x="T2" y="T3"/>
              </a:cxn>
              <a:cxn ang="0">
                <a:pos x="T4" y="T5"/>
              </a:cxn>
              <a:cxn ang="0">
                <a:pos x="T6" y="T7"/>
              </a:cxn>
              <a:cxn ang="0">
                <a:pos x="T8" y="T9"/>
              </a:cxn>
            </a:cxnLst>
            <a:rect l="0" t="0" r="r" b="b"/>
            <a:pathLst>
              <a:path w="710" h="704">
                <a:moveTo>
                  <a:pt x="705" y="0"/>
                </a:moveTo>
                <a:lnTo>
                  <a:pt x="710" y="5"/>
                </a:lnTo>
                <a:lnTo>
                  <a:pt x="0" y="704"/>
                </a:lnTo>
                <a:lnTo>
                  <a:pt x="0" y="704"/>
                </a:lnTo>
                <a:lnTo>
                  <a:pt x="705" y="0"/>
                </a:lnTo>
                <a:close/>
              </a:path>
            </a:pathLst>
          </a:custGeom>
          <a:solidFill>
            <a:srgbClr val="1E6FAD"/>
          </a:solidFill>
          <a:ln>
            <a:noFill/>
          </a:ln>
        </p:spPr>
        <p:txBody>
          <a:bodyPr vert="horz" wrap="square" lIns="91440" tIns="45720" rIns="91440" bIns="45720" numCol="1" anchor="t" anchorCtr="0" compatLnSpc="1">
            <a:normAutofit/>
          </a:bodyPr>
          <a:lstStyle/>
          <a:p>
            <a:endParaRPr lang="zh-CN" altLang="en-US" sz="1600" b="1">
              <a:latin typeface="微软雅黑" panose="020B0503020204020204" charset="-122"/>
              <a:ea typeface="微软雅黑" panose="020B0503020204020204" charset="-122"/>
            </a:endParaRPr>
          </a:p>
        </p:txBody>
      </p:sp>
      <p:cxnSp>
        <p:nvCxnSpPr>
          <p:cNvPr id="124" name="直接连接符 123"/>
          <p:cNvCxnSpPr/>
          <p:nvPr>
            <p:custDataLst>
              <p:tags r:id="rId69"/>
            </p:custDataLst>
          </p:nvPr>
        </p:nvCxnSpPr>
        <p:spPr>
          <a:xfrm flipH="1">
            <a:off x="9759527" y="5102860"/>
            <a:ext cx="15019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custDataLst>
              <p:tags r:id="rId70"/>
            </p:custDataLst>
          </p:nvPr>
        </p:nvCxnSpPr>
        <p:spPr>
          <a:xfrm flipH="1">
            <a:off x="10136293" y="4266353"/>
            <a:ext cx="11243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6" name="文本框 125"/>
          <p:cNvSpPr txBox="1"/>
          <p:nvPr>
            <p:custDataLst>
              <p:tags r:id="rId71"/>
            </p:custDataLst>
          </p:nvPr>
        </p:nvSpPr>
        <p:spPr>
          <a:xfrm>
            <a:off x="9654540" y="3881967"/>
            <a:ext cx="335280" cy="744220"/>
          </a:xfrm>
          <a:prstGeom prst="rect">
            <a:avLst/>
          </a:prstGeom>
          <a:noFill/>
          <a:extLst>
            <a:ext uri="{909E8E84-426E-40DD-AFC4-6F175D3DCCD1}">
              <a14:hiddenFill xmlns:a14="http://schemas.microsoft.com/office/drawing/2010/main">
                <a:solidFill>
                  <a:srgbClr val="1E6FAD"/>
                </a:solidFill>
              </a14:hiddenFill>
            </a:ext>
          </a:extLst>
        </p:spPr>
        <p:txBody>
          <a:bodyPr wrap="square" rtlCol="0" anchor="ctr"/>
          <a:lstStyle/>
          <a:p>
            <a:pPr algn="ctr"/>
            <a:r>
              <a:rPr lang="en-US" altLang="zh-CN" sz="1600" b="1" dirty="0">
                <a:solidFill>
                  <a:schemeClr val="bg1"/>
                </a:solidFill>
                <a:latin typeface="微软雅黑" panose="020B0503020204020204" charset="-122"/>
                <a:ea typeface="微软雅黑" panose="020B0503020204020204" charset="-122"/>
              </a:rPr>
              <a:t>10</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0167" y="173567"/>
            <a:ext cx="3386667" cy="583565"/>
          </a:xfrm>
          <a:prstGeom prst="rect">
            <a:avLst/>
          </a:prstGeom>
          <a:noFill/>
        </p:spPr>
        <p:txBody>
          <a:bodyPr wrap="square" rtlCol="0" anchor="t">
            <a:spAutoFit/>
          </a:bodyPr>
          <a:lstStyle/>
          <a:p>
            <a:r>
              <a:rPr lang="zh-CN" altLang="en-US" sz="3200" b="1">
                <a:solidFill>
                  <a:srgbClr val="1E6FAD"/>
                </a:solidFill>
                <a:latin typeface="微软雅黑" panose="020B0503020204020204" charset="-122"/>
                <a:ea typeface="微软雅黑" panose="020B0503020204020204" charset="-122"/>
                <a:cs typeface="微软雅黑" panose="020B0503020204020204" charset="-122"/>
              </a:rPr>
              <a:t>管理工具</a:t>
            </a:r>
          </a:p>
        </p:txBody>
      </p:sp>
      <p:sp>
        <p:nvSpPr>
          <p:cNvPr id="2" name="文本框 1"/>
          <p:cNvSpPr txBox="1"/>
          <p:nvPr/>
        </p:nvSpPr>
        <p:spPr>
          <a:xfrm>
            <a:off x="1049867" y="1202267"/>
            <a:ext cx="3386667" cy="460375"/>
          </a:xfrm>
          <a:prstGeom prst="rect">
            <a:avLst/>
          </a:prstGeom>
          <a:noFill/>
        </p:spPr>
        <p:txBody>
          <a:bodyPr wrap="square" rtlCol="0" anchor="t">
            <a:spAutoFit/>
          </a:bodyPr>
          <a:lstStyle/>
          <a:p>
            <a:r>
              <a:rPr lang="zh-CN" altLang="en-US" sz="24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1．红牌</a:t>
            </a:r>
          </a:p>
        </p:txBody>
      </p:sp>
      <p:sp>
        <p:nvSpPr>
          <p:cNvPr id="4" name="文本框 3"/>
          <p:cNvSpPr txBox="1"/>
          <p:nvPr/>
        </p:nvSpPr>
        <p:spPr>
          <a:xfrm>
            <a:off x="1786467" y="2413847"/>
            <a:ext cx="4262120" cy="1572260"/>
          </a:xfrm>
          <a:prstGeom prst="rect">
            <a:avLst/>
          </a:prstGeom>
          <a:noFill/>
        </p:spPr>
        <p:txBody>
          <a:bodyPr wrap="square" rtlCol="0" anchor="t">
            <a:spAutoFit/>
          </a:bodyPr>
          <a:lstStyle/>
          <a:p>
            <a:pPr>
              <a:lnSpc>
                <a:spcPct val="150000"/>
              </a:lnSpc>
            </a:pPr>
            <a:r>
              <a:rPr lang="zh-CN" altLang="en-US" sz="2135">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红牌，适宜于5S中的整理，是改善的基础起点，用来区分日常生产活动中非必需品。</a:t>
            </a:r>
          </a:p>
        </p:txBody>
      </p:sp>
      <p:pic>
        <p:nvPicPr>
          <p:cNvPr id="83970" name="Picture 6"/>
          <p:cNvPicPr>
            <a:picLocks noChangeAspect="1"/>
          </p:cNvPicPr>
          <p:nvPr/>
        </p:nvPicPr>
        <p:blipFill>
          <a:blip r:embed="rId3"/>
          <a:stretch>
            <a:fillRect/>
          </a:stretch>
        </p:blipFill>
        <p:spPr>
          <a:xfrm>
            <a:off x="6239087" y="2227580"/>
            <a:ext cx="4762500" cy="3546687"/>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Tc2ZGZiNzZiNDVlOGViOWVmM2JhOTY0NGJkNjUyYzgifQ=="/>
</p:tagLst>
</file>

<file path=ppt/tags/tag10.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48"/>
  <p:tag name="KSO_WM_UNIT_ID" val="260*l_i*1_48"/>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49"/>
  <p:tag name="KSO_WM_UNIT_ID" val="260*l_i*1_49"/>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50"/>
  <p:tag name="KSO_WM_UNIT_ID" val="260*l_i*1_50"/>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51"/>
  <p:tag name="KSO_WM_UNIT_ID" val="260*l_i*1_5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0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52"/>
  <p:tag name="KSO_WM_UNIT_ID" val="260*l_i*1_5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53"/>
  <p:tag name="KSO_WM_UNIT_ID" val="260*l_i*1_5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54"/>
  <p:tag name="KSO_WM_UNIT_ID" val="260*l_i*1_5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55"/>
  <p:tag name="KSO_WM_UNIT_ID" val="260*l_i*1_5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56"/>
  <p:tag name="KSO_WM_UNIT_ID" val="260*l_i*1_5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57"/>
  <p:tag name="KSO_WM_UNIT_ID" val="260*l_i*1_5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58"/>
  <p:tag name="KSO_WM_UNIT_ID" val="260*l_i*1_58"/>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59"/>
  <p:tag name="KSO_WM_UNIT_ID" val="260*l_i*1_59"/>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60"/>
  <p:tag name="KSO_WM_UNIT_ID" val="260*l_i*1_60"/>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11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h_f"/>
  <p:tag name="KSO_WM_UNIT_INDEX" val="1_4_1"/>
  <p:tag name="KSO_WM_UNIT_ID" val="260*l_h_f*1_4_1"/>
  <p:tag name="KSO_WM_UNIT_CLEAR" val="1"/>
  <p:tag name="KSO_WM_UNIT_LAYERLEVEL" val="1_1_1"/>
  <p:tag name="KSO_WM_UNIT_VALUE" val="3"/>
  <p:tag name="KSO_WM_UNIT_HIGHLIGHT" val="0"/>
  <p:tag name="KSO_WM_UNIT_COMPATIBLE" val="0"/>
  <p:tag name="KSO_WM_UNIT_PRESET_TEXT" val="LOREM"/>
  <p:tag name="KSO_WM_BEAUTIFY_FLAG" val="#wm#"/>
  <p:tag name="KSO_WM_DIAGRAM_GROUP_CODE" val="l1-1"/>
  <p:tag name="KSO_WM_UNIT_TEXT_FILL_FORE_SCHEMECOLOR_INDEX" val="5"/>
  <p:tag name="KSO_WM_UNIT_TEXT_FILL_TYPE" val="1"/>
  <p:tag name="KSO_WM_UNIT_USESOURCEFORMAT_APPLY" val="0"/>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61"/>
  <p:tag name="KSO_WM_UNIT_ID" val="260*l_i*1_6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62"/>
  <p:tag name="KSO_WM_UNIT_ID" val="260*l_i*1_6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63"/>
  <p:tag name="KSO_WM_UNIT_ID" val="260*l_i*1_6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64"/>
  <p:tag name="KSO_WM_UNIT_ID" val="260*l_i*1_6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65"/>
  <p:tag name="KSO_WM_UNIT_ID" val="260*l_i*1_6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66"/>
  <p:tag name="KSO_WM_UNIT_ID" val="260*l_i*1_6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67"/>
  <p:tag name="KSO_WM_UNIT_ID" val="260*l_i*1_6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68"/>
  <p:tag name="KSO_WM_UNIT_ID" val="260*l_i*1_68"/>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69"/>
  <p:tag name="KSO_WM_UNIT_ID" val="260*l_i*1_69"/>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70"/>
  <p:tag name="KSO_WM_UNIT_ID" val="260*l_i*1_70"/>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71"/>
  <p:tag name="KSO_WM_UNIT_ID" val="260*l_i*1_7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72"/>
  <p:tag name="KSO_WM_UNIT_ID" val="260*l_i*1_7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73"/>
  <p:tag name="KSO_WM_UNIT_ID" val="260*l_i*1_7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74"/>
  <p:tag name="KSO_WM_UNIT_ID" val="260*l_i*1_7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75"/>
  <p:tag name="KSO_WM_UNIT_ID" val="260*l_i*1_7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h_f"/>
  <p:tag name="KSO_WM_UNIT_INDEX" val="1_5_1"/>
  <p:tag name="KSO_WM_UNIT_ID" val="260*l_h_f*1_5_1"/>
  <p:tag name="KSO_WM_UNIT_CLEAR" val="1"/>
  <p:tag name="KSO_WM_UNIT_LAYERLEVEL" val="1_1_1"/>
  <p:tag name="KSO_WM_UNIT_VALUE" val="3"/>
  <p:tag name="KSO_WM_UNIT_HIGHLIGHT" val="0"/>
  <p:tag name="KSO_WM_UNIT_COMPATIBLE" val="0"/>
  <p:tag name="KSO_WM_UNIT_PRESET_TEXT" val="LOREM"/>
  <p:tag name="KSO_WM_BEAUTIFY_FLAG" val="#wm#"/>
  <p:tag name="KSO_WM_DIAGRAM_GROUP_CODE" val="l1-1"/>
  <p:tag name="KSO_WM_UNIT_TEXT_FILL_FORE_SCHEMECOLOR_INDEX" val="5"/>
  <p:tag name="KSO_WM_UNIT_TEXT_FILL_TYPE" val="1"/>
  <p:tag name="KSO_WM_UNIT_USESOURCEFORMAT_APPLY" val="0"/>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ITEM_CNT" val="6"/>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f"/>
  <p:tag name="KSO_WM_UNIT_INDEX" val="1_1_1"/>
  <p:tag name="KSO_WM_UNIT_LAYERLEVEL" val="1_1_1"/>
  <p:tag name="KSO_WM_UNIT_VALUE" val="7"/>
  <p:tag name="KSO_WM_UNIT_HIGHLIGHT" val="0"/>
  <p:tag name="KSO_WM_UNIT_COMPATIBLE" val="0"/>
  <p:tag name="KSO_WM_UNIT_CLEAR" val="0"/>
  <p:tag name="KSO_WM_DIAGRAM_GROUP_CODE" val="l1-1"/>
  <p:tag name="KSO_WM_UNIT_ID" val="diagram20174747_6*l_h_f*1_1_1"/>
  <p:tag name="KSO_WM_UNIT_PRESET_TEXT" val="添加目录标题"/>
  <p:tag name="KSO_WM_UNIT_TEXT_FILL_FORE_SCHEMECOLOR_INDEX" val="13"/>
  <p:tag name="KSO_WM_UNIT_TEXT_FILL_TYPE" val="1"/>
  <p:tag name="KSO_WM_UNIT_USESOURCEFORMAT_APPLY" val="0"/>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1"/>
  <p:tag name="KSO_WM_UNIT_ID" val="diagram20174747_6*l_h_i*1_1_1"/>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2"/>
  <p:tag name="KSO_WM_UNIT_ID" val="diagram20174747_6*l_h_i*1_1_2"/>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3"/>
  <p:tag name="KSO_WM_UNIT_ID" val="diagram20174747_6*l_h_i*1_1_3"/>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4"/>
  <p:tag name="KSO_WM_UNIT_ID" val="diagram20174747_6*l_h_i*1_1_4"/>
  <p:tag name="KSO_WM_UNIT_LAYERLEVEL" val="1_1_1"/>
  <p:tag name="KSO_WM_DIAGRAM_GROUP_CODE" val="l1-1"/>
  <p:tag name="KSO_WM_UNIT_LINE_FORE_SCHEMECOLOR_INDEX" val="14"/>
  <p:tag name="KSO_WM_UNIT_LINE_FILL_TYPE" val="2"/>
  <p:tag name="KSO_WM_UNIT_USESOURCEFORMAT_APPLY" val="0"/>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5"/>
  <p:tag name="KSO_WM_UNIT_ID" val="diagram20174747_6*l_h_i*1_1_5"/>
  <p:tag name="KSO_WM_UNIT_LAYERLEVEL" val="1_1_1"/>
  <p:tag name="KSO_WM_DIAGRAM_GROUP_CODE" val="l1-1"/>
  <p:tag name="KSO_WM_UNIT_LINE_FORE_SCHEMECOLOR_INDEX" val="14"/>
  <p:tag name="KSO_WM_UNIT_LINE_FILL_TYPE" val="2"/>
  <p:tag name="KSO_WM_UNIT_USESOURCEFORMAT_APPLY" val="0"/>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6"/>
  <p:tag name="KSO_WM_UNIT_ID" val="diagram20174747_6*l_h_i*1_1_6"/>
  <p:tag name="KSO_WM_UNIT_LAYERLEVEL" val="1_1_1"/>
  <p:tag name="KSO_WM_DIAGRAM_GROUP_CODE" val="l1-1"/>
  <p:tag name="KSO_WM_UNIT_TEXT_FILL_FORE_SCHEMECOLOR_INDEX" val="14"/>
  <p:tag name="KSO_WM_UNIT_TEXT_FILL_TYPE" val="1"/>
  <p:tag name="KSO_WM_UNIT_USESOURCEFORMAT_APPLY" val="0"/>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1"/>
  <p:tag name="KSO_WM_UNIT_ID" val="diagram20174747_6*l_h_i*1_2_1"/>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2"/>
  <p:tag name="KSO_WM_UNIT_ID" val="diagram20174747_6*l_h_i*1_2_2"/>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1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3"/>
  <p:tag name="KSO_WM_UNIT_ID" val="diagram20174747_6*l_h_i*1_2_3"/>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f"/>
  <p:tag name="KSO_WM_UNIT_INDEX" val="1_2_1"/>
  <p:tag name="KSO_WM_UNIT_LAYERLEVEL" val="1_1_1"/>
  <p:tag name="KSO_WM_UNIT_VALUE" val="7"/>
  <p:tag name="KSO_WM_UNIT_HIGHLIGHT" val="0"/>
  <p:tag name="KSO_WM_UNIT_COMPATIBLE" val="0"/>
  <p:tag name="KSO_WM_UNIT_CLEAR" val="0"/>
  <p:tag name="KSO_WM_DIAGRAM_GROUP_CODE" val="l1-1"/>
  <p:tag name="KSO_WM_UNIT_ID" val="diagram20174747_6*l_h_f*1_2_1"/>
  <p:tag name="KSO_WM_UNIT_PRESET_TEXT" val="添加目录标题"/>
  <p:tag name="KSO_WM_UNIT_TEXT_FILL_FORE_SCHEMECOLOR_INDEX" val="13"/>
  <p:tag name="KSO_WM_UNIT_TEXT_FILL_TYPE" val="1"/>
  <p:tag name="KSO_WM_UNIT_USESOURCEFORMAT_APPLY" val="0"/>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4"/>
  <p:tag name="KSO_WM_UNIT_ID" val="diagram20174747_6*l_h_i*1_2_4"/>
  <p:tag name="KSO_WM_UNIT_LAYERLEVEL" val="1_1_1"/>
  <p:tag name="KSO_WM_DIAGRAM_GROUP_CODE" val="l1-1"/>
  <p:tag name="KSO_WM_UNIT_LINE_FORE_SCHEMECOLOR_INDEX" val="14"/>
  <p:tag name="KSO_WM_UNIT_LINE_FILL_TYPE" val="2"/>
  <p:tag name="KSO_WM_UNIT_USESOURCEFORMAT_APPLY" val="0"/>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5"/>
  <p:tag name="KSO_WM_UNIT_ID" val="diagram20174747_6*l_h_i*1_2_5"/>
  <p:tag name="KSO_WM_UNIT_LAYERLEVEL" val="1_1_1"/>
  <p:tag name="KSO_WM_DIAGRAM_GROUP_CODE" val="l1-1"/>
  <p:tag name="KSO_WM_UNIT_LINE_FORE_SCHEMECOLOR_INDEX" val="14"/>
  <p:tag name="KSO_WM_UNIT_LINE_FILL_TYPE" val="2"/>
  <p:tag name="KSO_WM_UNIT_USESOURCEFORMAT_APPLY" val="0"/>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6"/>
  <p:tag name="KSO_WM_UNIT_ID" val="diagram20174747_6*l_h_i*1_2_6"/>
  <p:tag name="KSO_WM_UNIT_LAYERLEVEL" val="1_1_1"/>
  <p:tag name="KSO_WM_DIAGRAM_GROUP_CODE" val="l1-1"/>
  <p:tag name="KSO_WM_UNIT_TEXT_FILL_FORE_SCHEMECOLOR_INDEX" val="14"/>
  <p:tag name="KSO_WM_UNIT_TEXT_FILL_TYPE" val="1"/>
  <p:tag name="KSO_WM_UNIT_USESOURCEFORMAT_APPLY" val="0"/>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f"/>
  <p:tag name="KSO_WM_UNIT_INDEX" val="1_1_1"/>
  <p:tag name="KSO_WM_UNIT_LAYERLEVEL" val="1_1_1"/>
  <p:tag name="KSO_WM_UNIT_VALUE" val="7"/>
  <p:tag name="KSO_WM_UNIT_HIGHLIGHT" val="0"/>
  <p:tag name="KSO_WM_UNIT_COMPATIBLE" val="0"/>
  <p:tag name="KSO_WM_UNIT_CLEAR" val="0"/>
  <p:tag name="KSO_WM_DIAGRAM_GROUP_CODE" val="l1-1"/>
  <p:tag name="KSO_WM_UNIT_ID" val="diagram20174747_6*l_h_f*1_1_1"/>
  <p:tag name="KSO_WM_UNIT_PRESET_TEXT" val="添加目录标题"/>
  <p:tag name="KSO_WM_UNIT_TEXT_FILL_FORE_SCHEMECOLOR_INDEX" val="13"/>
  <p:tag name="KSO_WM_UNIT_TEXT_FILL_TYPE" val="1"/>
  <p:tag name="KSO_WM_UNIT_USESOURCEFORMAT_APPLY" val="0"/>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1"/>
  <p:tag name="KSO_WM_UNIT_ID" val="diagram20174747_6*l_h_i*1_1_1"/>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2"/>
  <p:tag name="KSO_WM_UNIT_ID" val="diagram20174747_6*l_h_i*1_1_2"/>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3"/>
  <p:tag name="KSO_WM_UNIT_ID" val="diagram20174747_6*l_h_i*1_1_3"/>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4"/>
  <p:tag name="KSO_WM_UNIT_ID" val="diagram20174747_6*l_h_i*1_1_4"/>
  <p:tag name="KSO_WM_UNIT_LAYERLEVEL" val="1_1_1"/>
  <p:tag name="KSO_WM_DIAGRAM_GROUP_CODE" val="l1-1"/>
  <p:tag name="KSO_WM_UNIT_LINE_FORE_SCHEMECOLOR_INDEX" val="14"/>
  <p:tag name="KSO_WM_UNIT_LINE_FILL_TYPE" val="2"/>
  <p:tag name="KSO_WM_UNIT_USESOURCEFORMAT_APPLY" val="0"/>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5"/>
  <p:tag name="KSO_WM_UNIT_ID" val="diagram20174747_6*l_h_i*1_1_5"/>
  <p:tag name="KSO_WM_UNIT_LAYERLEVEL" val="1_1_1"/>
  <p:tag name="KSO_WM_DIAGRAM_GROUP_CODE" val="l1-1"/>
  <p:tag name="KSO_WM_UNIT_LINE_FORE_SCHEMECOLOR_INDEX" val="14"/>
  <p:tag name="KSO_WM_UNIT_LINE_FILL_TYPE" val="2"/>
  <p:tag name="KSO_WM_UNIT_USESOURCEFORMAT_APPLY" val="0"/>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6"/>
  <p:tag name="KSO_WM_UNIT_ID" val="diagram20174747_6*l_h_i*1_1_6"/>
  <p:tag name="KSO_WM_UNIT_LAYERLEVEL" val="1_1_1"/>
  <p:tag name="KSO_WM_DIAGRAM_GROUP_CODE" val="l1-1"/>
  <p:tag name="KSO_WM_UNIT_TEXT_FILL_FORE_SCHEMECOLOR_INDEX" val="14"/>
  <p:tag name="KSO_WM_UNIT_TEXT_FILL_TYPE" val="1"/>
  <p:tag name="KSO_WM_UNIT_USESOURCEFORMAT_APPLY" val="0"/>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1"/>
  <p:tag name="KSO_WM_UNIT_ID" val="diagram20174747_6*l_h_i*1_2_1"/>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2"/>
  <p:tag name="KSO_WM_UNIT_ID" val="diagram20174747_6*l_h_i*1_2_2"/>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3"/>
  <p:tag name="KSO_WM_UNIT_ID" val="diagram20174747_6*l_h_i*1_2_3"/>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1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f"/>
  <p:tag name="KSO_WM_UNIT_INDEX" val="1_2_1"/>
  <p:tag name="KSO_WM_UNIT_LAYERLEVEL" val="1_1_1"/>
  <p:tag name="KSO_WM_UNIT_VALUE" val="7"/>
  <p:tag name="KSO_WM_UNIT_HIGHLIGHT" val="0"/>
  <p:tag name="KSO_WM_UNIT_COMPATIBLE" val="0"/>
  <p:tag name="KSO_WM_UNIT_CLEAR" val="0"/>
  <p:tag name="KSO_WM_DIAGRAM_GROUP_CODE" val="l1-1"/>
  <p:tag name="KSO_WM_UNIT_ID" val="diagram20174747_6*l_h_f*1_2_1"/>
  <p:tag name="KSO_WM_UNIT_PRESET_TEXT" val="添加目录标题"/>
  <p:tag name="KSO_WM_UNIT_TEXT_FILL_FORE_SCHEMECOLOR_INDEX" val="13"/>
  <p:tag name="KSO_WM_UNIT_TEXT_FILL_TYPE" val="1"/>
  <p:tag name="KSO_WM_UNIT_USESOURCEFORMAT_APPLY" val="0"/>
</p:tagLst>
</file>

<file path=ppt/tags/tag1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4"/>
  <p:tag name="KSO_WM_UNIT_ID" val="diagram20174747_6*l_h_i*1_2_4"/>
  <p:tag name="KSO_WM_UNIT_LAYERLEVEL" val="1_1_1"/>
  <p:tag name="KSO_WM_DIAGRAM_GROUP_CODE" val="l1-1"/>
  <p:tag name="KSO_WM_UNIT_LINE_FORE_SCHEMECOLOR_INDEX" val="14"/>
  <p:tag name="KSO_WM_UNIT_LINE_FILL_TYPE" val="2"/>
  <p:tag name="KSO_WM_UNIT_USESOURCEFORMAT_APPLY" val="0"/>
</p:tagLst>
</file>

<file path=ppt/tags/tag1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5"/>
  <p:tag name="KSO_WM_UNIT_ID" val="diagram20174747_6*l_h_i*1_2_5"/>
  <p:tag name="KSO_WM_UNIT_LAYERLEVEL" val="1_1_1"/>
  <p:tag name="KSO_WM_DIAGRAM_GROUP_CODE" val="l1-1"/>
  <p:tag name="KSO_WM_UNIT_LINE_FORE_SCHEMECOLOR_INDEX" val="14"/>
  <p:tag name="KSO_WM_UNIT_LINE_FILL_TYPE" val="2"/>
  <p:tag name="KSO_WM_UNIT_USESOURCEFORMAT_APPLY" val="0"/>
</p:tagLst>
</file>

<file path=ppt/tags/tag1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6"/>
  <p:tag name="KSO_WM_UNIT_ID" val="diagram20174747_6*l_h_i*1_2_6"/>
  <p:tag name="KSO_WM_UNIT_LAYERLEVEL" val="1_1_1"/>
  <p:tag name="KSO_WM_DIAGRAM_GROUP_CODE" val="l1-1"/>
  <p:tag name="KSO_WM_UNIT_TEXT_FILL_FORE_SCHEMECOLOR_INDEX" val="14"/>
  <p:tag name="KSO_WM_UNIT_TEXT_FILL_TYPE" val="1"/>
  <p:tag name="KSO_WM_UNIT_USESOURCEFORMAT_APPLY" val="0"/>
</p:tagLst>
</file>

<file path=ppt/tags/tag1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f"/>
  <p:tag name="KSO_WM_UNIT_INDEX" val="1_1_1"/>
  <p:tag name="KSO_WM_UNIT_LAYERLEVEL" val="1_1_1"/>
  <p:tag name="KSO_WM_UNIT_VALUE" val="7"/>
  <p:tag name="KSO_WM_UNIT_HIGHLIGHT" val="0"/>
  <p:tag name="KSO_WM_UNIT_COMPATIBLE" val="0"/>
  <p:tag name="KSO_WM_UNIT_CLEAR" val="0"/>
  <p:tag name="KSO_WM_DIAGRAM_GROUP_CODE" val="l1-1"/>
  <p:tag name="KSO_WM_UNIT_ID" val="diagram20174747_6*l_h_f*1_1_1"/>
  <p:tag name="KSO_WM_UNIT_PRESET_TEXT" val="添加目录标题"/>
  <p:tag name="KSO_WM_UNIT_TEXT_FILL_FORE_SCHEMECOLOR_INDEX" val="13"/>
  <p:tag name="KSO_WM_UNIT_TEXT_FILL_TYPE" val="1"/>
  <p:tag name="KSO_WM_UNIT_USESOURCEFORMAT_APPLY" val="0"/>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1"/>
  <p:tag name="KSO_WM_UNIT_ID" val="diagram20174747_6*l_h_i*1_1_1"/>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2"/>
  <p:tag name="KSO_WM_UNIT_ID" val="diagram20174747_6*l_h_i*1_1_2"/>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3"/>
  <p:tag name="KSO_WM_UNIT_ID" val="diagram20174747_6*l_h_i*1_1_3"/>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4"/>
  <p:tag name="KSO_WM_UNIT_ID" val="diagram20174747_6*l_h_i*1_1_4"/>
  <p:tag name="KSO_WM_UNIT_LAYERLEVEL" val="1_1_1"/>
  <p:tag name="KSO_WM_DIAGRAM_GROUP_CODE" val="l1-1"/>
  <p:tag name="KSO_WM_UNIT_LINE_FORE_SCHEMECOLOR_INDEX" val="14"/>
  <p:tag name="KSO_WM_UNIT_LINE_FILL_TYPE" val="2"/>
  <p:tag name="KSO_WM_UNIT_USESOURCEFORMAT_APPLY" val="0"/>
</p:tagLst>
</file>

<file path=ppt/tags/tag1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5"/>
  <p:tag name="KSO_WM_UNIT_ID" val="diagram20174747_6*l_h_i*1_1_5"/>
  <p:tag name="KSO_WM_UNIT_LAYERLEVEL" val="1_1_1"/>
  <p:tag name="KSO_WM_DIAGRAM_GROUP_CODE" val="l1-1"/>
  <p:tag name="KSO_WM_UNIT_LINE_FORE_SCHEMECOLOR_INDEX" val="14"/>
  <p:tag name="KSO_WM_UNIT_LINE_FILL_TYPE" val="2"/>
  <p:tag name="KSO_WM_UNIT_USESOURCEFORMAT_APPLY" val="0"/>
</p:tagLst>
</file>

<file path=ppt/tags/tag1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6"/>
  <p:tag name="KSO_WM_UNIT_ID" val="diagram20174747_6*l_h_i*1_1_6"/>
  <p:tag name="KSO_WM_UNIT_LAYERLEVEL" val="1_1_1"/>
  <p:tag name="KSO_WM_DIAGRAM_GROUP_CODE" val="l1-1"/>
  <p:tag name="KSO_WM_UNIT_TEXT_FILL_FORE_SCHEMECOLOR_INDEX" val="14"/>
  <p:tag name="KSO_WM_UNIT_TEXT_FILL_TYPE" val="1"/>
  <p:tag name="KSO_WM_UNIT_USESOURCEFORMAT_APPLY" val="0"/>
</p:tagLst>
</file>

<file path=ppt/tags/tag1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f"/>
  <p:tag name="KSO_WM_UNIT_INDEX" val="1_1_1"/>
  <p:tag name="KSO_WM_UNIT_LAYERLEVEL" val="1_1_1"/>
  <p:tag name="KSO_WM_UNIT_VALUE" val="7"/>
  <p:tag name="KSO_WM_UNIT_HIGHLIGHT" val="0"/>
  <p:tag name="KSO_WM_UNIT_COMPATIBLE" val="0"/>
  <p:tag name="KSO_WM_UNIT_CLEAR" val="0"/>
  <p:tag name="KSO_WM_DIAGRAM_GROUP_CODE" val="l1-1"/>
  <p:tag name="KSO_WM_UNIT_ID" val="diagram20174747_6*l_h_f*1_1_1"/>
  <p:tag name="KSO_WM_UNIT_PRESET_TEXT" val="添加目录标题"/>
  <p:tag name="KSO_WM_UNIT_TEXT_FILL_FORE_SCHEMECOLOR_INDEX" val="13"/>
  <p:tag name="KSO_WM_UNIT_TEXT_FILL_TYPE" val="1"/>
  <p:tag name="KSO_WM_UNIT_USESOURCEFORMAT_APPLY" val="0"/>
</p:tagLst>
</file>

<file path=ppt/tags/tag1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1"/>
  <p:tag name="KSO_WM_UNIT_ID" val="diagram20174747_6*l_h_i*1_1_1"/>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2"/>
  <p:tag name="KSO_WM_UNIT_ID" val="diagram20174747_6*l_h_i*1_1_2"/>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3"/>
  <p:tag name="KSO_WM_UNIT_ID" val="diagram20174747_6*l_h_i*1_1_3"/>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4"/>
  <p:tag name="KSO_WM_UNIT_ID" val="diagram20174747_6*l_h_i*1_1_4"/>
  <p:tag name="KSO_WM_UNIT_LAYERLEVEL" val="1_1_1"/>
  <p:tag name="KSO_WM_DIAGRAM_GROUP_CODE" val="l1-1"/>
  <p:tag name="KSO_WM_UNIT_LINE_FORE_SCHEMECOLOR_INDEX" val="14"/>
  <p:tag name="KSO_WM_UNIT_LINE_FILL_TYPE" val="2"/>
  <p:tag name="KSO_WM_UNIT_USESOURCEFORMAT_APPLY" val="0"/>
</p:tagLst>
</file>

<file path=ppt/tags/tag1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5"/>
  <p:tag name="KSO_WM_UNIT_ID" val="diagram20174747_6*l_h_i*1_1_5"/>
  <p:tag name="KSO_WM_UNIT_LAYERLEVEL" val="1_1_1"/>
  <p:tag name="KSO_WM_DIAGRAM_GROUP_CODE" val="l1-1"/>
  <p:tag name="KSO_WM_UNIT_LINE_FORE_SCHEMECOLOR_INDEX" val="14"/>
  <p:tag name="KSO_WM_UNIT_LINE_FILL_TYPE" val="2"/>
  <p:tag name="KSO_WM_UNIT_USESOURCEFORMAT_APPLY" val="0"/>
</p:tagLst>
</file>

<file path=ppt/tags/tag1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6"/>
  <p:tag name="KSO_WM_UNIT_ID" val="diagram20174747_6*l_h_i*1_1_6"/>
  <p:tag name="KSO_WM_UNIT_LAYERLEVEL" val="1_1_1"/>
  <p:tag name="KSO_WM_DIAGRAM_GROUP_CODE" val="l1-1"/>
  <p:tag name="KSO_WM_UNIT_TEXT_FILL_FORE_SCHEMECOLOR_INDEX" val="14"/>
  <p:tag name="KSO_WM_UNIT_TEXT_FILL_TYPE" val="1"/>
  <p:tag name="KSO_WM_UNIT_USESOURCEFORMAT_APPLY" val="0"/>
</p:tagLst>
</file>

<file path=ppt/tags/tag1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1"/>
  <p:tag name="KSO_WM_UNIT_ID" val="diagram20174747_6*l_h_i*1_2_1"/>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1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2"/>
  <p:tag name="KSO_WM_UNIT_ID" val="diagram20174747_6*l_h_i*1_2_2"/>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1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3"/>
  <p:tag name="KSO_WM_UNIT_ID" val="diagram20174747_6*l_h_i*1_2_3"/>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1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f"/>
  <p:tag name="KSO_WM_UNIT_INDEX" val="1_2_1"/>
  <p:tag name="KSO_WM_UNIT_LAYERLEVEL" val="1_1_1"/>
  <p:tag name="KSO_WM_UNIT_VALUE" val="7"/>
  <p:tag name="KSO_WM_UNIT_HIGHLIGHT" val="0"/>
  <p:tag name="KSO_WM_UNIT_COMPATIBLE" val="0"/>
  <p:tag name="KSO_WM_UNIT_CLEAR" val="0"/>
  <p:tag name="KSO_WM_DIAGRAM_GROUP_CODE" val="l1-1"/>
  <p:tag name="KSO_WM_UNIT_ID" val="diagram20174747_6*l_h_f*1_2_1"/>
  <p:tag name="KSO_WM_UNIT_PRESET_TEXT" val="添加目录标题"/>
  <p:tag name="KSO_WM_UNIT_TEXT_FILL_FORE_SCHEMECOLOR_INDEX" val="13"/>
  <p:tag name="KSO_WM_UNIT_TEXT_FILL_TYPE" val="1"/>
  <p:tag name="KSO_WM_UNIT_USESOURCEFORMAT_APPLY" val="0"/>
</p:tagLst>
</file>

<file path=ppt/tags/tag1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4"/>
  <p:tag name="KSO_WM_UNIT_ID" val="diagram20174747_6*l_h_i*1_2_4"/>
  <p:tag name="KSO_WM_UNIT_LAYERLEVEL" val="1_1_1"/>
  <p:tag name="KSO_WM_DIAGRAM_GROUP_CODE" val="l1-1"/>
  <p:tag name="KSO_WM_UNIT_LINE_FORE_SCHEMECOLOR_INDEX" val="14"/>
  <p:tag name="KSO_WM_UNIT_LINE_FILL_TYPE" val="2"/>
  <p:tag name="KSO_WM_UNIT_USESOURCEFORMAT_APPLY" val="0"/>
</p:tagLst>
</file>

<file path=ppt/tags/tag1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5"/>
  <p:tag name="KSO_WM_UNIT_ID" val="diagram20174747_6*l_h_i*1_2_5"/>
  <p:tag name="KSO_WM_UNIT_LAYERLEVEL" val="1_1_1"/>
  <p:tag name="KSO_WM_DIAGRAM_GROUP_CODE" val="l1-1"/>
  <p:tag name="KSO_WM_UNIT_LINE_FORE_SCHEMECOLOR_INDEX" val="14"/>
  <p:tag name="KSO_WM_UNIT_LINE_FILL_TYPE" val="2"/>
  <p:tag name="KSO_WM_UNIT_USESOURCEFORMAT_APPLY" val="0"/>
</p:tagLst>
</file>

<file path=ppt/tags/tag1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6"/>
  <p:tag name="KSO_WM_UNIT_ID" val="diagram20174747_6*l_h_i*1_2_6"/>
  <p:tag name="KSO_WM_UNIT_LAYERLEVEL" val="1_1_1"/>
  <p:tag name="KSO_WM_DIAGRAM_GROUP_CODE" val="l1-1"/>
  <p:tag name="KSO_WM_UNIT_TEXT_FILL_FORE_SCHEMECOLOR_INDEX" val="14"/>
  <p:tag name="KSO_WM_UNIT_TEXT_FILL_TYPE" val="1"/>
  <p:tag name="KSO_WM_UNIT_USESOURCEFORMAT_APPLY" val="0"/>
</p:tagLst>
</file>

<file path=ppt/tags/tag1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f"/>
  <p:tag name="KSO_WM_UNIT_INDEX" val="1_1_1"/>
  <p:tag name="KSO_WM_UNIT_LAYERLEVEL" val="1_1_1"/>
  <p:tag name="KSO_WM_UNIT_VALUE" val="7"/>
  <p:tag name="KSO_WM_UNIT_HIGHLIGHT" val="0"/>
  <p:tag name="KSO_WM_UNIT_COMPATIBLE" val="0"/>
  <p:tag name="KSO_WM_UNIT_CLEAR" val="0"/>
  <p:tag name="KSO_WM_DIAGRAM_GROUP_CODE" val="l1-1"/>
  <p:tag name="KSO_WM_UNIT_ID" val="diagram20174747_6*l_h_f*1_1_1"/>
  <p:tag name="KSO_WM_UNIT_PRESET_TEXT" val="添加目录标题"/>
  <p:tag name="KSO_WM_UNIT_TEXT_FILL_FORE_SCHEMECOLOR_INDEX" val="13"/>
  <p:tag name="KSO_WM_UNIT_TEXT_FILL_TYPE" val="1"/>
  <p:tag name="KSO_WM_UNIT_USESOURCEFORMAT_APPLY" val="0"/>
</p:tagLst>
</file>

<file path=ppt/tags/tag1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1"/>
  <p:tag name="KSO_WM_UNIT_ID" val="diagram20174747_6*l_h_i*1_1_1"/>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2"/>
  <p:tag name="KSO_WM_UNIT_ID" val="diagram20174747_6*l_h_i*1_1_2"/>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3"/>
  <p:tag name="KSO_WM_UNIT_ID" val="diagram20174747_6*l_h_i*1_1_3"/>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4"/>
  <p:tag name="KSO_WM_UNIT_ID" val="diagram20174747_6*l_h_i*1_1_4"/>
  <p:tag name="KSO_WM_UNIT_LAYERLEVEL" val="1_1_1"/>
  <p:tag name="KSO_WM_DIAGRAM_GROUP_CODE" val="l1-1"/>
  <p:tag name="KSO_WM_UNIT_LINE_FORE_SCHEMECOLOR_INDEX" val="14"/>
  <p:tag name="KSO_WM_UNIT_LINE_FILL_TYPE" val="2"/>
  <p:tag name="KSO_WM_UNIT_USESOURCEFORMAT_APPLY" val="0"/>
</p:tagLst>
</file>

<file path=ppt/tags/tag1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5"/>
  <p:tag name="KSO_WM_UNIT_ID" val="diagram20174747_6*l_h_i*1_1_5"/>
  <p:tag name="KSO_WM_UNIT_LAYERLEVEL" val="1_1_1"/>
  <p:tag name="KSO_WM_DIAGRAM_GROUP_CODE" val="l1-1"/>
  <p:tag name="KSO_WM_UNIT_LINE_FORE_SCHEMECOLOR_INDEX" val="14"/>
  <p:tag name="KSO_WM_UNIT_LINE_FILL_TYPE" val="2"/>
  <p:tag name="KSO_WM_UNIT_USESOURCEFORMAT_APPLY" val="0"/>
</p:tagLst>
</file>

<file path=ppt/tags/tag1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6"/>
  <p:tag name="KSO_WM_UNIT_ID" val="diagram20174747_6*l_h_i*1_1_6"/>
  <p:tag name="KSO_WM_UNIT_LAYERLEVEL" val="1_1_1"/>
  <p:tag name="KSO_WM_DIAGRAM_GROUP_CODE" val="l1-1"/>
  <p:tag name="KSO_WM_UNIT_TEXT_FILL_FORE_SCHEMECOLOR_INDEX" val="14"/>
  <p:tag name="KSO_WM_UNIT_TEXT_FILL_TYPE" val="1"/>
  <p:tag name="KSO_WM_UNIT_USESOURCEFORMAT_APPLY" val="0"/>
</p:tagLst>
</file>

<file path=ppt/tags/tag1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1"/>
  <p:tag name="KSO_WM_UNIT_ID" val="diagram20174747_6*l_h_i*1_2_1"/>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1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2"/>
  <p:tag name="KSO_WM_UNIT_ID" val="diagram20174747_6*l_h_i*1_2_2"/>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1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3"/>
  <p:tag name="KSO_WM_UNIT_ID" val="diagram20174747_6*l_h_i*1_2_3"/>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f"/>
  <p:tag name="KSO_WM_UNIT_INDEX" val="1_2_1"/>
  <p:tag name="KSO_WM_UNIT_LAYERLEVEL" val="1_1_1"/>
  <p:tag name="KSO_WM_UNIT_VALUE" val="7"/>
  <p:tag name="KSO_WM_UNIT_HIGHLIGHT" val="0"/>
  <p:tag name="KSO_WM_UNIT_COMPATIBLE" val="0"/>
  <p:tag name="KSO_WM_UNIT_CLEAR" val="0"/>
  <p:tag name="KSO_WM_DIAGRAM_GROUP_CODE" val="l1-1"/>
  <p:tag name="KSO_WM_UNIT_ID" val="diagram20174747_6*l_h_f*1_2_1"/>
  <p:tag name="KSO_WM_UNIT_PRESET_TEXT" val="添加目录标题"/>
  <p:tag name="KSO_WM_UNIT_TEXT_FILL_FORE_SCHEMECOLOR_INDEX" val="13"/>
  <p:tag name="KSO_WM_UNIT_TEXT_FILL_TYPE" val="1"/>
  <p:tag name="KSO_WM_UNIT_USESOURCEFORMAT_APPLY" val="0"/>
</p:tagLst>
</file>

<file path=ppt/tags/tag1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4"/>
  <p:tag name="KSO_WM_UNIT_ID" val="diagram20174747_6*l_h_i*1_2_4"/>
  <p:tag name="KSO_WM_UNIT_LAYERLEVEL" val="1_1_1"/>
  <p:tag name="KSO_WM_DIAGRAM_GROUP_CODE" val="l1-1"/>
  <p:tag name="KSO_WM_UNIT_LINE_FORE_SCHEMECOLOR_INDEX" val="14"/>
  <p:tag name="KSO_WM_UNIT_LINE_FILL_TYPE" val="2"/>
  <p:tag name="KSO_WM_UNIT_USESOURCEFORMAT_APPLY" val="0"/>
</p:tagLst>
</file>

<file path=ppt/tags/tag1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5"/>
  <p:tag name="KSO_WM_UNIT_ID" val="diagram20174747_6*l_h_i*1_2_5"/>
  <p:tag name="KSO_WM_UNIT_LAYERLEVEL" val="1_1_1"/>
  <p:tag name="KSO_WM_DIAGRAM_GROUP_CODE" val="l1-1"/>
  <p:tag name="KSO_WM_UNIT_LINE_FORE_SCHEMECOLOR_INDEX" val="14"/>
  <p:tag name="KSO_WM_UNIT_LINE_FILL_TYPE" val="2"/>
  <p:tag name="KSO_WM_UNIT_USESOURCEFORMAT_APPLY" val="0"/>
</p:tagLst>
</file>

<file path=ppt/tags/tag1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2_6"/>
  <p:tag name="KSO_WM_UNIT_ID" val="diagram20174747_6*l_h_i*1_2_6"/>
  <p:tag name="KSO_WM_UNIT_LAYERLEVEL" val="1_1_1"/>
  <p:tag name="KSO_WM_DIAGRAM_GROUP_CODE" val="l1-1"/>
  <p:tag name="KSO_WM_UNIT_TEXT_FILL_FORE_SCHEMECOLOR_INDEX" val="14"/>
  <p:tag name="KSO_WM_UNIT_TEXT_FILL_TYPE" val="1"/>
  <p:tag name="KSO_WM_UNIT_USESOURCEFORMAT_APPLY" val="0"/>
</p:tagLst>
</file>

<file path=ppt/tags/tag1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f"/>
  <p:tag name="KSO_WM_UNIT_INDEX" val="1_1_1"/>
  <p:tag name="KSO_WM_UNIT_LAYERLEVEL" val="1_1_1"/>
  <p:tag name="KSO_WM_UNIT_VALUE" val="7"/>
  <p:tag name="KSO_WM_UNIT_HIGHLIGHT" val="0"/>
  <p:tag name="KSO_WM_UNIT_COMPATIBLE" val="0"/>
  <p:tag name="KSO_WM_UNIT_CLEAR" val="0"/>
  <p:tag name="KSO_WM_DIAGRAM_GROUP_CODE" val="l1-1"/>
  <p:tag name="KSO_WM_UNIT_ID" val="diagram20174747_6*l_h_f*1_1_1"/>
  <p:tag name="KSO_WM_UNIT_PRESET_TEXT" val="添加目录标题"/>
  <p:tag name="KSO_WM_UNIT_TEXT_FILL_FORE_SCHEMECOLOR_INDEX" val="13"/>
  <p:tag name="KSO_WM_UNIT_TEXT_FILL_TYPE" val="1"/>
  <p:tag name="KSO_WM_UNIT_USESOURCEFORMAT_APPLY" val="0"/>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1"/>
  <p:tag name="KSO_WM_UNIT_ID" val="diagram20174747_6*l_h_i*1_1_1"/>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2"/>
  <p:tag name="KSO_WM_UNIT_ID" val="diagram20174747_6*l_h_i*1_1_2"/>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3"/>
  <p:tag name="KSO_WM_UNIT_ID" val="diagram20174747_6*l_h_i*1_1_3"/>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4"/>
  <p:tag name="KSO_WM_UNIT_ID" val="diagram20174747_6*l_h_i*1_1_4"/>
  <p:tag name="KSO_WM_UNIT_LAYERLEVEL" val="1_1_1"/>
  <p:tag name="KSO_WM_DIAGRAM_GROUP_CODE" val="l1-1"/>
  <p:tag name="KSO_WM_UNIT_LINE_FORE_SCHEMECOLOR_INDEX" val="14"/>
  <p:tag name="KSO_WM_UNIT_LINE_FILL_TYPE" val="2"/>
  <p:tag name="KSO_WM_UNIT_USESOURCEFORMAT_APPLY" val="0"/>
</p:tagLst>
</file>

<file path=ppt/tags/tag1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5"/>
  <p:tag name="KSO_WM_UNIT_ID" val="diagram20174747_6*l_h_i*1_1_5"/>
  <p:tag name="KSO_WM_UNIT_LAYERLEVEL" val="1_1_1"/>
  <p:tag name="KSO_WM_DIAGRAM_GROUP_CODE" val="l1-1"/>
  <p:tag name="KSO_WM_UNIT_LINE_FORE_SCHEMECOLOR_INDEX" val="14"/>
  <p:tag name="KSO_WM_UNIT_LINE_FILL_TYPE" val="2"/>
  <p:tag name="KSO_WM_UNIT_USESOURCEFORMAT_APPLY" val="0"/>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47"/>
  <p:tag name="KSO_WM_UNIT_TYPE" val="l_h_i"/>
  <p:tag name="KSO_WM_UNIT_INDEX" val="1_1_6"/>
  <p:tag name="KSO_WM_UNIT_ID" val="diagram20174747_6*l_h_i*1_1_6"/>
  <p:tag name="KSO_WM_UNIT_LAYERLEVEL" val="1_1_1"/>
  <p:tag name="KSO_WM_DIAGRAM_GROUP_CODE" val="l1-1"/>
  <p:tag name="KSO_WM_UNIT_TEXT_FILL_FORE_SCHEMECOLOR_INDEX" val="14"/>
  <p:tag name="KSO_WM_UNIT_TEXT_FILL_TYPE" val="1"/>
  <p:tag name="KSO_WM_UNIT_USESOURCEFORMAT_APPLY" val="0"/>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SLIDE_ITEM_CNT" val="4"/>
</p:tagLst>
</file>

<file path=ppt/tags/tag23.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TYPE" val="NUMBER"/>
  <p:tag name="ID" val="553524"/>
  <p:tag name="MH_ORDER" val="1"/>
  <p:tag name="KSO_WM_TAG_VERSION" val="1.0"/>
  <p:tag name="KSO_WM_BEAUTIFY_FLAG" val="#wm#"/>
  <p:tag name="KSO_WM_TEMPLATE_CATEGORY" val="diagram"/>
  <p:tag name="KSO_WM_TEMPLATE_INDEX" val="20170302"/>
  <p:tag name="KSO_WM_UNIT_TYPE" val="l_h_i"/>
  <p:tag name="KSO_WM_UNIT_INDEX" val="1_1_1"/>
  <p:tag name="KSO_WM_UNIT_ID" val="diagram20170302_3*l_h_i*1_1_1"/>
  <p:tag name="KSO_WM_UNIT_LAYERLEVEL" val="1_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02"/>
  <p:tag name="KSO_WM_UNIT_TYPE" val="l_h_i"/>
  <p:tag name="KSO_WM_UNIT_INDEX" val="1_1_3"/>
  <p:tag name="KSO_WM_UNIT_ID" val="diagram20170302_3*l_h_i*1_1_3"/>
  <p:tag name="KSO_WM_UNIT_LAYERLEVEL" val="1_1_1"/>
  <p:tag name="KSO_WM_DIAGRAM_GROUP_CODE" val="l1-1"/>
  <p:tag name="KSO_WM_UNIT_TEXT_FILL_FORE_SCHEMECOLOR_INDEX" val="14"/>
  <p:tag name="KSO_WM_UNIT_TEXT_FILL_TYPE" val="1"/>
  <p:tag name="KSO_WM_UNIT_USESOURCEFORMAT_APPLY" val="0"/>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02"/>
  <p:tag name="KSO_WM_UNIT_TYPE" val="l_h_f"/>
  <p:tag name="KSO_WM_UNIT_INDEX" val="1_1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ID" val="diagram20170302_3*l_h_f*1_1_1"/>
  <p:tag name="KSO_WM_UNIT_TEXT_FILL_FORE_SCHEMECOLOR_INDEX" val="13"/>
  <p:tag name="KSO_WM_UNIT_TEXT_FILL_TYPE" val="1"/>
  <p:tag name="KSO_WM_UNIT_USESOURCEFORMAT_APPLY" val="0"/>
</p:tagLst>
</file>

<file path=ppt/tags/tag26.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TYPE" val="NUMBER"/>
  <p:tag name="ID" val="553524"/>
  <p:tag name="MH_ORDER" val="2"/>
  <p:tag name="KSO_WM_TAG_VERSION" val="1.0"/>
  <p:tag name="KSO_WM_BEAUTIFY_FLAG" val="#wm#"/>
  <p:tag name="KSO_WM_TEMPLATE_CATEGORY" val="diagram"/>
  <p:tag name="KSO_WM_TEMPLATE_INDEX" val="20170302"/>
  <p:tag name="KSO_WM_UNIT_TYPE" val="l_h_i"/>
  <p:tag name="KSO_WM_UNIT_INDEX" val="1_2_1"/>
  <p:tag name="KSO_WM_UNIT_ID" val="diagram20170302_3*l_h_i*1_2_1"/>
  <p:tag name="KSO_WM_UNIT_LAYERLEVEL" val="1_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02"/>
  <p:tag name="KSO_WM_UNIT_TYPE" val="l_h_i"/>
  <p:tag name="KSO_WM_UNIT_INDEX" val="1_2_2"/>
  <p:tag name="KSO_WM_UNIT_ID" val="diagram20170302_3*l_h_i*1_2_2"/>
  <p:tag name="KSO_WM_UNIT_LAYERLEVEL" val="1_1_1"/>
  <p:tag name="KSO_WM_DIAGRAM_GROUP_CODE" val="l1-1"/>
  <p:tag name="KSO_WM_UNIT_TEXT_FILL_FORE_SCHEMECOLOR_INDEX" val="14"/>
  <p:tag name="KSO_WM_UNIT_TEXT_FILL_TYPE" val="1"/>
  <p:tag name="KSO_WM_UNIT_USESOURCEFORMAT_APPLY" val="0"/>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02"/>
  <p:tag name="KSO_WM_UNIT_TYPE" val="l_h_f"/>
  <p:tag name="KSO_WM_UNIT_INDEX" val="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ID" val="diagram20170302_3*l_h_f*1_2_1"/>
  <p:tag name="KSO_WM_UNIT_TEXT_FILL_FORE_SCHEMECOLOR_INDEX" val="13"/>
  <p:tag name="KSO_WM_UNIT_TEXT_FILL_TYPE" val="1"/>
  <p:tag name="KSO_WM_UNIT_USESOURCEFORMAT_APPLY" val="0"/>
</p:tagLst>
</file>

<file path=ppt/tags/tag29.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TYPE" val="NUMBER"/>
  <p:tag name="ID" val="553524"/>
  <p:tag name="MH_ORDER" val="3"/>
  <p:tag name="KSO_WM_TAG_VERSION" val="1.0"/>
  <p:tag name="KSO_WM_BEAUTIFY_FLAG" val="#wm#"/>
  <p:tag name="KSO_WM_TEMPLATE_CATEGORY" val="diagram"/>
  <p:tag name="KSO_WM_TEMPLATE_INDEX" val="20170302"/>
  <p:tag name="KSO_WM_UNIT_TYPE" val="l_h_i"/>
  <p:tag name="KSO_WM_UNIT_INDEX" val="1_3_1"/>
  <p:tag name="KSO_WM_UNIT_ID" val="diagram20170302_3*l_h_i*1_3_1"/>
  <p:tag name="KSO_WM_UNIT_LAYERLEVEL" val="1_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02"/>
  <p:tag name="KSO_WM_UNIT_TYPE" val="l_h_i"/>
  <p:tag name="KSO_WM_UNIT_INDEX" val="1_3_2"/>
  <p:tag name="KSO_WM_UNIT_ID" val="diagram20170302_3*l_h_i*1_3_2"/>
  <p:tag name="KSO_WM_UNIT_LAYERLEVEL" val="1_1_1"/>
  <p:tag name="KSO_WM_DIAGRAM_GROUP_CODE" val="l1-1"/>
  <p:tag name="KSO_WM_UNIT_TEXT_FILL_FORE_SCHEMECOLOR_INDEX" val="14"/>
  <p:tag name="KSO_WM_UNIT_TEXT_FILL_TYPE" val="1"/>
  <p:tag name="KSO_WM_UNIT_USESOURCEFORMAT_APPLY" val="0"/>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02"/>
  <p:tag name="KSO_WM_UNIT_TYPE" val="l_h_f"/>
  <p:tag name="KSO_WM_UNIT_INDEX" val="1_3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ID" val="diagram20170302_3*l_h_f*1_3_1"/>
  <p:tag name="KSO_WM_UNIT_TEXT_FILL_FORE_SCHEMECOLOR_INDEX" val="13"/>
  <p:tag name="KSO_WM_UNIT_TEXT_FILL_TYPE" val="1"/>
  <p:tag name="KSO_WM_UNIT_USESOURCEFORMAT_APPLY" val="0"/>
</p:tagLst>
</file>

<file path=ppt/tags/tag32.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TYPE" val="NUMBER"/>
  <p:tag name="ID" val="553524"/>
  <p:tag name="MH_ORDER" val="4"/>
  <p:tag name="KSO_WM_TAG_VERSION" val="1.0"/>
  <p:tag name="KSO_WM_BEAUTIFY_FLAG" val="#wm#"/>
  <p:tag name="KSO_WM_TEMPLATE_CATEGORY" val="diagram"/>
  <p:tag name="KSO_WM_TEMPLATE_INDEX" val="20170302"/>
  <p:tag name="KSO_WM_UNIT_TYPE" val="l_h_i"/>
  <p:tag name="KSO_WM_UNIT_INDEX" val="1_4_1"/>
  <p:tag name="KSO_WM_UNIT_ID" val="diagram20170302_3*l_h_i*1_4_1"/>
  <p:tag name="KSO_WM_UNIT_LAYERLEVEL" val="1_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02"/>
  <p:tag name="KSO_WM_UNIT_TYPE" val="l_h_i"/>
  <p:tag name="KSO_WM_UNIT_INDEX" val="1_4_2"/>
  <p:tag name="KSO_WM_UNIT_ID" val="diagram20170302_3*l_h_i*1_4_2"/>
  <p:tag name="KSO_WM_UNIT_LAYERLEVEL" val="1_1_1"/>
  <p:tag name="KSO_WM_DIAGRAM_GROUP_CODE" val="l1-1"/>
  <p:tag name="KSO_WM_UNIT_TEXT_FILL_FORE_SCHEMECOLOR_INDEX" val="14"/>
  <p:tag name="KSO_WM_UNIT_TEXT_FILL_TYPE" val="1"/>
  <p:tag name="KSO_WM_UNIT_USESOURCEFORMAT_APPLY" val="0"/>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02"/>
  <p:tag name="KSO_WM_UNIT_TYPE" val="l_h_f"/>
  <p:tag name="KSO_WM_UNIT_INDEX" val="1_4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ID" val="diagram20170302_3*l_h_f*1_4_1"/>
  <p:tag name="KSO_WM_UNIT_TEXT_FILL_FORE_SCHEMECOLOR_INDEX" val="13"/>
  <p:tag name="KSO_WM_UNIT_TEXT_FILL_TYPE" val="1"/>
  <p:tag name="KSO_WM_UNIT_USESOURCEFORMAT_APPLY" val="0"/>
</p:tagLst>
</file>

<file path=ppt/tags/tag35.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TYPE" val="ENTRY"/>
  <p:tag name="ID" val="553524"/>
  <p:tag name="MH_ORDER" val="1"/>
  <p:tag name="KSO_WM_TAG_VERSION" val="1.0"/>
  <p:tag name="KSO_WM_BEAUTIFY_FLAG" val="#wm#"/>
  <p:tag name="KSO_WM_TEMPLATE_CATEGORY" val="diagram"/>
  <p:tag name="KSO_WM_TEMPLATE_INDEX" val="20170302"/>
  <p:tag name="KSO_WM_UNIT_TYPE" val="l_h_i"/>
  <p:tag name="KSO_WM_UNIT_INDEX" val="1_1_2"/>
  <p:tag name="KSO_WM_UNIT_ID" val="diagram20170302_3*l_h_i*1_1_2"/>
  <p:tag name="KSO_WM_UNIT_LAYERLEVEL" val="1_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36.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TYPE" val="ENTRY"/>
  <p:tag name="ID" val="553524"/>
  <p:tag name="MH_ORDER" val="1"/>
  <p:tag name="KSO_WM_TAG_VERSION" val="1.0"/>
  <p:tag name="KSO_WM_BEAUTIFY_FLAG" val="#wm#"/>
  <p:tag name="KSO_WM_TEMPLATE_CATEGORY" val="diagram"/>
  <p:tag name="KSO_WM_TEMPLATE_INDEX" val="20170302"/>
  <p:tag name="KSO_WM_UNIT_TYPE" val="l_h_i"/>
  <p:tag name="KSO_WM_UNIT_INDEX" val="1_2_3"/>
  <p:tag name="KSO_WM_UNIT_ID" val="diagram20170302_3*l_h_i*1_2_3"/>
  <p:tag name="KSO_WM_UNIT_LAYERLEVEL" val="1_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37.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TYPE" val="ENTRY"/>
  <p:tag name="ID" val="553524"/>
  <p:tag name="MH_ORDER" val="1"/>
  <p:tag name="KSO_WM_TAG_VERSION" val="1.0"/>
  <p:tag name="KSO_WM_BEAUTIFY_FLAG" val="#wm#"/>
  <p:tag name="KSO_WM_TEMPLATE_CATEGORY" val="diagram"/>
  <p:tag name="KSO_WM_TEMPLATE_INDEX" val="20170302"/>
  <p:tag name="KSO_WM_UNIT_TYPE" val="l_h_i"/>
  <p:tag name="KSO_WM_UNIT_INDEX" val="1_3_3"/>
  <p:tag name="KSO_WM_UNIT_ID" val="diagram20170302_3*l_h_i*1_3_3"/>
  <p:tag name="KSO_WM_UNIT_LAYERLEVEL" val="1_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38.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TYPE" val="ENTRY"/>
  <p:tag name="ID" val="553524"/>
  <p:tag name="MH_ORDER" val="1"/>
  <p:tag name="KSO_WM_TAG_VERSION" val="1.0"/>
  <p:tag name="KSO_WM_BEAUTIFY_FLAG" val="#wm#"/>
  <p:tag name="KSO_WM_TEMPLATE_CATEGORY" val="diagram"/>
  <p:tag name="KSO_WM_TEMPLATE_INDEX" val="20170302"/>
  <p:tag name="KSO_WM_UNIT_TYPE" val="l_h_i"/>
  <p:tag name="KSO_WM_UNIT_INDEX" val="1_4_3"/>
  <p:tag name="KSO_WM_UNIT_ID" val="diagram20170302_3*l_h_i*1_4_3"/>
  <p:tag name="KSO_WM_UNIT_LAYERLEVEL" val="1_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39.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234_3*i*1"/>
  <p:tag name="KSO_WM_TEMPLATE_CATEGORY" val="diagram"/>
  <p:tag name="KSO_WM_TEMPLATE_INDEX" val="160234"/>
  <p:tag name="KSO_WM_UNIT_INDEX" val="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234_3*i*6"/>
  <p:tag name="KSO_WM_TEMPLATE_CATEGORY" val="diagram"/>
  <p:tag name="KSO_WM_TEMPLATE_INDEX" val="160234"/>
  <p:tag name="KSO_WM_UNIT_INDEX" val="6"/>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234_3*i*11"/>
  <p:tag name="KSO_WM_TEMPLATE_CATEGORY" val="diagram"/>
  <p:tag name="KSO_WM_TEMPLATE_INDEX" val="160234"/>
  <p:tag name="KSO_WM_UNIT_INDEX" val="1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4"/>
  <p:tag name="KSO_WM_UNIT_TYPE" val="l_i"/>
  <p:tag name="KSO_WM_UNIT_INDEX" val="1_3"/>
  <p:tag name="KSO_WM_UNIT_ID" val="258*l_i*1_3"/>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4"/>
  <p:tag name="KSO_WM_UNIT_TYPE" val="l_h_f"/>
  <p:tag name="KSO_WM_UNIT_INDEX" val="1_3_1"/>
  <p:tag name="KSO_WM_UNIT_ID" val="258*l_h_f*1_3_1"/>
  <p:tag name="KSO_WM_UNIT_CLEAR" val="1"/>
  <p:tag name="KSO_WM_UNIT_LAYERLEVEL" val="1_1_1"/>
  <p:tag name="KSO_WM_UNIT_VALUE" val="26"/>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4"/>
  <p:tag name="KSO_WM_UNIT_TYPE" val="l_i"/>
  <p:tag name="KSO_WM_UNIT_INDEX" val="1_2"/>
  <p:tag name="KSO_WM_UNIT_ID" val="258*l_i*1_2"/>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4"/>
  <p:tag name="KSO_WM_UNIT_TYPE" val="l_h_f"/>
  <p:tag name="KSO_WM_UNIT_INDEX" val="1_2_1"/>
  <p:tag name="KSO_WM_UNIT_ID" val="258*l_h_f*1_2_1"/>
  <p:tag name="KSO_WM_UNIT_CLEAR" val="1"/>
  <p:tag name="KSO_WM_UNIT_LAYERLEVEL" val="1_1_1"/>
  <p:tag name="KSO_WM_UNIT_VALUE" val="26"/>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4"/>
  <p:tag name="KSO_WM_UNIT_TYPE" val="l_i"/>
  <p:tag name="KSO_WM_UNIT_INDEX" val="1_1"/>
  <p:tag name="KSO_WM_UNIT_ID" val="258*l_i*1_1"/>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4"/>
  <p:tag name="KSO_WM_UNIT_TYPE" val="l_h_f"/>
  <p:tag name="KSO_WM_UNIT_INDEX" val="1_1_1"/>
  <p:tag name="KSO_WM_UNIT_ID" val="258*l_h_f*1_1_1"/>
  <p:tag name="KSO_WM_UNIT_CLEAR" val="1"/>
  <p:tag name="KSO_WM_UNIT_LAYERLEVEL" val="1_1_1"/>
  <p:tag name="KSO_WM_UNIT_VALUE" val="26"/>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49.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1"/>
  <p:tag name="KSO_WM_UNIT_ID" val="260*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2"/>
  <p:tag name="KSO_WM_UNIT_ID" val="260*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3"/>
  <p:tag name="KSO_WM_UNIT_ID" val="260*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4"/>
  <p:tag name="KSO_WM_UNIT_ID" val="260*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5"/>
  <p:tag name="KSO_WM_UNIT_ID" val="260*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6"/>
  <p:tag name="KSO_WM_UNIT_ID" val="260*l_i*1_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7"/>
  <p:tag name="KSO_WM_UNIT_ID" val="260*l_i*1_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8"/>
  <p:tag name="KSO_WM_UNIT_ID" val="260*l_i*1_8"/>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9"/>
  <p:tag name="KSO_WM_UNIT_ID" val="260*l_i*1_9"/>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10"/>
  <p:tag name="KSO_WM_UNIT_ID" val="260*l_i*1_10"/>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11"/>
  <p:tag name="KSO_WM_UNIT_ID" val="260*l_i*1_1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12"/>
  <p:tag name="KSO_WM_UNIT_ID" val="260*l_i*1_1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13"/>
  <p:tag name="KSO_WM_UNIT_ID" val="260*l_i*1_1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14"/>
  <p:tag name="KSO_WM_UNIT_ID" val="260*l_i*1_1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15"/>
  <p:tag name="KSO_WM_UNIT_ID" val="260*l_i*1_1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h_f"/>
  <p:tag name="KSO_WM_UNIT_INDEX" val="1_1_1"/>
  <p:tag name="KSO_WM_UNIT_ID" val="260*l_h_f*1_1_1"/>
  <p:tag name="KSO_WM_UNIT_CLEAR" val="1"/>
  <p:tag name="KSO_WM_UNIT_LAYERLEVEL" val="1_1_1"/>
  <p:tag name="KSO_WM_UNIT_VALUE" val="3"/>
  <p:tag name="KSO_WM_UNIT_HIGHLIGHT" val="0"/>
  <p:tag name="KSO_WM_UNIT_COMPATIBLE" val="0"/>
  <p:tag name="KSO_WM_UNIT_PRESET_TEXT" val="LOREM"/>
  <p:tag name="KSO_WM_BEAUTIFY_FLAG" val="#wm#"/>
  <p:tag name="KSO_WM_DIAGRAM_GROUP_CODE" val="l1-1"/>
  <p:tag name="KSO_WM_UNIT_TEXT_FILL_FORE_SCHEMECOLOR_INDEX" val="5"/>
  <p:tag name="KSO_WM_UNIT_TEXT_FILL_TYPE" val="1"/>
  <p:tag name="KSO_WM_UNIT_USESOURCEFORMAT_APPLY" val="0"/>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16"/>
  <p:tag name="KSO_WM_UNIT_ID" val="260*l_i*1_1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17"/>
  <p:tag name="KSO_WM_UNIT_ID" val="260*l_i*1_1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18"/>
  <p:tag name="KSO_WM_UNIT_ID" val="260*l_i*1_18"/>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19"/>
  <p:tag name="KSO_WM_UNIT_ID" val="260*l_i*1_19"/>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20"/>
  <p:tag name="KSO_WM_UNIT_ID" val="260*l_i*1_20"/>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21"/>
  <p:tag name="KSO_WM_UNIT_ID" val="260*l_i*1_2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22"/>
  <p:tag name="KSO_WM_UNIT_ID" val="260*l_i*1_2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23"/>
  <p:tag name="KSO_WM_UNIT_ID" val="260*l_i*1_2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24"/>
  <p:tag name="KSO_WM_UNIT_ID" val="260*l_i*1_2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25"/>
  <p:tag name="KSO_WM_UNIT_ID" val="260*l_i*1_2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26"/>
  <p:tag name="KSO_WM_UNIT_ID" val="260*l_i*1_2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27"/>
  <p:tag name="KSO_WM_UNIT_ID" val="260*l_i*1_2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28"/>
  <p:tag name="KSO_WM_UNIT_ID" val="260*l_i*1_28"/>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29"/>
  <p:tag name="KSO_WM_UNIT_ID" val="260*l_i*1_29"/>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30"/>
  <p:tag name="KSO_WM_UNIT_ID" val="260*l_i*1_30"/>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h_f"/>
  <p:tag name="KSO_WM_UNIT_INDEX" val="1_2_1"/>
  <p:tag name="KSO_WM_UNIT_ID" val="260*l_h_f*1_2_1"/>
  <p:tag name="KSO_WM_UNIT_CLEAR" val="1"/>
  <p:tag name="KSO_WM_UNIT_LAYERLEVEL" val="1_1_1"/>
  <p:tag name="KSO_WM_UNIT_VALUE" val="3"/>
  <p:tag name="KSO_WM_UNIT_HIGHLIGHT" val="0"/>
  <p:tag name="KSO_WM_UNIT_COMPATIBLE" val="0"/>
  <p:tag name="KSO_WM_UNIT_PRESET_TEXT" val="LOREM"/>
  <p:tag name="KSO_WM_BEAUTIFY_FLAG" val="#wm#"/>
  <p:tag name="KSO_WM_DIAGRAM_GROUP_CODE" val="l1-1"/>
  <p:tag name="KSO_WM_UNIT_TEXT_FILL_FORE_SCHEMECOLOR_INDEX" val="5"/>
  <p:tag name="KSO_WM_UNIT_TEXT_FILL_TYPE" val="1"/>
  <p:tag name="KSO_WM_UNIT_USESOURCEFORMAT_APPLY" val="0"/>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31"/>
  <p:tag name="KSO_WM_UNIT_ID" val="260*l_i*1_3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32"/>
  <p:tag name="KSO_WM_UNIT_ID" val="260*l_i*1_3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33"/>
  <p:tag name="KSO_WM_UNIT_ID" val="260*l_i*1_3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34"/>
  <p:tag name="KSO_WM_UNIT_ID" val="260*l_i*1_3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35"/>
  <p:tag name="KSO_WM_UNIT_ID" val="260*l_i*1_3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36"/>
  <p:tag name="KSO_WM_UNIT_ID" val="260*l_i*1_3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37"/>
  <p:tag name="KSO_WM_UNIT_ID" val="260*l_i*1_3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38"/>
  <p:tag name="KSO_WM_UNIT_ID" val="260*l_i*1_38"/>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39"/>
  <p:tag name="KSO_WM_UNIT_ID" val="260*l_i*1_39"/>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40"/>
  <p:tag name="KSO_WM_UNIT_ID" val="260*l_i*1_40"/>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41"/>
  <p:tag name="KSO_WM_UNIT_ID" val="260*l_i*1_4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42"/>
  <p:tag name="KSO_WM_UNIT_ID" val="260*l_i*1_4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43"/>
  <p:tag name="KSO_WM_UNIT_ID" val="260*l_i*1_4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9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44"/>
  <p:tag name="KSO_WM_UNIT_ID" val="260*l_i*1_4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45"/>
  <p:tag name="KSO_WM_UNIT_ID" val="260*l_i*1_4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h_f"/>
  <p:tag name="KSO_WM_UNIT_INDEX" val="1_3_1"/>
  <p:tag name="KSO_WM_UNIT_ID" val="260*l_h_f*1_3_1"/>
  <p:tag name="KSO_WM_UNIT_CLEAR" val="1"/>
  <p:tag name="KSO_WM_UNIT_LAYERLEVEL" val="1_1_1"/>
  <p:tag name="KSO_WM_UNIT_VALUE" val="3"/>
  <p:tag name="KSO_WM_UNIT_HIGHLIGHT" val="0"/>
  <p:tag name="KSO_WM_UNIT_COMPATIBLE" val="0"/>
  <p:tag name="KSO_WM_UNIT_PRESET_TEXT" val="LOREM"/>
  <p:tag name="KSO_WM_BEAUTIFY_FLAG" val="#wm#"/>
  <p:tag name="KSO_WM_DIAGRAM_GROUP_CODE" val="l1-1"/>
  <p:tag name="KSO_WM_UNIT_TEXT_FILL_FORE_SCHEMECOLOR_INDEX" val="5"/>
  <p:tag name="KSO_WM_UNIT_TEXT_FILL_TYPE" val="1"/>
  <p:tag name="KSO_WM_UNIT_USESOURCEFORMAT_APPLY" val="0"/>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46"/>
  <p:tag name="KSO_WM_UNIT_ID" val="260*l_i*1_4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38"/>
  <p:tag name="KSO_WM_UNIT_TYPE" val="l_i"/>
  <p:tag name="KSO_WM_UNIT_INDEX" val="1_47"/>
  <p:tag name="KSO_WM_UNIT_ID" val="260*l_i*1_4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heme/theme1.xml><?xml version="1.0" encoding="utf-8"?>
<a:theme xmlns:a="http://schemas.openxmlformats.org/drawingml/2006/main" name="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spAutoFit/>
      </a:bodyPr>
      <a:lstStyle>
        <a:defPPr>
          <a:defRPr lang="zh-CN" altLang="en-US">
            <a:solidFill>
              <a:schemeClr val="tx1">
                <a:lumMod val="85000"/>
                <a:lumOff val="15000"/>
              </a:schemeClr>
            </a:solidFill>
            <a:latin typeface="微软雅黑" panose="020B0503020204020204" charset="-122"/>
            <a:ea typeface="微软雅黑" panose="020B0503020204020204" charset="-122"/>
            <a:cs typeface="微软雅黑" panose="020B050302020402020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1084</Words>
  <Application>Microsoft Office PowerPoint</Application>
  <PresentationFormat>宽屏</PresentationFormat>
  <Paragraphs>170</Paragraphs>
  <Slides>20</Slides>
  <Notes>20</Notes>
  <HiddenSlides>0</HiddenSlides>
  <MMClips>0</MMClips>
  <ScaleCrop>false</ScaleCrop>
  <HeadingPairs>
    <vt:vector size="6" baseType="variant">
      <vt:variant>
        <vt:lpstr>已用的字体</vt:lpstr>
      </vt:variant>
      <vt:variant>
        <vt:i4>4</vt:i4>
      </vt:variant>
      <vt:variant>
        <vt:lpstr>主题</vt:lpstr>
      </vt:variant>
      <vt:variant>
        <vt:i4>5</vt:i4>
      </vt:variant>
      <vt:variant>
        <vt:lpstr>幻灯片标题</vt:lpstr>
      </vt:variant>
      <vt:variant>
        <vt:i4>20</vt:i4>
      </vt:variant>
    </vt:vector>
  </HeadingPairs>
  <TitlesOfParts>
    <vt:vector size="29" baseType="lpstr">
      <vt:lpstr>微软雅黑</vt:lpstr>
      <vt:lpstr>Arial</vt:lpstr>
      <vt:lpstr>Calibri</vt:lpstr>
      <vt:lpstr>Wingdings 2</vt:lpstr>
      <vt:lpstr>0</vt:lpstr>
      <vt:lpstr>1</vt:lpstr>
      <vt:lpstr>2</vt:lpstr>
      <vt:lpstr>4_自定义设计方案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1</cp:revision>
  <dcterms:created xsi:type="dcterms:W3CDTF">2022-07-05T09:45:00Z</dcterms:created>
  <dcterms:modified xsi:type="dcterms:W3CDTF">2022-07-10T01:38:49Z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09F65069FF904F588A07D2553C307B17</vt:lpwstr>
  </property>
  <property fmtid="{D5CDD505-2E9C-101B-9397-08002B2CF9AE}" pid="3" name="KSOProductBuildVer">
    <vt:lpwstr>2052-11.1.0.11830</vt:lpwstr>
  </property>
</Properties>
</file>